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6" r:id="rId1"/>
  </p:sldMasterIdLst>
  <p:notesMasterIdLst>
    <p:notesMasterId r:id="rId15"/>
  </p:notesMasterIdLst>
  <p:sldIdLst>
    <p:sldId id="256" r:id="rId2"/>
    <p:sldId id="257" r:id="rId3"/>
    <p:sldId id="258" r:id="rId4"/>
    <p:sldId id="269" r:id="rId5"/>
    <p:sldId id="270" r:id="rId6"/>
    <p:sldId id="260" r:id="rId7"/>
    <p:sldId id="264" r:id="rId8"/>
    <p:sldId id="265" r:id="rId9"/>
    <p:sldId id="266" r:id="rId10"/>
    <p:sldId id="261" r:id="rId11"/>
    <p:sldId id="268" r:id="rId12"/>
    <p:sldId id="262" r:id="rId13"/>
    <p:sldId id="263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8FB0E6C-EAC0-DBFF-EDE2-A738F53F6E3F}" v="566" dt="2021-11-08T18:35:50.082"/>
    <p1510:client id="{2DF5E8BA-18F8-6142-3BEF-94E9C95646D4}" v="778" dt="2021-10-23T20:53:49.140"/>
    <p1510:client id="{584A9333-C538-454B-A511-2977730E0650}" vWet="27" dt="2021-11-04T07:53:36.306"/>
    <p1510:client id="{677D0283-4992-453E-84EB-180817DCF89F}" v="213" dt="2021-10-07T11:17:04.391"/>
    <p1510:client id="{6D140C94-1A7E-CE2B-56FE-EB1EC3ACF058}" v="1" dt="2021-11-04T10:46:12.865"/>
    <p1510:client id="{7643FA18-11BE-5835-5581-DEE7ADF362DC}" v="328" dt="2021-11-02T13:40:45.008"/>
    <p1510:client id="{86A5FAC9-00F8-43D6-29CC-91E147E10039}" v="1383" dt="2021-10-28T13:18:04.847"/>
    <p1510:client id="{BF72A0A1-1043-8BD7-A2A3-A4F8AAA20BFA}" v="82" dt="2021-10-23T20:55:13.751"/>
    <p1510:client id="{EA345D22-0688-C98D-F2DA-03244E5D0F22}" v="516" dt="2021-11-04T10:36:40.959"/>
    <p1510:client id="{EB2A8F22-2728-F566-BDB3-04ADC3385B74}" v="160" dt="2021-11-08T15:55:25.87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BF72A0A1-1043-8BD7-A2A3-A4F8AAA20BFA}"/>
    <pc:docChg chg="modSld">
      <pc:chgData name="" userId="" providerId="" clId="Web-{BF72A0A1-1043-8BD7-A2A3-A4F8AAA20BFA}" dt="2021-10-20T18:37:43.115" v="0" actId="1076"/>
      <pc:docMkLst>
        <pc:docMk/>
      </pc:docMkLst>
      <pc:sldChg chg="modSp">
        <pc:chgData name="" userId="" providerId="" clId="Web-{BF72A0A1-1043-8BD7-A2A3-A4F8AAA20BFA}" dt="2021-10-20T18:37:43.115" v="0" actId="1076"/>
        <pc:sldMkLst>
          <pc:docMk/>
          <pc:sldMk cId="109857222" sldId="256"/>
        </pc:sldMkLst>
        <pc:picChg chg="mod">
          <ac:chgData name="" userId="" providerId="" clId="Web-{BF72A0A1-1043-8BD7-A2A3-A4F8AAA20BFA}" dt="2021-10-20T18:37:43.115" v="0" actId="1076"/>
          <ac:picMkLst>
            <pc:docMk/>
            <pc:sldMk cId="109857222" sldId="256"/>
            <ac:picMk id="21" creationId="{6EA77D3D-888F-4F57-B1FA-A007DBD3E37B}"/>
          </ac:picMkLst>
        </pc:picChg>
      </pc:sldChg>
    </pc:docChg>
  </pc:docChgLst>
  <pc:docChgLst>
    <pc:chgData name="Andrea-Eniko Lazar (2029234)" userId="S::2029234@student.uwtsd.ac.uk::28e2e3ca-012c-4117-a3d1-2e39661cd1e4" providerId="AD" clId="Web-{7643FA18-11BE-5835-5581-DEE7ADF362DC}"/>
    <pc:docChg chg="modSld">
      <pc:chgData name="Andrea-Eniko Lazar (2029234)" userId="S::2029234@student.uwtsd.ac.uk::28e2e3ca-012c-4117-a3d1-2e39661cd1e4" providerId="AD" clId="Web-{7643FA18-11BE-5835-5581-DEE7ADF362DC}" dt="2021-11-02T13:40:45.008" v="291" actId="14100"/>
      <pc:docMkLst>
        <pc:docMk/>
      </pc:docMkLst>
      <pc:sldChg chg="modSp">
        <pc:chgData name="Andrea-Eniko Lazar (2029234)" userId="S::2029234@student.uwtsd.ac.uk::28e2e3ca-012c-4117-a3d1-2e39661cd1e4" providerId="AD" clId="Web-{7643FA18-11BE-5835-5581-DEE7ADF362DC}" dt="2021-11-02T13:35:02.691" v="283" actId="20577"/>
        <pc:sldMkLst>
          <pc:docMk/>
          <pc:sldMk cId="3777997249" sldId="257"/>
        </pc:sldMkLst>
        <pc:spChg chg="mod">
          <ac:chgData name="Andrea-Eniko Lazar (2029234)" userId="S::2029234@student.uwtsd.ac.uk::28e2e3ca-012c-4117-a3d1-2e39661cd1e4" providerId="AD" clId="Web-{7643FA18-11BE-5835-5581-DEE7ADF362DC}" dt="2021-11-02T13:35:02.691" v="283" actId="20577"/>
          <ac:spMkLst>
            <pc:docMk/>
            <pc:sldMk cId="3777997249" sldId="257"/>
            <ac:spMk id="3" creationId="{F1F40DDD-E2FA-487D-B9F1-930B43D2BD75}"/>
          </ac:spMkLst>
        </pc:spChg>
        <pc:picChg chg="mod">
          <ac:chgData name="Andrea-Eniko Lazar (2029234)" userId="S::2029234@student.uwtsd.ac.uk::28e2e3ca-012c-4117-a3d1-2e39661cd1e4" providerId="AD" clId="Web-{7643FA18-11BE-5835-5581-DEE7ADF362DC}" dt="2021-11-02T09:01:38.022" v="40" actId="1076"/>
          <ac:picMkLst>
            <pc:docMk/>
            <pc:sldMk cId="3777997249" sldId="257"/>
            <ac:picMk id="5" creationId="{A8A65BC2-DEBA-4CD7-AC2D-07A5AA259521}"/>
          </ac:picMkLst>
        </pc:picChg>
      </pc:sldChg>
      <pc:sldChg chg="addSp modSp">
        <pc:chgData name="Andrea-Eniko Lazar (2029234)" userId="S::2029234@student.uwtsd.ac.uk::28e2e3ca-012c-4117-a3d1-2e39661cd1e4" providerId="AD" clId="Web-{7643FA18-11BE-5835-5581-DEE7ADF362DC}" dt="2021-11-02T13:40:45.008" v="291" actId="14100"/>
        <pc:sldMkLst>
          <pc:docMk/>
          <pc:sldMk cId="3865903598" sldId="258"/>
        </pc:sldMkLst>
        <pc:graphicFrameChg chg="modGraphic">
          <ac:chgData name="Andrea-Eniko Lazar (2029234)" userId="S::2029234@student.uwtsd.ac.uk::28e2e3ca-012c-4117-a3d1-2e39661cd1e4" providerId="AD" clId="Web-{7643FA18-11BE-5835-5581-DEE7ADF362DC}" dt="2021-11-02T08:51:56.179" v="29" actId="20577"/>
          <ac:graphicFrameMkLst>
            <pc:docMk/>
            <pc:sldMk cId="3865903598" sldId="258"/>
            <ac:graphicFrameMk id="60" creationId="{48CC614B-5A96-4C4F-9CD8-C2947AD0E60E}"/>
          </ac:graphicFrameMkLst>
        </pc:graphicFrameChg>
        <pc:picChg chg="mod">
          <ac:chgData name="Andrea-Eniko Lazar (2029234)" userId="S::2029234@student.uwtsd.ac.uk::28e2e3ca-012c-4117-a3d1-2e39661cd1e4" providerId="AD" clId="Web-{7643FA18-11BE-5835-5581-DEE7ADF362DC}" dt="2021-11-02T09:31:38.647" v="79" actId="1076"/>
          <ac:picMkLst>
            <pc:docMk/>
            <pc:sldMk cId="3865903598" sldId="258"/>
            <ac:picMk id="5" creationId="{1DA1BD14-5645-4824-AF69-A06122750569}"/>
          </ac:picMkLst>
        </pc:picChg>
        <pc:picChg chg="add mod">
          <ac:chgData name="Andrea-Eniko Lazar (2029234)" userId="S::2029234@student.uwtsd.ac.uk::28e2e3ca-012c-4117-a3d1-2e39661cd1e4" providerId="AD" clId="Web-{7643FA18-11BE-5835-5581-DEE7ADF362DC}" dt="2021-11-02T13:40:45.008" v="291" actId="14100"/>
          <ac:picMkLst>
            <pc:docMk/>
            <pc:sldMk cId="3865903598" sldId="258"/>
            <ac:picMk id="36" creationId="{6F71A9FD-AE93-4DC4-A6CC-0665DE048032}"/>
          </ac:picMkLst>
        </pc:picChg>
      </pc:sldChg>
      <pc:sldChg chg="addSp delSp modSp">
        <pc:chgData name="Andrea-Eniko Lazar (2029234)" userId="S::2029234@student.uwtsd.ac.uk::28e2e3ca-012c-4117-a3d1-2e39661cd1e4" providerId="AD" clId="Web-{7643FA18-11BE-5835-5581-DEE7ADF362DC}" dt="2021-11-02T13:34:31.487" v="281"/>
        <pc:sldMkLst>
          <pc:docMk/>
          <pc:sldMk cId="1221472188" sldId="261"/>
        </pc:sldMkLst>
        <pc:graphicFrameChg chg="add del mod">
          <ac:chgData name="Andrea-Eniko Lazar (2029234)" userId="S::2029234@student.uwtsd.ac.uk::28e2e3ca-012c-4117-a3d1-2e39661cd1e4" providerId="AD" clId="Web-{7643FA18-11BE-5835-5581-DEE7ADF362DC}" dt="2021-11-02T13:30:51.890" v="235"/>
          <ac:graphicFrameMkLst>
            <pc:docMk/>
            <pc:sldMk cId="1221472188" sldId="261"/>
            <ac:graphicFrameMk id="4" creationId="{F68E8D7C-AA98-47F8-B328-92F9F5926E38}"/>
          </ac:graphicFrameMkLst>
        </pc:graphicFrameChg>
        <pc:graphicFrameChg chg="add mod modGraphic">
          <ac:chgData name="Andrea-Eniko Lazar (2029234)" userId="S::2029234@student.uwtsd.ac.uk::28e2e3ca-012c-4117-a3d1-2e39661cd1e4" providerId="AD" clId="Web-{7643FA18-11BE-5835-5581-DEE7ADF362DC}" dt="2021-11-02T13:34:31.487" v="281"/>
          <ac:graphicFrameMkLst>
            <pc:docMk/>
            <pc:sldMk cId="1221472188" sldId="261"/>
            <ac:graphicFrameMk id="7" creationId="{2C064B4C-B611-4821-8AB0-2038EABA47BA}"/>
          </ac:graphicFrameMkLst>
        </pc:graphicFrameChg>
        <pc:picChg chg="mod">
          <ac:chgData name="Andrea-Eniko Lazar (2029234)" userId="S::2029234@student.uwtsd.ac.uk::28e2e3ca-012c-4117-a3d1-2e39661cd1e4" providerId="AD" clId="Web-{7643FA18-11BE-5835-5581-DEE7ADF362DC}" dt="2021-11-02T13:31:36.281" v="239" actId="1076"/>
          <ac:picMkLst>
            <pc:docMk/>
            <pc:sldMk cId="1221472188" sldId="261"/>
            <ac:picMk id="5" creationId="{096A4C8D-8D63-4D51-B89B-122E6973F647}"/>
          </ac:picMkLst>
        </pc:picChg>
      </pc:sldChg>
      <pc:sldChg chg="modSp">
        <pc:chgData name="Andrea-Eniko Lazar (2029234)" userId="S::2029234@student.uwtsd.ac.uk::28e2e3ca-012c-4117-a3d1-2e39661cd1e4" providerId="AD" clId="Web-{7643FA18-11BE-5835-5581-DEE7ADF362DC}" dt="2021-11-02T09:04:46.558" v="77" actId="20577"/>
        <pc:sldMkLst>
          <pc:docMk/>
          <pc:sldMk cId="376950122" sldId="262"/>
        </pc:sldMkLst>
        <pc:spChg chg="mod">
          <ac:chgData name="Andrea-Eniko Lazar (2029234)" userId="S::2029234@student.uwtsd.ac.uk::28e2e3ca-012c-4117-a3d1-2e39661cd1e4" providerId="AD" clId="Web-{7643FA18-11BE-5835-5581-DEE7ADF362DC}" dt="2021-11-02T09:04:46.558" v="77" actId="20577"/>
          <ac:spMkLst>
            <pc:docMk/>
            <pc:sldMk cId="376950122" sldId="262"/>
            <ac:spMk id="6" creationId="{B22DA922-339A-47E0-96DE-1F7CB1192988}"/>
          </ac:spMkLst>
        </pc:spChg>
      </pc:sldChg>
      <pc:sldChg chg="modSp">
        <pc:chgData name="Andrea-Eniko Lazar (2029234)" userId="S::2029234@student.uwtsd.ac.uk::28e2e3ca-012c-4117-a3d1-2e39661cd1e4" providerId="AD" clId="Web-{7643FA18-11BE-5835-5581-DEE7ADF362DC}" dt="2021-11-02T13:24:07.322" v="149"/>
        <pc:sldMkLst>
          <pc:docMk/>
          <pc:sldMk cId="3323803107" sldId="264"/>
        </pc:sldMkLst>
        <pc:graphicFrameChg chg="mod modGraphic">
          <ac:chgData name="Andrea-Eniko Lazar (2029234)" userId="S::2029234@student.uwtsd.ac.uk::28e2e3ca-012c-4117-a3d1-2e39661cd1e4" providerId="AD" clId="Web-{7643FA18-11BE-5835-5581-DEE7ADF362DC}" dt="2021-11-02T13:24:07.322" v="149"/>
          <ac:graphicFrameMkLst>
            <pc:docMk/>
            <pc:sldMk cId="3323803107" sldId="264"/>
            <ac:graphicFrameMk id="4" creationId="{94786380-38E4-46DE-9249-AA401ABFA5A9}"/>
          </ac:graphicFrameMkLst>
        </pc:graphicFrameChg>
      </pc:sldChg>
      <pc:sldChg chg="modSp">
        <pc:chgData name="Andrea-Eniko Lazar (2029234)" userId="S::2029234@student.uwtsd.ac.uk::28e2e3ca-012c-4117-a3d1-2e39661cd1e4" providerId="AD" clId="Web-{7643FA18-11BE-5835-5581-DEE7ADF362DC}" dt="2021-11-02T13:24:33.291" v="161"/>
        <pc:sldMkLst>
          <pc:docMk/>
          <pc:sldMk cId="1162773325" sldId="265"/>
        </pc:sldMkLst>
        <pc:graphicFrameChg chg="mod modGraphic">
          <ac:chgData name="Andrea-Eniko Lazar (2029234)" userId="S::2029234@student.uwtsd.ac.uk::28e2e3ca-012c-4117-a3d1-2e39661cd1e4" providerId="AD" clId="Web-{7643FA18-11BE-5835-5581-DEE7ADF362DC}" dt="2021-11-02T13:24:33.291" v="161"/>
          <ac:graphicFrameMkLst>
            <pc:docMk/>
            <pc:sldMk cId="1162773325" sldId="265"/>
            <ac:graphicFrameMk id="4" creationId="{94786380-38E4-46DE-9249-AA401ABFA5A9}"/>
          </ac:graphicFrameMkLst>
        </pc:graphicFrameChg>
      </pc:sldChg>
      <pc:sldChg chg="addSp delSp modSp">
        <pc:chgData name="Andrea-Eniko Lazar (2029234)" userId="S::2029234@student.uwtsd.ac.uk::28e2e3ca-012c-4117-a3d1-2e39661cd1e4" providerId="AD" clId="Web-{7643FA18-11BE-5835-5581-DEE7ADF362DC}" dt="2021-11-02T09:03:52.244" v="70"/>
        <pc:sldMkLst>
          <pc:docMk/>
          <pc:sldMk cId="1726771206" sldId="266"/>
        </pc:sldMkLst>
        <pc:spChg chg="add del mod">
          <ac:chgData name="Andrea-Eniko Lazar (2029234)" userId="S::2029234@student.uwtsd.ac.uk::28e2e3ca-012c-4117-a3d1-2e39661cd1e4" providerId="AD" clId="Web-{7643FA18-11BE-5835-5581-DEE7ADF362DC}" dt="2021-11-02T09:03:43.635" v="68"/>
          <ac:spMkLst>
            <pc:docMk/>
            <pc:sldMk cId="1726771206" sldId="266"/>
            <ac:spMk id="5" creationId="{9D92D5C5-9B0A-48CD-AF37-BBFB4781A6E3}"/>
          </ac:spMkLst>
        </pc:spChg>
        <pc:graphicFrameChg chg="add del mod modGraphic">
          <ac:chgData name="Andrea-Eniko Lazar (2029234)" userId="S::2029234@student.uwtsd.ac.uk::28e2e3ca-012c-4117-a3d1-2e39661cd1e4" providerId="AD" clId="Web-{7643FA18-11BE-5835-5581-DEE7ADF362DC}" dt="2021-11-02T09:03:52.244" v="70"/>
          <ac:graphicFrameMkLst>
            <pc:docMk/>
            <pc:sldMk cId="1726771206" sldId="266"/>
            <ac:graphicFrameMk id="4" creationId="{94786380-38E4-46DE-9249-AA401ABFA5A9}"/>
          </ac:graphicFrameMkLst>
        </pc:graphicFrameChg>
      </pc:sldChg>
      <pc:sldChg chg="modSp">
        <pc:chgData name="Andrea-Eniko Lazar (2029234)" userId="S::2029234@student.uwtsd.ac.uk::28e2e3ca-012c-4117-a3d1-2e39661cd1e4" providerId="AD" clId="Web-{7643FA18-11BE-5835-5581-DEE7ADF362DC}" dt="2021-11-02T13:29:12.170" v="233" actId="20577"/>
        <pc:sldMkLst>
          <pc:docMk/>
          <pc:sldMk cId="2159231731" sldId="268"/>
        </pc:sldMkLst>
        <pc:spChg chg="mod">
          <ac:chgData name="Andrea-Eniko Lazar (2029234)" userId="S::2029234@student.uwtsd.ac.uk::28e2e3ca-012c-4117-a3d1-2e39661cd1e4" providerId="AD" clId="Web-{7643FA18-11BE-5835-5581-DEE7ADF362DC}" dt="2021-11-02T13:29:12.170" v="233" actId="20577"/>
          <ac:spMkLst>
            <pc:docMk/>
            <pc:sldMk cId="2159231731" sldId="268"/>
            <ac:spMk id="3" creationId="{299D493E-C483-4BE5-96B9-1663199A1212}"/>
          </ac:spMkLst>
        </pc:spChg>
      </pc:sldChg>
    </pc:docChg>
  </pc:docChgLst>
  <pc:docChgLst>
    <pc:chgData name="Andrea-Eniko Lazar (2029234)" userId="S::2029234@student.uwtsd.ac.uk::28e2e3ca-012c-4117-a3d1-2e39661cd1e4" providerId="AD" clId="Web-{EA345D22-0688-C98D-F2DA-03244E5D0F22}"/>
    <pc:docChg chg="addSld delSld modSld sldOrd">
      <pc:chgData name="Andrea-Eniko Lazar (2029234)" userId="S::2029234@student.uwtsd.ac.uk::28e2e3ca-012c-4117-a3d1-2e39661cd1e4" providerId="AD" clId="Web-{EA345D22-0688-C98D-F2DA-03244E5D0F22}" dt="2021-11-04T10:36:40.959" v="442"/>
      <pc:docMkLst>
        <pc:docMk/>
      </pc:docMkLst>
      <pc:sldChg chg="addSp delSp modSp">
        <pc:chgData name="Andrea-Eniko Lazar (2029234)" userId="S::2029234@student.uwtsd.ac.uk::28e2e3ca-012c-4117-a3d1-2e39661cd1e4" providerId="AD" clId="Web-{EA345D22-0688-C98D-F2DA-03244E5D0F22}" dt="2021-11-04T09:40:03.182" v="64" actId="20577"/>
        <pc:sldMkLst>
          <pc:docMk/>
          <pc:sldMk cId="3865903598" sldId="258"/>
        </pc:sldMkLst>
        <pc:graphicFrameChg chg="modGraphic">
          <ac:chgData name="Andrea-Eniko Lazar (2029234)" userId="S::2029234@student.uwtsd.ac.uk::28e2e3ca-012c-4117-a3d1-2e39661cd1e4" providerId="AD" clId="Web-{EA345D22-0688-C98D-F2DA-03244E5D0F22}" dt="2021-11-04T09:40:03.182" v="64" actId="20577"/>
          <ac:graphicFrameMkLst>
            <pc:docMk/>
            <pc:sldMk cId="3865903598" sldId="258"/>
            <ac:graphicFrameMk id="60" creationId="{48CC614B-5A96-4C4F-9CD8-C2947AD0E60E}"/>
          </ac:graphicFrameMkLst>
        </pc:graphicFrameChg>
        <pc:picChg chg="del mod">
          <ac:chgData name="Andrea-Eniko Lazar (2029234)" userId="S::2029234@student.uwtsd.ac.uk::28e2e3ca-012c-4117-a3d1-2e39661cd1e4" providerId="AD" clId="Web-{EA345D22-0688-C98D-F2DA-03244E5D0F22}" dt="2021-11-04T09:31:56.841" v="7"/>
          <ac:picMkLst>
            <pc:docMk/>
            <pc:sldMk cId="3865903598" sldId="258"/>
            <ac:picMk id="36" creationId="{6F71A9FD-AE93-4DC4-A6CC-0665DE048032}"/>
          </ac:picMkLst>
        </pc:picChg>
        <pc:picChg chg="add mod">
          <ac:chgData name="Andrea-Eniko Lazar (2029234)" userId="S::2029234@student.uwtsd.ac.uk::28e2e3ca-012c-4117-a3d1-2e39661cd1e4" providerId="AD" clId="Web-{EA345D22-0688-C98D-F2DA-03244E5D0F22}" dt="2021-11-04T09:32:17.732" v="13" actId="14100"/>
          <ac:picMkLst>
            <pc:docMk/>
            <pc:sldMk cId="3865903598" sldId="258"/>
            <ac:picMk id="69" creationId="{2C1919F9-D9D1-473D-A281-FB966FC644E7}"/>
          </ac:picMkLst>
        </pc:picChg>
      </pc:sldChg>
      <pc:sldChg chg="del">
        <pc:chgData name="Andrea-Eniko Lazar (2029234)" userId="S::2029234@student.uwtsd.ac.uk::28e2e3ca-012c-4117-a3d1-2e39661cd1e4" providerId="AD" clId="Web-{EA345D22-0688-C98D-F2DA-03244E5D0F22}" dt="2021-11-04T10:32:29.844" v="393"/>
        <pc:sldMkLst>
          <pc:docMk/>
          <pc:sldMk cId="3632575000" sldId="259"/>
        </pc:sldMkLst>
      </pc:sldChg>
      <pc:sldChg chg="modSp">
        <pc:chgData name="Andrea-Eniko Lazar (2029234)" userId="S::2029234@student.uwtsd.ac.uk::28e2e3ca-012c-4117-a3d1-2e39661cd1e4" providerId="AD" clId="Web-{EA345D22-0688-C98D-F2DA-03244E5D0F22}" dt="2021-11-04T09:52:41.952" v="95"/>
        <pc:sldMkLst>
          <pc:docMk/>
          <pc:sldMk cId="1221472188" sldId="261"/>
        </pc:sldMkLst>
        <pc:graphicFrameChg chg="mod modGraphic">
          <ac:chgData name="Andrea-Eniko Lazar (2029234)" userId="S::2029234@student.uwtsd.ac.uk::28e2e3ca-012c-4117-a3d1-2e39661cd1e4" providerId="AD" clId="Web-{EA345D22-0688-C98D-F2DA-03244E5D0F22}" dt="2021-11-04T09:52:41.952" v="95"/>
          <ac:graphicFrameMkLst>
            <pc:docMk/>
            <pc:sldMk cId="1221472188" sldId="261"/>
            <ac:graphicFrameMk id="7" creationId="{2C064B4C-B611-4821-8AB0-2038EABA47BA}"/>
          </ac:graphicFrameMkLst>
        </pc:graphicFrameChg>
      </pc:sldChg>
      <pc:sldChg chg="modSp">
        <pc:chgData name="Andrea-Eniko Lazar (2029234)" userId="S::2029234@student.uwtsd.ac.uk::28e2e3ca-012c-4117-a3d1-2e39661cd1e4" providerId="AD" clId="Web-{EA345D22-0688-C98D-F2DA-03244E5D0F22}" dt="2021-11-04T09:45:02.753" v="85"/>
        <pc:sldMkLst>
          <pc:docMk/>
          <pc:sldMk cId="1162773325" sldId="265"/>
        </pc:sldMkLst>
        <pc:graphicFrameChg chg="mod modGraphic">
          <ac:chgData name="Andrea-Eniko Lazar (2029234)" userId="S::2029234@student.uwtsd.ac.uk::28e2e3ca-012c-4117-a3d1-2e39661cd1e4" providerId="AD" clId="Web-{EA345D22-0688-C98D-F2DA-03244E5D0F22}" dt="2021-11-04T09:45:02.753" v="85"/>
          <ac:graphicFrameMkLst>
            <pc:docMk/>
            <pc:sldMk cId="1162773325" sldId="265"/>
            <ac:graphicFrameMk id="4" creationId="{94786380-38E4-46DE-9249-AA401ABFA5A9}"/>
          </ac:graphicFrameMkLst>
        </pc:graphicFrameChg>
      </pc:sldChg>
      <pc:sldChg chg="modSp">
        <pc:chgData name="Andrea-Eniko Lazar (2029234)" userId="S::2029234@student.uwtsd.ac.uk::28e2e3ca-012c-4117-a3d1-2e39661cd1e4" providerId="AD" clId="Web-{EA345D22-0688-C98D-F2DA-03244E5D0F22}" dt="2021-11-04T10:14:42.956" v="392" actId="20577"/>
        <pc:sldMkLst>
          <pc:docMk/>
          <pc:sldMk cId="2159231731" sldId="268"/>
        </pc:sldMkLst>
        <pc:spChg chg="mod">
          <ac:chgData name="Andrea-Eniko Lazar (2029234)" userId="S::2029234@student.uwtsd.ac.uk::28e2e3ca-012c-4117-a3d1-2e39661cd1e4" providerId="AD" clId="Web-{EA345D22-0688-C98D-F2DA-03244E5D0F22}" dt="2021-11-04T10:14:42.956" v="392" actId="20577"/>
          <ac:spMkLst>
            <pc:docMk/>
            <pc:sldMk cId="2159231731" sldId="268"/>
            <ac:spMk id="3" creationId="{299D493E-C483-4BE5-96B9-1663199A1212}"/>
          </ac:spMkLst>
        </pc:spChg>
      </pc:sldChg>
      <pc:sldChg chg="addSp delSp modSp new">
        <pc:chgData name="Andrea-Eniko Lazar (2029234)" userId="S::2029234@student.uwtsd.ac.uk::28e2e3ca-012c-4117-a3d1-2e39661cd1e4" providerId="AD" clId="Web-{EA345D22-0688-C98D-F2DA-03244E5D0F22}" dt="2021-11-04T10:36:11.286" v="441" actId="20577"/>
        <pc:sldMkLst>
          <pc:docMk/>
          <pc:sldMk cId="2235205081" sldId="269"/>
        </pc:sldMkLst>
        <pc:spChg chg="mod">
          <ac:chgData name="Andrea-Eniko Lazar (2029234)" userId="S::2029234@student.uwtsd.ac.uk::28e2e3ca-012c-4117-a3d1-2e39661cd1e4" providerId="AD" clId="Web-{EA345D22-0688-C98D-F2DA-03244E5D0F22}" dt="2021-11-04T09:36:23.005" v="29" actId="20577"/>
          <ac:spMkLst>
            <pc:docMk/>
            <pc:sldMk cId="2235205081" sldId="269"/>
            <ac:spMk id="2" creationId="{F0C15A1D-F02C-42EF-B413-4075489D1508}"/>
          </ac:spMkLst>
        </pc:spChg>
        <pc:spChg chg="del">
          <ac:chgData name="Andrea-Eniko Lazar (2029234)" userId="S::2029234@student.uwtsd.ac.uk::28e2e3ca-012c-4117-a3d1-2e39661cd1e4" providerId="AD" clId="Web-{EA345D22-0688-C98D-F2DA-03244E5D0F22}" dt="2021-11-04T09:37:01.490" v="30"/>
          <ac:spMkLst>
            <pc:docMk/>
            <pc:sldMk cId="2235205081" sldId="269"/>
            <ac:spMk id="3" creationId="{4B6262B4-7C79-4A51-9183-11B04395F5CE}"/>
          </ac:spMkLst>
        </pc:spChg>
        <pc:spChg chg="add mod">
          <ac:chgData name="Andrea-Eniko Lazar (2029234)" userId="S::2029234@student.uwtsd.ac.uk::28e2e3ca-012c-4117-a3d1-2e39661cd1e4" providerId="AD" clId="Web-{EA345D22-0688-C98D-F2DA-03244E5D0F22}" dt="2021-11-04T10:36:11.286" v="441" actId="20577"/>
          <ac:spMkLst>
            <pc:docMk/>
            <pc:sldMk cId="2235205081" sldId="269"/>
            <ac:spMk id="5" creationId="{FF28296F-C8DA-4975-835E-97625B3511C2}"/>
          </ac:spMkLst>
        </pc:spChg>
        <pc:picChg chg="add mod ord">
          <ac:chgData name="Andrea-Eniko Lazar (2029234)" userId="S::2029234@student.uwtsd.ac.uk::28e2e3ca-012c-4117-a3d1-2e39661cd1e4" providerId="AD" clId="Web-{EA345D22-0688-C98D-F2DA-03244E5D0F22}" dt="2021-11-04T09:37:19.897" v="35" actId="14100"/>
          <ac:picMkLst>
            <pc:docMk/>
            <pc:sldMk cId="2235205081" sldId="269"/>
            <ac:picMk id="4" creationId="{1643B992-96FC-47CA-AE31-397F6796C77E}"/>
          </ac:picMkLst>
        </pc:picChg>
      </pc:sldChg>
      <pc:sldChg chg="addSp delSp modSp new ord">
        <pc:chgData name="Andrea-Eniko Lazar (2029234)" userId="S::2029234@student.uwtsd.ac.uk::28e2e3ca-012c-4117-a3d1-2e39661cd1e4" providerId="AD" clId="Web-{EA345D22-0688-C98D-F2DA-03244E5D0F22}" dt="2021-11-04T10:36:40.959" v="442"/>
        <pc:sldMkLst>
          <pc:docMk/>
          <pc:sldMk cId="644293415" sldId="270"/>
        </pc:sldMkLst>
        <pc:spChg chg="mod">
          <ac:chgData name="Andrea-Eniko Lazar (2029234)" userId="S::2029234@student.uwtsd.ac.uk::28e2e3ca-012c-4117-a3d1-2e39661cd1e4" providerId="AD" clId="Web-{EA345D22-0688-C98D-F2DA-03244E5D0F22}" dt="2021-11-04T10:34:46.628" v="428" actId="1076"/>
          <ac:spMkLst>
            <pc:docMk/>
            <pc:sldMk cId="644293415" sldId="270"/>
            <ac:spMk id="2" creationId="{F2EEFDDB-3B1F-4D8F-BBC0-D2502405D3B8}"/>
          </ac:spMkLst>
        </pc:spChg>
        <pc:spChg chg="del">
          <ac:chgData name="Andrea-Eniko Lazar (2029234)" userId="S::2029234@student.uwtsd.ac.uk::28e2e3ca-012c-4117-a3d1-2e39661cd1e4" providerId="AD" clId="Web-{EA345D22-0688-C98D-F2DA-03244E5D0F22}" dt="2021-11-04T10:33:32.767" v="403"/>
          <ac:spMkLst>
            <pc:docMk/>
            <pc:sldMk cId="644293415" sldId="270"/>
            <ac:spMk id="3" creationId="{C6E42A83-6437-49C5-A177-208CA5CC8589}"/>
          </ac:spMkLst>
        </pc:spChg>
        <pc:picChg chg="add mod ord">
          <ac:chgData name="Andrea-Eniko Lazar (2029234)" userId="S::2029234@student.uwtsd.ac.uk::28e2e3ca-012c-4117-a3d1-2e39661cd1e4" providerId="AD" clId="Web-{EA345D22-0688-C98D-F2DA-03244E5D0F22}" dt="2021-11-04T10:35:00.644" v="429" actId="1076"/>
          <ac:picMkLst>
            <pc:docMk/>
            <pc:sldMk cId="644293415" sldId="270"/>
            <ac:picMk id="4" creationId="{BA4CB005-5898-48BB-B375-A4A4ADAECAF0}"/>
          </ac:picMkLst>
        </pc:picChg>
      </pc:sldChg>
    </pc:docChg>
  </pc:docChgLst>
  <pc:docChgLst>
    <pc:chgData name="Andrea-Eniko Lazar (2029234)" userId="S::2029234@student.uwtsd.ac.uk::28e2e3ca-012c-4117-a3d1-2e39661cd1e4" providerId="AD" clId="Web-{28FB0E6C-EAC0-DBFF-EDE2-A738F53F6E3F}"/>
    <pc:docChg chg="modSld sldOrd addMainMaster delMainMaster">
      <pc:chgData name="Andrea-Eniko Lazar (2029234)" userId="S::2029234@student.uwtsd.ac.uk::28e2e3ca-012c-4117-a3d1-2e39661cd1e4" providerId="AD" clId="Web-{28FB0E6C-EAC0-DBFF-EDE2-A738F53F6E3F}" dt="2021-11-08T18:35:50.082" v="506"/>
      <pc:docMkLst>
        <pc:docMk/>
      </pc:docMkLst>
      <pc:sldChg chg="modSp mod ord modClrScheme chgLayout">
        <pc:chgData name="Andrea-Eniko Lazar (2029234)" userId="S::2029234@student.uwtsd.ac.uk::28e2e3ca-012c-4117-a3d1-2e39661cd1e4" providerId="AD" clId="Web-{28FB0E6C-EAC0-DBFF-EDE2-A738F53F6E3F}" dt="2021-11-08T17:41:23.044" v="376"/>
        <pc:sldMkLst>
          <pc:docMk/>
          <pc:sldMk cId="109857222" sldId="256"/>
        </pc:sldMkLst>
        <pc:spChg chg="mod ord">
          <ac:chgData name="Andrea-Eniko Lazar (2029234)" userId="S::2029234@student.uwtsd.ac.uk::28e2e3ca-012c-4117-a3d1-2e39661cd1e4" providerId="AD" clId="Web-{28FB0E6C-EAC0-DBFF-EDE2-A738F53F6E3F}" dt="2021-11-08T16:35:09.752" v="10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Andrea-Eniko Lazar (2029234)" userId="S::2029234@student.uwtsd.ac.uk::28e2e3ca-012c-4117-a3d1-2e39661cd1e4" providerId="AD" clId="Web-{28FB0E6C-EAC0-DBFF-EDE2-A738F53F6E3F}" dt="2021-11-08T16:35:09.752" v="107"/>
          <ac:spMkLst>
            <pc:docMk/>
            <pc:sldMk cId="109857222" sldId="256"/>
            <ac:spMk id="3" creationId="{00000000-0000-0000-0000-000000000000}"/>
          </ac:spMkLst>
        </pc:spChg>
      </pc:sldChg>
      <pc:sldChg chg="modSp mod modClrScheme chgLayout">
        <pc:chgData name="Andrea-Eniko Lazar (2029234)" userId="S::2029234@student.uwtsd.ac.uk::28e2e3ca-012c-4117-a3d1-2e39661cd1e4" providerId="AD" clId="Web-{28FB0E6C-EAC0-DBFF-EDE2-A738F53F6E3F}" dt="2021-11-08T16:35:09.752" v="107"/>
        <pc:sldMkLst>
          <pc:docMk/>
          <pc:sldMk cId="3777997249" sldId="257"/>
        </pc:sldMkLst>
        <pc:spChg chg="mod ord">
          <ac:chgData name="Andrea-Eniko Lazar (2029234)" userId="S::2029234@student.uwtsd.ac.uk::28e2e3ca-012c-4117-a3d1-2e39661cd1e4" providerId="AD" clId="Web-{28FB0E6C-EAC0-DBFF-EDE2-A738F53F6E3F}" dt="2021-11-08T16:35:09.752" v="107"/>
          <ac:spMkLst>
            <pc:docMk/>
            <pc:sldMk cId="3777997249" sldId="257"/>
            <ac:spMk id="2" creationId="{E8A1D170-AF10-4CA1-B96D-FEBE32A15CCA}"/>
          </ac:spMkLst>
        </pc:spChg>
        <pc:spChg chg="mod ord">
          <ac:chgData name="Andrea-Eniko Lazar (2029234)" userId="S::2029234@student.uwtsd.ac.uk::28e2e3ca-012c-4117-a3d1-2e39661cd1e4" providerId="AD" clId="Web-{28FB0E6C-EAC0-DBFF-EDE2-A738F53F6E3F}" dt="2021-11-08T16:35:09.752" v="107"/>
          <ac:spMkLst>
            <pc:docMk/>
            <pc:sldMk cId="3777997249" sldId="257"/>
            <ac:spMk id="3" creationId="{F1F40DDD-E2FA-487D-B9F1-930B43D2BD75}"/>
          </ac:spMkLst>
        </pc:spChg>
      </pc:sldChg>
      <pc:sldChg chg="modSp mod modClrScheme chgLayout">
        <pc:chgData name="Andrea-Eniko Lazar (2029234)" userId="S::2029234@student.uwtsd.ac.uk::28e2e3ca-012c-4117-a3d1-2e39661cd1e4" providerId="AD" clId="Web-{28FB0E6C-EAC0-DBFF-EDE2-A738F53F6E3F}" dt="2021-11-08T18:05:11.148" v="409" actId="20577"/>
        <pc:sldMkLst>
          <pc:docMk/>
          <pc:sldMk cId="3865903598" sldId="258"/>
        </pc:sldMkLst>
        <pc:spChg chg="mod ord">
          <ac:chgData name="Andrea-Eniko Lazar (2029234)" userId="S::2029234@student.uwtsd.ac.uk::28e2e3ca-012c-4117-a3d1-2e39661cd1e4" providerId="AD" clId="Web-{28FB0E6C-EAC0-DBFF-EDE2-A738F53F6E3F}" dt="2021-11-08T16:35:09.752" v="107"/>
          <ac:spMkLst>
            <pc:docMk/>
            <pc:sldMk cId="3865903598" sldId="258"/>
            <ac:spMk id="2" creationId="{90C6F175-876C-4DBC-AEFC-4A642DF03C9A}"/>
          </ac:spMkLst>
        </pc:spChg>
        <pc:graphicFrameChg chg="mod ord modGraphic">
          <ac:chgData name="Andrea-Eniko Lazar (2029234)" userId="S::2029234@student.uwtsd.ac.uk::28e2e3ca-012c-4117-a3d1-2e39661cd1e4" providerId="AD" clId="Web-{28FB0E6C-EAC0-DBFF-EDE2-A738F53F6E3F}" dt="2021-11-08T18:05:11.148" v="409" actId="20577"/>
          <ac:graphicFrameMkLst>
            <pc:docMk/>
            <pc:sldMk cId="3865903598" sldId="258"/>
            <ac:graphicFrameMk id="60" creationId="{48CC614B-5A96-4C4F-9CD8-C2947AD0E60E}"/>
          </ac:graphicFrameMkLst>
        </pc:graphicFrameChg>
        <pc:picChg chg="mod">
          <ac:chgData name="Andrea-Eniko Lazar (2029234)" userId="S::2029234@student.uwtsd.ac.uk::28e2e3ca-012c-4117-a3d1-2e39661cd1e4" providerId="AD" clId="Web-{28FB0E6C-EAC0-DBFF-EDE2-A738F53F6E3F}" dt="2021-11-08T17:41:15.731" v="374" actId="1076"/>
          <ac:picMkLst>
            <pc:docMk/>
            <pc:sldMk cId="3865903598" sldId="258"/>
            <ac:picMk id="5" creationId="{1DA1BD14-5645-4824-AF69-A06122750569}"/>
          </ac:picMkLst>
        </pc:picChg>
      </pc:sldChg>
      <pc:sldChg chg="delSp modSp mod modClrScheme delDesignElem chgLayout">
        <pc:chgData name="Andrea-Eniko Lazar (2029234)" userId="S::2029234@student.uwtsd.ac.uk::28e2e3ca-012c-4117-a3d1-2e39661cd1e4" providerId="AD" clId="Web-{28FB0E6C-EAC0-DBFF-EDE2-A738F53F6E3F}" dt="2021-11-08T16:35:09.752" v="107"/>
        <pc:sldMkLst>
          <pc:docMk/>
          <pc:sldMk cId="285223621" sldId="260"/>
        </pc:sldMkLst>
        <pc:spChg chg="mod ord">
          <ac:chgData name="Andrea-Eniko Lazar (2029234)" userId="S::2029234@student.uwtsd.ac.uk::28e2e3ca-012c-4117-a3d1-2e39661cd1e4" providerId="AD" clId="Web-{28FB0E6C-EAC0-DBFF-EDE2-A738F53F6E3F}" dt="2021-11-08T16:35:09.752" v="107"/>
          <ac:spMkLst>
            <pc:docMk/>
            <pc:sldMk cId="285223621" sldId="260"/>
            <ac:spMk id="2" creationId="{27F9BC59-0743-472E-AF18-624F04466373}"/>
          </ac:spMkLst>
        </pc:spChg>
        <pc:spChg chg="mod ord">
          <ac:chgData name="Andrea-Eniko Lazar (2029234)" userId="S::2029234@student.uwtsd.ac.uk::28e2e3ca-012c-4117-a3d1-2e39661cd1e4" providerId="AD" clId="Web-{28FB0E6C-EAC0-DBFF-EDE2-A738F53F6E3F}" dt="2021-11-08T16:35:09.752" v="107"/>
          <ac:spMkLst>
            <pc:docMk/>
            <pc:sldMk cId="285223621" sldId="260"/>
            <ac:spMk id="144" creationId="{B2F0E0B3-6010-4F0C-A1F1-EF8944AD8513}"/>
          </ac:spMkLst>
        </pc:spChg>
        <pc:spChg chg="del">
          <ac:chgData name="Andrea-Eniko Lazar (2029234)" userId="S::2029234@student.uwtsd.ac.uk::28e2e3ca-012c-4117-a3d1-2e39661cd1e4" providerId="AD" clId="Web-{28FB0E6C-EAC0-DBFF-EDE2-A738F53F6E3F}" dt="2021-11-08T16:34:08.751" v="104"/>
          <ac:spMkLst>
            <pc:docMk/>
            <pc:sldMk cId="285223621" sldId="260"/>
            <ac:spMk id="150" creationId="{3FAD17B9-9E6C-4DD1-9728-97B5E5FCCAB2}"/>
          </ac:spMkLst>
        </pc:spChg>
        <pc:spChg chg="del">
          <ac:chgData name="Andrea-Eniko Lazar (2029234)" userId="S::2029234@student.uwtsd.ac.uk::28e2e3ca-012c-4117-a3d1-2e39661cd1e4" providerId="AD" clId="Web-{28FB0E6C-EAC0-DBFF-EDE2-A738F53F6E3F}" dt="2021-11-08T16:34:08.751" v="104"/>
          <ac:spMkLst>
            <pc:docMk/>
            <pc:sldMk cId="285223621" sldId="260"/>
            <ac:spMk id="151" creationId="{D7AC3F90-A588-42FF-B41D-062A8D91B9E5}"/>
          </ac:spMkLst>
        </pc:spChg>
        <pc:spChg chg="del">
          <ac:chgData name="Andrea-Eniko Lazar (2029234)" userId="S::2029234@student.uwtsd.ac.uk::28e2e3ca-012c-4117-a3d1-2e39661cd1e4" providerId="AD" clId="Web-{28FB0E6C-EAC0-DBFF-EDE2-A738F53F6E3F}" dt="2021-11-08T16:34:08.751" v="104"/>
          <ac:spMkLst>
            <pc:docMk/>
            <pc:sldMk cId="285223621" sldId="260"/>
            <ac:spMk id="153" creationId="{E1AADF25-43E9-4DE0-AD82-4F6052319136}"/>
          </ac:spMkLst>
        </pc:spChg>
        <pc:spChg chg="del">
          <ac:chgData name="Andrea-Eniko Lazar (2029234)" userId="S::2029234@student.uwtsd.ac.uk::28e2e3ca-012c-4117-a3d1-2e39661cd1e4" providerId="AD" clId="Web-{28FB0E6C-EAC0-DBFF-EDE2-A738F53F6E3F}" dt="2021-11-08T16:34:08.751" v="104"/>
          <ac:spMkLst>
            <pc:docMk/>
            <pc:sldMk cId="285223621" sldId="260"/>
            <ac:spMk id="154" creationId="{CBC2D515-EF3C-4E4E-8BC1-192B21E92713}"/>
          </ac:spMkLst>
        </pc:spChg>
        <pc:picChg chg="del">
          <ac:chgData name="Andrea-Eniko Lazar (2029234)" userId="S::2029234@student.uwtsd.ac.uk::28e2e3ca-012c-4117-a3d1-2e39661cd1e4" providerId="AD" clId="Web-{28FB0E6C-EAC0-DBFF-EDE2-A738F53F6E3F}" dt="2021-11-08T16:34:08.751" v="104"/>
          <ac:picMkLst>
            <pc:docMk/>
            <pc:sldMk cId="285223621" sldId="260"/>
            <ac:picMk id="152" creationId="{015AB904-4FB7-4A0D-B43E-03ACF05E1445}"/>
          </ac:picMkLst>
        </pc:picChg>
      </pc:sldChg>
      <pc:sldChg chg="modSp mod modClrScheme chgLayout">
        <pc:chgData name="Andrea-Eniko Lazar (2029234)" userId="S::2029234@student.uwtsd.ac.uk::28e2e3ca-012c-4117-a3d1-2e39661cd1e4" providerId="AD" clId="Web-{28FB0E6C-EAC0-DBFF-EDE2-A738F53F6E3F}" dt="2021-11-08T17:28:11.257" v="347"/>
        <pc:sldMkLst>
          <pc:docMk/>
          <pc:sldMk cId="1221472188" sldId="261"/>
        </pc:sldMkLst>
        <pc:spChg chg="mod ord">
          <ac:chgData name="Andrea-Eniko Lazar (2029234)" userId="S::2029234@student.uwtsd.ac.uk::28e2e3ca-012c-4117-a3d1-2e39661cd1e4" providerId="AD" clId="Web-{28FB0E6C-EAC0-DBFF-EDE2-A738F53F6E3F}" dt="2021-11-08T16:35:59.612" v="116" actId="20577"/>
          <ac:spMkLst>
            <pc:docMk/>
            <pc:sldMk cId="1221472188" sldId="261"/>
            <ac:spMk id="2" creationId="{52FE4EF6-5016-440D-831F-1D37312AB8A8}"/>
          </ac:spMkLst>
        </pc:spChg>
        <pc:graphicFrameChg chg="mod modGraphic">
          <ac:chgData name="Andrea-Eniko Lazar (2029234)" userId="S::2029234@student.uwtsd.ac.uk::28e2e3ca-012c-4117-a3d1-2e39661cd1e4" providerId="AD" clId="Web-{28FB0E6C-EAC0-DBFF-EDE2-A738F53F6E3F}" dt="2021-11-08T17:28:11.257" v="347"/>
          <ac:graphicFrameMkLst>
            <pc:docMk/>
            <pc:sldMk cId="1221472188" sldId="261"/>
            <ac:graphicFrameMk id="7" creationId="{2C064B4C-B611-4821-8AB0-2038EABA47BA}"/>
          </ac:graphicFrameMkLst>
        </pc:graphicFrameChg>
      </pc:sldChg>
      <pc:sldChg chg="addSp delSp modSp mod modClrScheme delDesignElem chgLayout">
        <pc:chgData name="Andrea-Eniko Lazar (2029234)" userId="S::2029234@student.uwtsd.ac.uk::28e2e3ca-012c-4117-a3d1-2e39661cd1e4" providerId="AD" clId="Web-{28FB0E6C-EAC0-DBFF-EDE2-A738F53F6E3F}" dt="2021-11-08T17:33:55.594" v="371"/>
        <pc:sldMkLst>
          <pc:docMk/>
          <pc:sldMk cId="376950122" sldId="262"/>
        </pc:sldMkLst>
        <pc:spChg chg="mod ord">
          <ac:chgData name="Andrea-Eniko Lazar (2029234)" userId="S::2029234@student.uwtsd.ac.uk::28e2e3ca-012c-4117-a3d1-2e39661cd1e4" providerId="AD" clId="Web-{28FB0E6C-EAC0-DBFF-EDE2-A738F53F6E3F}" dt="2021-11-08T17:33:55.594" v="371"/>
          <ac:spMkLst>
            <pc:docMk/>
            <pc:sldMk cId="376950122" sldId="262"/>
            <ac:spMk id="2" creationId="{28E75A3C-72D2-41AE-822C-8D1FB48A997B}"/>
          </ac:spMkLst>
        </pc:spChg>
        <pc:spChg chg="mod">
          <ac:chgData name="Andrea-Eniko Lazar (2029234)" userId="S::2029234@student.uwtsd.ac.uk::28e2e3ca-012c-4117-a3d1-2e39661cd1e4" providerId="AD" clId="Web-{28FB0E6C-EAC0-DBFF-EDE2-A738F53F6E3F}" dt="2021-11-08T17:33:55.594" v="371"/>
          <ac:spMkLst>
            <pc:docMk/>
            <pc:sldMk cId="376950122" sldId="262"/>
            <ac:spMk id="6" creationId="{B22DA922-339A-47E0-96DE-1F7CB1192988}"/>
          </ac:spMkLst>
        </pc:spChg>
        <pc:spChg chg="del">
          <ac:chgData name="Andrea-Eniko Lazar (2029234)" userId="S::2029234@student.uwtsd.ac.uk::28e2e3ca-012c-4117-a3d1-2e39661cd1e4" providerId="AD" clId="Web-{28FB0E6C-EAC0-DBFF-EDE2-A738F53F6E3F}" dt="2021-11-08T16:34:08.751" v="104"/>
          <ac:spMkLst>
            <pc:docMk/>
            <pc:sldMk cId="376950122" sldId="262"/>
            <ac:spMk id="40" creationId="{43BBAF34-367D-4E18-A62E-4602BD90855C}"/>
          </ac:spMkLst>
        </pc:spChg>
        <pc:spChg chg="del">
          <ac:chgData name="Andrea-Eniko Lazar (2029234)" userId="S::2029234@student.uwtsd.ac.uk::28e2e3ca-012c-4117-a3d1-2e39661cd1e4" providerId="AD" clId="Web-{28FB0E6C-EAC0-DBFF-EDE2-A738F53F6E3F}" dt="2021-11-08T16:34:08.751" v="104"/>
          <ac:spMkLst>
            <pc:docMk/>
            <pc:sldMk cId="376950122" sldId="262"/>
            <ac:spMk id="44" creationId="{99A4CF08-858A-49E4-B707-4E7585D11566}"/>
          </ac:spMkLst>
        </pc:spChg>
        <pc:spChg chg="del">
          <ac:chgData name="Andrea-Eniko Lazar (2029234)" userId="S::2029234@student.uwtsd.ac.uk::28e2e3ca-012c-4117-a3d1-2e39661cd1e4" providerId="AD" clId="Web-{28FB0E6C-EAC0-DBFF-EDE2-A738F53F6E3F}" dt="2021-11-08T16:34:08.751" v="104"/>
          <ac:spMkLst>
            <pc:docMk/>
            <pc:sldMk cId="376950122" sldId="262"/>
            <ac:spMk id="45" creationId="{56938E62-910D-4D69-AA09-567AAAC3776D}"/>
          </ac:spMkLst>
        </pc:spChg>
        <pc:spChg chg="del">
          <ac:chgData name="Andrea-Eniko Lazar (2029234)" userId="S::2029234@student.uwtsd.ac.uk::28e2e3ca-012c-4117-a3d1-2e39661cd1e4" providerId="AD" clId="Web-{28FB0E6C-EAC0-DBFF-EDE2-A738F53F6E3F}" dt="2021-11-08T16:34:08.751" v="104"/>
          <ac:spMkLst>
            <pc:docMk/>
            <pc:sldMk cId="376950122" sldId="262"/>
            <ac:spMk id="46" creationId="{A74E54C6-D084-4BC8-B3F9-8B9EC22A6B67}"/>
          </ac:spMkLst>
        </pc:spChg>
        <pc:spChg chg="del">
          <ac:chgData name="Andrea-Eniko Lazar (2029234)" userId="S::2029234@student.uwtsd.ac.uk::28e2e3ca-012c-4117-a3d1-2e39661cd1e4" providerId="AD" clId="Web-{28FB0E6C-EAC0-DBFF-EDE2-A738F53F6E3F}" dt="2021-11-08T16:34:08.751" v="104"/>
          <ac:spMkLst>
            <pc:docMk/>
            <pc:sldMk cId="376950122" sldId="262"/>
            <ac:spMk id="47" creationId="{777713DB-A0B1-4507-9991-B6DCAE436C74}"/>
          </ac:spMkLst>
        </pc:spChg>
        <pc:spChg chg="add del">
          <ac:chgData name="Andrea-Eniko Lazar (2029234)" userId="S::2029234@student.uwtsd.ac.uk::28e2e3ca-012c-4117-a3d1-2e39661cd1e4" providerId="AD" clId="Web-{28FB0E6C-EAC0-DBFF-EDE2-A738F53F6E3F}" dt="2021-11-08T17:33:55.579" v="370"/>
          <ac:spMkLst>
            <pc:docMk/>
            <pc:sldMk cId="376950122" sldId="262"/>
            <ac:spMk id="57" creationId="{A97B08B2-0DA5-4B7F-A47D-5C15ECFB0B76}"/>
          </ac:spMkLst>
        </pc:spChg>
        <pc:spChg chg="add del">
          <ac:chgData name="Andrea-Eniko Lazar (2029234)" userId="S::2029234@student.uwtsd.ac.uk::28e2e3ca-012c-4117-a3d1-2e39661cd1e4" providerId="AD" clId="Web-{28FB0E6C-EAC0-DBFF-EDE2-A738F53F6E3F}" dt="2021-11-08T17:33:55.579" v="370"/>
          <ac:spMkLst>
            <pc:docMk/>
            <pc:sldMk cId="376950122" sldId="262"/>
            <ac:spMk id="63" creationId="{590A298A-601D-412F-9A93-09DCA9DBE011}"/>
          </ac:spMkLst>
        </pc:spChg>
        <pc:spChg chg="add del">
          <ac:chgData name="Andrea-Eniko Lazar (2029234)" userId="S::2029234@student.uwtsd.ac.uk::28e2e3ca-012c-4117-a3d1-2e39661cd1e4" providerId="AD" clId="Web-{28FB0E6C-EAC0-DBFF-EDE2-A738F53F6E3F}" dt="2021-11-08T17:33:55.579" v="370"/>
          <ac:spMkLst>
            <pc:docMk/>
            <pc:sldMk cId="376950122" sldId="262"/>
            <ac:spMk id="65" creationId="{7474A3CD-596C-4FAC-8913-C98848CD231B}"/>
          </ac:spMkLst>
        </pc:spChg>
        <pc:spChg chg="add del">
          <ac:chgData name="Andrea-Eniko Lazar (2029234)" userId="S::2029234@student.uwtsd.ac.uk::28e2e3ca-012c-4117-a3d1-2e39661cd1e4" providerId="AD" clId="Web-{28FB0E6C-EAC0-DBFF-EDE2-A738F53F6E3F}" dt="2021-11-08T17:33:55.579" v="370"/>
          <ac:spMkLst>
            <pc:docMk/>
            <pc:sldMk cId="376950122" sldId="262"/>
            <ac:spMk id="69" creationId="{06A99299-7151-43AF-94CF-2ADA8412BDDE}"/>
          </ac:spMkLst>
        </pc:spChg>
        <pc:spChg chg="add del">
          <ac:chgData name="Andrea-Eniko Lazar (2029234)" userId="S::2029234@student.uwtsd.ac.uk::28e2e3ca-012c-4117-a3d1-2e39661cd1e4" providerId="AD" clId="Web-{28FB0E6C-EAC0-DBFF-EDE2-A738F53F6E3F}" dt="2021-11-08T17:33:55.579" v="370"/>
          <ac:spMkLst>
            <pc:docMk/>
            <pc:sldMk cId="376950122" sldId="262"/>
            <ac:spMk id="71" creationId="{09BB4655-F250-4A6F-9526-13AFF6118615}"/>
          </ac:spMkLst>
        </pc:spChg>
        <pc:spChg chg="add">
          <ac:chgData name="Andrea-Eniko Lazar (2029234)" userId="S::2029234@student.uwtsd.ac.uk::28e2e3ca-012c-4117-a3d1-2e39661cd1e4" providerId="AD" clId="Web-{28FB0E6C-EAC0-DBFF-EDE2-A738F53F6E3F}" dt="2021-11-08T17:33:55.594" v="371"/>
          <ac:spMkLst>
            <pc:docMk/>
            <pc:sldMk cId="376950122" sldId="262"/>
            <ac:spMk id="79" creationId="{A53581F1-58F0-4AB7-A8A0-20906672774F}"/>
          </ac:spMkLst>
        </pc:spChg>
        <pc:spChg chg="add">
          <ac:chgData name="Andrea-Eniko Lazar (2029234)" userId="S::2029234@student.uwtsd.ac.uk::28e2e3ca-012c-4117-a3d1-2e39661cd1e4" providerId="AD" clId="Web-{28FB0E6C-EAC0-DBFF-EDE2-A738F53F6E3F}" dt="2021-11-08T17:33:55.594" v="371"/>
          <ac:spMkLst>
            <pc:docMk/>
            <pc:sldMk cId="376950122" sldId="262"/>
            <ac:spMk id="82" creationId="{F4E6F7CC-42A8-4DCA-B793-34EE7A20CB64}"/>
          </ac:spMkLst>
        </pc:spChg>
        <pc:spChg chg="add">
          <ac:chgData name="Andrea-Eniko Lazar (2029234)" userId="S::2029234@student.uwtsd.ac.uk::28e2e3ca-012c-4117-a3d1-2e39661cd1e4" providerId="AD" clId="Web-{28FB0E6C-EAC0-DBFF-EDE2-A738F53F6E3F}" dt="2021-11-08T17:33:55.594" v="371"/>
          <ac:spMkLst>
            <pc:docMk/>
            <pc:sldMk cId="376950122" sldId="262"/>
            <ac:spMk id="84" creationId="{349DF81A-9E35-48CB-A13A-0F3044872EEA}"/>
          </ac:spMkLst>
        </pc:spChg>
        <pc:spChg chg="add">
          <ac:chgData name="Andrea-Eniko Lazar (2029234)" userId="S::2029234@student.uwtsd.ac.uk::28e2e3ca-012c-4117-a3d1-2e39661cd1e4" providerId="AD" clId="Web-{28FB0E6C-EAC0-DBFF-EDE2-A738F53F6E3F}" dt="2021-11-08T17:33:55.594" v="371"/>
          <ac:spMkLst>
            <pc:docMk/>
            <pc:sldMk cId="376950122" sldId="262"/>
            <ac:spMk id="86" creationId="{DBF782AB-FEB4-4E4B-B045-C02BC6558C6B}"/>
          </ac:spMkLst>
        </pc:spChg>
        <pc:spChg chg="add">
          <ac:chgData name="Andrea-Eniko Lazar (2029234)" userId="S::2029234@student.uwtsd.ac.uk::28e2e3ca-012c-4117-a3d1-2e39661cd1e4" providerId="AD" clId="Web-{28FB0E6C-EAC0-DBFF-EDE2-A738F53F6E3F}" dt="2021-11-08T17:33:55.594" v="371"/>
          <ac:spMkLst>
            <pc:docMk/>
            <pc:sldMk cId="376950122" sldId="262"/>
            <ac:spMk id="88" creationId="{F4E9FDCC-E070-4D2E-9AE6-67D4AE6C0AC7}"/>
          </ac:spMkLst>
        </pc:spChg>
        <pc:picChg chg="mod">
          <ac:chgData name="Andrea-Eniko Lazar (2029234)" userId="S::2029234@student.uwtsd.ac.uk::28e2e3ca-012c-4117-a3d1-2e39661cd1e4" providerId="AD" clId="Web-{28FB0E6C-EAC0-DBFF-EDE2-A738F53F6E3F}" dt="2021-11-08T17:33:55.594" v="371"/>
          <ac:picMkLst>
            <pc:docMk/>
            <pc:sldMk cId="376950122" sldId="262"/>
            <ac:picMk id="5" creationId="{17614134-41C1-45A5-95B3-BF8E01B7676E}"/>
          </ac:picMkLst>
        </pc:picChg>
        <pc:picChg chg="del">
          <ac:chgData name="Andrea-Eniko Lazar (2029234)" userId="S::2029234@student.uwtsd.ac.uk::28e2e3ca-012c-4117-a3d1-2e39661cd1e4" providerId="AD" clId="Web-{28FB0E6C-EAC0-DBFF-EDE2-A738F53F6E3F}" dt="2021-11-08T16:34:08.751" v="104"/>
          <ac:picMkLst>
            <pc:docMk/>
            <pc:sldMk cId="376950122" sldId="262"/>
            <ac:picMk id="41" creationId="{D445918B-6272-4727-A3FA-F23651AECAE3}"/>
          </ac:picMkLst>
        </pc:picChg>
        <pc:picChg chg="del">
          <ac:chgData name="Andrea-Eniko Lazar (2029234)" userId="S::2029234@student.uwtsd.ac.uk::28e2e3ca-012c-4117-a3d1-2e39661cd1e4" providerId="AD" clId="Web-{28FB0E6C-EAC0-DBFF-EDE2-A738F53F6E3F}" dt="2021-11-08T16:34:08.751" v="104"/>
          <ac:picMkLst>
            <pc:docMk/>
            <pc:sldMk cId="376950122" sldId="262"/>
            <ac:picMk id="43" creationId="{A9A96FF2-ACD7-48C4-BCE1-FC7F42108606}"/>
          </ac:picMkLst>
        </pc:picChg>
        <pc:picChg chg="add del">
          <ac:chgData name="Andrea-Eniko Lazar (2029234)" userId="S::2029234@student.uwtsd.ac.uk::28e2e3ca-012c-4117-a3d1-2e39661cd1e4" providerId="AD" clId="Web-{28FB0E6C-EAC0-DBFF-EDE2-A738F53F6E3F}" dt="2021-11-08T17:33:55.579" v="370"/>
          <ac:picMkLst>
            <pc:docMk/>
            <pc:sldMk cId="376950122" sldId="262"/>
            <ac:picMk id="59" creationId="{19C770FC-6D2D-4B73-8219-CFEB0B146F7C}"/>
          </ac:picMkLst>
        </pc:picChg>
        <pc:picChg chg="add del">
          <ac:chgData name="Andrea-Eniko Lazar (2029234)" userId="S::2029234@student.uwtsd.ac.uk::28e2e3ca-012c-4117-a3d1-2e39661cd1e4" providerId="AD" clId="Web-{28FB0E6C-EAC0-DBFF-EDE2-A738F53F6E3F}" dt="2021-11-08T17:33:55.579" v="370"/>
          <ac:picMkLst>
            <pc:docMk/>
            <pc:sldMk cId="376950122" sldId="262"/>
            <ac:picMk id="61" creationId="{2DD31FDA-BCB5-4B8D-8FB8-8CCF019C9F11}"/>
          </ac:picMkLst>
        </pc:picChg>
        <pc:picChg chg="add">
          <ac:chgData name="Andrea-Eniko Lazar (2029234)" userId="S::2029234@student.uwtsd.ac.uk::28e2e3ca-012c-4117-a3d1-2e39661cd1e4" providerId="AD" clId="Web-{28FB0E6C-EAC0-DBFF-EDE2-A738F53F6E3F}" dt="2021-11-08T17:33:55.594" v="371"/>
          <ac:picMkLst>
            <pc:docMk/>
            <pc:sldMk cId="376950122" sldId="262"/>
            <ac:picMk id="80" creationId="{7F805E00-AB38-4A7C-BECE-0DED0DECE736}"/>
          </ac:picMkLst>
        </pc:picChg>
        <pc:picChg chg="add">
          <ac:chgData name="Andrea-Eniko Lazar (2029234)" userId="S::2029234@student.uwtsd.ac.uk::28e2e3ca-012c-4117-a3d1-2e39661cd1e4" providerId="AD" clId="Web-{28FB0E6C-EAC0-DBFF-EDE2-A738F53F6E3F}" dt="2021-11-08T17:33:55.594" v="371"/>
          <ac:picMkLst>
            <pc:docMk/>
            <pc:sldMk cId="376950122" sldId="262"/>
            <ac:picMk id="81" creationId="{86805C35-00DC-4889-A7FD-065BDE84CEAF}"/>
          </ac:picMkLst>
        </pc:picChg>
      </pc:sldChg>
      <pc:sldChg chg="modSp mod modClrScheme chgLayout">
        <pc:chgData name="Andrea-Eniko Lazar (2029234)" userId="S::2029234@student.uwtsd.ac.uk::28e2e3ca-012c-4117-a3d1-2e39661cd1e4" providerId="AD" clId="Web-{28FB0E6C-EAC0-DBFF-EDE2-A738F53F6E3F}" dt="2021-11-08T16:35:09.752" v="107"/>
        <pc:sldMkLst>
          <pc:docMk/>
          <pc:sldMk cId="3482718138" sldId="263"/>
        </pc:sldMkLst>
        <pc:spChg chg="mod ord">
          <ac:chgData name="Andrea-Eniko Lazar (2029234)" userId="S::2029234@student.uwtsd.ac.uk::28e2e3ca-012c-4117-a3d1-2e39661cd1e4" providerId="AD" clId="Web-{28FB0E6C-EAC0-DBFF-EDE2-A738F53F6E3F}" dt="2021-11-08T16:35:09.752" v="107"/>
          <ac:spMkLst>
            <pc:docMk/>
            <pc:sldMk cId="3482718138" sldId="263"/>
            <ac:spMk id="2" creationId="{89D3B20A-EC05-4499-8F07-92AA73395905}"/>
          </ac:spMkLst>
        </pc:spChg>
      </pc:sldChg>
      <pc:sldChg chg="modSp mod modClrScheme chgLayout">
        <pc:chgData name="Andrea-Eniko Lazar (2029234)" userId="S::2029234@student.uwtsd.ac.uk::28e2e3ca-012c-4117-a3d1-2e39661cd1e4" providerId="AD" clId="Web-{28FB0E6C-EAC0-DBFF-EDE2-A738F53F6E3F}" dt="2021-11-08T18:35:50.082" v="506"/>
        <pc:sldMkLst>
          <pc:docMk/>
          <pc:sldMk cId="3323803107" sldId="264"/>
        </pc:sldMkLst>
        <pc:spChg chg="mod ord">
          <ac:chgData name="Andrea-Eniko Lazar (2029234)" userId="S::2029234@student.uwtsd.ac.uk::28e2e3ca-012c-4117-a3d1-2e39661cd1e4" providerId="AD" clId="Web-{28FB0E6C-EAC0-DBFF-EDE2-A738F53F6E3F}" dt="2021-11-08T16:35:09.752" v="107"/>
          <ac:spMkLst>
            <pc:docMk/>
            <pc:sldMk cId="3323803107" sldId="264"/>
            <ac:spMk id="2" creationId="{92B7C5DE-958E-42A5-83C7-FA439E14BC4E}"/>
          </ac:spMkLst>
        </pc:spChg>
        <pc:graphicFrameChg chg="mod ord modGraphic">
          <ac:chgData name="Andrea-Eniko Lazar (2029234)" userId="S::2029234@student.uwtsd.ac.uk::28e2e3ca-012c-4117-a3d1-2e39661cd1e4" providerId="AD" clId="Web-{28FB0E6C-EAC0-DBFF-EDE2-A738F53F6E3F}" dt="2021-11-08T18:35:50.082" v="506"/>
          <ac:graphicFrameMkLst>
            <pc:docMk/>
            <pc:sldMk cId="3323803107" sldId="264"/>
            <ac:graphicFrameMk id="4" creationId="{94786380-38E4-46DE-9249-AA401ABFA5A9}"/>
          </ac:graphicFrameMkLst>
        </pc:graphicFrameChg>
      </pc:sldChg>
      <pc:sldChg chg="modSp mod modClrScheme chgLayout">
        <pc:chgData name="Andrea-Eniko Lazar (2029234)" userId="S::2029234@student.uwtsd.ac.uk::28e2e3ca-012c-4117-a3d1-2e39661cd1e4" providerId="AD" clId="Web-{28FB0E6C-EAC0-DBFF-EDE2-A738F53F6E3F}" dt="2021-11-08T18:34:07.829" v="448"/>
        <pc:sldMkLst>
          <pc:docMk/>
          <pc:sldMk cId="1162773325" sldId="265"/>
        </pc:sldMkLst>
        <pc:spChg chg="mod ord">
          <ac:chgData name="Andrea-Eniko Lazar (2029234)" userId="S::2029234@student.uwtsd.ac.uk::28e2e3ca-012c-4117-a3d1-2e39661cd1e4" providerId="AD" clId="Web-{28FB0E6C-EAC0-DBFF-EDE2-A738F53F6E3F}" dt="2021-11-08T16:35:09.752" v="107"/>
          <ac:spMkLst>
            <pc:docMk/>
            <pc:sldMk cId="1162773325" sldId="265"/>
            <ac:spMk id="2" creationId="{92B7C5DE-958E-42A5-83C7-FA439E14BC4E}"/>
          </ac:spMkLst>
        </pc:spChg>
        <pc:graphicFrameChg chg="mod ord modGraphic">
          <ac:chgData name="Andrea-Eniko Lazar (2029234)" userId="S::2029234@student.uwtsd.ac.uk::28e2e3ca-012c-4117-a3d1-2e39661cd1e4" providerId="AD" clId="Web-{28FB0E6C-EAC0-DBFF-EDE2-A738F53F6E3F}" dt="2021-11-08T18:34:07.829" v="448"/>
          <ac:graphicFrameMkLst>
            <pc:docMk/>
            <pc:sldMk cId="1162773325" sldId="265"/>
            <ac:graphicFrameMk id="4" creationId="{94786380-38E4-46DE-9249-AA401ABFA5A9}"/>
          </ac:graphicFrameMkLst>
        </pc:graphicFrameChg>
      </pc:sldChg>
      <pc:sldChg chg="modSp mod modClrScheme chgLayout">
        <pc:chgData name="Andrea-Eniko Lazar (2029234)" userId="S::2029234@student.uwtsd.ac.uk::28e2e3ca-012c-4117-a3d1-2e39661cd1e4" providerId="AD" clId="Web-{28FB0E6C-EAC0-DBFF-EDE2-A738F53F6E3F}" dt="2021-11-08T18:33:44.626" v="432"/>
        <pc:sldMkLst>
          <pc:docMk/>
          <pc:sldMk cId="1726771206" sldId="266"/>
        </pc:sldMkLst>
        <pc:spChg chg="mod ord">
          <ac:chgData name="Andrea-Eniko Lazar (2029234)" userId="S::2029234@student.uwtsd.ac.uk::28e2e3ca-012c-4117-a3d1-2e39661cd1e4" providerId="AD" clId="Web-{28FB0E6C-EAC0-DBFF-EDE2-A738F53F6E3F}" dt="2021-11-08T16:35:09.752" v="107"/>
          <ac:spMkLst>
            <pc:docMk/>
            <pc:sldMk cId="1726771206" sldId="266"/>
            <ac:spMk id="2" creationId="{92B7C5DE-958E-42A5-83C7-FA439E14BC4E}"/>
          </ac:spMkLst>
        </pc:spChg>
        <pc:graphicFrameChg chg="mod ord modGraphic">
          <ac:chgData name="Andrea-Eniko Lazar (2029234)" userId="S::2029234@student.uwtsd.ac.uk::28e2e3ca-012c-4117-a3d1-2e39661cd1e4" providerId="AD" clId="Web-{28FB0E6C-EAC0-DBFF-EDE2-A738F53F6E3F}" dt="2021-11-08T18:33:44.626" v="432"/>
          <ac:graphicFrameMkLst>
            <pc:docMk/>
            <pc:sldMk cId="1726771206" sldId="266"/>
            <ac:graphicFrameMk id="4" creationId="{94786380-38E4-46DE-9249-AA401ABFA5A9}"/>
          </ac:graphicFrameMkLst>
        </pc:graphicFrameChg>
      </pc:sldChg>
      <pc:sldChg chg="delSp modSp mod modClrScheme delDesignElem chgLayout">
        <pc:chgData name="Andrea-Eniko Lazar (2029234)" userId="S::2029234@student.uwtsd.ac.uk::28e2e3ca-012c-4117-a3d1-2e39661cd1e4" providerId="AD" clId="Web-{28FB0E6C-EAC0-DBFF-EDE2-A738F53F6E3F}" dt="2021-11-08T16:35:09.752" v="107"/>
        <pc:sldMkLst>
          <pc:docMk/>
          <pc:sldMk cId="2159231731" sldId="268"/>
        </pc:sldMkLst>
        <pc:spChg chg="mod ord">
          <ac:chgData name="Andrea-Eniko Lazar (2029234)" userId="S::2029234@student.uwtsd.ac.uk::28e2e3ca-012c-4117-a3d1-2e39661cd1e4" providerId="AD" clId="Web-{28FB0E6C-EAC0-DBFF-EDE2-A738F53F6E3F}" dt="2021-11-08T16:35:09.752" v="107"/>
          <ac:spMkLst>
            <pc:docMk/>
            <pc:sldMk cId="2159231731" sldId="268"/>
            <ac:spMk id="2" creationId="{B9139814-752C-408A-8679-458244FE0128}"/>
          </ac:spMkLst>
        </pc:spChg>
        <pc:spChg chg="del">
          <ac:chgData name="Andrea-Eniko Lazar (2029234)" userId="S::2029234@student.uwtsd.ac.uk::28e2e3ca-012c-4117-a3d1-2e39661cd1e4" providerId="AD" clId="Web-{28FB0E6C-EAC0-DBFF-EDE2-A738F53F6E3F}" dt="2021-11-08T16:34:08.751" v="104"/>
          <ac:spMkLst>
            <pc:docMk/>
            <pc:sldMk cId="2159231731" sldId="268"/>
            <ac:spMk id="6" creationId="{936FA072-D541-4EE8-9DC6-513AAB2B95D4}"/>
          </ac:spMkLst>
        </pc:spChg>
        <pc:spChg chg="del">
          <ac:chgData name="Andrea-Eniko Lazar (2029234)" userId="S::2029234@student.uwtsd.ac.uk::28e2e3ca-012c-4117-a3d1-2e39661cd1e4" providerId="AD" clId="Web-{28FB0E6C-EAC0-DBFF-EDE2-A738F53F6E3F}" dt="2021-11-08T16:34:08.751" v="104"/>
          <ac:spMkLst>
            <pc:docMk/>
            <pc:sldMk cId="2159231731" sldId="268"/>
            <ac:spMk id="8" creationId="{27A27B9E-2573-4972-8BC6-6FC372B9F644}"/>
          </ac:spMkLst>
        </pc:spChg>
        <pc:spChg chg="del">
          <ac:chgData name="Andrea-Eniko Lazar (2029234)" userId="S::2029234@student.uwtsd.ac.uk::28e2e3ca-012c-4117-a3d1-2e39661cd1e4" providerId="AD" clId="Web-{28FB0E6C-EAC0-DBFF-EDE2-A738F53F6E3F}" dt="2021-11-08T16:34:08.751" v="104"/>
          <ac:spMkLst>
            <pc:docMk/>
            <pc:sldMk cId="2159231731" sldId="268"/>
            <ac:spMk id="10" creationId="{A2684A4E-2FEB-456B-BFC9-4FEA3CCD5697}"/>
          </ac:spMkLst>
        </pc:spChg>
        <pc:graphicFrameChg chg="mod ord">
          <ac:chgData name="Andrea-Eniko Lazar (2029234)" userId="S::2029234@student.uwtsd.ac.uk::28e2e3ca-012c-4117-a3d1-2e39661cd1e4" providerId="AD" clId="Web-{28FB0E6C-EAC0-DBFF-EDE2-A738F53F6E3F}" dt="2021-11-08T16:35:09.752" v="107"/>
          <ac:graphicFrameMkLst>
            <pc:docMk/>
            <pc:sldMk cId="2159231731" sldId="268"/>
            <ac:graphicFrameMk id="12" creationId="{B639BCDB-25B9-4D64-98A2-F4A2F171E949}"/>
          </ac:graphicFrameMkLst>
        </pc:graphicFrameChg>
        <pc:picChg chg="del">
          <ac:chgData name="Andrea-Eniko Lazar (2029234)" userId="S::2029234@student.uwtsd.ac.uk::28e2e3ca-012c-4117-a3d1-2e39661cd1e4" providerId="AD" clId="Web-{28FB0E6C-EAC0-DBFF-EDE2-A738F53F6E3F}" dt="2021-11-08T16:34:08.751" v="104"/>
          <ac:picMkLst>
            <pc:docMk/>
            <pc:sldMk cId="2159231731" sldId="268"/>
            <ac:picMk id="7" creationId="{2BD4AA0B-889E-42F1-8C61-06B590988062}"/>
          </ac:picMkLst>
        </pc:picChg>
      </pc:sldChg>
      <pc:sldChg chg="modSp mod modClrScheme chgLayout">
        <pc:chgData name="Andrea-Eniko Lazar (2029234)" userId="S::2029234@student.uwtsd.ac.uk::28e2e3ca-012c-4117-a3d1-2e39661cd1e4" providerId="AD" clId="Web-{28FB0E6C-EAC0-DBFF-EDE2-A738F53F6E3F}" dt="2021-11-08T16:35:09.752" v="107"/>
        <pc:sldMkLst>
          <pc:docMk/>
          <pc:sldMk cId="2235205081" sldId="269"/>
        </pc:sldMkLst>
        <pc:spChg chg="mod ord">
          <ac:chgData name="Andrea-Eniko Lazar (2029234)" userId="S::2029234@student.uwtsd.ac.uk::28e2e3ca-012c-4117-a3d1-2e39661cd1e4" providerId="AD" clId="Web-{28FB0E6C-EAC0-DBFF-EDE2-A738F53F6E3F}" dt="2021-11-08T16:35:09.752" v="107"/>
          <ac:spMkLst>
            <pc:docMk/>
            <pc:sldMk cId="2235205081" sldId="269"/>
            <ac:spMk id="2" creationId="{F0C15A1D-F02C-42EF-B413-4075489D1508}"/>
          </ac:spMkLst>
        </pc:spChg>
        <pc:spChg chg="mod">
          <ac:chgData name="Andrea-Eniko Lazar (2029234)" userId="S::2029234@student.uwtsd.ac.uk::28e2e3ca-012c-4117-a3d1-2e39661cd1e4" providerId="AD" clId="Web-{28FB0E6C-EAC0-DBFF-EDE2-A738F53F6E3F}" dt="2021-11-08T16:29:26.777" v="33" actId="20577"/>
          <ac:spMkLst>
            <pc:docMk/>
            <pc:sldMk cId="2235205081" sldId="269"/>
            <ac:spMk id="5" creationId="{FF28296F-C8DA-4975-835E-97625B3511C2}"/>
          </ac:spMkLst>
        </pc:spChg>
        <pc:picChg chg="mod ord">
          <ac:chgData name="Andrea-Eniko Lazar (2029234)" userId="S::2029234@student.uwtsd.ac.uk::28e2e3ca-012c-4117-a3d1-2e39661cd1e4" providerId="AD" clId="Web-{28FB0E6C-EAC0-DBFF-EDE2-A738F53F6E3F}" dt="2021-11-08T16:35:09.752" v="107"/>
          <ac:picMkLst>
            <pc:docMk/>
            <pc:sldMk cId="2235205081" sldId="269"/>
            <ac:picMk id="4" creationId="{1643B992-96FC-47CA-AE31-397F6796C77E}"/>
          </ac:picMkLst>
        </pc:picChg>
      </pc:sldChg>
      <pc:sldChg chg="modSp mod modClrScheme chgLayout">
        <pc:chgData name="Andrea-Eniko Lazar (2029234)" userId="S::2029234@student.uwtsd.ac.uk::28e2e3ca-012c-4117-a3d1-2e39661cd1e4" providerId="AD" clId="Web-{28FB0E6C-EAC0-DBFF-EDE2-A738F53F6E3F}" dt="2021-11-08T16:35:09.752" v="107"/>
        <pc:sldMkLst>
          <pc:docMk/>
          <pc:sldMk cId="644293415" sldId="270"/>
        </pc:sldMkLst>
        <pc:spChg chg="mod ord">
          <ac:chgData name="Andrea-Eniko Lazar (2029234)" userId="S::2029234@student.uwtsd.ac.uk::28e2e3ca-012c-4117-a3d1-2e39661cd1e4" providerId="AD" clId="Web-{28FB0E6C-EAC0-DBFF-EDE2-A738F53F6E3F}" dt="2021-11-08T16:35:09.752" v="107"/>
          <ac:spMkLst>
            <pc:docMk/>
            <pc:sldMk cId="644293415" sldId="270"/>
            <ac:spMk id="2" creationId="{F2EEFDDB-3B1F-4D8F-BBC0-D2502405D3B8}"/>
          </ac:spMkLst>
        </pc:spChg>
        <pc:picChg chg="mod ord">
          <ac:chgData name="Andrea-Eniko Lazar (2029234)" userId="S::2029234@student.uwtsd.ac.uk::28e2e3ca-012c-4117-a3d1-2e39661cd1e4" providerId="AD" clId="Web-{28FB0E6C-EAC0-DBFF-EDE2-A738F53F6E3F}" dt="2021-11-08T16:35:09.752" v="107"/>
          <ac:picMkLst>
            <pc:docMk/>
            <pc:sldMk cId="644293415" sldId="270"/>
            <ac:picMk id="4" creationId="{BA4CB005-5898-48BB-B375-A4A4ADAECAF0}"/>
          </ac:picMkLst>
        </pc:picChg>
      </pc:sldChg>
      <pc:sldMasterChg chg="del delSldLayout">
        <pc:chgData name="Andrea-Eniko Lazar (2029234)" userId="S::2029234@student.uwtsd.ac.uk::28e2e3ca-012c-4117-a3d1-2e39661cd1e4" providerId="AD" clId="Web-{28FB0E6C-EAC0-DBFF-EDE2-A738F53F6E3F}" dt="2021-11-08T16:34:08.751" v="104"/>
        <pc:sldMasterMkLst>
          <pc:docMk/>
          <pc:sldMasterMk cId="2894196230" sldId="2147483856"/>
        </pc:sldMasterMkLst>
        <pc:sldLayoutChg chg="del">
          <pc:chgData name="Andrea-Eniko Lazar (2029234)" userId="S::2029234@student.uwtsd.ac.uk::28e2e3ca-012c-4117-a3d1-2e39661cd1e4" providerId="AD" clId="Web-{28FB0E6C-EAC0-DBFF-EDE2-A738F53F6E3F}" dt="2021-11-08T16:34:08.751" v="104"/>
          <pc:sldLayoutMkLst>
            <pc:docMk/>
            <pc:sldMasterMk cId="2894196230" sldId="2147483856"/>
            <pc:sldLayoutMk cId="322429533" sldId="2147483857"/>
          </pc:sldLayoutMkLst>
        </pc:sldLayoutChg>
        <pc:sldLayoutChg chg="del">
          <pc:chgData name="Andrea-Eniko Lazar (2029234)" userId="S::2029234@student.uwtsd.ac.uk::28e2e3ca-012c-4117-a3d1-2e39661cd1e4" providerId="AD" clId="Web-{28FB0E6C-EAC0-DBFF-EDE2-A738F53F6E3F}" dt="2021-11-08T16:34:08.751" v="104"/>
          <pc:sldLayoutMkLst>
            <pc:docMk/>
            <pc:sldMasterMk cId="2894196230" sldId="2147483856"/>
            <pc:sldLayoutMk cId="3583438073" sldId="2147483858"/>
          </pc:sldLayoutMkLst>
        </pc:sldLayoutChg>
        <pc:sldLayoutChg chg="del">
          <pc:chgData name="Andrea-Eniko Lazar (2029234)" userId="S::2029234@student.uwtsd.ac.uk::28e2e3ca-012c-4117-a3d1-2e39661cd1e4" providerId="AD" clId="Web-{28FB0E6C-EAC0-DBFF-EDE2-A738F53F6E3F}" dt="2021-11-08T16:34:08.751" v="104"/>
          <pc:sldLayoutMkLst>
            <pc:docMk/>
            <pc:sldMasterMk cId="2894196230" sldId="2147483856"/>
            <pc:sldLayoutMk cId="4047127973" sldId="2147483859"/>
          </pc:sldLayoutMkLst>
        </pc:sldLayoutChg>
        <pc:sldLayoutChg chg="del">
          <pc:chgData name="Andrea-Eniko Lazar (2029234)" userId="S::2029234@student.uwtsd.ac.uk::28e2e3ca-012c-4117-a3d1-2e39661cd1e4" providerId="AD" clId="Web-{28FB0E6C-EAC0-DBFF-EDE2-A738F53F6E3F}" dt="2021-11-08T16:34:08.751" v="104"/>
          <pc:sldLayoutMkLst>
            <pc:docMk/>
            <pc:sldMasterMk cId="2894196230" sldId="2147483856"/>
            <pc:sldLayoutMk cId="3674213733" sldId="2147483860"/>
          </pc:sldLayoutMkLst>
        </pc:sldLayoutChg>
        <pc:sldLayoutChg chg="del">
          <pc:chgData name="Andrea-Eniko Lazar (2029234)" userId="S::2029234@student.uwtsd.ac.uk::28e2e3ca-012c-4117-a3d1-2e39661cd1e4" providerId="AD" clId="Web-{28FB0E6C-EAC0-DBFF-EDE2-A738F53F6E3F}" dt="2021-11-08T16:34:08.751" v="104"/>
          <pc:sldLayoutMkLst>
            <pc:docMk/>
            <pc:sldMasterMk cId="2894196230" sldId="2147483856"/>
            <pc:sldLayoutMk cId="747651137" sldId="2147483861"/>
          </pc:sldLayoutMkLst>
        </pc:sldLayoutChg>
        <pc:sldLayoutChg chg="del">
          <pc:chgData name="Andrea-Eniko Lazar (2029234)" userId="S::2029234@student.uwtsd.ac.uk::28e2e3ca-012c-4117-a3d1-2e39661cd1e4" providerId="AD" clId="Web-{28FB0E6C-EAC0-DBFF-EDE2-A738F53F6E3F}" dt="2021-11-08T16:34:08.751" v="104"/>
          <pc:sldLayoutMkLst>
            <pc:docMk/>
            <pc:sldMasterMk cId="2894196230" sldId="2147483856"/>
            <pc:sldLayoutMk cId="434813096" sldId="2147483862"/>
          </pc:sldLayoutMkLst>
        </pc:sldLayoutChg>
        <pc:sldLayoutChg chg="del">
          <pc:chgData name="Andrea-Eniko Lazar (2029234)" userId="S::2029234@student.uwtsd.ac.uk::28e2e3ca-012c-4117-a3d1-2e39661cd1e4" providerId="AD" clId="Web-{28FB0E6C-EAC0-DBFF-EDE2-A738F53F6E3F}" dt="2021-11-08T16:34:08.751" v="104"/>
          <pc:sldLayoutMkLst>
            <pc:docMk/>
            <pc:sldMasterMk cId="2894196230" sldId="2147483856"/>
            <pc:sldLayoutMk cId="3311156782" sldId="2147483863"/>
          </pc:sldLayoutMkLst>
        </pc:sldLayoutChg>
        <pc:sldLayoutChg chg="del">
          <pc:chgData name="Andrea-Eniko Lazar (2029234)" userId="S::2029234@student.uwtsd.ac.uk::28e2e3ca-012c-4117-a3d1-2e39661cd1e4" providerId="AD" clId="Web-{28FB0E6C-EAC0-DBFF-EDE2-A738F53F6E3F}" dt="2021-11-08T16:34:08.751" v="104"/>
          <pc:sldLayoutMkLst>
            <pc:docMk/>
            <pc:sldMasterMk cId="2894196230" sldId="2147483856"/>
            <pc:sldLayoutMk cId="1011283065" sldId="2147483864"/>
          </pc:sldLayoutMkLst>
        </pc:sldLayoutChg>
        <pc:sldLayoutChg chg="del">
          <pc:chgData name="Andrea-Eniko Lazar (2029234)" userId="S::2029234@student.uwtsd.ac.uk::28e2e3ca-012c-4117-a3d1-2e39661cd1e4" providerId="AD" clId="Web-{28FB0E6C-EAC0-DBFF-EDE2-A738F53F6E3F}" dt="2021-11-08T16:34:08.751" v="104"/>
          <pc:sldLayoutMkLst>
            <pc:docMk/>
            <pc:sldMasterMk cId="2894196230" sldId="2147483856"/>
            <pc:sldLayoutMk cId="3773756927" sldId="2147483865"/>
          </pc:sldLayoutMkLst>
        </pc:sldLayoutChg>
        <pc:sldLayoutChg chg="del">
          <pc:chgData name="Andrea-Eniko Lazar (2029234)" userId="S::2029234@student.uwtsd.ac.uk::28e2e3ca-012c-4117-a3d1-2e39661cd1e4" providerId="AD" clId="Web-{28FB0E6C-EAC0-DBFF-EDE2-A738F53F6E3F}" dt="2021-11-08T16:34:08.751" v="104"/>
          <pc:sldLayoutMkLst>
            <pc:docMk/>
            <pc:sldMasterMk cId="2894196230" sldId="2147483856"/>
            <pc:sldLayoutMk cId="3831925907" sldId="2147483866"/>
          </pc:sldLayoutMkLst>
        </pc:sldLayoutChg>
        <pc:sldLayoutChg chg="del">
          <pc:chgData name="Andrea-Eniko Lazar (2029234)" userId="S::2029234@student.uwtsd.ac.uk::28e2e3ca-012c-4117-a3d1-2e39661cd1e4" providerId="AD" clId="Web-{28FB0E6C-EAC0-DBFF-EDE2-A738F53F6E3F}" dt="2021-11-08T16:34:08.751" v="104"/>
          <pc:sldLayoutMkLst>
            <pc:docMk/>
            <pc:sldMasterMk cId="2894196230" sldId="2147483856"/>
            <pc:sldLayoutMk cId="2596037198" sldId="2147483867"/>
          </pc:sldLayoutMkLst>
        </pc:sldLayoutChg>
      </pc:sldMasterChg>
      <pc:sldMasterChg chg="add del addSldLayout delSldLayout modSldLayout">
        <pc:chgData name="Andrea-Eniko Lazar (2029234)" userId="S::2029234@student.uwtsd.ac.uk::28e2e3ca-012c-4117-a3d1-2e39661cd1e4" providerId="AD" clId="Web-{28FB0E6C-EAC0-DBFF-EDE2-A738F53F6E3F}" dt="2021-11-08T16:34:34.298" v="105"/>
        <pc:sldMasterMkLst>
          <pc:docMk/>
          <pc:sldMasterMk cId="748382213" sldId="2147483868"/>
        </pc:sldMasterMkLst>
        <pc:sldLayoutChg chg="add del mod replId">
          <pc:chgData name="Andrea-Eniko Lazar (2029234)" userId="S::2029234@student.uwtsd.ac.uk::28e2e3ca-012c-4117-a3d1-2e39661cd1e4" providerId="AD" clId="Web-{28FB0E6C-EAC0-DBFF-EDE2-A738F53F6E3F}" dt="2021-11-08T16:34:34.298" v="105"/>
          <pc:sldLayoutMkLst>
            <pc:docMk/>
            <pc:sldMasterMk cId="748382213" sldId="2147483868"/>
            <pc:sldLayoutMk cId="2846024283" sldId="2147483869"/>
          </pc:sldLayoutMkLst>
        </pc:sldLayoutChg>
        <pc:sldLayoutChg chg="add del mod replId">
          <pc:chgData name="Andrea-Eniko Lazar (2029234)" userId="S::2029234@student.uwtsd.ac.uk::28e2e3ca-012c-4117-a3d1-2e39661cd1e4" providerId="AD" clId="Web-{28FB0E6C-EAC0-DBFF-EDE2-A738F53F6E3F}" dt="2021-11-08T16:34:34.298" v="105"/>
          <pc:sldLayoutMkLst>
            <pc:docMk/>
            <pc:sldMasterMk cId="748382213" sldId="2147483868"/>
            <pc:sldLayoutMk cId="1455240743" sldId="2147483870"/>
          </pc:sldLayoutMkLst>
        </pc:sldLayoutChg>
        <pc:sldLayoutChg chg="add del mod replId">
          <pc:chgData name="Andrea-Eniko Lazar (2029234)" userId="S::2029234@student.uwtsd.ac.uk::28e2e3ca-012c-4117-a3d1-2e39661cd1e4" providerId="AD" clId="Web-{28FB0E6C-EAC0-DBFF-EDE2-A738F53F6E3F}" dt="2021-11-08T16:34:34.298" v="105"/>
          <pc:sldLayoutMkLst>
            <pc:docMk/>
            <pc:sldMasterMk cId="748382213" sldId="2147483868"/>
            <pc:sldLayoutMk cId="472494297" sldId="2147483871"/>
          </pc:sldLayoutMkLst>
        </pc:sldLayoutChg>
        <pc:sldLayoutChg chg="add del mod replId">
          <pc:chgData name="Andrea-Eniko Lazar (2029234)" userId="S::2029234@student.uwtsd.ac.uk::28e2e3ca-012c-4117-a3d1-2e39661cd1e4" providerId="AD" clId="Web-{28FB0E6C-EAC0-DBFF-EDE2-A738F53F6E3F}" dt="2021-11-08T16:34:34.298" v="105"/>
          <pc:sldLayoutMkLst>
            <pc:docMk/>
            <pc:sldMasterMk cId="748382213" sldId="2147483868"/>
            <pc:sldLayoutMk cId="2751766833" sldId="2147483872"/>
          </pc:sldLayoutMkLst>
        </pc:sldLayoutChg>
        <pc:sldLayoutChg chg="add del mod replId">
          <pc:chgData name="Andrea-Eniko Lazar (2029234)" userId="S::2029234@student.uwtsd.ac.uk::28e2e3ca-012c-4117-a3d1-2e39661cd1e4" providerId="AD" clId="Web-{28FB0E6C-EAC0-DBFF-EDE2-A738F53F6E3F}" dt="2021-11-08T16:34:34.298" v="105"/>
          <pc:sldLayoutMkLst>
            <pc:docMk/>
            <pc:sldMasterMk cId="748382213" sldId="2147483868"/>
            <pc:sldLayoutMk cId="3090487175" sldId="2147483873"/>
          </pc:sldLayoutMkLst>
        </pc:sldLayoutChg>
        <pc:sldLayoutChg chg="add del mod replId">
          <pc:chgData name="Andrea-Eniko Lazar (2029234)" userId="S::2029234@student.uwtsd.ac.uk::28e2e3ca-012c-4117-a3d1-2e39661cd1e4" providerId="AD" clId="Web-{28FB0E6C-EAC0-DBFF-EDE2-A738F53F6E3F}" dt="2021-11-08T16:34:34.298" v="105"/>
          <pc:sldLayoutMkLst>
            <pc:docMk/>
            <pc:sldMasterMk cId="748382213" sldId="2147483868"/>
            <pc:sldLayoutMk cId="3504458251" sldId="2147483874"/>
          </pc:sldLayoutMkLst>
        </pc:sldLayoutChg>
        <pc:sldLayoutChg chg="add del mod replId">
          <pc:chgData name="Andrea-Eniko Lazar (2029234)" userId="S::2029234@student.uwtsd.ac.uk::28e2e3ca-012c-4117-a3d1-2e39661cd1e4" providerId="AD" clId="Web-{28FB0E6C-EAC0-DBFF-EDE2-A738F53F6E3F}" dt="2021-11-08T16:34:34.298" v="105"/>
          <pc:sldLayoutMkLst>
            <pc:docMk/>
            <pc:sldMasterMk cId="748382213" sldId="2147483868"/>
            <pc:sldLayoutMk cId="2593388628" sldId="2147483875"/>
          </pc:sldLayoutMkLst>
        </pc:sldLayoutChg>
        <pc:sldLayoutChg chg="add del mod replId">
          <pc:chgData name="Andrea-Eniko Lazar (2029234)" userId="S::2029234@student.uwtsd.ac.uk::28e2e3ca-012c-4117-a3d1-2e39661cd1e4" providerId="AD" clId="Web-{28FB0E6C-EAC0-DBFF-EDE2-A738F53F6E3F}" dt="2021-11-08T16:34:34.298" v="105"/>
          <pc:sldLayoutMkLst>
            <pc:docMk/>
            <pc:sldMasterMk cId="748382213" sldId="2147483868"/>
            <pc:sldLayoutMk cId="2290375992" sldId="2147483876"/>
          </pc:sldLayoutMkLst>
        </pc:sldLayoutChg>
        <pc:sldLayoutChg chg="add del mod replId">
          <pc:chgData name="Andrea-Eniko Lazar (2029234)" userId="S::2029234@student.uwtsd.ac.uk::28e2e3ca-012c-4117-a3d1-2e39661cd1e4" providerId="AD" clId="Web-{28FB0E6C-EAC0-DBFF-EDE2-A738F53F6E3F}" dt="2021-11-08T16:34:34.298" v="105"/>
          <pc:sldLayoutMkLst>
            <pc:docMk/>
            <pc:sldMasterMk cId="748382213" sldId="2147483868"/>
            <pc:sldLayoutMk cId="720272058" sldId="2147483877"/>
          </pc:sldLayoutMkLst>
        </pc:sldLayoutChg>
        <pc:sldLayoutChg chg="add del mod replId">
          <pc:chgData name="Andrea-Eniko Lazar (2029234)" userId="S::2029234@student.uwtsd.ac.uk::28e2e3ca-012c-4117-a3d1-2e39661cd1e4" providerId="AD" clId="Web-{28FB0E6C-EAC0-DBFF-EDE2-A738F53F6E3F}" dt="2021-11-08T16:34:34.298" v="105"/>
          <pc:sldLayoutMkLst>
            <pc:docMk/>
            <pc:sldMasterMk cId="748382213" sldId="2147483868"/>
            <pc:sldLayoutMk cId="1403244501" sldId="2147483878"/>
          </pc:sldLayoutMkLst>
        </pc:sldLayoutChg>
        <pc:sldLayoutChg chg="add del mod replId">
          <pc:chgData name="Andrea-Eniko Lazar (2029234)" userId="S::2029234@student.uwtsd.ac.uk::28e2e3ca-012c-4117-a3d1-2e39661cd1e4" providerId="AD" clId="Web-{28FB0E6C-EAC0-DBFF-EDE2-A738F53F6E3F}" dt="2021-11-08T16:34:34.298" v="105"/>
          <pc:sldLayoutMkLst>
            <pc:docMk/>
            <pc:sldMasterMk cId="748382213" sldId="2147483868"/>
            <pc:sldLayoutMk cId="3974076000" sldId="2147483879"/>
          </pc:sldLayoutMkLst>
        </pc:sldLayoutChg>
        <pc:sldLayoutChg chg="add del mod replId">
          <pc:chgData name="Andrea-Eniko Lazar (2029234)" userId="S::2029234@student.uwtsd.ac.uk::28e2e3ca-012c-4117-a3d1-2e39661cd1e4" providerId="AD" clId="Web-{28FB0E6C-EAC0-DBFF-EDE2-A738F53F6E3F}" dt="2021-11-08T16:34:34.298" v="105"/>
          <pc:sldLayoutMkLst>
            <pc:docMk/>
            <pc:sldMasterMk cId="748382213" sldId="2147483868"/>
            <pc:sldLayoutMk cId="79847239" sldId="2147483880"/>
          </pc:sldLayoutMkLst>
        </pc:sldLayoutChg>
        <pc:sldLayoutChg chg="add del mod replId">
          <pc:chgData name="Andrea-Eniko Lazar (2029234)" userId="S::2029234@student.uwtsd.ac.uk::28e2e3ca-012c-4117-a3d1-2e39661cd1e4" providerId="AD" clId="Web-{28FB0E6C-EAC0-DBFF-EDE2-A738F53F6E3F}" dt="2021-11-08T16:34:34.298" v="105"/>
          <pc:sldLayoutMkLst>
            <pc:docMk/>
            <pc:sldMasterMk cId="748382213" sldId="2147483868"/>
            <pc:sldLayoutMk cId="3412690097" sldId="2147483881"/>
          </pc:sldLayoutMkLst>
        </pc:sldLayoutChg>
        <pc:sldLayoutChg chg="add del mod replId">
          <pc:chgData name="Andrea-Eniko Lazar (2029234)" userId="S::2029234@student.uwtsd.ac.uk::28e2e3ca-012c-4117-a3d1-2e39661cd1e4" providerId="AD" clId="Web-{28FB0E6C-EAC0-DBFF-EDE2-A738F53F6E3F}" dt="2021-11-08T16:34:34.298" v="105"/>
          <pc:sldLayoutMkLst>
            <pc:docMk/>
            <pc:sldMasterMk cId="748382213" sldId="2147483868"/>
            <pc:sldLayoutMk cId="733713936" sldId="2147483882"/>
          </pc:sldLayoutMkLst>
        </pc:sldLayoutChg>
        <pc:sldLayoutChg chg="add del mod replId">
          <pc:chgData name="Andrea-Eniko Lazar (2029234)" userId="S::2029234@student.uwtsd.ac.uk::28e2e3ca-012c-4117-a3d1-2e39661cd1e4" providerId="AD" clId="Web-{28FB0E6C-EAC0-DBFF-EDE2-A738F53F6E3F}" dt="2021-11-08T16:34:34.298" v="105"/>
          <pc:sldLayoutMkLst>
            <pc:docMk/>
            <pc:sldMasterMk cId="748382213" sldId="2147483868"/>
            <pc:sldLayoutMk cId="1782240212" sldId="2147483883"/>
          </pc:sldLayoutMkLst>
        </pc:sldLayoutChg>
        <pc:sldLayoutChg chg="add del mod replId">
          <pc:chgData name="Andrea-Eniko Lazar (2029234)" userId="S::2029234@student.uwtsd.ac.uk::28e2e3ca-012c-4117-a3d1-2e39661cd1e4" providerId="AD" clId="Web-{28FB0E6C-EAC0-DBFF-EDE2-A738F53F6E3F}" dt="2021-11-08T16:34:34.298" v="105"/>
          <pc:sldLayoutMkLst>
            <pc:docMk/>
            <pc:sldMasterMk cId="748382213" sldId="2147483868"/>
            <pc:sldLayoutMk cId="1648273173" sldId="2147483884"/>
          </pc:sldLayoutMkLst>
        </pc:sldLayoutChg>
        <pc:sldLayoutChg chg="add del mod replId">
          <pc:chgData name="Andrea-Eniko Lazar (2029234)" userId="S::2029234@student.uwtsd.ac.uk::28e2e3ca-012c-4117-a3d1-2e39661cd1e4" providerId="AD" clId="Web-{28FB0E6C-EAC0-DBFF-EDE2-A738F53F6E3F}" dt="2021-11-08T16:34:34.298" v="105"/>
          <pc:sldLayoutMkLst>
            <pc:docMk/>
            <pc:sldMasterMk cId="748382213" sldId="2147483868"/>
            <pc:sldLayoutMk cId="4249813078" sldId="2147483885"/>
          </pc:sldLayoutMkLst>
        </pc:sldLayoutChg>
      </pc:sldMasterChg>
      <pc:sldMasterChg chg="add del addSldLayout delSldLayout modSldLayout">
        <pc:chgData name="Andrea-Eniko Lazar (2029234)" userId="S::2029234@student.uwtsd.ac.uk::28e2e3ca-012c-4117-a3d1-2e39661cd1e4" providerId="AD" clId="Web-{28FB0E6C-EAC0-DBFF-EDE2-A738F53F6E3F}" dt="2021-11-08T16:34:54.393" v="106"/>
        <pc:sldMasterMkLst>
          <pc:docMk/>
          <pc:sldMasterMk cId="2767366507" sldId="2147483886"/>
        </pc:sldMasterMkLst>
        <pc:sldLayoutChg chg="add del mod replId">
          <pc:chgData name="Andrea-Eniko Lazar (2029234)" userId="S::2029234@student.uwtsd.ac.uk::28e2e3ca-012c-4117-a3d1-2e39661cd1e4" providerId="AD" clId="Web-{28FB0E6C-EAC0-DBFF-EDE2-A738F53F6E3F}" dt="2021-11-08T16:34:54.393" v="106"/>
          <pc:sldLayoutMkLst>
            <pc:docMk/>
            <pc:sldMasterMk cId="2767366507" sldId="2147483886"/>
            <pc:sldLayoutMk cId="4217638802" sldId="2147483887"/>
          </pc:sldLayoutMkLst>
        </pc:sldLayoutChg>
        <pc:sldLayoutChg chg="add del mod replId">
          <pc:chgData name="Andrea-Eniko Lazar (2029234)" userId="S::2029234@student.uwtsd.ac.uk::28e2e3ca-012c-4117-a3d1-2e39661cd1e4" providerId="AD" clId="Web-{28FB0E6C-EAC0-DBFF-EDE2-A738F53F6E3F}" dt="2021-11-08T16:34:54.393" v="106"/>
          <pc:sldLayoutMkLst>
            <pc:docMk/>
            <pc:sldMasterMk cId="2767366507" sldId="2147483886"/>
            <pc:sldLayoutMk cId="29218088" sldId="2147483888"/>
          </pc:sldLayoutMkLst>
        </pc:sldLayoutChg>
        <pc:sldLayoutChg chg="add del mod replId">
          <pc:chgData name="Andrea-Eniko Lazar (2029234)" userId="S::2029234@student.uwtsd.ac.uk::28e2e3ca-012c-4117-a3d1-2e39661cd1e4" providerId="AD" clId="Web-{28FB0E6C-EAC0-DBFF-EDE2-A738F53F6E3F}" dt="2021-11-08T16:34:54.393" v="106"/>
          <pc:sldLayoutMkLst>
            <pc:docMk/>
            <pc:sldMasterMk cId="2767366507" sldId="2147483886"/>
            <pc:sldLayoutMk cId="2862754939" sldId="2147483889"/>
          </pc:sldLayoutMkLst>
        </pc:sldLayoutChg>
        <pc:sldLayoutChg chg="add del mod replId">
          <pc:chgData name="Andrea-Eniko Lazar (2029234)" userId="S::2029234@student.uwtsd.ac.uk::28e2e3ca-012c-4117-a3d1-2e39661cd1e4" providerId="AD" clId="Web-{28FB0E6C-EAC0-DBFF-EDE2-A738F53F6E3F}" dt="2021-11-08T16:34:54.393" v="106"/>
          <pc:sldLayoutMkLst>
            <pc:docMk/>
            <pc:sldMasterMk cId="2767366507" sldId="2147483886"/>
            <pc:sldLayoutMk cId="1505084272" sldId="2147483890"/>
          </pc:sldLayoutMkLst>
        </pc:sldLayoutChg>
        <pc:sldLayoutChg chg="add del mod replId">
          <pc:chgData name="Andrea-Eniko Lazar (2029234)" userId="S::2029234@student.uwtsd.ac.uk::28e2e3ca-012c-4117-a3d1-2e39661cd1e4" providerId="AD" clId="Web-{28FB0E6C-EAC0-DBFF-EDE2-A738F53F6E3F}" dt="2021-11-08T16:34:54.393" v="106"/>
          <pc:sldLayoutMkLst>
            <pc:docMk/>
            <pc:sldMasterMk cId="2767366507" sldId="2147483886"/>
            <pc:sldLayoutMk cId="394570741" sldId="2147483891"/>
          </pc:sldLayoutMkLst>
        </pc:sldLayoutChg>
        <pc:sldLayoutChg chg="add del mod replId">
          <pc:chgData name="Andrea-Eniko Lazar (2029234)" userId="S::2029234@student.uwtsd.ac.uk::28e2e3ca-012c-4117-a3d1-2e39661cd1e4" providerId="AD" clId="Web-{28FB0E6C-EAC0-DBFF-EDE2-A738F53F6E3F}" dt="2021-11-08T16:34:54.393" v="106"/>
          <pc:sldLayoutMkLst>
            <pc:docMk/>
            <pc:sldMasterMk cId="2767366507" sldId="2147483886"/>
            <pc:sldLayoutMk cId="1887070030" sldId="2147483892"/>
          </pc:sldLayoutMkLst>
        </pc:sldLayoutChg>
        <pc:sldLayoutChg chg="add del mod replId">
          <pc:chgData name="Andrea-Eniko Lazar (2029234)" userId="S::2029234@student.uwtsd.ac.uk::28e2e3ca-012c-4117-a3d1-2e39661cd1e4" providerId="AD" clId="Web-{28FB0E6C-EAC0-DBFF-EDE2-A738F53F6E3F}" dt="2021-11-08T16:34:54.393" v="106"/>
          <pc:sldLayoutMkLst>
            <pc:docMk/>
            <pc:sldMasterMk cId="2767366507" sldId="2147483886"/>
            <pc:sldLayoutMk cId="419013802" sldId="2147483893"/>
          </pc:sldLayoutMkLst>
        </pc:sldLayoutChg>
        <pc:sldLayoutChg chg="add del mod replId">
          <pc:chgData name="Andrea-Eniko Lazar (2029234)" userId="S::2029234@student.uwtsd.ac.uk::28e2e3ca-012c-4117-a3d1-2e39661cd1e4" providerId="AD" clId="Web-{28FB0E6C-EAC0-DBFF-EDE2-A738F53F6E3F}" dt="2021-11-08T16:34:54.393" v="106"/>
          <pc:sldLayoutMkLst>
            <pc:docMk/>
            <pc:sldMasterMk cId="2767366507" sldId="2147483886"/>
            <pc:sldLayoutMk cId="87403419" sldId="2147483894"/>
          </pc:sldLayoutMkLst>
        </pc:sldLayoutChg>
        <pc:sldLayoutChg chg="add del mod replId">
          <pc:chgData name="Andrea-Eniko Lazar (2029234)" userId="S::2029234@student.uwtsd.ac.uk::28e2e3ca-012c-4117-a3d1-2e39661cd1e4" providerId="AD" clId="Web-{28FB0E6C-EAC0-DBFF-EDE2-A738F53F6E3F}" dt="2021-11-08T16:34:54.393" v="106"/>
          <pc:sldLayoutMkLst>
            <pc:docMk/>
            <pc:sldMasterMk cId="2767366507" sldId="2147483886"/>
            <pc:sldLayoutMk cId="3265050065" sldId="2147483895"/>
          </pc:sldLayoutMkLst>
        </pc:sldLayoutChg>
        <pc:sldLayoutChg chg="add del mod replId">
          <pc:chgData name="Andrea-Eniko Lazar (2029234)" userId="S::2029234@student.uwtsd.ac.uk::28e2e3ca-012c-4117-a3d1-2e39661cd1e4" providerId="AD" clId="Web-{28FB0E6C-EAC0-DBFF-EDE2-A738F53F6E3F}" dt="2021-11-08T16:34:54.393" v="106"/>
          <pc:sldLayoutMkLst>
            <pc:docMk/>
            <pc:sldMasterMk cId="2767366507" sldId="2147483886"/>
            <pc:sldLayoutMk cId="459112140" sldId="2147483896"/>
          </pc:sldLayoutMkLst>
        </pc:sldLayoutChg>
        <pc:sldLayoutChg chg="add del mod replId">
          <pc:chgData name="Andrea-Eniko Lazar (2029234)" userId="S::2029234@student.uwtsd.ac.uk::28e2e3ca-012c-4117-a3d1-2e39661cd1e4" providerId="AD" clId="Web-{28FB0E6C-EAC0-DBFF-EDE2-A738F53F6E3F}" dt="2021-11-08T16:34:54.393" v="106"/>
          <pc:sldLayoutMkLst>
            <pc:docMk/>
            <pc:sldMasterMk cId="2767366507" sldId="2147483886"/>
            <pc:sldLayoutMk cId="910720436" sldId="2147483897"/>
          </pc:sldLayoutMkLst>
        </pc:sldLayoutChg>
        <pc:sldLayoutChg chg="add del mod replId">
          <pc:chgData name="Andrea-Eniko Lazar (2029234)" userId="S::2029234@student.uwtsd.ac.uk::28e2e3ca-012c-4117-a3d1-2e39661cd1e4" providerId="AD" clId="Web-{28FB0E6C-EAC0-DBFF-EDE2-A738F53F6E3F}" dt="2021-11-08T16:34:54.393" v="106"/>
          <pc:sldLayoutMkLst>
            <pc:docMk/>
            <pc:sldMasterMk cId="2767366507" sldId="2147483886"/>
            <pc:sldLayoutMk cId="3512224938" sldId="2147483898"/>
          </pc:sldLayoutMkLst>
        </pc:sldLayoutChg>
        <pc:sldLayoutChg chg="add del mod replId">
          <pc:chgData name="Andrea-Eniko Lazar (2029234)" userId="S::2029234@student.uwtsd.ac.uk::28e2e3ca-012c-4117-a3d1-2e39661cd1e4" providerId="AD" clId="Web-{28FB0E6C-EAC0-DBFF-EDE2-A738F53F6E3F}" dt="2021-11-08T16:34:54.393" v="106"/>
          <pc:sldLayoutMkLst>
            <pc:docMk/>
            <pc:sldMasterMk cId="2767366507" sldId="2147483886"/>
            <pc:sldLayoutMk cId="2790721804" sldId="2147483899"/>
          </pc:sldLayoutMkLst>
        </pc:sldLayoutChg>
        <pc:sldLayoutChg chg="add del mod replId">
          <pc:chgData name="Andrea-Eniko Lazar (2029234)" userId="S::2029234@student.uwtsd.ac.uk::28e2e3ca-012c-4117-a3d1-2e39661cd1e4" providerId="AD" clId="Web-{28FB0E6C-EAC0-DBFF-EDE2-A738F53F6E3F}" dt="2021-11-08T16:34:54.393" v="106"/>
          <pc:sldLayoutMkLst>
            <pc:docMk/>
            <pc:sldMasterMk cId="2767366507" sldId="2147483886"/>
            <pc:sldLayoutMk cId="1167735493" sldId="2147483900"/>
          </pc:sldLayoutMkLst>
        </pc:sldLayoutChg>
        <pc:sldLayoutChg chg="add del mod replId">
          <pc:chgData name="Andrea-Eniko Lazar (2029234)" userId="S::2029234@student.uwtsd.ac.uk::28e2e3ca-012c-4117-a3d1-2e39661cd1e4" providerId="AD" clId="Web-{28FB0E6C-EAC0-DBFF-EDE2-A738F53F6E3F}" dt="2021-11-08T16:34:54.393" v="106"/>
          <pc:sldLayoutMkLst>
            <pc:docMk/>
            <pc:sldMasterMk cId="2767366507" sldId="2147483886"/>
            <pc:sldLayoutMk cId="2460719471" sldId="2147483901"/>
          </pc:sldLayoutMkLst>
        </pc:sldLayoutChg>
        <pc:sldLayoutChg chg="add del mod replId">
          <pc:chgData name="Andrea-Eniko Lazar (2029234)" userId="S::2029234@student.uwtsd.ac.uk::28e2e3ca-012c-4117-a3d1-2e39661cd1e4" providerId="AD" clId="Web-{28FB0E6C-EAC0-DBFF-EDE2-A738F53F6E3F}" dt="2021-11-08T16:34:54.393" v="106"/>
          <pc:sldLayoutMkLst>
            <pc:docMk/>
            <pc:sldMasterMk cId="2767366507" sldId="2147483886"/>
            <pc:sldLayoutMk cId="3529355222" sldId="2147483902"/>
          </pc:sldLayoutMkLst>
        </pc:sldLayoutChg>
        <pc:sldLayoutChg chg="add del mod replId">
          <pc:chgData name="Andrea-Eniko Lazar (2029234)" userId="S::2029234@student.uwtsd.ac.uk::28e2e3ca-012c-4117-a3d1-2e39661cd1e4" providerId="AD" clId="Web-{28FB0E6C-EAC0-DBFF-EDE2-A738F53F6E3F}" dt="2021-11-08T16:34:54.393" v="106"/>
          <pc:sldLayoutMkLst>
            <pc:docMk/>
            <pc:sldMasterMk cId="2767366507" sldId="2147483886"/>
            <pc:sldLayoutMk cId="948835785" sldId="2147483903"/>
          </pc:sldLayoutMkLst>
        </pc:sldLayoutChg>
      </pc:sldMasterChg>
      <pc:sldMasterChg chg="add del addSldLayout delSldLayout modSldLayout">
        <pc:chgData name="Andrea-Eniko Lazar (2029234)" userId="S::2029234@student.uwtsd.ac.uk::28e2e3ca-012c-4117-a3d1-2e39661cd1e4" providerId="AD" clId="Web-{28FB0E6C-EAC0-DBFF-EDE2-A738F53F6E3F}" dt="2021-11-08T16:35:09.752" v="107"/>
        <pc:sldMasterMkLst>
          <pc:docMk/>
          <pc:sldMasterMk cId="736608588" sldId="2147483904"/>
        </pc:sldMasterMkLst>
        <pc:sldLayoutChg chg="add del mod replId">
          <pc:chgData name="Andrea-Eniko Lazar (2029234)" userId="S::2029234@student.uwtsd.ac.uk::28e2e3ca-012c-4117-a3d1-2e39661cd1e4" providerId="AD" clId="Web-{28FB0E6C-EAC0-DBFF-EDE2-A738F53F6E3F}" dt="2021-11-08T16:35:09.752" v="107"/>
          <pc:sldLayoutMkLst>
            <pc:docMk/>
            <pc:sldMasterMk cId="736608588" sldId="2147483904"/>
            <pc:sldLayoutMk cId="1846143979" sldId="2147483905"/>
          </pc:sldLayoutMkLst>
        </pc:sldLayoutChg>
        <pc:sldLayoutChg chg="add del mod replId">
          <pc:chgData name="Andrea-Eniko Lazar (2029234)" userId="S::2029234@student.uwtsd.ac.uk::28e2e3ca-012c-4117-a3d1-2e39661cd1e4" providerId="AD" clId="Web-{28FB0E6C-EAC0-DBFF-EDE2-A738F53F6E3F}" dt="2021-11-08T16:35:09.752" v="107"/>
          <pc:sldLayoutMkLst>
            <pc:docMk/>
            <pc:sldMasterMk cId="736608588" sldId="2147483904"/>
            <pc:sldLayoutMk cId="3910598970" sldId="2147483906"/>
          </pc:sldLayoutMkLst>
        </pc:sldLayoutChg>
        <pc:sldLayoutChg chg="add del mod replId">
          <pc:chgData name="Andrea-Eniko Lazar (2029234)" userId="S::2029234@student.uwtsd.ac.uk::28e2e3ca-012c-4117-a3d1-2e39661cd1e4" providerId="AD" clId="Web-{28FB0E6C-EAC0-DBFF-EDE2-A738F53F6E3F}" dt="2021-11-08T16:35:09.752" v="107"/>
          <pc:sldLayoutMkLst>
            <pc:docMk/>
            <pc:sldMasterMk cId="736608588" sldId="2147483904"/>
            <pc:sldLayoutMk cId="4025513267" sldId="2147483907"/>
          </pc:sldLayoutMkLst>
        </pc:sldLayoutChg>
        <pc:sldLayoutChg chg="add del mod replId">
          <pc:chgData name="Andrea-Eniko Lazar (2029234)" userId="S::2029234@student.uwtsd.ac.uk::28e2e3ca-012c-4117-a3d1-2e39661cd1e4" providerId="AD" clId="Web-{28FB0E6C-EAC0-DBFF-EDE2-A738F53F6E3F}" dt="2021-11-08T16:35:09.752" v="107"/>
          <pc:sldLayoutMkLst>
            <pc:docMk/>
            <pc:sldMasterMk cId="736608588" sldId="2147483904"/>
            <pc:sldLayoutMk cId="1039538725" sldId="2147483908"/>
          </pc:sldLayoutMkLst>
        </pc:sldLayoutChg>
        <pc:sldLayoutChg chg="add del mod replId">
          <pc:chgData name="Andrea-Eniko Lazar (2029234)" userId="S::2029234@student.uwtsd.ac.uk::28e2e3ca-012c-4117-a3d1-2e39661cd1e4" providerId="AD" clId="Web-{28FB0E6C-EAC0-DBFF-EDE2-A738F53F6E3F}" dt="2021-11-08T16:35:09.752" v="107"/>
          <pc:sldLayoutMkLst>
            <pc:docMk/>
            <pc:sldMasterMk cId="736608588" sldId="2147483904"/>
            <pc:sldLayoutMk cId="3284908447" sldId="2147483909"/>
          </pc:sldLayoutMkLst>
        </pc:sldLayoutChg>
        <pc:sldLayoutChg chg="add del mod replId">
          <pc:chgData name="Andrea-Eniko Lazar (2029234)" userId="S::2029234@student.uwtsd.ac.uk::28e2e3ca-012c-4117-a3d1-2e39661cd1e4" providerId="AD" clId="Web-{28FB0E6C-EAC0-DBFF-EDE2-A738F53F6E3F}" dt="2021-11-08T16:35:09.752" v="107"/>
          <pc:sldLayoutMkLst>
            <pc:docMk/>
            <pc:sldMasterMk cId="736608588" sldId="2147483904"/>
            <pc:sldLayoutMk cId="998868428" sldId="2147483910"/>
          </pc:sldLayoutMkLst>
        </pc:sldLayoutChg>
        <pc:sldLayoutChg chg="add del mod replId">
          <pc:chgData name="Andrea-Eniko Lazar (2029234)" userId="S::2029234@student.uwtsd.ac.uk::28e2e3ca-012c-4117-a3d1-2e39661cd1e4" providerId="AD" clId="Web-{28FB0E6C-EAC0-DBFF-EDE2-A738F53F6E3F}" dt="2021-11-08T16:35:09.752" v="107"/>
          <pc:sldLayoutMkLst>
            <pc:docMk/>
            <pc:sldMasterMk cId="736608588" sldId="2147483904"/>
            <pc:sldLayoutMk cId="2590062859" sldId="2147483911"/>
          </pc:sldLayoutMkLst>
        </pc:sldLayoutChg>
        <pc:sldLayoutChg chg="add del mod replId">
          <pc:chgData name="Andrea-Eniko Lazar (2029234)" userId="S::2029234@student.uwtsd.ac.uk::28e2e3ca-012c-4117-a3d1-2e39661cd1e4" providerId="AD" clId="Web-{28FB0E6C-EAC0-DBFF-EDE2-A738F53F6E3F}" dt="2021-11-08T16:35:09.752" v="107"/>
          <pc:sldLayoutMkLst>
            <pc:docMk/>
            <pc:sldMasterMk cId="736608588" sldId="2147483904"/>
            <pc:sldLayoutMk cId="578013688" sldId="2147483912"/>
          </pc:sldLayoutMkLst>
        </pc:sldLayoutChg>
        <pc:sldLayoutChg chg="add del mod replId">
          <pc:chgData name="Andrea-Eniko Lazar (2029234)" userId="S::2029234@student.uwtsd.ac.uk::28e2e3ca-012c-4117-a3d1-2e39661cd1e4" providerId="AD" clId="Web-{28FB0E6C-EAC0-DBFF-EDE2-A738F53F6E3F}" dt="2021-11-08T16:35:09.752" v="107"/>
          <pc:sldLayoutMkLst>
            <pc:docMk/>
            <pc:sldMasterMk cId="736608588" sldId="2147483904"/>
            <pc:sldLayoutMk cId="535425182" sldId="2147483913"/>
          </pc:sldLayoutMkLst>
        </pc:sldLayoutChg>
        <pc:sldLayoutChg chg="add del mod replId">
          <pc:chgData name="Andrea-Eniko Lazar (2029234)" userId="S::2029234@student.uwtsd.ac.uk::28e2e3ca-012c-4117-a3d1-2e39661cd1e4" providerId="AD" clId="Web-{28FB0E6C-EAC0-DBFF-EDE2-A738F53F6E3F}" dt="2021-11-08T16:35:09.752" v="107"/>
          <pc:sldLayoutMkLst>
            <pc:docMk/>
            <pc:sldMasterMk cId="736608588" sldId="2147483904"/>
            <pc:sldLayoutMk cId="215709216" sldId="2147483914"/>
          </pc:sldLayoutMkLst>
        </pc:sldLayoutChg>
        <pc:sldLayoutChg chg="add del mod replId">
          <pc:chgData name="Andrea-Eniko Lazar (2029234)" userId="S::2029234@student.uwtsd.ac.uk::28e2e3ca-012c-4117-a3d1-2e39661cd1e4" providerId="AD" clId="Web-{28FB0E6C-EAC0-DBFF-EDE2-A738F53F6E3F}" dt="2021-11-08T16:35:09.752" v="107"/>
          <pc:sldLayoutMkLst>
            <pc:docMk/>
            <pc:sldMasterMk cId="736608588" sldId="2147483904"/>
            <pc:sldLayoutMk cId="502975127" sldId="2147483915"/>
          </pc:sldLayoutMkLst>
        </pc:sldLayoutChg>
      </pc:sldMasterChg>
      <pc:sldMasterChg chg="add addSldLayout modSldLayout">
        <pc:chgData name="Andrea-Eniko Lazar (2029234)" userId="S::2029234@student.uwtsd.ac.uk::28e2e3ca-012c-4117-a3d1-2e39661cd1e4" providerId="AD" clId="Web-{28FB0E6C-EAC0-DBFF-EDE2-A738F53F6E3F}" dt="2021-11-08T16:35:09.752" v="107"/>
        <pc:sldMasterMkLst>
          <pc:docMk/>
          <pc:sldMasterMk cId="3264530702" sldId="2147483916"/>
        </pc:sldMasterMkLst>
        <pc:sldLayoutChg chg="add mod replId">
          <pc:chgData name="Andrea-Eniko Lazar (2029234)" userId="S::2029234@student.uwtsd.ac.uk::28e2e3ca-012c-4117-a3d1-2e39661cd1e4" providerId="AD" clId="Web-{28FB0E6C-EAC0-DBFF-EDE2-A738F53F6E3F}" dt="2021-11-08T16:35:09.752" v="107"/>
          <pc:sldLayoutMkLst>
            <pc:docMk/>
            <pc:sldMasterMk cId="3264530702" sldId="2147483916"/>
            <pc:sldLayoutMk cId="3858373157" sldId="2147483917"/>
          </pc:sldLayoutMkLst>
        </pc:sldLayoutChg>
        <pc:sldLayoutChg chg="add mod replId">
          <pc:chgData name="Andrea-Eniko Lazar (2029234)" userId="S::2029234@student.uwtsd.ac.uk::28e2e3ca-012c-4117-a3d1-2e39661cd1e4" providerId="AD" clId="Web-{28FB0E6C-EAC0-DBFF-EDE2-A738F53F6E3F}" dt="2021-11-08T16:35:09.752" v="107"/>
          <pc:sldLayoutMkLst>
            <pc:docMk/>
            <pc:sldMasterMk cId="3264530702" sldId="2147483916"/>
            <pc:sldLayoutMk cId="2121278294" sldId="2147483918"/>
          </pc:sldLayoutMkLst>
        </pc:sldLayoutChg>
        <pc:sldLayoutChg chg="add mod replId">
          <pc:chgData name="Andrea-Eniko Lazar (2029234)" userId="S::2029234@student.uwtsd.ac.uk::28e2e3ca-012c-4117-a3d1-2e39661cd1e4" providerId="AD" clId="Web-{28FB0E6C-EAC0-DBFF-EDE2-A738F53F6E3F}" dt="2021-11-08T16:35:09.752" v="107"/>
          <pc:sldLayoutMkLst>
            <pc:docMk/>
            <pc:sldMasterMk cId="3264530702" sldId="2147483916"/>
            <pc:sldLayoutMk cId="238862610" sldId="2147483919"/>
          </pc:sldLayoutMkLst>
        </pc:sldLayoutChg>
        <pc:sldLayoutChg chg="add mod replId">
          <pc:chgData name="Andrea-Eniko Lazar (2029234)" userId="S::2029234@student.uwtsd.ac.uk::28e2e3ca-012c-4117-a3d1-2e39661cd1e4" providerId="AD" clId="Web-{28FB0E6C-EAC0-DBFF-EDE2-A738F53F6E3F}" dt="2021-11-08T16:35:09.752" v="107"/>
          <pc:sldLayoutMkLst>
            <pc:docMk/>
            <pc:sldMasterMk cId="3264530702" sldId="2147483916"/>
            <pc:sldLayoutMk cId="634755756" sldId="2147483920"/>
          </pc:sldLayoutMkLst>
        </pc:sldLayoutChg>
        <pc:sldLayoutChg chg="add mod replId">
          <pc:chgData name="Andrea-Eniko Lazar (2029234)" userId="S::2029234@student.uwtsd.ac.uk::28e2e3ca-012c-4117-a3d1-2e39661cd1e4" providerId="AD" clId="Web-{28FB0E6C-EAC0-DBFF-EDE2-A738F53F6E3F}" dt="2021-11-08T16:35:09.752" v="107"/>
          <pc:sldLayoutMkLst>
            <pc:docMk/>
            <pc:sldMasterMk cId="3264530702" sldId="2147483916"/>
            <pc:sldLayoutMk cId="2771239052" sldId="2147483921"/>
          </pc:sldLayoutMkLst>
        </pc:sldLayoutChg>
        <pc:sldLayoutChg chg="add mod replId">
          <pc:chgData name="Andrea-Eniko Lazar (2029234)" userId="S::2029234@student.uwtsd.ac.uk::28e2e3ca-012c-4117-a3d1-2e39661cd1e4" providerId="AD" clId="Web-{28FB0E6C-EAC0-DBFF-EDE2-A738F53F6E3F}" dt="2021-11-08T16:35:09.752" v="107"/>
          <pc:sldLayoutMkLst>
            <pc:docMk/>
            <pc:sldMasterMk cId="3264530702" sldId="2147483916"/>
            <pc:sldLayoutMk cId="3136945040" sldId="2147483922"/>
          </pc:sldLayoutMkLst>
        </pc:sldLayoutChg>
        <pc:sldLayoutChg chg="add mod replId">
          <pc:chgData name="Andrea-Eniko Lazar (2029234)" userId="S::2029234@student.uwtsd.ac.uk::28e2e3ca-012c-4117-a3d1-2e39661cd1e4" providerId="AD" clId="Web-{28FB0E6C-EAC0-DBFF-EDE2-A738F53F6E3F}" dt="2021-11-08T16:35:09.752" v="107"/>
          <pc:sldLayoutMkLst>
            <pc:docMk/>
            <pc:sldMasterMk cId="3264530702" sldId="2147483916"/>
            <pc:sldLayoutMk cId="2306744901" sldId="2147483923"/>
          </pc:sldLayoutMkLst>
        </pc:sldLayoutChg>
        <pc:sldLayoutChg chg="add mod replId">
          <pc:chgData name="Andrea-Eniko Lazar (2029234)" userId="S::2029234@student.uwtsd.ac.uk::28e2e3ca-012c-4117-a3d1-2e39661cd1e4" providerId="AD" clId="Web-{28FB0E6C-EAC0-DBFF-EDE2-A738F53F6E3F}" dt="2021-11-08T16:35:09.752" v="107"/>
          <pc:sldLayoutMkLst>
            <pc:docMk/>
            <pc:sldMasterMk cId="3264530702" sldId="2147483916"/>
            <pc:sldLayoutMk cId="2863583381" sldId="2147483924"/>
          </pc:sldLayoutMkLst>
        </pc:sldLayoutChg>
        <pc:sldLayoutChg chg="add mod replId">
          <pc:chgData name="Andrea-Eniko Lazar (2029234)" userId="S::2029234@student.uwtsd.ac.uk::28e2e3ca-012c-4117-a3d1-2e39661cd1e4" providerId="AD" clId="Web-{28FB0E6C-EAC0-DBFF-EDE2-A738F53F6E3F}" dt="2021-11-08T16:35:09.752" v="107"/>
          <pc:sldLayoutMkLst>
            <pc:docMk/>
            <pc:sldMasterMk cId="3264530702" sldId="2147483916"/>
            <pc:sldLayoutMk cId="66930126" sldId="2147483925"/>
          </pc:sldLayoutMkLst>
        </pc:sldLayoutChg>
        <pc:sldLayoutChg chg="add mod replId">
          <pc:chgData name="Andrea-Eniko Lazar (2029234)" userId="S::2029234@student.uwtsd.ac.uk::28e2e3ca-012c-4117-a3d1-2e39661cd1e4" providerId="AD" clId="Web-{28FB0E6C-EAC0-DBFF-EDE2-A738F53F6E3F}" dt="2021-11-08T16:35:09.752" v="107"/>
          <pc:sldLayoutMkLst>
            <pc:docMk/>
            <pc:sldMasterMk cId="3264530702" sldId="2147483916"/>
            <pc:sldLayoutMk cId="3384168643" sldId="2147483926"/>
          </pc:sldLayoutMkLst>
        </pc:sldLayoutChg>
        <pc:sldLayoutChg chg="add mod replId">
          <pc:chgData name="Andrea-Eniko Lazar (2029234)" userId="S::2029234@student.uwtsd.ac.uk::28e2e3ca-012c-4117-a3d1-2e39661cd1e4" providerId="AD" clId="Web-{28FB0E6C-EAC0-DBFF-EDE2-A738F53F6E3F}" dt="2021-11-08T16:35:09.752" v="107"/>
          <pc:sldLayoutMkLst>
            <pc:docMk/>
            <pc:sldMasterMk cId="3264530702" sldId="2147483916"/>
            <pc:sldLayoutMk cId="96998171" sldId="2147483927"/>
          </pc:sldLayoutMkLst>
        </pc:sldLayoutChg>
      </pc:sldMasterChg>
    </pc:docChg>
  </pc:docChgLst>
  <pc:docChgLst>
    <pc:chgData name="Andrea-Eniko Lazar (2029234)" userId="S::2029234@student.uwtsd.ac.uk::28e2e3ca-012c-4117-a3d1-2e39661cd1e4" providerId="AD" clId="Web-{86A5FAC9-00F8-43D6-29CC-91E147E10039}"/>
    <pc:docChg chg="addSld delSld modSld addMainMaster delMainMaster">
      <pc:chgData name="Andrea-Eniko Lazar (2029234)" userId="S::2029234@student.uwtsd.ac.uk::28e2e3ca-012c-4117-a3d1-2e39661cd1e4" providerId="AD" clId="Web-{86A5FAC9-00F8-43D6-29CC-91E147E10039}" dt="2021-10-28T13:18:04.847" v="1593" actId="20577"/>
      <pc:docMkLst>
        <pc:docMk/>
      </pc:docMkLst>
      <pc:sldChg chg="addSp delSp modSp mod modClrScheme delDesignElem chgLayout">
        <pc:chgData name="Andrea-Eniko Lazar (2029234)" userId="S::2029234@student.uwtsd.ac.uk::28e2e3ca-012c-4117-a3d1-2e39661cd1e4" providerId="AD" clId="Web-{86A5FAC9-00F8-43D6-29CC-91E147E10039}" dt="2021-10-28T13:07:00.771" v="1511"/>
        <pc:sldMkLst>
          <pc:docMk/>
          <pc:sldMk cId="109857222" sldId="256"/>
        </pc:sldMkLst>
        <pc:spChg chg="mod ord">
          <ac:chgData name="Andrea-Eniko Lazar (2029234)" userId="S::2029234@student.uwtsd.ac.uk::28e2e3ca-012c-4117-a3d1-2e39661cd1e4" providerId="AD" clId="Web-{86A5FAC9-00F8-43D6-29CC-91E147E10039}" dt="2021-10-28T13:07:00.771" v="1511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Andrea-Eniko Lazar (2029234)" userId="S::2029234@student.uwtsd.ac.uk::28e2e3ca-012c-4117-a3d1-2e39661cd1e4" providerId="AD" clId="Web-{86A5FAC9-00F8-43D6-29CC-91E147E10039}" dt="2021-10-28T13:07:00.771" v="1511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Andrea-Eniko Lazar (2029234)" userId="S::2029234@student.uwtsd.ac.uk::28e2e3ca-012c-4117-a3d1-2e39661cd1e4" providerId="AD" clId="Web-{86A5FAC9-00F8-43D6-29CC-91E147E10039}" dt="2021-10-27T13:19:43.355" v="314"/>
          <ac:spMkLst>
            <pc:docMk/>
            <pc:sldMk cId="109857222" sldId="256"/>
            <ac:spMk id="18" creationId="{6DA65B90-7B06-4499-91BA-CDDD36132481}"/>
          </ac:spMkLst>
        </pc:spChg>
        <pc:spChg chg="del">
          <ac:chgData name="Andrea-Eniko Lazar (2029234)" userId="S::2029234@student.uwtsd.ac.uk::28e2e3ca-012c-4117-a3d1-2e39661cd1e4" providerId="AD" clId="Web-{86A5FAC9-00F8-43D6-29CC-91E147E10039}" dt="2021-10-27T13:19:43.355" v="314"/>
          <ac:spMkLst>
            <pc:docMk/>
            <pc:sldMk cId="109857222" sldId="256"/>
            <ac:spMk id="20" creationId="{E99D7AAF-4170-4D21-AB6C-605F6F100C2E}"/>
          </ac:spMkLst>
        </pc:spChg>
        <pc:spChg chg="del">
          <ac:chgData name="Andrea-Eniko Lazar (2029234)" userId="S::2029234@student.uwtsd.ac.uk::28e2e3ca-012c-4117-a3d1-2e39661cd1e4" providerId="AD" clId="Web-{86A5FAC9-00F8-43D6-29CC-91E147E10039}" dt="2021-10-27T13:19:43.355" v="314"/>
          <ac:spMkLst>
            <pc:docMk/>
            <pc:sldMk cId="109857222" sldId="256"/>
            <ac:spMk id="22" creationId="{9502469D-C562-48E3-ABA2-3CFA55C52684}"/>
          </ac:spMkLst>
        </pc:spChg>
        <pc:spChg chg="add del">
          <ac:chgData name="Andrea-Eniko Lazar (2029234)" userId="S::2029234@student.uwtsd.ac.uk::28e2e3ca-012c-4117-a3d1-2e39661cd1e4" providerId="AD" clId="Web-{86A5FAC9-00F8-43D6-29CC-91E147E10039}" dt="2021-10-28T13:07:00.771" v="1511"/>
          <ac:spMkLst>
            <pc:docMk/>
            <pc:sldMk cId="109857222" sldId="256"/>
            <ac:spMk id="31" creationId="{989BE678-777B-482A-A616-FEDC47B162E5}"/>
          </ac:spMkLst>
        </pc:spChg>
        <pc:spChg chg="add del">
          <ac:chgData name="Andrea-Eniko Lazar (2029234)" userId="S::2029234@student.uwtsd.ac.uk::28e2e3ca-012c-4117-a3d1-2e39661cd1e4" providerId="AD" clId="Web-{86A5FAC9-00F8-43D6-29CC-91E147E10039}" dt="2021-10-28T13:07:00.771" v="1511"/>
          <ac:spMkLst>
            <pc:docMk/>
            <pc:sldMk cId="109857222" sldId="256"/>
            <ac:spMk id="36" creationId="{D28BE0C3-2102-4820-B88B-A448B1840D14}"/>
          </ac:spMkLst>
        </pc:spChg>
        <pc:spChg chg="add del">
          <ac:chgData name="Andrea-Eniko Lazar (2029234)" userId="S::2029234@student.uwtsd.ac.uk::28e2e3ca-012c-4117-a3d1-2e39661cd1e4" providerId="AD" clId="Web-{86A5FAC9-00F8-43D6-29CC-91E147E10039}" dt="2021-10-28T13:07:00.771" v="1511"/>
          <ac:spMkLst>
            <pc:docMk/>
            <pc:sldMk cId="109857222" sldId="256"/>
            <ac:spMk id="38" creationId="{29787B81-C7DF-412B-A405-EF4454012DEE}"/>
          </ac:spMkLst>
        </pc:spChg>
        <pc:picChg chg="mod">
          <ac:chgData name="Andrea-Eniko Lazar (2029234)" userId="S::2029234@student.uwtsd.ac.uk::28e2e3ca-012c-4117-a3d1-2e39661cd1e4" providerId="AD" clId="Web-{86A5FAC9-00F8-43D6-29CC-91E147E10039}" dt="2021-10-28T11:53:28.789" v="1372"/>
          <ac:picMkLst>
            <pc:docMk/>
            <pc:sldMk cId="109857222" sldId="256"/>
            <ac:picMk id="21" creationId="{6EA77D3D-888F-4F57-B1FA-A007DBD3E37B}"/>
          </ac:picMkLst>
        </pc:picChg>
        <pc:picChg chg="add del">
          <ac:chgData name="Andrea-Eniko Lazar (2029234)" userId="S::2029234@student.uwtsd.ac.uk::28e2e3ca-012c-4117-a3d1-2e39661cd1e4" providerId="AD" clId="Web-{86A5FAC9-00F8-43D6-29CC-91E147E10039}" dt="2021-10-28T13:07:00.771" v="1511"/>
          <ac:picMkLst>
            <pc:docMk/>
            <pc:sldMk cId="109857222" sldId="256"/>
            <ac:picMk id="27" creationId="{DF19BAF3-7E20-4B9D-B544-BABAEEA1FA75}"/>
          </ac:picMkLst>
        </pc:picChg>
        <pc:picChg chg="add del">
          <ac:chgData name="Andrea-Eniko Lazar (2029234)" userId="S::2029234@student.uwtsd.ac.uk::28e2e3ca-012c-4117-a3d1-2e39661cd1e4" providerId="AD" clId="Web-{86A5FAC9-00F8-43D6-29CC-91E147E10039}" dt="2021-10-28T13:07:00.771" v="1511"/>
          <ac:picMkLst>
            <pc:docMk/>
            <pc:sldMk cId="109857222" sldId="256"/>
            <ac:picMk id="29" creationId="{950648F4-ABCD-4DF0-8641-76CFB2354721}"/>
          </ac:picMkLst>
        </pc:picChg>
        <pc:picChg chg="add del">
          <ac:chgData name="Andrea-Eniko Lazar (2029234)" userId="S::2029234@student.uwtsd.ac.uk::28e2e3ca-012c-4117-a3d1-2e39661cd1e4" providerId="AD" clId="Web-{86A5FAC9-00F8-43D6-29CC-91E147E10039}" dt="2021-10-28T13:07:00.771" v="1511"/>
          <ac:picMkLst>
            <pc:docMk/>
            <pc:sldMk cId="109857222" sldId="256"/>
            <ac:picMk id="33" creationId="{CF1EB4BD-9C7E-4AA3-9681-C7EB0DA6250B}"/>
          </ac:picMkLst>
        </pc:picChg>
        <pc:picChg chg="add del">
          <ac:chgData name="Andrea-Eniko Lazar (2029234)" userId="S::2029234@student.uwtsd.ac.uk::28e2e3ca-012c-4117-a3d1-2e39661cd1e4" providerId="AD" clId="Web-{86A5FAC9-00F8-43D6-29CC-91E147E10039}" dt="2021-10-28T13:07:00.771" v="1511"/>
          <ac:picMkLst>
            <pc:docMk/>
            <pc:sldMk cId="109857222" sldId="256"/>
            <ac:picMk id="34" creationId="{94AAE3AA-3759-4D28-B0EF-575F25A5146C}"/>
          </ac:picMkLst>
        </pc:picChg>
        <pc:cxnChg chg="del">
          <ac:chgData name="Andrea-Eniko Lazar (2029234)" userId="S::2029234@student.uwtsd.ac.uk::28e2e3ca-012c-4117-a3d1-2e39661cd1e4" providerId="AD" clId="Web-{86A5FAC9-00F8-43D6-29CC-91E147E10039}" dt="2021-10-27T13:19:43.355" v="314"/>
          <ac:cxnSpMkLst>
            <pc:docMk/>
            <pc:sldMk cId="109857222" sldId="256"/>
            <ac:cxnSpMk id="17" creationId="{752928D3-58AB-4E4F-A2E6-74A3B341C3A2}"/>
          </ac:cxnSpMkLst>
        </pc:cxnChg>
        <pc:cxnChg chg="del">
          <ac:chgData name="Andrea-Eniko Lazar (2029234)" userId="S::2029234@student.uwtsd.ac.uk::28e2e3ca-012c-4117-a3d1-2e39661cd1e4" providerId="AD" clId="Web-{86A5FAC9-00F8-43D6-29CC-91E147E10039}" dt="2021-10-27T13:19:43.355" v="314"/>
          <ac:cxnSpMkLst>
            <pc:docMk/>
            <pc:sldMk cId="109857222" sldId="256"/>
            <ac:cxnSpMk id="19" creationId="{6D4C177C-581F-4CC8-A686-0B6D25DC6A70}"/>
          </ac:cxnSpMkLst>
        </pc:cxnChg>
        <pc:cxnChg chg="del">
          <ac:chgData name="Andrea-Eniko Lazar (2029234)" userId="S::2029234@student.uwtsd.ac.uk::28e2e3ca-012c-4117-a3d1-2e39661cd1e4" providerId="AD" clId="Web-{86A5FAC9-00F8-43D6-29CC-91E147E10039}" dt="2021-10-27T13:19:43.355" v="314"/>
          <ac:cxnSpMkLst>
            <pc:docMk/>
            <pc:sldMk cId="109857222" sldId="256"/>
            <ac:cxnSpMk id="25" creationId="{4D594499-F983-4364-8ABC-5BCDC2E906BF}"/>
          </ac:cxnSpMkLst>
        </pc:cxnChg>
      </pc:sldChg>
      <pc:sldChg chg="delSp modSp mod modClrScheme delDesignElem chgLayout">
        <pc:chgData name="Andrea-Eniko Lazar (2029234)" userId="S::2029234@student.uwtsd.ac.uk::28e2e3ca-012c-4117-a3d1-2e39661cd1e4" providerId="AD" clId="Web-{86A5FAC9-00F8-43D6-29CC-91E147E10039}" dt="2021-10-28T13:07:00.771" v="1511"/>
        <pc:sldMkLst>
          <pc:docMk/>
          <pc:sldMk cId="3777997249" sldId="257"/>
        </pc:sldMkLst>
        <pc:spChg chg="mod ord">
          <ac:chgData name="Andrea-Eniko Lazar (2029234)" userId="S::2029234@student.uwtsd.ac.uk::28e2e3ca-012c-4117-a3d1-2e39661cd1e4" providerId="AD" clId="Web-{86A5FAC9-00F8-43D6-29CC-91E147E10039}" dt="2021-10-28T13:07:00.771" v="1511"/>
          <ac:spMkLst>
            <pc:docMk/>
            <pc:sldMk cId="3777997249" sldId="257"/>
            <ac:spMk id="2" creationId="{E8A1D170-AF10-4CA1-B96D-FEBE32A15CCA}"/>
          </ac:spMkLst>
        </pc:spChg>
        <pc:spChg chg="mod ord">
          <ac:chgData name="Andrea-Eniko Lazar (2029234)" userId="S::2029234@student.uwtsd.ac.uk::28e2e3ca-012c-4117-a3d1-2e39661cd1e4" providerId="AD" clId="Web-{86A5FAC9-00F8-43D6-29CC-91E147E10039}" dt="2021-10-28T13:07:00.771" v="1511"/>
          <ac:spMkLst>
            <pc:docMk/>
            <pc:sldMk cId="3777997249" sldId="257"/>
            <ac:spMk id="3" creationId="{F1F40DDD-E2FA-487D-B9F1-930B43D2BD75}"/>
          </ac:spMkLst>
        </pc:spChg>
        <pc:spChg chg="del">
          <ac:chgData name="Andrea-Eniko Lazar (2029234)" userId="S::2029234@student.uwtsd.ac.uk::28e2e3ca-012c-4117-a3d1-2e39661cd1e4" providerId="AD" clId="Web-{86A5FAC9-00F8-43D6-29CC-91E147E10039}" dt="2021-10-27T13:19:43.355" v="314"/>
          <ac:spMkLst>
            <pc:docMk/>
            <pc:sldMk cId="3777997249" sldId="257"/>
            <ac:spMk id="9" creationId="{B937640E-EF7A-4A6C-A950-D12B7D5C923E}"/>
          </ac:spMkLst>
        </pc:spChg>
        <pc:spChg chg="del">
          <ac:chgData name="Andrea-Eniko Lazar (2029234)" userId="S::2029234@student.uwtsd.ac.uk::28e2e3ca-012c-4117-a3d1-2e39661cd1e4" providerId="AD" clId="Web-{86A5FAC9-00F8-43D6-29CC-91E147E10039}" dt="2021-10-27T13:19:43.355" v="314"/>
          <ac:spMkLst>
            <pc:docMk/>
            <pc:sldMk cId="3777997249" sldId="257"/>
            <ac:spMk id="11" creationId="{06F5F482-D021-433B-851C-B07B40E9B78E}"/>
          </ac:spMkLst>
        </pc:spChg>
        <pc:spChg chg="del">
          <ac:chgData name="Andrea-Eniko Lazar (2029234)" userId="S::2029234@student.uwtsd.ac.uk::28e2e3ca-012c-4117-a3d1-2e39661cd1e4" providerId="AD" clId="Web-{86A5FAC9-00F8-43D6-29CC-91E147E10039}" dt="2021-10-27T13:19:43.355" v="314"/>
          <ac:spMkLst>
            <pc:docMk/>
            <pc:sldMk cId="3777997249" sldId="257"/>
            <ac:spMk id="13" creationId="{8B3D301E-EEB6-4474-BFB1-FCD7A1F30371}"/>
          </ac:spMkLst>
        </pc:spChg>
        <pc:cxnChg chg="del">
          <ac:chgData name="Andrea-Eniko Lazar (2029234)" userId="S::2029234@student.uwtsd.ac.uk::28e2e3ca-012c-4117-a3d1-2e39661cd1e4" providerId="AD" clId="Web-{86A5FAC9-00F8-43D6-29CC-91E147E10039}" dt="2021-10-27T13:19:43.355" v="314"/>
          <ac:cxnSpMkLst>
            <pc:docMk/>
            <pc:sldMk cId="3777997249" sldId="257"/>
            <ac:cxnSpMk id="15" creationId="{6456490F-35AF-4D43-B301-FBCB19F2B31A}"/>
          </ac:cxnSpMkLst>
        </pc:cxnChg>
        <pc:cxnChg chg="del">
          <ac:chgData name="Andrea-Eniko Lazar (2029234)" userId="S::2029234@student.uwtsd.ac.uk::28e2e3ca-012c-4117-a3d1-2e39661cd1e4" providerId="AD" clId="Web-{86A5FAC9-00F8-43D6-29CC-91E147E10039}" dt="2021-10-27T13:19:43.355" v="314"/>
          <ac:cxnSpMkLst>
            <pc:docMk/>
            <pc:sldMk cId="3777997249" sldId="257"/>
            <ac:cxnSpMk id="17" creationId="{85F2753B-199B-4FF0-838F-41E8D058E953}"/>
          </ac:cxnSpMkLst>
        </pc:cxnChg>
        <pc:cxnChg chg="del">
          <ac:chgData name="Andrea-Eniko Lazar (2029234)" userId="S::2029234@student.uwtsd.ac.uk::28e2e3ca-012c-4117-a3d1-2e39661cd1e4" providerId="AD" clId="Web-{86A5FAC9-00F8-43D6-29CC-91E147E10039}" dt="2021-10-27T13:19:43.355" v="314"/>
          <ac:cxnSpMkLst>
            <pc:docMk/>
            <pc:sldMk cId="3777997249" sldId="257"/>
            <ac:cxnSpMk id="19" creationId="{B0BDEAB7-0E83-4F55-90F4-098569F5A573}"/>
          </ac:cxnSpMkLst>
        </pc:cxnChg>
      </pc:sldChg>
      <pc:sldChg chg="delSp modSp mod modClrScheme delDesignElem chgLayout">
        <pc:chgData name="Andrea-Eniko Lazar (2029234)" userId="S::2029234@student.uwtsd.ac.uk::28e2e3ca-012c-4117-a3d1-2e39661cd1e4" providerId="AD" clId="Web-{86A5FAC9-00F8-43D6-29CC-91E147E10039}" dt="2021-10-28T13:07:00.771" v="1511"/>
        <pc:sldMkLst>
          <pc:docMk/>
          <pc:sldMk cId="3865903598" sldId="258"/>
        </pc:sldMkLst>
        <pc:spChg chg="mod ord">
          <ac:chgData name="Andrea-Eniko Lazar (2029234)" userId="S::2029234@student.uwtsd.ac.uk::28e2e3ca-012c-4117-a3d1-2e39661cd1e4" providerId="AD" clId="Web-{86A5FAC9-00F8-43D6-29CC-91E147E10039}" dt="2021-10-28T13:07:00.771" v="1511"/>
          <ac:spMkLst>
            <pc:docMk/>
            <pc:sldMk cId="3865903598" sldId="258"/>
            <ac:spMk id="2" creationId="{90C6F175-876C-4DBC-AEFC-4A642DF03C9A}"/>
          </ac:spMkLst>
        </pc:spChg>
        <pc:spChg chg="mod">
          <ac:chgData name="Andrea-Eniko Lazar (2029234)" userId="S::2029234@student.uwtsd.ac.uk::28e2e3ca-012c-4117-a3d1-2e39661cd1e4" providerId="AD" clId="Web-{86A5FAC9-00F8-43D6-29CC-91E147E10039}" dt="2021-10-28T09:03:15.135" v="978" actId="20577"/>
          <ac:spMkLst>
            <pc:docMk/>
            <pc:sldMk cId="3865903598" sldId="258"/>
            <ac:spMk id="4" creationId="{451C4DAF-1351-43B9-83EB-4DD2BAF9FB48}"/>
          </ac:spMkLst>
        </pc:spChg>
        <pc:spChg chg="del">
          <ac:chgData name="Andrea-Eniko Lazar (2029234)" userId="S::2029234@student.uwtsd.ac.uk::28e2e3ca-012c-4117-a3d1-2e39661cd1e4" providerId="AD" clId="Web-{86A5FAC9-00F8-43D6-29CC-91E147E10039}" dt="2021-10-27T13:19:43.355" v="314"/>
          <ac:spMkLst>
            <pc:docMk/>
            <pc:sldMk cId="3865903598" sldId="258"/>
            <ac:spMk id="47" creationId="{B937640E-EF7A-4A6C-A950-D12B7D5C923E}"/>
          </ac:spMkLst>
        </pc:spChg>
        <pc:spChg chg="del">
          <ac:chgData name="Andrea-Eniko Lazar (2029234)" userId="S::2029234@student.uwtsd.ac.uk::28e2e3ca-012c-4117-a3d1-2e39661cd1e4" providerId="AD" clId="Web-{86A5FAC9-00F8-43D6-29CC-91E147E10039}" dt="2021-10-27T13:19:43.355" v="314"/>
          <ac:spMkLst>
            <pc:docMk/>
            <pc:sldMk cId="3865903598" sldId="258"/>
            <ac:spMk id="49" creationId="{06F5F482-D021-433B-851C-B07B40E9B78E}"/>
          </ac:spMkLst>
        </pc:spChg>
        <pc:spChg chg="del">
          <ac:chgData name="Andrea-Eniko Lazar (2029234)" userId="S::2029234@student.uwtsd.ac.uk::28e2e3ca-012c-4117-a3d1-2e39661cd1e4" providerId="AD" clId="Web-{86A5FAC9-00F8-43D6-29CC-91E147E10039}" dt="2021-10-27T13:19:43.355" v="314"/>
          <ac:spMkLst>
            <pc:docMk/>
            <pc:sldMk cId="3865903598" sldId="258"/>
            <ac:spMk id="51" creationId="{8B3D301E-EEB6-4474-BFB1-FCD7A1F30371}"/>
          </ac:spMkLst>
        </pc:spChg>
        <pc:graphicFrameChg chg="mod ord modGraphic">
          <ac:chgData name="Andrea-Eniko Lazar (2029234)" userId="S::2029234@student.uwtsd.ac.uk::28e2e3ca-012c-4117-a3d1-2e39661cd1e4" providerId="AD" clId="Web-{86A5FAC9-00F8-43D6-29CC-91E147E10039}" dt="2021-10-28T13:07:00.771" v="1511"/>
          <ac:graphicFrameMkLst>
            <pc:docMk/>
            <pc:sldMk cId="3865903598" sldId="258"/>
            <ac:graphicFrameMk id="60" creationId="{48CC614B-5A96-4C4F-9CD8-C2947AD0E60E}"/>
          </ac:graphicFrameMkLst>
        </pc:graphicFrameChg>
        <pc:picChg chg="mod">
          <ac:chgData name="Andrea-Eniko Lazar (2029234)" userId="S::2029234@student.uwtsd.ac.uk::28e2e3ca-012c-4117-a3d1-2e39661cd1e4" providerId="AD" clId="Web-{86A5FAC9-00F8-43D6-29CC-91E147E10039}" dt="2021-10-27T13:16:58.539" v="289" actId="1076"/>
          <ac:picMkLst>
            <pc:docMk/>
            <pc:sldMk cId="3865903598" sldId="258"/>
            <ac:picMk id="5" creationId="{1DA1BD14-5645-4824-AF69-A06122750569}"/>
          </ac:picMkLst>
        </pc:picChg>
        <pc:cxnChg chg="del">
          <ac:chgData name="Andrea-Eniko Lazar (2029234)" userId="S::2029234@student.uwtsd.ac.uk::28e2e3ca-012c-4117-a3d1-2e39661cd1e4" providerId="AD" clId="Web-{86A5FAC9-00F8-43D6-29CC-91E147E10039}" dt="2021-10-27T13:19:43.355" v="314"/>
          <ac:cxnSpMkLst>
            <pc:docMk/>
            <pc:sldMk cId="3865903598" sldId="258"/>
            <ac:cxnSpMk id="53" creationId="{6456490F-35AF-4D43-B301-FBCB19F2B31A}"/>
          </ac:cxnSpMkLst>
        </pc:cxnChg>
        <pc:cxnChg chg="del">
          <ac:chgData name="Andrea-Eniko Lazar (2029234)" userId="S::2029234@student.uwtsd.ac.uk::28e2e3ca-012c-4117-a3d1-2e39661cd1e4" providerId="AD" clId="Web-{86A5FAC9-00F8-43D6-29CC-91E147E10039}" dt="2021-10-27T13:19:43.355" v="314"/>
          <ac:cxnSpMkLst>
            <pc:docMk/>
            <pc:sldMk cId="3865903598" sldId="258"/>
            <ac:cxnSpMk id="55" creationId="{85F2753B-199B-4FF0-838F-41E8D058E953}"/>
          </ac:cxnSpMkLst>
        </pc:cxnChg>
        <pc:cxnChg chg="del">
          <ac:chgData name="Andrea-Eniko Lazar (2029234)" userId="S::2029234@student.uwtsd.ac.uk::28e2e3ca-012c-4117-a3d1-2e39661cd1e4" providerId="AD" clId="Web-{86A5FAC9-00F8-43D6-29CC-91E147E10039}" dt="2021-10-27T13:19:43.355" v="314"/>
          <ac:cxnSpMkLst>
            <pc:docMk/>
            <pc:sldMk cId="3865903598" sldId="258"/>
            <ac:cxnSpMk id="57" creationId="{B0BDEAB7-0E83-4F55-90F4-098569F5A573}"/>
          </ac:cxnSpMkLst>
        </pc:cxnChg>
      </pc:sldChg>
      <pc:sldChg chg="addSp delSp modSp mod modClrScheme chgLayout">
        <pc:chgData name="Andrea-Eniko Lazar (2029234)" userId="S::2029234@student.uwtsd.ac.uk::28e2e3ca-012c-4117-a3d1-2e39661cd1e4" providerId="AD" clId="Web-{86A5FAC9-00F8-43D6-29CC-91E147E10039}" dt="2021-10-28T13:07:00.771" v="1511"/>
        <pc:sldMkLst>
          <pc:docMk/>
          <pc:sldMk cId="3632575000" sldId="259"/>
        </pc:sldMkLst>
        <pc:spChg chg="mod ord">
          <ac:chgData name="Andrea-Eniko Lazar (2029234)" userId="S::2029234@student.uwtsd.ac.uk::28e2e3ca-012c-4117-a3d1-2e39661cd1e4" providerId="AD" clId="Web-{86A5FAC9-00F8-43D6-29CC-91E147E10039}" dt="2021-10-28T13:07:00.771" v="1511"/>
          <ac:spMkLst>
            <pc:docMk/>
            <pc:sldMk cId="3632575000" sldId="259"/>
            <ac:spMk id="2" creationId="{F00D7740-330D-4690-891C-5CD62FA1E380}"/>
          </ac:spMkLst>
        </pc:spChg>
        <pc:spChg chg="mod ord">
          <ac:chgData name="Andrea-Eniko Lazar (2029234)" userId="S::2029234@student.uwtsd.ac.uk::28e2e3ca-012c-4117-a3d1-2e39661cd1e4" providerId="AD" clId="Web-{86A5FAC9-00F8-43D6-29CC-91E147E10039}" dt="2021-10-28T13:07:00.771" v="1511"/>
          <ac:spMkLst>
            <pc:docMk/>
            <pc:sldMk cId="3632575000" sldId="259"/>
            <ac:spMk id="3" creationId="{399BB4B7-589F-40DA-AAA9-F36E79E87472}"/>
          </ac:spMkLst>
        </pc:spChg>
        <pc:spChg chg="add del">
          <ac:chgData name="Andrea-Eniko Lazar (2029234)" userId="S::2029234@student.uwtsd.ac.uk::28e2e3ca-012c-4117-a3d1-2e39661cd1e4" providerId="AD" clId="Web-{86A5FAC9-00F8-43D6-29CC-91E147E10039}" dt="2021-10-27T12:06:17.573" v="157"/>
          <ac:spMkLst>
            <pc:docMk/>
            <pc:sldMk cId="3632575000" sldId="259"/>
            <ac:spMk id="5" creationId="{08E78329-A653-46A1-B53E-72323B02881C}"/>
          </ac:spMkLst>
        </pc:spChg>
        <pc:spChg chg="del">
          <ac:chgData name="Andrea-Eniko Lazar (2029234)" userId="S::2029234@student.uwtsd.ac.uk::28e2e3ca-012c-4117-a3d1-2e39661cd1e4" providerId="AD" clId="Web-{86A5FAC9-00F8-43D6-29CC-91E147E10039}" dt="2021-10-23T22:00:45.320" v="151"/>
          <ac:spMkLst>
            <pc:docMk/>
            <pc:sldMk cId="3632575000" sldId="259"/>
            <ac:spMk id="5" creationId="{B02599FA-0754-4DCD-9E3C-54914C9F2CE2}"/>
          </ac:spMkLst>
        </pc:spChg>
        <pc:spChg chg="add">
          <ac:chgData name="Andrea-Eniko Lazar (2029234)" userId="S::2029234@student.uwtsd.ac.uk::28e2e3ca-012c-4117-a3d1-2e39661cd1e4" providerId="AD" clId="Web-{86A5FAC9-00F8-43D6-29CC-91E147E10039}" dt="2021-10-23T22:10:02.515" v="152"/>
          <ac:spMkLst>
            <pc:docMk/>
            <pc:sldMk cId="3632575000" sldId="259"/>
            <ac:spMk id="6" creationId="{6CDF3850-D651-4FAC-A6A2-D37430898575}"/>
          </ac:spMkLst>
        </pc:spChg>
        <pc:spChg chg="add del">
          <ac:chgData name="Andrea-Eniko Lazar (2029234)" userId="S::2029234@student.uwtsd.ac.uk::28e2e3ca-012c-4117-a3d1-2e39661cd1e4" providerId="AD" clId="Web-{86A5FAC9-00F8-43D6-29CC-91E147E10039}" dt="2021-10-27T12:06:19.026" v="159"/>
          <ac:spMkLst>
            <pc:docMk/>
            <pc:sldMk cId="3632575000" sldId="259"/>
            <ac:spMk id="7" creationId="{EBDA982F-3951-4787-8879-BA3E66ADA050}"/>
          </ac:spMkLst>
        </pc:spChg>
        <pc:picChg chg="add mod">
          <ac:chgData name="Andrea-Eniko Lazar (2029234)" userId="S::2029234@student.uwtsd.ac.uk::28e2e3ca-012c-4117-a3d1-2e39661cd1e4" providerId="AD" clId="Web-{86A5FAC9-00F8-43D6-29CC-91E147E10039}" dt="2021-10-28T11:44:16.681" v="1187" actId="1076"/>
          <ac:picMkLst>
            <pc:docMk/>
            <pc:sldMk cId="3632575000" sldId="259"/>
            <ac:picMk id="5" creationId="{2AEB3632-EBF6-4F0C-8B39-A5DEF09B928A}"/>
          </ac:picMkLst>
        </pc:picChg>
      </pc:sldChg>
      <pc:sldChg chg="addSp delSp modSp mod modClrScheme delDesignElem chgLayout">
        <pc:chgData name="Andrea-Eniko Lazar (2029234)" userId="S::2029234@student.uwtsd.ac.uk::28e2e3ca-012c-4117-a3d1-2e39661cd1e4" providerId="AD" clId="Web-{86A5FAC9-00F8-43D6-29CC-91E147E10039}" dt="2021-10-28T13:07:00.771" v="1511"/>
        <pc:sldMkLst>
          <pc:docMk/>
          <pc:sldMk cId="285223621" sldId="260"/>
        </pc:sldMkLst>
        <pc:spChg chg="mod ord">
          <ac:chgData name="Andrea-Eniko Lazar (2029234)" userId="S::2029234@student.uwtsd.ac.uk::28e2e3ca-012c-4117-a3d1-2e39661cd1e4" providerId="AD" clId="Web-{86A5FAC9-00F8-43D6-29CC-91E147E10039}" dt="2021-10-28T13:07:00.771" v="1511"/>
          <ac:spMkLst>
            <pc:docMk/>
            <pc:sldMk cId="285223621" sldId="260"/>
            <ac:spMk id="2" creationId="{27F9BC59-0743-472E-AF18-624F04466373}"/>
          </ac:spMkLst>
        </pc:spChg>
        <pc:spChg chg="del mod ord">
          <ac:chgData name="Andrea-Eniko Lazar (2029234)" userId="S::2029234@student.uwtsd.ac.uk::28e2e3ca-012c-4117-a3d1-2e39661cd1e4" providerId="AD" clId="Web-{86A5FAC9-00F8-43D6-29CC-91E147E10039}" dt="2021-10-27T13:20:16.340" v="316"/>
          <ac:spMkLst>
            <pc:docMk/>
            <pc:sldMk cId="285223621" sldId="260"/>
            <ac:spMk id="3" creationId="{22D4F905-50EC-439B-815C-FE4986F57695}"/>
          </ac:spMkLst>
        </pc:spChg>
        <pc:spChg chg="del">
          <ac:chgData name="Andrea-Eniko Lazar (2029234)" userId="S::2029234@student.uwtsd.ac.uk::28e2e3ca-012c-4117-a3d1-2e39661cd1e4" providerId="AD" clId="Web-{86A5FAC9-00F8-43D6-29CC-91E147E10039}" dt="2021-10-27T13:19:43.355" v="314"/>
          <ac:spMkLst>
            <pc:docMk/>
            <pc:sldMk cId="285223621" sldId="260"/>
            <ac:spMk id="9" creationId="{F194AEDE-F25F-43E6-A2C4-7FFF41074990}"/>
          </ac:spMkLst>
        </pc:spChg>
        <pc:spChg chg="del">
          <ac:chgData name="Andrea-Eniko Lazar (2029234)" userId="S::2029234@student.uwtsd.ac.uk::28e2e3ca-012c-4117-a3d1-2e39661cd1e4" providerId="AD" clId="Web-{86A5FAC9-00F8-43D6-29CC-91E147E10039}" dt="2021-10-27T13:19:43.355" v="314"/>
          <ac:spMkLst>
            <pc:docMk/>
            <pc:sldMk cId="285223621" sldId="260"/>
            <ac:spMk id="17" creationId="{6DA65B90-7B06-4499-91BA-CDDD36132481}"/>
          </ac:spMkLst>
        </pc:spChg>
        <pc:spChg chg="del">
          <ac:chgData name="Andrea-Eniko Lazar (2029234)" userId="S::2029234@student.uwtsd.ac.uk::28e2e3ca-012c-4117-a3d1-2e39661cd1e4" providerId="AD" clId="Web-{86A5FAC9-00F8-43D6-29CC-91E147E10039}" dt="2021-10-27T13:19:43.355" v="314"/>
          <ac:spMkLst>
            <pc:docMk/>
            <pc:sldMk cId="285223621" sldId="260"/>
            <ac:spMk id="19" creationId="{E99D7AAF-4170-4D21-AB6C-605F6F100C2E}"/>
          </ac:spMkLst>
        </pc:spChg>
        <pc:spChg chg="del">
          <ac:chgData name="Andrea-Eniko Lazar (2029234)" userId="S::2029234@student.uwtsd.ac.uk::28e2e3ca-012c-4117-a3d1-2e39661cd1e4" providerId="AD" clId="Web-{86A5FAC9-00F8-43D6-29CC-91E147E10039}" dt="2021-10-27T13:19:43.355" v="314"/>
          <ac:spMkLst>
            <pc:docMk/>
            <pc:sldMk cId="285223621" sldId="260"/>
            <ac:spMk id="21" creationId="{9502469D-C562-48E3-ABA2-3CFA55C52684}"/>
          </ac:spMkLst>
        </pc:spChg>
        <pc:graphicFrameChg chg="add mod ord modGraphic">
          <ac:chgData name="Andrea-Eniko Lazar (2029234)" userId="S::2029234@student.uwtsd.ac.uk::28e2e3ca-012c-4117-a3d1-2e39661cd1e4" providerId="AD" clId="Web-{86A5FAC9-00F8-43D6-29CC-91E147E10039}" dt="2021-10-28T13:07:00.771" v="1511"/>
          <ac:graphicFrameMkLst>
            <pc:docMk/>
            <pc:sldMk cId="285223621" sldId="260"/>
            <ac:graphicFrameMk id="7" creationId="{1BDB7389-0B05-465C-AD00-7CA152357B80}"/>
          </ac:graphicFrameMkLst>
        </pc:graphicFrameChg>
        <pc:picChg chg="mod">
          <ac:chgData name="Andrea-Eniko Lazar (2029234)" userId="S::2029234@student.uwtsd.ac.uk::28e2e3ca-012c-4117-a3d1-2e39661cd1e4" providerId="AD" clId="Web-{86A5FAC9-00F8-43D6-29CC-91E147E10039}" dt="2021-10-27T13:18:54.104" v="313" actId="1076"/>
          <ac:picMkLst>
            <pc:docMk/>
            <pc:sldMk cId="285223621" sldId="260"/>
            <ac:picMk id="5" creationId="{B73DDEF6-6A57-4297-B6F0-E37D1A5E1DBD}"/>
          </ac:picMkLst>
        </pc:picChg>
        <pc:cxnChg chg="del">
          <ac:chgData name="Andrea-Eniko Lazar (2029234)" userId="S::2029234@student.uwtsd.ac.uk::28e2e3ca-012c-4117-a3d1-2e39661cd1e4" providerId="AD" clId="Web-{86A5FAC9-00F8-43D6-29CC-91E147E10039}" dt="2021-10-27T13:19:43.355" v="314"/>
          <ac:cxnSpMkLst>
            <pc:docMk/>
            <pc:sldMk cId="285223621" sldId="260"/>
            <ac:cxnSpMk id="11" creationId="{4C793C08-EF4C-422B-A728-6C717C47DF6F}"/>
          </ac:cxnSpMkLst>
        </pc:cxnChg>
        <pc:cxnChg chg="del">
          <ac:chgData name="Andrea-Eniko Lazar (2029234)" userId="S::2029234@student.uwtsd.ac.uk::28e2e3ca-012c-4117-a3d1-2e39661cd1e4" providerId="AD" clId="Web-{86A5FAC9-00F8-43D6-29CC-91E147E10039}" dt="2021-10-27T13:19:43.355" v="314"/>
          <ac:cxnSpMkLst>
            <pc:docMk/>
            <pc:sldMk cId="285223621" sldId="260"/>
            <ac:cxnSpMk id="13" creationId="{FE825BC6-56A8-46DE-8037-A9A577624B0D}"/>
          </ac:cxnSpMkLst>
        </pc:cxnChg>
        <pc:cxnChg chg="del">
          <ac:chgData name="Andrea-Eniko Lazar (2029234)" userId="S::2029234@student.uwtsd.ac.uk::28e2e3ca-012c-4117-a3d1-2e39661cd1e4" providerId="AD" clId="Web-{86A5FAC9-00F8-43D6-29CC-91E147E10039}" dt="2021-10-27T13:19:43.355" v="314"/>
          <ac:cxnSpMkLst>
            <pc:docMk/>
            <pc:sldMk cId="285223621" sldId="260"/>
            <ac:cxnSpMk id="15" creationId="{9EED8031-DD67-43C6-94A0-646636C95560}"/>
          </ac:cxnSpMkLst>
        </pc:cxnChg>
        <pc:cxnChg chg="del">
          <ac:chgData name="Andrea-Eniko Lazar (2029234)" userId="S::2029234@student.uwtsd.ac.uk::28e2e3ca-012c-4117-a3d1-2e39661cd1e4" providerId="AD" clId="Web-{86A5FAC9-00F8-43D6-29CC-91E147E10039}" dt="2021-10-27T13:19:43.355" v="314"/>
          <ac:cxnSpMkLst>
            <pc:docMk/>
            <pc:sldMk cId="285223621" sldId="260"/>
            <ac:cxnSpMk id="23" creationId="{4D594499-F983-4364-8ABC-5BCDC2E906BF}"/>
          </ac:cxnSpMkLst>
        </pc:cxnChg>
        <pc:cxnChg chg="del">
          <ac:chgData name="Andrea-Eniko Lazar (2029234)" userId="S::2029234@student.uwtsd.ac.uk::28e2e3ca-012c-4117-a3d1-2e39661cd1e4" providerId="AD" clId="Web-{86A5FAC9-00F8-43D6-29CC-91E147E10039}" dt="2021-10-27T13:19:43.355" v="314"/>
          <ac:cxnSpMkLst>
            <pc:docMk/>
            <pc:sldMk cId="285223621" sldId="260"/>
            <ac:cxnSpMk id="25" creationId="{6D4C177C-581F-4CC8-A686-0B6D25DC6A70}"/>
          </ac:cxnSpMkLst>
        </pc:cxnChg>
        <pc:cxnChg chg="del">
          <ac:chgData name="Andrea-Eniko Lazar (2029234)" userId="S::2029234@student.uwtsd.ac.uk::28e2e3ca-012c-4117-a3d1-2e39661cd1e4" providerId="AD" clId="Web-{86A5FAC9-00F8-43D6-29CC-91E147E10039}" dt="2021-10-27T13:19:43.355" v="314"/>
          <ac:cxnSpMkLst>
            <pc:docMk/>
            <pc:sldMk cId="285223621" sldId="260"/>
            <ac:cxnSpMk id="27" creationId="{BBDB03F3-936C-4FC9-8A4E-9ADA66A9809A}"/>
          </ac:cxnSpMkLst>
        </pc:cxnChg>
      </pc:sldChg>
      <pc:sldChg chg="addSp delSp modSp mod setBg modClrScheme setClrOvrMap delDesignElem chgLayout">
        <pc:chgData name="Andrea-Eniko Lazar (2029234)" userId="S::2029234@student.uwtsd.ac.uk::28e2e3ca-012c-4117-a3d1-2e39661cd1e4" providerId="AD" clId="Web-{86A5FAC9-00F8-43D6-29CC-91E147E10039}" dt="2021-10-28T13:07:00.771" v="1511"/>
        <pc:sldMkLst>
          <pc:docMk/>
          <pc:sldMk cId="1221472188" sldId="261"/>
        </pc:sldMkLst>
        <pc:spChg chg="mod ord">
          <ac:chgData name="Andrea-Eniko Lazar (2029234)" userId="S::2029234@student.uwtsd.ac.uk::28e2e3ca-012c-4117-a3d1-2e39661cd1e4" providerId="AD" clId="Web-{86A5FAC9-00F8-43D6-29CC-91E147E10039}" dt="2021-10-28T13:07:00.771" v="1511"/>
          <ac:spMkLst>
            <pc:docMk/>
            <pc:sldMk cId="1221472188" sldId="261"/>
            <ac:spMk id="2" creationId="{52FE4EF6-5016-440D-831F-1D37312AB8A8}"/>
          </ac:spMkLst>
        </pc:spChg>
        <pc:spChg chg="add del mod">
          <ac:chgData name="Andrea-Eniko Lazar (2029234)" userId="S::2029234@student.uwtsd.ac.uk::28e2e3ca-012c-4117-a3d1-2e39661cd1e4" providerId="AD" clId="Web-{86A5FAC9-00F8-43D6-29CC-91E147E10039}" dt="2021-10-28T08:56:34.311" v="973"/>
          <ac:spMkLst>
            <pc:docMk/>
            <pc:sldMk cId="1221472188" sldId="261"/>
            <ac:spMk id="3" creationId="{5ACF8430-1972-4536-AD78-17722B1BB642}"/>
          </ac:spMkLst>
        </pc:spChg>
        <pc:spChg chg="del">
          <ac:chgData name="Andrea-Eniko Lazar (2029234)" userId="S::2029234@student.uwtsd.ac.uk::28e2e3ca-012c-4117-a3d1-2e39661cd1e4" providerId="AD" clId="Web-{86A5FAC9-00F8-43D6-29CC-91E147E10039}" dt="2021-10-27T13:19:43.355" v="314"/>
          <ac:spMkLst>
            <pc:docMk/>
            <pc:sldMk cId="1221472188" sldId="261"/>
            <ac:spMk id="9" creationId="{F194AEDE-F25F-43E6-A2C4-7FFF41074990}"/>
          </ac:spMkLst>
        </pc:spChg>
        <pc:spChg chg="add del">
          <ac:chgData name="Andrea-Eniko Lazar (2029234)" userId="S::2029234@student.uwtsd.ac.uk::28e2e3ca-012c-4117-a3d1-2e39661cd1e4" providerId="AD" clId="Web-{86A5FAC9-00F8-43D6-29CC-91E147E10039}" dt="2021-10-27T20:11:34.629" v="719"/>
          <ac:spMkLst>
            <pc:docMk/>
            <pc:sldMk cId="1221472188" sldId="261"/>
            <ac:spMk id="14" creationId="{8DA14841-53A4-4935-BE65-C8373B8A6D06}"/>
          </ac:spMkLst>
        </pc:spChg>
        <pc:spChg chg="add del">
          <ac:chgData name="Andrea-Eniko Lazar (2029234)" userId="S::2029234@student.uwtsd.ac.uk::28e2e3ca-012c-4117-a3d1-2e39661cd1e4" providerId="AD" clId="Web-{86A5FAC9-00F8-43D6-29CC-91E147E10039}" dt="2021-10-27T20:11:34.629" v="719"/>
          <ac:spMkLst>
            <pc:docMk/>
            <pc:sldMk cId="1221472188" sldId="261"/>
            <ac:spMk id="16" creationId="{9877C2CF-B2DD-41C8-8B5E-152673376B41}"/>
          </ac:spMkLst>
        </pc:spChg>
        <pc:spChg chg="del">
          <ac:chgData name="Andrea-Eniko Lazar (2029234)" userId="S::2029234@student.uwtsd.ac.uk::28e2e3ca-012c-4117-a3d1-2e39661cd1e4" providerId="AD" clId="Web-{86A5FAC9-00F8-43D6-29CC-91E147E10039}" dt="2021-10-27T13:19:43.355" v="314"/>
          <ac:spMkLst>
            <pc:docMk/>
            <pc:sldMk cId="1221472188" sldId="261"/>
            <ac:spMk id="17" creationId="{6DA65B90-7B06-4499-91BA-CDDD36132481}"/>
          </ac:spMkLst>
        </pc:spChg>
        <pc:spChg chg="add del">
          <ac:chgData name="Andrea-Eniko Lazar (2029234)" userId="S::2029234@student.uwtsd.ac.uk::28e2e3ca-012c-4117-a3d1-2e39661cd1e4" providerId="AD" clId="Web-{86A5FAC9-00F8-43D6-29CC-91E147E10039}" dt="2021-10-27T20:11:34.629" v="719"/>
          <ac:spMkLst>
            <pc:docMk/>
            <pc:sldMk cId="1221472188" sldId="261"/>
            <ac:spMk id="18" creationId="{D377EE36-E59D-4778-8F99-4B470DA4A306}"/>
          </ac:spMkLst>
        </pc:spChg>
        <pc:spChg chg="del">
          <ac:chgData name="Andrea-Eniko Lazar (2029234)" userId="S::2029234@student.uwtsd.ac.uk::28e2e3ca-012c-4117-a3d1-2e39661cd1e4" providerId="AD" clId="Web-{86A5FAC9-00F8-43D6-29CC-91E147E10039}" dt="2021-10-27T13:19:43.355" v="314"/>
          <ac:spMkLst>
            <pc:docMk/>
            <pc:sldMk cId="1221472188" sldId="261"/>
            <ac:spMk id="19" creationId="{E99D7AAF-4170-4D21-AB6C-605F6F100C2E}"/>
          </ac:spMkLst>
        </pc:spChg>
        <pc:spChg chg="add del">
          <ac:chgData name="Andrea-Eniko Lazar (2029234)" userId="S::2029234@student.uwtsd.ac.uk::28e2e3ca-012c-4117-a3d1-2e39661cd1e4" providerId="AD" clId="Web-{86A5FAC9-00F8-43D6-29CC-91E147E10039}" dt="2021-10-27T20:11:34.629" v="719"/>
          <ac:spMkLst>
            <pc:docMk/>
            <pc:sldMk cId="1221472188" sldId="261"/>
            <ac:spMk id="20" creationId="{2586C6C5-47AF-450A-932D-880EF823E596}"/>
          </ac:spMkLst>
        </pc:spChg>
        <pc:spChg chg="del">
          <ac:chgData name="Andrea-Eniko Lazar (2029234)" userId="S::2029234@student.uwtsd.ac.uk::28e2e3ca-012c-4117-a3d1-2e39661cd1e4" providerId="AD" clId="Web-{86A5FAC9-00F8-43D6-29CC-91E147E10039}" dt="2021-10-27T13:19:43.355" v="314"/>
          <ac:spMkLst>
            <pc:docMk/>
            <pc:sldMk cId="1221472188" sldId="261"/>
            <ac:spMk id="21" creationId="{9502469D-C562-48E3-ABA2-3CFA55C52684}"/>
          </ac:spMkLst>
        </pc:spChg>
        <pc:spChg chg="add del">
          <ac:chgData name="Andrea-Eniko Lazar (2029234)" userId="S::2029234@student.uwtsd.ac.uk::28e2e3ca-012c-4117-a3d1-2e39661cd1e4" providerId="AD" clId="Web-{86A5FAC9-00F8-43D6-29CC-91E147E10039}" dt="2021-10-27T20:11:34.629" v="719"/>
          <ac:spMkLst>
            <pc:docMk/>
            <pc:sldMk cId="1221472188" sldId="261"/>
            <ac:spMk id="22" creationId="{A587901A-AA64-4940-9803-F67677851150}"/>
          </ac:spMkLst>
        </pc:spChg>
        <pc:spChg chg="add del">
          <ac:chgData name="Andrea-Eniko Lazar (2029234)" userId="S::2029234@student.uwtsd.ac.uk::28e2e3ca-012c-4117-a3d1-2e39661cd1e4" providerId="AD" clId="Web-{86A5FAC9-00F8-43D6-29CC-91E147E10039}" dt="2021-10-27T20:11:34.629" v="719"/>
          <ac:spMkLst>
            <pc:docMk/>
            <pc:sldMk cId="1221472188" sldId="261"/>
            <ac:spMk id="24" creationId="{CC393EB0-C44D-41D2-BEF6-291E434068C0}"/>
          </ac:spMkLst>
        </pc:spChg>
        <pc:spChg chg="add del">
          <ac:chgData name="Andrea-Eniko Lazar (2029234)" userId="S::2029234@student.uwtsd.ac.uk::28e2e3ca-012c-4117-a3d1-2e39661cd1e4" providerId="AD" clId="Web-{86A5FAC9-00F8-43D6-29CC-91E147E10039}" dt="2021-10-28T11:52:27.989" v="1370"/>
          <ac:spMkLst>
            <pc:docMk/>
            <pc:sldMk cId="1221472188" sldId="261"/>
            <ac:spMk id="29" creationId="{989BE678-777B-482A-A616-FEDC47B162E5}"/>
          </ac:spMkLst>
        </pc:spChg>
        <pc:spChg chg="add del">
          <ac:chgData name="Andrea-Eniko Lazar (2029234)" userId="S::2029234@student.uwtsd.ac.uk::28e2e3ca-012c-4117-a3d1-2e39661cd1e4" providerId="AD" clId="Web-{86A5FAC9-00F8-43D6-29CC-91E147E10039}" dt="2021-10-27T20:11:34.629" v="719"/>
          <ac:spMkLst>
            <pc:docMk/>
            <pc:sldMk cId="1221472188" sldId="261"/>
            <ac:spMk id="30" creationId="{C5A7D586-7678-4F41-A289-1F83BB95FD13}"/>
          </ac:spMkLst>
        </pc:spChg>
        <pc:spChg chg="add del">
          <ac:chgData name="Andrea-Eniko Lazar (2029234)" userId="S::2029234@student.uwtsd.ac.uk::28e2e3ca-012c-4117-a3d1-2e39661cd1e4" providerId="AD" clId="Web-{86A5FAC9-00F8-43D6-29CC-91E147E10039}" dt="2021-10-27T20:11:34.629" v="719"/>
          <ac:spMkLst>
            <pc:docMk/>
            <pc:sldMk cId="1221472188" sldId="261"/>
            <ac:spMk id="32" creationId="{F88A7F60-B102-433E-BE45-95BBC5828175}"/>
          </ac:spMkLst>
        </pc:spChg>
        <pc:spChg chg="add del">
          <ac:chgData name="Andrea-Eniko Lazar (2029234)" userId="S::2029234@student.uwtsd.ac.uk::28e2e3ca-012c-4117-a3d1-2e39661cd1e4" providerId="AD" clId="Web-{86A5FAC9-00F8-43D6-29CC-91E147E10039}" dt="2021-10-27T20:11:34.629" v="719"/>
          <ac:spMkLst>
            <pc:docMk/>
            <pc:sldMk cId="1221472188" sldId="261"/>
            <ac:spMk id="34" creationId="{3153C0C7-BA84-429D-A533-F021A955BDB5}"/>
          </ac:spMkLst>
        </pc:spChg>
        <pc:spChg chg="add del">
          <ac:chgData name="Andrea-Eniko Lazar (2029234)" userId="S::2029234@student.uwtsd.ac.uk::28e2e3ca-012c-4117-a3d1-2e39661cd1e4" providerId="AD" clId="Web-{86A5FAC9-00F8-43D6-29CC-91E147E10039}" dt="2021-10-28T11:52:27.989" v="1370"/>
          <ac:spMkLst>
            <pc:docMk/>
            <pc:sldMk cId="1221472188" sldId="261"/>
            <ac:spMk id="35" creationId="{D28BE0C3-2102-4820-B88B-A448B1840D14}"/>
          </ac:spMkLst>
        </pc:spChg>
        <pc:spChg chg="add del">
          <ac:chgData name="Andrea-Eniko Lazar (2029234)" userId="S::2029234@student.uwtsd.ac.uk::28e2e3ca-012c-4117-a3d1-2e39661cd1e4" providerId="AD" clId="Web-{86A5FAC9-00F8-43D6-29CC-91E147E10039}" dt="2021-10-27T20:11:34.629" v="719"/>
          <ac:spMkLst>
            <pc:docMk/>
            <pc:sldMk cId="1221472188" sldId="261"/>
            <ac:spMk id="36" creationId="{F20D64EC-C0BF-4228-85C3-76D9D15185BC}"/>
          </ac:spMkLst>
        </pc:spChg>
        <pc:picChg chg="mod ord">
          <ac:chgData name="Andrea-Eniko Lazar (2029234)" userId="S::2029234@student.uwtsd.ac.uk::28e2e3ca-012c-4117-a3d1-2e39661cd1e4" providerId="AD" clId="Web-{86A5FAC9-00F8-43D6-29CC-91E147E10039}" dt="2021-10-28T09:02:10.570" v="975"/>
          <ac:picMkLst>
            <pc:docMk/>
            <pc:sldMk cId="1221472188" sldId="261"/>
            <ac:picMk id="5" creationId="{096A4C8D-8D63-4D51-B89B-122E6973F647}"/>
          </ac:picMkLst>
        </pc:picChg>
        <pc:picChg chg="add del">
          <ac:chgData name="Andrea-Eniko Lazar (2029234)" userId="S::2029234@student.uwtsd.ac.uk::28e2e3ca-012c-4117-a3d1-2e39661cd1e4" providerId="AD" clId="Web-{86A5FAC9-00F8-43D6-29CC-91E147E10039}" dt="2021-10-28T11:52:27.989" v="1370"/>
          <ac:picMkLst>
            <pc:docMk/>
            <pc:sldMk cId="1221472188" sldId="261"/>
            <ac:picMk id="7" creationId="{DF19BAF3-7E20-4B9D-B544-BABAEEA1FA75}"/>
          </ac:picMkLst>
        </pc:picChg>
        <pc:picChg chg="add del">
          <ac:chgData name="Andrea-Eniko Lazar (2029234)" userId="S::2029234@student.uwtsd.ac.uk::28e2e3ca-012c-4117-a3d1-2e39661cd1e4" providerId="AD" clId="Web-{86A5FAC9-00F8-43D6-29CC-91E147E10039}" dt="2021-10-28T11:52:27.989" v="1370"/>
          <ac:picMkLst>
            <pc:docMk/>
            <pc:sldMk cId="1221472188" sldId="261"/>
            <ac:picMk id="8" creationId="{950648F4-ABCD-4DF0-8641-76CFB2354721}"/>
          </ac:picMkLst>
        </pc:picChg>
        <pc:picChg chg="add del">
          <ac:chgData name="Andrea-Eniko Lazar (2029234)" userId="S::2029234@student.uwtsd.ac.uk::28e2e3ca-012c-4117-a3d1-2e39661cd1e4" providerId="AD" clId="Web-{86A5FAC9-00F8-43D6-29CC-91E147E10039}" dt="2021-10-27T20:11:34.629" v="719"/>
          <ac:picMkLst>
            <pc:docMk/>
            <pc:sldMk cId="1221472188" sldId="261"/>
            <ac:picMk id="10" creationId="{2FA3880A-8D8F-466C-A4A1-F07BCDD3719C}"/>
          </ac:picMkLst>
        </pc:picChg>
        <pc:picChg chg="add del">
          <ac:chgData name="Andrea-Eniko Lazar (2029234)" userId="S::2029234@student.uwtsd.ac.uk::28e2e3ca-012c-4117-a3d1-2e39661cd1e4" providerId="AD" clId="Web-{86A5FAC9-00F8-43D6-29CC-91E147E10039}" dt="2021-10-27T20:11:34.629" v="719"/>
          <ac:picMkLst>
            <pc:docMk/>
            <pc:sldMk cId="1221472188" sldId="261"/>
            <ac:picMk id="12" creationId="{3C0A64CB-20A1-4508-B568-284EB04F78EE}"/>
          </ac:picMkLst>
        </pc:picChg>
        <pc:picChg chg="add del">
          <ac:chgData name="Andrea-Eniko Lazar (2029234)" userId="S::2029234@student.uwtsd.ac.uk::28e2e3ca-012c-4117-a3d1-2e39661cd1e4" providerId="AD" clId="Web-{86A5FAC9-00F8-43D6-29CC-91E147E10039}" dt="2021-10-27T20:11:34.629" v="719"/>
          <ac:picMkLst>
            <pc:docMk/>
            <pc:sldMk cId="1221472188" sldId="261"/>
            <ac:picMk id="26" creationId="{27F47B0A-40EE-41EA-815D-384670FF1AB0}"/>
          </ac:picMkLst>
        </pc:picChg>
        <pc:picChg chg="add del">
          <ac:chgData name="Andrea-Eniko Lazar (2029234)" userId="S::2029234@student.uwtsd.ac.uk::28e2e3ca-012c-4117-a3d1-2e39661cd1e4" providerId="AD" clId="Web-{86A5FAC9-00F8-43D6-29CC-91E147E10039}" dt="2021-10-27T20:11:34.629" v="719"/>
          <ac:picMkLst>
            <pc:docMk/>
            <pc:sldMk cId="1221472188" sldId="261"/>
            <ac:picMk id="28" creationId="{43AC9E88-695B-421A-B3FF-5BC41EF58205}"/>
          </ac:picMkLst>
        </pc:picChg>
        <pc:picChg chg="add del">
          <ac:chgData name="Andrea-Eniko Lazar (2029234)" userId="S::2029234@student.uwtsd.ac.uk::28e2e3ca-012c-4117-a3d1-2e39661cd1e4" providerId="AD" clId="Web-{86A5FAC9-00F8-43D6-29CC-91E147E10039}" dt="2021-10-28T11:52:27.989" v="1370"/>
          <ac:picMkLst>
            <pc:docMk/>
            <pc:sldMk cId="1221472188" sldId="261"/>
            <ac:picMk id="31" creationId="{CF1EB4BD-9C7E-4AA3-9681-C7EB0DA6250B}"/>
          </ac:picMkLst>
        </pc:picChg>
        <pc:picChg chg="add del">
          <ac:chgData name="Andrea-Eniko Lazar (2029234)" userId="S::2029234@student.uwtsd.ac.uk::28e2e3ca-012c-4117-a3d1-2e39661cd1e4" providerId="AD" clId="Web-{86A5FAC9-00F8-43D6-29CC-91E147E10039}" dt="2021-10-28T11:52:27.989" v="1370"/>
          <ac:picMkLst>
            <pc:docMk/>
            <pc:sldMk cId="1221472188" sldId="261"/>
            <ac:picMk id="33" creationId="{94AAE3AA-3759-4D28-B0EF-575F25A5146C}"/>
          </ac:picMkLst>
        </pc:picChg>
        <pc:cxnChg chg="del">
          <ac:chgData name="Andrea-Eniko Lazar (2029234)" userId="S::2029234@student.uwtsd.ac.uk::28e2e3ca-012c-4117-a3d1-2e39661cd1e4" providerId="AD" clId="Web-{86A5FAC9-00F8-43D6-29CC-91E147E10039}" dt="2021-10-27T13:19:43.355" v="314"/>
          <ac:cxnSpMkLst>
            <pc:docMk/>
            <pc:sldMk cId="1221472188" sldId="261"/>
            <ac:cxnSpMk id="11" creationId="{4C793C08-EF4C-422B-A728-6C717C47DF6F}"/>
          </ac:cxnSpMkLst>
        </pc:cxnChg>
        <pc:cxnChg chg="del">
          <ac:chgData name="Andrea-Eniko Lazar (2029234)" userId="S::2029234@student.uwtsd.ac.uk::28e2e3ca-012c-4117-a3d1-2e39661cd1e4" providerId="AD" clId="Web-{86A5FAC9-00F8-43D6-29CC-91E147E10039}" dt="2021-10-27T13:19:43.355" v="314"/>
          <ac:cxnSpMkLst>
            <pc:docMk/>
            <pc:sldMk cId="1221472188" sldId="261"/>
            <ac:cxnSpMk id="13" creationId="{FE825BC6-56A8-46DE-8037-A9A577624B0D}"/>
          </ac:cxnSpMkLst>
        </pc:cxnChg>
        <pc:cxnChg chg="del">
          <ac:chgData name="Andrea-Eniko Lazar (2029234)" userId="S::2029234@student.uwtsd.ac.uk::28e2e3ca-012c-4117-a3d1-2e39661cd1e4" providerId="AD" clId="Web-{86A5FAC9-00F8-43D6-29CC-91E147E10039}" dt="2021-10-27T13:19:43.355" v="314"/>
          <ac:cxnSpMkLst>
            <pc:docMk/>
            <pc:sldMk cId="1221472188" sldId="261"/>
            <ac:cxnSpMk id="15" creationId="{9EED8031-DD67-43C6-94A0-646636C95560}"/>
          </ac:cxnSpMkLst>
        </pc:cxnChg>
        <pc:cxnChg chg="del">
          <ac:chgData name="Andrea-Eniko Lazar (2029234)" userId="S::2029234@student.uwtsd.ac.uk::28e2e3ca-012c-4117-a3d1-2e39661cd1e4" providerId="AD" clId="Web-{86A5FAC9-00F8-43D6-29CC-91E147E10039}" dt="2021-10-27T13:19:43.355" v="314"/>
          <ac:cxnSpMkLst>
            <pc:docMk/>
            <pc:sldMk cId="1221472188" sldId="261"/>
            <ac:cxnSpMk id="23" creationId="{4D594499-F983-4364-8ABC-5BCDC2E906BF}"/>
          </ac:cxnSpMkLst>
        </pc:cxnChg>
        <pc:cxnChg chg="del">
          <ac:chgData name="Andrea-Eniko Lazar (2029234)" userId="S::2029234@student.uwtsd.ac.uk::28e2e3ca-012c-4117-a3d1-2e39661cd1e4" providerId="AD" clId="Web-{86A5FAC9-00F8-43D6-29CC-91E147E10039}" dt="2021-10-27T13:19:43.355" v="314"/>
          <ac:cxnSpMkLst>
            <pc:docMk/>
            <pc:sldMk cId="1221472188" sldId="261"/>
            <ac:cxnSpMk id="25" creationId="{6D4C177C-581F-4CC8-A686-0B6D25DC6A70}"/>
          </ac:cxnSpMkLst>
        </pc:cxnChg>
        <pc:cxnChg chg="del">
          <ac:chgData name="Andrea-Eniko Lazar (2029234)" userId="S::2029234@student.uwtsd.ac.uk::28e2e3ca-012c-4117-a3d1-2e39661cd1e4" providerId="AD" clId="Web-{86A5FAC9-00F8-43D6-29CC-91E147E10039}" dt="2021-10-27T13:19:43.355" v="314"/>
          <ac:cxnSpMkLst>
            <pc:docMk/>
            <pc:sldMk cId="1221472188" sldId="261"/>
            <ac:cxnSpMk id="27" creationId="{BBDB03F3-936C-4FC9-8A4E-9ADA66A9809A}"/>
          </ac:cxnSpMkLst>
        </pc:cxnChg>
      </pc:sldChg>
      <pc:sldChg chg="addSp delSp modSp mod setBg modClrScheme addAnim delAnim setClrOvrMap delDesignElem chgLayout">
        <pc:chgData name="Andrea-Eniko Lazar (2029234)" userId="S::2029234@student.uwtsd.ac.uk::28e2e3ca-012c-4117-a3d1-2e39661cd1e4" providerId="AD" clId="Web-{86A5FAC9-00F8-43D6-29CC-91E147E10039}" dt="2021-10-28T13:18:04.847" v="1593" actId="20577"/>
        <pc:sldMkLst>
          <pc:docMk/>
          <pc:sldMk cId="376950122" sldId="262"/>
        </pc:sldMkLst>
        <pc:spChg chg="mod ord">
          <ac:chgData name="Andrea-Eniko Lazar (2029234)" userId="S::2029234@student.uwtsd.ac.uk::28e2e3ca-012c-4117-a3d1-2e39661cd1e4" providerId="AD" clId="Web-{86A5FAC9-00F8-43D6-29CC-91E147E10039}" dt="2021-10-28T13:12:53.137" v="1527"/>
          <ac:spMkLst>
            <pc:docMk/>
            <pc:sldMk cId="376950122" sldId="262"/>
            <ac:spMk id="2" creationId="{28E75A3C-72D2-41AE-822C-8D1FB48A997B}"/>
          </ac:spMkLst>
        </pc:spChg>
        <pc:spChg chg="add del mod">
          <ac:chgData name="Andrea-Eniko Lazar (2029234)" userId="S::2029234@student.uwtsd.ac.uk::28e2e3ca-012c-4117-a3d1-2e39661cd1e4" providerId="AD" clId="Web-{86A5FAC9-00F8-43D6-29CC-91E147E10039}" dt="2021-10-27T20:19:16.139" v="762"/>
          <ac:spMkLst>
            <pc:docMk/>
            <pc:sldMk cId="376950122" sldId="262"/>
            <ac:spMk id="3" creationId="{AA594FE1-5291-449F-BAD5-67FC3C4741AC}"/>
          </ac:spMkLst>
        </pc:spChg>
        <pc:spChg chg="add del">
          <ac:chgData name="Andrea-Eniko Lazar (2029234)" userId="S::2029234@student.uwtsd.ac.uk::28e2e3ca-012c-4117-a3d1-2e39661cd1e4" providerId="AD" clId="Web-{86A5FAC9-00F8-43D6-29CC-91E147E10039}" dt="2021-10-27T20:19:06.248" v="753"/>
          <ac:spMkLst>
            <pc:docMk/>
            <pc:sldMk cId="376950122" sldId="262"/>
            <ac:spMk id="4" creationId="{45FEFAD0-DD2F-4AC0-967F-59A394AA1187}"/>
          </ac:spMkLst>
        </pc:spChg>
        <pc:spChg chg="add mod">
          <ac:chgData name="Andrea-Eniko Lazar (2029234)" userId="S::2029234@student.uwtsd.ac.uk::28e2e3ca-012c-4117-a3d1-2e39661cd1e4" providerId="AD" clId="Web-{86A5FAC9-00F8-43D6-29CC-91E147E10039}" dt="2021-10-28T13:18:04.847" v="1593" actId="20577"/>
          <ac:spMkLst>
            <pc:docMk/>
            <pc:sldMk cId="376950122" sldId="262"/>
            <ac:spMk id="6" creationId="{B22DA922-339A-47E0-96DE-1F7CB1192988}"/>
          </ac:spMkLst>
        </pc:spChg>
        <pc:spChg chg="add del mod">
          <ac:chgData name="Andrea-Eniko Lazar (2029234)" userId="S::2029234@student.uwtsd.ac.uk::28e2e3ca-012c-4117-a3d1-2e39661cd1e4" providerId="AD" clId="Web-{86A5FAC9-00F8-43D6-29CC-91E147E10039}" dt="2021-10-27T20:27:10.336" v="843"/>
          <ac:spMkLst>
            <pc:docMk/>
            <pc:sldMk cId="376950122" sldId="262"/>
            <ac:spMk id="9" creationId="{39338EBF-9BC4-4FD3-B8D6-ECC7DDFC4C3C}"/>
          </ac:spMkLst>
        </pc:spChg>
        <pc:spChg chg="del">
          <ac:chgData name="Andrea-Eniko Lazar (2029234)" userId="S::2029234@student.uwtsd.ac.uk::28e2e3ca-012c-4117-a3d1-2e39661cd1e4" providerId="AD" clId="Web-{86A5FAC9-00F8-43D6-29CC-91E147E10039}" dt="2021-10-27T13:19:43.355" v="314"/>
          <ac:spMkLst>
            <pc:docMk/>
            <pc:sldMk cId="376950122" sldId="262"/>
            <ac:spMk id="9" creationId="{F194AEDE-F25F-43E6-A2C4-7FFF41074990}"/>
          </ac:spMkLst>
        </pc:spChg>
        <pc:spChg chg="add del">
          <ac:chgData name="Andrea-Eniko Lazar (2029234)" userId="S::2029234@student.uwtsd.ac.uk::28e2e3ca-012c-4117-a3d1-2e39661cd1e4" providerId="AD" clId="Web-{86A5FAC9-00F8-43D6-29CC-91E147E10039}" dt="2021-10-28T09:01:52.023" v="974"/>
          <ac:spMkLst>
            <pc:docMk/>
            <pc:sldMk cId="376950122" sldId="262"/>
            <ac:spMk id="12" creationId="{FC999C28-AD33-4EB7-A5F1-C06D10A5FDF7}"/>
          </ac:spMkLst>
        </pc:spChg>
        <pc:spChg chg="add del">
          <ac:chgData name="Andrea-Eniko Lazar (2029234)" userId="S::2029234@student.uwtsd.ac.uk::28e2e3ca-012c-4117-a3d1-2e39661cd1e4" providerId="AD" clId="Web-{86A5FAC9-00F8-43D6-29CC-91E147E10039}" dt="2021-10-28T09:01:52.023" v="974"/>
          <ac:spMkLst>
            <pc:docMk/>
            <pc:sldMk cId="376950122" sldId="262"/>
            <ac:spMk id="14" creationId="{07CBBDD0-4420-4A50-96AB-392F9B97CF03}"/>
          </ac:spMkLst>
        </pc:spChg>
        <pc:spChg chg="del">
          <ac:chgData name="Andrea-Eniko Lazar (2029234)" userId="S::2029234@student.uwtsd.ac.uk::28e2e3ca-012c-4117-a3d1-2e39661cd1e4" providerId="AD" clId="Web-{86A5FAC9-00F8-43D6-29CC-91E147E10039}" dt="2021-10-27T13:19:43.355" v="314"/>
          <ac:spMkLst>
            <pc:docMk/>
            <pc:sldMk cId="376950122" sldId="262"/>
            <ac:spMk id="17" creationId="{6DA65B90-7B06-4499-91BA-CDDD36132481}"/>
          </ac:spMkLst>
        </pc:spChg>
        <pc:spChg chg="add del">
          <ac:chgData name="Andrea-Eniko Lazar (2029234)" userId="S::2029234@student.uwtsd.ac.uk::28e2e3ca-012c-4117-a3d1-2e39661cd1e4" providerId="AD" clId="Web-{86A5FAC9-00F8-43D6-29CC-91E147E10039}" dt="2021-10-27T20:14:07.742" v="731"/>
          <ac:spMkLst>
            <pc:docMk/>
            <pc:sldMk cId="376950122" sldId="262"/>
            <ac:spMk id="18" creationId="{FDF8837B-BAE2-489A-8F93-69216307D5A5}"/>
          </ac:spMkLst>
        </pc:spChg>
        <pc:spChg chg="del">
          <ac:chgData name="Andrea-Eniko Lazar (2029234)" userId="S::2029234@student.uwtsd.ac.uk::28e2e3ca-012c-4117-a3d1-2e39661cd1e4" providerId="AD" clId="Web-{86A5FAC9-00F8-43D6-29CC-91E147E10039}" dt="2021-10-27T13:19:43.355" v="314"/>
          <ac:spMkLst>
            <pc:docMk/>
            <pc:sldMk cId="376950122" sldId="262"/>
            <ac:spMk id="19" creationId="{E99D7AAF-4170-4D21-AB6C-605F6F100C2E}"/>
          </ac:spMkLst>
        </pc:spChg>
        <pc:spChg chg="del">
          <ac:chgData name="Andrea-Eniko Lazar (2029234)" userId="S::2029234@student.uwtsd.ac.uk::28e2e3ca-012c-4117-a3d1-2e39661cd1e4" providerId="AD" clId="Web-{86A5FAC9-00F8-43D6-29CC-91E147E10039}" dt="2021-10-27T13:19:43.355" v="314"/>
          <ac:spMkLst>
            <pc:docMk/>
            <pc:sldMk cId="376950122" sldId="262"/>
            <ac:spMk id="21" creationId="{9502469D-C562-48E3-ABA2-3CFA55C52684}"/>
          </ac:spMkLst>
        </pc:spChg>
        <pc:spChg chg="add del">
          <ac:chgData name="Andrea-Eniko Lazar (2029234)" userId="S::2029234@student.uwtsd.ac.uk::28e2e3ca-012c-4117-a3d1-2e39661cd1e4" providerId="AD" clId="Web-{86A5FAC9-00F8-43D6-29CC-91E147E10039}" dt="2021-10-28T09:01:52.023" v="974"/>
          <ac:spMkLst>
            <pc:docMk/>
            <pc:sldMk cId="376950122" sldId="262"/>
            <ac:spMk id="24" creationId="{DB8424AB-D56B-4256-866A-5B54DE93C20F}"/>
          </ac:spMkLst>
        </pc:spChg>
        <pc:spChg chg="add del">
          <ac:chgData name="Andrea-Eniko Lazar (2029234)" userId="S::2029234@student.uwtsd.ac.uk::28e2e3ca-012c-4117-a3d1-2e39661cd1e4" providerId="AD" clId="Web-{86A5FAC9-00F8-43D6-29CC-91E147E10039}" dt="2021-10-27T20:15:21.790" v="735"/>
          <ac:spMkLst>
            <pc:docMk/>
            <pc:sldMk cId="376950122" sldId="262"/>
            <ac:spMk id="26" creationId="{22EEABFB-D1AB-4BFF-84FC-449548E93E09}"/>
          </ac:spMkLst>
        </pc:spChg>
        <pc:spChg chg="add del">
          <ac:chgData name="Andrea-Eniko Lazar (2029234)" userId="S::2029234@student.uwtsd.ac.uk::28e2e3ca-012c-4117-a3d1-2e39661cd1e4" providerId="AD" clId="Web-{86A5FAC9-00F8-43D6-29CC-91E147E10039}" dt="2021-10-27T20:15:02.134" v="733"/>
          <ac:spMkLst>
            <pc:docMk/>
            <pc:sldMk cId="376950122" sldId="262"/>
            <ac:spMk id="29" creationId="{9401732C-37EE-4B98-A709-9530173F3802}"/>
          </ac:spMkLst>
        </pc:spChg>
        <pc:spChg chg="add del">
          <ac:chgData name="Andrea-Eniko Lazar (2029234)" userId="S::2029234@student.uwtsd.ac.uk::28e2e3ca-012c-4117-a3d1-2e39661cd1e4" providerId="AD" clId="Web-{86A5FAC9-00F8-43D6-29CC-91E147E10039}" dt="2021-10-28T09:01:52.023" v="974"/>
          <ac:spMkLst>
            <pc:docMk/>
            <pc:sldMk cId="376950122" sldId="262"/>
            <ac:spMk id="31" creationId="{465BA403-54B9-4A0B-BC79-028C495C038E}"/>
          </ac:spMkLst>
        </pc:spChg>
        <pc:spChg chg="add del">
          <ac:chgData name="Andrea-Eniko Lazar (2029234)" userId="S::2029234@student.uwtsd.ac.uk::28e2e3ca-012c-4117-a3d1-2e39661cd1e4" providerId="AD" clId="Web-{86A5FAC9-00F8-43D6-29CC-91E147E10039}" dt="2021-10-27T20:15:21.790" v="735"/>
          <ac:spMkLst>
            <pc:docMk/>
            <pc:sldMk cId="376950122" sldId="262"/>
            <ac:spMk id="34" creationId="{28FA177F-145C-478A-A7ED-8D021CE76B3B}"/>
          </ac:spMkLst>
        </pc:spChg>
        <pc:spChg chg="add del">
          <ac:chgData name="Andrea-Eniko Lazar (2029234)" userId="S::2029234@student.uwtsd.ac.uk::28e2e3ca-012c-4117-a3d1-2e39661cd1e4" providerId="AD" clId="Web-{86A5FAC9-00F8-43D6-29CC-91E147E10039}" dt="2021-10-27T20:15:33.666" v="739"/>
          <ac:spMkLst>
            <pc:docMk/>
            <pc:sldMk cId="376950122" sldId="262"/>
            <ac:spMk id="36" creationId="{FDF8837B-BAE2-489A-8F93-69216307D5A5}"/>
          </ac:spMkLst>
        </pc:spChg>
        <pc:spChg chg="add del">
          <ac:chgData name="Andrea-Eniko Lazar (2029234)" userId="S::2029234@student.uwtsd.ac.uk::28e2e3ca-012c-4117-a3d1-2e39661cd1e4" providerId="AD" clId="Web-{86A5FAC9-00F8-43D6-29CC-91E147E10039}" dt="2021-10-28T09:01:52.023" v="974"/>
          <ac:spMkLst>
            <pc:docMk/>
            <pc:sldMk cId="376950122" sldId="262"/>
            <ac:spMk id="39" creationId="{DC8C6883-513A-4FE8-8B55-7AA2A13A9BB9}"/>
          </ac:spMkLst>
        </pc:spChg>
        <pc:spChg chg="add del">
          <ac:chgData name="Andrea-Eniko Lazar (2029234)" userId="S::2029234@student.uwtsd.ac.uk::28e2e3ca-012c-4117-a3d1-2e39661cd1e4" providerId="AD" clId="Web-{86A5FAC9-00F8-43D6-29CC-91E147E10039}" dt="2021-10-28T13:12:53.137" v="1527"/>
          <ac:spMkLst>
            <pc:docMk/>
            <pc:sldMk cId="376950122" sldId="262"/>
            <ac:spMk id="40" creationId="{43BBAF34-367D-4E18-A62E-4602BD90855C}"/>
          </ac:spMkLst>
        </pc:spChg>
        <pc:spChg chg="add del">
          <ac:chgData name="Andrea-Eniko Lazar (2029234)" userId="S::2029234@student.uwtsd.ac.uk::28e2e3ca-012c-4117-a3d1-2e39661cd1e4" providerId="AD" clId="Web-{86A5FAC9-00F8-43D6-29CC-91E147E10039}" dt="2021-10-28T13:12:53.137" v="1527"/>
          <ac:spMkLst>
            <pc:docMk/>
            <pc:sldMk cId="376950122" sldId="262"/>
            <ac:spMk id="44" creationId="{99A4CF08-858A-49E4-B707-4E7585D11566}"/>
          </ac:spMkLst>
        </pc:spChg>
        <pc:spChg chg="add del">
          <ac:chgData name="Andrea-Eniko Lazar (2029234)" userId="S::2029234@student.uwtsd.ac.uk::28e2e3ca-012c-4117-a3d1-2e39661cd1e4" providerId="AD" clId="Web-{86A5FAC9-00F8-43D6-29CC-91E147E10039}" dt="2021-10-28T13:12:53.137" v="1527"/>
          <ac:spMkLst>
            <pc:docMk/>
            <pc:sldMk cId="376950122" sldId="262"/>
            <ac:spMk id="45" creationId="{56938E62-910D-4D69-AA09-567AAAC3776D}"/>
          </ac:spMkLst>
        </pc:spChg>
        <pc:spChg chg="add del">
          <ac:chgData name="Andrea-Eniko Lazar (2029234)" userId="S::2029234@student.uwtsd.ac.uk::28e2e3ca-012c-4117-a3d1-2e39661cd1e4" providerId="AD" clId="Web-{86A5FAC9-00F8-43D6-29CC-91E147E10039}" dt="2021-10-28T13:12:53.137" v="1527"/>
          <ac:spMkLst>
            <pc:docMk/>
            <pc:sldMk cId="376950122" sldId="262"/>
            <ac:spMk id="46" creationId="{A74E54C6-D084-4BC8-B3F9-8B9EC22A6B67}"/>
          </ac:spMkLst>
        </pc:spChg>
        <pc:spChg chg="add del">
          <ac:chgData name="Andrea-Eniko Lazar (2029234)" userId="S::2029234@student.uwtsd.ac.uk::28e2e3ca-012c-4117-a3d1-2e39661cd1e4" providerId="AD" clId="Web-{86A5FAC9-00F8-43D6-29CC-91E147E10039}" dt="2021-10-28T13:12:53.137" v="1527"/>
          <ac:spMkLst>
            <pc:docMk/>
            <pc:sldMk cId="376950122" sldId="262"/>
            <ac:spMk id="47" creationId="{777713DB-A0B1-4507-9991-B6DCAE436C74}"/>
          </ac:spMkLst>
        </pc:spChg>
        <pc:spChg chg="add del">
          <ac:chgData name="Andrea-Eniko Lazar (2029234)" userId="S::2029234@student.uwtsd.ac.uk::28e2e3ca-012c-4117-a3d1-2e39661cd1e4" providerId="AD" clId="Web-{86A5FAC9-00F8-43D6-29CC-91E147E10039}" dt="2021-10-27T20:16:15.385" v="742"/>
          <ac:spMkLst>
            <pc:docMk/>
            <pc:sldMk cId="376950122" sldId="262"/>
            <ac:spMk id="50" creationId="{9B347087-DEE1-4F23-8486-A2690AA195E5}"/>
          </ac:spMkLst>
        </pc:spChg>
        <pc:spChg chg="add del">
          <ac:chgData name="Andrea-Eniko Lazar (2029234)" userId="S::2029234@student.uwtsd.ac.uk::28e2e3ca-012c-4117-a3d1-2e39661cd1e4" providerId="AD" clId="Web-{86A5FAC9-00F8-43D6-29CC-91E147E10039}" dt="2021-10-27T20:16:15.385" v="742"/>
          <ac:spMkLst>
            <pc:docMk/>
            <pc:sldMk cId="376950122" sldId="262"/>
            <ac:spMk id="52" creationId="{44BB81AE-EE4A-4AA4-8941-104B6C943598}"/>
          </ac:spMkLst>
        </pc:spChg>
        <pc:spChg chg="add del">
          <ac:chgData name="Andrea-Eniko Lazar (2029234)" userId="S::2029234@student.uwtsd.ac.uk::28e2e3ca-012c-4117-a3d1-2e39661cd1e4" providerId="AD" clId="Web-{86A5FAC9-00F8-43D6-29CC-91E147E10039}" dt="2021-10-28T13:12:53.137" v="1527"/>
          <ac:spMkLst>
            <pc:docMk/>
            <pc:sldMk cId="376950122" sldId="262"/>
            <ac:spMk id="53" creationId="{8DA14841-53A4-4935-BE65-C8373B8A6D06}"/>
          </ac:spMkLst>
        </pc:spChg>
        <pc:spChg chg="add del">
          <ac:chgData name="Andrea-Eniko Lazar (2029234)" userId="S::2029234@student.uwtsd.ac.uk::28e2e3ca-012c-4117-a3d1-2e39661cd1e4" providerId="AD" clId="Web-{86A5FAC9-00F8-43D6-29CC-91E147E10039}" dt="2021-10-28T13:12:53.137" v="1527"/>
          <ac:spMkLst>
            <pc:docMk/>
            <pc:sldMk cId="376950122" sldId="262"/>
            <ac:spMk id="55" creationId="{9877C2CF-B2DD-41C8-8B5E-152673376B41}"/>
          </ac:spMkLst>
        </pc:spChg>
        <pc:spChg chg="add del">
          <ac:chgData name="Andrea-Eniko Lazar (2029234)" userId="S::2029234@student.uwtsd.ac.uk::28e2e3ca-012c-4117-a3d1-2e39661cd1e4" providerId="AD" clId="Web-{86A5FAC9-00F8-43D6-29CC-91E147E10039}" dt="2021-10-27T20:16:15.385" v="742"/>
          <ac:spMkLst>
            <pc:docMk/>
            <pc:sldMk cId="376950122" sldId="262"/>
            <ac:spMk id="56" creationId="{AAA2202F-2A68-464D-8E53-CEBE9303D848}"/>
          </ac:spMkLst>
        </pc:spChg>
        <pc:spChg chg="add del">
          <ac:chgData name="Andrea-Eniko Lazar (2029234)" userId="S::2029234@student.uwtsd.ac.uk::28e2e3ca-012c-4117-a3d1-2e39661cd1e4" providerId="AD" clId="Web-{86A5FAC9-00F8-43D6-29CC-91E147E10039}" dt="2021-10-28T13:12:53.137" v="1527"/>
          <ac:spMkLst>
            <pc:docMk/>
            <pc:sldMk cId="376950122" sldId="262"/>
            <ac:spMk id="60" creationId="{D377EE36-E59D-4778-8F99-4B470DA4A306}"/>
          </ac:spMkLst>
        </pc:spChg>
        <pc:spChg chg="add del">
          <ac:chgData name="Andrea-Eniko Lazar (2029234)" userId="S::2029234@student.uwtsd.ac.uk::28e2e3ca-012c-4117-a3d1-2e39661cd1e4" providerId="AD" clId="Web-{86A5FAC9-00F8-43D6-29CC-91E147E10039}" dt="2021-10-28T13:12:53.137" v="1527"/>
          <ac:spMkLst>
            <pc:docMk/>
            <pc:sldMk cId="376950122" sldId="262"/>
            <ac:spMk id="62" creationId="{2586C6C5-47AF-450A-932D-880EF823E596}"/>
          </ac:spMkLst>
        </pc:spChg>
        <pc:spChg chg="add del">
          <ac:chgData name="Andrea-Eniko Lazar (2029234)" userId="S::2029234@student.uwtsd.ac.uk::28e2e3ca-012c-4117-a3d1-2e39661cd1e4" providerId="AD" clId="Web-{86A5FAC9-00F8-43D6-29CC-91E147E10039}" dt="2021-10-28T13:12:53.137" v="1527"/>
          <ac:spMkLst>
            <pc:docMk/>
            <pc:sldMk cId="376950122" sldId="262"/>
            <ac:spMk id="64" creationId="{A587901A-AA64-4940-9803-F67677851150}"/>
          </ac:spMkLst>
        </pc:spChg>
        <pc:spChg chg="add del">
          <ac:chgData name="Andrea-Eniko Lazar (2029234)" userId="S::2029234@student.uwtsd.ac.uk::28e2e3ca-012c-4117-a3d1-2e39661cd1e4" providerId="AD" clId="Web-{86A5FAC9-00F8-43D6-29CC-91E147E10039}" dt="2021-10-28T13:12:53.137" v="1527"/>
          <ac:spMkLst>
            <pc:docMk/>
            <pc:sldMk cId="376950122" sldId="262"/>
            <ac:spMk id="66" creationId="{C00D9662-5CF3-4BF8-85EE-E1503E35D04B}"/>
          </ac:spMkLst>
        </pc:spChg>
        <pc:spChg chg="add del">
          <ac:chgData name="Andrea-Eniko Lazar (2029234)" userId="S::2029234@student.uwtsd.ac.uk::28e2e3ca-012c-4117-a3d1-2e39661cd1e4" providerId="AD" clId="Web-{86A5FAC9-00F8-43D6-29CC-91E147E10039}" dt="2021-10-28T13:12:53.137" v="1527"/>
          <ac:spMkLst>
            <pc:docMk/>
            <pc:sldMk cId="376950122" sldId="262"/>
            <ac:spMk id="72" creationId="{5BF951FB-3496-4321-9E03-62C6C49A2952}"/>
          </ac:spMkLst>
        </pc:spChg>
        <pc:spChg chg="add del">
          <ac:chgData name="Andrea-Eniko Lazar (2029234)" userId="S::2029234@student.uwtsd.ac.uk::28e2e3ca-012c-4117-a3d1-2e39661cd1e4" providerId="AD" clId="Web-{86A5FAC9-00F8-43D6-29CC-91E147E10039}" dt="2021-10-28T13:12:53.137" v="1527"/>
          <ac:spMkLst>
            <pc:docMk/>
            <pc:sldMk cId="376950122" sldId="262"/>
            <ac:spMk id="74" creationId="{612CC157-1C7E-4345-89D3-52E61E0A142B}"/>
          </ac:spMkLst>
        </pc:spChg>
        <pc:spChg chg="add del">
          <ac:chgData name="Andrea-Eniko Lazar (2029234)" userId="S::2029234@student.uwtsd.ac.uk::28e2e3ca-012c-4117-a3d1-2e39661cd1e4" providerId="AD" clId="Web-{86A5FAC9-00F8-43D6-29CC-91E147E10039}" dt="2021-10-27T20:19:22.530" v="763"/>
          <ac:spMkLst>
            <pc:docMk/>
            <pc:sldMk cId="376950122" sldId="262"/>
            <ac:spMk id="75" creationId="{575E71FA-50BD-43F8-8C98-04339283A93D}"/>
          </ac:spMkLst>
        </pc:spChg>
        <pc:spChg chg="add del">
          <ac:chgData name="Andrea-Eniko Lazar (2029234)" userId="S::2029234@student.uwtsd.ac.uk::28e2e3ca-012c-4117-a3d1-2e39661cd1e4" providerId="AD" clId="Web-{86A5FAC9-00F8-43D6-29CC-91E147E10039}" dt="2021-10-28T13:12:53.137" v="1527"/>
          <ac:spMkLst>
            <pc:docMk/>
            <pc:sldMk cId="376950122" sldId="262"/>
            <ac:spMk id="76" creationId="{B3554ECE-6F4C-4F12-B9C2-1A8072672313}"/>
          </ac:spMkLst>
        </pc:spChg>
        <pc:spChg chg="add del">
          <ac:chgData name="Andrea-Eniko Lazar (2029234)" userId="S::2029234@student.uwtsd.ac.uk::28e2e3ca-012c-4117-a3d1-2e39661cd1e4" providerId="AD" clId="Web-{86A5FAC9-00F8-43D6-29CC-91E147E10039}" dt="2021-10-28T13:12:53.137" v="1527"/>
          <ac:spMkLst>
            <pc:docMk/>
            <pc:sldMk cId="376950122" sldId="262"/>
            <ac:spMk id="78" creationId="{1D35B0FD-0F2F-4198-91DA-900B7FB3F9C6}"/>
          </ac:spMkLst>
        </pc:spChg>
        <pc:spChg chg="add del">
          <ac:chgData name="Andrea-Eniko Lazar (2029234)" userId="S::2029234@student.uwtsd.ac.uk::28e2e3ca-012c-4117-a3d1-2e39661cd1e4" providerId="AD" clId="Web-{86A5FAC9-00F8-43D6-29CC-91E147E10039}" dt="2021-10-27T20:19:22.530" v="763"/>
          <ac:spMkLst>
            <pc:docMk/>
            <pc:sldMk cId="376950122" sldId="262"/>
            <ac:spMk id="83" creationId="{E89B1776-F953-4C0F-8E85-E9C66B1EF003}"/>
          </ac:spMkLst>
        </pc:spChg>
        <pc:spChg chg="add del">
          <ac:chgData name="Andrea-Eniko Lazar (2029234)" userId="S::2029234@student.uwtsd.ac.uk::28e2e3ca-012c-4117-a3d1-2e39661cd1e4" providerId="AD" clId="Web-{86A5FAC9-00F8-43D6-29CC-91E147E10039}" dt="2021-10-27T20:19:07.967" v="754"/>
          <ac:spMkLst>
            <pc:docMk/>
            <pc:sldMk cId="376950122" sldId="262"/>
            <ac:spMk id="90" creationId="{333F0879-3DA0-4CB8-B35E-A0AD42558191}"/>
          </ac:spMkLst>
        </pc:spChg>
        <pc:spChg chg="add del">
          <ac:chgData name="Andrea-Eniko Lazar (2029234)" userId="S::2029234@student.uwtsd.ac.uk::28e2e3ca-012c-4117-a3d1-2e39661cd1e4" providerId="AD" clId="Web-{86A5FAC9-00F8-43D6-29CC-91E147E10039}" dt="2021-10-27T20:19:07.967" v="754"/>
          <ac:spMkLst>
            <pc:docMk/>
            <pc:sldMk cId="376950122" sldId="262"/>
            <ac:spMk id="92" creationId="{324D2183-F388-476E-92A9-D6639D698580}"/>
          </ac:spMkLst>
        </pc:spChg>
        <pc:spChg chg="add del">
          <ac:chgData name="Andrea-Eniko Lazar (2029234)" userId="S::2029234@student.uwtsd.ac.uk::28e2e3ca-012c-4117-a3d1-2e39661cd1e4" providerId="AD" clId="Web-{86A5FAC9-00F8-43D6-29CC-91E147E10039}" dt="2021-10-27T20:19:07.967" v="754"/>
          <ac:spMkLst>
            <pc:docMk/>
            <pc:sldMk cId="376950122" sldId="262"/>
            <ac:spMk id="94" creationId="{243462E7-1698-4B21-BE89-AEFAC7C2FEFA}"/>
          </ac:spMkLst>
        </pc:spChg>
        <pc:spChg chg="add del">
          <ac:chgData name="Andrea-Eniko Lazar (2029234)" userId="S::2029234@student.uwtsd.ac.uk::28e2e3ca-012c-4117-a3d1-2e39661cd1e4" providerId="AD" clId="Web-{86A5FAC9-00F8-43D6-29CC-91E147E10039}" dt="2021-10-27T20:19:07.967" v="754"/>
          <ac:spMkLst>
            <pc:docMk/>
            <pc:sldMk cId="376950122" sldId="262"/>
            <ac:spMk id="96" creationId="{6C22FCAC-D7EC-4A52-B153-FF761E2235B3}"/>
          </ac:spMkLst>
        </pc:spChg>
        <pc:spChg chg="add del">
          <ac:chgData name="Andrea-Eniko Lazar (2029234)" userId="S::2029234@student.uwtsd.ac.uk::28e2e3ca-012c-4117-a3d1-2e39661cd1e4" providerId="AD" clId="Web-{86A5FAC9-00F8-43D6-29CC-91E147E10039}" dt="2021-10-27T20:25:58.866" v="837"/>
          <ac:spMkLst>
            <pc:docMk/>
            <pc:sldMk cId="376950122" sldId="262"/>
            <ac:spMk id="98" creationId="{C9D262D4-AE8B-4620-949A-609FC366FC05}"/>
          </ac:spMkLst>
        </pc:spChg>
        <pc:spChg chg="add del">
          <ac:chgData name="Andrea-Eniko Lazar (2029234)" userId="S::2029234@student.uwtsd.ac.uk::28e2e3ca-012c-4117-a3d1-2e39661cd1e4" providerId="AD" clId="Web-{86A5FAC9-00F8-43D6-29CC-91E147E10039}" dt="2021-10-27T20:25:58.866" v="837"/>
          <ac:spMkLst>
            <pc:docMk/>
            <pc:sldMk cId="376950122" sldId="262"/>
            <ac:spMk id="100" creationId="{3605853C-E63A-49E2-84A4-4B7DD77A562C}"/>
          </ac:spMkLst>
        </pc:spChg>
        <pc:grpChg chg="add del">
          <ac:chgData name="Andrea-Eniko Lazar (2029234)" userId="S::2029234@student.uwtsd.ac.uk::28e2e3ca-012c-4117-a3d1-2e39661cd1e4" providerId="AD" clId="Web-{86A5FAC9-00F8-43D6-29CC-91E147E10039}" dt="2021-10-27T20:15:02.134" v="733"/>
          <ac:grpSpMkLst>
            <pc:docMk/>
            <pc:sldMk cId="376950122" sldId="262"/>
            <ac:grpSpMk id="7" creationId="{749C117F-F390-437B-ADB0-57E87EFF34F5}"/>
          </ac:grpSpMkLst>
        </pc:grpChg>
        <pc:grpChg chg="add del">
          <ac:chgData name="Andrea-Eniko Lazar (2029234)" userId="S::2029234@student.uwtsd.ac.uk::28e2e3ca-012c-4117-a3d1-2e39661cd1e4" providerId="AD" clId="Web-{86A5FAC9-00F8-43D6-29CC-91E147E10039}" dt="2021-10-27T20:15:21.790" v="735"/>
          <ac:grpSpMkLst>
            <pc:docMk/>
            <pc:sldMk cId="376950122" sldId="262"/>
            <ac:grpSpMk id="8" creationId="{749C117F-F390-437B-ADB0-57E87EFF34F5}"/>
          </ac:grpSpMkLst>
        </pc:grpChg>
        <pc:grpChg chg="add del">
          <ac:chgData name="Andrea-Eniko Lazar (2029234)" userId="S::2029234@student.uwtsd.ac.uk::28e2e3ca-012c-4117-a3d1-2e39661cd1e4" providerId="AD" clId="Web-{86A5FAC9-00F8-43D6-29CC-91E147E10039}" dt="2021-10-27T20:14:07.742" v="731"/>
          <ac:grpSpMkLst>
            <pc:docMk/>
            <pc:sldMk cId="376950122" sldId="262"/>
            <ac:grpSpMk id="10" creationId="{03E8C8A2-D2DA-42F8-84AA-AC5AB4251D29}"/>
          </ac:grpSpMkLst>
        </pc:grpChg>
        <pc:grpChg chg="add del">
          <ac:chgData name="Andrea-Eniko Lazar (2029234)" userId="S::2029234@student.uwtsd.ac.uk::28e2e3ca-012c-4117-a3d1-2e39661cd1e4" providerId="AD" clId="Web-{86A5FAC9-00F8-43D6-29CC-91E147E10039}" dt="2021-10-27T20:15:33.666" v="739"/>
          <ac:grpSpMkLst>
            <pc:docMk/>
            <pc:sldMk cId="376950122" sldId="262"/>
            <ac:grpSpMk id="22" creationId="{03E8C8A2-D2DA-42F8-84AA-AC5AB4251D29}"/>
          </ac:grpSpMkLst>
        </pc:grpChg>
        <pc:grpChg chg="add del">
          <ac:chgData name="Andrea-Eniko Lazar (2029234)" userId="S::2029234@student.uwtsd.ac.uk::28e2e3ca-012c-4117-a3d1-2e39661cd1e4" providerId="AD" clId="Web-{86A5FAC9-00F8-43D6-29CC-91E147E10039}" dt="2021-10-27T20:15:02.134" v="733"/>
          <ac:grpSpMkLst>
            <pc:docMk/>
            <pc:sldMk cId="376950122" sldId="262"/>
            <ac:grpSpMk id="30" creationId="{654E48C8-2A00-4C54-BC9C-B18EE49E9C13}"/>
          </ac:grpSpMkLst>
        </pc:grpChg>
        <pc:grpChg chg="add del">
          <ac:chgData name="Andrea-Eniko Lazar (2029234)" userId="S::2029234@student.uwtsd.ac.uk::28e2e3ca-012c-4117-a3d1-2e39661cd1e4" providerId="AD" clId="Web-{86A5FAC9-00F8-43D6-29CC-91E147E10039}" dt="2021-10-27T20:15:21.790" v="735"/>
          <ac:grpSpMkLst>
            <pc:docMk/>
            <pc:sldMk cId="376950122" sldId="262"/>
            <ac:grpSpMk id="35" creationId="{1A96A522-1258-462E-AFC5-F5E3F14110E3}"/>
          </ac:grpSpMkLst>
        </pc:grpChg>
        <pc:grpChg chg="add del">
          <ac:chgData name="Andrea-Eniko Lazar (2029234)" userId="S::2029234@student.uwtsd.ac.uk::28e2e3ca-012c-4117-a3d1-2e39661cd1e4" providerId="AD" clId="Web-{86A5FAC9-00F8-43D6-29CC-91E147E10039}" dt="2021-10-27T20:16:15.385" v="742"/>
          <ac:grpSpMkLst>
            <pc:docMk/>
            <pc:sldMk cId="376950122" sldId="262"/>
            <ac:grpSpMk id="42" creationId="{03E8C8A2-D2DA-42F8-84AA-AC5AB4251D29}"/>
          </ac:grpSpMkLst>
        </pc:grpChg>
        <pc:grpChg chg="add del">
          <ac:chgData name="Andrea-Eniko Lazar (2029234)" userId="S::2029234@student.uwtsd.ac.uk::28e2e3ca-012c-4117-a3d1-2e39661cd1e4" providerId="AD" clId="Web-{86A5FAC9-00F8-43D6-29CC-91E147E10039}" dt="2021-10-27T20:16:15.385" v="742"/>
          <ac:grpSpMkLst>
            <pc:docMk/>
            <pc:sldMk cId="376950122" sldId="262"/>
            <ac:grpSpMk id="58" creationId="{5B129734-DF6D-46B8-A0E0-4F178B3AD2FC}"/>
          </ac:grpSpMkLst>
        </pc:grpChg>
        <pc:grpChg chg="add del">
          <ac:chgData name="Andrea-Eniko Lazar (2029234)" userId="S::2029234@student.uwtsd.ac.uk::28e2e3ca-012c-4117-a3d1-2e39661cd1e4" providerId="AD" clId="Web-{86A5FAC9-00F8-43D6-29CC-91E147E10039}" dt="2021-10-27T20:19:22.530" v="763"/>
          <ac:grpSpMkLst>
            <pc:docMk/>
            <pc:sldMk cId="376950122" sldId="262"/>
            <ac:grpSpMk id="67" creationId="{749C117F-F390-437B-ADB0-57E87EFF34F5}"/>
          </ac:grpSpMkLst>
        </pc:grpChg>
        <pc:grpChg chg="add del">
          <ac:chgData name="Andrea-Eniko Lazar (2029234)" userId="S::2029234@student.uwtsd.ac.uk::28e2e3ca-012c-4117-a3d1-2e39661cd1e4" providerId="AD" clId="Web-{86A5FAC9-00F8-43D6-29CC-91E147E10039}" dt="2021-10-27T20:19:22.530" v="763"/>
          <ac:grpSpMkLst>
            <pc:docMk/>
            <pc:sldMk cId="376950122" sldId="262"/>
            <ac:grpSpMk id="77" creationId="{CF1AA7F6-A589-4BC8-BC72-2CA6DC908398}"/>
          </ac:grpSpMkLst>
        </pc:grpChg>
        <pc:grpChg chg="add del">
          <ac:chgData name="Andrea-Eniko Lazar (2029234)" userId="S::2029234@student.uwtsd.ac.uk::28e2e3ca-012c-4117-a3d1-2e39661cd1e4" providerId="AD" clId="Web-{86A5FAC9-00F8-43D6-29CC-91E147E10039}" dt="2021-10-27T20:25:58.866" v="837"/>
          <ac:grpSpMkLst>
            <pc:docMk/>
            <pc:sldMk cId="376950122" sldId="262"/>
            <ac:grpSpMk id="87" creationId="{03E8C8A2-D2DA-42F8-84AA-AC5AB4251D29}"/>
          </ac:grpSpMkLst>
        </pc:grpChg>
        <pc:grpChg chg="add del">
          <ac:chgData name="Andrea-Eniko Lazar (2029234)" userId="S::2029234@student.uwtsd.ac.uk::28e2e3ca-012c-4117-a3d1-2e39661cd1e4" providerId="AD" clId="Web-{86A5FAC9-00F8-43D6-29CC-91E147E10039}" dt="2021-10-27T20:25:58.866" v="837"/>
          <ac:grpSpMkLst>
            <pc:docMk/>
            <pc:sldMk cId="376950122" sldId="262"/>
            <ac:grpSpMk id="102" creationId="{9500549F-5B68-400C-A605-BDF102BDBB0A}"/>
          </ac:grpSpMkLst>
        </pc:grpChg>
        <pc:picChg chg="add del mod ord">
          <ac:chgData name="Andrea-Eniko Lazar (2029234)" userId="S::2029234@student.uwtsd.ac.uk::28e2e3ca-012c-4117-a3d1-2e39661cd1e4" providerId="AD" clId="Web-{86A5FAC9-00F8-43D6-29CC-91E147E10039}" dt="2021-10-28T13:14:23.655" v="1540" actId="1076"/>
          <ac:picMkLst>
            <pc:docMk/>
            <pc:sldMk cId="376950122" sldId="262"/>
            <ac:picMk id="5" creationId="{17614134-41C1-45A5-95B3-BF8E01B7676E}"/>
          </ac:picMkLst>
        </pc:picChg>
        <pc:picChg chg="add del">
          <ac:chgData name="Andrea-Eniko Lazar (2029234)" userId="S::2029234@student.uwtsd.ac.uk::28e2e3ca-012c-4117-a3d1-2e39661cd1e4" providerId="AD" clId="Web-{86A5FAC9-00F8-43D6-29CC-91E147E10039}" dt="2021-10-28T13:12:53.137" v="1527"/>
          <ac:picMkLst>
            <pc:docMk/>
            <pc:sldMk cId="376950122" sldId="262"/>
            <ac:picMk id="41" creationId="{D445918B-6272-4727-A3FA-F23651AECAE3}"/>
          </ac:picMkLst>
        </pc:picChg>
        <pc:picChg chg="add del">
          <ac:chgData name="Andrea-Eniko Lazar (2029234)" userId="S::2029234@student.uwtsd.ac.uk::28e2e3ca-012c-4117-a3d1-2e39661cd1e4" providerId="AD" clId="Web-{86A5FAC9-00F8-43D6-29CC-91E147E10039}" dt="2021-10-28T13:12:53.137" v="1527"/>
          <ac:picMkLst>
            <pc:docMk/>
            <pc:sldMk cId="376950122" sldId="262"/>
            <ac:picMk id="43" creationId="{A9A96FF2-ACD7-48C4-BCE1-FC7F42108606}"/>
          </ac:picMkLst>
        </pc:picChg>
        <pc:picChg chg="add del">
          <ac:chgData name="Andrea-Eniko Lazar (2029234)" userId="S::2029234@student.uwtsd.ac.uk::28e2e3ca-012c-4117-a3d1-2e39661cd1e4" providerId="AD" clId="Web-{86A5FAC9-00F8-43D6-29CC-91E147E10039}" dt="2021-10-28T13:12:53.137" v="1527"/>
          <ac:picMkLst>
            <pc:docMk/>
            <pc:sldMk cId="376950122" sldId="262"/>
            <ac:picMk id="49" creationId="{2FA3880A-8D8F-466C-A4A1-F07BCDD3719C}"/>
          </ac:picMkLst>
        </pc:picChg>
        <pc:picChg chg="add del">
          <ac:chgData name="Andrea-Eniko Lazar (2029234)" userId="S::2029234@student.uwtsd.ac.uk::28e2e3ca-012c-4117-a3d1-2e39661cd1e4" providerId="AD" clId="Web-{86A5FAC9-00F8-43D6-29CC-91E147E10039}" dt="2021-10-28T13:12:53.137" v="1527"/>
          <ac:picMkLst>
            <pc:docMk/>
            <pc:sldMk cId="376950122" sldId="262"/>
            <ac:picMk id="51" creationId="{3C0A64CB-20A1-4508-B568-284EB04F78EE}"/>
          </ac:picMkLst>
        </pc:picChg>
        <pc:picChg chg="add del">
          <ac:chgData name="Andrea-Eniko Lazar (2029234)" userId="S::2029234@student.uwtsd.ac.uk::28e2e3ca-012c-4117-a3d1-2e39661cd1e4" providerId="AD" clId="Web-{86A5FAC9-00F8-43D6-29CC-91E147E10039}" dt="2021-10-28T13:12:53.137" v="1527"/>
          <ac:picMkLst>
            <pc:docMk/>
            <pc:sldMk cId="376950122" sldId="262"/>
            <ac:picMk id="68" creationId="{39C7C206-8404-40AC-969B-40CE396E31FE}"/>
          </ac:picMkLst>
        </pc:picChg>
        <pc:picChg chg="add del">
          <ac:chgData name="Andrea-Eniko Lazar (2029234)" userId="S::2029234@student.uwtsd.ac.uk::28e2e3ca-012c-4117-a3d1-2e39661cd1e4" providerId="AD" clId="Web-{86A5FAC9-00F8-43D6-29CC-91E147E10039}" dt="2021-10-28T13:12:53.137" v="1527"/>
          <ac:picMkLst>
            <pc:docMk/>
            <pc:sldMk cId="376950122" sldId="262"/>
            <ac:picMk id="70" creationId="{BEAD64B3-D01F-43C5-AFF5-7EDCC3D37441}"/>
          </ac:picMkLst>
        </pc:picChg>
        <pc:cxnChg chg="del">
          <ac:chgData name="Andrea-Eniko Lazar (2029234)" userId="S::2029234@student.uwtsd.ac.uk::28e2e3ca-012c-4117-a3d1-2e39661cd1e4" providerId="AD" clId="Web-{86A5FAC9-00F8-43D6-29CC-91E147E10039}" dt="2021-10-27T13:19:43.355" v="314"/>
          <ac:cxnSpMkLst>
            <pc:docMk/>
            <pc:sldMk cId="376950122" sldId="262"/>
            <ac:cxnSpMk id="11" creationId="{4C793C08-EF4C-422B-A728-6C717C47DF6F}"/>
          </ac:cxnSpMkLst>
        </pc:cxnChg>
        <pc:cxnChg chg="del">
          <ac:chgData name="Andrea-Eniko Lazar (2029234)" userId="S::2029234@student.uwtsd.ac.uk::28e2e3ca-012c-4117-a3d1-2e39661cd1e4" providerId="AD" clId="Web-{86A5FAC9-00F8-43D6-29CC-91E147E10039}" dt="2021-10-27T13:19:43.355" v="314"/>
          <ac:cxnSpMkLst>
            <pc:docMk/>
            <pc:sldMk cId="376950122" sldId="262"/>
            <ac:cxnSpMk id="13" creationId="{FE825BC6-56A8-46DE-8037-A9A577624B0D}"/>
          </ac:cxnSpMkLst>
        </pc:cxnChg>
        <pc:cxnChg chg="del">
          <ac:chgData name="Andrea-Eniko Lazar (2029234)" userId="S::2029234@student.uwtsd.ac.uk::28e2e3ca-012c-4117-a3d1-2e39661cd1e4" providerId="AD" clId="Web-{86A5FAC9-00F8-43D6-29CC-91E147E10039}" dt="2021-10-27T13:19:43.355" v="314"/>
          <ac:cxnSpMkLst>
            <pc:docMk/>
            <pc:sldMk cId="376950122" sldId="262"/>
            <ac:cxnSpMk id="15" creationId="{9EED8031-DD67-43C6-94A0-646636C95560}"/>
          </ac:cxnSpMkLst>
        </pc:cxnChg>
        <pc:cxnChg chg="add del">
          <ac:chgData name="Andrea-Eniko Lazar (2029234)" userId="S::2029234@student.uwtsd.ac.uk::28e2e3ca-012c-4117-a3d1-2e39661cd1e4" providerId="AD" clId="Web-{86A5FAC9-00F8-43D6-29CC-91E147E10039}" dt="2021-10-27T20:14:07.742" v="731"/>
          <ac:cxnSpMkLst>
            <pc:docMk/>
            <pc:sldMk cId="376950122" sldId="262"/>
            <ac:cxnSpMk id="16" creationId="{0DFD28A6-39F3-425F-8050-E5BF1B4523B2}"/>
          </ac:cxnSpMkLst>
        </pc:cxnChg>
        <pc:cxnChg chg="add del">
          <ac:chgData name="Andrea-Eniko Lazar (2029234)" userId="S::2029234@student.uwtsd.ac.uk::28e2e3ca-012c-4117-a3d1-2e39661cd1e4" providerId="AD" clId="Web-{86A5FAC9-00F8-43D6-29CC-91E147E10039}" dt="2021-10-27T20:14:07.742" v="731"/>
          <ac:cxnSpMkLst>
            <pc:docMk/>
            <pc:sldMk cId="376950122" sldId="262"/>
            <ac:cxnSpMk id="20" creationId="{B48BEE9B-A2F4-4BF3-9EAD-16E1A7FC2DC6}"/>
          </ac:cxnSpMkLst>
        </pc:cxnChg>
        <pc:cxnChg chg="del">
          <ac:chgData name="Andrea-Eniko Lazar (2029234)" userId="S::2029234@student.uwtsd.ac.uk::28e2e3ca-012c-4117-a3d1-2e39661cd1e4" providerId="AD" clId="Web-{86A5FAC9-00F8-43D6-29CC-91E147E10039}" dt="2021-10-27T13:19:43.355" v="314"/>
          <ac:cxnSpMkLst>
            <pc:docMk/>
            <pc:sldMk cId="376950122" sldId="262"/>
            <ac:cxnSpMk id="23" creationId="{4D594499-F983-4364-8ABC-5BCDC2E906BF}"/>
          </ac:cxnSpMkLst>
        </pc:cxnChg>
        <pc:cxnChg chg="del">
          <ac:chgData name="Andrea-Eniko Lazar (2029234)" userId="S::2029234@student.uwtsd.ac.uk::28e2e3ca-012c-4117-a3d1-2e39661cd1e4" providerId="AD" clId="Web-{86A5FAC9-00F8-43D6-29CC-91E147E10039}" dt="2021-10-27T13:19:43.355" v="314"/>
          <ac:cxnSpMkLst>
            <pc:docMk/>
            <pc:sldMk cId="376950122" sldId="262"/>
            <ac:cxnSpMk id="25" creationId="{6D4C177C-581F-4CC8-A686-0B6D25DC6A70}"/>
          </ac:cxnSpMkLst>
        </pc:cxnChg>
        <pc:cxnChg chg="del">
          <ac:chgData name="Andrea-Eniko Lazar (2029234)" userId="S::2029234@student.uwtsd.ac.uk::28e2e3ca-012c-4117-a3d1-2e39661cd1e4" providerId="AD" clId="Web-{86A5FAC9-00F8-43D6-29CC-91E147E10039}" dt="2021-10-27T13:19:43.355" v="314"/>
          <ac:cxnSpMkLst>
            <pc:docMk/>
            <pc:sldMk cId="376950122" sldId="262"/>
            <ac:cxnSpMk id="27" creationId="{BBDB03F3-936C-4FC9-8A4E-9ADA66A9809A}"/>
          </ac:cxnSpMkLst>
        </pc:cxnChg>
        <pc:cxnChg chg="add del">
          <ac:chgData name="Andrea-Eniko Lazar (2029234)" userId="S::2029234@student.uwtsd.ac.uk::28e2e3ca-012c-4117-a3d1-2e39661cd1e4" providerId="AD" clId="Web-{86A5FAC9-00F8-43D6-29CC-91E147E10039}" dt="2021-10-27T20:15:02.134" v="733"/>
          <ac:cxnSpMkLst>
            <pc:docMk/>
            <pc:sldMk cId="376950122" sldId="262"/>
            <ac:cxnSpMk id="28" creationId="{20742BC3-654B-4E41-9A6A-73A42E477639}"/>
          </ac:cxnSpMkLst>
        </pc:cxnChg>
        <pc:cxnChg chg="add del">
          <ac:chgData name="Andrea-Eniko Lazar (2029234)" userId="S::2029234@student.uwtsd.ac.uk::28e2e3ca-012c-4117-a3d1-2e39661cd1e4" providerId="AD" clId="Web-{86A5FAC9-00F8-43D6-29CC-91E147E10039}" dt="2021-10-27T20:15:33.666" v="739"/>
          <ac:cxnSpMkLst>
            <pc:docMk/>
            <pc:sldMk cId="376950122" sldId="262"/>
            <ac:cxnSpMk id="32" creationId="{0DFD28A6-39F3-425F-8050-E5BF1B4523B2}"/>
          </ac:cxnSpMkLst>
        </pc:cxnChg>
        <pc:cxnChg chg="add del">
          <ac:chgData name="Andrea-Eniko Lazar (2029234)" userId="S::2029234@student.uwtsd.ac.uk::28e2e3ca-012c-4117-a3d1-2e39661cd1e4" providerId="AD" clId="Web-{86A5FAC9-00F8-43D6-29CC-91E147E10039}" dt="2021-10-27T20:15:21.790" v="735"/>
          <ac:cxnSpMkLst>
            <pc:docMk/>
            <pc:sldMk cId="376950122" sldId="262"/>
            <ac:cxnSpMk id="33" creationId="{20742BC3-654B-4E41-9A6A-73A42E477639}"/>
          </ac:cxnSpMkLst>
        </pc:cxnChg>
        <pc:cxnChg chg="add del">
          <ac:chgData name="Andrea-Eniko Lazar (2029234)" userId="S::2029234@student.uwtsd.ac.uk::28e2e3ca-012c-4117-a3d1-2e39661cd1e4" providerId="AD" clId="Web-{86A5FAC9-00F8-43D6-29CC-91E147E10039}" dt="2021-10-27T20:15:33.666" v="739"/>
          <ac:cxnSpMkLst>
            <pc:docMk/>
            <pc:sldMk cId="376950122" sldId="262"/>
            <ac:cxnSpMk id="37" creationId="{B48BEE9B-A2F4-4BF3-9EAD-16E1A7FC2DC6}"/>
          </ac:cxnSpMkLst>
        </pc:cxnChg>
        <pc:cxnChg chg="add del">
          <ac:chgData name="Andrea-Eniko Lazar (2029234)" userId="S::2029234@student.uwtsd.ac.uk::28e2e3ca-012c-4117-a3d1-2e39661cd1e4" providerId="AD" clId="Web-{86A5FAC9-00F8-43D6-29CC-91E147E10039}" dt="2021-10-27T20:15:21.790" v="735"/>
          <ac:cxnSpMkLst>
            <pc:docMk/>
            <pc:sldMk cId="376950122" sldId="262"/>
            <ac:cxnSpMk id="38" creationId="{4231BC86-8965-4F95-9FD9-76313A7D601B}"/>
          </ac:cxnSpMkLst>
        </pc:cxnChg>
        <pc:cxnChg chg="add del">
          <ac:chgData name="Andrea-Eniko Lazar (2029234)" userId="S::2029234@student.uwtsd.ac.uk::28e2e3ca-012c-4117-a3d1-2e39661cd1e4" providerId="AD" clId="Web-{86A5FAC9-00F8-43D6-29CC-91E147E10039}" dt="2021-10-27T20:16:15.385" v="742"/>
          <ac:cxnSpMkLst>
            <pc:docMk/>
            <pc:sldMk cId="376950122" sldId="262"/>
            <ac:cxnSpMk id="48" creationId="{0DFD28A6-39F3-425F-8050-E5BF1B4523B2}"/>
          </ac:cxnSpMkLst>
        </pc:cxnChg>
        <pc:cxnChg chg="add del">
          <ac:chgData name="Andrea-Eniko Lazar (2029234)" userId="S::2029234@student.uwtsd.ac.uk::28e2e3ca-012c-4117-a3d1-2e39661cd1e4" providerId="AD" clId="Web-{86A5FAC9-00F8-43D6-29CC-91E147E10039}" dt="2021-10-27T20:16:15.385" v="742"/>
          <ac:cxnSpMkLst>
            <pc:docMk/>
            <pc:sldMk cId="376950122" sldId="262"/>
            <ac:cxnSpMk id="54" creationId="{4AA791FC-1AEF-4561-93B5-6B9E981BBB74}"/>
          </ac:cxnSpMkLst>
        </pc:cxnChg>
        <pc:cxnChg chg="add del">
          <ac:chgData name="Andrea-Eniko Lazar (2029234)" userId="S::2029234@student.uwtsd.ac.uk::28e2e3ca-012c-4117-a3d1-2e39661cd1e4" providerId="AD" clId="Web-{86A5FAC9-00F8-43D6-29CC-91E147E10039}" dt="2021-10-27T20:19:22.530" v="763"/>
          <ac:cxnSpMkLst>
            <pc:docMk/>
            <pc:sldMk cId="376950122" sldId="262"/>
            <ac:cxnSpMk id="73" creationId="{20742BC3-654B-4E41-9A6A-73A42E477639}"/>
          </ac:cxnSpMkLst>
        </pc:cxnChg>
        <pc:cxnChg chg="add del">
          <ac:chgData name="Andrea-Eniko Lazar (2029234)" userId="S::2029234@student.uwtsd.ac.uk::28e2e3ca-012c-4117-a3d1-2e39661cd1e4" providerId="AD" clId="Web-{86A5FAC9-00F8-43D6-29CC-91E147E10039}" dt="2021-10-27T20:19:22.530" v="763"/>
          <ac:cxnSpMkLst>
            <pc:docMk/>
            <pc:sldMk cId="376950122" sldId="262"/>
            <ac:cxnSpMk id="85" creationId="{997356D0-D934-42B9-8291-DF34A3AC0CFE}"/>
          </ac:cxnSpMkLst>
        </pc:cxnChg>
        <pc:cxnChg chg="add del">
          <ac:chgData name="Andrea-Eniko Lazar (2029234)" userId="S::2029234@student.uwtsd.ac.uk::28e2e3ca-012c-4117-a3d1-2e39661cd1e4" providerId="AD" clId="Web-{86A5FAC9-00F8-43D6-29CC-91E147E10039}" dt="2021-10-27T20:25:58.866" v="837"/>
          <ac:cxnSpMkLst>
            <pc:docMk/>
            <pc:sldMk cId="376950122" sldId="262"/>
            <ac:cxnSpMk id="95" creationId="{0DFD28A6-39F3-425F-8050-E5BF1B4523B2}"/>
          </ac:cxnSpMkLst>
        </pc:cxnChg>
        <pc:cxnChg chg="add del">
          <ac:chgData name="Andrea-Eniko Lazar (2029234)" userId="S::2029234@student.uwtsd.ac.uk::28e2e3ca-012c-4117-a3d1-2e39661cd1e4" providerId="AD" clId="Web-{86A5FAC9-00F8-43D6-29CC-91E147E10039}" dt="2021-10-27T20:25:58.866" v="837"/>
          <ac:cxnSpMkLst>
            <pc:docMk/>
            <pc:sldMk cId="376950122" sldId="262"/>
            <ac:cxnSpMk id="108" creationId="{1E22DAF0-5C05-4D01-A6C7-28326657739A}"/>
          </ac:cxnSpMkLst>
        </pc:cxnChg>
      </pc:sldChg>
      <pc:sldChg chg="addSp delSp modSp mod modClrScheme delDesignElem chgLayout">
        <pc:chgData name="Andrea-Eniko Lazar (2029234)" userId="S::2029234@student.uwtsd.ac.uk::28e2e3ca-012c-4117-a3d1-2e39661cd1e4" providerId="AD" clId="Web-{86A5FAC9-00F8-43D6-29CC-91E147E10039}" dt="2021-10-28T13:07:00.771" v="1511"/>
        <pc:sldMkLst>
          <pc:docMk/>
          <pc:sldMk cId="3482718138" sldId="263"/>
        </pc:sldMkLst>
        <pc:spChg chg="mod ord">
          <ac:chgData name="Andrea-Eniko Lazar (2029234)" userId="S::2029234@student.uwtsd.ac.uk::28e2e3ca-012c-4117-a3d1-2e39661cd1e4" providerId="AD" clId="Web-{86A5FAC9-00F8-43D6-29CC-91E147E10039}" dt="2021-10-28T13:07:00.771" v="1511"/>
          <ac:spMkLst>
            <pc:docMk/>
            <pc:sldMk cId="3482718138" sldId="263"/>
            <ac:spMk id="2" creationId="{89D3B20A-EC05-4499-8F07-92AA73395905}"/>
          </ac:spMkLst>
        </pc:spChg>
        <pc:spChg chg="del">
          <ac:chgData name="Andrea-Eniko Lazar (2029234)" userId="S::2029234@student.uwtsd.ac.uk::28e2e3ca-012c-4117-a3d1-2e39661cd1e4" providerId="AD" clId="Web-{86A5FAC9-00F8-43D6-29CC-91E147E10039}" dt="2021-10-27T13:19:43.355" v="314"/>
          <ac:spMkLst>
            <pc:docMk/>
            <pc:sldMk cId="3482718138" sldId="263"/>
            <ac:spMk id="5" creationId="{F194AEDE-F25F-43E6-A2C4-7FFF41074990}"/>
          </ac:spMkLst>
        </pc:spChg>
        <pc:spChg chg="del">
          <ac:chgData name="Andrea-Eniko Lazar (2029234)" userId="S::2029234@student.uwtsd.ac.uk::28e2e3ca-012c-4117-a3d1-2e39661cd1e4" providerId="AD" clId="Web-{86A5FAC9-00F8-43D6-29CC-91E147E10039}" dt="2021-10-27T13:19:43.355" v="314"/>
          <ac:spMkLst>
            <pc:docMk/>
            <pc:sldMk cId="3482718138" sldId="263"/>
            <ac:spMk id="11" creationId="{6DA65B90-7B06-4499-91BA-CDDD36132481}"/>
          </ac:spMkLst>
        </pc:spChg>
        <pc:spChg chg="del">
          <ac:chgData name="Andrea-Eniko Lazar (2029234)" userId="S::2029234@student.uwtsd.ac.uk::28e2e3ca-012c-4117-a3d1-2e39661cd1e4" providerId="AD" clId="Web-{86A5FAC9-00F8-43D6-29CC-91E147E10039}" dt="2021-10-27T13:19:43.355" v="314"/>
          <ac:spMkLst>
            <pc:docMk/>
            <pc:sldMk cId="3482718138" sldId="263"/>
            <ac:spMk id="15" creationId="{9502469D-C562-48E3-ABA2-3CFA55C52684}"/>
          </ac:spMkLst>
        </pc:spChg>
        <pc:spChg chg="add del">
          <ac:chgData name="Andrea-Eniko Lazar (2029234)" userId="S::2029234@student.uwtsd.ac.uk::28e2e3ca-012c-4117-a3d1-2e39661cd1e4" providerId="AD" clId="Web-{86A5FAC9-00F8-43D6-29CC-91E147E10039}" dt="2021-10-27T20:13:21.725" v="727"/>
          <ac:spMkLst>
            <pc:docMk/>
            <pc:sldMk cId="3482718138" sldId="263"/>
            <ac:spMk id="25" creationId="{DB8424AB-D56B-4256-866A-5B54DE93C20F}"/>
          </ac:spMkLst>
        </pc:spChg>
        <pc:spChg chg="add del">
          <ac:chgData name="Andrea-Eniko Lazar (2029234)" userId="S::2029234@student.uwtsd.ac.uk::28e2e3ca-012c-4117-a3d1-2e39661cd1e4" providerId="AD" clId="Web-{86A5FAC9-00F8-43D6-29CC-91E147E10039}" dt="2021-10-27T20:13:21.725" v="727"/>
          <ac:spMkLst>
            <pc:docMk/>
            <pc:sldMk cId="3482718138" sldId="263"/>
            <ac:spMk id="27" creationId="{FC999C28-AD33-4EB7-A5F1-C06D10A5FDF7}"/>
          </ac:spMkLst>
        </pc:spChg>
        <pc:spChg chg="add del">
          <ac:chgData name="Andrea-Eniko Lazar (2029234)" userId="S::2029234@student.uwtsd.ac.uk::28e2e3ca-012c-4117-a3d1-2e39661cd1e4" providerId="AD" clId="Web-{86A5FAC9-00F8-43D6-29CC-91E147E10039}" dt="2021-10-27T20:13:21.725" v="727"/>
          <ac:spMkLst>
            <pc:docMk/>
            <pc:sldMk cId="3482718138" sldId="263"/>
            <ac:spMk id="29" creationId="{69373E92-F88D-4F0A-94DF-393703E7DA7D}"/>
          </ac:spMkLst>
        </pc:spChg>
        <pc:spChg chg="add del">
          <ac:chgData name="Andrea-Eniko Lazar (2029234)" userId="S::2029234@student.uwtsd.ac.uk::28e2e3ca-012c-4117-a3d1-2e39661cd1e4" providerId="AD" clId="Web-{86A5FAC9-00F8-43D6-29CC-91E147E10039}" dt="2021-10-27T20:13:21.725" v="727"/>
          <ac:spMkLst>
            <pc:docMk/>
            <pc:sldMk cId="3482718138" sldId="263"/>
            <ac:spMk id="30" creationId="{C629DAA0-ADF6-43FD-9C99-483F722B56E2}"/>
          </ac:spMkLst>
        </pc:spChg>
        <pc:spChg chg="add del">
          <ac:chgData name="Andrea-Eniko Lazar (2029234)" userId="S::2029234@student.uwtsd.ac.uk::28e2e3ca-012c-4117-a3d1-2e39661cd1e4" providerId="AD" clId="Web-{86A5FAC9-00F8-43D6-29CC-91E147E10039}" dt="2021-10-27T20:13:21.725" v="727"/>
          <ac:spMkLst>
            <pc:docMk/>
            <pc:sldMk cId="3482718138" sldId="263"/>
            <ac:spMk id="31" creationId="{F32C8C35-BF44-4CFB-9754-81F07C9812A7}"/>
          </ac:spMkLst>
        </pc:spChg>
        <pc:picChg chg="mod">
          <ac:chgData name="Andrea-Eniko Lazar (2029234)" userId="S::2029234@student.uwtsd.ac.uk::28e2e3ca-012c-4117-a3d1-2e39661cd1e4" providerId="AD" clId="Web-{86A5FAC9-00F8-43D6-29CC-91E147E10039}" dt="2021-10-27T20:12:49.756" v="726"/>
          <ac:picMkLst>
            <pc:docMk/>
            <pc:sldMk cId="3482718138" sldId="263"/>
            <ac:picMk id="13" creationId="{E7843D1E-4102-46E4-A146-1CC9D3C48564}"/>
          </ac:picMkLst>
        </pc:picChg>
        <pc:cxnChg chg="del">
          <ac:chgData name="Andrea-Eniko Lazar (2029234)" userId="S::2029234@student.uwtsd.ac.uk::28e2e3ca-012c-4117-a3d1-2e39661cd1e4" providerId="AD" clId="Web-{86A5FAC9-00F8-43D6-29CC-91E147E10039}" dt="2021-10-27T13:19:43.355" v="314"/>
          <ac:cxnSpMkLst>
            <pc:docMk/>
            <pc:sldMk cId="3482718138" sldId="263"/>
            <ac:cxnSpMk id="6" creationId="{4C793C08-EF4C-422B-A728-6C717C47DF6F}"/>
          </ac:cxnSpMkLst>
        </pc:cxnChg>
        <pc:cxnChg chg="del">
          <ac:chgData name="Andrea-Eniko Lazar (2029234)" userId="S::2029234@student.uwtsd.ac.uk::28e2e3ca-012c-4117-a3d1-2e39661cd1e4" providerId="AD" clId="Web-{86A5FAC9-00F8-43D6-29CC-91E147E10039}" dt="2021-10-27T13:19:43.355" v="314"/>
          <ac:cxnSpMkLst>
            <pc:docMk/>
            <pc:sldMk cId="3482718138" sldId="263"/>
            <ac:cxnSpMk id="8" creationId="{FE825BC6-56A8-46DE-8037-A9A577624B0D}"/>
          </ac:cxnSpMkLst>
        </pc:cxnChg>
        <pc:cxnChg chg="del">
          <ac:chgData name="Andrea-Eniko Lazar (2029234)" userId="S::2029234@student.uwtsd.ac.uk::28e2e3ca-012c-4117-a3d1-2e39661cd1e4" providerId="AD" clId="Web-{86A5FAC9-00F8-43D6-29CC-91E147E10039}" dt="2021-10-27T13:19:43.355" v="314"/>
          <ac:cxnSpMkLst>
            <pc:docMk/>
            <pc:sldMk cId="3482718138" sldId="263"/>
            <ac:cxnSpMk id="9" creationId="{9EED8031-DD67-43C6-94A0-646636C95560}"/>
          </ac:cxnSpMkLst>
        </pc:cxnChg>
        <pc:cxnChg chg="del">
          <ac:chgData name="Andrea-Eniko Lazar (2029234)" userId="S::2029234@student.uwtsd.ac.uk::28e2e3ca-012c-4117-a3d1-2e39661cd1e4" providerId="AD" clId="Web-{86A5FAC9-00F8-43D6-29CC-91E147E10039}" dt="2021-10-27T13:19:43.355" v="314"/>
          <ac:cxnSpMkLst>
            <pc:docMk/>
            <pc:sldMk cId="3482718138" sldId="263"/>
            <ac:cxnSpMk id="17" creationId="{6D4C177C-581F-4CC8-A686-0B6D25DC6A70}"/>
          </ac:cxnSpMkLst>
        </pc:cxnChg>
        <pc:cxnChg chg="del">
          <ac:chgData name="Andrea-Eniko Lazar (2029234)" userId="S::2029234@student.uwtsd.ac.uk::28e2e3ca-012c-4117-a3d1-2e39661cd1e4" providerId="AD" clId="Web-{86A5FAC9-00F8-43D6-29CC-91E147E10039}" dt="2021-10-27T13:19:43.355" v="314"/>
          <ac:cxnSpMkLst>
            <pc:docMk/>
            <pc:sldMk cId="3482718138" sldId="263"/>
            <ac:cxnSpMk id="19" creationId="{BBDB03F3-936C-4FC9-8A4E-9ADA66A9809A}"/>
          </ac:cxnSpMkLst>
        </pc:cxnChg>
        <pc:cxnChg chg="del">
          <ac:chgData name="Andrea-Eniko Lazar (2029234)" userId="S::2029234@student.uwtsd.ac.uk::28e2e3ca-012c-4117-a3d1-2e39661cd1e4" providerId="AD" clId="Web-{86A5FAC9-00F8-43D6-29CC-91E147E10039}" dt="2021-10-27T13:19:43.355" v="314"/>
          <ac:cxnSpMkLst>
            <pc:docMk/>
            <pc:sldMk cId="3482718138" sldId="263"/>
            <ac:cxnSpMk id="21" creationId="{6A4D2ECD-AFD1-4CDC-A480-F7968BEEBBFF}"/>
          </ac:cxnSpMkLst>
        </pc:cxnChg>
        <pc:cxnChg chg="del">
          <ac:chgData name="Andrea-Eniko Lazar (2029234)" userId="S::2029234@student.uwtsd.ac.uk::28e2e3ca-012c-4117-a3d1-2e39661cd1e4" providerId="AD" clId="Web-{86A5FAC9-00F8-43D6-29CC-91E147E10039}" dt="2021-10-27T13:19:43.355" v="314"/>
          <ac:cxnSpMkLst>
            <pc:docMk/>
            <pc:sldMk cId="3482718138" sldId="263"/>
            <ac:cxnSpMk id="23" creationId="{88BDDCC8-814C-4997-A988-2D871A64A7F5}"/>
          </ac:cxnSpMkLst>
        </pc:cxnChg>
      </pc:sldChg>
      <pc:sldChg chg="modSp mod modClrScheme chgLayout">
        <pc:chgData name="Andrea-Eniko Lazar (2029234)" userId="S::2029234@student.uwtsd.ac.uk::28e2e3ca-012c-4117-a3d1-2e39661cd1e4" providerId="AD" clId="Web-{86A5FAC9-00F8-43D6-29CC-91E147E10039}" dt="2021-10-28T13:07:00.771" v="1511"/>
        <pc:sldMkLst>
          <pc:docMk/>
          <pc:sldMk cId="3323803107" sldId="264"/>
        </pc:sldMkLst>
        <pc:spChg chg="mod ord">
          <ac:chgData name="Andrea-Eniko Lazar (2029234)" userId="S::2029234@student.uwtsd.ac.uk::28e2e3ca-012c-4117-a3d1-2e39661cd1e4" providerId="AD" clId="Web-{86A5FAC9-00F8-43D6-29CC-91E147E10039}" dt="2021-10-28T13:07:00.771" v="1511"/>
          <ac:spMkLst>
            <pc:docMk/>
            <pc:sldMk cId="3323803107" sldId="264"/>
            <ac:spMk id="2" creationId="{92B7C5DE-958E-42A5-83C7-FA439E14BC4E}"/>
          </ac:spMkLst>
        </pc:spChg>
        <pc:graphicFrameChg chg="mod ord modGraphic">
          <ac:chgData name="Andrea-Eniko Lazar (2029234)" userId="S::2029234@student.uwtsd.ac.uk::28e2e3ca-012c-4117-a3d1-2e39661cd1e4" providerId="AD" clId="Web-{86A5FAC9-00F8-43D6-29CC-91E147E10039}" dt="2021-10-28T13:07:00.771" v="1511"/>
          <ac:graphicFrameMkLst>
            <pc:docMk/>
            <pc:sldMk cId="3323803107" sldId="264"/>
            <ac:graphicFrameMk id="4" creationId="{94786380-38E4-46DE-9249-AA401ABFA5A9}"/>
          </ac:graphicFrameMkLst>
        </pc:graphicFrameChg>
      </pc:sldChg>
      <pc:sldChg chg="addSp delSp modSp mod modClrScheme chgLayout">
        <pc:chgData name="Andrea-Eniko Lazar (2029234)" userId="S::2029234@student.uwtsd.ac.uk::28e2e3ca-012c-4117-a3d1-2e39661cd1e4" providerId="AD" clId="Web-{86A5FAC9-00F8-43D6-29CC-91E147E10039}" dt="2021-10-28T13:07:00.771" v="1511"/>
        <pc:sldMkLst>
          <pc:docMk/>
          <pc:sldMk cId="1162773325" sldId="265"/>
        </pc:sldMkLst>
        <pc:spChg chg="mod ord">
          <ac:chgData name="Andrea-Eniko Lazar (2029234)" userId="S::2029234@student.uwtsd.ac.uk::28e2e3ca-012c-4117-a3d1-2e39661cd1e4" providerId="AD" clId="Web-{86A5FAC9-00F8-43D6-29CC-91E147E10039}" dt="2021-10-28T13:07:00.771" v="1511"/>
          <ac:spMkLst>
            <pc:docMk/>
            <pc:sldMk cId="1162773325" sldId="265"/>
            <ac:spMk id="2" creationId="{92B7C5DE-958E-42A5-83C7-FA439E14BC4E}"/>
          </ac:spMkLst>
        </pc:spChg>
        <pc:spChg chg="add del mod">
          <ac:chgData name="Andrea-Eniko Lazar (2029234)" userId="S::2029234@student.uwtsd.ac.uk::28e2e3ca-012c-4117-a3d1-2e39661cd1e4" providerId="AD" clId="Web-{86A5FAC9-00F8-43D6-29CC-91E147E10039}" dt="2021-10-27T20:04:49.418" v="562"/>
          <ac:spMkLst>
            <pc:docMk/>
            <pc:sldMk cId="1162773325" sldId="265"/>
            <ac:spMk id="3" creationId="{D2816A74-79BF-4E26-A522-8B02FD956F3D}"/>
          </ac:spMkLst>
        </pc:spChg>
        <pc:graphicFrameChg chg="mod ord modGraphic">
          <ac:chgData name="Andrea-Eniko Lazar (2029234)" userId="S::2029234@student.uwtsd.ac.uk::28e2e3ca-012c-4117-a3d1-2e39661cd1e4" providerId="AD" clId="Web-{86A5FAC9-00F8-43D6-29CC-91E147E10039}" dt="2021-10-28T13:07:00.771" v="1511"/>
          <ac:graphicFrameMkLst>
            <pc:docMk/>
            <pc:sldMk cId="1162773325" sldId="265"/>
            <ac:graphicFrameMk id="4" creationId="{94786380-38E4-46DE-9249-AA401ABFA5A9}"/>
          </ac:graphicFrameMkLst>
        </pc:graphicFrameChg>
      </pc:sldChg>
      <pc:sldChg chg="modSp mod modClrScheme chgLayout">
        <pc:chgData name="Andrea-Eniko Lazar (2029234)" userId="S::2029234@student.uwtsd.ac.uk::28e2e3ca-012c-4117-a3d1-2e39661cd1e4" providerId="AD" clId="Web-{86A5FAC9-00F8-43D6-29CC-91E147E10039}" dt="2021-10-28T13:07:00.771" v="1511"/>
        <pc:sldMkLst>
          <pc:docMk/>
          <pc:sldMk cId="1726771206" sldId="266"/>
        </pc:sldMkLst>
        <pc:spChg chg="mod ord">
          <ac:chgData name="Andrea-Eniko Lazar (2029234)" userId="S::2029234@student.uwtsd.ac.uk::28e2e3ca-012c-4117-a3d1-2e39661cd1e4" providerId="AD" clId="Web-{86A5FAC9-00F8-43D6-29CC-91E147E10039}" dt="2021-10-28T13:07:00.771" v="1511"/>
          <ac:spMkLst>
            <pc:docMk/>
            <pc:sldMk cId="1726771206" sldId="266"/>
            <ac:spMk id="2" creationId="{92B7C5DE-958E-42A5-83C7-FA439E14BC4E}"/>
          </ac:spMkLst>
        </pc:spChg>
        <pc:graphicFrameChg chg="mod ord modGraphic">
          <ac:chgData name="Andrea-Eniko Lazar (2029234)" userId="S::2029234@student.uwtsd.ac.uk::28e2e3ca-012c-4117-a3d1-2e39661cd1e4" providerId="AD" clId="Web-{86A5FAC9-00F8-43D6-29CC-91E147E10039}" dt="2021-10-28T13:07:00.771" v="1511"/>
          <ac:graphicFrameMkLst>
            <pc:docMk/>
            <pc:sldMk cId="1726771206" sldId="266"/>
            <ac:graphicFrameMk id="4" creationId="{94786380-38E4-46DE-9249-AA401ABFA5A9}"/>
          </ac:graphicFrameMkLst>
        </pc:graphicFrameChg>
      </pc:sldChg>
      <pc:sldChg chg="modSp del mod modClrScheme chgLayout">
        <pc:chgData name="Andrea-Eniko Lazar (2029234)" userId="S::2029234@student.uwtsd.ac.uk::28e2e3ca-012c-4117-a3d1-2e39661cd1e4" providerId="AD" clId="Web-{86A5FAC9-00F8-43D6-29CC-91E147E10039}" dt="2021-10-28T13:03:13.563" v="1465"/>
        <pc:sldMkLst>
          <pc:docMk/>
          <pc:sldMk cId="68918292" sldId="267"/>
        </pc:sldMkLst>
        <pc:spChg chg="mod ord">
          <ac:chgData name="Andrea-Eniko Lazar (2029234)" userId="S::2029234@student.uwtsd.ac.uk::28e2e3ca-012c-4117-a3d1-2e39661cd1e4" providerId="AD" clId="Web-{86A5FAC9-00F8-43D6-29CC-91E147E10039}" dt="2021-10-28T11:52:47.599" v="1371"/>
          <ac:spMkLst>
            <pc:docMk/>
            <pc:sldMk cId="68918292" sldId="267"/>
            <ac:spMk id="2" creationId="{92B7C5DE-958E-42A5-83C7-FA439E14BC4E}"/>
          </ac:spMkLst>
        </pc:spChg>
        <pc:graphicFrameChg chg="mod ord modGraphic">
          <ac:chgData name="Andrea-Eniko Lazar (2029234)" userId="S::2029234@student.uwtsd.ac.uk::28e2e3ca-012c-4117-a3d1-2e39661cd1e4" providerId="AD" clId="Web-{86A5FAC9-00F8-43D6-29CC-91E147E10039}" dt="2021-10-28T11:52:47.599" v="1371"/>
          <ac:graphicFrameMkLst>
            <pc:docMk/>
            <pc:sldMk cId="68918292" sldId="267"/>
            <ac:graphicFrameMk id="4" creationId="{94786380-38E4-46DE-9249-AA401ABFA5A9}"/>
          </ac:graphicFrameMkLst>
        </pc:graphicFrameChg>
      </pc:sldChg>
      <pc:sldChg chg="modSp new mod modClrScheme chgLayout">
        <pc:chgData name="Andrea-Eniko Lazar (2029234)" userId="S::2029234@student.uwtsd.ac.uk::28e2e3ca-012c-4117-a3d1-2e39661cd1e4" providerId="AD" clId="Web-{86A5FAC9-00F8-43D6-29CC-91E147E10039}" dt="2021-10-28T13:07:00.771" v="1511"/>
        <pc:sldMkLst>
          <pc:docMk/>
          <pc:sldMk cId="2159231731" sldId="268"/>
        </pc:sldMkLst>
        <pc:spChg chg="mod ord">
          <ac:chgData name="Andrea-Eniko Lazar (2029234)" userId="S::2029234@student.uwtsd.ac.uk::28e2e3ca-012c-4117-a3d1-2e39661cd1e4" providerId="AD" clId="Web-{86A5FAC9-00F8-43D6-29CC-91E147E10039}" dt="2021-10-28T13:07:00.771" v="1511"/>
          <ac:spMkLst>
            <pc:docMk/>
            <pc:sldMk cId="2159231731" sldId="268"/>
            <ac:spMk id="2" creationId="{B9139814-752C-408A-8679-458244FE0128}"/>
          </ac:spMkLst>
        </pc:spChg>
        <pc:spChg chg="mod ord">
          <ac:chgData name="Andrea-Eniko Lazar (2029234)" userId="S::2029234@student.uwtsd.ac.uk::28e2e3ca-012c-4117-a3d1-2e39661cd1e4" providerId="AD" clId="Web-{86A5FAC9-00F8-43D6-29CC-91E147E10039}" dt="2021-10-28T13:07:00.771" v="1511"/>
          <ac:spMkLst>
            <pc:docMk/>
            <pc:sldMk cId="2159231731" sldId="268"/>
            <ac:spMk id="3" creationId="{299D493E-C483-4BE5-96B9-1663199A1212}"/>
          </ac:spMkLst>
        </pc:spChg>
      </pc:sldChg>
      <pc:sldMasterChg chg="del delSldLayout">
        <pc:chgData name="Andrea-Eniko Lazar (2029234)" userId="S::2029234@student.uwtsd.ac.uk::28e2e3ca-012c-4117-a3d1-2e39661cd1e4" providerId="AD" clId="Web-{86A5FAC9-00F8-43D6-29CC-91E147E10039}" dt="2021-10-27T13:19:43.355" v="314"/>
        <pc:sldMasterMkLst>
          <pc:docMk/>
          <pc:sldMasterMk cId="2088397300" sldId="2147483711"/>
        </pc:sldMasterMkLst>
        <pc:sldLayoutChg chg="del">
          <pc:chgData name="Andrea-Eniko Lazar (2029234)" userId="S::2029234@student.uwtsd.ac.uk::28e2e3ca-012c-4117-a3d1-2e39661cd1e4" providerId="AD" clId="Web-{86A5FAC9-00F8-43D6-29CC-91E147E10039}" dt="2021-10-27T13:19:43.355" v="314"/>
          <pc:sldLayoutMkLst>
            <pc:docMk/>
            <pc:sldMasterMk cId="2088397300" sldId="2147483711"/>
            <pc:sldLayoutMk cId="78962194" sldId="2147483700"/>
          </pc:sldLayoutMkLst>
        </pc:sldLayoutChg>
        <pc:sldLayoutChg chg="del">
          <pc:chgData name="Andrea-Eniko Lazar (2029234)" userId="S::2029234@student.uwtsd.ac.uk::28e2e3ca-012c-4117-a3d1-2e39661cd1e4" providerId="AD" clId="Web-{86A5FAC9-00F8-43D6-29CC-91E147E10039}" dt="2021-10-27T13:19:43.355" v="314"/>
          <pc:sldLayoutMkLst>
            <pc:docMk/>
            <pc:sldMasterMk cId="2088397300" sldId="2147483711"/>
            <pc:sldLayoutMk cId="1046848576" sldId="2147483701"/>
          </pc:sldLayoutMkLst>
        </pc:sldLayoutChg>
        <pc:sldLayoutChg chg="del">
          <pc:chgData name="Andrea-Eniko Lazar (2029234)" userId="S::2029234@student.uwtsd.ac.uk::28e2e3ca-012c-4117-a3d1-2e39661cd1e4" providerId="AD" clId="Web-{86A5FAC9-00F8-43D6-29CC-91E147E10039}" dt="2021-10-27T13:19:43.355" v="314"/>
          <pc:sldLayoutMkLst>
            <pc:docMk/>
            <pc:sldMasterMk cId="2088397300" sldId="2147483711"/>
            <pc:sldLayoutMk cId="3161940761" sldId="2147483702"/>
          </pc:sldLayoutMkLst>
        </pc:sldLayoutChg>
        <pc:sldLayoutChg chg="del">
          <pc:chgData name="Andrea-Eniko Lazar (2029234)" userId="S::2029234@student.uwtsd.ac.uk::28e2e3ca-012c-4117-a3d1-2e39661cd1e4" providerId="AD" clId="Web-{86A5FAC9-00F8-43D6-29CC-91E147E10039}" dt="2021-10-27T13:19:43.355" v="314"/>
          <pc:sldLayoutMkLst>
            <pc:docMk/>
            <pc:sldMasterMk cId="2088397300" sldId="2147483711"/>
            <pc:sldLayoutMk cId="3197013685" sldId="2147483703"/>
          </pc:sldLayoutMkLst>
        </pc:sldLayoutChg>
        <pc:sldLayoutChg chg="del">
          <pc:chgData name="Andrea-Eniko Lazar (2029234)" userId="S::2029234@student.uwtsd.ac.uk::28e2e3ca-012c-4117-a3d1-2e39661cd1e4" providerId="AD" clId="Web-{86A5FAC9-00F8-43D6-29CC-91E147E10039}" dt="2021-10-27T13:19:43.355" v="314"/>
          <pc:sldLayoutMkLst>
            <pc:docMk/>
            <pc:sldMasterMk cId="2088397300" sldId="2147483711"/>
            <pc:sldLayoutMk cId="3089019119" sldId="2147483704"/>
          </pc:sldLayoutMkLst>
        </pc:sldLayoutChg>
        <pc:sldLayoutChg chg="del">
          <pc:chgData name="Andrea-Eniko Lazar (2029234)" userId="S::2029234@student.uwtsd.ac.uk::28e2e3ca-012c-4117-a3d1-2e39661cd1e4" providerId="AD" clId="Web-{86A5FAC9-00F8-43D6-29CC-91E147E10039}" dt="2021-10-27T13:19:43.355" v="314"/>
          <pc:sldLayoutMkLst>
            <pc:docMk/>
            <pc:sldMasterMk cId="2088397300" sldId="2147483711"/>
            <pc:sldLayoutMk cId="1495338812" sldId="2147483705"/>
          </pc:sldLayoutMkLst>
        </pc:sldLayoutChg>
        <pc:sldLayoutChg chg="del">
          <pc:chgData name="Andrea-Eniko Lazar (2029234)" userId="S::2029234@student.uwtsd.ac.uk::28e2e3ca-012c-4117-a3d1-2e39661cd1e4" providerId="AD" clId="Web-{86A5FAC9-00F8-43D6-29CC-91E147E10039}" dt="2021-10-27T13:19:43.355" v="314"/>
          <pc:sldLayoutMkLst>
            <pc:docMk/>
            <pc:sldMasterMk cId="2088397300" sldId="2147483711"/>
            <pc:sldLayoutMk cId="3628510507" sldId="2147483706"/>
          </pc:sldLayoutMkLst>
        </pc:sldLayoutChg>
        <pc:sldLayoutChg chg="del">
          <pc:chgData name="Andrea-Eniko Lazar (2029234)" userId="S::2029234@student.uwtsd.ac.uk::28e2e3ca-012c-4117-a3d1-2e39661cd1e4" providerId="AD" clId="Web-{86A5FAC9-00F8-43D6-29CC-91E147E10039}" dt="2021-10-27T13:19:43.355" v="314"/>
          <pc:sldLayoutMkLst>
            <pc:docMk/>
            <pc:sldMasterMk cId="2088397300" sldId="2147483711"/>
            <pc:sldLayoutMk cId="3875849417" sldId="2147483707"/>
          </pc:sldLayoutMkLst>
        </pc:sldLayoutChg>
        <pc:sldLayoutChg chg="del">
          <pc:chgData name="Andrea-Eniko Lazar (2029234)" userId="S::2029234@student.uwtsd.ac.uk::28e2e3ca-012c-4117-a3d1-2e39661cd1e4" providerId="AD" clId="Web-{86A5FAC9-00F8-43D6-29CC-91E147E10039}" dt="2021-10-27T13:19:43.355" v="314"/>
          <pc:sldLayoutMkLst>
            <pc:docMk/>
            <pc:sldMasterMk cId="2088397300" sldId="2147483711"/>
            <pc:sldLayoutMk cId="3412696116" sldId="2147483708"/>
          </pc:sldLayoutMkLst>
        </pc:sldLayoutChg>
        <pc:sldLayoutChg chg="del">
          <pc:chgData name="Andrea-Eniko Lazar (2029234)" userId="S::2029234@student.uwtsd.ac.uk::28e2e3ca-012c-4117-a3d1-2e39661cd1e4" providerId="AD" clId="Web-{86A5FAC9-00F8-43D6-29CC-91E147E10039}" dt="2021-10-27T13:19:43.355" v="314"/>
          <pc:sldLayoutMkLst>
            <pc:docMk/>
            <pc:sldMasterMk cId="2088397300" sldId="2147483711"/>
            <pc:sldLayoutMk cId="3941722752" sldId="2147483709"/>
          </pc:sldLayoutMkLst>
        </pc:sldLayoutChg>
        <pc:sldLayoutChg chg="del">
          <pc:chgData name="Andrea-Eniko Lazar (2029234)" userId="S::2029234@student.uwtsd.ac.uk::28e2e3ca-012c-4117-a3d1-2e39661cd1e4" providerId="AD" clId="Web-{86A5FAC9-00F8-43D6-29CC-91E147E10039}" dt="2021-10-27T13:19:43.355" v="314"/>
          <pc:sldLayoutMkLst>
            <pc:docMk/>
            <pc:sldMasterMk cId="2088397300" sldId="2147483711"/>
            <pc:sldLayoutMk cId="2764098324" sldId="2147483710"/>
          </pc:sldLayoutMkLst>
        </pc:sldLayoutChg>
      </pc:sldMasterChg>
      <pc:sldMasterChg chg="add del addSldLayout delSldLayout modSldLayout">
        <pc:chgData name="Andrea-Eniko Lazar (2029234)" userId="S::2029234@student.uwtsd.ac.uk::28e2e3ca-012c-4117-a3d1-2e39661cd1e4" providerId="AD" clId="Web-{86A5FAC9-00F8-43D6-29CC-91E147E10039}" dt="2021-10-27T20:11:34.629" v="719"/>
        <pc:sldMasterMkLst>
          <pc:docMk/>
          <pc:sldMasterMk cId="3430189775" sldId="2147483712"/>
        </pc:sldMasterMkLst>
        <pc:sldLayoutChg chg="add del mod replId">
          <pc:chgData name="Andrea-Eniko Lazar (2029234)" userId="S::2029234@student.uwtsd.ac.uk::28e2e3ca-012c-4117-a3d1-2e39661cd1e4" providerId="AD" clId="Web-{86A5FAC9-00F8-43D6-29CC-91E147E10039}" dt="2021-10-27T20:11:34.629" v="719"/>
          <pc:sldLayoutMkLst>
            <pc:docMk/>
            <pc:sldMasterMk cId="3430189775" sldId="2147483712"/>
            <pc:sldLayoutMk cId="1079607173" sldId="2147483713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11:34.629" v="719"/>
          <pc:sldLayoutMkLst>
            <pc:docMk/>
            <pc:sldMasterMk cId="3430189775" sldId="2147483712"/>
            <pc:sldLayoutMk cId="333143853" sldId="2147483714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11:34.629" v="719"/>
          <pc:sldLayoutMkLst>
            <pc:docMk/>
            <pc:sldMasterMk cId="3430189775" sldId="2147483712"/>
            <pc:sldLayoutMk cId="909898" sldId="2147483715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11:34.629" v="719"/>
          <pc:sldLayoutMkLst>
            <pc:docMk/>
            <pc:sldMasterMk cId="3430189775" sldId="2147483712"/>
            <pc:sldLayoutMk cId="3727625335" sldId="2147483716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11:34.629" v="719"/>
          <pc:sldLayoutMkLst>
            <pc:docMk/>
            <pc:sldMasterMk cId="3430189775" sldId="2147483712"/>
            <pc:sldLayoutMk cId="3186136166" sldId="2147483717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11:34.629" v="719"/>
          <pc:sldLayoutMkLst>
            <pc:docMk/>
            <pc:sldMasterMk cId="3430189775" sldId="2147483712"/>
            <pc:sldLayoutMk cId="980673510" sldId="2147483718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11:34.629" v="719"/>
          <pc:sldLayoutMkLst>
            <pc:docMk/>
            <pc:sldMasterMk cId="3430189775" sldId="2147483712"/>
            <pc:sldLayoutMk cId="677666719" sldId="2147483719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11:34.629" v="719"/>
          <pc:sldLayoutMkLst>
            <pc:docMk/>
            <pc:sldMasterMk cId="3430189775" sldId="2147483712"/>
            <pc:sldLayoutMk cId="2153585353" sldId="2147483720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11:34.629" v="719"/>
          <pc:sldLayoutMkLst>
            <pc:docMk/>
            <pc:sldMasterMk cId="3430189775" sldId="2147483712"/>
            <pc:sldLayoutMk cId="832266342" sldId="2147483721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11:34.629" v="719"/>
          <pc:sldLayoutMkLst>
            <pc:docMk/>
            <pc:sldMasterMk cId="3430189775" sldId="2147483712"/>
            <pc:sldLayoutMk cId="1172478841" sldId="2147483722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11:34.629" v="719"/>
          <pc:sldLayoutMkLst>
            <pc:docMk/>
            <pc:sldMasterMk cId="3430189775" sldId="2147483712"/>
            <pc:sldLayoutMk cId="1061181509" sldId="2147483723"/>
          </pc:sldLayoutMkLst>
        </pc:sldLayoutChg>
      </pc:sldMasterChg>
      <pc:sldMasterChg chg="add del addSldLayout delSldLayout modSldLayout">
        <pc:chgData name="Andrea-Eniko Lazar (2029234)" userId="S::2029234@student.uwtsd.ac.uk::28e2e3ca-012c-4117-a3d1-2e39661cd1e4" providerId="AD" clId="Web-{86A5FAC9-00F8-43D6-29CC-91E147E10039}" dt="2021-10-27T20:11:58.364" v="721"/>
        <pc:sldMasterMkLst>
          <pc:docMk/>
          <pc:sldMasterMk cId="1587094351" sldId="2147483724"/>
        </pc:sldMasterMkLst>
        <pc:sldLayoutChg chg="add del mod replId">
          <pc:chgData name="Andrea-Eniko Lazar (2029234)" userId="S::2029234@student.uwtsd.ac.uk::28e2e3ca-012c-4117-a3d1-2e39661cd1e4" providerId="AD" clId="Web-{86A5FAC9-00F8-43D6-29CC-91E147E10039}" dt="2021-10-27T20:11:58.364" v="721"/>
          <pc:sldLayoutMkLst>
            <pc:docMk/>
            <pc:sldMasterMk cId="1587094351" sldId="2147483724"/>
            <pc:sldLayoutMk cId="897559260" sldId="2147483725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11:58.364" v="721"/>
          <pc:sldLayoutMkLst>
            <pc:docMk/>
            <pc:sldMasterMk cId="1587094351" sldId="2147483724"/>
            <pc:sldLayoutMk cId="2198675653" sldId="2147483726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11:58.364" v="721"/>
          <pc:sldLayoutMkLst>
            <pc:docMk/>
            <pc:sldMasterMk cId="1587094351" sldId="2147483724"/>
            <pc:sldLayoutMk cId="1818615142" sldId="2147483727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11:58.364" v="721"/>
          <pc:sldLayoutMkLst>
            <pc:docMk/>
            <pc:sldMasterMk cId="1587094351" sldId="2147483724"/>
            <pc:sldLayoutMk cId="2367639552" sldId="2147483728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11:58.364" v="721"/>
          <pc:sldLayoutMkLst>
            <pc:docMk/>
            <pc:sldMasterMk cId="1587094351" sldId="2147483724"/>
            <pc:sldLayoutMk cId="4267396380" sldId="2147483729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11:58.364" v="721"/>
          <pc:sldLayoutMkLst>
            <pc:docMk/>
            <pc:sldMasterMk cId="1587094351" sldId="2147483724"/>
            <pc:sldLayoutMk cId="289750943" sldId="2147483730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11:58.364" v="721"/>
          <pc:sldLayoutMkLst>
            <pc:docMk/>
            <pc:sldMasterMk cId="1587094351" sldId="2147483724"/>
            <pc:sldLayoutMk cId="1534751187" sldId="2147483731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11:58.364" v="721"/>
          <pc:sldLayoutMkLst>
            <pc:docMk/>
            <pc:sldMasterMk cId="1587094351" sldId="2147483724"/>
            <pc:sldLayoutMk cId="3152725251" sldId="2147483732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11:58.364" v="721"/>
          <pc:sldLayoutMkLst>
            <pc:docMk/>
            <pc:sldMasterMk cId="1587094351" sldId="2147483724"/>
            <pc:sldLayoutMk cId="84023350" sldId="2147483733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11:58.364" v="721"/>
          <pc:sldLayoutMkLst>
            <pc:docMk/>
            <pc:sldMasterMk cId="1587094351" sldId="2147483724"/>
            <pc:sldLayoutMk cId="710283214" sldId="2147483734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11:58.364" v="721"/>
          <pc:sldLayoutMkLst>
            <pc:docMk/>
            <pc:sldMasterMk cId="1587094351" sldId="2147483724"/>
            <pc:sldLayoutMk cId="1263859668" sldId="2147483735"/>
          </pc:sldLayoutMkLst>
        </pc:sldLayoutChg>
      </pc:sldMasterChg>
      <pc:sldMasterChg chg="add del addSldLayout delSldLayout modSldLayout">
        <pc:chgData name="Andrea-Eniko Lazar (2029234)" userId="S::2029234@student.uwtsd.ac.uk::28e2e3ca-012c-4117-a3d1-2e39661cd1e4" providerId="AD" clId="Web-{86A5FAC9-00F8-43D6-29CC-91E147E10039}" dt="2021-10-27T20:12:15.068" v="723"/>
        <pc:sldMasterMkLst>
          <pc:docMk/>
          <pc:sldMasterMk cId="4195745763" sldId="2147483736"/>
        </pc:sldMasterMkLst>
        <pc:sldLayoutChg chg="add del mod replId">
          <pc:chgData name="Andrea-Eniko Lazar (2029234)" userId="S::2029234@student.uwtsd.ac.uk::28e2e3ca-012c-4117-a3d1-2e39661cd1e4" providerId="AD" clId="Web-{86A5FAC9-00F8-43D6-29CC-91E147E10039}" dt="2021-10-27T20:12:15.068" v="723"/>
          <pc:sldLayoutMkLst>
            <pc:docMk/>
            <pc:sldMasterMk cId="4195745763" sldId="2147483736"/>
            <pc:sldLayoutMk cId="1341079019" sldId="2147483737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12:15.068" v="723"/>
          <pc:sldLayoutMkLst>
            <pc:docMk/>
            <pc:sldMasterMk cId="4195745763" sldId="2147483736"/>
            <pc:sldLayoutMk cId="550329263" sldId="2147483738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12:15.068" v="723"/>
          <pc:sldLayoutMkLst>
            <pc:docMk/>
            <pc:sldMasterMk cId="4195745763" sldId="2147483736"/>
            <pc:sldLayoutMk cId="3280044289" sldId="2147483739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12:15.068" v="723"/>
          <pc:sldLayoutMkLst>
            <pc:docMk/>
            <pc:sldMasterMk cId="4195745763" sldId="2147483736"/>
            <pc:sldLayoutMk cId="992455313" sldId="2147483740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12:15.068" v="723"/>
          <pc:sldLayoutMkLst>
            <pc:docMk/>
            <pc:sldMasterMk cId="4195745763" sldId="2147483736"/>
            <pc:sldLayoutMk cId="3822356936" sldId="2147483741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12:15.068" v="723"/>
          <pc:sldLayoutMkLst>
            <pc:docMk/>
            <pc:sldMasterMk cId="4195745763" sldId="2147483736"/>
            <pc:sldLayoutMk cId="3006277482" sldId="2147483742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12:15.068" v="723"/>
          <pc:sldLayoutMkLst>
            <pc:docMk/>
            <pc:sldMasterMk cId="4195745763" sldId="2147483736"/>
            <pc:sldLayoutMk cId="3809287869" sldId="2147483743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12:15.068" v="723"/>
          <pc:sldLayoutMkLst>
            <pc:docMk/>
            <pc:sldMasterMk cId="4195745763" sldId="2147483736"/>
            <pc:sldLayoutMk cId="3894301508" sldId="2147483744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12:15.068" v="723"/>
          <pc:sldLayoutMkLst>
            <pc:docMk/>
            <pc:sldMasterMk cId="4195745763" sldId="2147483736"/>
            <pc:sldLayoutMk cId="3599579985" sldId="2147483745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12:15.068" v="723"/>
          <pc:sldLayoutMkLst>
            <pc:docMk/>
            <pc:sldMasterMk cId="4195745763" sldId="2147483736"/>
            <pc:sldLayoutMk cId="942679623" sldId="2147483746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12:15.068" v="723"/>
          <pc:sldLayoutMkLst>
            <pc:docMk/>
            <pc:sldMasterMk cId="4195745763" sldId="2147483736"/>
            <pc:sldLayoutMk cId="2374679517" sldId="2147483747"/>
          </pc:sldLayoutMkLst>
        </pc:sldLayoutChg>
      </pc:sldMasterChg>
      <pc:sldMasterChg chg="add del addSldLayout delSldLayout modSldLayout">
        <pc:chgData name="Andrea-Eniko Lazar (2029234)" userId="S::2029234@student.uwtsd.ac.uk::28e2e3ca-012c-4117-a3d1-2e39661cd1e4" providerId="AD" clId="Web-{86A5FAC9-00F8-43D6-29CC-91E147E10039}" dt="2021-10-27T20:12:35.834" v="724"/>
        <pc:sldMasterMkLst>
          <pc:docMk/>
          <pc:sldMasterMk cId="1553096930" sldId="2147483748"/>
        </pc:sldMasterMkLst>
        <pc:sldLayoutChg chg="add del mod replId">
          <pc:chgData name="Andrea-Eniko Lazar (2029234)" userId="S::2029234@student.uwtsd.ac.uk::28e2e3ca-012c-4117-a3d1-2e39661cd1e4" providerId="AD" clId="Web-{86A5FAC9-00F8-43D6-29CC-91E147E10039}" dt="2021-10-27T20:12:35.834" v="724"/>
          <pc:sldLayoutMkLst>
            <pc:docMk/>
            <pc:sldMasterMk cId="1553096930" sldId="2147483748"/>
            <pc:sldLayoutMk cId="354971792" sldId="2147483749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12:35.834" v="724"/>
          <pc:sldLayoutMkLst>
            <pc:docMk/>
            <pc:sldMasterMk cId="1553096930" sldId="2147483748"/>
            <pc:sldLayoutMk cId="2878196410" sldId="2147483750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12:35.834" v="724"/>
          <pc:sldLayoutMkLst>
            <pc:docMk/>
            <pc:sldMasterMk cId="1553096930" sldId="2147483748"/>
            <pc:sldLayoutMk cId="4127081853" sldId="2147483751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12:35.834" v="724"/>
          <pc:sldLayoutMkLst>
            <pc:docMk/>
            <pc:sldMasterMk cId="1553096930" sldId="2147483748"/>
            <pc:sldLayoutMk cId="1106176779" sldId="2147483752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12:35.834" v="724"/>
          <pc:sldLayoutMkLst>
            <pc:docMk/>
            <pc:sldMasterMk cId="1553096930" sldId="2147483748"/>
            <pc:sldLayoutMk cId="3929668112" sldId="2147483753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12:35.834" v="724"/>
          <pc:sldLayoutMkLst>
            <pc:docMk/>
            <pc:sldMasterMk cId="1553096930" sldId="2147483748"/>
            <pc:sldLayoutMk cId="1637778511" sldId="2147483754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12:35.834" v="724"/>
          <pc:sldLayoutMkLst>
            <pc:docMk/>
            <pc:sldMasterMk cId="1553096930" sldId="2147483748"/>
            <pc:sldLayoutMk cId="2142427196" sldId="2147483755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12:35.834" v="724"/>
          <pc:sldLayoutMkLst>
            <pc:docMk/>
            <pc:sldMasterMk cId="1553096930" sldId="2147483748"/>
            <pc:sldLayoutMk cId="1968836762" sldId="2147483756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12:35.834" v="724"/>
          <pc:sldLayoutMkLst>
            <pc:docMk/>
            <pc:sldMasterMk cId="1553096930" sldId="2147483748"/>
            <pc:sldLayoutMk cId="1139736784" sldId="2147483757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12:35.834" v="724"/>
          <pc:sldLayoutMkLst>
            <pc:docMk/>
            <pc:sldMasterMk cId="1553096930" sldId="2147483748"/>
            <pc:sldLayoutMk cId="439992992" sldId="2147483758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12:35.834" v="724"/>
          <pc:sldLayoutMkLst>
            <pc:docMk/>
            <pc:sldMasterMk cId="1553096930" sldId="2147483748"/>
            <pc:sldLayoutMk cId="442373980" sldId="2147483759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12:35.834" v="724"/>
          <pc:sldLayoutMkLst>
            <pc:docMk/>
            <pc:sldMasterMk cId="1553096930" sldId="2147483748"/>
            <pc:sldLayoutMk cId="2395454802" sldId="2147483760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12:35.834" v="724"/>
          <pc:sldLayoutMkLst>
            <pc:docMk/>
            <pc:sldMasterMk cId="1553096930" sldId="2147483748"/>
            <pc:sldLayoutMk cId="998302231" sldId="2147483761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12:35.834" v="724"/>
          <pc:sldLayoutMkLst>
            <pc:docMk/>
            <pc:sldMasterMk cId="1553096930" sldId="2147483748"/>
            <pc:sldLayoutMk cId="1798471331" sldId="2147483762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12:35.834" v="724"/>
          <pc:sldLayoutMkLst>
            <pc:docMk/>
            <pc:sldMasterMk cId="1553096930" sldId="2147483748"/>
            <pc:sldLayoutMk cId="3696504502" sldId="2147483763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12:35.834" v="724"/>
          <pc:sldLayoutMkLst>
            <pc:docMk/>
            <pc:sldMasterMk cId="1553096930" sldId="2147483748"/>
            <pc:sldLayoutMk cId="4119592797" sldId="2147483764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12:35.834" v="724"/>
          <pc:sldLayoutMkLst>
            <pc:docMk/>
            <pc:sldMasterMk cId="1553096930" sldId="2147483748"/>
            <pc:sldLayoutMk cId="587056381" sldId="2147483765"/>
          </pc:sldLayoutMkLst>
        </pc:sldLayoutChg>
      </pc:sldMasterChg>
      <pc:sldMasterChg chg="add del addSldLayout delSldLayout modSldLayout">
        <pc:chgData name="Andrea-Eniko Lazar (2029234)" userId="S::2029234@student.uwtsd.ac.uk::28e2e3ca-012c-4117-a3d1-2e39661cd1e4" providerId="AD" clId="Web-{86A5FAC9-00F8-43D6-29CC-91E147E10039}" dt="2021-10-27T20:13:21.725" v="727"/>
        <pc:sldMasterMkLst>
          <pc:docMk/>
          <pc:sldMasterMk cId="2452045627" sldId="2147483766"/>
        </pc:sldMasterMkLst>
        <pc:sldLayoutChg chg="add del mod replId">
          <pc:chgData name="Andrea-Eniko Lazar (2029234)" userId="S::2029234@student.uwtsd.ac.uk::28e2e3ca-012c-4117-a3d1-2e39661cd1e4" providerId="AD" clId="Web-{86A5FAC9-00F8-43D6-29CC-91E147E10039}" dt="2021-10-27T20:13:21.725" v="727"/>
          <pc:sldLayoutMkLst>
            <pc:docMk/>
            <pc:sldMasterMk cId="2452045627" sldId="2147483766"/>
            <pc:sldLayoutMk cId="2150322136" sldId="2147483767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13:21.725" v="727"/>
          <pc:sldLayoutMkLst>
            <pc:docMk/>
            <pc:sldMasterMk cId="2452045627" sldId="2147483766"/>
            <pc:sldLayoutMk cId="1533158996" sldId="2147483768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13:21.725" v="727"/>
          <pc:sldLayoutMkLst>
            <pc:docMk/>
            <pc:sldMasterMk cId="2452045627" sldId="2147483766"/>
            <pc:sldLayoutMk cId="4019615009" sldId="2147483769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13:21.725" v="727"/>
          <pc:sldLayoutMkLst>
            <pc:docMk/>
            <pc:sldMasterMk cId="2452045627" sldId="2147483766"/>
            <pc:sldLayoutMk cId="3172049595" sldId="2147483770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13:21.725" v="727"/>
          <pc:sldLayoutMkLst>
            <pc:docMk/>
            <pc:sldMasterMk cId="2452045627" sldId="2147483766"/>
            <pc:sldLayoutMk cId="921434042" sldId="2147483771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13:21.725" v="727"/>
          <pc:sldLayoutMkLst>
            <pc:docMk/>
            <pc:sldMasterMk cId="2452045627" sldId="2147483766"/>
            <pc:sldLayoutMk cId="2710191103" sldId="2147483772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13:21.725" v="727"/>
          <pc:sldLayoutMkLst>
            <pc:docMk/>
            <pc:sldMasterMk cId="2452045627" sldId="2147483766"/>
            <pc:sldLayoutMk cId="3156762356" sldId="2147483773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13:21.725" v="727"/>
          <pc:sldLayoutMkLst>
            <pc:docMk/>
            <pc:sldMasterMk cId="2452045627" sldId="2147483766"/>
            <pc:sldLayoutMk cId="270728593" sldId="2147483774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13:21.725" v="727"/>
          <pc:sldLayoutMkLst>
            <pc:docMk/>
            <pc:sldMasterMk cId="2452045627" sldId="2147483766"/>
            <pc:sldLayoutMk cId="895081847" sldId="2147483775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13:21.725" v="727"/>
          <pc:sldLayoutMkLst>
            <pc:docMk/>
            <pc:sldMasterMk cId="2452045627" sldId="2147483766"/>
            <pc:sldLayoutMk cId="1709011921" sldId="2147483776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13:21.725" v="727"/>
          <pc:sldLayoutMkLst>
            <pc:docMk/>
            <pc:sldMasterMk cId="2452045627" sldId="2147483766"/>
            <pc:sldLayoutMk cId="2768082662" sldId="2147483777"/>
          </pc:sldLayoutMkLst>
        </pc:sldLayoutChg>
      </pc:sldMasterChg>
      <pc:sldMasterChg chg="add del addSldLayout delSldLayout modSldLayout">
        <pc:chgData name="Andrea-Eniko Lazar (2029234)" userId="S::2029234@student.uwtsd.ac.uk::28e2e3ca-012c-4117-a3d1-2e39661cd1e4" providerId="AD" clId="Web-{86A5FAC9-00F8-43D6-29CC-91E147E10039}" dt="2021-10-27T20:25:58.866" v="837"/>
        <pc:sldMasterMkLst>
          <pc:docMk/>
          <pc:sldMasterMk cId="3791895322" sldId="2147483778"/>
        </pc:sldMasterMkLst>
        <pc:sldLayoutChg chg="add del mod replId">
          <pc:chgData name="Andrea-Eniko Lazar (2029234)" userId="S::2029234@student.uwtsd.ac.uk::28e2e3ca-012c-4117-a3d1-2e39661cd1e4" providerId="AD" clId="Web-{86A5FAC9-00F8-43D6-29CC-91E147E10039}" dt="2021-10-27T20:25:58.866" v="837"/>
          <pc:sldLayoutMkLst>
            <pc:docMk/>
            <pc:sldMasterMk cId="3791895322" sldId="2147483778"/>
            <pc:sldLayoutMk cId="3060944975" sldId="2147483779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25:58.866" v="837"/>
          <pc:sldLayoutMkLst>
            <pc:docMk/>
            <pc:sldMasterMk cId="3791895322" sldId="2147483778"/>
            <pc:sldLayoutMk cId="802748700" sldId="2147483780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25:58.866" v="837"/>
          <pc:sldLayoutMkLst>
            <pc:docMk/>
            <pc:sldMasterMk cId="3791895322" sldId="2147483778"/>
            <pc:sldLayoutMk cId="4058962805" sldId="2147483781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25:58.866" v="837"/>
          <pc:sldLayoutMkLst>
            <pc:docMk/>
            <pc:sldMasterMk cId="3791895322" sldId="2147483778"/>
            <pc:sldLayoutMk cId="486107680" sldId="2147483782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25:58.866" v="837"/>
          <pc:sldLayoutMkLst>
            <pc:docMk/>
            <pc:sldMasterMk cId="3791895322" sldId="2147483778"/>
            <pc:sldLayoutMk cId="2838534284" sldId="2147483783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25:58.866" v="837"/>
          <pc:sldLayoutMkLst>
            <pc:docMk/>
            <pc:sldMasterMk cId="3791895322" sldId="2147483778"/>
            <pc:sldLayoutMk cId="2767204317" sldId="2147483784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25:58.866" v="837"/>
          <pc:sldLayoutMkLst>
            <pc:docMk/>
            <pc:sldMasterMk cId="3791895322" sldId="2147483778"/>
            <pc:sldLayoutMk cId="446682573" sldId="2147483785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25:58.866" v="837"/>
          <pc:sldLayoutMkLst>
            <pc:docMk/>
            <pc:sldMasterMk cId="3791895322" sldId="2147483778"/>
            <pc:sldLayoutMk cId="1636810247" sldId="2147483786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25:58.866" v="837"/>
          <pc:sldLayoutMkLst>
            <pc:docMk/>
            <pc:sldMasterMk cId="3791895322" sldId="2147483778"/>
            <pc:sldLayoutMk cId="683185505" sldId="2147483787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25:58.866" v="837"/>
          <pc:sldLayoutMkLst>
            <pc:docMk/>
            <pc:sldMasterMk cId="3791895322" sldId="2147483778"/>
            <pc:sldLayoutMk cId="3413346824" sldId="2147483788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25:58.866" v="837"/>
          <pc:sldLayoutMkLst>
            <pc:docMk/>
            <pc:sldMasterMk cId="3791895322" sldId="2147483778"/>
            <pc:sldLayoutMk cId="2185641692" sldId="2147483789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25:58.866" v="837"/>
          <pc:sldLayoutMkLst>
            <pc:docMk/>
            <pc:sldMasterMk cId="3791895322" sldId="2147483778"/>
            <pc:sldLayoutMk cId="3494111483" sldId="2147483790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25:58.866" v="837"/>
          <pc:sldLayoutMkLst>
            <pc:docMk/>
            <pc:sldMasterMk cId="3791895322" sldId="2147483778"/>
            <pc:sldLayoutMk cId="1875427861" sldId="2147483791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25:58.866" v="837"/>
          <pc:sldLayoutMkLst>
            <pc:docMk/>
            <pc:sldMasterMk cId="3791895322" sldId="2147483778"/>
            <pc:sldLayoutMk cId="951541951" sldId="2147483792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25:58.866" v="837"/>
          <pc:sldLayoutMkLst>
            <pc:docMk/>
            <pc:sldMasterMk cId="3791895322" sldId="2147483778"/>
            <pc:sldLayoutMk cId="4110564040" sldId="2147483793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25:58.866" v="837"/>
          <pc:sldLayoutMkLst>
            <pc:docMk/>
            <pc:sldMasterMk cId="3791895322" sldId="2147483778"/>
            <pc:sldLayoutMk cId="45162833" sldId="2147483794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7T20:25:58.866" v="837"/>
          <pc:sldLayoutMkLst>
            <pc:docMk/>
            <pc:sldMasterMk cId="3791895322" sldId="2147483778"/>
            <pc:sldLayoutMk cId="1521280531" sldId="2147483795"/>
          </pc:sldLayoutMkLst>
        </pc:sldLayoutChg>
      </pc:sldMasterChg>
      <pc:sldMasterChg chg="add del addSldLayout delSldLayout modSldLayout">
        <pc:chgData name="Andrea-Eniko Lazar (2029234)" userId="S::2029234@student.uwtsd.ac.uk::28e2e3ca-012c-4117-a3d1-2e39661cd1e4" providerId="AD" clId="Web-{86A5FAC9-00F8-43D6-29CC-91E147E10039}" dt="2021-10-28T09:01:52.023" v="974"/>
        <pc:sldMasterMkLst>
          <pc:docMk/>
          <pc:sldMasterMk cId="3800526480" sldId="2147483796"/>
        </pc:sldMasterMkLst>
        <pc:sldLayoutChg chg="add del mod replId">
          <pc:chgData name="Andrea-Eniko Lazar (2029234)" userId="S::2029234@student.uwtsd.ac.uk::28e2e3ca-012c-4117-a3d1-2e39661cd1e4" providerId="AD" clId="Web-{86A5FAC9-00F8-43D6-29CC-91E147E10039}" dt="2021-10-28T09:01:52.023" v="974"/>
          <pc:sldLayoutMkLst>
            <pc:docMk/>
            <pc:sldMasterMk cId="3800526480" sldId="2147483796"/>
            <pc:sldLayoutMk cId="3655919743" sldId="2147483797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8T09:01:52.023" v="974"/>
          <pc:sldLayoutMkLst>
            <pc:docMk/>
            <pc:sldMasterMk cId="3800526480" sldId="2147483796"/>
            <pc:sldLayoutMk cId="524250661" sldId="2147483798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8T09:01:52.023" v="974"/>
          <pc:sldLayoutMkLst>
            <pc:docMk/>
            <pc:sldMasterMk cId="3800526480" sldId="2147483796"/>
            <pc:sldLayoutMk cId="2837483321" sldId="2147483799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8T09:01:52.023" v="974"/>
          <pc:sldLayoutMkLst>
            <pc:docMk/>
            <pc:sldMasterMk cId="3800526480" sldId="2147483796"/>
            <pc:sldLayoutMk cId="3483014749" sldId="2147483800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8T09:01:52.023" v="974"/>
          <pc:sldLayoutMkLst>
            <pc:docMk/>
            <pc:sldMasterMk cId="3800526480" sldId="2147483796"/>
            <pc:sldLayoutMk cId="1683041005" sldId="2147483801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8T09:01:52.023" v="974"/>
          <pc:sldLayoutMkLst>
            <pc:docMk/>
            <pc:sldMasterMk cId="3800526480" sldId="2147483796"/>
            <pc:sldLayoutMk cId="1715313551" sldId="2147483802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8T09:01:52.023" v="974"/>
          <pc:sldLayoutMkLst>
            <pc:docMk/>
            <pc:sldMasterMk cId="3800526480" sldId="2147483796"/>
            <pc:sldLayoutMk cId="1617867917" sldId="2147483803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8T09:01:52.023" v="974"/>
          <pc:sldLayoutMkLst>
            <pc:docMk/>
            <pc:sldMasterMk cId="3800526480" sldId="2147483796"/>
            <pc:sldLayoutMk cId="3459816222" sldId="2147483804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8T09:01:52.023" v="974"/>
          <pc:sldLayoutMkLst>
            <pc:docMk/>
            <pc:sldMasterMk cId="3800526480" sldId="2147483796"/>
            <pc:sldLayoutMk cId="1932729827" sldId="2147483805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8T09:01:52.023" v="974"/>
          <pc:sldLayoutMkLst>
            <pc:docMk/>
            <pc:sldMasterMk cId="3800526480" sldId="2147483796"/>
            <pc:sldLayoutMk cId="2406154860" sldId="2147483806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8T09:01:52.023" v="974"/>
          <pc:sldLayoutMkLst>
            <pc:docMk/>
            <pc:sldMasterMk cId="3800526480" sldId="2147483796"/>
            <pc:sldLayoutMk cId="1332574723" sldId="2147483807"/>
          </pc:sldLayoutMkLst>
        </pc:sldLayoutChg>
      </pc:sldMasterChg>
      <pc:sldMasterChg chg="add del addSldLayout delSldLayout modSldLayout">
        <pc:chgData name="Andrea-Eniko Lazar (2029234)" userId="S::2029234@student.uwtsd.ac.uk::28e2e3ca-012c-4117-a3d1-2e39661cd1e4" providerId="AD" clId="Web-{86A5FAC9-00F8-43D6-29CC-91E147E10039}" dt="2021-10-28T11:52:27.989" v="1370"/>
        <pc:sldMasterMkLst>
          <pc:docMk/>
          <pc:sldMasterMk cId="621686104" sldId="2147483808"/>
        </pc:sldMasterMkLst>
        <pc:sldLayoutChg chg="add del mod replId">
          <pc:chgData name="Andrea-Eniko Lazar (2029234)" userId="S::2029234@student.uwtsd.ac.uk::28e2e3ca-012c-4117-a3d1-2e39661cd1e4" providerId="AD" clId="Web-{86A5FAC9-00F8-43D6-29CC-91E147E10039}" dt="2021-10-28T11:52:27.989" v="1370"/>
          <pc:sldLayoutMkLst>
            <pc:docMk/>
            <pc:sldMasterMk cId="621686104" sldId="2147483808"/>
            <pc:sldLayoutMk cId="1393900614" sldId="2147483809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8T11:52:27.989" v="1370"/>
          <pc:sldLayoutMkLst>
            <pc:docMk/>
            <pc:sldMasterMk cId="621686104" sldId="2147483808"/>
            <pc:sldLayoutMk cId="1184690619" sldId="2147483810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8T11:52:27.989" v="1370"/>
          <pc:sldLayoutMkLst>
            <pc:docMk/>
            <pc:sldMasterMk cId="621686104" sldId="2147483808"/>
            <pc:sldLayoutMk cId="4269328167" sldId="2147483811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8T11:52:27.989" v="1370"/>
          <pc:sldLayoutMkLst>
            <pc:docMk/>
            <pc:sldMasterMk cId="621686104" sldId="2147483808"/>
            <pc:sldLayoutMk cId="1595106157" sldId="2147483812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8T11:52:27.989" v="1370"/>
          <pc:sldLayoutMkLst>
            <pc:docMk/>
            <pc:sldMasterMk cId="621686104" sldId="2147483808"/>
            <pc:sldLayoutMk cId="3473601344" sldId="2147483813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8T11:52:27.989" v="1370"/>
          <pc:sldLayoutMkLst>
            <pc:docMk/>
            <pc:sldMasterMk cId="621686104" sldId="2147483808"/>
            <pc:sldLayoutMk cId="2595692088" sldId="2147483814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8T11:52:27.989" v="1370"/>
          <pc:sldLayoutMkLst>
            <pc:docMk/>
            <pc:sldMasterMk cId="621686104" sldId="2147483808"/>
            <pc:sldLayoutMk cId="913692136" sldId="2147483815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8T11:52:27.989" v="1370"/>
          <pc:sldLayoutMkLst>
            <pc:docMk/>
            <pc:sldMasterMk cId="621686104" sldId="2147483808"/>
            <pc:sldLayoutMk cId="858954463" sldId="2147483816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8T11:52:27.989" v="1370"/>
          <pc:sldLayoutMkLst>
            <pc:docMk/>
            <pc:sldMasterMk cId="621686104" sldId="2147483808"/>
            <pc:sldLayoutMk cId="396710553" sldId="2147483817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8T11:52:27.989" v="1370"/>
          <pc:sldLayoutMkLst>
            <pc:docMk/>
            <pc:sldMasterMk cId="621686104" sldId="2147483808"/>
            <pc:sldLayoutMk cId="1896039290" sldId="2147483818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8T11:52:27.989" v="1370"/>
          <pc:sldLayoutMkLst>
            <pc:docMk/>
            <pc:sldMasterMk cId="621686104" sldId="2147483808"/>
            <pc:sldLayoutMk cId="2901028744" sldId="2147483819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8T11:52:27.989" v="1370"/>
          <pc:sldLayoutMkLst>
            <pc:docMk/>
            <pc:sldMasterMk cId="621686104" sldId="2147483808"/>
            <pc:sldLayoutMk cId="4016260177" sldId="2147483820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8T11:52:27.989" v="1370"/>
          <pc:sldLayoutMkLst>
            <pc:docMk/>
            <pc:sldMasterMk cId="621686104" sldId="2147483808"/>
            <pc:sldLayoutMk cId="2953971043" sldId="2147483821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8T11:52:27.989" v="1370"/>
          <pc:sldLayoutMkLst>
            <pc:docMk/>
            <pc:sldMasterMk cId="621686104" sldId="2147483808"/>
            <pc:sldLayoutMk cId="1286245492" sldId="2147483822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8T11:52:27.989" v="1370"/>
          <pc:sldLayoutMkLst>
            <pc:docMk/>
            <pc:sldMasterMk cId="621686104" sldId="2147483808"/>
            <pc:sldLayoutMk cId="543054168" sldId="2147483823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8T11:52:27.989" v="1370"/>
          <pc:sldLayoutMkLst>
            <pc:docMk/>
            <pc:sldMasterMk cId="621686104" sldId="2147483808"/>
            <pc:sldLayoutMk cId="4117797331" sldId="2147483824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8T11:52:27.989" v="1370"/>
          <pc:sldLayoutMkLst>
            <pc:docMk/>
            <pc:sldMasterMk cId="621686104" sldId="2147483808"/>
            <pc:sldLayoutMk cId="3918711204" sldId="2147483825"/>
          </pc:sldLayoutMkLst>
        </pc:sldLayoutChg>
      </pc:sldMasterChg>
      <pc:sldMasterChg chg="add del addSldLayout delSldLayout modSldLayout">
        <pc:chgData name="Andrea-Eniko Lazar (2029234)" userId="S::2029234@student.uwtsd.ac.uk::28e2e3ca-012c-4117-a3d1-2e39661cd1e4" providerId="AD" clId="Web-{86A5FAC9-00F8-43D6-29CC-91E147E10039}" dt="2021-10-28T11:52:47.599" v="1371"/>
        <pc:sldMasterMkLst>
          <pc:docMk/>
          <pc:sldMasterMk cId="486768150" sldId="2147483826"/>
        </pc:sldMasterMkLst>
        <pc:sldLayoutChg chg="add del mod replId">
          <pc:chgData name="Andrea-Eniko Lazar (2029234)" userId="S::2029234@student.uwtsd.ac.uk::28e2e3ca-012c-4117-a3d1-2e39661cd1e4" providerId="AD" clId="Web-{86A5FAC9-00F8-43D6-29CC-91E147E10039}" dt="2021-10-28T11:52:47.599" v="1371"/>
          <pc:sldLayoutMkLst>
            <pc:docMk/>
            <pc:sldMasterMk cId="486768150" sldId="2147483826"/>
            <pc:sldLayoutMk cId="2297447060" sldId="2147483827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8T11:52:47.599" v="1371"/>
          <pc:sldLayoutMkLst>
            <pc:docMk/>
            <pc:sldMasterMk cId="486768150" sldId="2147483826"/>
            <pc:sldLayoutMk cId="1337211199" sldId="2147483828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8T11:52:47.599" v="1371"/>
          <pc:sldLayoutMkLst>
            <pc:docMk/>
            <pc:sldMasterMk cId="486768150" sldId="2147483826"/>
            <pc:sldLayoutMk cId="2796556299" sldId="2147483829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8T11:52:47.599" v="1371"/>
          <pc:sldLayoutMkLst>
            <pc:docMk/>
            <pc:sldMasterMk cId="486768150" sldId="2147483826"/>
            <pc:sldLayoutMk cId="2661644784" sldId="2147483830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8T11:52:47.599" v="1371"/>
          <pc:sldLayoutMkLst>
            <pc:docMk/>
            <pc:sldMasterMk cId="486768150" sldId="2147483826"/>
            <pc:sldLayoutMk cId="2498776529" sldId="2147483831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8T11:52:47.599" v="1371"/>
          <pc:sldLayoutMkLst>
            <pc:docMk/>
            <pc:sldMasterMk cId="486768150" sldId="2147483826"/>
            <pc:sldLayoutMk cId="1280461213" sldId="2147483832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8T11:52:47.599" v="1371"/>
          <pc:sldLayoutMkLst>
            <pc:docMk/>
            <pc:sldMasterMk cId="486768150" sldId="2147483826"/>
            <pc:sldLayoutMk cId="1001021633" sldId="2147483833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8T11:52:47.599" v="1371"/>
          <pc:sldLayoutMkLst>
            <pc:docMk/>
            <pc:sldMasterMk cId="486768150" sldId="2147483826"/>
            <pc:sldLayoutMk cId="1175990319" sldId="2147483834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8T11:52:47.599" v="1371"/>
          <pc:sldLayoutMkLst>
            <pc:docMk/>
            <pc:sldMasterMk cId="486768150" sldId="2147483826"/>
            <pc:sldLayoutMk cId="4260754202" sldId="2147483835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8T11:52:47.599" v="1371"/>
          <pc:sldLayoutMkLst>
            <pc:docMk/>
            <pc:sldMasterMk cId="486768150" sldId="2147483826"/>
            <pc:sldLayoutMk cId="4229797979" sldId="2147483836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8T11:52:47.599" v="1371"/>
          <pc:sldLayoutMkLst>
            <pc:docMk/>
            <pc:sldMasterMk cId="486768150" sldId="2147483826"/>
            <pc:sldLayoutMk cId="2862976937" sldId="2147483837"/>
          </pc:sldLayoutMkLst>
        </pc:sldLayoutChg>
      </pc:sldMasterChg>
      <pc:sldMasterChg chg="add del addSldLayout delSldLayout modSldLayout">
        <pc:chgData name="Andrea-Eniko Lazar (2029234)" userId="S::2029234@student.uwtsd.ac.uk::28e2e3ca-012c-4117-a3d1-2e39661cd1e4" providerId="AD" clId="Web-{86A5FAC9-00F8-43D6-29CC-91E147E10039}" dt="2021-10-28T13:07:00.771" v="1511"/>
        <pc:sldMasterMkLst>
          <pc:docMk/>
          <pc:sldMasterMk cId="2857123027" sldId="2147483838"/>
        </pc:sldMasterMkLst>
        <pc:sldLayoutChg chg="add del mod replId">
          <pc:chgData name="Andrea-Eniko Lazar (2029234)" userId="S::2029234@student.uwtsd.ac.uk::28e2e3ca-012c-4117-a3d1-2e39661cd1e4" providerId="AD" clId="Web-{86A5FAC9-00F8-43D6-29CC-91E147E10039}" dt="2021-10-28T13:07:00.771" v="1511"/>
          <pc:sldLayoutMkLst>
            <pc:docMk/>
            <pc:sldMasterMk cId="2857123027" sldId="2147483838"/>
            <pc:sldLayoutMk cId="902749636" sldId="2147483839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8T13:07:00.771" v="1511"/>
          <pc:sldLayoutMkLst>
            <pc:docMk/>
            <pc:sldMasterMk cId="2857123027" sldId="2147483838"/>
            <pc:sldLayoutMk cId="3402143467" sldId="2147483840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8T13:07:00.771" v="1511"/>
          <pc:sldLayoutMkLst>
            <pc:docMk/>
            <pc:sldMasterMk cId="2857123027" sldId="2147483838"/>
            <pc:sldLayoutMk cId="3423366548" sldId="2147483841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8T13:07:00.771" v="1511"/>
          <pc:sldLayoutMkLst>
            <pc:docMk/>
            <pc:sldMasterMk cId="2857123027" sldId="2147483838"/>
            <pc:sldLayoutMk cId="4058276569" sldId="2147483842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8T13:07:00.771" v="1511"/>
          <pc:sldLayoutMkLst>
            <pc:docMk/>
            <pc:sldMasterMk cId="2857123027" sldId="2147483838"/>
            <pc:sldLayoutMk cId="1206889331" sldId="2147483843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8T13:07:00.771" v="1511"/>
          <pc:sldLayoutMkLst>
            <pc:docMk/>
            <pc:sldMasterMk cId="2857123027" sldId="2147483838"/>
            <pc:sldLayoutMk cId="3568499248" sldId="2147483844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8T13:07:00.771" v="1511"/>
          <pc:sldLayoutMkLst>
            <pc:docMk/>
            <pc:sldMasterMk cId="2857123027" sldId="2147483838"/>
            <pc:sldLayoutMk cId="3788524795" sldId="2147483845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8T13:07:00.771" v="1511"/>
          <pc:sldLayoutMkLst>
            <pc:docMk/>
            <pc:sldMasterMk cId="2857123027" sldId="2147483838"/>
            <pc:sldLayoutMk cId="3189436377" sldId="2147483846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8T13:07:00.771" v="1511"/>
          <pc:sldLayoutMkLst>
            <pc:docMk/>
            <pc:sldMasterMk cId="2857123027" sldId="2147483838"/>
            <pc:sldLayoutMk cId="243335913" sldId="2147483847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8T13:07:00.771" v="1511"/>
          <pc:sldLayoutMkLst>
            <pc:docMk/>
            <pc:sldMasterMk cId="2857123027" sldId="2147483838"/>
            <pc:sldLayoutMk cId="1636459811" sldId="2147483848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8T13:07:00.771" v="1511"/>
          <pc:sldLayoutMkLst>
            <pc:docMk/>
            <pc:sldMasterMk cId="2857123027" sldId="2147483838"/>
            <pc:sldLayoutMk cId="3494407359" sldId="2147483849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8T13:07:00.771" v="1511"/>
          <pc:sldLayoutMkLst>
            <pc:docMk/>
            <pc:sldMasterMk cId="2857123027" sldId="2147483838"/>
            <pc:sldLayoutMk cId="1342529539" sldId="2147483850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8T13:07:00.771" v="1511"/>
          <pc:sldLayoutMkLst>
            <pc:docMk/>
            <pc:sldMasterMk cId="2857123027" sldId="2147483838"/>
            <pc:sldLayoutMk cId="2300288481" sldId="2147483851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8T13:07:00.771" v="1511"/>
          <pc:sldLayoutMkLst>
            <pc:docMk/>
            <pc:sldMasterMk cId="2857123027" sldId="2147483838"/>
            <pc:sldLayoutMk cId="303036466" sldId="2147483852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8T13:07:00.771" v="1511"/>
          <pc:sldLayoutMkLst>
            <pc:docMk/>
            <pc:sldMasterMk cId="2857123027" sldId="2147483838"/>
            <pc:sldLayoutMk cId="1362736428" sldId="2147483853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8T13:07:00.771" v="1511"/>
          <pc:sldLayoutMkLst>
            <pc:docMk/>
            <pc:sldMasterMk cId="2857123027" sldId="2147483838"/>
            <pc:sldLayoutMk cId="1064745611" sldId="2147483854"/>
          </pc:sldLayoutMkLst>
        </pc:sldLayoutChg>
        <pc:sldLayoutChg chg="add del mod replId">
          <pc:chgData name="Andrea-Eniko Lazar (2029234)" userId="S::2029234@student.uwtsd.ac.uk::28e2e3ca-012c-4117-a3d1-2e39661cd1e4" providerId="AD" clId="Web-{86A5FAC9-00F8-43D6-29CC-91E147E10039}" dt="2021-10-28T13:07:00.771" v="1511"/>
          <pc:sldLayoutMkLst>
            <pc:docMk/>
            <pc:sldMasterMk cId="2857123027" sldId="2147483838"/>
            <pc:sldLayoutMk cId="1111377263" sldId="2147483855"/>
          </pc:sldLayoutMkLst>
        </pc:sldLayoutChg>
      </pc:sldMasterChg>
      <pc:sldMasterChg chg="add addSldLayout modSldLayout">
        <pc:chgData name="Andrea-Eniko Lazar (2029234)" userId="S::2029234@student.uwtsd.ac.uk::28e2e3ca-012c-4117-a3d1-2e39661cd1e4" providerId="AD" clId="Web-{86A5FAC9-00F8-43D6-29CC-91E147E10039}" dt="2021-10-28T13:07:00.771" v="1511"/>
        <pc:sldMasterMkLst>
          <pc:docMk/>
          <pc:sldMasterMk cId="2894196230" sldId="2147483856"/>
        </pc:sldMasterMkLst>
        <pc:sldLayoutChg chg="add mod replId">
          <pc:chgData name="Andrea-Eniko Lazar (2029234)" userId="S::2029234@student.uwtsd.ac.uk::28e2e3ca-012c-4117-a3d1-2e39661cd1e4" providerId="AD" clId="Web-{86A5FAC9-00F8-43D6-29CC-91E147E10039}" dt="2021-10-28T13:07:00.771" v="1511"/>
          <pc:sldLayoutMkLst>
            <pc:docMk/>
            <pc:sldMasterMk cId="2894196230" sldId="2147483856"/>
            <pc:sldLayoutMk cId="322429533" sldId="2147483857"/>
          </pc:sldLayoutMkLst>
        </pc:sldLayoutChg>
        <pc:sldLayoutChg chg="add mod replId">
          <pc:chgData name="Andrea-Eniko Lazar (2029234)" userId="S::2029234@student.uwtsd.ac.uk::28e2e3ca-012c-4117-a3d1-2e39661cd1e4" providerId="AD" clId="Web-{86A5FAC9-00F8-43D6-29CC-91E147E10039}" dt="2021-10-28T13:07:00.771" v="1511"/>
          <pc:sldLayoutMkLst>
            <pc:docMk/>
            <pc:sldMasterMk cId="2894196230" sldId="2147483856"/>
            <pc:sldLayoutMk cId="3583438073" sldId="2147483858"/>
          </pc:sldLayoutMkLst>
        </pc:sldLayoutChg>
        <pc:sldLayoutChg chg="add mod replId">
          <pc:chgData name="Andrea-Eniko Lazar (2029234)" userId="S::2029234@student.uwtsd.ac.uk::28e2e3ca-012c-4117-a3d1-2e39661cd1e4" providerId="AD" clId="Web-{86A5FAC9-00F8-43D6-29CC-91E147E10039}" dt="2021-10-28T13:07:00.771" v="1511"/>
          <pc:sldLayoutMkLst>
            <pc:docMk/>
            <pc:sldMasterMk cId="2894196230" sldId="2147483856"/>
            <pc:sldLayoutMk cId="4047127973" sldId="2147483859"/>
          </pc:sldLayoutMkLst>
        </pc:sldLayoutChg>
        <pc:sldLayoutChg chg="add mod replId">
          <pc:chgData name="Andrea-Eniko Lazar (2029234)" userId="S::2029234@student.uwtsd.ac.uk::28e2e3ca-012c-4117-a3d1-2e39661cd1e4" providerId="AD" clId="Web-{86A5FAC9-00F8-43D6-29CC-91E147E10039}" dt="2021-10-28T13:07:00.771" v="1511"/>
          <pc:sldLayoutMkLst>
            <pc:docMk/>
            <pc:sldMasterMk cId="2894196230" sldId="2147483856"/>
            <pc:sldLayoutMk cId="3674213733" sldId="2147483860"/>
          </pc:sldLayoutMkLst>
        </pc:sldLayoutChg>
        <pc:sldLayoutChg chg="add mod replId">
          <pc:chgData name="Andrea-Eniko Lazar (2029234)" userId="S::2029234@student.uwtsd.ac.uk::28e2e3ca-012c-4117-a3d1-2e39661cd1e4" providerId="AD" clId="Web-{86A5FAC9-00F8-43D6-29CC-91E147E10039}" dt="2021-10-28T13:07:00.771" v="1511"/>
          <pc:sldLayoutMkLst>
            <pc:docMk/>
            <pc:sldMasterMk cId="2894196230" sldId="2147483856"/>
            <pc:sldLayoutMk cId="747651137" sldId="2147483861"/>
          </pc:sldLayoutMkLst>
        </pc:sldLayoutChg>
        <pc:sldLayoutChg chg="add mod replId">
          <pc:chgData name="Andrea-Eniko Lazar (2029234)" userId="S::2029234@student.uwtsd.ac.uk::28e2e3ca-012c-4117-a3d1-2e39661cd1e4" providerId="AD" clId="Web-{86A5FAC9-00F8-43D6-29CC-91E147E10039}" dt="2021-10-28T13:07:00.771" v="1511"/>
          <pc:sldLayoutMkLst>
            <pc:docMk/>
            <pc:sldMasterMk cId="2894196230" sldId="2147483856"/>
            <pc:sldLayoutMk cId="434813096" sldId="2147483862"/>
          </pc:sldLayoutMkLst>
        </pc:sldLayoutChg>
        <pc:sldLayoutChg chg="add mod replId">
          <pc:chgData name="Andrea-Eniko Lazar (2029234)" userId="S::2029234@student.uwtsd.ac.uk::28e2e3ca-012c-4117-a3d1-2e39661cd1e4" providerId="AD" clId="Web-{86A5FAC9-00F8-43D6-29CC-91E147E10039}" dt="2021-10-28T13:07:00.771" v="1511"/>
          <pc:sldLayoutMkLst>
            <pc:docMk/>
            <pc:sldMasterMk cId="2894196230" sldId="2147483856"/>
            <pc:sldLayoutMk cId="3311156782" sldId="2147483863"/>
          </pc:sldLayoutMkLst>
        </pc:sldLayoutChg>
        <pc:sldLayoutChg chg="add mod replId">
          <pc:chgData name="Andrea-Eniko Lazar (2029234)" userId="S::2029234@student.uwtsd.ac.uk::28e2e3ca-012c-4117-a3d1-2e39661cd1e4" providerId="AD" clId="Web-{86A5FAC9-00F8-43D6-29CC-91E147E10039}" dt="2021-10-28T13:07:00.771" v="1511"/>
          <pc:sldLayoutMkLst>
            <pc:docMk/>
            <pc:sldMasterMk cId="2894196230" sldId="2147483856"/>
            <pc:sldLayoutMk cId="1011283065" sldId="2147483864"/>
          </pc:sldLayoutMkLst>
        </pc:sldLayoutChg>
        <pc:sldLayoutChg chg="add mod replId">
          <pc:chgData name="Andrea-Eniko Lazar (2029234)" userId="S::2029234@student.uwtsd.ac.uk::28e2e3ca-012c-4117-a3d1-2e39661cd1e4" providerId="AD" clId="Web-{86A5FAC9-00F8-43D6-29CC-91E147E10039}" dt="2021-10-28T13:07:00.771" v="1511"/>
          <pc:sldLayoutMkLst>
            <pc:docMk/>
            <pc:sldMasterMk cId="2894196230" sldId="2147483856"/>
            <pc:sldLayoutMk cId="3773756927" sldId="2147483865"/>
          </pc:sldLayoutMkLst>
        </pc:sldLayoutChg>
        <pc:sldLayoutChg chg="add mod replId">
          <pc:chgData name="Andrea-Eniko Lazar (2029234)" userId="S::2029234@student.uwtsd.ac.uk::28e2e3ca-012c-4117-a3d1-2e39661cd1e4" providerId="AD" clId="Web-{86A5FAC9-00F8-43D6-29CC-91E147E10039}" dt="2021-10-28T13:07:00.771" v="1511"/>
          <pc:sldLayoutMkLst>
            <pc:docMk/>
            <pc:sldMasterMk cId="2894196230" sldId="2147483856"/>
            <pc:sldLayoutMk cId="3831925907" sldId="2147483866"/>
          </pc:sldLayoutMkLst>
        </pc:sldLayoutChg>
        <pc:sldLayoutChg chg="add mod replId">
          <pc:chgData name="Andrea-Eniko Lazar (2029234)" userId="S::2029234@student.uwtsd.ac.uk::28e2e3ca-012c-4117-a3d1-2e39661cd1e4" providerId="AD" clId="Web-{86A5FAC9-00F8-43D6-29CC-91E147E10039}" dt="2021-10-28T13:07:00.771" v="1511"/>
          <pc:sldLayoutMkLst>
            <pc:docMk/>
            <pc:sldMasterMk cId="2894196230" sldId="2147483856"/>
            <pc:sldLayoutMk cId="2596037198" sldId="2147483867"/>
          </pc:sldLayoutMkLst>
        </pc:sldLayoutChg>
      </pc:sldMasterChg>
    </pc:docChg>
  </pc:docChgLst>
  <pc:docChgLst>
    <pc:chgData name="Andrea-Eniko Lazar (2029234)" userId="S::2029234@student.uwtsd.ac.uk::28e2e3ca-012c-4117-a3d1-2e39661cd1e4" providerId="AD" clId="Web-{2DF5E8BA-18F8-6142-3BEF-94E9C95646D4}"/>
    <pc:docChg chg="modSld">
      <pc:chgData name="Andrea-Eniko Lazar (2029234)" userId="S::2029234@student.uwtsd.ac.uk::28e2e3ca-012c-4117-a3d1-2e39661cd1e4" providerId="AD" clId="Web-{2DF5E8BA-18F8-6142-3BEF-94E9C95646D4}" dt="2021-10-23T20:54:28.266" v="750" actId="20577"/>
      <pc:docMkLst>
        <pc:docMk/>
      </pc:docMkLst>
      <pc:sldChg chg="addSp delSp modSp mod setClrOvrMap">
        <pc:chgData name="Andrea-Eniko Lazar (2029234)" userId="S::2029234@student.uwtsd.ac.uk::28e2e3ca-012c-4117-a3d1-2e39661cd1e4" providerId="AD" clId="Web-{2DF5E8BA-18F8-6142-3BEF-94E9C95646D4}" dt="2021-10-23T20:54:28.266" v="750" actId="20577"/>
        <pc:sldMkLst>
          <pc:docMk/>
          <pc:sldMk cId="3865903598" sldId="258"/>
        </pc:sldMkLst>
        <pc:spChg chg="mod ord">
          <ac:chgData name="Andrea-Eniko Lazar (2029234)" userId="S::2029234@student.uwtsd.ac.uk::28e2e3ca-012c-4117-a3d1-2e39661cd1e4" providerId="AD" clId="Web-{2DF5E8BA-18F8-6142-3BEF-94E9C95646D4}" dt="2021-10-23T20:53:03.310" v="732"/>
          <ac:spMkLst>
            <pc:docMk/>
            <pc:sldMk cId="3865903598" sldId="258"/>
            <ac:spMk id="2" creationId="{90C6F175-876C-4DBC-AEFC-4A642DF03C9A}"/>
          </ac:spMkLst>
        </pc:spChg>
        <pc:spChg chg="add del mod">
          <ac:chgData name="Andrea-Eniko Lazar (2029234)" userId="S::2029234@student.uwtsd.ac.uk::28e2e3ca-012c-4117-a3d1-2e39661cd1e4" providerId="AD" clId="Web-{2DF5E8BA-18F8-6142-3BEF-94E9C95646D4}" dt="2021-10-23T20:53:49.140" v="738"/>
          <ac:spMkLst>
            <pc:docMk/>
            <pc:sldMk cId="3865903598" sldId="258"/>
            <ac:spMk id="3" creationId="{C1111B78-646E-4E00-B31E-EA9D400C0FB5}"/>
          </ac:spMkLst>
        </pc:spChg>
        <pc:spChg chg="del">
          <ac:chgData name="Andrea-Eniko Lazar (2029234)" userId="S::2029234@student.uwtsd.ac.uk::28e2e3ca-012c-4117-a3d1-2e39661cd1e4" providerId="AD" clId="Web-{2DF5E8BA-18F8-6142-3BEF-94E9C95646D4}" dt="2021-10-23T20:52:26.981" v="719"/>
          <ac:spMkLst>
            <pc:docMk/>
            <pc:sldMk cId="3865903598" sldId="258"/>
            <ac:spMk id="9" creationId="{F194AEDE-F25F-43E6-A2C4-7FFF41074990}"/>
          </ac:spMkLst>
        </pc:spChg>
        <pc:spChg chg="del">
          <ac:chgData name="Andrea-Eniko Lazar (2029234)" userId="S::2029234@student.uwtsd.ac.uk::28e2e3ca-012c-4117-a3d1-2e39661cd1e4" providerId="AD" clId="Web-{2DF5E8BA-18F8-6142-3BEF-94E9C95646D4}" dt="2021-10-23T20:52:26.981" v="719"/>
          <ac:spMkLst>
            <pc:docMk/>
            <pc:sldMk cId="3865903598" sldId="258"/>
            <ac:spMk id="17" creationId="{6DA65B90-7B06-4499-91BA-CDDD36132481}"/>
          </ac:spMkLst>
        </pc:spChg>
        <pc:spChg chg="del">
          <ac:chgData name="Andrea-Eniko Lazar (2029234)" userId="S::2029234@student.uwtsd.ac.uk::28e2e3ca-012c-4117-a3d1-2e39661cd1e4" providerId="AD" clId="Web-{2DF5E8BA-18F8-6142-3BEF-94E9C95646D4}" dt="2021-10-23T20:52:26.981" v="719"/>
          <ac:spMkLst>
            <pc:docMk/>
            <pc:sldMk cId="3865903598" sldId="258"/>
            <ac:spMk id="19" creationId="{E99D7AAF-4170-4D21-AB6C-605F6F100C2E}"/>
          </ac:spMkLst>
        </pc:spChg>
        <pc:spChg chg="del">
          <ac:chgData name="Andrea-Eniko Lazar (2029234)" userId="S::2029234@student.uwtsd.ac.uk::28e2e3ca-012c-4117-a3d1-2e39661cd1e4" providerId="AD" clId="Web-{2DF5E8BA-18F8-6142-3BEF-94E9C95646D4}" dt="2021-10-23T20:52:26.981" v="719"/>
          <ac:spMkLst>
            <pc:docMk/>
            <pc:sldMk cId="3865903598" sldId="258"/>
            <ac:spMk id="21" creationId="{9502469D-C562-48E3-ABA2-3CFA55C52684}"/>
          </ac:spMkLst>
        </pc:spChg>
        <pc:spChg chg="add del">
          <ac:chgData name="Andrea-Eniko Lazar (2029234)" userId="S::2029234@student.uwtsd.ac.uk::28e2e3ca-012c-4117-a3d1-2e39661cd1e4" providerId="AD" clId="Web-{2DF5E8BA-18F8-6142-3BEF-94E9C95646D4}" dt="2021-10-23T20:53:03.310" v="732"/>
          <ac:spMkLst>
            <pc:docMk/>
            <pc:sldMk cId="3865903598" sldId="258"/>
            <ac:spMk id="32" creationId="{B937640E-EF7A-4A6C-A950-D12B7D5C923E}"/>
          </ac:spMkLst>
        </pc:spChg>
        <pc:spChg chg="add del">
          <ac:chgData name="Andrea-Eniko Lazar (2029234)" userId="S::2029234@student.uwtsd.ac.uk::28e2e3ca-012c-4117-a3d1-2e39661cd1e4" providerId="AD" clId="Web-{2DF5E8BA-18F8-6142-3BEF-94E9C95646D4}" dt="2021-10-23T20:53:03.310" v="732"/>
          <ac:spMkLst>
            <pc:docMk/>
            <pc:sldMk cId="3865903598" sldId="258"/>
            <ac:spMk id="36" creationId="{8B3D301E-EEB6-4474-BFB1-FCD7A1F30371}"/>
          </ac:spMkLst>
        </pc:spChg>
        <pc:spChg chg="add">
          <ac:chgData name="Andrea-Eniko Lazar (2029234)" userId="S::2029234@student.uwtsd.ac.uk::28e2e3ca-012c-4117-a3d1-2e39661cd1e4" providerId="AD" clId="Web-{2DF5E8BA-18F8-6142-3BEF-94E9C95646D4}" dt="2021-10-23T20:53:03.310" v="732"/>
          <ac:spMkLst>
            <pc:docMk/>
            <pc:sldMk cId="3865903598" sldId="258"/>
            <ac:spMk id="47" creationId="{B937640E-EF7A-4A6C-A950-D12B7D5C923E}"/>
          </ac:spMkLst>
        </pc:spChg>
        <pc:spChg chg="add">
          <ac:chgData name="Andrea-Eniko Lazar (2029234)" userId="S::2029234@student.uwtsd.ac.uk::28e2e3ca-012c-4117-a3d1-2e39661cd1e4" providerId="AD" clId="Web-{2DF5E8BA-18F8-6142-3BEF-94E9C95646D4}" dt="2021-10-23T20:53:03.310" v="732"/>
          <ac:spMkLst>
            <pc:docMk/>
            <pc:sldMk cId="3865903598" sldId="258"/>
            <ac:spMk id="49" creationId="{06F5F482-D021-433B-851C-B07B40E9B78E}"/>
          </ac:spMkLst>
        </pc:spChg>
        <pc:spChg chg="add">
          <ac:chgData name="Andrea-Eniko Lazar (2029234)" userId="S::2029234@student.uwtsd.ac.uk::28e2e3ca-012c-4117-a3d1-2e39661cd1e4" providerId="AD" clId="Web-{2DF5E8BA-18F8-6142-3BEF-94E9C95646D4}" dt="2021-10-23T20:53:03.310" v="732"/>
          <ac:spMkLst>
            <pc:docMk/>
            <pc:sldMk cId="3865903598" sldId="258"/>
            <ac:spMk id="51" creationId="{8B3D301E-EEB6-4474-BFB1-FCD7A1F30371}"/>
          </ac:spMkLst>
        </pc:spChg>
        <pc:graphicFrameChg chg="add del">
          <ac:chgData name="Andrea-Eniko Lazar (2029234)" userId="S::2029234@student.uwtsd.ac.uk::28e2e3ca-012c-4117-a3d1-2e39661cd1e4" providerId="AD" clId="Web-{2DF5E8BA-18F8-6142-3BEF-94E9C95646D4}" dt="2021-10-23T20:53:49.109" v="737"/>
          <ac:graphicFrameMkLst>
            <pc:docMk/>
            <pc:sldMk cId="3865903598" sldId="258"/>
            <ac:graphicFrameMk id="59" creationId="{A65C86A9-B19F-4CE8-994A-B251E1A7521D}"/>
          </ac:graphicFrameMkLst>
        </pc:graphicFrameChg>
        <pc:graphicFrameChg chg="add mod modGraphic">
          <ac:chgData name="Andrea-Eniko Lazar (2029234)" userId="S::2029234@student.uwtsd.ac.uk::28e2e3ca-012c-4117-a3d1-2e39661cd1e4" providerId="AD" clId="Web-{2DF5E8BA-18F8-6142-3BEF-94E9C95646D4}" dt="2021-10-23T20:54:28.266" v="750" actId="20577"/>
          <ac:graphicFrameMkLst>
            <pc:docMk/>
            <pc:sldMk cId="3865903598" sldId="258"/>
            <ac:graphicFrameMk id="60" creationId="{48CC614B-5A96-4C4F-9CD8-C2947AD0E60E}"/>
          </ac:graphicFrameMkLst>
        </pc:graphicFrameChg>
        <pc:picChg chg="mod ord">
          <ac:chgData name="Andrea-Eniko Lazar (2029234)" userId="S::2029234@student.uwtsd.ac.uk::28e2e3ca-012c-4117-a3d1-2e39661cd1e4" providerId="AD" clId="Web-{2DF5E8BA-18F8-6142-3BEF-94E9C95646D4}" dt="2021-10-23T20:53:28.218" v="735" actId="14100"/>
          <ac:picMkLst>
            <pc:docMk/>
            <pc:sldMk cId="3865903598" sldId="258"/>
            <ac:picMk id="5" creationId="{1DA1BD14-5645-4824-AF69-A06122750569}"/>
          </ac:picMkLst>
        </pc:picChg>
        <pc:cxnChg chg="del">
          <ac:chgData name="Andrea-Eniko Lazar (2029234)" userId="S::2029234@student.uwtsd.ac.uk::28e2e3ca-012c-4117-a3d1-2e39661cd1e4" providerId="AD" clId="Web-{2DF5E8BA-18F8-6142-3BEF-94E9C95646D4}" dt="2021-10-23T20:52:26.981" v="719"/>
          <ac:cxnSpMkLst>
            <pc:docMk/>
            <pc:sldMk cId="3865903598" sldId="258"/>
            <ac:cxnSpMk id="11" creationId="{4C793C08-EF4C-422B-A728-6C717C47DF6F}"/>
          </ac:cxnSpMkLst>
        </pc:cxnChg>
        <pc:cxnChg chg="del">
          <ac:chgData name="Andrea-Eniko Lazar (2029234)" userId="S::2029234@student.uwtsd.ac.uk::28e2e3ca-012c-4117-a3d1-2e39661cd1e4" providerId="AD" clId="Web-{2DF5E8BA-18F8-6142-3BEF-94E9C95646D4}" dt="2021-10-23T20:52:26.981" v="719"/>
          <ac:cxnSpMkLst>
            <pc:docMk/>
            <pc:sldMk cId="3865903598" sldId="258"/>
            <ac:cxnSpMk id="13" creationId="{FE825BC6-56A8-46DE-8037-A9A577624B0D}"/>
          </ac:cxnSpMkLst>
        </pc:cxnChg>
        <pc:cxnChg chg="del">
          <ac:chgData name="Andrea-Eniko Lazar (2029234)" userId="S::2029234@student.uwtsd.ac.uk::28e2e3ca-012c-4117-a3d1-2e39661cd1e4" providerId="AD" clId="Web-{2DF5E8BA-18F8-6142-3BEF-94E9C95646D4}" dt="2021-10-23T20:52:26.981" v="719"/>
          <ac:cxnSpMkLst>
            <pc:docMk/>
            <pc:sldMk cId="3865903598" sldId="258"/>
            <ac:cxnSpMk id="15" creationId="{9EED8031-DD67-43C6-94A0-646636C95560}"/>
          </ac:cxnSpMkLst>
        </pc:cxnChg>
        <pc:cxnChg chg="del">
          <ac:chgData name="Andrea-Eniko Lazar (2029234)" userId="S::2029234@student.uwtsd.ac.uk::28e2e3ca-012c-4117-a3d1-2e39661cd1e4" providerId="AD" clId="Web-{2DF5E8BA-18F8-6142-3BEF-94E9C95646D4}" dt="2021-10-23T20:52:26.981" v="719"/>
          <ac:cxnSpMkLst>
            <pc:docMk/>
            <pc:sldMk cId="3865903598" sldId="258"/>
            <ac:cxnSpMk id="23" creationId="{4D594499-F983-4364-8ABC-5BCDC2E906BF}"/>
          </ac:cxnSpMkLst>
        </pc:cxnChg>
        <pc:cxnChg chg="del">
          <ac:chgData name="Andrea-Eniko Lazar (2029234)" userId="S::2029234@student.uwtsd.ac.uk::28e2e3ca-012c-4117-a3d1-2e39661cd1e4" providerId="AD" clId="Web-{2DF5E8BA-18F8-6142-3BEF-94E9C95646D4}" dt="2021-10-23T20:52:26.981" v="719"/>
          <ac:cxnSpMkLst>
            <pc:docMk/>
            <pc:sldMk cId="3865903598" sldId="258"/>
            <ac:cxnSpMk id="25" creationId="{6D4C177C-581F-4CC8-A686-0B6D25DC6A70}"/>
          </ac:cxnSpMkLst>
        </pc:cxnChg>
        <pc:cxnChg chg="del">
          <ac:chgData name="Andrea-Eniko Lazar (2029234)" userId="S::2029234@student.uwtsd.ac.uk::28e2e3ca-012c-4117-a3d1-2e39661cd1e4" providerId="AD" clId="Web-{2DF5E8BA-18F8-6142-3BEF-94E9C95646D4}" dt="2021-10-23T20:52:26.981" v="719"/>
          <ac:cxnSpMkLst>
            <pc:docMk/>
            <pc:sldMk cId="3865903598" sldId="258"/>
            <ac:cxnSpMk id="27" creationId="{BBDB03F3-936C-4FC9-8A4E-9ADA66A9809A}"/>
          </ac:cxnSpMkLst>
        </pc:cxnChg>
        <pc:cxnChg chg="add del">
          <ac:chgData name="Andrea-Eniko Lazar (2029234)" userId="S::2029234@student.uwtsd.ac.uk::28e2e3ca-012c-4117-a3d1-2e39661cd1e4" providerId="AD" clId="Web-{2DF5E8BA-18F8-6142-3BEF-94E9C95646D4}" dt="2021-10-23T20:53:03.310" v="732"/>
          <ac:cxnSpMkLst>
            <pc:docMk/>
            <pc:sldMk cId="3865903598" sldId="258"/>
            <ac:cxnSpMk id="34" creationId="{DA245249-2F4C-4F85-AB62-095DBE524996}"/>
          </ac:cxnSpMkLst>
        </pc:cxnChg>
        <pc:cxnChg chg="add del">
          <ac:chgData name="Andrea-Eniko Lazar (2029234)" userId="S::2029234@student.uwtsd.ac.uk::28e2e3ca-012c-4117-a3d1-2e39661cd1e4" providerId="AD" clId="Web-{2DF5E8BA-18F8-6142-3BEF-94E9C95646D4}" dt="2021-10-23T20:53:03.310" v="732"/>
          <ac:cxnSpMkLst>
            <pc:docMk/>
            <pc:sldMk cId="3865903598" sldId="258"/>
            <ac:cxnSpMk id="38" creationId="{85F2753B-199B-4FF0-838F-41E8D058E953}"/>
          </ac:cxnSpMkLst>
        </pc:cxnChg>
        <pc:cxnChg chg="add del">
          <ac:chgData name="Andrea-Eniko Lazar (2029234)" userId="S::2029234@student.uwtsd.ac.uk::28e2e3ca-012c-4117-a3d1-2e39661cd1e4" providerId="AD" clId="Web-{2DF5E8BA-18F8-6142-3BEF-94E9C95646D4}" dt="2021-10-23T20:53:03.310" v="732"/>
          <ac:cxnSpMkLst>
            <pc:docMk/>
            <pc:sldMk cId="3865903598" sldId="258"/>
            <ac:cxnSpMk id="40" creationId="{8E87E167-BA5F-48F8-AEC9-4A5275888E8A}"/>
          </ac:cxnSpMkLst>
        </pc:cxnChg>
        <pc:cxnChg chg="add del">
          <ac:chgData name="Andrea-Eniko Lazar (2029234)" userId="S::2029234@student.uwtsd.ac.uk::28e2e3ca-012c-4117-a3d1-2e39661cd1e4" providerId="AD" clId="Web-{2DF5E8BA-18F8-6142-3BEF-94E9C95646D4}" dt="2021-10-23T20:53:03.310" v="732"/>
          <ac:cxnSpMkLst>
            <pc:docMk/>
            <pc:sldMk cId="3865903598" sldId="258"/>
            <ac:cxnSpMk id="42" creationId="{B0BDEAB7-0E83-4F55-90F4-098569F5A573}"/>
          </ac:cxnSpMkLst>
        </pc:cxnChg>
        <pc:cxnChg chg="add">
          <ac:chgData name="Andrea-Eniko Lazar (2029234)" userId="S::2029234@student.uwtsd.ac.uk::28e2e3ca-012c-4117-a3d1-2e39661cd1e4" providerId="AD" clId="Web-{2DF5E8BA-18F8-6142-3BEF-94E9C95646D4}" dt="2021-10-23T20:53:03.310" v="732"/>
          <ac:cxnSpMkLst>
            <pc:docMk/>
            <pc:sldMk cId="3865903598" sldId="258"/>
            <ac:cxnSpMk id="53" creationId="{6456490F-35AF-4D43-B301-FBCB19F2B31A}"/>
          </ac:cxnSpMkLst>
        </pc:cxnChg>
        <pc:cxnChg chg="add">
          <ac:chgData name="Andrea-Eniko Lazar (2029234)" userId="S::2029234@student.uwtsd.ac.uk::28e2e3ca-012c-4117-a3d1-2e39661cd1e4" providerId="AD" clId="Web-{2DF5E8BA-18F8-6142-3BEF-94E9C95646D4}" dt="2021-10-23T20:53:03.310" v="732"/>
          <ac:cxnSpMkLst>
            <pc:docMk/>
            <pc:sldMk cId="3865903598" sldId="258"/>
            <ac:cxnSpMk id="55" creationId="{85F2753B-199B-4FF0-838F-41E8D058E953}"/>
          </ac:cxnSpMkLst>
        </pc:cxnChg>
        <pc:cxnChg chg="add">
          <ac:chgData name="Andrea-Eniko Lazar (2029234)" userId="S::2029234@student.uwtsd.ac.uk::28e2e3ca-012c-4117-a3d1-2e39661cd1e4" providerId="AD" clId="Web-{2DF5E8BA-18F8-6142-3BEF-94E9C95646D4}" dt="2021-10-23T20:53:03.310" v="732"/>
          <ac:cxnSpMkLst>
            <pc:docMk/>
            <pc:sldMk cId="3865903598" sldId="258"/>
            <ac:cxnSpMk id="57" creationId="{B0BDEAB7-0E83-4F55-90F4-098569F5A573}"/>
          </ac:cxnSpMkLst>
        </pc:cxnChg>
      </pc:sldChg>
      <pc:sldChg chg="modSp">
        <pc:chgData name="Andrea-Eniko Lazar (2029234)" userId="S::2029234@student.uwtsd.ac.uk::28e2e3ca-012c-4117-a3d1-2e39661cd1e4" providerId="AD" clId="Web-{2DF5E8BA-18F8-6142-3BEF-94E9C95646D4}" dt="2021-10-23T20:44:45.510" v="439" actId="20577"/>
        <pc:sldMkLst>
          <pc:docMk/>
          <pc:sldMk cId="3323803107" sldId="264"/>
        </pc:sldMkLst>
        <pc:spChg chg="mod">
          <ac:chgData name="Andrea-Eniko Lazar (2029234)" userId="S::2029234@student.uwtsd.ac.uk::28e2e3ca-012c-4117-a3d1-2e39661cd1e4" providerId="AD" clId="Web-{2DF5E8BA-18F8-6142-3BEF-94E9C95646D4}" dt="2021-10-23T20:44:45.510" v="439" actId="20577"/>
          <ac:spMkLst>
            <pc:docMk/>
            <pc:sldMk cId="3323803107" sldId="264"/>
            <ac:spMk id="2" creationId="{92B7C5DE-958E-42A5-83C7-FA439E14BC4E}"/>
          </ac:spMkLst>
        </pc:spChg>
        <pc:graphicFrameChg chg="mod modGraphic">
          <ac:chgData name="Andrea-Eniko Lazar (2029234)" userId="S::2029234@student.uwtsd.ac.uk::28e2e3ca-012c-4117-a3d1-2e39661cd1e4" providerId="AD" clId="Web-{2DF5E8BA-18F8-6142-3BEF-94E9C95646D4}" dt="2021-10-23T20:42:57.210" v="427"/>
          <ac:graphicFrameMkLst>
            <pc:docMk/>
            <pc:sldMk cId="3323803107" sldId="264"/>
            <ac:graphicFrameMk id="4" creationId="{94786380-38E4-46DE-9249-AA401ABFA5A9}"/>
          </ac:graphicFrameMkLst>
        </pc:graphicFrameChg>
      </pc:sldChg>
      <pc:sldChg chg="modSp">
        <pc:chgData name="Andrea-Eniko Lazar (2029234)" userId="S::2029234@student.uwtsd.ac.uk::28e2e3ca-012c-4117-a3d1-2e39661cd1e4" providerId="AD" clId="Web-{2DF5E8BA-18F8-6142-3BEF-94E9C95646D4}" dt="2021-10-23T20:50:23.957" v="718"/>
        <pc:sldMkLst>
          <pc:docMk/>
          <pc:sldMk cId="1162773325" sldId="265"/>
        </pc:sldMkLst>
        <pc:spChg chg="mod">
          <ac:chgData name="Andrea-Eniko Lazar (2029234)" userId="S::2029234@student.uwtsd.ac.uk::28e2e3ca-012c-4117-a3d1-2e39661cd1e4" providerId="AD" clId="Web-{2DF5E8BA-18F8-6142-3BEF-94E9C95646D4}" dt="2021-10-23T20:45:06.370" v="446" actId="20577"/>
          <ac:spMkLst>
            <pc:docMk/>
            <pc:sldMk cId="1162773325" sldId="265"/>
            <ac:spMk id="2" creationId="{92B7C5DE-958E-42A5-83C7-FA439E14BC4E}"/>
          </ac:spMkLst>
        </pc:spChg>
        <pc:graphicFrameChg chg="mod modGraphic">
          <ac:chgData name="Andrea-Eniko Lazar (2029234)" userId="S::2029234@student.uwtsd.ac.uk::28e2e3ca-012c-4117-a3d1-2e39661cd1e4" providerId="AD" clId="Web-{2DF5E8BA-18F8-6142-3BEF-94E9C95646D4}" dt="2021-10-23T20:50:23.957" v="718"/>
          <ac:graphicFrameMkLst>
            <pc:docMk/>
            <pc:sldMk cId="1162773325" sldId="265"/>
            <ac:graphicFrameMk id="4" creationId="{94786380-38E4-46DE-9249-AA401ABFA5A9}"/>
          </ac:graphicFrameMkLst>
        </pc:graphicFrameChg>
      </pc:sldChg>
    </pc:docChg>
  </pc:docChgLst>
  <pc:docChgLst>
    <pc:chgData name="Andrea-Eniko Lazar (2029234)" userId="S::2029234@student.uwtsd.ac.uk::28e2e3ca-012c-4117-a3d1-2e39661cd1e4" providerId="AD" clId="Web-{677D0283-4992-453E-84EB-180817DCF89F}"/>
    <pc:docChg chg="addSld modSld sldOrd addMainMaster delMainMaster">
      <pc:chgData name="Andrea-Eniko Lazar (2029234)" userId="S::2029234@student.uwtsd.ac.uk::28e2e3ca-012c-4117-a3d1-2e39661cd1e4" providerId="AD" clId="Web-{677D0283-4992-453E-84EB-180817DCF89F}" dt="2021-10-07T11:17:04.391" v="228" actId="20577"/>
      <pc:docMkLst>
        <pc:docMk/>
      </pc:docMkLst>
      <pc:sldChg chg="addSp delSp modSp mod setBg modClrScheme setClrOvrMap chgLayout">
        <pc:chgData name="Andrea-Eniko Lazar (2029234)" userId="S::2029234@student.uwtsd.ac.uk::28e2e3ca-012c-4117-a3d1-2e39661cd1e4" providerId="AD" clId="Web-{677D0283-4992-453E-84EB-180817DCF89F}" dt="2021-10-07T10:45:49.492" v="70"/>
        <pc:sldMkLst>
          <pc:docMk/>
          <pc:sldMk cId="109857222" sldId="256"/>
        </pc:sldMkLst>
        <pc:spChg chg="mod">
          <ac:chgData name="Andrea-Eniko Lazar (2029234)" userId="S::2029234@student.uwtsd.ac.uk::28e2e3ca-012c-4117-a3d1-2e39661cd1e4" providerId="AD" clId="Web-{677D0283-4992-453E-84EB-180817DCF89F}" dt="2021-10-07T10:45:49.492" v="7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ndrea-Eniko Lazar (2029234)" userId="S::2029234@student.uwtsd.ac.uk::28e2e3ca-012c-4117-a3d1-2e39661cd1e4" providerId="AD" clId="Web-{677D0283-4992-453E-84EB-180817DCF89F}" dt="2021-10-07T10:45:49.492" v="70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Andrea-Eniko Lazar (2029234)" userId="S::2029234@student.uwtsd.ac.uk::28e2e3ca-012c-4117-a3d1-2e39661cd1e4" providerId="AD" clId="Web-{677D0283-4992-453E-84EB-180817DCF89F}" dt="2021-10-07T10:45:24.756" v="65"/>
          <ac:spMkLst>
            <pc:docMk/>
            <pc:sldMk cId="109857222" sldId="256"/>
            <ac:spMk id="5" creationId="{E20BB609-EF92-42DB-836C-0699A590B5CF}"/>
          </ac:spMkLst>
        </pc:spChg>
        <pc:spChg chg="add del">
          <ac:chgData name="Andrea-Eniko Lazar (2029234)" userId="S::2029234@student.uwtsd.ac.uk::28e2e3ca-012c-4117-a3d1-2e39661cd1e4" providerId="AD" clId="Web-{677D0283-4992-453E-84EB-180817DCF89F}" dt="2021-10-07T10:45:24.756" v="65"/>
          <ac:spMkLst>
            <pc:docMk/>
            <pc:sldMk cId="109857222" sldId="256"/>
            <ac:spMk id="6" creationId="{40FA88D0-E295-4CF3-934C-6423EACEB025}"/>
          </ac:spMkLst>
        </pc:spChg>
        <pc:spChg chg="add del">
          <ac:chgData name="Andrea-Eniko Lazar (2029234)" userId="S::2029234@student.uwtsd.ac.uk::28e2e3ca-012c-4117-a3d1-2e39661cd1e4" providerId="AD" clId="Web-{677D0283-4992-453E-84EB-180817DCF89F}" dt="2021-10-07T10:45:21.068" v="63"/>
          <ac:spMkLst>
            <pc:docMk/>
            <pc:sldMk cId="109857222" sldId="256"/>
            <ac:spMk id="9" creationId="{23DA7759-3209-4FE2-96D1-4EEDD81E9EA0}"/>
          </ac:spMkLst>
        </pc:spChg>
        <pc:spChg chg="add del">
          <ac:chgData name="Andrea-Eniko Lazar (2029234)" userId="S::2029234@student.uwtsd.ac.uk::28e2e3ca-012c-4117-a3d1-2e39661cd1e4" providerId="AD" clId="Web-{677D0283-4992-453E-84EB-180817DCF89F}" dt="2021-10-07T10:45:21.068" v="63"/>
          <ac:spMkLst>
            <pc:docMk/>
            <pc:sldMk cId="109857222" sldId="256"/>
            <ac:spMk id="11" creationId="{41460DAD-8769-4C9F-9C8C-BB0443909D76}"/>
          </ac:spMkLst>
        </pc:spChg>
        <pc:spChg chg="add del">
          <ac:chgData name="Andrea-Eniko Lazar (2029234)" userId="S::2029234@student.uwtsd.ac.uk::28e2e3ca-012c-4117-a3d1-2e39661cd1e4" providerId="AD" clId="Web-{677D0283-4992-453E-84EB-180817DCF89F}" dt="2021-10-07T10:45:33.444" v="67"/>
          <ac:spMkLst>
            <pc:docMk/>
            <pc:sldMk cId="109857222" sldId="256"/>
            <ac:spMk id="12" creationId="{3011B0B3-5679-4759-90B8-3B908C4CBD21}"/>
          </ac:spMkLst>
        </pc:spChg>
        <pc:spChg chg="add del">
          <ac:chgData name="Andrea-Eniko Lazar (2029234)" userId="S::2029234@student.uwtsd.ac.uk::28e2e3ca-012c-4117-a3d1-2e39661cd1e4" providerId="AD" clId="Web-{677D0283-4992-453E-84EB-180817DCF89F}" dt="2021-10-07T10:45:21.068" v="63"/>
          <ac:spMkLst>
            <pc:docMk/>
            <pc:sldMk cId="109857222" sldId="256"/>
            <ac:spMk id="13" creationId="{442D2C40-7ED8-45E4-9E7D-C3407F9CAB7A}"/>
          </ac:spMkLst>
        </pc:spChg>
        <pc:spChg chg="add del">
          <ac:chgData name="Andrea-Eniko Lazar (2029234)" userId="S::2029234@student.uwtsd.ac.uk::28e2e3ca-012c-4117-a3d1-2e39661cd1e4" providerId="AD" clId="Web-{677D0283-4992-453E-84EB-180817DCF89F}" dt="2021-10-07T10:45:21.068" v="63"/>
          <ac:spMkLst>
            <pc:docMk/>
            <pc:sldMk cId="109857222" sldId="256"/>
            <ac:spMk id="15" creationId="{081E4A58-353D-44AE-B2FC-2A74E2E400F7}"/>
          </ac:spMkLst>
        </pc:spChg>
        <pc:spChg chg="add">
          <ac:chgData name="Andrea-Eniko Lazar (2029234)" userId="S::2029234@student.uwtsd.ac.uk::28e2e3ca-012c-4117-a3d1-2e39661cd1e4" providerId="AD" clId="Web-{677D0283-4992-453E-84EB-180817DCF89F}" dt="2021-10-07T10:45:49.492" v="70"/>
          <ac:spMkLst>
            <pc:docMk/>
            <pc:sldMk cId="109857222" sldId="256"/>
            <ac:spMk id="18" creationId="{6DA65B90-7B06-4499-91BA-CDDD36132481}"/>
          </ac:spMkLst>
        </pc:spChg>
        <pc:spChg chg="add">
          <ac:chgData name="Andrea-Eniko Lazar (2029234)" userId="S::2029234@student.uwtsd.ac.uk::28e2e3ca-012c-4117-a3d1-2e39661cd1e4" providerId="AD" clId="Web-{677D0283-4992-453E-84EB-180817DCF89F}" dt="2021-10-07T10:45:49.492" v="70"/>
          <ac:spMkLst>
            <pc:docMk/>
            <pc:sldMk cId="109857222" sldId="256"/>
            <ac:spMk id="20" creationId="{E99D7AAF-4170-4D21-AB6C-605F6F100C2E}"/>
          </ac:spMkLst>
        </pc:spChg>
        <pc:spChg chg="add">
          <ac:chgData name="Andrea-Eniko Lazar (2029234)" userId="S::2029234@student.uwtsd.ac.uk::28e2e3ca-012c-4117-a3d1-2e39661cd1e4" providerId="AD" clId="Web-{677D0283-4992-453E-84EB-180817DCF89F}" dt="2021-10-07T10:45:49.492" v="70"/>
          <ac:spMkLst>
            <pc:docMk/>
            <pc:sldMk cId="109857222" sldId="256"/>
            <ac:spMk id="22" creationId="{9502469D-C562-48E3-ABA2-3CFA55C52684}"/>
          </ac:spMkLst>
        </pc:spChg>
        <pc:spChg chg="add del">
          <ac:chgData name="Andrea-Eniko Lazar (2029234)" userId="S::2029234@student.uwtsd.ac.uk::28e2e3ca-012c-4117-a3d1-2e39661cd1e4" providerId="AD" clId="Web-{677D0283-4992-453E-84EB-180817DCF89F}" dt="2021-10-07T10:45:49.414" v="69"/>
          <ac:spMkLst>
            <pc:docMk/>
            <pc:sldMk cId="109857222" sldId="256"/>
            <ac:spMk id="26" creationId="{C7F2E4D6-EF46-1C43-8F3E-3620C3C83F36}"/>
          </ac:spMkLst>
        </pc:spChg>
        <pc:spChg chg="add del">
          <ac:chgData name="Andrea-Eniko Lazar (2029234)" userId="S::2029234@student.uwtsd.ac.uk::28e2e3ca-012c-4117-a3d1-2e39661cd1e4" providerId="AD" clId="Web-{677D0283-4992-453E-84EB-180817DCF89F}" dt="2021-10-07T10:45:49.414" v="69"/>
          <ac:spMkLst>
            <pc:docMk/>
            <pc:sldMk cId="109857222" sldId="256"/>
            <ac:spMk id="28" creationId="{14ACB00F-615E-0E4F-9794-329E08F6E499}"/>
          </ac:spMkLst>
        </pc:spChg>
        <pc:grpChg chg="add del">
          <ac:chgData name="Andrea-Eniko Lazar (2029234)" userId="S::2029234@student.uwtsd.ac.uk::28e2e3ca-012c-4117-a3d1-2e39661cd1e4" providerId="AD" clId="Web-{677D0283-4992-453E-84EB-180817DCF89F}" dt="2021-10-07T10:45:49.414" v="69"/>
          <ac:grpSpMkLst>
            <pc:docMk/>
            <pc:sldMk cId="109857222" sldId="256"/>
            <ac:grpSpMk id="23" creationId="{F0CAFDA3-320A-C24D-A7A1-20C1267EC987}"/>
          </ac:grpSpMkLst>
        </pc:grpChg>
        <pc:grpChg chg="add del">
          <ac:chgData name="Andrea-Eniko Lazar (2029234)" userId="S::2029234@student.uwtsd.ac.uk::28e2e3ca-012c-4117-a3d1-2e39661cd1e4" providerId="AD" clId="Web-{677D0283-4992-453E-84EB-180817DCF89F}" dt="2021-10-07T10:45:49.414" v="69"/>
          <ac:grpSpMkLst>
            <pc:docMk/>
            <pc:sldMk cId="109857222" sldId="256"/>
            <ac:grpSpMk id="32" creationId="{35B55452-0B37-B747-9C68-70C4EF8F7539}"/>
          </ac:grpSpMkLst>
        </pc:grpChg>
        <pc:picChg chg="add del">
          <ac:chgData name="Andrea-Eniko Lazar (2029234)" userId="S::2029234@student.uwtsd.ac.uk::28e2e3ca-012c-4117-a3d1-2e39661cd1e4" providerId="AD" clId="Web-{677D0283-4992-453E-84EB-180817DCF89F}" dt="2021-10-07T10:45:21.068" v="63"/>
          <ac:picMkLst>
            <pc:docMk/>
            <pc:sldMk cId="109857222" sldId="256"/>
            <ac:picMk id="4" creationId="{B58AD70D-15F5-4CBA-9B6C-3E376A5BCC3F}"/>
          </ac:picMkLst>
        </pc:picChg>
        <pc:picChg chg="add del">
          <ac:chgData name="Andrea-Eniko Lazar (2029234)" userId="S::2029234@student.uwtsd.ac.uk::28e2e3ca-012c-4117-a3d1-2e39661cd1e4" providerId="AD" clId="Web-{677D0283-4992-453E-84EB-180817DCF89F}" dt="2021-10-07T10:45:24.756" v="65"/>
          <ac:picMkLst>
            <pc:docMk/>
            <pc:sldMk cId="109857222" sldId="256"/>
            <ac:picMk id="7" creationId="{EEDCC458-8932-4DEB-A687-BBF11079B964}"/>
          </ac:picMkLst>
        </pc:picChg>
        <pc:picChg chg="add del">
          <ac:chgData name="Andrea-Eniko Lazar (2029234)" userId="S::2029234@student.uwtsd.ac.uk::28e2e3ca-012c-4117-a3d1-2e39661cd1e4" providerId="AD" clId="Web-{677D0283-4992-453E-84EB-180817DCF89F}" dt="2021-10-07T10:45:33.444" v="67"/>
          <ac:picMkLst>
            <pc:docMk/>
            <pc:sldMk cId="109857222" sldId="256"/>
            <ac:picMk id="14" creationId="{910077E7-2714-4AE0-8900-493442E88120}"/>
          </ac:picMkLst>
        </pc:picChg>
        <pc:picChg chg="add">
          <ac:chgData name="Andrea-Eniko Lazar (2029234)" userId="S::2029234@student.uwtsd.ac.uk::28e2e3ca-012c-4117-a3d1-2e39661cd1e4" providerId="AD" clId="Web-{677D0283-4992-453E-84EB-180817DCF89F}" dt="2021-10-07T10:45:49.492" v="70"/>
          <ac:picMkLst>
            <pc:docMk/>
            <pc:sldMk cId="109857222" sldId="256"/>
            <ac:picMk id="21" creationId="{6EA77D3D-888F-4F57-B1FA-A007DBD3E37B}"/>
          </ac:picMkLst>
        </pc:picChg>
        <pc:picChg chg="add del">
          <ac:chgData name="Andrea-Eniko Lazar (2029234)" userId="S::2029234@student.uwtsd.ac.uk::28e2e3ca-012c-4117-a3d1-2e39661cd1e4" providerId="AD" clId="Web-{677D0283-4992-453E-84EB-180817DCF89F}" dt="2021-10-07T10:45:49.414" v="69"/>
          <ac:picMkLst>
            <pc:docMk/>
            <pc:sldMk cId="109857222" sldId="256"/>
            <ac:picMk id="43" creationId="{101B1C7C-DA69-4EAF-AC07-C9069CB58CC0}"/>
          </ac:picMkLst>
        </pc:picChg>
        <pc:cxnChg chg="add del">
          <ac:chgData name="Andrea-Eniko Lazar (2029234)" userId="S::2029234@student.uwtsd.ac.uk::28e2e3ca-012c-4117-a3d1-2e39661cd1e4" providerId="AD" clId="Web-{677D0283-4992-453E-84EB-180817DCF89F}" dt="2021-10-07T10:45:24.756" v="65"/>
          <ac:cxnSpMkLst>
            <pc:docMk/>
            <pc:sldMk cId="109857222" sldId="256"/>
            <ac:cxnSpMk id="8" creationId="{8F4E56A8-93D5-4BE3-AE61-84677331AD07}"/>
          </ac:cxnSpMkLst>
        </pc:cxnChg>
        <pc:cxnChg chg="add del">
          <ac:chgData name="Andrea-Eniko Lazar (2029234)" userId="S::2029234@student.uwtsd.ac.uk::28e2e3ca-012c-4117-a3d1-2e39661cd1e4" providerId="AD" clId="Web-{677D0283-4992-453E-84EB-180817DCF89F}" dt="2021-10-07T10:45:24.756" v="65"/>
          <ac:cxnSpMkLst>
            <pc:docMk/>
            <pc:sldMk cId="109857222" sldId="256"/>
            <ac:cxnSpMk id="10" creationId="{BD492A0C-1773-477B-83B5-C707CB057709}"/>
          </ac:cxnSpMkLst>
        </pc:cxnChg>
        <pc:cxnChg chg="add del">
          <ac:chgData name="Andrea-Eniko Lazar (2029234)" userId="S::2029234@student.uwtsd.ac.uk::28e2e3ca-012c-4117-a3d1-2e39661cd1e4" providerId="AD" clId="Web-{677D0283-4992-453E-84EB-180817DCF89F}" dt="2021-10-07T10:45:33.444" v="67"/>
          <ac:cxnSpMkLst>
            <pc:docMk/>
            <pc:sldMk cId="109857222" sldId="256"/>
            <ac:cxnSpMk id="16" creationId="{32E97E5C-7A5F-424E-AAE4-654396E90799}"/>
          </ac:cxnSpMkLst>
        </pc:cxnChg>
        <pc:cxnChg chg="add">
          <ac:chgData name="Andrea-Eniko Lazar (2029234)" userId="S::2029234@student.uwtsd.ac.uk::28e2e3ca-012c-4117-a3d1-2e39661cd1e4" providerId="AD" clId="Web-{677D0283-4992-453E-84EB-180817DCF89F}" dt="2021-10-07T10:45:49.492" v="70"/>
          <ac:cxnSpMkLst>
            <pc:docMk/>
            <pc:sldMk cId="109857222" sldId="256"/>
            <ac:cxnSpMk id="17" creationId="{752928D3-58AB-4E4F-A2E6-74A3B341C3A2}"/>
          </ac:cxnSpMkLst>
        </pc:cxnChg>
        <pc:cxnChg chg="add">
          <ac:chgData name="Andrea-Eniko Lazar (2029234)" userId="S::2029234@student.uwtsd.ac.uk::28e2e3ca-012c-4117-a3d1-2e39661cd1e4" providerId="AD" clId="Web-{677D0283-4992-453E-84EB-180817DCF89F}" dt="2021-10-07T10:45:49.492" v="70"/>
          <ac:cxnSpMkLst>
            <pc:docMk/>
            <pc:sldMk cId="109857222" sldId="256"/>
            <ac:cxnSpMk id="19" creationId="{6D4C177C-581F-4CC8-A686-0B6D25DC6A70}"/>
          </ac:cxnSpMkLst>
        </pc:cxnChg>
        <pc:cxnChg chg="add del">
          <ac:chgData name="Andrea-Eniko Lazar (2029234)" userId="S::2029234@student.uwtsd.ac.uk::28e2e3ca-012c-4117-a3d1-2e39661cd1e4" providerId="AD" clId="Web-{677D0283-4992-453E-84EB-180817DCF89F}" dt="2021-10-07T10:45:49.414" v="69"/>
          <ac:cxnSpMkLst>
            <pc:docMk/>
            <pc:sldMk cId="109857222" sldId="256"/>
            <ac:cxnSpMk id="24" creationId="{8231D73A-BA91-794F-8C09-4F4B41A6D08B}"/>
          </ac:cxnSpMkLst>
        </pc:cxnChg>
        <pc:cxnChg chg="add">
          <ac:chgData name="Andrea-Eniko Lazar (2029234)" userId="S::2029234@student.uwtsd.ac.uk::28e2e3ca-012c-4117-a3d1-2e39661cd1e4" providerId="AD" clId="Web-{677D0283-4992-453E-84EB-180817DCF89F}" dt="2021-10-07T10:45:49.492" v="70"/>
          <ac:cxnSpMkLst>
            <pc:docMk/>
            <pc:sldMk cId="109857222" sldId="256"/>
            <ac:cxnSpMk id="25" creationId="{4D594499-F983-4364-8ABC-5BCDC2E906BF}"/>
          </ac:cxnSpMkLst>
        </pc:cxnChg>
        <pc:cxnChg chg="add del">
          <ac:chgData name="Andrea-Eniko Lazar (2029234)" userId="S::2029234@student.uwtsd.ac.uk::28e2e3ca-012c-4117-a3d1-2e39661cd1e4" providerId="AD" clId="Web-{677D0283-4992-453E-84EB-180817DCF89F}" dt="2021-10-07T10:45:49.414" v="69"/>
          <ac:cxnSpMkLst>
            <pc:docMk/>
            <pc:sldMk cId="109857222" sldId="256"/>
            <ac:cxnSpMk id="30" creationId="{1D2BBFA3-6EA8-1C48-B3A5-DFCC389D2821}"/>
          </ac:cxnSpMkLst>
        </pc:cxnChg>
      </pc:sldChg>
      <pc:sldChg chg="addSp modSp new mod setBg setClrOvrMap">
        <pc:chgData name="Andrea-Eniko Lazar (2029234)" userId="S::2029234@student.uwtsd.ac.uk::28e2e3ca-012c-4117-a3d1-2e39661cd1e4" providerId="AD" clId="Web-{677D0283-4992-453E-84EB-180817DCF89F}" dt="2021-10-07T10:50:57.514" v="97"/>
        <pc:sldMkLst>
          <pc:docMk/>
          <pc:sldMk cId="3777997249" sldId="257"/>
        </pc:sldMkLst>
        <pc:spChg chg="mod">
          <ac:chgData name="Andrea-Eniko Lazar (2029234)" userId="S::2029234@student.uwtsd.ac.uk::28e2e3ca-012c-4117-a3d1-2e39661cd1e4" providerId="AD" clId="Web-{677D0283-4992-453E-84EB-180817DCF89F}" dt="2021-10-07T10:50:57.514" v="97"/>
          <ac:spMkLst>
            <pc:docMk/>
            <pc:sldMk cId="3777997249" sldId="257"/>
            <ac:spMk id="2" creationId="{E8A1D170-AF10-4CA1-B96D-FEBE32A15CCA}"/>
          </ac:spMkLst>
        </pc:spChg>
        <pc:spChg chg="mod">
          <ac:chgData name="Andrea-Eniko Lazar (2029234)" userId="S::2029234@student.uwtsd.ac.uk::28e2e3ca-012c-4117-a3d1-2e39661cd1e4" providerId="AD" clId="Web-{677D0283-4992-453E-84EB-180817DCF89F}" dt="2021-10-07T10:50:57.514" v="97"/>
          <ac:spMkLst>
            <pc:docMk/>
            <pc:sldMk cId="3777997249" sldId="257"/>
            <ac:spMk id="3" creationId="{F1F40DDD-E2FA-487D-B9F1-930B43D2BD75}"/>
          </ac:spMkLst>
        </pc:spChg>
        <pc:spChg chg="add">
          <ac:chgData name="Andrea-Eniko Lazar (2029234)" userId="S::2029234@student.uwtsd.ac.uk::28e2e3ca-012c-4117-a3d1-2e39661cd1e4" providerId="AD" clId="Web-{677D0283-4992-453E-84EB-180817DCF89F}" dt="2021-10-07T10:50:57.514" v="97"/>
          <ac:spMkLst>
            <pc:docMk/>
            <pc:sldMk cId="3777997249" sldId="257"/>
            <ac:spMk id="9" creationId="{B937640E-EF7A-4A6C-A950-D12B7D5C923E}"/>
          </ac:spMkLst>
        </pc:spChg>
        <pc:spChg chg="add">
          <ac:chgData name="Andrea-Eniko Lazar (2029234)" userId="S::2029234@student.uwtsd.ac.uk::28e2e3ca-012c-4117-a3d1-2e39661cd1e4" providerId="AD" clId="Web-{677D0283-4992-453E-84EB-180817DCF89F}" dt="2021-10-07T10:50:57.514" v="97"/>
          <ac:spMkLst>
            <pc:docMk/>
            <pc:sldMk cId="3777997249" sldId="257"/>
            <ac:spMk id="11" creationId="{06F5F482-D021-433B-851C-B07B40E9B78E}"/>
          </ac:spMkLst>
        </pc:spChg>
        <pc:spChg chg="add">
          <ac:chgData name="Andrea-Eniko Lazar (2029234)" userId="S::2029234@student.uwtsd.ac.uk::28e2e3ca-012c-4117-a3d1-2e39661cd1e4" providerId="AD" clId="Web-{677D0283-4992-453E-84EB-180817DCF89F}" dt="2021-10-07T10:50:57.514" v="97"/>
          <ac:spMkLst>
            <pc:docMk/>
            <pc:sldMk cId="3777997249" sldId="257"/>
            <ac:spMk id="13" creationId="{8B3D301E-EEB6-4474-BFB1-FCD7A1F30371}"/>
          </ac:spMkLst>
        </pc:spChg>
        <pc:picChg chg="add">
          <ac:chgData name="Andrea-Eniko Lazar (2029234)" userId="S::2029234@student.uwtsd.ac.uk::28e2e3ca-012c-4117-a3d1-2e39661cd1e4" providerId="AD" clId="Web-{677D0283-4992-453E-84EB-180817DCF89F}" dt="2021-10-07T10:50:57.514" v="97"/>
          <ac:picMkLst>
            <pc:docMk/>
            <pc:sldMk cId="3777997249" sldId="257"/>
            <ac:picMk id="5" creationId="{A8A65BC2-DEBA-4CD7-AC2D-07A5AA259521}"/>
          </ac:picMkLst>
        </pc:picChg>
        <pc:cxnChg chg="add">
          <ac:chgData name="Andrea-Eniko Lazar (2029234)" userId="S::2029234@student.uwtsd.ac.uk::28e2e3ca-012c-4117-a3d1-2e39661cd1e4" providerId="AD" clId="Web-{677D0283-4992-453E-84EB-180817DCF89F}" dt="2021-10-07T10:50:57.514" v="97"/>
          <ac:cxnSpMkLst>
            <pc:docMk/>
            <pc:sldMk cId="3777997249" sldId="257"/>
            <ac:cxnSpMk id="15" creationId="{6456490F-35AF-4D43-B301-FBCB19F2B31A}"/>
          </ac:cxnSpMkLst>
        </pc:cxnChg>
        <pc:cxnChg chg="add">
          <ac:chgData name="Andrea-Eniko Lazar (2029234)" userId="S::2029234@student.uwtsd.ac.uk::28e2e3ca-012c-4117-a3d1-2e39661cd1e4" providerId="AD" clId="Web-{677D0283-4992-453E-84EB-180817DCF89F}" dt="2021-10-07T10:50:57.514" v="97"/>
          <ac:cxnSpMkLst>
            <pc:docMk/>
            <pc:sldMk cId="3777997249" sldId="257"/>
            <ac:cxnSpMk id="17" creationId="{85F2753B-199B-4FF0-838F-41E8D058E953}"/>
          </ac:cxnSpMkLst>
        </pc:cxnChg>
        <pc:cxnChg chg="add">
          <ac:chgData name="Andrea-Eniko Lazar (2029234)" userId="S::2029234@student.uwtsd.ac.uk::28e2e3ca-012c-4117-a3d1-2e39661cd1e4" providerId="AD" clId="Web-{677D0283-4992-453E-84EB-180817DCF89F}" dt="2021-10-07T10:50:57.514" v="97"/>
          <ac:cxnSpMkLst>
            <pc:docMk/>
            <pc:sldMk cId="3777997249" sldId="257"/>
            <ac:cxnSpMk id="19" creationId="{B0BDEAB7-0E83-4F55-90F4-098569F5A573}"/>
          </ac:cxnSpMkLst>
        </pc:cxnChg>
      </pc:sldChg>
      <pc:sldChg chg="addSp modSp new mod setBg addAnim setClrOvrMap">
        <pc:chgData name="Andrea-Eniko Lazar (2029234)" userId="S::2029234@student.uwtsd.ac.uk::28e2e3ca-012c-4117-a3d1-2e39661cd1e4" providerId="AD" clId="Web-{677D0283-4992-453E-84EB-180817DCF89F}" dt="2021-10-07T11:17:04.391" v="228" actId="20577"/>
        <pc:sldMkLst>
          <pc:docMk/>
          <pc:sldMk cId="3865903598" sldId="258"/>
        </pc:sldMkLst>
        <pc:spChg chg="mod">
          <ac:chgData name="Andrea-Eniko Lazar (2029234)" userId="S::2029234@student.uwtsd.ac.uk::28e2e3ca-012c-4117-a3d1-2e39661cd1e4" providerId="AD" clId="Web-{677D0283-4992-453E-84EB-180817DCF89F}" dt="2021-10-07T10:55:31.534" v="151"/>
          <ac:spMkLst>
            <pc:docMk/>
            <pc:sldMk cId="3865903598" sldId="258"/>
            <ac:spMk id="2" creationId="{90C6F175-876C-4DBC-AEFC-4A642DF03C9A}"/>
          </ac:spMkLst>
        </pc:spChg>
        <pc:spChg chg="mod">
          <ac:chgData name="Andrea-Eniko Lazar (2029234)" userId="S::2029234@student.uwtsd.ac.uk::28e2e3ca-012c-4117-a3d1-2e39661cd1e4" providerId="AD" clId="Web-{677D0283-4992-453E-84EB-180817DCF89F}" dt="2021-10-07T11:17:04.391" v="228" actId="20577"/>
          <ac:spMkLst>
            <pc:docMk/>
            <pc:sldMk cId="3865903598" sldId="258"/>
            <ac:spMk id="3" creationId="{C1111B78-646E-4E00-B31E-EA9D400C0FB5}"/>
          </ac:spMkLst>
        </pc:spChg>
        <pc:spChg chg="add">
          <ac:chgData name="Andrea-Eniko Lazar (2029234)" userId="S::2029234@student.uwtsd.ac.uk::28e2e3ca-012c-4117-a3d1-2e39661cd1e4" providerId="AD" clId="Web-{677D0283-4992-453E-84EB-180817DCF89F}" dt="2021-10-07T10:55:31.534" v="151"/>
          <ac:spMkLst>
            <pc:docMk/>
            <pc:sldMk cId="3865903598" sldId="258"/>
            <ac:spMk id="9" creationId="{F194AEDE-F25F-43E6-A2C4-7FFF41074990}"/>
          </ac:spMkLst>
        </pc:spChg>
        <pc:spChg chg="add">
          <ac:chgData name="Andrea-Eniko Lazar (2029234)" userId="S::2029234@student.uwtsd.ac.uk::28e2e3ca-012c-4117-a3d1-2e39661cd1e4" providerId="AD" clId="Web-{677D0283-4992-453E-84EB-180817DCF89F}" dt="2021-10-07T10:55:31.534" v="151"/>
          <ac:spMkLst>
            <pc:docMk/>
            <pc:sldMk cId="3865903598" sldId="258"/>
            <ac:spMk id="17" creationId="{6DA65B90-7B06-4499-91BA-CDDD36132481}"/>
          </ac:spMkLst>
        </pc:spChg>
        <pc:spChg chg="add">
          <ac:chgData name="Andrea-Eniko Lazar (2029234)" userId="S::2029234@student.uwtsd.ac.uk::28e2e3ca-012c-4117-a3d1-2e39661cd1e4" providerId="AD" clId="Web-{677D0283-4992-453E-84EB-180817DCF89F}" dt="2021-10-07T10:55:31.534" v="151"/>
          <ac:spMkLst>
            <pc:docMk/>
            <pc:sldMk cId="3865903598" sldId="258"/>
            <ac:spMk id="19" creationId="{E99D7AAF-4170-4D21-AB6C-605F6F100C2E}"/>
          </ac:spMkLst>
        </pc:spChg>
        <pc:spChg chg="add">
          <ac:chgData name="Andrea-Eniko Lazar (2029234)" userId="S::2029234@student.uwtsd.ac.uk::28e2e3ca-012c-4117-a3d1-2e39661cd1e4" providerId="AD" clId="Web-{677D0283-4992-453E-84EB-180817DCF89F}" dt="2021-10-07T10:55:31.534" v="151"/>
          <ac:spMkLst>
            <pc:docMk/>
            <pc:sldMk cId="3865903598" sldId="258"/>
            <ac:spMk id="21" creationId="{9502469D-C562-48E3-ABA2-3CFA55C52684}"/>
          </ac:spMkLst>
        </pc:spChg>
        <pc:picChg chg="add">
          <ac:chgData name="Andrea-Eniko Lazar (2029234)" userId="S::2029234@student.uwtsd.ac.uk::28e2e3ca-012c-4117-a3d1-2e39661cd1e4" providerId="AD" clId="Web-{677D0283-4992-453E-84EB-180817DCF89F}" dt="2021-10-07T10:55:31.534" v="151"/>
          <ac:picMkLst>
            <pc:docMk/>
            <pc:sldMk cId="3865903598" sldId="258"/>
            <ac:picMk id="5" creationId="{1DA1BD14-5645-4824-AF69-A06122750569}"/>
          </ac:picMkLst>
        </pc:picChg>
        <pc:cxnChg chg="add">
          <ac:chgData name="Andrea-Eniko Lazar (2029234)" userId="S::2029234@student.uwtsd.ac.uk::28e2e3ca-012c-4117-a3d1-2e39661cd1e4" providerId="AD" clId="Web-{677D0283-4992-453E-84EB-180817DCF89F}" dt="2021-10-07T10:55:31.534" v="151"/>
          <ac:cxnSpMkLst>
            <pc:docMk/>
            <pc:sldMk cId="3865903598" sldId="258"/>
            <ac:cxnSpMk id="11" creationId="{4C793C08-EF4C-422B-A728-6C717C47DF6F}"/>
          </ac:cxnSpMkLst>
        </pc:cxnChg>
        <pc:cxnChg chg="add">
          <ac:chgData name="Andrea-Eniko Lazar (2029234)" userId="S::2029234@student.uwtsd.ac.uk::28e2e3ca-012c-4117-a3d1-2e39661cd1e4" providerId="AD" clId="Web-{677D0283-4992-453E-84EB-180817DCF89F}" dt="2021-10-07T10:55:31.534" v="151"/>
          <ac:cxnSpMkLst>
            <pc:docMk/>
            <pc:sldMk cId="3865903598" sldId="258"/>
            <ac:cxnSpMk id="13" creationId="{FE825BC6-56A8-46DE-8037-A9A577624B0D}"/>
          </ac:cxnSpMkLst>
        </pc:cxnChg>
        <pc:cxnChg chg="add">
          <ac:chgData name="Andrea-Eniko Lazar (2029234)" userId="S::2029234@student.uwtsd.ac.uk::28e2e3ca-012c-4117-a3d1-2e39661cd1e4" providerId="AD" clId="Web-{677D0283-4992-453E-84EB-180817DCF89F}" dt="2021-10-07T10:55:31.534" v="151"/>
          <ac:cxnSpMkLst>
            <pc:docMk/>
            <pc:sldMk cId="3865903598" sldId="258"/>
            <ac:cxnSpMk id="15" creationId="{9EED8031-DD67-43C6-94A0-646636C95560}"/>
          </ac:cxnSpMkLst>
        </pc:cxnChg>
        <pc:cxnChg chg="add">
          <ac:chgData name="Andrea-Eniko Lazar (2029234)" userId="S::2029234@student.uwtsd.ac.uk::28e2e3ca-012c-4117-a3d1-2e39661cd1e4" providerId="AD" clId="Web-{677D0283-4992-453E-84EB-180817DCF89F}" dt="2021-10-07T10:55:31.534" v="151"/>
          <ac:cxnSpMkLst>
            <pc:docMk/>
            <pc:sldMk cId="3865903598" sldId="258"/>
            <ac:cxnSpMk id="23" creationId="{4D594499-F983-4364-8ABC-5BCDC2E906BF}"/>
          </ac:cxnSpMkLst>
        </pc:cxnChg>
        <pc:cxnChg chg="add">
          <ac:chgData name="Andrea-Eniko Lazar (2029234)" userId="S::2029234@student.uwtsd.ac.uk::28e2e3ca-012c-4117-a3d1-2e39661cd1e4" providerId="AD" clId="Web-{677D0283-4992-453E-84EB-180817DCF89F}" dt="2021-10-07T10:55:31.534" v="151"/>
          <ac:cxnSpMkLst>
            <pc:docMk/>
            <pc:sldMk cId="3865903598" sldId="258"/>
            <ac:cxnSpMk id="25" creationId="{6D4C177C-581F-4CC8-A686-0B6D25DC6A70}"/>
          </ac:cxnSpMkLst>
        </pc:cxnChg>
        <pc:cxnChg chg="add">
          <ac:chgData name="Andrea-Eniko Lazar (2029234)" userId="S::2029234@student.uwtsd.ac.uk::28e2e3ca-012c-4117-a3d1-2e39661cd1e4" providerId="AD" clId="Web-{677D0283-4992-453E-84EB-180817DCF89F}" dt="2021-10-07T10:55:31.534" v="151"/>
          <ac:cxnSpMkLst>
            <pc:docMk/>
            <pc:sldMk cId="3865903598" sldId="258"/>
            <ac:cxnSpMk id="27" creationId="{BBDB03F3-936C-4FC9-8A4E-9ADA66A9809A}"/>
          </ac:cxnSpMkLst>
        </pc:cxnChg>
      </pc:sldChg>
      <pc:sldChg chg="modSp new">
        <pc:chgData name="Andrea-Eniko Lazar (2029234)" userId="S::2029234@student.uwtsd.ac.uk::28e2e3ca-012c-4117-a3d1-2e39661cd1e4" providerId="AD" clId="Web-{677D0283-4992-453E-84EB-180817DCF89F}" dt="2021-10-07T10:55:11.782" v="149" actId="20577"/>
        <pc:sldMkLst>
          <pc:docMk/>
          <pc:sldMk cId="3632575000" sldId="259"/>
        </pc:sldMkLst>
        <pc:spChg chg="mod">
          <ac:chgData name="Andrea-Eniko Lazar (2029234)" userId="S::2029234@student.uwtsd.ac.uk::28e2e3ca-012c-4117-a3d1-2e39661cd1e4" providerId="AD" clId="Web-{677D0283-4992-453E-84EB-180817DCF89F}" dt="2021-10-07T10:55:11.782" v="149" actId="20577"/>
          <ac:spMkLst>
            <pc:docMk/>
            <pc:sldMk cId="3632575000" sldId="259"/>
            <ac:spMk id="2" creationId="{F00D7740-330D-4690-891C-5CD62FA1E380}"/>
          </ac:spMkLst>
        </pc:spChg>
      </pc:sldChg>
      <pc:sldChg chg="addSp modSp new mod setBg addAnim setClrOvrMap">
        <pc:chgData name="Andrea-Eniko Lazar (2029234)" userId="S::2029234@student.uwtsd.ac.uk::28e2e3ca-012c-4117-a3d1-2e39661cd1e4" providerId="AD" clId="Web-{677D0283-4992-453E-84EB-180817DCF89F}" dt="2021-10-07T10:57:28.245" v="177"/>
        <pc:sldMkLst>
          <pc:docMk/>
          <pc:sldMk cId="285223621" sldId="260"/>
        </pc:sldMkLst>
        <pc:spChg chg="mod">
          <ac:chgData name="Andrea-Eniko Lazar (2029234)" userId="S::2029234@student.uwtsd.ac.uk::28e2e3ca-012c-4117-a3d1-2e39661cd1e4" providerId="AD" clId="Web-{677D0283-4992-453E-84EB-180817DCF89F}" dt="2021-10-07T10:57:28.245" v="176"/>
          <ac:spMkLst>
            <pc:docMk/>
            <pc:sldMk cId="285223621" sldId="260"/>
            <ac:spMk id="2" creationId="{27F9BC59-0743-472E-AF18-624F04466373}"/>
          </ac:spMkLst>
        </pc:spChg>
        <pc:spChg chg="mod">
          <ac:chgData name="Andrea-Eniko Lazar (2029234)" userId="S::2029234@student.uwtsd.ac.uk::28e2e3ca-012c-4117-a3d1-2e39661cd1e4" providerId="AD" clId="Web-{677D0283-4992-453E-84EB-180817DCF89F}" dt="2021-10-07T10:57:28.245" v="176"/>
          <ac:spMkLst>
            <pc:docMk/>
            <pc:sldMk cId="285223621" sldId="260"/>
            <ac:spMk id="3" creationId="{22D4F905-50EC-439B-815C-FE4986F57695}"/>
          </ac:spMkLst>
        </pc:spChg>
        <pc:spChg chg="add">
          <ac:chgData name="Andrea-Eniko Lazar (2029234)" userId="S::2029234@student.uwtsd.ac.uk::28e2e3ca-012c-4117-a3d1-2e39661cd1e4" providerId="AD" clId="Web-{677D0283-4992-453E-84EB-180817DCF89F}" dt="2021-10-07T10:57:28.245" v="176"/>
          <ac:spMkLst>
            <pc:docMk/>
            <pc:sldMk cId="285223621" sldId="260"/>
            <ac:spMk id="9" creationId="{F194AEDE-F25F-43E6-A2C4-7FFF41074990}"/>
          </ac:spMkLst>
        </pc:spChg>
        <pc:spChg chg="add">
          <ac:chgData name="Andrea-Eniko Lazar (2029234)" userId="S::2029234@student.uwtsd.ac.uk::28e2e3ca-012c-4117-a3d1-2e39661cd1e4" providerId="AD" clId="Web-{677D0283-4992-453E-84EB-180817DCF89F}" dt="2021-10-07T10:57:28.245" v="176"/>
          <ac:spMkLst>
            <pc:docMk/>
            <pc:sldMk cId="285223621" sldId="260"/>
            <ac:spMk id="17" creationId="{6DA65B90-7B06-4499-91BA-CDDD36132481}"/>
          </ac:spMkLst>
        </pc:spChg>
        <pc:spChg chg="add">
          <ac:chgData name="Andrea-Eniko Lazar (2029234)" userId="S::2029234@student.uwtsd.ac.uk::28e2e3ca-012c-4117-a3d1-2e39661cd1e4" providerId="AD" clId="Web-{677D0283-4992-453E-84EB-180817DCF89F}" dt="2021-10-07T10:57:28.245" v="176"/>
          <ac:spMkLst>
            <pc:docMk/>
            <pc:sldMk cId="285223621" sldId="260"/>
            <ac:spMk id="19" creationId="{E99D7AAF-4170-4D21-AB6C-605F6F100C2E}"/>
          </ac:spMkLst>
        </pc:spChg>
        <pc:spChg chg="add">
          <ac:chgData name="Andrea-Eniko Lazar (2029234)" userId="S::2029234@student.uwtsd.ac.uk::28e2e3ca-012c-4117-a3d1-2e39661cd1e4" providerId="AD" clId="Web-{677D0283-4992-453E-84EB-180817DCF89F}" dt="2021-10-07T10:57:28.245" v="176"/>
          <ac:spMkLst>
            <pc:docMk/>
            <pc:sldMk cId="285223621" sldId="260"/>
            <ac:spMk id="21" creationId="{9502469D-C562-48E3-ABA2-3CFA55C52684}"/>
          </ac:spMkLst>
        </pc:spChg>
        <pc:picChg chg="add">
          <ac:chgData name="Andrea-Eniko Lazar (2029234)" userId="S::2029234@student.uwtsd.ac.uk::28e2e3ca-012c-4117-a3d1-2e39661cd1e4" providerId="AD" clId="Web-{677D0283-4992-453E-84EB-180817DCF89F}" dt="2021-10-07T10:57:28.245" v="176"/>
          <ac:picMkLst>
            <pc:docMk/>
            <pc:sldMk cId="285223621" sldId="260"/>
            <ac:picMk id="5" creationId="{B73DDEF6-6A57-4297-B6F0-E37D1A5E1DBD}"/>
          </ac:picMkLst>
        </pc:picChg>
        <pc:cxnChg chg="add">
          <ac:chgData name="Andrea-Eniko Lazar (2029234)" userId="S::2029234@student.uwtsd.ac.uk::28e2e3ca-012c-4117-a3d1-2e39661cd1e4" providerId="AD" clId="Web-{677D0283-4992-453E-84EB-180817DCF89F}" dt="2021-10-07T10:57:28.245" v="176"/>
          <ac:cxnSpMkLst>
            <pc:docMk/>
            <pc:sldMk cId="285223621" sldId="260"/>
            <ac:cxnSpMk id="11" creationId="{4C793C08-EF4C-422B-A728-6C717C47DF6F}"/>
          </ac:cxnSpMkLst>
        </pc:cxnChg>
        <pc:cxnChg chg="add">
          <ac:chgData name="Andrea-Eniko Lazar (2029234)" userId="S::2029234@student.uwtsd.ac.uk::28e2e3ca-012c-4117-a3d1-2e39661cd1e4" providerId="AD" clId="Web-{677D0283-4992-453E-84EB-180817DCF89F}" dt="2021-10-07T10:57:28.245" v="176"/>
          <ac:cxnSpMkLst>
            <pc:docMk/>
            <pc:sldMk cId="285223621" sldId="260"/>
            <ac:cxnSpMk id="13" creationId="{FE825BC6-56A8-46DE-8037-A9A577624B0D}"/>
          </ac:cxnSpMkLst>
        </pc:cxnChg>
        <pc:cxnChg chg="add">
          <ac:chgData name="Andrea-Eniko Lazar (2029234)" userId="S::2029234@student.uwtsd.ac.uk::28e2e3ca-012c-4117-a3d1-2e39661cd1e4" providerId="AD" clId="Web-{677D0283-4992-453E-84EB-180817DCF89F}" dt="2021-10-07T10:57:28.245" v="176"/>
          <ac:cxnSpMkLst>
            <pc:docMk/>
            <pc:sldMk cId="285223621" sldId="260"/>
            <ac:cxnSpMk id="15" creationId="{9EED8031-DD67-43C6-94A0-646636C95560}"/>
          </ac:cxnSpMkLst>
        </pc:cxnChg>
        <pc:cxnChg chg="add">
          <ac:chgData name="Andrea-Eniko Lazar (2029234)" userId="S::2029234@student.uwtsd.ac.uk::28e2e3ca-012c-4117-a3d1-2e39661cd1e4" providerId="AD" clId="Web-{677D0283-4992-453E-84EB-180817DCF89F}" dt="2021-10-07T10:57:28.245" v="176"/>
          <ac:cxnSpMkLst>
            <pc:docMk/>
            <pc:sldMk cId="285223621" sldId="260"/>
            <ac:cxnSpMk id="23" creationId="{4D594499-F983-4364-8ABC-5BCDC2E906BF}"/>
          </ac:cxnSpMkLst>
        </pc:cxnChg>
        <pc:cxnChg chg="add">
          <ac:chgData name="Andrea-Eniko Lazar (2029234)" userId="S::2029234@student.uwtsd.ac.uk::28e2e3ca-012c-4117-a3d1-2e39661cd1e4" providerId="AD" clId="Web-{677D0283-4992-453E-84EB-180817DCF89F}" dt="2021-10-07T10:57:28.245" v="176"/>
          <ac:cxnSpMkLst>
            <pc:docMk/>
            <pc:sldMk cId="285223621" sldId="260"/>
            <ac:cxnSpMk id="25" creationId="{6D4C177C-581F-4CC8-A686-0B6D25DC6A70}"/>
          </ac:cxnSpMkLst>
        </pc:cxnChg>
        <pc:cxnChg chg="add">
          <ac:chgData name="Andrea-Eniko Lazar (2029234)" userId="S::2029234@student.uwtsd.ac.uk::28e2e3ca-012c-4117-a3d1-2e39661cd1e4" providerId="AD" clId="Web-{677D0283-4992-453E-84EB-180817DCF89F}" dt="2021-10-07T10:57:28.245" v="176"/>
          <ac:cxnSpMkLst>
            <pc:docMk/>
            <pc:sldMk cId="285223621" sldId="260"/>
            <ac:cxnSpMk id="27" creationId="{BBDB03F3-936C-4FC9-8A4E-9ADA66A9809A}"/>
          </ac:cxnSpMkLst>
        </pc:cxnChg>
      </pc:sldChg>
      <pc:sldChg chg="addSp delSp modSp new mod setBg setClrOvrMap">
        <pc:chgData name="Andrea-Eniko Lazar (2029234)" userId="S::2029234@student.uwtsd.ac.uk::28e2e3ca-012c-4117-a3d1-2e39661cd1e4" providerId="AD" clId="Web-{677D0283-4992-453E-84EB-180817DCF89F}" dt="2021-10-07T11:01:44.295" v="202"/>
        <pc:sldMkLst>
          <pc:docMk/>
          <pc:sldMk cId="1221472188" sldId="261"/>
        </pc:sldMkLst>
        <pc:spChg chg="mod">
          <ac:chgData name="Andrea-Eniko Lazar (2029234)" userId="S::2029234@student.uwtsd.ac.uk::28e2e3ca-012c-4117-a3d1-2e39661cd1e4" providerId="AD" clId="Web-{677D0283-4992-453E-84EB-180817DCF89F}" dt="2021-10-07T11:01:44.295" v="202"/>
          <ac:spMkLst>
            <pc:docMk/>
            <pc:sldMk cId="1221472188" sldId="261"/>
            <ac:spMk id="2" creationId="{52FE4EF6-5016-440D-831F-1D37312AB8A8}"/>
          </ac:spMkLst>
        </pc:spChg>
        <pc:spChg chg="del">
          <ac:chgData name="Andrea-Eniko Lazar (2029234)" userId="S::2029234@student.uwtsd.ac.uk::28e2e3ca-012c-4117-a3d1-2e39661cd1e4" providerId="AD" clId="Web-{677D0283-4992-453E-84EB-180817DCF89F}" dt="2021-10-07T11:01:44.295" v="202"/>
          <ac:spMkLst>
            <pc:docMk/>
            <pc:sldMk cId="1221472188" sldId="261"/>
            <ac:spMk id="3" creationId="{71C4C269-B1A0-4A6D-B702-40288F2AEF15}"/>
          </ac:spMkLst>
        </pc:spChg>
        <pc:spChg chg="add">
          <ac:chgData name="Andrea-Eniko Lazar (2029234)" userId="S::2029234@student.uwtsd.ac.uk::28e2e3ca-012c-4117-a3d1-2e39661cd1e4" providerId="AD" clId="Web-{677D0283-4992-453E-84EB-180817DCF89F}" dt="2021-10-07T11:01:44.295" v="202"/>
          <ac:spMkLst>
            <pc:docMk/>
            <pc:sldMk cId="1221472188" sldId="261"/>
            <ac:spMk id="9" creationId="{F194AEDE-F25F-43E6-A2C4-7FFF41074990}"/>
          </ac:spMkLst>
        </pc:spChg>
        <pc:spChg chg="add">
          <ac:chgData name="Andrea-Eniko Lazar (2029234)" userId="S::2029234@student.uwtsd.ac.uk::28e2e3ca-012c-4117-a3d1-2e39661cd1e4" providerId="AD" clId="Web-{677D0283-4992-453E-84EB-180817DCF89F}" dt="2021-10-07T11:01:44.295" v="202"/>
          <ac:spMkLst>
            <pc:docMk/>
            <pc:sldMk cId="1221472188" sldId="261"/>
            <ac:spMk id="17" creationId="{6DA65B90-7B06-4499-91BA-CDDD36132481}"/>
          </ac:spMkLst>
        </pc:spChg>
        <pc:spChg chg="add">
          <ac:chgData name="Andrea-Eniko Lazar (2029234)" userId="S::2029234@student.uwtsd.ac.uk::28e2e3ca-012c-4117-a3d1-2e39661cd1e4" providerId="AD" clId="Web-{677D0283-4992-453E-84EB-180817DCF89F}" dt="2021-10-07T11:01:44.295" v="202"/>
          <ac:spMkLst>
            <pc:docMk/>
            <pc:sldMk cId="1221472188" sldId="261"/>
            <ac:spMk id="19" creationId="{E99D7AAF-4170-4D21-AB6C-605F6F100C2E}"/>
          </ac:spMkLst>
        </pc:spChg>
        <pc:spChg chg="add">
          <ac:chgData name="Andrea-Eniko Lazar (2029234)" userId="S::2029234@student.uwtsd.ac.uk::28e2e3ca-012c-4117-a3d1-2e39661cd1e4" providerId="AD" clId="Web-{677D0283-4992-453E-84EB-180817DCF89F}" dt="2021-10-07T11:01:44.295" v="202"/>
          <ac:spMkLst>
            <pc:docMk/>
            <pc:sldMk cId="1221472188" sldId="261"/>
            <ac:spMk id="21" creationId="{9502469D-C562-48E3-ABA2-3CFA55C52684}"/>
          </ac:spMkLst>
        </pc:spChg>
        <pc:picChg chg="add">
          <ac:chgData name="Andrea-Eniko Lazar (2029234)" userId="S::2029234@student.uwtsd.ac.uk::28e2e3ca-012c-4117-a3d1-2e39661cd1e4" providerId="AD" clId="Web-{677D0283-4992-453E-84EB-180817DCF89F}" dt="2021-10-07T11:01:44.295" v="202"/>
          <ac:picMkLst>
            <pc:docMk/>
            <pc:sldMk cId="1221472188" sldId="261"/>
            <ac:picMk id="5" creationId="{096A4C8D-8D63-4D51-B89B-122E6973F647}"/>
          </ac:picMkLst>
        </pc:picChg>
        <pc:cxnChg chg="add">
          <ac:chgData name="Andrea-Eniko Lazar (2029234)" userId="S::2029234@student.uwtsd.ac.uk::28e2e3ca-012c-4117-a3d1-2e39661cd1e4" providerId="AD" clId="Web-{677D0283-4992-453E-84EB-180817DCF89F}" dt="2021-10-07T11:01:44.295" v="202"/>
          <ac:cxnSpMkLst>
            <pc:docMk/>
            <pc:sldMk cId="1221472188" sldId="261"/>
            <ac:cxnSpMk id="11" creationId="{4C793C08-EF4C-422B-A728-6C717C47DF6F}"/>
          </ac:cxnSpMkLst>
        </pc:cxnChg>
        <pc:cxnChg chg="add">
          <ac:chgData name="Andrea-Eniko Lazar (2029234)" userId="S::2029234@student.uwtsd.ac.uk::28e2e3ca-012c-4117-a3d1-2e39661cd1e4" providerId="AD" clId="Web-{677D0283-4992-453E-84EB-180817DCF89F}" dt="2021-10-07T11:01:44.295" v="202"/>
          <ac:cxnSpMkLst>
            <pc:docMk/>
            <pc:sldMk cId="1221472188" sldId="261"/>
            <ac:cxnSpMk id="13" creationId="{FE825BC6-56A8-46DE-8037-A9A577624B0D}"/>
          </ac:cxnSpMkLst>
        </pc:cxnChg>
        <pc:cxnChg chg="add">
          <ac:chgData name="Andrea-Eniko Lazar (2029234)" userId="S::2029234@student.uwtsd.ac.uk::28e2e3ca-012c-4117-a3d1-2e39661cd1e4" providerId="AD" clId="Web-{677D0283-4992-453E-84EB-180817DCF89F}" dt="2021-10-07T11:01:44.295" v="202"/>
          <ac:cxnSpMkLst>
            <pc:docMk/>
            <pc:sldMk cId="1221472188" sldId="261"/>
            <ac:cxnSpMk id="15" creationId="{9EED8031-DD67-43C6-94A0-646636C95560}"/>
          </ac:cxnSpMkLst>
        </pc:cxnChg>
        <pc:cxnChg chg="add">
          <ac:chgData name="Andrea-Eniko Lazar (2029234)" userId="S::2029234@student.uwtsd.ac.uk::28e2e3ca-012c-4117-a3d1-2e39661cd1e4" providerId="AD" clId="Web-{677D0283-4992-453E-84EB-180817DCF89F}" dt="2021-10-07T11:01:44.295" v="202"/>
          <ac:cxnSpMkLst>
            <pc:docMk/>
            <pc:sldMk cId="1221472188" sldId="261"/>
            <ac:cxnSpMk id="23" creationId="{4D594499-F983-4364-8ABC-5BCDC2E906BF}"/>
          </ac:cxnSpMkLst>
        </pc:cxnChg>
        <pc:cxnChg chg="add">
          <ac:chgData name="Andrea-Eniko Lazar (2029234)" userId="S::2029234@student.uwtsd.ac.uk::28e2e3ca-012c-4117-a3d1-2e39661cd1e4" providerId="AD" clId="Web-{677D0283-4992-453E-84EB-180817DCF89F}" dt="2021-10-07T11:01:44.295" v="202"/>
          <ac:cxnSpMkLst>
            <pc:docMk/>
            <pc:sldMk cId="1221472188" sldId="261"/>
            <ac:cxnSpMk id="25" creationId="{6D4C177C-581F-4CC8-A686-0B6D25DC6A70}"/>
          </ac:cxnSpMkLst>
        </pc:cxnChg>
        <pc:cxnChg chg="add">
          <ac:chgData name="Andrea-Eniko Lazar (2029234)" userId="S::2029234@student.uwtsd.ac.uk::28e2e3ca-012c-4117-a3d1-2e39661cd1e4" providerId="AD" clId="Web-{677D0283-4992-453E-84EB-180817DCF89F}" dt="2021-10-07T11:01:44.295" v="202"/>
          <ac:cxnSpMkLst>
            <pc:docMk/>
            <pc:sldMk cId="1221472188" sldId="261"/>
            <ac:cxnSpMk id="27" creationId="{BBDB03F3-936C-4FC9-8A4E-9ADA66A9809A}"/>
          </ac:cxnSpMkLst>
        </pc:cxnChg>
      </pc:sldChg>
      <pc:sldChg chg="addSp delSp modSp new mod setBg setClrOvrMap">
        <pc:chgData name="Andrea-Eniko Lazar (2029234)" userId="S::2029234@student.uwtsd.ac.uk::28e2e3ca-012c-4117-a3d1-2e39661cd1e4" providerId="AD" clId="Web-{677D0283-4992-453E-84EB-180817DCF89F}" dt="2021-10-07T11:01:36.231" v="201"/>
        <pc:sldMkLst>
          <pc:docMk/>
          <pc:sldMk cId="376950122" sldId="262"/>
        </pc:sldMkLst>
        <pc:spChg chg="mod">
          <ac:chgData name="Andrea-Eniko Lazar (2029234)" userId="S::2029234@student.uwtsd.ac.uk::28e2e3ca-012c-4117-a3d1-2e39661cd1e4" providerId="AD" clId="Web-{677D0283-4992-453E-84EB-180817DCF89F}" dt="2021-10-07T11:01:36.231" v="201"/>
          <ac:spMkLst>
            <pc:docMk/>
            <pc:sldMk cId="376950122" sldId="262"/>
            <ac:spMk id="2" creationId="{28E75A3C-72D2-41AE-822C-8D1FB48A997B}"/>
          </ac:spMkLst>
        </pc:spChg>
        <pc:spChg chg="del">
          <ac:chgData name="Andrea-Eniko Lazar (2029234)" userId="S::2029234@student.uwtsd.ac.uk::28e2e3ca-012c-4117-a3d1-2e39661cd1e4" providerId="AD" clId="Web-{677D0283-4992-453E-84EB-180817DCF89F}" dt="2021-10-07T11:01:36.231" v="201"/>
          <ac:spMkLst>
            <pc:docMk/>
            <pc:sldMk cId="376950122" sldId="262"/>
            <ac:spMk id="3" creationId="{CD98CD4D-F8F9-4633-97C9-01BB03EA6C86}"/>
          </ac:spMkLst>
        </pc:spChg>
        <pc:spChg chg="add">
          <ac:chgData name="Andrea-Eniko Lazar (2029234)" userId="S::2029234@student.uwtsd.ac.uk::28e2e3ca-012c-4117-a3d1-2e39661cd1e4" providerId="AD" clId="Web-{677D0283-4992-453E-84EB-180817DCF89F}" dt="2021-10-07T11:01:36.231" v="201"/>
          <ac:spMkLst>
            <pc:docMk/>
            <pc:sldMk cId="376950122" sldId="262"/>
            <ac:spMk id="9" creationId="{F194AEDE-F25F-43E6-A2C4-7FFF41074990}"/>
          </ac:spMkLst>
        </pc:spChg>
        <pc:spChg chg="add">
          <ac:chgData name="Andrea-Eniko Lazar (2029234)" userId="S::2029234@student.uwtsd.ac.uk::28e2e3ca-012c-4117-a3d1-2e39661cd1e4" providerId="AD" clId="Web-{677D0283-4992-453E-84EB-180817DCF89F}" dt="2021-10-07T11:01:36.231" v="201"/>
          <ac:spMkLst>
            <pc:docMk/>
            <pc:sldMk cId="376950122" sldId="262"/>
            <ac:spMk id="17" creationId="{6DA65B90-7B06-4499-91BA-CDDD36132481}"/>
          </ac:spMkLst>
        </pc:spChg>
        <pc:spChg chg="add">
          <ac:chgData name="Andrea-Eniko Lazar (2029234)" userId="S::2029234@student.uwtsd.ac.uk::28e2e3ca-012c-4117-a3d1-2e39661cd1e4" providerId="AD" clId="Web-{677D0283-4992-453E-84EB-180817DCF89F}" dt="2021-10-07T11:01:36.231" v="201"/>
          <ac:spMkLst>
            <pc:docMk/>
            <pc:sldMk cId="376950122" sldId="262"/>
            <ac:spMk id="19" creationId="{E99D7AAF-4170-4D21-AB6C-605F6F100C2E}"/>
          </ac:spMkLst>
        </pc:spChg>
        <pc:spChg chg="add">
          <ac:chgData name="Andrea-Eniko Lazar (2029234)" userId="S::2029234@student.uwtsd.ac.uk::28e2e3ca-012c-4117-a3d1-2e39661cd1e4" providerId="AD" clId="Web-{677D0283-4992-453E-84EB-180817DCF89F}" dt="2021-10-07T11:01:36.231" v="201"/>
          <ac:spMkLst>
            <pc:docMk/>
            <pc:sldMk cId="376950122" sldId="262"/>
            <ac:spMk id="21" creationId="{9502469D-C562-48E3-ABA2-3CFA55C52684}"/>
          </ac:spMkLst>
        </pc:spChg>
        <pc:picChg chg="add">
          <ac:chgData name="Andrea-Eniko Lazar (2029234)" userId="S::2029234@student.uwtsd.ac.uk::28e2e3ca-012c-4117-a3d1-2e39661cd1e4" providerId="AD" clId="Web-{677D0283-4992-453E-84EB-180817DCF89F}" dt="2021-10-07T11:01:36.231" v="201"/>
          <ac:picMkLst>
            <pc:docMk/>
            <pc:sldMk cId="376950122" sldId="262"/>
            <ac:picMk id="5" creationId="{17614134-41C1-45A5-95B3-BF8E01B7676E}"/>
          </ac:picMkLst>
        </pc:picChg>
        <pc:cxnChg chg="add">
          <ac:chgData name="Andrea-Eniko Lazar (2029234)" userId="S::2029234@student.uwtsd.ac.uk::28e2e3ca-012c-4117-a3d1-2e39661cd1e4" providerId="AD" clId="Web-{677D0283-4992-453E-84EB-180817DCF89F}" dt="2021-10-07T11:01:36.231" v="201"/>
          <ac:cxnSpMkLst>
            <pc:docMk/>
            <pc:sldMk cId="376950122" sldId="262"/>
            <ac:cxnSpMk id="11" creationId="{4C793C08-EF4C-422B-A728-6C717C47DF6F}"/>
          </ac:cxnSpMkLst>
        </pc:cxnChg>
        <pc:cxnChg chg="add">
          <ac:chgData name="Andrea-Eniko Lazar (2029234)" userId="S::2029234@student.uwtsd.ac.uk::28e2e3ca-012c-4117-a3d1-2e39661cd1e4" providerId="AD" clId="Web-{677D0283-4992-453E-84EB-180817DCF89F}" dt="2021-10-07T11:01:36.231" v="201"/>
          <ac:cxnSpMkLst>
            <pc:docMk/>
            <pc:sldMk cId="376950122" sldId="262"/>
            <ac:cxnSpMk id="13" creationId="{FE825BC6-56A8-46DE-8037-A9A577624B0D}"/>
          </ac:cxnSpMkLst>
        </pc:cxnChg>
        <pc:cxnChg chg="add">
          <ac:chgData name="Andrea-Eniko Lazar (2029234)" userId="S::2029234@student.uwtsd.ac.uk::28e2e3ca-012c-4117-a3d1-2e39661cd1e4" providerId="AD" clId="Web-{677D0283-4992-453E-84EB-180817DCF89F}" dt="2021-10-07T11:01:36.231" v="201"/>
          <ac:cxnSpMkLst>
            <pc:docMk/>
            <pc:sldMk cId="376950122" sldId="262"/>
            <ac:cxnSpMk id="15" creationId="{9EED8031-DD67-43C6-94A0-646636C95560}"/>
          </ac:cxnSpMkLst>
        </pc:cxnChg>
        <pc:cxnChg chg="add">
          <ac:chgData name="Andrea-Eniko Lazar (2029234)" userId="S::2029234@student.uwtsd.ac.uk::28e2e3ca-012c-4117-a3d1-2e39661cd1e4" providerId="AD" clId="Web-{677D0283-4992-453E-84EB-180817DCF89F}" dt="2021-10-07T11:01:36.231" v="201"/>
          <ac:cxnSpMkLst>
            <pc:docMk/>
            <pc:sldMk cId="376950122" sldId="262"/>
            <ac:cxnSpMk id="23" creationId="{4D594499-F983-4364-8ABC-5BCDC2E906BF}"/>
          </ac:cxnSpMkLst>
        </pc:cxnChg>
        <pc:cxnChg chg="add">
          <ac:chgData name="Andrea-Eniko Lazar (2029234)" userId="S::2029234@student.uwtsd.ac.uk::28e2e3ca-012c-4117-a3d1-2e39661cd1e4" providerId="AD" clId="Web-{677D0283-4992-453E-84EB-180817DCF89F}" dt="2021-10-07T11:01:36.231" v="201"/>
          <ac:cxnSpMkLst>
            <pc:docMk/>
            <pc:sldMk cId="376950122" sldId="262"/>
            <ac:cxnSpMk id="25" creationId="{6D4C177C-581F-4CC8-A686-0B6D25DC6A70}"/>
          </ac:cxnSpMkLst>
        </pc:cxnChg>
        <pc:cxnChg chg="add">
          <ac:chgData name="Andrea-Eniko Lazar (2029234)" userId="S::2029234@student.uwtsd.ac.uk::28e2e3ca-012c-4117-a3d1-2e39661cd1e4" providerId="AD" clId="Web-{677D0283-4992-453E-84EB-180817DCF89F}" dt="2021-10-07T11:01:36.231" v="201"/>
          <ac:cxnSpMkLst>
            <pc:docMk/>
            <pc:sldMk cId="376950122" sldId="262"/>
            <ac:cxnSpMk id="27" creationId="{BBDB03F3-936C-4FC9-8A4E-9ADA66A9809A}"/>
          </ac:cxnSpMkLst>
        </pc:cxnChg>
      </pc:sldChg>
      <pc:sldChg chg="addSp delSp modSp new mod ord setBg">
        <pc:chgData name="Andrea-Eniko Lazar (2029234)" userId="S::2029234@student.uwtsd.ac.uk::28e2e3ca-012c-4117-a3d1-2e39661cd1e4" providerId="AD" clId="Web-{677D0283-4992-453E-84EB-180817DCF89F}" dt="2021-10-07T11:06:09.907" v="214"/>
        <pc:sldMkLst>
          <pc:docMk/>
          <pc:sldMk cId="3482718138" sldId="263"/>
        </pc:sldMkLst>
        <pc:spChg chg="mod">
          <ac:chgData name="Andrea-Eniko Lazar (2029234)" userId="S::2029234@student.uwtsd.ac.uk::28e2e3ca-012c-4117-a3d1-2e39661cd1e4" providerId="AD" clId="Web-{677D0283-4992-453E-84EB-180817DCF89F}" dt="2021-10-07T11:06:04.250" v="213"/>
          <ac:spMkLst>
            <pc:docMk/>
            <pc:sldMk cId="3482718138" sldId="263"/>
            <ac:spMk id="2" creationId="{89D3B20A-EC05-4499-8F07-92AA73395905}"/>
          </ac:spMkLst>
        </pc:spChg>
        <pc:spChg chg="add del">
          <ac:chgData name="Andrea-Eniko Lazar (2029234)" userId="S::2029234@student.uwtsd.ac.uk::28e2e3ca-012c-4117-a3d1-2e39661cd1e4" providerId="AD" clId="Web-{677D0283-4992-453E-84EB-180817DCF89F}" dt="2021-10-07T11:06:04.250" v="213"/>
          <ac:spMkLst>
            <pc:docMk/>
            <pc:sldMk cId="3482718138" sldId="263"/>
            <ac:spMk id="3" creationId="{7693B2A8-3A49-4309-BD46-5A6BDD1A421B}"/>
          </ac:spMkLst>
        </pc:spChg>
        <pc:spChg chg="add">
          <ac:chgData name="Andrea-Eniko Lazar (2029234)" userId="S::2029234@student.uwtsd.ac.uk::28e2e3ca-012c-4117-a3d1-2e39661cd1e4" providerId="AD" clId="Web-{677D0283-4992-453E-84EB-180817DCF89F}" dt="2021-10-07T11:06:04.250" v="213"/>
          <ac:spMkLst>
            <pc:docMk/>
            <pc:sldMk cId="3482718138" sldId="263"/>
            <ac:spMk id="5" creationId="{F194AEDE-F25F-43E6-A2C4-7FFF41074990}"/>
          </ac:spMkLst>
        </pc:spChg>
        <pc:spChg chg="add del">
          <ac:chgData name="Andrea-Eniko Lazar (2029234)" userId="S::2029234@student.uwtsd.ac.uk::28e2e3ca-012c-4117-a3d1-2e39661cd1e4" providerId="AD" clId="Web-{677D0283-4992-453E-84EB-180817DCF89F}" dt="2021-10-07T11:06:04.235" v="212"/>
          <ac:spMkLst>
            <pc:docMk/>
            <pc:sldMk cId="3482718138" sldId="263"/>
            <ac:spMk id="10" creationId="{F194AEDE-F25F-43E6-A2C4-7FFF41074990}"/>
          </ac:spMkLst>
        </pc:spChg>
        <pc:spChg chg="add">
          <ac:chgData name="Andrea-Eniko Lazar (2029234)" userId="S::2029234@student.uwtsd.ac.uk::28e2e3ca-012c-4117-a3d1-2e39661cd1e4" providerId="AD" clId="Web-{677D0283-4992-453E-84EB-180817DCF89F}" dt="2021-10-07T11:06:04.250" v="213"/>
          <ac:spMkLst>
            <pc:docMk/>
            <pc:sldMk cId="3482718138" sldId="263"/>
            <ac:spMk id="11" creationId="{6DA65B90-7B06-4499-91BA-CDDD36132481}"/>
          </ac:spMkLst>
        </pc:spChg>
        <pc:spChg chg="add">
          <ac:chgData name="Andrea-Eniko Lazar (2029234)" userId="S::2029234@student.uwtsd.ac.uk::28e2e3ca-012c-4117-a3d1-2e39661cd1e4" providerId="AD" clId="Web-{677D0283-4992-453E-84EB-180817DCF89F}" dt="2021-10-07T11:06:04.250" v="213"/>
          <ac:spMkLst>
            <pc:docMk/>
            <pc:sldMk cId="3482718138" sldId="263"/>
            <ac:spMk id="15" creationId="{9502469D-C562-48E3-ABA2-3CFA55C52684}"/>
          </ac:spMkLst>
        </pc:spChg>
        <pc:spChg chg="add del">
          <ac:chgData name="Andrea-Eniko Lazar (2029234)" userId="S::2029234@student.uwtsd.ac.uk::28e2e3ca-012c-4117-a3d1-2e39661cd1e4" providerId="AD" clId="Web-{677D0283-4992-453E-84EB-180817DCF89F}" dt="2021-10-07T11:06:04.235" v="212"/>
          <ac:spMkLst>
            <pc:docMk/>
            <pc:sldMk cId="3482718138" sldId="263"/>
            <ac:spMk id="18" creationId="{6DA65B90-7B06-4499-91BA-CDDD36132481}"/>
          </ac:spMkLst>
        </pc:spChg>
        <pc:spChg chg="add del">
          <ac:chgData name="Andrea-Eniko Lazar (2029234)" userId="S::2029234@student.uwtsd.ac.uk::28e2e3ca-012c-4117-a3d1-2e39661cd1e4" providerId="AD" clId="Web-{677D0283-4992-453E-84EB-180817DCF89F}" dt="2021-10-07T11:06:04.235" v="212"/>
          <ac:spMkLst>
            <pc:docMk/>
            <pc:sldMk cId="3482718138" sldId="263"/>
            <ac:spMk id="20" creationId="{9502469D-C562-48E3-ABA2-3CFA55C52684}"/>
          </ac:spMkLst>
        </pc:spChg>
        <pc:picChg chg="add del">
          <ac:chgData name="Andrea-Eniko Lazar (2029234)" userId="S::2029234@student.uwtsd.ac.uk::28e2e3ca-012c-4117-a3d1-2e39661cd1e4" providerId="AD" clId="Web-{677D0283-4992-453E-84EB-180817DCF89F}" dt="2021-10-07T11:06:04.235" v="212"/>
          <ac:picMkLst>
            <pc:docMk/>
            <pc:sldMk cId="3482718138" sldId="263"/>
            <ac:picMk id="7" creationId="{67DBE7C6-9BE0-4100-9BD8-D83CE2971DA4}"/>
          </ac:picMkLst>
        </pc:picChg>
        <pc:picChg chg="add">
          <ac:chgData name="Andrea-Eniko Lazar (2029234)" userId="S::2029234@student.uwtsd.ac.uk::28e2e3ca-012c-4117-a3d1-2e39661cd1e4" providerId="AD" clId="Web-{677D0283-4992-453E-84EB-180817DCF89F}" dt="2021-10-07T11:06:04.250" v="213"/>
          <ac:picMkLst>
            <pc:docMk/>
            <pc:sldMk cId="3482718138" sldId="263"/>
            <ac:picMk id="13" creationId="{E7843D1E-4102-46E4-A146-1CC9D3C48564}"/>
          </ac:picMkLst>
        </pc:picChg>
        <pc:cxnChg chg="add">
          <ac:chgData name="Andrea-Eniko Lazar (2029234)" userId="S::2029234@student.uwtsd.ac.uk::28e2e3ca-012c-4117-a3d1-2e39661cd1e4" providerId="AD" clId="Web-{677D0283-4992-453E-84EB-180817DCF89F}" dt="2021-10-07T11:06:04.250" v="213"/>
          <ac:cxnSpMkLst>
            <pc:docMk/>
            <pc:sldMk cId="3482718138" sldId="263"/>
            <ac:cxnSpMk id="6" creationId="{4C793C08-EF4C-422B-A728-6C717C47DF6F}"/>
          </ac:cxnSpMkLst>
        </pc:cxnChg>
        <pc:cxnChg chg="add">
          <ac:chgData name="Andrea-Eniko Lazar (2029234)" userId="S::2029234@student.uwtsd.ac.uk::28e2e3ca-012c-4117-a3d1-2e39661cd1e4" providerId="AD" clId="Web-{677D0283-4992-453E-84EB-180817DCF89F}" dt="2021-10-07T11:06:04.250" v="213"/>
          <ac:cxnSpMkLst>
            <pc:docMk/>
            <pc:sldMk cId="3482718138" sldId="263"/>
            <ac:cxnSpMk id="8" creationId="{FE825BC6-56A8-46DE-8037-A9A577624B0D}"/>
          </ac:cxnSpMkLst>
        </pc:cxnChg>
        <pc:cxnChg chg="add">
          <ac:chgData name="Andrea-Eniko Lazar (2029234)" userId="S::2029234@student.uwtsd.ac.uk::28e2e3ca-012c-4117-a3d1-2e39661cd1e4" providerId="AD" clId="Web-{677D0283-4992-453E-84EB-180817DCF89F}" dt="2021-10-07T11:06:04.250" v="213"/>
          <ac:cxnSpMkLst>
            <pc:docMk/>
            <pc:sldMk cId="3482718138" sldId="263"/>
            <ac:cxnSpMk id="9" creationId="{9EED8031-DD67-43C6-94A0-646636C95560}"/>
          </ac:cxnSpMkLst>
        </pc:cxnChg>
        <pc:cxnChg chg="add del">
          <ac:chgData name="Andrea-Eniko Lazar (2029234)" userId="S::2029234@student.uwtsd.ac.uk::28e2e3ca-012c-4117-a3d1-2e39661cd1e4" providerId="AD" clId="Web-{677D0283-4992-453E-84EB-180817DCF89F}" dt="2021-10-07T11:06:04.235" v="212"/>
          <ac:cxnSpMkLst>
            <pc:docMk/>
            <pc:sldMk cId="3482718138" sldId="263"/>
            <ac:cxnSpMk id="12" creationId="{4C793C08-EF4C-422B-A728-6C717C47DF6F}"/>
          </ac:cxnSpMkLst>
        </pc:cxnChg>
        <pc:cxnChg chg="add del">
          <ac:chgData name="Andrea-Eniko Lazar (2029234)" userId="S::2029234@student.uwtsd.ac.uk::28e2e3ca-012c-4117-a3d1-2e39661cd1e4" providerId="AD" clId="Web-{677D0283-4992-453E-84EB-180817DCF89F}" dt="2021-10-07T11:06:04.235" v="212"/>
          <ac:cxnSpMkLst>
            <pc:docMk/>
            <pc:sldMk cId="3482718138" sldId="263"/>
            <ac:cxnSpMk id="14" creationId="{FE825BC6-56A8-46DE-8037-A9A577624B0D}"/>
          </ac:cxnSpMkLst>
        </pc:cxnChg>
        <pc:cxnChg chg="add del">
          <ac:chgData name="Andrea-Eniko Lazar (2029234)" userId="S::2029234@student.uwtsd.ac.uk::28e2e3ca-012c-4117-a3d1-2e39661cd1e4" providerId="AD" clId="Web-{677D0283-4992-453E-84EB-180817DCF89F}" dt="2021-10-07T11:06:04.235" v="212"/>
          <ac:cxnSpMkLst>
            <pc:docMk/>
            <pc:sldMk cId="3482718138" sldId="263"/>
            <ac:cxnSpMk id="16" creationId="{9EED8031-DD67-43C6-94A0-646636C95560}"/>
          </ac:cxnSpMkLst>
        </pc:cxnChg>
        <pc:cxnChg chg="add">
          <ac:chgData name="Andrea-Eniko Lazar (2029234)" userId="S::2029234@student.uwtsd.ac.uk::28e2e3ca-012c-4117-a3d1-2e39661cd1e4" providerId="AD" clId="Web-{677D0283-4992-453E-84EB-180817DCF89F}" dt="2021-10-07T11:06:04.250" v="213"/>
          <ac:cxnSpMkLst>
            <pc:docMk/>
            <pc:sldMk cId="3482718138" sldId="263"/>
            <ac:cxnSpMk id="17" creationId="{6D4C177C-581F-4CC8-A686-0B6D25DC6A70}"/>
          </ac:cxnSpMkLst>
        </pc:cxnChg>
        <pc:cxnChg chg="add">
          <ac:chgData name="Andrea-Eniko Lazar (2029234)" userId="S::2029234@student.uwtsd.ac.uk::28e2e3ca-012c-4117-a3d1-2e39661cd1e4" providerId="AD" clId="Web-{677D0283-4992-453E-84EB-180817DCF89F}" dt="2021-10-07T11:06:04.250" v="213"/>
          <ac:cxnSpMkLst>
            <pc:docMk/>
            <pc:sldMk cId="3482718138" sldId="263"/>
            <ac:cxnSpMk id="19" creationId="{BBDB03F3-936C-4FC9-8A4E-9ADA66A9809A}"/>
          </ac:cxnSpMkLst>
        </pc:cxnChg>
        <pc:cxnChg chg="add">
          <ac:chgData name="Andrea-Eniko Lazar (2029234)" userId="S::2029234@student.uwtsd.ac.uk::28e2e3ca-012c-4117-a3d1-2e39661cd1e4" providerId="AD" clId="Web-{677D0283-4992-453E-84EB-180817DCF89F}" dt="2021-10-07T11:06:04.250" v="213"/>
          <ac:cxnSpMkLst>
            <pc:docMk/>
            <pc:sldMk cId="3482718138" sldId="263"/>
            <ac:cxnSpMk id="21" creationId="{6A4D2ECD-AFD1-4CDC-A480-F7968BEEBBFF}"/>
          </ac:cxnSpMkLst>
        </pc:cxnChg>
        <pc:cxnChg chg="add del">
          <ac:chgData name="Andrea-Eniko Lazar (2029234)" userId="S::2029234@student.uwtsd.ac.uk::28e2e3ca-012c-4117-a3d1-2e39661cd1e4" providerId="AD" clId="Web-{677D0283-4992-453E-84EB-180817DCF89F}" dt="2021-10-07T11:06:04.235" v="212"/>
          <ac:cxnSpMkLst>
            <pc:docMk/>
            <pc:sldMk cId="3482718138" sldId="263"/>
            <ac:cxnSpMk id="22" creationId="{4D594499-F983-4364-8ABC-5BCDC2E906BF}"/>
          </ac:cxnSpMkLst>
        </pc:cxnChg>
        <pc:cxnChg chg="add">
          <ac:chgData name="Andrea-Eniko Lazar (2029234)" userId="S::2029234@student.uwtsd.ac.uk::28e2e3ca-012c-4117-a3d1-2e39661cd1e4" providerId="AD" clId="Web-{677D0283-4992-453E-84EB-180817DCF89F}" dt="2021-10-07T11:06:04.250" v="213"/>
          <ac:cxnSpMkLst>
            <pc:docMk/>
            <pc:sldMk cId="3482718138" sldId="263"/>
            <ac:cxnSpMk id="23" creationId="{88BDDCC8-814C-4997-A988-2D871A64A7F5}"/>
          </ac:cxnSpMkLst>
        </pc:cxnChg>
        <pc:cxnChg chg="add del">
          <ac:chgData name="Andrea-Eniko Lazar (2029234)" userId="S::2029234@student.uwtsd.ac.uk::28e2e3ca-012c-4117-a3d1-2e39661cd1e4" providerId="AD" clId="Web-{677D0283-4992-453E-84EB-180817DCF89F}" dt="2021-10-07T11:06:04.235" v="212"/>
          <ac:cxnSpMkLst>
            <pc:docMk/>
            <pc:sldMk cId="3482718138" sldId="263"/>
            <ac:cxnSpMk id="24" creationId="{6D4C177C-581F-4CC8-A686-0B6D25DC6A70}"/>
          </ac:cxnSpMkLst>
        </pc:cxnChg>
        <pc:cxnChg chg="add del">
          <ac:chgData name="Andrea-Eniko Lazar (2029234)" userId="S::2029234@student.uwtsd.ac.uk::28e2e3ca-012c-4117-a3d1-2e39661cd1e4" providerId="AD" clId="Web-{677D0283-4992-453E-84EB-180817DCF89F}" dt="2021-10-07T11:06:04.235" v="212"/>
          <ac:cxnSpMkLst>
            <pc:docMk/>
            <pc:sldMk cId="3482718138" sldId="263"/>
            <ac:cxnSpMk id="26" creationId="{BBDB03F3-936C-4FC9-8A4E-9ADA66A9809A}"/>
          </ac:cxnSpMkLst>
        </pc:cxnChg>
        <pc:cxnChg chg="add del">
          <ac:chgData name="Andrea-Eniko Lazar (2029234)" userId="S::2029234@student.uwtsd.ac.uk::28e2e3ca-012c-4117-a3d1-2e39661cd1e4" providerId="AD" clId="Web-{677D0283-4992-453E-84EB-180817DCF89F}" dt="2021-10-07T11:06:04.235" v="212"/>
          <ac:cxnSpMkLst>
            <pc:docMk/>
            <pc:sldMk cId="3482718138" sldId="263"/>
            <ac:cxnSpMk id="28" creationId="{22FCAA1B-E660-4FFE-8F82-F41F369BDB19}"/>
          </ac:cxnSpMkLst>
        </pc:cxnChg>
      </pc:sldChg>
      <pc:sldMasterChg chg="add del addSldLayout delSldLayout">
        <pc:chgData name="Andrea-Eniko Lazar (2029234)" userId="S::2029234@student.uwtsd.ac.uk::28e2e3ca-012c-4117-a3d1-2e39661cd1e4" providerId="AD" clId="Web-{677D0283-4992-453E-84EB-180817DCF89F}" dt="2021-10-07T10:45:49.492" v="70"/>
        <pc:sldMasterMkLst>
          <pc:docMk/>
          <pc:sldMasterMk cId="2460954070" sldId="2147483660"/>
        </pc:sldMasterMkLst>
        <pc:sldLayoutChg chg="add del">
          <pc:chgData name="Andrea-Eniko Lazar (2029234)" userId="S::2029234@student.uwtsd.ac.uk::28e2e3ca-012c-4117-a3d1-2e39661cd1e4" providerId="AD" clId="Web-{677D0283-4992-453E-84EB-180817DCF89F}" dt="2021-10-07T10:45:49.492" v="70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Andrea-Eniko Lazar (2029234)" userId="S::2029234@student.uwtsd.ac.uk::28e2e3ca-012c-4117-a3d1-2e39661cd1e4" providerId="AD" clId="Web-{677D0283-4992-453E-84EB-180817DCF89F}" dt="2021-10-07T10:45:49.492" v="70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Andrea-Eniko Lazar (2029234)" userId="S::2029234@student.uwtsd.ac.uk::28e2e3ca-012c-4117-a3d1-2e39661cd1e4" providerId="AD" clId="Web-{677D0283-4992-453E-84EB-180817DCF89F}" dt="2021-10-07T10:45:49.492" v="70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Andrea-Eniko Lazar (2029234)" userId="S::2029234@student.uwtsd.ac.uk::28e2e3ca-012c-4117-a3d1-2e39661cd1e4" providerId="AD" clId="Web-{677D0283-4992-453E-84EB-180817DCF89F}" dt="2021-10-07T10:45:49.492" v="70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Andrea-Eniko Lazar (2029234)" userId="S::2029234@student.uwtsd.ac.uk::28e2e3ca-012c-4117-a3d1-2e39661cd1e4" providerId="AD" clId="Web-{677D0283-4992-453E-84EB-180817DCF89F}" dt="2021-10-07T10:45:49.492" v="70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Andrea-Eniko Lazar (2029234)" userId="S::2029234@student.uwtsd.ac.uk::28e2e3ca-012c-4117-a3d1-2e39661cd1e4" providerId="AD" clId="Web-{677D0283-4992-453E-84EB-180817DCF89F}" dt="2021-10-07T10:45:49.492" v="70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Andrea-Eniko Lazar (2029234)" userId="S::2029234@student.uwtsd.ac.uk::28e2e3ca-012c-4117-a3d1-2e39661cd1e4" providerId="AD" clId="Web-{677D0283-4992-453E-84EB-180817DCF89F}" dt="2021-10-07T10:45:49.492" v="70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Andrea-Eniko Lazar (2029234)" userId="S::2029234@student.uwtsd.ac.uk::28e2e3ca-012c-4117-a3d1-2e39661cd1e4" providerId="AD" clId="Web-{677D0283-4992-453E-84EB-180817DCF89F}" dt="2021-10-07T10:45:49.492" v="70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Andrea-Eniko Lazar (2029234)" userId="S::2029234@student.uwtsd.ac.uk::28e2e3ca-012c-4117-a3d1-2e39661cd1e4" providerId="AD" clId="Web-{677D0283-4992-453E-84EB-180817DCF89F}" dt="2021-10-07T10:45:49.492" v="70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Andrea-Eniko Lazar (2029234)" userId="S::2029234@student.uwtsd.ac.uk::28e2e3ca-012c-4117-a3d1-2e39661cd1e4" providerId="AD" clId="Web-{677D0283-4992-453E-84EB-180817DCF89F}" dt="2021-10-07T10:45:49.492" v="70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Andrea-Eniko Lazar (2029234)" userId="S::2029234@student.uwtsd.ac.uk::28e2e3ca-012c-4117-a3d1-2e39661cd1e4" providerId="AD" clId="Web-{677D0283-4992-453E-84EB-180817DCF89F}" dt="2021-10-07T10:45:49.492" v="7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Andrea-Eniko Lazar (2029234)" userId="S::2029234@student.uwtsd.ac.uk::28e2e3ca-012c-4117-a3d1-2e39661cd1e4" providerId="AD" clId="Web-{677D0283-4992-453E-84EB-180817DCF89F}" dt="2021-10-07T10:45:21.068" v="63"/>
        <pc:sldMasterMkLst>
          <pc:docMk/>
          <pc:sldMasterMk cId="218446380" sldId="2147483685"/>
        </pc:sldMasterMkLst>
        <pc:sldLayoutChg chg="add del">
          <pc:chgData name="Andrea-Eniko Lazar (2029234)" userId="S::2029234@student.uwtsd.ac.uk::28e2e3ca-012c-4117-a3d1-2e39661cd1e4" providerId="AD" clId="Web-{677D0283-4992-453E-84EB-180817DCF89F}" dt="2021-10-07T10:45:21.068" v="63"/>
          <pc:sldLayoutMkLst>
            <pc:docMk/>
            <pc:sldMasterMk cId="218446380" sldId="2147483685"/>
            <pc:sldLayoutMk cId="1268606928" sldId="2147483674"/>
          </pc:sldLayoutMkLst>
        </pc:sldLayoutChg>
        <pc:sldLayoutChg chg="add del">
          <pc:chgData name="Andrea-Eniko Lazar (2029234)" userId="S::2029234@student.uwtsd.ac.uk::28e2e3ca-012c-4117-a3d1-2e39661cd1e4" providerId="AD" clId="Web-{677D0283-4992-453E-84EB-180817DCF89F}" dt="2021-10-07T10:45:21.068" v="63"/>
          <pc:sldLayoutMkLst>
            <pc:docMk/>
            <pc:sldMasterMk cId="218446380" sldId="2147483685"/>
            <pc:sldLayoutMk cId="173615805" sldId="2147483675"/>
          </pc:sldLayoutMkLst>
        </pc:sldLayoutChg>
        <pc:sldLayoutChg chg="add del">
          <pc:chgData name="Andrea-Eniko Lazar (2029234)" userId="S::2029234@student.uwtsd.ac.uk::28e2e3ca-012c-4117-a3d1-2e39661cd1e4" providerId="AD" clId="Web-{677D0283-4992-453E-84EB-180817DCF89F}" dt="2021-10-07T10:45:21.068" v="63"/>
          <pc:sldLayoutMkLst>
            <pc:docMk/>
            <pc:sldMasterMk cId="218446380" sldId="2147483685"/>
            <pc:sldLayoutMk cId="2736154400" sldId="2147483676"/>
          </pc:sldLayoutMkLst>
        </pc:sldLayoutChg>
        <pc:sldLayoutChg chg="add del">
          <pc:chgData name="Andrea-Eniko Lazar (2029234)" userId="S::2029234@student.uwtsd.ac.uk::28e2e3ca-012c-4117-a3d1-2e39661cd1e4" providerId="AD" clId="Web-{677D0283-4992-453E-84EB-180817DCF89F}" dt="2021-10-07T10:45:21.068" v="63"/>
          <pc:sldLayoutMkLst>
            <pc:docMk/>
            <pc:sldMasterMk cId="218446380" sldId="2147483685"/>
            <pc:sldLayoutMk cId="3356413717" sldId="2147483677"/>
          </pc:sldLayoutMkLst>
        </pc:sldLayoutChg>
        <pc:sldLayoutChg chg="add del">
          <pc:chgData name="Andrea-Eniko Lazar (2029234)" userId="S::2029234@student.uwtsd.ac.uk::28e2e3ca-012c-4117-a3d1-2e39661cd1e4" providerId="AD" clId="Web-{677D0283-4992-453E-84EB-180817DCF89F}" dt="2021-10-07T10:45:21.068" v="63"/>
          <pc:sldLayoutMkLst>
            <pc:docMk/>
            <pc:sldMasterMk cId="218446380" sldId="2147483685"/>
            <pc:sldLayoutMk cId="469890994" sldId="2147483678"/>
          </pc:sldLayoutMkLst>
        </pc:sldLayoutChg>
        <pc:sldLayoutChg chg="add del">
          <pc:chgData name="Andrea-Eniko Lazar (2029234)" userId="S::2029234@student.uwtsd.ac.uk::28e2e3ca-012c-4117-a3d1-2e39661cd1e4" providerId="AD" clId="Web-{677D0283-4992-453E-84EB-180817DCF89F}" dt="2021-10-07T10:45:21.068" v="63"/>
          <pc:sldLayoutMkLst>
            <pc:docMk/>
            <pc:sldMasterMk cId="218446380" sldId="2147483685"/>
            <pc:sldLayoutMk cId="3996305890" sldId="2147483679"/>
          </pc:sldLayoutMkLst>
        </pc:sldLayoutChg>
        <pc:sldLayoutChg chg="add del">
          <pc:chgData name="Andrea-Eniko Lazar (2029234)" userId="S::2029234@student.uwtsd.ac.uk::28e2e3ca-012c-4117-a3d1-2e39661cd1e4" providerId="AD" clId="Web-{677D0283-4992-453E-84EB-180817DCF89F}" dt="2021-10-07T10:45:21.068" v="63"/>
          <pc:sldLayoutMkLst>
            <pc:docMk/>
            <pc:sldMasterMk cId="218446380" sldId="2147483685"/>
            <pc:sldLayoutMk cId="306212175" sldId="2147483680"/>
          </pc:sldLayoutMkLst>
        </pc:sldLayoutChg>
        <pc:sldLayoutChg chg="add del">
          <pc:chgData name="Andrea-Eniko Lazar (2029234)" userId="S::2029234@student.uwtsd.ac.uk::28e2e3ca-012c-4117-a3d1-2e39661cd1e4" providerId="AD" clId="Web-{677D0283-4992-453E-84EB-180817DCF89F}" dt="2021-10-07T10:45:21.068" v="63"/>
          <pc:sldLayoutMkLst>
            <pc:docMk/>
            <pc:sldMasterMk cId="218446380" sldId="2147483685"/>
            <pc:sldLayoutMk cId="3022885592" sldId="2147483681"/>
          </pc:sldLayoutMkLst>
        </pc:sldLayoutChg>
        <pc:sldLayoutChg chg="add del">
          <pc:chgData name="Andrea-Eniko Lazar (2029234)" userId="S::2029234@student.uwtsd.ac.uk::28e2e3ca-012c-4117-a3d1-2e39661cd1e4" providerId="AD" clId="Web-{677D0283-4992-453E-84EB-180817DCF89F}" dt="2021-10-07T10:45:21.068" v="63"/>
          <pc:sldLayoutMkLst>
            <pc:docMk/>
            <pc:sldMasterMk cId="218446380" sldId="2147483685"/>
            <pc:sldLayoutMk cId="838509559" sldId="2147483682"/>
          </pc:sldLayoutMkLst>
        </pc:sldLayoutChg>
        <pc:sldLayoutChg chg="add del">
          <pc:chgData name="Andrea-Eniko Lazar (2029234)" userId="S::2029234@student.uwtsd.ac.uk::28e2e3ca-012c-4117-a3d1-2e39661cd1e4" providerId="AD" clId="Web-{677D0283-4992-453E-84EB-180817DCF89F}" dt="2021-10-07T10:45:21.068" v="63"/>
          <pc:sldLayoutMkLst>
            <pc:docMk/>
            <pc:sldMasterMk cId="218446380" sldId="2147483685"/>
            <pc:sldLayoutMk cId="3910357289" sldId="2147483683"/>
          </pc:sldLayoutMkLst>
        </pc:sldLayoutChg>
        <pc:sldLayoutChg chg="add del">
          <pc:chgData name="Andrea-Eniko Lazar (2029234)" userId="S::2029234@student.uwtsd.ac.uk::28e2e3ca-012c-4117-a3d1-2e39661cd1e4" providerId="AD" clId="Web-{677D0283-4992-453E-84EB-180817DCF89F}" dt="2021-10-07T10:45:21.068" v="63"/>
          <pc:sldLayoutMkLst>
            <pc:docMk/>
            <pc:sldMasterMk cId="218446380" sldId="2147483685"/>
            <pc:sldLayoutMk cId="2357384568" sldId="2147483684"/>
          </pc:sldLayoutMkLst>
        </pc:sldLayoutChg>
      </pc:sldMasterChg>
      <pc:sldMasterChg chg="add addSldLayout">
        <pc:chgData name="Andrea-Eniko Lazar (2029234)" userId="S::2029234@student.uwtsd.ac.uk::28e2e3ca-012c-4117-a3d1-2e39661cd1e4" providerId="AD" clId="Web-{677D0283-4992-453E-84EB-180817DCF89F}" dt="2021-10-07T10:45:49.492" v="70"/>
        <pc:sldMasterMkLst>
          <pc:docMk/>
          <pc:sldMasterMk cId="2088397300" sldId="2147483711"/>
        </pc:sldMasterMkLst>
        <pc:sldLayoutChg chg="add">
          <pc:chgData name="Andrea-Eniko Lazar (2029234)" userId="S::2029234@student.uwtsd.ac.uk::28e2e3ca-012c-4117-a3d1-2e39661cd1e4" providerId="AD" clId="Web-{677D0283-4992-453E-84EB-180817DCF89F}" dt="2021-10-07T10:45:49.492" v="70"/>
          <pc:sldLayoutMkLst>
            <pc:docMk/>
            <pc:sldMasterMk cId="2088397300" sldId="2147483711"/>
            <pc:sldLayoutMk cId="78962194" sldId="2147483700"/>
          </pc:sldLayoutMkLst>
        </pc:sldLayoutChg>
        <pc:sldLayoutChg chg="add">
          <pc:chgData name="Andrea-Eniko Lazar (2029234)" userId="S::2029234@student.uwtsd.ac.uk::28e2e3ca-012c-4117-a3d1-2e39661cd1e4" providerId="AD" clId="Web-{677D0283-4992-453E-84EB-180817DCF89F}" dt="2021-10-07T10:45:49.492" v="70"/>
          <pc:sldLayoutMkLst>
            <pc:docMk/>
            <pc:sldMasterMk cId="2088397300" sldId="2147483711"/>
            <pc:sldLayoutMk cId="1046848576" sldId="2147483701"/>
          </pc:sldLayoutMkLst>
        </pc:sldLayoutChg>
        <pc:sldLayoutChg chg="add">
          <pc:chgData name="Andrea-Eniko Lazar (2029234)" userId="S::2029234@student.uwtsd.ac.uk::28e2e3ca-012c-4117-a3d1-2e39661cd1e4" providerId="AD" clId="Web-{677D0283-4992-453E-84EB-180817DCF89F}" dt="2021-10-07T10:45:49.492" v="70"/>
          <pc:sldLayoutMkLst>
            <pc:docMk/>
            <pc:sldMasterMk cId="2088397300" sldId="2147483711"/>
            <pc:sldLayoutMk cId="3161940761" sldId="2147483702"/>
          </pc:sldLayoutMkLst>
        </pc:sldLayoutChg>
        <pc:sldLayoutChg chg="add">
          <pc:chgData name="Andrea-Eniko Lazar (2029234)" userId="S::2029234@student.uwtsd.ac.uk::28e2e3ca-012c-4117-a3d1-2e39661cd1e4" providerId="AD" clId="Web-{677D0283-4992-453E-84EB-180817DCF89F}" dt="2021-10-07T10:45:49.492" v="70"/>
          <pc:sldLayoutMkLst>
            <pc:docMk/>
            <pc:sldMasterMk cId="2088397300" sldId="2147483711"/>
            <pc:sldLayoutMk cId="3197013685" sldId="2147483703"/>
          </pc:sldLayoutMkLst>
        </pc:sldLayoutChg>
        <pc:sldLayoutChg chg="add">
          <pc:chgData name="Andrea-Eniko Lazar (2029234)" userId="S::2029234@student.uwtsd.ac.uk::28e2e3ca-012c-4117-a3d1-2e39661cd1e4" providerId="AD" clId="Web-{677D0283-4992-453E-84EB-180817DCF89F}" dt="2021-10-07T10:45:49.492" v="70"/>
          <pc:sldLayoutMkLst>
            <pc:docMk/>
            <pc:sldMasterMk cId="2088397300" sldId="2147483711"/>
            <pc:sldLayoutMk cId="3089019119" sldId="2147483704"/>
          </pc:sldLayoutMkLst>
        </pc:sldLayoutChg>
        <pc:sldLayoutChg chg="add">
          <pc:chgData name="Andrea-Eniko Lazar (2029234)" userId="S::2029234@student.uwtsd.ac.uk::28e2e3ca-012c-4117-a3d1-2e39661cd1e4" providerId="AD" clId="Web-{677D0283-4992-453E-84EB-180817DCF89F}" dt="2021-10-07T10:45:49.492" v="70"/>
          <pc:sldLayoutMkLst>
            <pc:docMk/>
            <pc:sldMasterMk cId="2088397300" sldId="2147483711"/>
            <pc:sldLayoutMk cId="1495338812" sldId="2147483705"/>
          </pc:sldLayoutMkLst>
        </pc:sldLayoutChg>
        <pc:sldLayoutChg chg="add">
          <pc:chgData name="Andrea-Eniko Lazar (2029234)" userId="S::2029234@student.uwtsd.ac.uk::28e2e3ca-012c-4117-a3d1-2e39661cd1e4" providerId="AD" clId="Web-{677D0283-4992-453E-84EB-180817DCF89F}" dt="2021-10-07T10:45:49.492" v="70"/>
          <pc:sldLayoutMkLst>
            <pc:docMk/>
            <pc:sldMasterMk cId="2088397300" sldId="2147483711"/>
            <pc:sldLayoutMk cId="3628510507" sldId="2147483706"/>
          </pc:sldLayoutMkLst>
        </pc:sldLayoutChg>
        <pc:sldLayoutChg chg="add">
          <pc:chgData name="Andrea-Eniko Lazar (2029234)" userId="S::2029234@student.uwtsd.ac.uk::28e2e3ca-012c-4117-a3d1-2e39661cd1e4" providerId="AD" clId="Web-{677D0283-4992-453E-84EB-180817DCF89F}" dt="2021-10-07T10:45:49.492" v="70"/>
          <pc:sldLayoutMkLst>
            <pc:docMk/>
            <pc:sldMasterMk cId="2088397300" sldId="2147483711"/>
            <pc:sldLayoutMk cId="3875849417" sldId="2147483707"/>
          </pc:sldLayoutMkLst>
        </pc:sldLayoutChg>
        <pc:sldLayoutChg chg="add">
          <pc:chgData name="Andrea-Eniko Lazar (2029234)" userId="S::2029234@student.uwtsd.ac.uk::28e2e3ca-012c-4117-a3d1-2e39661cd1e4" providerId="AD" clId="Web-{677D0283-4992-453E-84EB-180817DCF89F}" dt="2021-10-07T10:45:49.492" v="70"/>
          <pc:sldLayoutMkLst>
            <pc:docMk/>
            <pc:sldMasterMk cId="2088397300" sldId="2147483711"/>
            <pc:sldLayoutMk cId="3412696116" sldId="2147483708"/>
          </pc:sldLayoutMkLst>
        </pc:sldLayoutChg>
        <pc:sldLayoutChg chg="add">
          <pc:chgData name="Andrea-Eniko Lazar (2029234)" userId="S::2029234@student.uwtsd.ac.uk::28e2e3ca-012c-4117-a3d1-2e39661cd1e4" providerId="AD" clId="Web-{677D0283-4992-453E-84EB-180817DCF89F}" dt="2021-10-07T10:45:49.492" v="70"/>
          <pc:sldLayoutMkLst>
            <pc:docMk/>
            <pc:sldMasterMk cId="2088397300" sldId="2147483711"/>
            <pc:sldLayoutMk cId="3941722752" sldId="2147483709"/>
          </pc:sldLayoutMkLst>
        </pc:sldLayoutChg>
        <pc:sldLayoutChg chg="add">
          <pc:chgData name="Andrea-Eniko Lazar (2029234)" userId="S::2029234@student.uwtsd.ac.uk::28e2e3ca-012c-4117-a3d1-2e39661cd1e4" providerId="AD" clId="Web-{677D0283-4992-453E-84EB-180817DCF89F}" dt="2021-10-07T10:45:49.492" v="70"/>
          <pc:sldLayoutMkLst>
            <pc:docMk/>
            <pc:sldMasterMk cId="2088397300" sldId="2147483711"/>
            <pc:sldLayoutMk cId="2764098324" sldId="2147483710"/>
          </pc:sldLayoutMkLst>
        </pc:sldLayoutChg>
      </pc:sldMasterChg>
      <pc:sldMasterChg chg="add del addSldLayout delSldLayout">
        <pc:chgData name="Andrea-Eniko Lazar (2029234)" userId="S::2029234@student.uwtsd.ac.uk::28e2e3ca-012c-4117-a3d1-2e39661cd1e4" providerId="AD" clId="Web-{677D0283-4992-453E-84EB-180817DCF89F}" dt="2021-10-07T10:45:33.444" v="67"/>
        <pc:sldMasterMkLst>
          <pc:docMk/>
          <pc:sldMasterMk cId="1360123796" sldId="2147483724"/>
        </pc:sldMasterMkLst>
        <pc:sldLayoutChg chg="add del">
          <pc:chgData name="Andrea-Eniko Lazar (2029234)" userId="S::2029234@student.uwtsd.ac.uk::28e2e3ca-012c-4117-a3d1-2e39661cd1e4" providerId="AD" clId="Web-{677D0283-4992-453E-84EB-180817DCF89F}" dt="2021-10-07T10:45:33.444" v="67"/>
          <pc:sldLayoutMkLst>
            <pc:docMk/>
            <pc:sldMasterMk cId="1360123796" sldId="2147483724"/>
            <pc:sldLayoutMk cId="4011034932" sldId="2147483713"/>
          </pc:sldLayoutMkLst>
        </pc:sldLayoutChg>
        <pc:sldLayoutChg chg="add del">
          <pc:chgData name="Andrea-Eniko Lazar (2029234)" userId="S::2029234@student.uwtsd.ac.uk::28e2e3ca-012c-4117-a3d1-2e39661cd1e4" providerId="AD" clId="Web-{677D0283-4992-453E-84EB-180817DCF89F}" dt="2021-10-07T10:45:33.444" v="67"/>
          <pc:sldLayoutMkLst>
            <pc:docMk/>
            <pc:sldMasterMk cId="1360123796" sldId="2147483724"/>
            <pc:sldLayoutMk cId="3853998344" sldId="2147483714"/>
          </pc:sldLayoutMkLst>
        </pc:sldLayoutChg>
        <pc:sldLayoutChg chg="add del">
          <pc:chgData name="Andrea-Eniko Lazar (2029234)" userId="S::2029234@student.uwtsd.ac.uk::28e2e3ca-012c-4117-a3d1-2e39661cd1e4" providerId="AD" clId="Web-{677D0283-4992-453E-84EB-180817DCF89F}" dt="2021-10-07T10:45:33.444" v="67"/>
          <pc:sldLayoutMkLst>
            <pc:docMk/>
            <pc:sldMasterMk cId="1360123796" sldId="2147483724"/>
            <pc:sldLayoutMk cId="1111065246" sldId="2147483715"/>
          </pc:sldLayoutMkLst>
        </pc:sldLayoutChg>
        <pc:sldLayoutChg chg="add del">
          <pc:chgData name="Andrea-Eniko Lazar (2029234)" userId="S::2029234@student.uwtsd.ac.uk::28e2e3ca-012c-4117-a3d1-2e39661cd1e4" providerId="AD" clId="Web-{677D0283-4992-453E-84EB-180817DCF89F}" dt="2021-10-07T10:45:33.444" v="67"/>
          <pc:sldLayoutMkLst>
            <pc:docMk/>
            <pc:sldMasterMk cId="1360123796" sldId="2147483724"/>
            <pc:sldLayoutMk cId="2320610256" sldId="2147483716"/>
          </pc:sldLayoutMkLst>
        </pc:sldLayoutChg>
        <pc:sldLayoutChg chg="add del">
          <pc:chgData name="Andrea-Eniko Lazar (2029234)" userId="S::2029234@student.uwtsd.ac.uk::28e2e3ca-012c-4117-a3d1-2e39661cd1e4" providerId="AD" clId="Web-{677D0283-4992-453E-84EB-180817DCF89F}" dt="2021-10-07T10:45:33.444" v="67"/>
          <pc:sldLayoutMkLst>
            <pc:docMk/>
            <pc:sldMasterMk cId="1360123796" sldId="2147483724"/>
            <pc:sldLayoutMk cId="2851735950" sldId="2147483717"/>
          </pc:sldLayoutMkLst>
        </pc:sldLayoutChg>
        <pc:sldLayoutChg chg="add del">
          <pc:chgData name="Andrea-Eniko Lazar (2029234)" userId="S::2029234@student.uwtsd.ac.uk::28e2e3ca-012c-4117-a3d1-2e39661cd1e4" providerId="AD" clId="Web-{677D0283-4992-453E-84EB-180817DCF89F}" dt="2021-10-07T10:45:33.444" v="67"/>
          <pc:sldLayoutMkLst>
            <pc:docMk/>
            <pc:sldMasterMk cId="1360123796" sldId="2147483724"/>
            <pc:sldLayoutMk cId="1156811782" sldId="2147483718"/>
          </pc:sldLayoutMkLst>
        </pc:sldLayoutChg>
        <pc:sldLayoutChg chg="add del">
          <pc:chgData name="Andrea-Eniko Lazar (2029234)" userId="S::2029234@student.uwtsd.ac.uk::28e2e3ca-012c-4117-a3d1-2e39661cd1e4" providerId="AD" clId="Web-{677D0283-4992-453E-84EB-180817DCF89F}" dt="2021-10-07T10:45:33.444" v="67"/>
          <pc:sldLayoutMkLst>
            <pc:docMk/>
            <pc:sldMasterMk cId="1360123796" sldId="2147483724"/>
            <pc:sldLayoutMk cId="1081351403" sldId="2147483719"/>
          </pc:sldLayoutMkLst>
        </pc:sldLayoutChg>
        <pc:sldLayoutChg chg="add del">
          <pc:chgData name="Andrea-Eniko Lazar (2029234)" userId="S::2029234@student.uwtsd.ac.uk::28e2e3ca-012c-4117-a3d1-2e39661cd1e4" providerId="AD" clId="Web-{677D0283-4992-453E-84EB-180817DCF89F}" dt="2021-10-07T10:45:33.444" v="67"/>
          <pc:sldLayoutMkLst>
            <pc:docMk/>
            <pc:sldMasterMk cId="1360123796" sldId="2147483724"/>
            <pc:sldLayoutMk cId="4093306254" sldId="2147483720"/>
          </pc:sldLayoutMkLst>
        </pc:sldLayoutChg>
        <pc:sldLayoutChg chg="add del">
          <pc:chgData name="Andrea-Eniko Lazar (2029234)" userId="S::2029234@student.uwtsd.ac.uk::28e2e3ca-012c-4117-a3d1-2e39661cd1e4" providerId="AD" clId="Web-{677D0283-4992-453E-84EB-180817DCF89F}" dt="2021-10-07T10:45:33.444" v="67"/>
          <pc:sldLayoutMkLst>
            <pc:docMk/>
            <pc:sldMasterMk cId="1360123796" sldId="2147483724"/>
            <pc:sldLayoutMk cId="2625420422" sldId="2147483721"/>
          </pc:sldLayoutMkLst>
        </pc:sldLayoutChg>
        <pc:sldLayoutChg chg="add del">
          <pc:chgData name="Andrea-Eniko Lazar (2029234)" userId="S::2029234@student.uwtsd.ac.uk::28e2e3ca-012c-4117-a3d1-2e39661cd1e4" providerId="AD" clId="Web-{677D0283-4992-453E-84EB-180817DCF89F}" dt="2021-10-07T10:45:33.444" v="67"/>
          <pc:sldLayoutMkLst>
            <pc:docMk/>
            <pc:sldMasterMk cId="1360123796" sldId="2147483724"/>
            <pc:sldLayoutMk cId="666298309" sldId="2147483722"/>
          </pc:sldLayoutMkLst>
        </pc:sldLayoutChg>
        <pc:sldLayoutChg chg="add del">
          <pc:chgData name="Andrea-Eniko Lazar (2029234)" userId="S::2029234@student.uwtsd.ac.uk::28e2e3ca-012c-4117-a3d1-2e39661cd1e4" providerId="AD" clId="Web-{677D0283-4992-453E-84EB-180817DCF89F}" dt="2021-10-07T10:45:33.444" v="67"/>
          <pc:sldLayoutMkLst>
            <pc:docMk/>
            <pc:sldMasterMk cId="1360123796" sldId="2147483724"/>
            <pc:sldLayoutMk cId="2971298854" sldId="2147483723"/>
          </pc:sldLayoutMkLst>
        </pc:sldLayoutChg>
      </pc:sldMasterChg>
      <pc:sldMasterChg chg="add del addSldLayout delSldLayout">
        <pc:chgData name="Andrea-Eniko Lazar (2029234)" userId="S::2029234@student.uwtsd.ac.uk::28e2e3ca-012c-4117-a3d1-2e39661cd1e4" providerId="AD" clId="Web-{677D0283-4992-453E-84EB-180817DCF89F}" dt="2021-10-07T10:45:24.756" v="65"/>
        <pc:sldMasterMkLst>
          <pc:docMk/>
          <pc:sldMasterMk cId="919264743" sldId="2147483737"/>
        </pc:sldMasterMkLst>
        <pc:sldLayoutChg chg="add del">
          <pc:chgData name="Andrea-Eniko Lazar (2029234)" userId="S::2029234@student.uwtsd.ac.uk::28e2e3ca-012c-4117-a3d1-2e39661cd1e4" providerId="AD" clId="Web-{677D0283-4992-453E-84EB-180817DCF89F}" dt="2021-10-07T10:45:24.756" v="65"/>
          <pc:sldLayoutMkLst>
            <pc:docMk/>
            <pc:sldMasterMk cId="919264743" sldId="2147483737"/>
            <pc:sldLayoutMk cId="3771461510" sldId="2147483726"/>
          </pc:sldLayoutMkLst>
        </pc:sldLayoutChg>
        <pc:sldLayoutChg chg="add del">
          <pc:chgData name="Andrea-Eniko Lazar (2029234)" userId="S::2029234@student.uwtsd.ac.uk::28e2e3ca-012c-4117-a3d1-2e39661cd1e4" providerId="AD" clId="Web-{677D0283-4992-453E-84EB-180817DCF89F}" dt="2021-10-07T10:45:24.756" v="65"/>
          <pc:sldLayoutMkLst>
            <pc:docMk/>
            <pc:sldMasterMk cId="919264743" sldId="2147483737"/>
            <pc:sldLayoutMk cId="1991112468" sldId="2147483727"/>
          </pc:sldLayoutMkLst>
        </pc:sldLayoutChg>
        <pc:sldLayoutChg chg="add del">
          <pc:chgData name="Andrea-Eniko Lazar (2029234)" userId="S::2029234@student.uwtsd.ac.uk::28e2e3ca-012c-4117-a3d1-2e39661cd1e4" providerId="AD" clId="Web-{677D0283-4992-453E-84EB-180817DCF89F}" dt="2021-10-07T10:45:24.756" v="65"/>
          <pc:sldLayoutMkLst>
            <pc:docMk/>
            <pc:sldMasterMk cId="919264743" sldId="2147483737"/>
            <pc:sldLayoutMk cId="4277595828" sldId="2147483728"/>
          </pc:sldLayoutMkLst>
        </pc:sldLayoutChg>
        <pc:sldLayoutChg chg="add del">
          <pc:chgData name="Andrea-Eniko Lazar (2029234)" userId="S::2029234@student.uwtsd.ac.uk::28e2e3ca-012c-4117-a3d1-2e39661cd1e4" providerId="AD" clId="Web-{677D0283-4992-453E-84EB-180817DCF89F}" dt="2021-10-07T10:45:24.756" v="65"/>
          <pc:sldLayoutMkLst>
            <pc:docMk/>
            <pc:sldMasterMk cId="919264743" sldId="2147483737"/>
            <pc:sldLayoutMk cId="1120662709" sldId="2147483729"/>
          </pc:sldLayoutMkLst>
        </pc:sldLayoutChg>
        <pc:sldLayoutChg chg="add del">
          <pc:chgData name="Andrea-Eniko Lazar (2029234)" userId="S::2029234@student.uwtsd.ac.uk::28e2e3ca-012c-4117-a3d1-2e39661cd1e4" providerId="AD" clId="Web-{677D0283-4992-453E-84EB-180817DCF89F}" dt="2021-10-07T10:45:24.756" v="65"/>
          <pc:sldLayoutMkLst>
            <pc:docMk/>
            <pc:sldMasterMk cId="919264743" sldId="2147483737"/>
            <pc:sldLayoutMk cId="524844869" sldId="2147483730"/>
          </pc:sldLayoutMkLst>
        </pc:sldLayoutChg>
        <pc:sldLayoutChg chg="add del">
          <pc:chgData name="Andrea-Eniko Lazar (2029234)" userId="S::2029234@student.uwtsd.ac.uk::28e2e3ca-012c-4117-a3d1-2e39661cd1e4" providerId="AD" clId="Web-{677D0283-4992-453E-84EB-180817DCF89F}" dt="2021-10-07T10:45:24.756" v="65"/>
          <pc:sldLayoutMkLst>
            <pc:docMk/>
            <pc:sldMasterMk cId="919264743" sldId="2147483737"/>
            <pc:sldLayoutMk cId="2529398390" sldId="2147483731"/>
          </pc:sldLayoutMkLst>
        </pc:sldLayoutChg>
        <pc:sldLayoutChg chg="add del">
          <pc:chgData name="Andrea-Eniko Lazar (2029234)" userId="S::2029234@student.uwtsd.ac.uk::28e2e3ca-012c-4117-a3d1-2e39661cd1e4" providerId="AD" clId="Web-{677D0283-4992-453E-84EB-180817DCF89F}" dt="2021-10-07T10:45:24.756" v="65"/>
          <pc:sldLayoutMkLst>
            <pc:docMk/>
            <pc:sldMasterMk cId="919264743" sldId="2147483737"/>
            <pc:sldLayoutMk cId="2156289451" sldId="2147483732"/>
          </pc:sldLayoutMkLst>
        </pc:sldLayoutChg>
        <pc:sldLayoutChg chg="add del">
          <pc:chgData name="Andrea-Eniko Lazar (2029234)" userId="S::2029234@student.uwtsd.ac.uk::28e2e3ca-012c-4117-a3d1-2e39661cd1e4" providerId="AD" clId="Web-{677D0283-4992-453E-84EB-180817DCF89F}" dt="2021-10-07T10:45:24.756" v="65"/>
          <pc:sldLayoutMkLst>
            <pc:docMk/>
            <pc:sldMasterMk cId="919264743" sldId="2147483737"/>
            <pc:sldLayoutMk cId="2167125902" sldId="2147483733"/>
          </pc:sldLayoutMkLst>
        </pc:sldLayoutChg>
        <pc:sldLayoutChg chg="add del">
          <pc:chgData name="Andrea-Eniko Lazar (2029234)" userId="S::2029234@student.uwtsd.ac.uk::28e2e3ca-012c-4117-a3d1-2e39661cd1e4" providerId="AD" clId="Web-{677D0283-4992-453E-84EB-180817DCF89F}" dt="2021-10-07T10:45:24.756" v="65"/>
          <pc:sldLayoutMkLst>
            <pc:docMk/>
            <pc:sldMasterMk cId="919264743" sldId="2147483737"/>
            <pc:sldLayoutMk cId="3900028884" sldId="2147483734"/>
          </pc:sldLayoutMkLst>
        </pc:sldLayoutChg>
        <pc:sldLayoutChg chg="add del">
          <pc:chgData name="Andrea-Eniko Lazar (2029234)" userId="S::2029234@student.uwtsd.ac.uk::28e2e3ca-012c-4117-a3d1-2e39661cd1e4" providerId="AD" clId="Web-{677D0283-4992-453E-84EB-180817DCF89F}" dt="2021-10-07T10:45:24.756" v="65"/>
          <pc:sldLayoutMkLst>
            <pc:docMk/>
            <pc:sldMasterMk cId="919264743" sldId="2147483737"/>
            <pc:sldLayoutMk cId="2151656387" sldId="2147483735"/>
          </pc:sldLayoutMkLst>
        </pc:sldLayoutChg>
        <pc:sldLayoutChg chg="add del">
          <pc:chgData name="Andrea-Eniko Lazar (2029234)" userId="S::2029234@student.uwtsd.ac.uk::28e2e3ca-012c-4117-a3d1-2e39661cd1e4" providerId="AD" clId="Web-{677D0283-4992-453E-84EB-180817DCF89F}" dt="2021-10-07T10:45:24.756" v="65"/>
          <pc:sldLayoutMkLst>
            <pc:docMk/>
            <pc:sldMasterMk cId="919264743" sldId="2147483737"/>
            <pc:sldLayoutMk cId="2200809147" sldId="2147483736"/>
          </pc:sldLayoutMkLst>
        </pc:sldLayoutChg>
      </pc:sldMasterChg>
      <pc:sldMasterChg chg="add del addSldLayout delSldLayout">
        <pc:chgData name="Andrea-Eniko Lazar (2029234)" userId="S::2029234@student.uwtsd.ac.uk::28e2e3ca-012c-4117-a3d1-2e39661cd1e4" providerId="AD" clId="Web-{677D0283-4992-453E-84EB-180817DCF89F}" dt="2021-10-07T10:45:49.414" v="69"/>
        <pc:sldMasterMkLst>
          <pc:docMk/>
          <pc:sldMasterMk cId="3862267445" sldId="2147483750"/>
        </pc:sldMasterMkLst>
        <pc:sldLayoutChg chg="add del">
          <pc:chgData name="Andrea-Eniko Lazar (2029234)" userId="S::2029234@student.uwtsd.ac.uk::28e2e3ca-012c-4117-a3d1-2e39661cd1e4" providerId="AD" clId="Web-{677D0283-4992-453E-84EB-180817DCF89F}" dt="2021-10-07T10:45:49.414" v="69"/>
          <pc:sldLayoutMkLst>
            <pc:docMk/>
            <pc:sldMasterMk cId="3862267445" sldId="2147483750"/>
            <pc:sldLayoutMk cId="431389675" sldId="2147483739"/>
          </pc:sldLayoutMkLst>
        </pc:sldLayoutChg>
        <pc:sldLayoutChg chg="add del">
          <pc:chgData name="Andrea-Eniko Lazar (2029234)" userId="S::2029234@student.uwtsd.ac.uk::28e2e3ca-012c-4117-a3d1-2e39661cd1e4" providerId="AD" clId="Web-{677D0283-4992-453E-84EB-180817DCF89F}" dt="2021-10-07T10:45:49.414" v="69"/>
          <pc:sldLayoutMkLst>
            <pc:docMk/>
            <pc:sldMasterMk cId="3862267445" sldId="2147483750"/>
            <pc:sldLayoutMk cId="2615962894" sldId="2147483740"/>
          </pc:sldLayoutMkLst>
        </pc:sldLayoutChg>
        <pc:sldLayoutChg chg="add del">
          <pc:chgData name="Andrea-Eniko Lazar (2029234)" userId="S::2029234@student.uwtsd.ac.uk::28e2e3ca-012c-4117-a3d1-2e39661cd1e4" providerId="AD" clId="Web-{677D0283-4992-453E-84EB-180817DCF89F}" dt="2021-10-07T10:45:49.414" v="69"/>
          <pc:sldLayoutMkLst>
            <pc:docMk/>
            <pc:sldMasterMk cId="3862267445" sldId="2147483750"/>
            <pc:sldLayoutMk cId="2667441516" sldId="2147483741"/>
          </pc:sldLayoutMkLst>
        </pc:sldLayoutChg>
        <pc:sldLayoutChg chg="add del">
          <pc:chgData name="Andrea-Eniko Lazar (2029234)" userId="S::2029234@student.uwtsd.ac.uk::28e2e3ca-012c-4117-a3d1-2e39661cd1e4" providerId="AD" clId="Web-{677D0283-4992-453E-84EB-180817DCF89F}" dt="2021-10-07T10:45:49.414" v="69"/>
          <pc:sldLayoutMkLst>
            <pc:docMk/>
            <pc:sldMasterMk cId="3862267445" sldId="2147483750"/>
            <pc:sldLayoutMk cId="4172584917" sldId="2147483742"/>
          </pc:sldLayoutMkLst>
        </pc:sldLayoutChg>
        <pc:sldLayoutChg chg="add del">
          <pc:chgData name="Andrea-Eniko Lazar (2029234)" userId="S::2029234@student.uwtsd.ac.uk::28e2e3ca-012c-4117-a3d1-2e39661cd1e4" providerId="AD" clId="Web-{677D0283-4992-453E-84EB-180817DCF89F}" dt="2021-10-07T10:45:49.414" v="69"/>
          <pc:sldLayoutMkLst>
            <pc:docMk/>
            <pc:sldMasterMk cId="3862267445" sldId="2147483750"/>
            <pc:sldLayoutMk cId="3945232984" sldId="2147483743"/>
          </pc:sldLayoutMkLst>
        </pc:sldLayoutChg>
        <pc:sldLayoutChg chg="add del">
          <pc:chgData name="Andrea-Eniko Lazar (2029234)" userId="S::2029234@student.uwtsd.ac.uk::28e2e3ca-012c-4117-a3d1-2e39661cd1e4" providerId="AD" clId="Web-{677D0283-4992-453E-84EB-180817DCF89F}" dt="2021-10-07T10:45:49.414" v="69"/>
          <pc:sldLayoutMkLst>
            <pc:docMk/>
            <pc:sldMasterMk cId="3862267445" sldId="2147483750"/>
            <pc:sldLayoutMk cId="1421099941" sldId="2147483744"/>
          </pc:sldLayoutMkLst>
        </pc:sldLayoutChg>
        <pc:sldLayoutChg chg="add del">
          <pc:chgData name="Andrea-Eniko Lazar (2029234)" userId="S::2029234@student.uwtsd.ac.uk::28e2e3ca-012c-4117-a3d1-2e39661cd1e4" providerId="AD" clId="Web-{677D0283-4992-453E-84EB-180817DCF89F}" dt="2021-10-07T10:45:49.414" v="69"/>
          <pc:sldLayoutMkLst>
            <pc:docMk/>
            <pc:sldMasterMk cId="3862267445" sldId="2147483750"/>
            <pc:sldLayoutMk cId="3493857697" sldId="2147483745"/>
          </pc:sldLayoutMkLst>
        </pc:sldLayoutChg>
        <pc:sldLayoutChg chg="add del">
          <pc:chgData name="Andrea-Eniko Lazar (2029234)" userId="S::2029234@student.uwtsd.ac.uk::28e2e3ca-012c-4117-a3d1-2e39661cd1e4" providerId="AD" clId="Web-{677D0283-4992-453E-84EB-180817DCF89F}" dt="2021-10-07T10:45:49.414" v="69"/>
          <pc:sldLayoutMkLst>
            <pc:docMk/>
            <pc:sldMasterMk cId="3862267445" sldId="2147483750"/>
            <pc:sldLayoutMk cId="3279460637" sldId="2147483746"/>
          </pc:sldLayoutMkLst>
        </pc:sldLayoutChg>
        <pc:sldLayoutChg chg="add del">
          <pc:chgData name="Andrea-Eniko Lazar (2029234)" userId="S::2029234@student.uwtsd.ac.uk::28e2e3ca-012c-4117-a3d1-2e39661cd1e4" providerId="AD" clId="Web-{677D0283-4992-453E-84EB-180817DCF89F}" dt="2021-10-07T10:45:49.414" v="69"/>
          <pc:sldLayoutMkLst>
            <pc:docMk/>
            <pc:sldMasterMk cId="3862267445" sldId="2147483750"/>
            <pc:sldLayoutMk cId="300260780" sldId="2147483747"/>
          </pc:sldLayoutMkLst>
        </pc:sldLayoutChg>
        <pc:sldLayoutChg chg="add del">
          <pc:chgData name="Andrea-Eniko Lazar (2029234)" userId="S::2029234@student.uwtsd.ac.uk::28e2e3ca-012c-4117-a3d1-2e39661cd1e4" providerId="AD" clId="Web-{677D0283-4992-453E-84EB-180817DCF89F}" dt="2021-10-07T10:45:49.414" v="69"/>
          <pc:sldLayoutMkLst>
            <pc:docMk/>
            <pc:sldMasterMk cId="3862267445" sldId="2147483750"/>
            <pc:sldLayoutMk cId="2428692953" sldId="2147483748"/>
          </pc:sldLayoutMkLst>
        </pc:sldLayoutChg>
        <pc:sldLayoutChg chg="add del">
          <pc:chgData name="Andrea-Eniko Lazar (2029234)" userId="S::2029234@student.uwtsd.ac.uk::28e2e3ca-012c-4117-a3d1-2e39661cd1e4" providerId="AD" clId="Web-{677D0283-4992-453E-84EB-180817DCF89F}" dt="2021-10-07T10:45:49.414" v="69"/>
          <pc:sldLayoutMkLst>
            <pc:docMk/>
            <pc:sldMasterMk cId="3862267445" sldId="2147483750"/>
            <pc:sldLayoutMk cId="1988666425" sldId="2147483749"/>
          </pc:sldLayoutMkLst>
        </pc:sldLayoutChg>
      </pc:sldMasterChg>
    </pc:docChg>
  </pc:docChgLst>
  <pc:docChgLst>
    <pc:chgData name="Andrea-Eniko Lazar (2029234)" userId="S::2029234@student.uwtsd.ac.uk::28e2e3ca-012c-4117-a3d1-2e39661cd1e4" providerId="AD" clId="Web-{BF72A0A1-1043-8BD7-A2A3-A4F8AAA20BFA}"/>
    <pc:docChg chg="addSld modSld">
      <pc:chgData name="Andrea-Eniko Lazar (2029234)" userId="S::2029234@student.uwtsd.ac.uk::28e2e3ca-012c-4117-a3d1-2e39661cd1e4" providerId="AD" clId="Web-{BF72A0A1-1043-8BD7-A2A3-A4F8AAA20BFA}" dt="2021-10-23T20:55:13.751" v="80"/>
      <pc:docMkLst>
        <pc:docMk/>
      </pc:docMkLst>
      <pc:sldChg chg="modSp">
        <pc:chgData name="Andrea-Eniko Lazar (2029234)" userId="S::2029234@student.uwtsd.ac.uk::28e2e3ca-012c-4117-a3d1-2e39661cd1e4" providerId="AD" clId="Web-{BF72A0A1-1043-8BD7-A2A3-A4F8AAA20BFA}" dt="2021-10-21T08:40:37.020" v="25" actId="20577"/>
        <pc:sldMkLst>
          <pc:docMk/>
          <pc:sldMk cId="109857222" sldId="256"/>
        </pc:sldMkLst>
        <pc:spChg chg="mod">
          <ac:chgData name="Andrea-Eniko Lazar (2029234)" userId="S::2029234@student.uwtsd.ac.uk::28e2e3ca-012c-4117-a3d1-2e39661cd1e4" providerId="AD" clId="Web-{BF72A0A1-1043-8BD7-A2A3-A4F8AAA20BFA}" dt="2021-10-21T08:40:37.020" v="25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modSp">
        <pc:chgData name="Andrea-Eniko Lazar (2029234)" userId="S::2029234@student.uwtsd.ac.uk::28e2e3ca-012c-4117-a3d1-2e39661cd1e4" providerId="AD" clId="Web-{BF72A0A1-1043-8BD7-A2A3-A4F8AAA20BFA}" dt="2021-10-23T20:55:13.751" v="80"/>
        <pc:sldMkLst>
          <pc:docMk/>
          <pc:sldMk cId="3865903598" sldId="258"/>
        </pc:sldMkLst>
        <pc:spChg chg="mod">
          <ac:chgData name="Andrea-Eniko Lazar (2029234)" userId="S::2029234@student.uwtsd.ac.uk::28e2e3ca-012c-4117-a3d1-2e39661cd1e4" providerId="AD" clId="Web-{BF72A0A1-1043-8BD7-A2A3-A4F8AAA20BFA}" dt="2021-10-21T11:30:35.511" v="79" actId="20577"/>
          <ac:spMkLst>
            <pc:docMk/>
            <pc:sldMk cId="3865903598" sldId="258"/>
            <ac:spMk id="3" creationId="{C1111B78-646E-4E00-B31E-EA9D400C0FB5}"/>
          </ac:spMkLst>
        </pc:spChg>
        <pc:spChg chg="add">
          <ac:chgData name="Andrea-Eniko Lazar (2029234)" userId="S::2029234@student.uwtsd.ac.uk::28e2e3ca-012c-4117-a3d1-2e39661cd1e4" providerId="AD" clId="Web-{BF72A0A1-1043-8BD7-A2A3-A4F8AAA20BFA}" dt="2021-10-23T20:55:13.751" v="80"/>
          <ac:spMkLst>
            <pc:docMk/>
            <pc:sldMk cId="3865903598" sldId="258"/>
            <ac:spMk id="4" creationId="{451C4DAF-1351-43B9-83EB-4DD2BAF9FB48}"/>
          </ac:spMkLst>
        </pc:spChg>
      </pc:sldChg>
      <pc:sldChg chg="addSp">
        <pc:chgData name="Andrea-Eniko Lazar (2029234)" userId="S::2029234@student.uwtsd.ac.uk::28e2e3ca-012c-4117-a3d1-2e39661cd1e4" providerId="AD" clId="Web-{BF72A0A1-1043-8BD7-A2A3-A4F8AAA20BFA}" dt="2021-10-21T08:48:57.845" v="27"/>
        <pc:sldMkLst>
          <pc:docMk/>
          <pc:sldMk cId="3632575000" sldId="259"/>
        </pc:sldMkLst>
        <pc:spChg chg="add">
          <ac:chgData name="Andrea-Eniko Lazar (2029234)" userId="S::2029234@student.uwtsd.ac.uk::28e2e3ca-012c-4117-a3d1-2e39661cd1e4" providerId="AD" clId="Web-{BF72A0A1-1043-8BD7-A2A3-A4F8AAA20BFA}" dt="2021-10-21T08:48:56.485" v="26"/>
          <ac:spMkLst>
            <pc:docMk/>
            <pc:sldMk cId="3632575000" sldId="259"/>
            <ac:spMk id="4" creationId="{4F8B3606-1BBC-45D0-A9D3-F49CA1AF9803}"/>
          </ac:spMkLst>
        </pc:spChg>
        <pc:spChg chg="add">
          <ac:chgData name="Andrea-Eniko Lazar (2029234)" userId="S::2029234@student.uwtsd.ac.uk::28e2e3ca-012c-4117-a3d1-2e39661cd1e4" providerId="AD" clId="Web-{BF72A0A1-1043-8BD7-A2A3-A4F8AAA20BFA}" dt="2021-10-21T08:48:57.845" v="27"/>
          <ac:spMkLst>
            <pc:docMk/>
            <pc:sldMk cId="3632575000" sldId="259"/>
            <ac:spMk id="5" creationId="{B02599FA-0754-4DCD-9E3C-54914C9F2CE2}"/>
          </ac:spMkLst>
        </pc:spChg>
      </pc:sldChg>
      <pc:sldChg chg="addSp delSp modSp new">
        <pc:chgData name="Andrea-Eniko Lazar (2029234)" userId="S::2029234@student.uwtsd.ac.uk::28e2e3ca-012c-4117-a3d1-2e39661cd1e4" providerId="AD" clId="Web-{BF72A0A1-1043-8BD7-A2A3-A4F8AAA20BFA}" dt="2021-10-21T11:26:32.138" v="72"/>
        <pc:sldMkLst>
          <pc:docMk/>
          <pc:sldMk cId="3323803107" sldId="264"/>
        </pc:sldMkLst>
        <pc:spChg chg="mod">
          <ac:chgData name="Andrea-Eniko Lazar (2029234)" userId="S::2029234@student.uwtsd.ac.uk::28e2e3ca-012c-4117-a3d1-2e39661cd1e4" providerId="AD" clId="Web-{BF72A0A1-1043-8BD7-A2A3-A4F8AAA20BFA}" dt="2021-10-21T11:26:09.886" v="69" actId="1076"/>
          <ac:spMkLst>
            <pc:docMk/>
            <pc:sldMk cId="3323803107" sldId="264"/>
            <ac:spMk id="2" creationId="{92B7C5DE-958E-42A5-83C7-FA439E14BC4E}"/>
          </ac:spMkLst>
        </pc:spChg>
        <pc:spChg chg="del">
          <ac:chgData name="Andrea-Eniko Lazar (2029234)" userId="S::2029234@student.uwtsd.ac.uk::28e2e3ca-012c-4117-a3d1-2e39661cd1e4" providerId="AD" clId="Web-{BF72A0A1-1043-8BD7-A2A3-A4F8AAA20BFA}" dt="2021-10-21T11:20:01.584" v="29"/>
          <ac:spMkLst>
            <pc:docMk/>
            <pc:sldMk cId="3323803107" sldId="264"/>
            <ac:spMk id="3" creationId="{29E4DA56-66EF-4BD8-BDA2-FC4C10901917}"/>
          </ac:spMkLst>
        </pc:spChg>
        <pc:spChg chg="add del mod">
          <ac:chgData name="Andrea-Eniko Lazar (2029234)" userId="S::2029234@student.uwtsd.ac.uk::28e2e3ca-012c-4117-a3d1-2e39661cd1e4" providerId="AD" clId="Web-{BF72A0A1-1043-8BD7-A2A3-A4F8AAA20BFA}" dt="2021-10-21T11:26:05.136" v="68"/>
          <ac:spMkLst>
            <pc:docMk/>
            <pc:sldMk cId="3323803107" sldId="264"/>
            <ac:spMk id="5" creationId="{5B7BEB40-9085-4D23-A937-9AD0A32422C0}"/>
          </ac:spMkLst>
        </pc:spChg>
        <pc:graphicFrameChg chg="add mod ord modGraphic">
          <ac:chgData name="Andrea-Eniko Lazar (2029234)" userId="S::2029234@student.uwtsd.ac.uk::28e2e3ca-012c-4117-a3d1-2e39661cd1e4" providerId="AD" clId="Web-{BF72A0A1-1043-8BD7-A2A3-A4F8AAA20BFA}" dt="2021-10-21T11:26:14.730" v="70"/>
          <ac:graphicFrameMkLst>
            <pc:docMk/>
            <pc:sldMk cId="3323803107" sldId="264"/>
            <ac:graphicFrameMk id="4" creationId="{94786380-38E4-46DE-9249-AA401ABFA5A9}"/>
          </ac:graphicFrameMkLst>
        </pc:graphicFrameChg>
        <pc:graphicFrameChg chg="add del mod">
          <ac:chgData name="Andrea-Eniko Lazar (2029234)" userId="S::2029234@student.uwtsd.ac.uk::28e2e3ca-012c-4117-a3d1-2e39661cd1e4" providerId="AD" clId="Web-{BF72A0A1-1043-8BD7-A2A3-A4F8AAA20BFA}" dt="2021-10-21T11:26:32.138" v="72"/>
          <ac:graphicFrameMkLst>
            <pc:docMk/>
            <pc:sldMk cId="3323803107" sldId="264"/>
            <ac:graphicFrameMk id="7" creationId="{7182CB78-8858-4B0E-B862-B830043141E6}"/>
          </ac:graphicFrameMkLst>
        </pc:graphicFrameChg>
      </pc:sldChg>
      <pc:sldChg chg="modSp add replId">
        <pc:chgData name="Andrea-Eniko Lazar (2029234)" userId="S::2029234@student.uwtsd.ac.uk::28e2e3ca-012c-4117-a3d1-2e39661cd1e4" providerId="AD" clId="Web-{BF72A0A1-1043-8BD7-A2A3-A4F8AAA20BFA}" dt="2021-10-21T11:27:10.562" v="76" actId="20577"/>
        <pc:sldMkLst>
          <pc:docMk/>
          <pc:sldMk cId="1162773325" sldId="265"/>
        </pc:sldMkLst>
        <pc:spChg chg="mod">
          <ac:chgData name="Andrea-Eniko Lazar (2029234)" userId="S::2029234@student.uwtsd.ac.uk::28e2e3ca-012c-4117-a3d1-2e39661cd1e4" providerId="AD" clId="Web-{BF72A0A1-1043-8BD7-A2A3-A4F8AAA20BFA}" dt="2021-10-21T11:27:10.562" v="76" actId="20577"/>
          <ac:spMkLst>
            <pc:docMk/>
            <pc:sldMk cId="1162773325" sldId="265"/>
            <ac:spMk id="2" creationId="{92B7C5DE-958E-42A5-83C7-FA439E14BC4E}"/>
          </ac:spMkLst>
        </pc:spChg>
      </pc:sldChg>
      <pc:sldChg chg="modSp add replId">
        <pc:chgData name="Andrea-Eniko Lazar (2029234)" userId="S::2029234@student.uwtsd.ac.uk::28e2e3ca-012c-4117-a3d1-2e39661cd1e4" providerId="AD" clId="Web-{BF72A0A1-1043-8BD7-A2A3-A4F8AAA20BFA}" dt="2021-10-21T11:27:19.218" v="77" actId="20577"/>
        <pc:sldMkLst>
          <pc:docMk/>
          <pc:sldMk cId="1726771206" sldId="266"/>
        </pc:sldMkLst>
        <pc:spChg chg="mod">
          <ac:chgData name="Andrea-Eniko Lazar (2029234)" userId="S::2029234@student.uwtsd.ac.uk::28e2e3ca-012c-4117-a3d1-2e39661cd1e4" providerId="AD" clId="Web-{BF72A0A1-1043-8BD7-A2A3-A4F8AAA20BFA}" dt="2021-10-21T11:27:19.218" v="77" actId="20577"/>
          <ac:spMkLst>
            <pc:docMk/>
            <pc:sldMk cId="1726771206" sldId="266"/>
            <ac:spMk id="2" creationId="{92B7C5DE-958E-42A5-83C7-FA439E14BC4E}"/>
          </ac:spMkLst>
        </pc:spChg>
      </pc:sldChg>
      <pc:sldChg chg="modSp add replId">
        <pc:chgData name="Andrea-Eniko Lazar (2029234)" userId="S::2029234@student.uwtsd.ac.uk::28e2e3ca-012c-4117-a3d1-2e39661cd1e4" providerId="AD" clId="Web-{BF72A0A1-1043-8BD7-A2A3-A4F8AAA20BFA}" dt="2021-10-21T11:27:26.203" v="78" actId="20577"/>
        <pc:sldMkLst>
          <pc:docMk/>
          <pc:sldMk cId="68918292" sldId="267"/>
        </pc:sldMkLst>
        <pc:spChg chg="mod">
          <ac:chgData name="Andrea-Eniko Lazar (2029234)" userId="S::2029234@student.uwtsd.ac.uk::28e2e3ca-012c-4117-a3d1-2e39661cd1e4" providerId="AD" clId="Web-{BF72A0A1-1043-8BD7-A2A3-A4F8AAA20BFA}" dt="2021-10-21T11:27:26.203" v="78" actId="20577"/>
          <ac:spMkLst>
            <pc:docMk/>
            <pc:sldMk cId="68918292" sldId="267"/>
            <ac:spMk id="2" creationId="{92B7C5DE-958E-42A5-83C7-FA439E14BC4E}"/>
          </ac:spMkLst>
        </pc:spChg>
      </pc:sldChg>
    </pc:docChg>
  </pc:docChgLst>
  <pc:docChgLst>
    <pc:chgData name="Andrea-Eniko Lazar (2029234)" userId="S::2029234@student.uwtsd.ac.uk::28e2e3ca-012c-4117-a3d1-2e39661cd1e4" providerId="AD" clId="Web-{EB2A8F22-2728-F566-BDB3-04ADC3385B74}"/>
    <pc:docChg chg="modSld">
      <pc:chgData name="Andrea-Eniko Lazar (2029234)" userId="S::2029234@student.uwtsd.ac.uk::28e2e3ca-012c-4117-a3d1-2e39661cd1e4" providerId="AD" clId="Web-{EB2A8F22-2728-F566-BDB3-04ADC3385B74}" dt="2021-11-08T15:56:09.908" v="229" actId="20577"/>
      <pc:docMkLst>
        <pc:docMk/>
      </pc:docMkLst>
      <pc:sldChg chg="modSp">
        <pc:chgData name="Andrea-Eniko Lazar (2029234)" userId="S::2029234@student.uwtsd.ac.uk::28e2e3ca-012c-4117-a3d1-2e39661cd1e4" providerId="AD" clId="Web-{EB2A8F22-2728-F566-BDB3-04ADC3385B74}" dt="2021-11-08T15:56:09.908" v="229" actId="20577"/>
        <pc:sldMkLst>
          <pc:docMk/>
          <pc:sldMk cId="3865903598" sldId="258"/>
        </pc:sldMkLst>
        <pc:graphicFrameChg chg="mod modGraphic">
          <ac:chgData name="Andrea-Eniko Lazar (2029234)" userId="S::2029234@student.uwtsd.ac.uk::28e2e3ca-012c-4117-a3d1-2e39661cd1e4" providerId="AD" clId="Web-{EB2A8F22-2728-F566-BDB3-04ADC3385B74}" dt="2021-11-08T15:56:09.908" v="229" actId="20577"/>
          <ac:graphicFrameMkLst>
            <pc:docMk/>
            <pc:sldMk cId="3865903598" sldId="258"/>
            <ac:graphicFrameMk id="60" creationId="{48CC614B-5A96-4C4F-9CD8-C2947AD0E60E}"/>
          </ac:graphicFrameMkLst>
        </pc:graphicFrameChg>
        <pc:picChg chg="mod">
          <ac:chgData name="Andrea-Eniko Lazar (2029234)" userId="S::2029234@student.uwtsd.ac.uk::28e2e3ca-012c-4117-a3d1-2e39661cd1e4" providerId="AD" clId="Web-{EB2A8F22-2728-F566-BDB3-04ADC3385B74}" dt="2021-11-08T15:55:25.876" v="220" actId="1076"/>
          <ac:picMkLst>
            <pc:docMk/>
            <pc:sldMk cId="3865903598" sldId="258"/>
            <ac:picMk id="5" creationId="{1DA1BD14-5645-4824-AF69-A06122750569}"/>
          </ac:picMkLst>
        </pc:picChg>
      </pc:sldChg>
      <pc:sldChg chg="addSp delSp modSp mod setBg delAnim setClrOvrMap">
        <pc:chgData name="Andrea-Eniko Lazar (2029234)" userId="S::2029234@student.uwtsd.ac.uk::28e2e3ca-012c-4117-a3d1-2e39661cd1e4" providerId="AD" clId="Web-{EB2A8F22-2728-F566-BDB3-04ADC3385B74}" dt="2021-11-04T10:54:03.990" v="65"/>
        <pc:sldMkLst>
          <pc:docMk/>
          <pc:sldMk cId="285223621" sldId="260"/>
        </pc:sldMkLst>
        <pc:spChg chg="mod">
          <ac:chgData name="Andrea-Eniko Lazar (2029234)" userId="S::2029234@student.uwtsd.ac.uk::28e2e3ca-012c-4117-a3d1-2e39661cd1e4" providerId="AD" clId="Web-{EB2A8F22-2728-F566-BDB3-04ADC3385B74}" dt="2021-11-04T10:53:05.004" v="62"/>
          <ac:spMkLst>
            <pc:docMk/>
            <pc:sldMk cId="285223621" sldId="260"/>
            <ac:spMk id="2" creationId="{27F9BC59-0743-472E-AF18-624F04466373}"/>
          </ac:spMkLst>
        </pc:spChg>
        <pc:spChg chg="add del">
          <ac:chgData name="Andrea-Eniko Lazar (2029234)" userId="S::2029234@student.uwtsd.ac.uk::28e2e3ca-012c-4117-a3d1-2e39661cd1e4" providerId="AD" clId="Web-{EB2A8F22-2728-F566-BDB3-04ADC3385B74}" dt="2021-11-04T10:53:04.989" v="61"/>
          <ac:spMkLst>
            <pc:docMk/>
            <pc:sldMk cId="285223621" sldId="260"/>
            <ac:spMk id="85" creationId="{40C8693A-B687-4F5E-B86B-B4F11D52347E}"/>
          </ac:spMkLst>
        </pc:spChg>
        <pc:spChg chg="add del">
          <ac:chgData name="Andrea-Eniko Lazar (2029234)" userId="S::2029234@student.uwtsd.ac.uk::28e2e3ca-012c-4117-a3d1-2e39661cd1e4" providerId="AD" clId="Web-{EB2A8F22-2728-F566-BDB3-04ADC3385B74}" dt="2021-11-04T10:53:04.989" v="61"/>
          <ac:spMkLst>
            <pc:docMk/>
            <pc:sldMk cId="285223621" sldId="260"/>
            <ac:spMk id="91" creationId="{E7B58214-716F-43B8-8272-85CE2B9AB0B5}"/>
          </ac:spMkLst>
        </pc:spChg>
        <pc:spChg chg="add del">
          <ac:chgData name="Andrea-Eniko Lazar (2029234)" userId="S::2029234@student.uwtsd.ac.uk::28e2e3ca-012c-4117-a3d1-2e39661cd1e4" providerId="AD" clId="Web-{EB2A8F22-2728-F566-BDB3-04ADC3385B74}" dt="2021-11-04T10:53:04.989" v="61"/>
          <ac:spMkLst>
            <pc:docMk/>
            <pc:sldMk cId="285223621" sldId="260"/>
            <ac:spMk id="93" creationId="{2A5C070E-7DB1-4147-B6A8-D14B9C40E159}"/>
          </ac:spMkLst>
        </pc:spChg>
        <pc:spChg chg="add del">
          <ac:chgData name="Andrea-Eniko Lazar (2029234)" userId="S::2029234@student.uwtsd.ac.uk::28e2e3ca-012c-4117-a3d1-2e39661cd1e4" providerId="AD" clId="Web-{EB2A8F22-2728-F566-BDB3-04ADC3385B74}" dt="2021-11-04T10:53:04.989" v="61"/>
          <ac:spMkLst>
            <pc:docMk/>
            <pc:sldMk cId="285223621" sldId="260"/>
            <ac:spMk id="95" creationId="{A31070C9-36CD-4B65-8159-324995821FB9}"/>
          </ac:spMkLst>
        </pc:spChg>
        <pc:spChg chg="add del">
          <ac:chgData name="Andrea-Eniko Lazar (2029234)" userId="S::2029234@student.uwtsd.ac.uk::28e2e3ca-012c-4117-a3d1-2e39661cd1e4" providerId="AD" clId="Web-{EB2A8F22-2728-F566-BDB3-04ADC3385B74}" dt="2021-11-04T10:53:04.989" v="61"/>
          <ac:spMkLst>
            <pc:docMk/>
            <pc:sldMk cId="285223621" sldId="260"/>
            <ac:spMk id="97" creationId="{89C35FB2-5194-4BE0-92D0-464E2B7116C7}"/>
          </ac:spMkLst>
        </pc:spChg>
        <pc:spChg chg="add mod">
          <ac:chgData name="Andrea-Eniko Lazar (2029234)" userId="S::2029234@student.uwtsd.ac.uk::28e2e3ca-012c-4117-a3d1-2e39661cd1e4" providerId="AD" clId="Web-{EB2A8F22-2728-F566-BDB3-04ADC3385B74}" dt="2021-11-04T10:54:03.990" v="65"/>
          <ac:spMkLst>
            <pc:docMk/>
            <pc:sldMk cId="285223621" sldId="260"/>
            <ac:spMk id="144" creationId="{B2F0E0B3-6010-4F0C-A1F1-EF8944AD8513}"/>
          </ac:spMkLst>
        </pc:spChg>
        <pc:spChg chg="add del">
          <ac:chgData name="Andrea-Eniko Lazar (2029234)" userId="S::2029234@student.uwtsd.ac.uk::28e2e3ca-012c-4117-a3d1-2e39661cd1e4" providerId="AD" clId="Web-{EB2A8F22-2728-F566-BDB3-04ADC3385B74}" dt="2021-11-04T10:54:03.990" v="65"/>
          <ac:spMkLst>
            <pc:docMk/>
            <pc:sldMk cId="285223621" sldId="260"/>
            <ac:spMk id="146" creationId="{B5E326A3-EB92-4BDA-9F77-45197E0CBE7E}"/>
          </ac:spMkLst>
        </pc:spChg>
        <pc:spChg chg="add del">
          <ac:chgData name="Andrea-Eniko Lazar (2029234)" userId="S::2029234@student.uwtsd.ac.uk::28e2e3ca-012c-4117-a3d1-2e39661cd1e4" providerId="AD" clId="Web-{EB2A8F22-2728-F566-BDB3-04ADC3385B74}" dt="2021-11-04T10:54:03.990" v="65"/>
          <ac:spMkLst>
            <pc:docMk/>
            <pc:sldMk cId="285223621" sldId="260"/>
            <ac:spMk id="147" creationId="{CAC996C7-7B84-4645-9AA1-6EA85EAB47D6}"/>
          </ac:spMkLst>
        </pc:spChg>
        <pc:spChg chg="add del">
          <ac:chgData name="Andrea-Eniko Lazar (2029234)" userId="S::2029234@student.uwtsd.ac.uk::28e2e3ca-012c-4117-a3d1-2e39661cd1e4" providerId="AD" clId="Web-{EB2A8F22-2728-F566-BDB3-04ADC3385B74}" dt="2021-11-04T10:54:03.990" v="65"/>
          <ac:spMkLst>
            <pc:docMk/>
            <pc:sldMk cId="285223621" sldId="260"/>
            <ac:spMk id="148" creationId="{32DC315B-5680-47D9-B827-34D012FB14B2}"/>
          </ac:spMkLst>
        </pc:spChg>
        <pc:spChg chg="add">
          <ac:chgData name="Andrea-Eniko Lazar (2029234)" userId="S::2029234@student.uwtsd.ac.uk::28e2e3ca-012c-4117-a3d1-2e39661cd1e4" providerId="AD" clId="Web-{EB2A8F22-2728-F566-BDB3-04ADC3385B74}" dt="2021-11-04T10:54:03.990" v="65"/>
          <ac:spMkLst>
            <pc:docMk/>
            <pc:sldMk cId="285223621" sldId="260"/>
            <ac:spMk id="150" creationId="{3FAD17B9-9E6C-4DD1-9728-97B5E5FCCAB2}"/>
          </ac:spMkLst>
        </pc:spChg>
        <pc:spChg chg="add">
          <ac:chgData name="Andrea-Eniko Lazar (2029234)" userId="S::2029234@student.uwtsd.ac.uk::28e2e3ca-012c-4117-a3d1-2e39661cd1e4" providerId="AD" clId="Web-{EB2A8F22-2728-F566-BDB3-04ADC3385B74}" dt="2021-11-04T10:54:03.990" v="65"/>
          <ac:spMkLst>
            <pc:docMk/>
            <pc:sldMk cId="285223621" sldId="260"/>
            <ac:spMk id="151" creationId="{D7AC3F90-A588-42FF-B41D-062A8D91B9E5}"/>
          </ac:spMkLst>
        </pc:spChg>
        <pc:spChg chg="add">
          <ac:chgData name="Andrea-Eniko Lazar (2029234)" userId="S::2029234@student.uwtsd.ac.uk::28e2e3ca-012c-4117-a3d1-2e39661cd1e4" providerId="AD" clId="Web-{EB2A8F22-2728-F566-BDB3-04ADC3385B74}" dt="2021-11-04T10:54:03.990" v="65"/>
          <ac:spMkLst>
            <pc:docMk/>
            <pc:sldMk cId="285223621" sldId="260"/>
            <ac:spMk id="153" creationId="{E1AADF25-43E9-4DE0-AD82-4F6052319136}"/>
          </ac:spMkLst>
        </pc:spChg>
        <pc:spChg chg="add">
          <ac:chgData name="Andrea-Eniko Lazar (2029234)" userId="S::2029234@student.uwtsd.ac.uk::28e2e3ca-012c-4117-a3d1-2e39661cd1e4" providerId="AD" clId="Web-{EB2A8F22-2728-F566-BDB3-04ADC3385B74}" dt="2021-11-04T10:54:03.990" v="65"/>
          <ac:spMkLst>
            <pc:docMk/>
            <pc:sldMk cId="285223621" sldId="260"/>
            <ac:spMk id="154" creationId="{CBC2D515-EF3C-4E4E-8BC1-192B21E92713}"/>
          </ac:spMkLst>
        </pc:spChg>
        <pc:graphicFrameChg chg="del modGraphic">
          <ac:chgData name="Andrea-Eniko Lazar (2029234)" userId="S::2029234@student.uwtsd.ac.uk::28e2e3ca-012c-4117-a3d1-2e39661cd1e4" providerId="AD" clId="Web-{EB2A8F22-2728-F566-BDB3-04ADC3385B74}" dt="2021-11-04T10:50:56.157" v="13"/>
          <ac:graphicFrameMkLst>
            <pc:docMk/>
            <pc:sldMk cId="285223621" sldId="260"/>
            <ac:graphicFrameMk id="7" creationId="{1BDB7389-0B05-465C-AD00-7CA152357B80}"/>
          </ac:graphicFrameMkLst>
        </pc:graphicFrameChg>
        <pc:picChg chg="mod ord">
          <ac:chgData name="Andrea-Eniko Lazar (2029234)" userId="S::2029234@student.uwtsd.ac.uk::28e2e3ca-012c-4117-a3d1-2e39661cd1e4" providerId="AD" clId="Web-{EB2A8F22-2728-F566-BDB3-04ADC3385B74}" dt="2021-11-04T10:54:03.990" v="65"/>
          <ac:picMkLst>
            <pc:docMk/>
            <pc:sldMk cId="285223621" sldId="260"/>
            <ac:picMk id="5" creationId="{B73DDEF6-6A57-4297-B6F0-E37D1A5E1DBD}"/>
          </ac:picMkLst>
        </pc:picChg>
        <pc:picChg chg="add del">
          <ac:chgData name="Andrea-Eniko Lazar (2029234)" userId="S::2029234@student.uwtsd.ac.uk::28e2e3ca-012c-4117-a3d1-2e39661cd1e4" providerId="AD" clId="Web-{EB2A8F22-2728-F566-BDB3-04ADC3385B74}" dt="2021-11-04T10:53:04.989" v="61"/>
          <ac:picMkLst>
            <pc:docMk/>
            <pc:sldMk cId="285223621" sldId="260"/>
            <ac:picMk id="87" creationId="{D51084F9-D042-49BE-9E1A-43E583B98FCC}"/>
          </ac:picMkLst>
        </pc:picChg>
        <pc:picChg chg="add del">
          <ac:chgData name="Andrea-Eniko Lazar (2029234)" userId="S::2029234@student.uwtsd.ac.uk::28e2e3ca-012c-4117-a3d1-2e39661cd1e4" providerId="AD" clId="Web-{EB2A8F22-2728-F566-BDB3-04ADC3385B74}" dt="2021-11-04T10:53:04.989" v="61"/>
          <ac:picMkLst>
            <pc:docMk/>
            <pc:sldMk cId="285223621" sldId="260"/>
            <ac:picMk id="89" creationId="{EE65CA45-264D-4FD3-9249-3CB04EC97E80}"/>
          </ac:picMkLst>
        </pc:picChg>
        <pc:picChg chg="add">
          <ac:chgData name="Andrea-Eniko Lazar (2029234)" userId="S::2029234@student.uwtsd.ac.uk::28e2e3ca-012c-4117-a3d1-2e39661cd1e4" providerId="AD" clId="Web-{EB2A8F22-2728-F566-BDB3-04ADC3385B74}" dt="2021-11-04T10:54:03.990" v="65"/>
          <ac:picMkLst>
            <pc:docMk/>
            <pc:sldMk cId="285223621" sldId="260"/>
            <ac:picMk id="152" creationId="{015AB904-4FB7-4A0D-B43E-03ACF05E1445}"/>
          </ac:picMkLst>
        </pc:picChg>
      </pc:sldChg>
      <pc:sldChg chg="modSp">
        <pc:chgData name="Andrea-Eniko Lazar (2029234)" userId="S::2029234@student.uwtsd.ac.uk::28e2e3ca-012c-4117-a3d1-2e39661cd1e4" providerId="AD" clId="Web-{EB2A8F22-2728-F566-BDB3-04ADC3385B74}" dt="2021-11-07T11:23:23.238" v="164" actId="1076"/>
        <pc:sldMkLst>
          <pc:docMk/>
          <pc:sldMk cId="1221472188" sldId="261"/>
        </pc:sldMkLst>
        <pc:graphicFrameChg chg="mod modGraphic">
          <ac:chgData name="Andrea-Eniko Lazar (2029234)" userId="S::2029234@student.uwtsd.ac.uk::28e2e3ca-012c-4117-a3d1-2e39661cd1e4" providerId="AD" clId="Web-{EB2A8F22-2728-F566-BDB3-04ADC3385B74}" dt="2021-11-07T11:23:23.238" v="164" actId="1076"/>
          <ac:graphicFrameMkLst>
            <pc:docMk/>
            <pc:sldMk cId="1221472188" sldId="261"/>
            <ac:graphicFrameMk id="7" creationId="{2C064B4C-B611-4821-8AB0-2038EABA47BA}"/>
          </ac:graphicFrameMkLst>
        </pc:graphicFrameChg>
      </pc:sldChg>
      <pc:sldChg chg="modSp modNotes">
        <pc:chgData name="Andrea-Eniko Lazar (2029234)" userId="S::2029234@student.uwtsd.ac.uk::28e2e3ca-012c-4117-a3d1-2e39661cd1e4" providerId="AD" clId="Web-{EB2A8F22-2728-F566-BDB3-04ADC3385B74}" dt="2021-11-07T09:03:30.659" v="159"/>
        <pc:sldMkLst>
          <pc:docMk/>
          <pc:sldMk cId="376950122" sldId="262"/>
        </pc:sldMkLst>
        <pc:spChg chg="mod">
          <ac:chgData name="Andrea-Eniko Lazar (2029234)" userId="S::2029234@student.uwtsd.ac.uk::28e2e3ca-012c-4117-a3d1-2e39661cd1e4" providerId="AD" clId="Web-{EB2A8F22-2728-F566-BDB3-04ADC3385B74}" dt="2021-11-04T10:55:56.789" v="76" actId="20577"/>
          <ac:spMkLst>
            <pc:docMk/>
            <pc:sldMk cId="376950122" sldId="262"/>
            <ac:spMk id="6" creationId="{B22DA922-339A-47E0-96DE-1F7CB1192988}"/>
          </ac:spMkLst>
        </pc:spChg>
      </pc:sldChg>
      <pc:sldChg chg="addSp delSp modSp mod setBg">
        <pc:chgData name="Andrea-Eniko Lazar (2029234)" userId="S::2029234@student.uwtsd.ac.uk::28e2e3ca-012c-4117-a3d1-2e39661cd1e4" providerId="AD" clId="Web-{EB2A8F22-2728-F566-BDB3-04ADC3385B74}" dt="2021-11-04T12:34:19.757" v="151" actId="20577"/>
        <pc:sldMkLst>
          <pc:docMk/>
          <pc:sldMk cId="2159231731" sldId="268"/>
        </pc:sldMkLst>
        <pc:spChg chg="mod">
          <ac:chgData name="Andrea-Eniko Lazar (2029234)" userId="S::2029234@student.uwtsd.ac.uk::28e2e3ca-012c-4117-a3d1-2e39661cd1e4" providerId="AD" clId="Web-{EB2A8F22-2728-F566-BDB3-04ADC3385B74}" dt="2021-11-04T10:54:32.303" v="68"/>
          <ac:spMkLst>
            <pc:docMk/>
            <pc:sldMk cId="2159231731" sldId="268"/>
            <ac:spMk id="2" creationId="{B9139814-752C-408A-8679-458244FE0128}"/>
          </ac:spMkLst>
        </pc:spChg>
        <pc:spChg chg="add del">
          <ac:chgData name="Andrea-Eniko Lazar (2029234)" userId="S::2029234@student.uwtsd.ac.uk::28e2e3ca-012c-4117-a3d1-2e39661cd1e4" providerId="AD" clId="Web-{EB2A8F22-2728-F566-BDB3-04ADC3385B74}" dt="2021-11-04T10:54:32.303" v="68"/>
          <ac:spMkLst>
            <pc:docMk/>
            <pc:sldMk cId="2159231731" sldId="268"/>
            <ac:spMk id="3" creationId="{299D493E-C483-4BE5-96B9-1663199A1212}"/>
          </ac:spMkLst>
        </pc:spChg>
        <pc:spChg chg="add">
          <ac:chgData name="Andrea-Eniko Lazar (2029234)" userId="S::2029234@student.uwtsd.ac.uk::28e2e3ca-012c-4117-a3d1-2e39661cd1e4" providerId="AD" clId="Web-{EB2A8F22-2728-F566-BDB3-04ADC3385B74}" dt="2021-11-04T10:54:32.303" v="68"/>
          <ac:spMkLst>
            <pc:docMk/>
            <pc:sldMk cId="2159231731" sldId="268"/>
            <ac:spMk id="6" creationId="{936FA072-D541-4EE8-9DC6-513AAB2B95D4}"/>
          </ac:spMkLst>
        </pc:spChg>
        <pc:spChg chg="add">
          <ac:chgData name="Andrea-Eniko Lazar (2029234)" userId="S::2029234@student.uwtsd.ac.uk::28e2e3ca-012c-4117-a3d1-2e39661cd1e4" providerId="AD" clId="Web-{EB2A8F22-2728-F566-BDB3-04ADC3385B74}" dt="2021-11-04T10:54:32.303" v="68"/>
          <ac:spMkLst>
            <pc:docMk/>
            <pc:sldMk cId="2159231731" sldId="268"/>
            <ac:spMk id="8" creationId="{27A27B9E-2573-4972-8BC6-6FC372B9F644}"/>
          </ac:spMkLst>
        </pc:spChg>
        <pc:spChg chg="add del">
          <ac:chgData name="Andrea-Eniko Lazar (2029234)" userId="S::2029234@student.uwtsd.ac.uk::28e2e3ca-012c-4117-a3d1-2e39661cd1e4" providerId="AD" clId="Web-{EB2A8F22-2728-F566-BDB3-04ADC3385B74}" dt="2021-11-04T10:54:32.241" v="67"/>
          <ac:spMkLst>
            <pc:docMk/>
            <pc:sldMk cId="2159231731" sldId="268"/>
            <ac:spMk id="9" creationId="{4967A7A6-BAF2-4381-9705-C31A83A5A265}"/>
          </ac:spMkLst>
        </pc:spChg>
        <pc:spChg chg="add">
          <ac:chgData name="Andrea-Eniko Lazar (2029234)" userId="S::2029234@student.uwtsd.ac.uk::28e2e3ca-012c-4117-a3d1-2e39661cd1e4" providerId="AD" clId="Web-{EB2A8F22-2728-F566-BDB3-04ADC3385B74}" dt="2021-11-04T10:54:32.303" v="68"/>
          <ac:spMkLst>
            <pc:docMk/>
            <pc:sldMk cId="2159231731" sldId="268"/>
            <ac:spMk id="10" creationId="{A2684A4E-2FEB-456B-BFC9-4FEA3CCD5697}"/>
          </ac:spMkLst>
        </pc:spChg>
        <pc:spChg chg="add del">
          <ac:chgData name="Andrea-Eniko Lazar (2029234)" userId="S::2029234@student.uwtsd.ac.uk::28e2e3ca-012c-4117-a3d1-2e39661cd1e4" providerId="AD" clId="Web-{EB2A8F22-2728-F566-BDB3-04ADC3385B74}" dt="2021-11-04T10:54:32.241" v="67"/>
          <ac:spMkLst>
            <pc:docMk/>
            <pc:sldMk cId="2159231731" sldId="268"/>
            <ac:spMk id="15" creationId="{430B1E48-1E93-4EE2-AFFB-8E528FDA1F32}"/>
          </ac:spMkLst>
        </pc:spChg>
        <pc:spChg chg="add del">
          <ac:chgData name="Andrea-Eniko Lazar (2029234)" userId="S::2029234@student.uwtsd.ac.uk::28e2e3ca-012c-4117-a3d1-2e39661cd1e4" providerId="AD" clId="Web-{EB2A8F22-2728-F566-BDB3-04ADC3385B74}" dt="2021-11-04T10:54:32.241" v="67"/>
          <ac:spMkLst>
            <pc:docMk/>
            <pc:sldMk cId="2159231731" sldId="268"/>
            <ac:spMk id="17" creationId="{E3A1387C-A161-4A3C-91B0-AADC43458CF6}"/>
          </ac:spMkLst>
        </pc:spChg>
        <pc:spChg chg="add del">
          <ac:chgData name="Andrea-Eniko Lazar (2029234)" userId="S::2029234@student.uwtsd.ac.uk::28e2e3ca-012c-4117-a3d1-2e39661cd1e4" providerId="AD" clId="Web-{EB2A8F22-2728-F566-BDB3-04ADC3385B74}" dt="2021-11-04T10:54:32.241" v="67"/>
          <ac:spMkLst>
            <pc:docMk/>
            <pc:sldMk cId="2159231731" sldId="268"/>
            <ac:spMk id="19" creationId="{F19CFEE1-AF86-42B8-9EC4-EDB6FC4AFC25}"/>
          </ac:spMkLst>
        </pc:spChg>
        <pc:spChg chg="add del">
          <ac:chgData name="Andrea-Eniko Lazar (2029234)" userId="S::2029234@student.uwtsd.ac.uk::28e2e3ca-012c-4117-a3d1-2e39661cd1e4" providerId="AD" clId="Web-{EB2A8F22-2728-F566-BDB3-04ADC3385B74}" dt="2021-11-04T10:54:32.241" v="67"/>
          <ac:spMkLst>
            <pc:docMk/>
            <pc:sldMk cId="2159231731" sldId="268"/>
            <ac:spMk id="21" creationId="{F687DE7A-1CA1-47F3-9C60-E504EFD97FA3}"/>
          </ac:spMkLst>
        </pc:spChg>
        <pc:graphicFrameChg chg="add del">
          <ac:chgData name="Andrea-Eniko Lazar (2029234)" userId="S::2029234@student.uwtsd.ac.uk::28e2e3ca-012c-4117-a3d1-2e39661cd1e4" providerId="AD" clId="Web-{EB2A8F22-2728-F566-BDB3-04ADC3385B74}" dt="2021-11-04T10:54:32.241" v="67"/>
          <ac:graphicFrameMkLst>
            <pc:docMk/>
            <pc:sldMk cId="2159231731" sldId="268"/>
            <ac:graphicFrameMk id="5" creationId="{0A75AFE5-6DD9-436D-95F7-AA804035477B}"/>
          </ac:graphicFrameMkLst>
        </pc:graphicFrameChg>
        <pc:graphicFrameChg chg="add modGraphic">
          <ac:chgData name="Andrea-Eniko Lazar (2029234)" userId="S::2029234@student.uwtsd.ac.uk::28e2e3ca-012c-4117-a3d1-2e39661cd1e4" providerId="AD" clId="Web-{EB2A8F22-2728-F566-BDB3-04ADC3385B74}" dt="2021-11-04T12:34:19.757" v="151" actId="20577"/>
          <ac:graphicFrameMkLst>
            <pc:docMk/>
            <pc:sldMk cId="2159231731" sldId="268"/>
            <ac:graphicFrameMk id="12" creationId="{B639BCDB-25B9-4D64-98A2-F4A2F171E949}"/>
          </ac:graphicFrameMkLst>
        </pc:graphicFrameChg>
        <pc:picChg chg="add">
          <ac:chgData name="Andrea-Eniko Lazar (2029234)" userId="S::2029234@student.uwtsd.ac.uk::28e2e3ca-012c-4117-a3d1-2e39661cd1e4" providerId="AD" clId="Web-{EB2A8F22-2728-F566-BDB3-04ADC3385B74}" dt="2021-11-04T10:54:32.303" v="68"/>
          <ac:picMkLst>
            <pc:docMk/>
            <pc:sldMk cId="2159231731" sldId="268"/>
            <ac:picMk id="7" creationId="{2BD4AA0B-889E-42F1-8C61-06B590988062}"/>
          </ac:picMkLst>
        </pc:picChg>
        <pc:picChg chg="add del">
          <ac:chgData name="Andrea-Eniko Lazar (2029234)" userId="S::2029234@student.uwtsd.ac.uk::28e2e3ca-012c-4117-a3d1-2e39661cd1e4" providerId="AD" clId="Web-{EB2A8F22-2728-F566-BDB3-04ADC3385B74}" dt="2021-11-04T10:54:32.241" v="67"/>
          <ac:picMkLst>
            <pc:docMk/>
            <pc:sldMk cId="2159231731" sldId="268"/>
            <ac:picMk id="11" creationId="{984EA61F-AAFE-4370-A43B-DE1487C10970}"/>
          </ac:picMkLst>
        </pc:picChg>
        <pc:picChg chg="add del">
          <ac:chgData name="Andrea-Eniko Lazar (2029234)" userId="S::2029234@student.uwtsd.ac.uk::28e2e3ca-012c-4117-a3d1-2e39661cd1e4" providerId="AD" clId="Web-{EB2A8F22-2728-F566-BDB3-04ADC3385B74}" dt="2021-11-04T10:54:32.241" v="67"/>
          <ac:picMkLst>
            <pc:docMk/>
            <pc:sldMk cId="2159231731" sldId="268"/>
            <ac:picMk id="13" creationId="{5DD3F6F6-DFAB-456E-80D6-AA3F841AD4C0}"/>
          </ac:picMkLst>
        </pc:picChg>
      </pc:sldChg>
      <pc:sldChg chg="modSp">
        <pc:chgData name="Andrea-Eniko Lazar (2029234)" userId="S::2029234@student.uwtsd.ac.uk::28e2e3ca-012c-4117-a3d1-2e39661cd1e4" providerId="AD" clId="Web-{EB2A8F22-2728-F566-BDB3-04ADC3385B74}" dt="2021-11-08T15:55:12.907" v="218" actId="20577"/>
        <pc:sldMkLst>
          <pc:docMk/>
          <pc:sldMk cId="2235205081" sldId="269"/>
        </pc:sldMkLst>
        <pc:spChg chg="mod">
          <ac:chgData name="Andrea-Eniko Lazar (2029234)" userId="S::2029234@student.uwtsd.ac.uk::28e2e3ca-012c-4117-a3d1-2e39661cd1e4" providerId="AD" clId="Web-{EB2A8F22-2728-F566-BDB3-04ADC3385B74}" dt="2021-11-08T15:55:12.907" v="218" actId="20577"/>
          <ac:spMkLst>
            <pc:docMk/>
            <pc:sldMk cId="2235205081" sldId="269"/>
            <ac:spMk id="5" creationId="{FF28296F-C8DA-4975-835E-97625B3511C2}"/>
          </ac:spMkLst>
        </pc:spChg>
      </pc:sldChg>
      <pc:sldChg chg="modSp">
        <pc:chgData name="Andrea-Eniko Lazar (2029234)" userId="S::2029234@student.uwtsd.ac.uk::28e2e3ca-012c-4117-a3d1-2e39661cd1e4" providerId="AD" clId="Web-{EB2A8F22-2728-F566-BDB3-04ADC3385B74}" dt="2021-11-04T12:31:24.815" v="132" actId="1076"/>
        <pc:sldMkLst>
          <pc:docMk/>
          <pc:sldMk cId="644293415" sldId="270"/>
        </pc:sldMkLst>
        <pc:picChg chg="mod">
          <ac:chgData name="Andrea-Eniko Lazar (2029234)" userId="S::2029234@student.uwtsd.ac.uk::28e2e3ca-012c-4117-a3d1-2e39661cd1e4" providerId="AD" clId="Web-{EB2A8F22-2728-F566-BDB3-04ADC3385B74}" dt="2021-11-04T12:31:24.815" v="132" actId="1076"/>
          <ac:picMkLst>
            <pc:docMk/>
            <pc:sldMk cId="644293415" sldId="270"/>
            <ac:picMk id="4" creationId="{BA4CB005-5898-48BB-B375-A4A4ADAECAF0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8B91854-B957-47DB-8113-E9143998B151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D087799-CBAE-44B3-BDCF-A92438E9D646}">
      <dgm:prSet phldr="0"/>
      <dgm:spPr/>
      <dgm:t>
        <a:bodyPr/>
        <a:lstStyle/>
        <a:p>
          <a:pPr rtl="0"/>
          <a:r>
            <a:rPr lang="en-US" b="1" dirty="0">
              <a:solidFill>
                <a:srgbClr val="FF0000"/>
              </a:solidFill>
              <a:latin typeface="Elephant"/>
            </a:rPr>
            <a:t>P</a:t>
          </a:r>
          <a:r>
            <a:rPr lang="en-US" dirty="0">
              <a:latin typeface="Elephant"/>
            </a:rPr>
            <a:t>  -corruption</a:t>
          </a:r>
        </a:p>
      </dgm:t>
    </dgm:pt>
    <dgm:pt modelId="{3ED89CDE-9AEC-4327-A34D-968401732B2D}" type="parTrans" cxnId="{D005D86E-2FD7-4357-8272-0EEBFE696242}">
      <dgm:prSet/>
      <dgm:spPr/>
      <dgm:t>
        <a:bodyPr/>
        <a:lstStyle/>
        <a:p>
          <a:endParaRPr lang="en-US"/>
        </a:p>
      </dgm:t>
    </dgm:pt>
    <dgm:pt modelId="{9C59DCE0-684E-4447-8784-35A124AA5998}" type="sibTrans" cxnId="{D005D86E-2FD7-4357-8272-0EEBFE696242}">
      <dgm:prSet/>
      <dgm:spPr/>
      <dgm:t>
        <a:bodyPr/>
        <a:lstStyle/>
        <a:p>
          <a:endParaRPr lang="en-US"/>
        </a:p>
      </dgm:t>
    </dgm:pt>
    <dgm:pt modelId="{D567A9A2-B47C-44D1-859D-96418DC2C7CD}">
      <dgm:prSet/>
      <dgm:spPr/>
      <dgm:t>
        <a:bodyPr/>
        <a:lstStyle/>
        <a:p>
          <a:pPr rtl="0"/>
          <a:r>
            <a:rPr lang="en-US" b="1" dirty="0">
              <a:solidFill>
                <a:srgbClr val="FF0000"/>
              </a:solidFill>
              <a:latin typeface="Elephant"/>
            </a:rPr>
            <a:t>S </a:t>
          </a:r>
          <a:r>
            <a:rPr lang="en-US" dirty="0">
              <a:latin typeface="Elephant"/>
            </a:rPr>
            <a:t>-population growth rate</a:t>
          </a:r>
          <a:endParaRPr lang="en-US" dirty="0">
            <a:latin typeface="Arial" panose="020B0604020202020204"/>
            <a:cs typeface="Arial" panose="020B0604020202020204"/>
          </a:endParaRPr>
        </a:p>
      </dgm:t>
    </dgm:pt>
    <dgm:pt modelId="{2CA26EF7-3BB2-4F5F-B6B8-168786616CE7}" type="parTrans" cxnId="{1791D949-4260-4500-B083-8E5A1FF00884}">
      <dgm:prSet/>
      <dgm:spPr/>
      <dgm:t>
        <a:bodyPr/>
        <a:lstStyle/>
        <a:p>
          <a:endParaRPr lang="en-US"/>
        </a:p>
      </dgm:t>
    </dgm:pt>
    <dgm:pt modelId="{F1C1C277-24A7-42E4-8972-0DB4B81A3DAE}" type="sibTrans" cxnId="{1791D949-4260-4500-B083-8E5A1FF00884}">
      <dgm:prSet/>
      <dgm:spPr/>
      <dgm:t>
        <a:bodyPr/>
        <a:lstStyle/>
        <a:p>
          <a:endParaRPr lang="en-US"/>
        </a:p>
      </dgm:t>
    </dgm:pt>
    <dgm:pt modelId="{D3A95834-B799-4DCD-A3A5-DDC5783D2208}">
      <dgm:prSet phldr="0"/>
      <dgm:spPr/>
      <dgm:t>
        <a:bodyPr/>
        <a:lstStyle/>
        <a:p>
          <a:pPr rtl="0"/>
          <a:r>
            <a:rPr lang="en-US" dirty="0">
              <a:latin typeface="Elephant"/>
            </a:rPr>
            <a:t>    -unemployment rates</a:t>
          </a:r>
        </a:p>
      </dgm:t>
    </dgm:pt>
    <dgm:pt modelId="{EE959529-02A7-4EDC-A949-B5F7448CAD42}" type="parTrans" cxnId="{E21668E8-176C-483C-A6EF-B9C492CCE2F0}">
      <dgm:prSet/>
      <dgm:spPr/>
    </dgm:pt>
    <dgm:pt modelId="{948C2C5B-6ED0-4786-9673-C3A567A8888F}" type="sibTrans" cxnId="{E21668E8-176C-483C-A6EF-B9C492CCE2F0}">
      <dgm:prSet/>
      <dgm:spPr/>
    </dgm:pt>
    <dgm:pt modelId="{D9771D0F-88D4-47FF-874C-0FDC17129E1F}">
      <dgm:prSet phldr="0"/>
      <dgm:spPr/>
      <dgm:t>
        <a:bodyPr/>
        <a:lstStyle/>
        <a:p>
          <a:pPr rtl="0"/>
          <a:r>
            <a:rPr lang="en-US">
              <a:latin typeface="Elephant"/>
            </a:rPr>
            <a:t>   -trade </a:t>
          </a:r>
          <a:r>
            <a:rPr lang="en-US" b="0">
              <a:latin typeface="Elephant"/>
            </a:rPr>
            <a:t>restriction</a:t>
          </a:r>
          <a:endParaRPr lang="en-GB" b="0">
            <a:latin typeface="Arial" panose="020B0604020202020204"/>
            <a:cs typeface="Arial" panose="020B0604020202020204"/>
          </a:endParaRPr>
        </a:p>
      </dgm:t>
    </dgm:pt>
    <dgm:pt modelId="{B1F4233C-036D-4ED5-B152-DDFE5EE0A0BB}" type="parTrans" cxnId="{4B367677-9C26-4ACE-A26C-548039B9021C}">
      <dgm:prSet/>
      <dgm:spPr/>
    </dgm:pt>
    <dgm:pt modelId="{AFC45A04-4017-41C5-BA4C-BE6A5B7698E8}" type="sibTrans" cxnId="{4B367677-9C26-4ACE-A26C-548039B9021C}">
      <dgm:prSet/>
      <dgm:spPr/>
    </dgm:pt>
    <dgm:pt modelId="{5F87A02F-3BFA-4569-B63C-34C2236E56DC}">
      <dgm:prSet phldr="0"/>
      <dgm:spPr/>
      <dgm:t>
        <a:bodyPr/>
        <a:lstStyle/>
        <a:p>
          <a:pPr rtl="0"/>
          <a:r>
            <a:rPr lang="en-US" dirty="0">
              <a:latin typeface="Elephant"/>
            </a:rPr>
            <a:t>  -religion beliefs</a:t>
          </a:r>
        </a:p>
      </dgm:t>
    </dgm:pt>
    <dgm:pt modelId="{3F546A69-FD67-4D27-A200-D810A8870F13}" type="parTrans" cxnId="{E86785C9-88E2-4ACF-B05E-DCA517E42C9F}">
      <dgm:prSet/>
      <dgm:spPr/>
    </dgm:pt>
    <dgm:pt modelId="{0BF0F564-B717-4A3E-9249-037D0A90D6D4}" type="sibTrans" cxnId="{E86785C9-88E2-4ACF-B05E-DCA517E42C9F}">
      <dgm:prSet/>
      <dgm:spPr/>
    </dgm:pt>
    <dgm:pt modelId="{7E0F2B5F-B3B0-41DF-94F0-3A6AC55B311E}">
      <dgm:prSet phldr="0"/>
      <dgm:spPr/>
      <dgm:t>
        <a:bodyPr/>
        <a:lstStyle/>
        <a:p>
          <a:r>
            <a:rPr lang="en-US" b="1">
              <a:solidFill>
                <a:srgbClr val="FF0000"/>
              </a:solidFill>
              <a:latin typeface="Elephant"/>
            </a:rPr>
            <a:t>E</a:t>
          </a:r>
          <a:r>
            <a:rPr lang="en-US" dirty="0">
              <a:solidFill>
                <a:srgbClr val="FF0000"/>
              </a:solidFill>
              <a:latin typeface="Elephant"/>
            </a:rPr>
            <a:t>  </a:t>
          </a:r>
          <a:r>
            <a:rPr lang="en-US">
              <a:latin typeface="Elephant"/>
            </a:rPr>
            <a:t>-exchange rates</a:t>
          </a:r>
          <a:endParaRPr lang="en-GB"/>
        </a:p>
      </dgm:t>
    </dgm:pt>
    <dgm:pt modelId="{558FEFB3-FA34-452D-9F1D-88B0A8BB253C}" type="parTrans" cxnId="{320FFF72-0149-477E-A22C-09622EFFB358}">
      <dgm:prSet/>
      <dgm:spPr/>
    </dgm:pt>
    <dgm:pt modelId="{C4CD24D7-18E3-4B50-9319-3547AEB38C92}" type="sibTrans" cxnId="{320FFF72-0149-477E-A22C-09622EFFB358}">
      <dgm:prSet/>
      <dgm:spPr/>
    </dgm:pt>
    <dgm:pt modelId="{8B211CD1-D636-47CD-BCA3-AB24EFAF2533}" type="pres">
      <dgm:prSet presAssocID="{68B91854-B957-47DB-8113-E9143998B151}" presName="vert0" presStyleCnt="0">
        <dgm:presLayoutVars>
          <dgm:dir/>
          <dgm:animOne val="branch"/>
          <dgm:animLvl val="lvl"/>
        </dgm:presLayoutVars>
      </dgm:prSet>
      <dgm:spPr/>
    </dgm:pt>
    <dgm:pt modelId="{5EF41A8A-6B11-4B6E-990A-BEEF63F0D827}" type="pres">
      <dgm:prSet presAssocID="{AD087799-CBAE-44B3-BDCF-A92438E9D646}" presName="thickLine" presStyleLbl="alignNode1" presStyleIdx="0" presStyleCnt="6"/>
      <dgm:spPr/>
    </dgm:pt>
    <dgm:pt modelId="{0A21F423-3FD9-456C-A01B-2183B6E1D531}" type="pres">
      <dgm:prSet presAssocID="{AD087799-CBAE-44B3-BDCF-A92438E9D646}" presName="horz1" presStyleCnt="0"/>
      <dgm:spPr/>
    </dgm:pt>
    <dgm:pt modelId="{8F57D1A3-4687-400B-8AC9-544C1409BBC3}" type="pres">
      <dgm:prSet presAssocID="{AD087799-CBAE-44B3-BDCF-A92438E9D646}" presName="tx1" presStyleLbl="revTx" presStyleIdx="0" presStyleCnt="6"/>
      <dgm:spPr/>
    </dgm:pt>
    <dgm:pt modelId="{57A0794D-688C-4063-9341-999FBF7BB67E}" type="pres">
      <dgm:prSet presAssocID="{AD087799-CBAE-44B3-BDCF-A92438E9D646}" presName="vert1" presStyleCnt="0"/>
      <dgm:spPr/>
    </dgm:pt>
    <dgm:pt modelId="{7F8C4A37-19F3-4E44-8AEA-EA1CE5A8D879}" type="pres">
      <dgm:prSet presAssocID="{D9771D0F-88D4-47FF-874C-0FDC17129E1F}" presName="thickLine" presStyleLbl="alignNode1" presStyleIdx="1" presStyleCnt="6"/>
      <dgm:spPr/>
    </dgm:pt>
    <dgm:pt modelId="{A670C384-92D7-444A-86D5-8BB43BE2B19A}" type="pres">
      <dgm:prSet presAssocID="{D9771D0F-88D4-47FF-874C-0FDC17129E1F}" presName="horz1" presStyleCnt="0"/>
      <dgm:spPr/>
    </dgm:pt>
    <dgm:pt modelId="{FFEF88F2-10C0-4BAF-A6CB-4D93D7615CF8}" type="pres">
      <dgm:prSet presAssocID="{D9771D0F-88D4-47FF-874C-0FDC17129E1F}" presName="tx1" presStyleLbl="revTx" presStyleIdx="1" presStyleCnt="6"/>
      <dgm:spPr/>
    </dgm:pt>
    <dgm:pt modelId="{6234F607-8F6C-4CD7-879B-A61B104C54F8}" type="pres">
      <dgm:prSet presAssocID="{D9771D0F-88D4-47FF-874C-0FDC17129E1F}" presName="vert1" presStyleCnt="0"/>
      <dgm:spPr/>
    </dgm:pt>
    <dgm:pt modelId="{E623A1AD-2973-4F57-A26E-B00EE7F56143}" type="pres">
      <dgm:prSet presAssocID="{7E0F2B5F-B3B0-41DF-94F0-3A6AC55B311E}" presName="thickLine" presStyleLbl="alignNode1" presStyleIdx="2" presStyleCnt="6"/>
      <dgm:spPr/>
    </dgm:pt>
    <dgm:pt modelId="{E1B3DF88-02CC-4F61-911A-2F4DB2C49229}" type="pres">
      <dgm:prSet presAssocID="{7E0F2B5F-B3B0-41DF-94F0-3A6AC55B311E}" presName="horz1" presStyleCnt="0"/>
      <dgm:spPr/>
    </dgm:pt>
    <dgm:pt modelId="{90A6C0D9-54FB-4C77-9477-CBFF3711528F}" type="pres">
      <dgm:prSet presAssocID="{7E0F2B5F-B3B0-41DF-94F0-3A6AC55B311E}" presName="tx1" presStyleLbl="revTx" presStyleIdx="2" presStyleCnt="6"/>
      <dgm:spPr/>
    </dgm:pt>
    <dgm:pt modelId="{9735569D-AF39-46F1-B747-6892D05E8D13}" type="pres">
      <dgm:prSet presAssocID="{7E0F2B5F-B3B0-41DF-94F0-3A6AC55B311E}" presName="vert1" presStyleCnt="0"/>
      <dgm:spPr/>
    </dgm:pt>
    <dgm:pt modelId="{F11F912C-DC63-4D14-82CE-283FFF99167A}" type="pres">
      <dgm:prSet presAssocID="{D3A95834-B799-4DCD-A3A5-DDC5783D2208}" presName="thickLine" presStyleLbl="alignNode1" presStyleIdx="3" presStyleCnt="6"/>
      <dgm:spPr/>
    </dgm:pt>
    <dgm:pt modelId="{01CBB5C9-BBE0-4B7C-8C9C-9D0E26FA6BE3}" type="pres">
      <dgm:prSet presAssocID="{D3A95834-B799-4DCD-A3A5-DDC5783D2208}" presName="horz1" presStyleCnt="0"/>
      <dgm:spPr/>
    </dgm:pt>
    <dgm:pt modelId="{647CEE86-126E-4D6B-9D02-D740D76A9ACB}" type="pres">
      <dgm:prSet presAssocID="{D3A95834-B799-4DCD-A3A5-DDC5783D2208}" presName="tx1" presStyleLbl="revTx" presStyleIdx="3" presStyleCnt="6"/>
      <dgm:spPr/>
    </dgm:pt>
    <dgm:pt modelId="{D93716D8-B986-40FC-A0F6-460286C3B9AC}" type="pres">
      <dgm:prSet presAssocID="{D3A95834-B799-4DCD-A3A5-DDC5783D2208}" presName="vert1" presStyleCnt="0"/>
      <dgm:spPr/>
    </dgm:pt>
    <dgm:pt modelId="{A4A9602F-AB33-470B-8C92-FCDD091D9979}" type="pres">
      <dgm:prSet presAssocID="{D567A9A2-B47C-44D1-859D-96418DC2C7CD}" presName="thickLine" presStyleLbl="alignNode1" presStyleIdx="4" presStyleCnt="6"/>
      <dgm:spPr/>
    </dgm:pt>
    <dgm:pt modelId="{94A45F72-B060-428D-9F94-C5B7FF40346E}" type="pres">
      <dgm:prSet presAssocID="{D567A9A2-B47C-44D1-859D-96418DC2C7CD}" presName="horz1" presStyleCnt="0"/>
      <dgm:spPr/>
    </dgm:pt>
    <dgm:pt modelId="{1A1B17A4-D699-4DA5-9A26-FCEC1DEB0781}" type="pres">
      <dgm:prSet presAssocID="{D567A9A2-B47C-44D1-859D-96418DC2C7CD}" presName="tx1" presStyleLbl="revTx" presStyleIdx="4" presStyleCnt="6"/>
      <dgm:spPr/>
    </dgm:pt>
    <dgm:pt modelId="{83C12B23-EE73-4FC5-9340-8D59EBAD7807}" type="pres">
      <dgm:prSet presAssocID="{D567A9A2-B47C-44D1-859D-96418DC2C7CD}" presName="vert1" presStyleCnt="0"/>
      <dgm:spPr/>
    </dgm:pt>
    <dgm:pt modelId="{A7DD99A5-1800-484F-9220-52ACF6905179}" type="pres">
      <dgm:prSet presAssocID="{5F87A02F-3BFA-4569-B63C-34C2236E56DC}" presName="thickLine" presStyleLbl="alignNode1" presStyleIdx="5" presStyleCnt="6"/>
      <dgm:spPr/>
    </dgm:pt>
    <dgm:pt modelId="{C47B65B2-89F0-48B6-BF03-39895A822069}" type="pres">
      <dgm:prSet presAssocID="{5F87A02F-3BFA-4569-B63C-34C2236E56DC}" presName="horz1" presStyleCnt="0"/>
      <dgm:spPr/>
    </dgm:pt>
    <dgm:pt modelId="{978DB77A-40B0-4913-AE4D-809D85652E02}" type="pres">
      <dgm:prSet presAssocID="{5F87A02F-3BFA-4569-B63C-34C2236E56DC}" presName="tx1" presStyleLbl="revTx" presStyleIdx="5" presStyleCnt="6"/>
      <dgm:spPr/>
    </dgm:pt>
    <dgm:pt modelId="{D29439C1-B716-47F5-87FA-B5A71D9839AA}" type="pres">
      <dgm:prSet presAssocID="{5F87A02F-3BFA-4569-B63C-34C2236E56DC}" presName="vert1" presStyleCnt="0"/>
      <dgm:spPr/>
    </dgm:pt>
  </dgm:ptLst>
  <dgm:cxnLst>
    <dgm:cxn modelId="{D96E7400-AC20-485F-99FF-3E5E7AC326FD}" type="presOf" srcId="{D567A9A2-B47C-44D1-859D-96418DC2C7CD}" destId="{1A1B17A4-D699-4DA5-9A26-FCEC1DEB0781}" srcOrd="0" destOrd="0" presId="urn:microsoft.com/office/officeart/2008/layout/LinedList"/>
    <dgm:cxn modelId="{D7199701-5DE7-4D00-935A-271D905860D2}" type="presOf" srcId="{68B91854-B957-47DB-8113-E9143998B151}" destId="{8B211CD1-D636-47CD-BCA3-AB24EFAF2533}" srcOrd="0" destOrd="0" presId="urn:microsoft.com/office/officeart/2008/layout/LinedList"/>
    <dgm:cxn modelId="{1791D949-4260-4500-B083-8E5A1FF00884}" srcId="{68B91854-B957-47DB-8113-E9143998B151}" destId="{D567A9A2-B47C-44D1-859D-96418DC2C7CD}" srcOrd="4" destOrd="0" parTransId="{2CA26EF7-3BB2-4F5F-B6B8-168786616CE7}" sibTransId="{F1C1C277-24A7-42E4-8972-0DB4B81A3DAE}"/>
    <dgm:cxn modelId="{D005D86E-2FD7-4357-8272-0EEBFE696242}" srcId="{68B91854-B957-47DB-8113-E9143998B151}" destId="{AD087799-CBAE-44B3-BDCF-A92438E9D646}" srcOrd="0" destOrd="0" parTransId="{3ED89CDE-9AEC-4327-A34D-968401732B2D}" sibTransId="{9C59DCE0-684E-4447-8784-35A124AA5998}"/>
    <dgm:cxn modelId="{BFF3B06F-078E-4A02-AFDE-CD61BC89FEBE}" type="presOf" srcId="{5F87A02F-3BFA-4569-B63C-34C2236E56DC}" destId="{978DB77A-40B0-4913-AE4D-809D85652E02}" srcOrd="0" destOrd="0" presId="urn:microsoft.com/office/officeart/2008/layout/LinedList"/>
    <dgm:cxn modelId="{B4BB6C70-DA2F-4624-B165-BB37A30400BF}" type="presOf" srcId="{AD087799-CBAE-44B3-BDCF-A92438E9D646}" destId="{8F57D1A3-4687-400B-8AC9-544C1409BBC3}" srcOrd="0" destOrd="0" presId="urn:microsoft.com/office/officeart/2008/layout/LinedList"/>
    <dgm:cxn modelId="{320FFF72-0149-477E-A22C-09622EFFB358}" srcId="{68B91854-B957-47DB-8113-E9143998B151}" destId="{7E0F2B5F-B3B0-41DF-94F0-3A6AC55B311E}" srcOrd="2" destOrd="0" parTransId="{558FEFB3-FA34-452D-9F1D-88B0A8BB253C}" sibTransId="{C4CD24D7-18E3-4B50-9319-3547AEB38C92}"/>
    <dgm:cxn modelId="{4B367677-9C26-4ACE-A26C-548039B9021C}" srcId="{68B91854-B957-47DB-8113-E9143998B151}" destId="{D9771D0F-88D4-47FF-874C-0FDC17129E1F}" srcOrd="1" destOrd="0" parTransId="{B1F4233C-036D-4ED5-B152-DDFE5EE0A0BB}" sibTransId="{AFC45A04-4017-41C5-BA4C-BE6A5B7698E8}"/>
    <dgm:cxn modelId="{33555295-6223-4CD3-87B2-D4F542151044}" type="presOf" srcId="{D3A95834-B799-4DCD-A3A5-DDC5783D2208}" destId="{647CEE86-126E-4D6B-9D02-D740D76A9ACB}" srcOrd="0" destOrd="0" presId="urn:microsoft.com/office/officeart/2008/layout/LinedList"/>
    <dgm:cxn modelId="{E86785C9-88E2-4ACF-B05E-DCA517E42C9F}" srcId="{68B91854-B957-47DB-8113-E9143998B151}" destId="{5F87A02F-3BFA-4569-B63C-34C2236E56DC}" srcOrd="5" destOrd="0" parTransId="{3F546A69-FD67-4D27-A200-D810A8870F13}" sibTransId="{0BF0F564-B717-4A3E-9249-037D0A90D6D4}"/>
    <dgm:cxn modelId="{66031ED8-C6FE-42AD-95B8-F89AEE350E60}" type="presOf" srcId="{7E0F2B5F-B3B0-41DF-94F0-3A6AC55B311E}" destId="{90A6C0D9-54FB-4C77-9477-CBFF3711528F}" srcOrd="0" destOrd="0" presId="urn:microsoft.com/office/officeart/2008/layout/LinedList"/>
    <dgm:cxn modelId="{157C92DC-E9C5-42D9-805E-2BB1022D6B8E}" type="presOf" srcId="{D9771D0F-88D4-47FF-874C-0FDC17129E1F}" destId="{FFEF88F2-10C0-4BAF-A6CB-4D93D7615CF8}" srcOrd="0" destOrd="0" presId="urn:microsoft.com/office/officeart/2008/layout/LinedList"/>
    <dgm:cxn modelId="{E21668E8-176C-483C-A6EF-B9C492CCE2F0}" srcId="{68B91854-B957-47DB-8113-E9143998B151}" destId="{D3A95834-B799-4DCD-A3A5-DDC5783D2208}" srcOrd="3" destOrd="0" parTransId="{EE959529-02A7-4EDC-A949-B5F7448CAD42}" sibTransId="{948C2C5B-6ED0-4786-9673-C3A567A8888F}"/>
    <dgm:cxn modelId="{E3991C1E-76EC-4217-AB41-6A6DD7211C4F}" type="presParOf" srcId="{8B211CD1-D636-47CD-BCA3-AB24EFAF2533}" destId="{5EF41A8A-6B11-4B6E-990A-BEEF63F0D827}" srcOrd="0" destOrd="0" presId="urn:microsoft.com/office/officeart/2008/layout/LinedList"/>
    <dgm:cxn modelId="{911F64F3-E481-4C6E-8E35-B99CF8AD5493}" type="presParOf" srcId="{8B211CD1-D636-47CD-BCA3-AB24EFAF2533}" destId="{0A21F423-3FD9-456C-A01B-2183B6E1D531}" srcOrd="1" destOrd="0" presId="urn:microsoft.com/office/officeart/2008/layout/LinedList"/>
    <dgm:cxn modelId="{2496456B-1580-4CF1-AD52-969595F77D8B}" type="presParOf" srcId="{0A21F423-3FD9-456C-A01B-2183B6E1D531}" destId="{8F57D1A3-4687-400B-8AC9-544C1409BBC3}" srcOrd="0" destOrd="0" presId="urn:microsoft.com/office/officeart/2008/layout/LinedList"/>
    <dgm:cxn modelId="{EFB479A0-BBFF-4DCB-911F-82158FE26EDB}" type="presParOf" srcId="{0A21F423-3FD9-456C-A01B-2183B6E1D531}" destId="{57A0794D-688C-4063-9341-999FBF7BB67E}" srcOrd="1" destOrd="0" presId="urn:microsoft.com/office/officeart/2008/layout/LinedList"/>
    <dgm:cxn modelId="{48CCE7EC-1448-4F3B-B9BD-0FEB3492A49A}" type="presParOf" srcId="{8B211CD1-D636-47CD-BCA3-AB24EFAF2533}" destId="{7F8C4A37-19F3-4E44-8AEA-EA1CE5A8D879}" srcOrd="2" destOrd="0" presId="urn:microsoft.com/office/officeart/2008/layout/LinedList"/>
    <dgm:cxn modelId="{CF1B05D5-4F7F-4782-ADE0-7108E1B4D27C}" type="presParOf" srcId="{8B211CD1-D636-47CD-BCA3-AB24EFAF2533}" destId="{A670C384-92D7-444A-86D5-8BB43BE2B19A}" srcOrd="3" destOrd="0" presId="urn:microsoft.com/office/officeart/2008/layout/LinedList"/>
    <dgm:cxn modelId="{20971CA8-42C5-43A2-8626-9951CF16CA5B}" type="presParOf" srcId="{A670C384-92D7-444A-86D5-8BB43BE2B19A}" destId="{FFEF88F2-10C0-4BAF-A6CB-4D93D7615CF8}" srcOrd="0" destOrd="0" presId="urn:microsoft.com/office/officeart/2008/layout/LinedList"/>
    <dgm:cxn modelId="{F61C4041-7313-4796-AB7F-E0D576D548D7}" type="presParOf" srcId="{A670C384-92D7-444A-86D5-8BB43BE2B19A}" destId="{6234F607-8F6C-4CD7-879B-A61B104C54F8}" srcOrd="1" destOrd="0" presId="urn:microsoft.com/office/officeart/2008/layout/LinedList"/>
    <dgm:cxn modelId="{C892A7A3-8475-4ED9-B730-1E9D9E8DC1A6}" type="presParOf" srcId="{8B211CD1-D636-47CD-BCA3-AB24EFAF2533}" destId="{E623A1AD-2973-4F57-A26E-B00EE7F56143}" srcOrd="4" destOrd="0" presId="urn:microsoft.com/office/officeart/2008/layout/LinedList"/>
    <dgm:cxn modelId="{F656B3FD-ACC9-415E-B240-0F0015814768}" type="presParOf" srcId="{8B211CD1-D636-47CD-BCA3-AB24EFAF2533}" destId="{E1B3DF88-02CC-4F61-911A-2F4DB2C49229}" srcOrd="5" destOrd="0" presId="urn:microsoft.com/office/officeart/2008/layout/LinedList"/>
    <dgm:cxn modelId="{54790992-7D0C-42C9-B530-C3ED7EA02DEE}" type="presParOf" srcId="{E1B3DF88-02CC-4F61-911A-2F4DB2C49229}" destId="{90A6C0D9-54FB-4C77-9477-CBFF3711528F}" srcOrd="0" destOrd="0" presId="urn:microsoft.com/office/officeart/2008/layout/LinedList"/>
    <dgm:cxn modelId="{F8B3441A-717E-4B92-8DB4-5798DC169B24}" type="presParOf" srcId="{E1B3DF88-02CC-4F61-911A-2F4DB2C49229}" destId="{9735569D-AF39-46F1-B747-6892D05E8D13}" srcOrd="1" destOrd="0" presId="urn:microsoft.com/office/officeart/2008/layout/LinedList"/>
    <dgm:cxn modelId="{19875F8F-C6BA-4255-97DD-4E9D02995B56}" type="presParOf" srcId="{8B211CD1-D636-47CD-BCA3-AB24EFAF2533}" destId="{F11F912C-DC63-4D14-82CE-283FFF99167A}" srcOrd="6" destOrd="0" presId="urn:microsoft.com/office/officeart/2008/layout/LinedList"/>
    <dgm:cxn modelId="{600B4BAD-A6C8-4174-8248-8C8F52B2040F}" type="presParOf" srcId="{8B211CD1-D636-47CD-BCA3-AB24EFAF2533}" destId="{01CBB5C9-BBE0-4B7C-8C9C-9D0E26FA6BE3}" srcOrd="7" destOrd="0" presId="urn:microsoft.com/office/officeart/2008/layout/LinedList"/>
    <dgm:cxn modelId="{EFD48A27-691F-43D1-B976-1206FD551142}" type="presParOf" srcId="{01CBB5C9-BBE0-4B7C-8C9C-9D0E26FA6BE3}" destId="{647CEE86-126E-4D6B-9D02-D740D76A9ACB}" srcOrd="0" destOrd="0" presId="urn:microsoft.com/office/officeart/2008/layout/LinedList"/>
    <dgm:cxn modelId="{8ADE4C8C-167C-448F-A052-EEDDF0FBCF15}" type="presParOf" srcId="{01CBB5C9-BBE0-4B7C-8C9C-9D0E26FA6BE3}" destId="{D93716D8-B986-40FC-A0F6-460286C3B9AC}" srcOrd="1" destOrd="0" presId="urn:microsoft.com/office/officeart/2008/layout/LinedList"/>
    <dgm:cxn modelId="{27843D73-892B-4453-AAC1-1D278704811D}" type="presParOf" srcId="{8B211CD1-D636-47CD-BCA3-AB24EFAF2533}" destId="{A4A9602F-AB33-470B-8C92-FCDD091D9979}" srcOrd="8" destOrd="0" presId="urn:microsoft.com/office/officeart/2008/layout/LinedList"/>
    <dgm:cxn modelId="{F6745F7E-F3C3-42FF-9BFC-3898B4C8BDAF}" type="presParOf" srcId="{8B211CD1-D636-47CD-BCA3-AB24EFAF2533}" destId="{94A45F72-B060-428D-9F94-C5B7FF40346E}" srcOrd="9" destOrd="0" presId="urn:microsoft.com/office/officeart/2008/layout/LinedList"/>
    <dgm:cxn modelId="{C1E1DEB9-6E46-48D7-82CC-EEC16032B5B7}" type="presParOf" srcId="{94A45F72-B060-428D-9F94-C5B7FF40346E}" destId="{1A1B17A4-D699-4DA5-9A26-FCEC1DEB0781}" srcOrd="0" destOrd="0" presId="urn:microsoft.com/office/officeart/2008/layout/LinedList"/>
    <dgm:cxn modelId="{4CD5E9B5-8258-4238-89E6-63840607B916}" type="presParOf" srcId="{94A45F72-B060-428D-9F94-C5B7FF40346E}" destId="{83C12B23-EE73-4FC5-9340-8D59EBAD7807}" srcOrd="1" destOrd="0" presId="urn:microsoft.com/office/officeart/2008/layout/LinedList"/>
    <dgm:cxn modelId="{C36359CA-2E2F-42BB-9C61-6D4600EA787A}" type="presParOf" srcId="{8B211CD1-D636-47CD-BCA3-AB24EFAF2533}" destId="{A7DD99A5-1800-484F-9220-52ACF6905179}" srcOrd="10" destOrd="0" presId="urn:microsoft.com/office/officeart/2008/layout/LinedList"/>
    <dgm:cxn modelId="{8CF550D8-7946-4C06-AE2B-098CC5A961F5}" type="presParOf" srcId="{8B211CD1-D636-47CD-BCA3-AB24EFAF2533}" destId="{C47B65B2-89F0-48B6-BF03-39895A822069}" srcOrd="11" destOrd="0" presId="urn:microsoft.com/office/officeart/2008/layout/LinedList"/>
    <dgm:cxn modelId="{99422695-1538-4927-8D8C-2592D98C4AC7}" type="presParOf" srcId="{C47B65B2-89F0-48B6-BF03-39895A822069}" destId="{978DB77A-40B0-4913-AE4D-809D85652E02}" srcOrd="0" destOrd="0" presId="urn:microsoft.com/office/officeart/2008/layout/LinedList"/>
    <dgm:cxn modelId="{49DD0CF7-0C7E-4370-B331-A58497F6A769}" type="presParOf" srcId="{C47B65B2-89F0-48B6-BF03-39895A822069}" destId="{D29439C1-B716-47F5-87FA-B5A71D9839A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F27E35C-F1A6-4F6E-8D77-1439C98736CC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F50664C-3A8D-4F4B-93F7-85D4426C721D}">
      <dgm:prSet/>
      <dgm:spPr/>
      <dgm:t>
        <a:bodyPr/>
        <a:lstStyle/>
        <a:p>
          <a:pPr rtl="0"/>
          <a:r>
            <a:rPr lang="en-GB" b="1">
              <a:latin typeface="Arial" panose="020B0604020202020204"/>
            </a:rPr>
            <a:t>1  Solution</a:t>
          </a:r>
          <a:r>
            <a:rPr lang="en-GB" b="1"/>
            <a:t> is improving communication</a:t>
          </a:r>
          <a:endParaRPr lang="en-US"/>
        </a:p>
      </dgm:t>
    </dgm:pt>
    <dgm:pt modelId="{3446C838-074B-41C5-8C9F-EFE59B07CA7F}" type="parTrans" cxnId="{61965F8F-CD5A-4C8C-97C6-CEFEAC751159}">
      <dgm:prSet/>
      <dgm:spPr/>
      <dgm:t>
        <a:bodyPr/>
        <a:lstStyle/>
        <a:p>
          <a:endParaRPr lang="en-US"/>
        </a:p>
      </dgm:t>
    </dgm:pt>
    <dgm:pt modelId="{872D4F54-4B81-4D60-BC49-95460C41D1ED}" type="sibTrans" cxnId="{61965F8F-CD5A-4C8C-97C6-CEFEAC751159}">
      <dgm:prSet/>
      <dgm:spPr/>
      <dgm:t>
        <a:bodyPr/>
        <a:lstStyle/>
        <a:p>
          <a:endParaRPr lang="en-US"/>
        </a:p>
      </dgm:t>
    </dgm:pt>
    <dgm:pt modelId="{330BD95A-CCB3-4F90-AE8C-454D86057333}">
      <dgm:prSet/>
      <dgm:spPr/>
      <dgm:t>
        <a:bodyPr/>
        <a:lstStyle/>
        <a:p>
          <a:pPr rtl="0"/>
          <a:r>
            <a:rPr lang="en-GB">
              <a:latin typeface="Arial" panose="020B0604020202020204"/>
            </a:rPr>
            <a:t>2  Brief</a:t>
          </a:r>
          <a:r>
            <a:rPr lang="en-GB"/>
            <a:t> with all the workers and found where it is the problem</a:t>
          </a:r>
          <a:endParaRPr lang="en-US"/>
        </a:p>
      </dgm:t>
    </dgm:pt>
    <dgm:pt modelId="{3093B5AF-BCA4-4A14-8793-30FF15E25F83}" type="parTrans" cxnId="{8885EF80-BAD5-4982-93C3-75FA6DF15829}">
      <dgm:prSet/>
      <dgm:spPr/>
      <dgm:t>
        <a:bodyPr/>
        <a:lstStyle/>
        <a:p>
          <a:endParaRPr lang="en-US"/>
        </a:p>
      </dgm:t>
    </dgm:pt>
    <dgm:pt modelId="{8E34DD53-FF29-45D9-871F-7589B80476A4}" type="sibTrans" cxnId="{8885EF80-BAD5-4982-93C3-75FA6DF15829}">
      <dgm:prSet/>
      <dgm:spPr/>
      <dgm:t>
        <a:bodyPr/>
        <a:lstStyle/>
        <a:p>
          <a:endParaRPr lang="en-US"/>
        </a:p>
      </dgm:t>
    </dgm:pt>
    <dgm:pt modelId="{DF7BA692-ADA0-4E02-AB71-F1A786C608AC}">
      <dgm:prSet/>
      <dgm:spPr/>
      <dgm:t>
        <a:bodyPr/>
        <a:lstStyle/>
        <a:p>
          <a:pPr rtl="0"/>
          <a:r>
            <a:rPr lang="en-GB">
              <a:latin typeface="Arial" panose="020B0604020202020204"/>
            </a:rPr>
            <a:t>3  Found</a:t>
          </a:r>
          <a:r>
            <a:rPr lang="en-GB"/>
            <a:t> the best solution to improve the communication by training</a:t>
          </a:r>
          <a:endParaRPr lang="en-US"/>
        </a:p>
      </dgm:t>
    </dgm:pt>
    <dgm:pt modelId="{22FD31E3-6CED-43E7-9E92-F854DB7A0358}" type="parTrans" cxnId="{445928F2-4DC4-4728-B60B-92F9788265AD}">
      <dgm:prSet/>
      <dgm:spPr/>
      <dgm:t>
        <a:bodyPr/>
        <a:lstStyle/>
        <a:p>
          <a:endParaRPr lang="en-US"/>
        </a:p>
      </dgm:t>
    </dgm:pt>
    <dgm:pt modelId="{2DAE5141-F7FD-4722-92C4-5D3B493C63A5}" type="sibTrans" cxnId="{445928F2-4DC4-4728-B60B-92F9788265AD}">
      <dgm:prSet/>
      <dgm:spPr/>
      <dgm:t>
        <a:bodyPr/>
        <a:lstStyle/>
        <a:p>
          <a:endParaRPr lang="en-US"/>
        </a:p>
      </dgm:t>
    </dgm:pt>
    <dgm:pt modelId="{EE2F99F5-63DF-4EB2-9D8F-78699270429D}">
      <dgm:prSet/>
      <dgm:spPr/>
      <dgm:t>
        <a:bodyPr/>
        <a:lstStyle/>
        <a:p>
          <a:pPr rtl="0"/>
          <a:r>
            <a:rPr lang="en-GB">
              <a:latin typeface="Arial" panose="020B0604020202020204"/>
            </a:rPr>
            <a:t>4  Apply</a:t>
          </a:r>
          <a:r>
            <a:rPr lang="en-GB"/>
            <a:t> in the workplace the training (testing)</a:t>
          </a:r>
          <a:endParaRPr lang="en-US"/>
        </a:p>
      </dgm:t>
    </dgm:pt>
    <dgm:pt modelId="{73C1D67D-2435-4B1D-BBD1-6EDD3F72FE1F}" type="parTrans" cxnId="{613BED37-9644-4AE1-A3DD-64B8CF014A36}">
      <dgm:prSet/>
      <dgm:spPr/>
      <dgm:t>
        <a:bodyPr/>
        <a:lstStyle/>
        <a:p>
          <a:endParaRPr lang="en-US"/>
        </a:p>
      </dgm:t>
    </dgm:pt>
    <dgm:pt modelId="{53D920DF-6AE1-4D89-AD38-AA2AC7FE7F23}" type="sibTrans" cxnId="{613BED37-9644-4AE1-A3DD-64B8CF014A36}">
      <dgm:prSet/>
      <dgm:spPr/>
      <dgm:t>
        <a:bodyPr/>
        <a:lstStyle/>
        <a:p>
          <a:endParaRPr lang="en-US"/>
        </a:p>
      </dgm:t>
    </dgm:pt>
    <dgm:pt modelId="{C658F231-6A14-4FD3-90D8-4B76D6186276}">
      <dgm:prSet/>
      <dgm:spPr/>
      <dgm:t>
        <a:bodyPr/>
        <a:lstStyle/>
        <a:p>
          <a:pPr rtl="0"/>
          <a:r>
            <a:rPr lang="en-GB">
              <a:latin typeface="Arial" panose="020B0604020202020204"/>
            </a:rPr>
            <a:t>5  Trying</a:t>
          </a:r>
          <a:r>
            <a:rPr lang="en-GB"/>
            <a:t> to interact more with the people</a:t>
          </a:r>
          <a:endParaRPr lang="en-US"/>
        </a:p>
      </dgm:t>
    </dgm:pt>
    <dgm:pt modelId="{845AA47F-CC23-4424-8E10-B4FA809EC7B4}" type="parTrans" cxnId="{8EB14FB9-31C8-47E9-B86A-2CC3360C4F39}">
      <dgm:prSet/>
      <dgm:spPr/>
      <dgm:t>
        <a:bodyPr/>
        <a:lstStyle/>
        <a:p>
          <a:endParaRPr lang="en-US"/>
        </a:p>
      </dgm:t>
    </dgm:pt>
    <dgm:pt modelId="{E8281CF6-FABC-4B55-AAE8-B8E928114B62}" type="sibTrans" cxnId="{8EB14FB9-31C8-47E9-B86A-2CC3360C4F39}">
      <dgm:prSet/>
      <dgm:spPr/>
      <dgm:t>
        <a:bodyPr/>
        <a:lstStyle/>
        <a:p>
          <a:endParaRPr lang="en-US"/>
        </a:p>
      </dgm:t>
    </dgm:pt>
    <dgm:pt modelId="{604E86F8-98C3-4005-8A5B-09C3AA38770A}">
      <dgm:prSet/>
      <dgm:spPr/>
      <dgm:t>
        <a:bodyPr/>
        <a:lstStyle/>
        <a:p>
          <a:pPr rtl="0"/>
          <a:r>
            <a:rPr lang="en-GB">
              <a:latin typeface="Arial" panose="020B0604020202020204"/>
            </a:rPr>
            <a:t>6  </a:t>
          </a:r>
          <a:r>
            <a:rPr lang="en-GB"/>
            <a:t>If do not work the training sufficiently=train again</a:t>
          </a:r>
          <a:endParaRPr lang="en-US"/>
        </a:p>
      </dgm:t>
    </dgm:pt>
    <dgm:pt modelId="{2CDFF993-11AE-4E56-B550-C81D70D4D00A}" type="parTrans" cxnId="{8330F62D-CD22-4383-85D6-D2A7D55B3211}">
      <dgm:prSet/>
      <dgm:spPr/>
      <dgm:t>
        <a:bodyPr/>
        <a:lstStyle/>
        <a:p>
          <a:endParaRPr lang="en-US"/>
        </a:p>
      </dgm:t>
    </dgm:pt>
    <dgm:pt modelId="{10531F07-6DAB-43FD-AD79-C73959AE7DCC}" type="sibTrans" cxnId="{8330F62D-CD22-4383-85D6-D2A7D55B3211}">
      <dgm:prSet/>
      <dgm:spPr/>
      <dgm:t>
        <a:bodyPr/>
        <a:lstStyle/>
        <a:p>
          <a:endParaRPr lang="en-US"/>
        </a:p>
      </dgm:t>
    </dgm:pt>
    <dgm:pt modelId="{E2E774A6-7A2B-4B21-964A-957FF3AD32EE}">
      <dgm:prSet/>
      <dgm:spPr/>
      <dgm:t>
        <a:bodyPr/>
        <a:lstStyle/>
        <a:p>
          <a:pPr rtl="0"/>
          <a:r>
            <a:rPr lang="en-GB">
              <a:latin typeface="Arial" panose="020B0604020202020204"/>
            </a:rPr>
            <a:t>7  If</a:t>
          </a:r>
          <a:r>
            <a:rPr lang="en-GB"/>
            <a:t> it worked the training keeping practice the communication</a:t>
          </a:r>
          <a:endParaRPr lang="en-US"/>
        </a:p>
      </dgm:t>
    </dgm:pt>
    <dgm:pt modelId="{D28703A2-C98E-4DAE-B34B-0D503D6341D6}" type="parTrans" cxnId="{6BC79EB8-222C-491E-8D0B-92B82D7FFF3B}">
      <dgm:prSet/>
      <dgm:spPr/>
      <dgm:t>
        <a:bodyPr/>
        <a:lstStyle/>
        <a:p>
          <a:endParaRPr lang="en-US"/>
        </a:p>
      </dgm:t>
    </dgm:pt>
    <dgm:pt modelId="{07D60583-3935-42A7-908C-C382983058CA}" type="sibTrans" cxnId="{6BC79EB8-222C-491E-8D0B-92B82D7FFF3B}">
      <dgm:prSet/>
      <dgm:spPr/>
      <dgm:t>
        <a:bodyPr/>
        <a:lstStyle/>
        <a:p>
          <a:endParaRPr lang="en-US"/>
        </a:p>
      </dgm:t>
    </dgm:pt>
    <dgm:pt modelId="{965E3BA1-6D97-4BD4-AC59-F494D02F1AFE}" type="pres">
      <dgm:prSet presAssocID="{2F27E35C-F1A6-4F6E-8D77-1439C98736CC}" presName="diagram" presStyleCnt="0">
        <dgm:presLayoutVars>
          <dgm:dir/>
          <dgm:resizeHandles val="exact"/>
        </dgm:presLayoutVars>
      </dgm:prSet>
      <dgm:spPr/>
    </dgm:pt>
    <dgm:pt modelId="{8E5CC6D9-FCB6-496A-A4A5-1AE1D93EE912}" type="pres">
      <dgm:prSet presAssocID="{BF50664C-3A8D-4F4B-93F7-85D4426C721D}" presName="node" presStyleLbl="node1" presStyleIdx="0" presStyleCnt="7">
        <dgm:presLayoutVars>
          <dgm:bulletEnabled val="1"/>
        </dgm:presLayoutVars>
      </dgm:prSet>
      <dgm:spPr/>
    </dgm:pt>
    <dgm:pt modelId="{D8FF7DCD-2EE9-4B39-82F7-28603365EFD3}" type="pres">
      <dgm:prSet presAssocID="{872D4F54-4B81-4D60-BC49-95460C41D1ED}" presName="sibTrans" presStyleCnt="0"/>
      <dgm:spPr/>
    </dgm:pt>
    <dgm:pt modelId="{7DC0FF46-9E8C-4E81-8B81-2C8C6BB0ED39}" type="pres">
      <dgm:prSet presAssocID="{330BD95A-CCB3-4F90-AE8C-454D86057333}" presName="node" presStyleLbl="node1" presStyleIdx="1" presStyleCnt="7">
        <dgm:presLayoutVars>
          <dgm:bulletEnabled val="1"/>
        </dgm:presLayoutVars>
      </dgm:prSet>
      <dgm:spPr/>
    </dgm:pt>
    <dgm:pt modelId="{708F77C3-0946-49A9-A6DC-F1CB5DDD2CDA}" type="pres">
      <dgm:prSet presAssocID="{8E34DD53-FF29-45D9-871F-7589B80476A4}" presName="sibTrans" presStyleCnt="0"/>
      <dgm:spPr/>
    </dgm:pt>
    <dgm:pt modelId="{92BE43CD-3851-487F-814A-3BA1E5DB17F2}" type="pres">
      <dgm:prSet presAssocID="{DF7BA692-ADA0-4E02-AB71-F1A786C608AC}" presName="node" presStyleLbl="node1" presStyleIdx="2" presStyleCnt="7">
        <dgm:presLayoutVars>
          <dgm:bulletEnabled val="1"/>
        </dgm:presLayoutVars>
      </dgm:prSet>
      <dgm:spPr/>
    </dgm:pt>
    <dgm:pt modelId="{88581F83-22BB-4B79-AA1B-8CB2301A07B4}" type="pres">
      <dgm:prSet presAssocID="{2DAE5141-F7FD-4722-92C4-5D3B493C63A5}" presName="sibTrans" presStyleCnt="0"/>
      <dgm:spPr/>
    </dgm:pt>
    <dgm:pt modelId="{83F42ACC-A566-4180-BAD4-6BA7D6E587A0}" type="pres">
      <dgm:prSet presAssocID="{EE2F99F5-63DF-4EB2-9D8F-78699270429D}" presName="node" presStyleLbl="node1" presStyleIdx="3" presStyleCnt="7">
        <dgm:presLayoutVars>
          <dgm:bulletEnabled val="1"/>
        </dgm:presLayoutVars>
      </dgm:prSet>
      <dgm:spPr/>
    </dgm:pt>
    <dgm:pt modelId="{0057A3C2-BAFB-4478-912D-5729B3AD8053}" type="pres">
      <dgm:prSet presAssocID="{53D920DF-6AE1-4D89-AD38-AA2AC7FE7F23}" presName="sibTrans" presStyleCnt="0"/>
      <dgm:spPr/>
    </dgm:pt>
    <dgm:pt modelId="{478BE4C6-1FA9-4F88-BB9A-426F96817A9D}" type="pres">
      <dgm:prSet presAssocID="{C658F231-6A14-4FD3-90D8-4B76D6186276}" presName="node" presStyleLbl="node1" presStyleIdx="4" presStyleCnt="7">
        <dgm:presLayoutVars>
          <dgm:bulletEnabled val="1"/>
        </dgm:presLayoutVars>
      </dgm:prSet>
      <dgm:spPr/>
    </dgm:pt>
    <dgm:pt modelId="{2F7B8F98-7721-433D-85DA-FA60CF515852}" type="pres">
      <dgm:prSet presAssocID="{E8281CF6-FABC-4B55-AAE8-B8E928114B62}" presName="sibTrans" presStyleCnt="0"/>
      <dgm:spPr/>
    </dgm:pt>
    <dgm:pt modelId="{DB3A871D-353D-41A2-818E-BE52103C287F}" type="pres">
      <dgm:prSet presAssocID="{604E86F8-98C3-4005-8A5B-09C3AA38770A}" presName="node" presStyleLbl="node1" presStyleIdx="5" presStyleCnt="7">
        <dgm:presLayoutVars>
          <dgm:bulletEnabled val="1"/>
        </dgm:presLayoutVars>
      </dgm:prSet>
      <dgm:spPr/>
    </dgm:pt>
    <dgm:pt modelId="{8605CF1A-3690-482B-81EA-A4DD6D4E9CA9}" type="pres">
      <dgm:prSet presAssocID="{10531F07-6DAB-43FD-AD79-C73959AE7DCC}" presName="sibTrans" presStyleCnt="0"/>
      <dgm:spPr/>
    </dgm:pt>
    <dgm:pt modelId="{E22B8D94-67E7-4C30-BF0A-D21CDEB38E33}" type="pres">
      <dgm:prSet presAssocID="{E2E774A6-7A2B-4B21-964A-957FF3AD32EE}" presName="node" presStyleLbl="node1" presStyleIdx="6" presStyleCnt="7">
        <dgm:presLayoutVars>
          <dgm:bulletEnabled val="1"/>
        </dgm:presLayoutVars>
      </dgm:prSet>
      <dgm:spPr/>
    </dgm:pt>
  </dgm:ptLst>
  <dgm:cxnLst>
    <dgm:cxn modelId="{C5E62412-0A81-4FFC-9890-B4B309F108C2}" type="presOf" srcId="{604E86F8-98C3-4005-8A5B-09C3AA38770A}" destId="{DB3A871D-353D-41A2-818E-BE52103C287F}" srcOrd="0" destOrd="0" presId="urn:microsoft.com/office/officeart/2005/8/layout/default"/>
    <dgm:cxn modelId="{371FB313-3627-4AA4-8600-5D57FB37D4C9}" type="presOf" srcId="{EE2F99F5-63DF-4EB2-9D8F-78699270429D}" destId="{83F42ACC-A566-4180-BAD4-6BA7D6E587A0}" srcOrd="0" destOrd="0" presId="urn:microsoft.com/office/officeart/2005/8/layout/default"/>
    <dgm:cxn modelId="{8330F62D-CD22-4383-85D6-D2A7D55B3211}" srcId="{2F27E35C-F1A6-4F6E-8D77-1439C98736CC}" destId="{604E86F8-98C3-4005-8A5B-09C3AA38770A}" srcOrd="5" destOrd="0" parTransId="{2CDFF993-11AE-4E56-B550-C81D70D4D00A}" sibTransId="{10531F07-6DAB-43FD-AD79-C73959AE7DCC}"/>
    <dgm:cxn modelId="{613BED37-9644-4AE1-A3DD-64B8CF014A36}" srcId="{2F27E35C-F1A6-4F6E-8D77-1439C98736CC}" destId="{EE2F99F5-63DF-4EB2-9D8F-78699270429D}" srcOrd="3" destOrd="0" parTransId="{73C1D67D-2435-4B1D-BBD1-6EDD3F72FE1F}" sibTransId="{53D920DF-6AE1-4D89-AD38-AA2AC7FE7F23}"/>
    <dgm:cxn modelId="{8F275A6D-C1E0-477C-B1EB-24096F44B69F}" type="presOf" srcId="{DF7BA692-ADA0-4E02-AB71-F1A786C608AC}" destId="{92BE43CD-3851-487F-814A-3BA1E5DB17F2}" srcOrd="0" destOrd="0" presId="urn:microsoft.com/office/officeart/2005/8/layout/default"/>
    <dgm:cxn modelId="{390ECF6D-C3E2-4F14-9B85-D804141D3E04}" type="presOf" srcId="{2F27E35C-F1A6-4F6E-8D77-1439C98736CC}" destId="{965E3BA1-6D97-4BD4-AC59-F494D02F1AFE}" srcOrd="0" destOrd="0" presId="urn:microsoft.com/office/officeart/2005/8/layout/default"/>
    <dgm:cxn modelId="{8885EF80-BAD5-4982-93C3-75FA6DF15829}" srcId="{2F27E35C-F1A6-4F6E-8D77-1439C98736CC}" destId="{330BD95A-CCB3-4F90-AE8C-454D86057333}" srcOrd="1" destOrd="0" parTransId="{3093B5AF-BCA4-4A14-8793-30FF15E25F83}" sibTransId="{8E34DD53-FF29-45D9-871F-7589B80476A4}"/>
    <dgm:cxn modelId="{61965F8F-CD5A-4C8C-97C6-CEFEAC751159}" srcId="{2F27E35C-F1A6-4F6E-8D77-1439C98736CC}" destId="{BF50664C-3A8D-4F4B-93F7-85D4426C721D}" srcOrd="0" destOrd="0" parTransId="{3446C838-074B-41C5-8C9F-EFE59B07CA7F}" sibTransId="{872D4F54-4B81-4D60-BC49-95460C41D1ED}"/>
    <dgm:cxn modelId="{D7D08795-6ED6-47DD-89EB-48DC2F9B7D28}" type="presOf" srcId="{BF50664C-3A8D-4F4B-93F7-85D4426C721D}" destId="{8E5CC6D9-FCB6-496A-A4A5-1AE1D93EE912}" srcOrd="0" destOrd="0" presId="urn:microsoft.com/office/officeart/2005/8/layout/default"/>
    <dgm:cxn modelId="{1FFFFC9D-2878-476E-ABD5-129D617367D2}" type="presOf" srcId="{C658F231-6A14-4FD3-90D8-4B76D6186276}" destId="{478BE4C6-1FA9-4F88-BB9A-426F96817A9D}" srcOrd="0" destOrd="0" presId="urn:microsoft.com/office/officeart/2005/8/layout/default"/>
    <dgm:cxn modelId="{0BF3A19E-0282-411D-98BB-1A34F2055DF4}" type="presOf" srcId="{E2E774A6-7A2B-4B21-964A-957FF3AD32EE}" destId="{E22B8D94-67E7-4C30-BF0A-D21CDEB38E33}" srcOrd="0" destOrd="0" presId="urn:microsoft.com/office/officeart/2005/8/layout/default"/>
    <dgm:cxn modelId="{6CB260A8-16B6-48A3-9371-6B75D31BDF75}" type="presOf" srcId="{330BD95A-CCB3-4F90-AE8C-454D86057333}" destId="{7DC0FF46-9E8C-4E81-8B81-2C8C6BB0ED39}" srcOrd="0" destOrd="0" presId="urn:microsoft.com/office/officeart/2005/8/layout/default"/>
    <dgm:cxn modelId="{6BC79EB8-222C-491E-8D0B-92B82D7FFF3B}" srcId="{2F27E35C-F1A6-4F6E-8D77-1439C98736CC}" destId="{E2E774A6-7A2B-4B21-964A-957FF3AD32EE}" srcOrd="6" destOrd="0" parTransId="{D28703A2-C98E-4DAE-B34B-0D503D6341D6}" sibTransId="{07D60583-3935-42A7-908C-C382983058CA}"/>
    <dgm:cxn modelId="{8EB14FB9-31C8-47E9-B86A-2CC3360C4F39}" srcId="{2F27E35C-F1A6-4F6E-8D77-1439C98736CC}" destId="{C658F231-6A14-4FD3-90D8-4B76D6186276}" srcOrd="4" destOrd="0" parTransId="{845AA47F-CC23-4424-8E10-B4FA809EC7B4}" sibTransId="{E8281CF6-FABC-4B55-AAE8-B8E928114B62}"/>
    <dgm:cxn modelId="{445928F2-4DC4-4728-B60B-92F9788265AD}" srcId="{2F27E35C-F1A6-4F6E-8D77-1439C98736CC}" destId="{DF7BA692-ADA0-4E02-AB71-F1A786C608AC}" srcOrd="2" destOrd="0" parTransId="{22FD31E3-6CED-43E7-9E92-F854DB7A0358}" sibTransId="{2DAE5141-F7FD-4722-92C4-5D3B493C63A5}"/>
    <dgm:cxn modelId="{2D5AF49D-0BD1-4EF4-B3BC-D8F826C0DB7D}" type="presParOf" srcId="{965E3BA1-6D97-4BD4-AC59-F494D02F1AFE}" destId="{8E5CC6D9-FCB6-496A-A4A5-1AE1D93EE912}" srcOrd="0" destOrd="0" presId="urn:microsoft.com/office/officeart/2005/8/layout/default"/>
    <dgm:cxn modelId="{B9AD70D2-CB6F-4D44-8B5D-CF8DC88B830C}" type="presParOf" srcId="{965E3BA1-6D97-4BD4-AC59-F494D02F1AFE}" destId="{D8FF7DCD-2EE9-4B39-82F7-28603365EFD3}" srcOrd="1" destOrd="0" presId="urn:microsoft.com/office/officeart/2005/8/layout/default"/>
    <dgm:cxn modelId="{856EBA1E-C4F9-4654-A3A9-8F4992E68130}" type="presParOf" srcId="{965E3BA1-6D97-4BD4-AC59-F494D02F1AFE}" destId="{7DC0FF46-9E8C-4E81-8B81-2C8C6BB0ED39}" srcOrd="2" destOrd="0" presId="urn:microsoft.com/office/officeart/2005/8/layout/default"/>
    <dgm:cxn modelId="{02C18185-D1F3-4400-8890-934BEA4ED1FC}" type="presParOf" srcId="{965E3BA1-6D97-4BD4-AC59-F494D02F1AFE}" destId="{708F77C3-0946-49A9-A6DC-F1CB5DDD2CDA}" srcOrd="3" destOrd="0" presId="urn:microsoft.com/office/officeart/2005/8/layout/default"/>
    <dgm:cxn modelId="{71A6E3DE-78AA-4E94-BFDA-4E3A2E468FC9}" type="presParOf" srcId="{965E3BA1-6D97-4BD4-AC59-F494D02F1AFE}" destId="{92BE43CD-3851-487F-814A-3BA1E5DB17F2}" srcOrd="4" destOrd="0" presId="urn:microsoft.com/office/officeart/2005/8/layout/default"/>
    <dgm:cxn modelId="{AB9B7ED0-2C58-44A7-B522-DDAC9B606AEE}" type="presParOf" srcId="{965E3BA1-6D97-4BD4-AC59-F494D02F1AFE}" destId="{88581F83-22BB-4B79-AA1B-8CB2301A07B4}" srcOrd="5" destOrd="0" presId="urn:microsoft.com/office/officeart/2005/8/layout/default"/>
    <dgm:cxn modelId="{32CAA1AA-8B31-48B5-859C-4162A19CBEB6}" type="presParOf" srcId="{965E3BA1-6D97-4BD4-AC59-F494D02F1AFE}" destId="{83F42ACC-A566-4180-BAD4-6BA7D6E587A0}" srcOrd="6" destOrd="0" presId="urn:microsoft.com/office/officeart/2005/8/layout/default"/>
    <dgm:cxn modelId="{4EF401D8-BA53-4D98-A3B3-08E1F96EC89A}" type="presParOf" srcId="{965E3BA1-6D97-4BD4-AC59-F494D02F1AFE}" destId="{0057A3C2-BAFB-4478-912D-5729B3AD8053}" srcOrd="7" destOrd="0" presId="urn:microsoft.com/office/officeart/2005/8/layout/default"/>
    <dgm:cxn modelId="{95DC7503-B9EC-468B-8423-57E920DA65EC}" type="presParOf" srcId="{965E3BA1-6D97-4BD4-AC59-F494D02F1AFE}" destId="{478BE4C6-1FA9-4F88-BB9A-426F96817A9D}" srcOrd="8" destOrd="0" presId="urn:microsoft.com/office/officeart/2005/8/layout/default"/>
    <dgm:cxn modelId="{C3D83C1C-1858-4F73-8D85-A3742C53E3FE}" type="presParOf" srcId="{965E3BA1-6D97-4BD4-AC59-F494D02F1AFE}" destId="{2F7B8F98-7721-433D-85DA-FA60CF515852}" srcOrd="9" destOrd="0" presId="urn:microsoft.com/office/officeart/2005/8/layout/default"/>
    <dgm:cxn modelId="{08E483C6-4E97-4AED-A8F1-0F671E1CBE66}" type="presParOf" srcId="{965E3BA1-6D97-4BD4-AC59-F494D02F1AFE}" destId="{DB3A871D-353D-41A2-818E-BE52103C287F}" srcOrd="10" destOrd="0" presId="urn:microsoft.com/office/officeart/2005/8/layout/default"/>
    <dgm:cxn modelId="{E2224296-3616-47AD-8030-2C77328A87B0}" type="presParOf" srcId="{965E3BA1-6D97-4BD4-AC59-F494D02F1AFE}" destId="{8605CF1A-3690-482B-81EA-A4DD6D4E9CA9}" srcOrd="11" destOrd="0" presId="urn:microsoft.com/office/officeart/2005/8/layout/default"/>
    <dgm:cxn modelId="{56219F89-FEB3-4991-BE56-E68205F50A38}" type="presParOf" srcId="{965E3BA1-6D97-4BD4-AC59-F494D02F1AFE}" destId="{E22B8D94-67E7-4C30-BF0A-D21CDEB38E33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F41A8A-6B11-4B6E-990A-BEEF63F0D827}">
      <dsp:nvSpPr>
        <dsp:cNvPr id="0" name=""/>
        <dsp:cNvSpPr/>
      </dsp:nvSpPr>
      <dsp:spPr>
        <a:xfrm>
          <a:off x="0" y="2324"/>
          <a:ext cx="353094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57D1A3-4687-400B-8AC9-544C1409BBC3}">
      <dsp:nvSpPr>
        <dsp:cNvPr id="0" name=""/>
        <dsp:cNvSpPr/>
      </dsp:nvSpPr>
      <dsp:spPr>
        <a:xfrm>
          <a:off x="0" y="2324"/>
          <a:ext cx="3530949" cy="7927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 dirty="0">
              <a:solidFill>
                <a:srgbClr val="FF0000"/>
              </a:solidFill>
              <a:latin typeface="Elephant"/>
            </a:rPr>
            <a:t>P</a:t>
          </a:r>
          <a:r>
            <a:rPr lang="en-US" sz="2100" kern="1200" dirty="0">
              <a:latin typeface="Elephant"/>
            </a:rPr>
            <a:t>  -corruption</a:t>
          </a:r>
        </a:p>
      </dsp:txBody>
      <dsp:txXfrm>
        <a:off x="0" y="2324"/>
        <a:ext cx="3530949" cy="792764"/>
      </dsp:txXfrm>
    </dsp:sp>
    <dsp:sp modelId="{7F8C4A37-19F3-4E44-8AEA-EA1CE5A8D879}">
      <dsp:nvSpPr>
        <dsp:cNvPr id="0" name=""/>
        <dsp:cNvSpPr/>
      </dsp:nvSpPr>
      <dsp:spPr>
        <a:xfrm>
          <a:off x="0" y="795089"/>
          <a:ext cx="353094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EF88F2-10C0-4BAF-A6CB-4D93D7615CF8}">
      <dsp:nvSpPr>
        <dsp:cNvPr id="0" name=""/>
        <dsp:cNvSpPr/>
      </dsp:nvSpPr>
      <dsp:spPr>
        <a:xfrm>
          <a:off x="0" y="795089"/>
          <a:ext cx="3530949" cy="7927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>
              <a:latin typeface="Elephant"/>
            </a:rPr>
            <a:t>   -trade </a:t>
          </a:r>
          <a:r>
            <a:rPr lang="en-US" sz="2100" b="0" kern="1200">
              <a:latin typeface="Elephant"/>
            </a:rPr>
            <a:t>restriction</a:t>
          </a:r>
          <a:endParaRPr lang="en-GB" sz="2100" b="0" kern="1200">
            <a:latin typeface="Arial" panose="020B0604020202020204"/>
            <a:cs typeface="Arial" panose="020B0604020202020204"/>
          </a:endParaRPr>
        </a:p>
      </dsp:txBody>
      <dsp:txXfrm>
        <a:off x="0" y="795089"/>
        <a:ext cx="3530949" cy="792764"/>
      </dsp:txXfrm>
    </dsp:sp>
    <dsp:sp modelId="{E623A1AD-2973-4F57-A26E-B00EE7F56143}">
      <dsp:nvSpPr>
        <dsp:cNvPr id="0" name=""/>
        <dsp:cNvSpPr/>
      </dsp:nvSpPr>
      <dsp:spPr>
        <a:xfrm>
          <a:off x="0" y="1587854"/>
          <a:ext cx="353094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A6C0D9-54FB-4C77-9477-CBFF3711528F}">
      <dsp:nvSpPr>
        <dsp:cNvPr id="0" name=""/>
        <dsp:cNvSpPr/>
      </dsp:nvSpPr>
      <dsp:spPr>
        <a:xfrm>
          <a:off x="0" y="1587854"/>
          <a:ext cx="3530949" cy="7927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>
              <a:solidFill>
                <a:srgbClr val="FF0000"/>
              </a:solidFill>
              <a:latin typeface="Elephant"/>
            </a:rPr>
            <a:t>E</a:t>
          </a:r>
          <a:r>
            <a:rPr lang="en-US" sz="2100" kern="1200" dirty="0">
              <a:solidFill>
                <a:srgbClr val="FF0000"/>
              </a:solidFill>
              <a:latin typeface="Elephant"/>
            </a:rPr>
            <a:t>  </a:t>
          </a:r>
          <a:r>
            <a:rPr lang="en-US" sz="2100" kern="1200">
              <a:latin typeface="Elephant"/>
            </a:rPr>
            <a:t>-exchange rates</a:t>
          </a:r>
          <a:endParaRPr lang="en-GB" sz="2100" kern="1200"/>
        </a:p>
      </dsp:txBody>
      <dsp:txXfrm>
        <a:off x="0" y="1587854"/>
        <a:ext cx="3530949" cy="792764"/>
      </dsp:txXfrm>
    </dsp:sp>
    <dsp:sp modelId="{F11F912C-DC63-4D14-82CE-283FFF99167A}">
      <dsp:nvSpPr>
        <dsp:cNvPr id="0" name=""/>
        <dsp:cNvSpPr/>
      </dsp:nvSpPr>
      <dsp:spPr>
        <a:xfrm>
          <a:off x="0" y="2380619"/>
          <a:ext cx="353094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7CEE86-126E-4D6B-9D02-D740D76A9ACB}">
      <dsp:nvSpPr>
        <dsp:cNvPr id="0" name=""/>
        <dsp:cNvSpPr/>
      </dsp:nvSpPr>
      <dsp:spPr>
        <a:xfrm>
          <a:off x="0" y="2380619"/>
          <a:ext cx="3530949" cy="7927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>
              <a:latin typeface="Elephant"/>
            </a:rPr>
            <a:t>    -unemployment rates</a:t>
          </a:r>
        </a:p>
      </dsp:txBody>
      <dsp:txXfrm>
        <a:off x="0" y="2380619"/>
        <a:ext cx="3530949" cy="792764"/>
      </dsp:txXfrm>
    </dsp:sp>
    <dsp:sp modelId="{A4A9602F-AB33-470B-8C92-FCDD091D9979}">
      <dsp:nvSpPr>
        <dsp:cNvPr id="0" name=""/>
        <dsp:cNvSpPr/>
      </dsp:nvSpPr>
      <dsp:spPr>
        <a:xfrm>
          <a:off x="0" y="3173383"/>
          <a:ext cx="353094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1B17A4-D699-4DA5-9A26-FCEC1DEB0781}">
      <dsp:nvSpPr>
        <dsp:cNvPr id="0" name=""/>
        <dsp:cNvSpPr/>
      </dsp:nvSpPr>
      <dsp:spPr>
        <a:xfrm>
          <a:off x="0" y="3173383"/>
          <a:ext cx="3530949" cy="7927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 dirty="0">
              <a:solidFill>
                <a:srgbClr val="FF0000"/>
              </a:solidFill>
              <a:latin typeface="Elephant"/>
            </a:rPr>
            <a:t>S </a:t>
          </a:r>
          <a:r>
            <a:rPr lang="en-US" sz="2100" kern="1200" dirty="0">
              <a:latin typeface="Elephant"/>
            </a:rPr>
            <a:t>-population growth rate</a:t>
          </a:r>
          <a:endParaRPr lang="en-US" sz="2100" kern="1200" dirty="0">
            <a:latin typeface="Arial" panose="020B0604020202020204"/>
            <a:cs typeface="Arial" panose="020B0604020202020204"/>
          </a:endParaRPr>
        </a:p>
      </dsp:txBody>
      <dsp:txXfrm>
        <a:off x="0" y="3173383"/>
        <a:ext cx="3530949" cy="792764"/>
      </dsp:txXfrm>
    </dsp:sp>
    <dsp:sp modelId="{A7DD99A5-1800-484F-9220-52ACF6905179}">
      <dsp:nvSpPr>
        <dsp:cNvPr id="0" name=""/>
        <dsp:cNvSpPr/>
      </dsp:nvSpPr>
      <dsp:spPr>
        <a:xfrm>
          <a:off x="0" y="3966148"/>
          <a:ext cx="353094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8DB77A-40B0-4913-AE4D-809D85652E02}">
      <dsp:nvSpPr>
        <dsp:cNvPr id="0" name=""/>
        <dsp:cNvSpPr/>
      </dsp:nvSpPr>
      <dsp:spPr>
        <a:xfrm>
          <a:off x="0" y="3966148"/>
          <a:ext cx="3530949" cy="7927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>
              <a:latin typeface="Elephant"/>
            </a:rPr>
            <a:t>  -religion beliefs</a:t>
          </a:r>
        </a:p>
      </dsp:txBody>
      <dsp:txXfrm>
        <a:off x="0" y="3966148"/>
        <a:ext cx="3530949" cy="79276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5CC6D9-FCB6-496A-A4A5-1AE1D93EE912}">
      <dsp:nvSpPr>
        <dsp:cNvPr id="0" name=""/>
        <dsp:cNvSpPr/>
      </dsp:nvSpPr>
      <dsp:spPr>
        <a:xfrm>
          <a:off x="421490" y="1271"/>
          <a:ext cx="2120379" cy="127222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latin typeface="Arial" panose="020B0604020202020204"/>
            </a:rPr>
            <a:t>1  Solution</a:t>
          </a:r>
          <a:r>
            <a:rPr lang="en-GB" sz="1800" b="1" kern="1200"/>
            <a:t> is improving communication</a:t>
          </a:r>
          <a:endParaRPr lang="en-US" sz="1800" kern="1200"/>
        </a:p>
      </dsp:txBody>
      <dsp:txXfrm>
        <a:off x="421490" y="1271"/>
        <a:ext cx="2120379" cy="1272227"/>
      </dsp:txXfrm>
    </dsp:sp>
    <dsp:sp modelId="{7DC0FF46-9E8C-4E81-8B81-2C8C6BB0ED39}">
      <dsp:nvSpPr>
        <dsp:cNvPr id="0" name=""/>
        <dsp:cNvSpPr/>
      </dsp:nvSpPr>
      <dsp:spPr>
        <a:xfrm>
          <a:off x="2753907" y="1271"/>
          <a:ext cx="2120379" cy="127222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rial" panose="020B0604020202020204"/>
            </a:rPr>
            <a:t>2  Brief</a:t>
          </a:r>
          <a:r>
            <a:rPr lang="en-GB" sz="1800" kern="1200"/>
            <a:t> with all the workers and found where it is the problem</a:t>
          </a:r>
          <a:endParaRPr lang="en-US" sz="1800" kern="1200"/>
        </a:p>
      </dsp:txBody>
      <dsp:txXfrm>
        <a:off x="2753907" y="1271"/>
        <a:ext cx="2120379" cy="1272227"/>
      </dsp:txXfrm>
    </dsp:sp>
    <dsp:sp modelId="{92BE43CD-3851-487F-814A-3BA1E5DB17F2}">
      <dsp:nvSpPr>
        <dsp:cNvPr id="0" name=""/>
        <dsp:cNvSpPr/>
      </dsp:nvSpPr>
      <dsp:spPr>
        <a:xfrm>
          <a:off x="421490" y="1485537"/>
          <a:ext cx="2120379" cy="127222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rial" panose="020B0604020202020204"/>
            </a:rPr>
            <a:t>3  Found</a:t>
          </a:r>
          <a:r>
            <a:rPr lang="en-GB" sz="1800" kern="1200"/>
            <a:t> the best solution to improve the communication by training</a:t>
          </a:r>
          <a:endParaRPr lang="en-US" sz="1800" kern="1200"/>
        </a:p>
      </dsp:txBody>
      <dsp:txXfrm>
        <a:off x="421490" y="1485537"/>
        <a:ext cx="2120379" cy="1272227"/>
      </dsp:txXfrm>
    </dsp:sp>
    <dsp:sp modelId="{83F42ACC-A566-4180-BAD4-6BA7D6E587A0}">
      <dsp:nvSpPr>
        <dsp:cNvPr id="0" name=""/>
        <dsp:cNvSpPr/>
      </dsp:nvSpPr>
      <dsp:spPr>
        <a:xfrm>
          <a:off x="2753907" y="1485537"/>
          <a:ext cx="2120379" cy="127222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rial" panose="020B0604020202020204"/>
            </a:rPr>
            <a:t>4  Apply</a:t>
          </a:r>
          <a:r>
            <a:rPr lang="en-GB" sz="1800" kern="1200"/>
            <a:t> in the workplace the training (testing)</a:t>
          </a:r>
          <a:endParaRPr lang="en-US" sz="1800" kern="1200"/>
        </a:p>
      </dsp:txBody>
      <dsp:txXfrm>
        <a:off x="2753907" y="1485537"/>
        <a:ext cx="2120379" cy="1272227"/>
      </dsp:txXfrm>
    </dsp:sp>
    <dsp:sp modelId="{478BE4C6-1FA9-4F88-BB9A-426F96817A9D}">
      <dsp:nvSpPr>
        <dsp:cNvPr id="0" name=""/>
        <dsp:cNvSpPr/>
      </dsp:nvSpPr>
      <dsp:spPr>
        <a:xfrm>
          <a:off x="421490" y="2969802"/>
          <a:ext cx="2120379" cy="1272227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rial" panose="020B0604020202020204"/>
            </a:rPr>
            <a:t>5  Trying</a:t>
          </a:r>
          <a:r>
            <a:rPr lang="en-GB" sz="1800" kern="1200"/>
            <a:t> to interact more with the people</a:t>
          </a:r>
          <a:endParaRPr lang="en-US" sz="1800" kern="1200"/>
        </a:p>
      </dsp:txBody>
      <dsp:txXfrm>
        <a:off x="421490" y="2969802"/>
        <a:ext cx="2120379" cy="1272227"/>
      </dsp:txXfrm>
    </dsp:sp>
    <dsp:sp modelId="{DB3A871D-353D-41A2-818E-BE52103C287F}">
      <dsp:nvSpPr>
        <dsp:cNvPr id="0" name=""/>
        <dsp:cNvSpPr/>
      </dsp:nvSpPr>
      <dsp:spPr>
        <a:xfrm>
          <a:off x="2753907" y="2969802"/>
          <a:ext cx="2120379" cy="127222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rial" panose="020B0604020202020204"/>
            </a:rPr>
            <a:t>6  </a:t>
          </a:r>
          <a:r>
            <a:rPr lang="en-GB" sz="1800" kern="1200"/>
            <a:t>If do not work the training sufficiently=train again</a:t>
          </a:r>
          <a:endParaRPr lang="en-US" sz="1800" kern="1200"/>
        </a:p>
      </dsp:txBody>
      <dsp:txXfrm>
        <a:off x="2753907" y="2969802"/>
        <a:ext cx="2120379" cy="1272227"/>
      </dsp:txXfrm>
    </dsp:sp>
    <dsp:sp modelId="{E22B8D94-67E7-4C30-BF0A-D21CDEB38E33}">
      <dsp:nvSpPr>
        <dsp:cNvPr id="0" name=""/>
        <dsp:cNvSpPr/>
      </dsp:nvSpPr>
      <dsp:spPr>
        <a:xfrm>
          <a:off x="1587699" y="4454068"/>
          <a:ext cx="2120379" cy="127222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rial" panose="020B0604020202020204"/>
            </a:rPr>
            <a:t>7  If</a:t>
          </a:r>
          <a:r>
            <a:rPr lang="en-GB" sz="1800" kern="1200"/>
            <a:t> it worked the training keeping practice the communication</a:t>
          </a:r>
          <a:endParaRPr lang="en-US" sz="1800" kern="1200"/>
        </a:p>
      </dsp:txBody>
      <dsp:txXfrm>
        <a:off x="1587699" y="4454068"/>
        <a:ext cx="2120379" cy="12722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00F2B6-DC18-40E5-B1EA-08B155B5A7DD}" type="datetimeFigureOut">
              <a:rPr lang="en-GB"/>
              <a:t>08/11/2021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16340D-1A06-4704-97BA-50732F4A8537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4558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16340D-1A06-4704-97BA-50732F4A8537}" type="slidenum">
              <a:rPr lang="en-GB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13243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3A824-1A51-4B26-AD58-A6D8E14F6C04}" type="datetimeFigureOut">
              <a:rPr lang="en-US" dirty="0"/>
              <a:t>11/8/2021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83731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62C4-EDD9-4389-A98B-B87ECEA2A816}" type="datetimeFigureOut">
              <a:rPr lang="en-US" dirty="0"/>
              <a:t>11/8/2021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12782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059C3-6A89-4494-99FF-5A4D6FFD50EB}" type="datetimeFigureOut">
              <a:rPr lang="en-US" dirty="0"/>
              <a:t>11/8/2021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8626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54B2F-12DE-47F5-8894-472B206D2E1E}" type="datetimeFigureOut">
              <a:rPr lang="en-US" dirty="0"/>
              <a:t>11/8/2021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47557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0E46F-7819-4ACF-B48B-48222C2ACC88}" type="datetimeFigureOut">
              <a:rPr lang="en-US" dirty="0"/>
              <a:t>11/8/2021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12390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F3416-4057-4DAA-829D-4CA07428D088}" type="datetimeFigureOut">
              <a:rPr lang="en-US" dirty="0"/>
              <a:t>11/8/2021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69450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D9284-D300-4297-87F7-E791DCC15DB1}" type="datetimeFigureOut">
              <a:rPr lang="en-US" dirty="0"/>
              <a:t>11/8/2021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67449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525BB-DA17-4BA0-B3C8-3AC3ABC827E6}" type="datetimeFigureOut">
              <a:rPr lang="en-US" dirty="0"/>
              <a:t>11/8/2021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35833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C4C9A-3960-41CF-A4E9-2A8FB932454B}" type="datetimeFigureOut">
              <a:rPr lang="en-US" dirty="0"/>
              <a:t>11/8/2021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9301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33E-8B18-4087-B112-809917729534}" type="datetimeFigureOut">
              <a:rPr lang="en-US" dirty="0"/>
              <a:t>11/8/2021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41686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FE419-2371-464F-8239-3959401C3561}" type="datetimeFigureOut">
              <a:rPr lang="en-US" dirty="0"/>
              <a:t>11/8/2021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998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Sixth level</a:t>
            </a:r>
          </a:p>
          <a:p>
            <a:pPr lvl="6"/>
            <a:r>
              <a:rPr lang="en-US" dirty="0"/>
              <a:t>Seventh level</a:t>
            </a:r>
          </a:p>
          <a:p>
            <a:pPr lvl="7"/>
            <a:r>
              <a:rPr lang="en-US" dirty="0"/>
              <a:t>Eigth level</a:t>
            </a:r>
          </a:p>
          <a:p>
            <a:pPr lvl="8"/>
            <a:r>
              <a:rPr lang="en-US" dirty="0"/>
              <a:t>Ninth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3CBC1C18-307B-4F68-A007-B5B542270E8D}" type="datetimeFigureOut">
              <a:rPr lang="en-US" dirty="0"/>
              <a:t>11/8/2021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26453070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17" r:id="rId1"/>
    <p:sldLayoutId id="2147483918" r:id="rId2"/>
    <p:sldLayoutId id="2147483919" r:id="rId3"/>
    <p:sldLayoutId id="2147483920" r:id="rId4"/>
    <p:sldLayoutId id="2147483921" r:id="rId5"/>
    <p:sldLayoutId id="2147483922" r:id="rId6"/>
    <p:sldLayoutId id="2147483923" r:id="rId7"/>
    <p:sldLayoutId id="2147483924" r:id="rId8"/>
    <p:sldLayoutId id="2147483925" r:id="rId9"/>
    <p:sldLayoutId id="2147483926" r:id="rId10"/>
    <p:sldLayoutId id="2147483927" r:id="rId11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44488" algn="l" defTabSz="914400" rtl="0" eaLnBrk="1" latinLnBrk="0" hangingPunct="1">
        <a:lnSpc>
          <a:spcPct val="120000"/>
        </a:lnSpc>
        <a:spcBef>
          <a:spcPts val="10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3">
            <a:extLst>
              <a:ext uri="{FF2B5EF4-FFF2-40B4-BE49-F238E27FC236}">
                <a16:creationId xmlns:a16="http://schemas.microsoft.com/office/drawing/2014/main" id="{6EA77D3D-888F-4F57-B1FA-A007DBD3E37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b="25000"/>
          <a:stretch/>
        </p:blipFill>
        <p:spPr>
          <a:xfrm>
            <a:off x="20" y="-1"/>
            <a:ext cx="1219198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6111" y="452718"/>
            <a:ext cx="9404723" cy="140053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200"/>
              <a:t>Stress level in the UK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3312" y="2052918"/>
            <a:ext cx="8946541" cy="4195481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Wingdings 3" charset="2"/>
              <a:buChar char=""/>
            </a:pPr>
            <a:r>
              <a:rPr lang="en-US">
                <a:solidFill>
                  <a:schemeClr val="tx1"/>
                </a:solidFill>
              </a:rPr>
              <a:t>Student Number- 2029234</a:t>
            </a:r>
          </a:p>
          <a:p>
            <a:pPr>
              <a:buFont typeface="Wingdings 3" charset="2"/>
              <a:buChar char=""/>
            </a:pPr>
            <a:r>
              <a:rPr lang="en-US">
                <a:solidFill>
                  <a:schemeClr val="tx1"/>
                </a:solidFill>
              </a:rPr>
              <a:t>Name-Andrea Lazar</a:t>
            </a:r>
          </a:p>
          <a:p>
            <a:pPr>
              <a:buFont typeface="Wingdings 3" charset="2"/>
              <a:buChar char=""/>
            </a:pPr>
            <a:r>
              <a:rPr lang="en-US">
                <a:solidFill>
                  <a:schemeClr val="tx1"/>
                </a:solidFill>
              </a:rPr>
              <a:t>Module-Problem solving and decision making</a:t>
            </a:r>
          </a:p>
          <a:p>
            <a:pPr>
              <a:buFont typeface="Wingdings 3" charset="2"/>
              <a:buChar char=""/>
            </a:pPr>
            <a:r>
              <a:rPr lang="en-US">
                <a:solidFill>
                  <a:schemeClr val="tx1"/>
                </a:solidFill>
              </a:rPr>
              <a:t>Lecturer-Yohan Mendis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lant growing in a concrete crack">
            <a:extLst>
              <a:ext uri="{FF2B5EF4-FFF2-40B4-BE49-F238E27FC236}">
                <a16:creationId xmlns:a16="http://schemas.microsoft.com/office/drawing/2014/main" id="{A8A65BC2-DEBA-4CD7-AC2D-07A5AA25952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5582" r="6" b="6"/>
          <a:stretch/>
        </p:blipFill>
        <p:spPr>
          <a:xfrm>
            <a:off x="20073" y="-10016"/>
            <a:ext cx="1218893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8A1D170-AF10-4CA1-B96D-FEBE32A15C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821519"/>
            <a:ext cx="5254740" cy="4750860"/>
          </a:xfrm>
        </p:spPr>
        <p:txBody>
          <a:bodyPr anchor="t">
            <a:normAutofit/>
          </a:bodyPr>
          <a:lstStyle/>
          <a:p>
            <a:r>
              <a:rPr lang="en-GB" b="1">
                <a:solidFill>
                  <a:srgbClr val="FFFFFF"/>
                </a:solidFill>
                <a:latin typeface="Arial"/>
                <a:cs typeface="Arial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F40DDD-E2FA-487D-B9F1-930B43D2BD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9298" y="810563"/>
            <a:ext cx="3530949" cy="47612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4170" indent="-344170"/>
            <a:r>
              <a:rPr lang="en-GB">
                <a:solidFill>
                  <a:srgbClr val="FFFFFF"/>
                </a:solidFill>
              </a:rPr>
              <a:t>The stress=felling unwell</a:t>
            </a:r>
            <a:endParaRPr lang="en-GB">
              <a:solidFill>
                <a:srgbClr val="FFFFFF"/>
              </a:solidFill>
              <a:cs typeface="Arial"/>
            </a:endParaRPr>
          </a:p>
          <a:p>
            <a:pPr marL="344170" indent="-344170">
              <a:buClr>
                <a:srgbClr val="8AD0D6"/>
              </a:buClr>
            </a:pPr>
            <a:r>
              <a:rPr lang="en-GB">
                <a:solidFill>
                  <a:srgbClr val="FFFFFF"/>
                </a:solidFill>
              </a:rPr>
              <a:t>Nature of the problem:</a:t>
            </a:r>
            <a:endParaRPr lang="en-GB">
              <a:cs typeface="Arial" panose="020B0604020202020204"/>
            </a:endParaRPr>
          </a:p>
          <a:p>
            <a:pPr marL="344170" indent="-344170">
              <a:buClr>
                <a:srgbClr val="8AD0D6"/>
              </a:buClr>
            </a:pPr>
            <a:r>
              <a:rPr lang="en-GB">
                <a:solidFill>
                  <a:srgbClr val="FFFFFF"/>
                </a:solidFill>
              </a:rPr>
              <a:t>body response to pressure</a:t>
            </a:r>
            <a:endParaRPr lang="en-GB">
              <a:solidFill>
                <a:srgbClr val="FFFFFF"/>
              </a:solidFill>
              <a:cs typeface="Arial"/>
            </a:endParaRPr>
          </a:p>
          <a:p>
            <a:pPr marL="344170" indent="-344170"/>
            <a:r>
              <a:rPr lang="en-GB">
                <a:solidFill>
                  <a:srgbClr val="FFFFFF"/>
                </a:solidFill>
              </a:rPr>
              <a:t>Impact: -losing workers</a:t>
            </a:r>
            <a:endParaRPr lang="en-GB">
              <a:solidFill>
                <a:srgbClr val="FFFFFF"/>
              </a:solidFill>
              <a:cs typeface="Arial" panose="020B0604020202020204"/>
            </a:endParaRPr>
          </a:p>
          <a:p>
            <a:pPr marL="0" indent="0">
              <a:buNone/>
            </a:pPr>
            <a:r>
              <a:rPr lang="en-GB">
                <a:solidFill>
                  <a:srgbClr val="FFFFFF"/>
                </a:solidFill>
              </a:rPr>
              <a:t>                  -less productivity</a:t>
            </a:r>
            <a:endParaRPr lang="en-GB">
              <a:solidFill>
                <a:srgbClr val="FFFFFF"/>
              </a:solidFill>
              <a:cs typeface="Arial" panose="020B0604020202020204"/>
            </a:endParaRPr>
          </a:p>
          <a:p>
            <a:pPr marL="0" indent="0">
              <a:buNone/>
            </a:pPr>
            <a:r>
              <a:rPr lang="en-GB">
                <a:solidFill>
                  <a:srgbClr val="FFFFFF"/>
                </a:solidFill>
              </a:rPr>
              <a:t>                 -less money for the company</a:t>
            </a:r>
            <a:endParaRPr lang="en-GB">
              <a:solidFill>
                <a:srgbClr val="FFFFFF"/>
              </a:solidFill>
              <a:cs typeface="Arial" panose="020B0604020202020204"/>
            </a:endParaRPr>
          </a:p>
          <a:p>
            <a:pPr marL="0" indent="0">
              <a:buNone/>
            </a:pPr>
            <a:r>
              <a:rPr lang="en-GB">
                <a:solidFill>
                  <a:srgbClr val="FFFFFF"/>
                </a:solidFill>
              </a:rPr>
              <a:t>               </a:t>
            </a:r>
          </a:p>
        </p:txBody>
      </p:sp>
    </p:spTree>
    <p:extLst>
      <p:ext uri="{BB962C8B-B14F-4D97-AF65-F5344CB8AC3E}">
        <p14:creationId xmlns:p14="http://schemas.microsoft.com/office/powerpoint/2010/main" val="37779972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moke stacks at a factory against a blue sky">
            <a:extLst>
              <a:ext uri="{FF2B5EF4-FFF2-40B4-BE49-F238E27FC236}">
                <a16:creationId xmlns:a16="http://schemas.microsoft.com/office/drawing/2014/main" id="{1DA1BD14-5645-4824-AF69-A0612275056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5871" r="-1" b="5871"/>
          <a:stretch/>
        </p:blipFill>
        <p:spPr>
          <a:xfrm>
            <a:off x="1428127" y="-3093622"/>
            <a:ext cx="13838192" cy="691018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0C6F175-876C-4DBC-AEFC-4A642DF03C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821519"/>
            <a:ext cx="5254740" cy="475086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Environmental analysis</a:t>
            </a:r>
          </a:p>
        </p:txBody>
      </p:sp>
      <p:graphicFrame>
        <p:nvGraphicFramePr>
          <p:cNvPr id="60" name="Content Placeholder 2">
            <a:extLst>
              <a:ext uri="{FF2B5EF4-FFF2-40B4-BE49-F238E27FC236}">
                <a16:creationId xmlns:a16="http://schemas.microsoft.com/office/drawing/2014/main" id="{48CC614B-5A96-4C4F-9CD8-C2947AD0E60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92889074"/>
              </p:ext>
            </p:extLst>
          </p:nvPr>
        </p:nvGraphicFramePr>
        <p:xfrm>
          <a:off x="6958530" y="653798"/>
          <a:ext cx="3530949" cy="47612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451C4DAF-1351-43B9-83EB-4DD2BAF9FB48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pic>
        <p:nvPicPr>
          <p:cNvPr id="69" name="Picture 69" descr="Shape&#10;&#10;Description automatically generated">
            <a:extLst>
              <a:ext uri="{FF2B5EF4-FFF2-40B4-BE49-F238E27FC236}">
                <a16:creationId xmlns:a16="http://schemas.microsoft.com/office/drawing/2014/main" id="{2C1919F9-D9D1-473D-A281-FB966FC644E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49378" y="1489085"/>
            <a:ext cx="4862185" cy="4557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59035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C15A1D-F02C-42EF-B413-4075489D15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9616" y="766303"/>
            <a:ext cx="7958331" cy="1077229"/>
          </a:xfrm>
        </p:spPr>
        <p:txBody>
          <a:bodyPr/>
          <a:lstStyle/>
          <a:p>
            <a:r>
              <a:rPr lang="en-GB">
                <a:cs typeface="Arial"/>
              </a:rPr>
              <a:t>Environmental analysis</a:t>
            </a:r>
            <a:endParaRPr lang="en-GB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1643B992-96FC-47CA-AE31-397F6796C77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7929" y="1467568"/>
            <a:ext cx="5979606" cy="4947718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F28296F-C8DA-4975-835E-97625B3511C2}"/>
              </a:ext>
            </a:extLst>
          </p:cNvPr>
          <p:cNvSpPr txBox="1"/>
          <p:nvPr/>
        </p:nvSpPr>
        <p:spPr>
          <a:xfrm>
            <a:off x="7448811" y="2427962"/>
            <a:ext cx="3463445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rgbClr val="FF0000"/>
                </a:solidFill>
                <a:cs typeface="Arial"/>
              </a:rPr>
              <a:t>T</a:t>
            </a:r>
            <a:r>
              <a:rPr lang="en-US" dirty="0">
                <a:ea typeface="+mn-lt"/>
                <a:cs typeface="+mn-lt"/>
              </a:rPr>
              <a:t>  -technological change</a:t>
            </a:r>
            <a:endParaRPr lang="en-US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rgbClr val="FFFFFF"/>
                </a:solidFill>
                <a:ea typeface="+mn-lt"/>
                <a:cs typeface="+mn-lt"/>
              </a:rPr>
              <a:t>    -internet connectivity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rgbClr val="FF0000"/>
                </a:solidFill>
                <a:ea typeface="+mn-lt"/>
                <a:cs typeface="+mn-lt"/>
              </a:rPr>
              <a:t>E</a:t>
            </a:r>
            <a:r>
              <a:rPr lang="en-US" dirty="0">
                <a:ea typeface="+mn-lt"/>
                <a:cs typeface="+mn-lt"/>
              </a:rPr>
              <a:t>  -weather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ea typeface="+mn-lt"/>
                <a:cs typeface="+mn-lt"/>
              </a:rPr>
              <a:t>     -covid 19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rgbClr val="FF0000"/>
                </a:solidFill>
                <a:ea typeface="+mn-lt"/>
                <a:cs typeface="+mn-lt"/>
              </a:rPr>
              <a:t>L </a:t>
            </a:r>
            <a:r>
              <a:rPr lang="en-US" dirty="0">
                <a:solidFill>
                  <a:schemeClr val="tx1">
                    <a:lumMod val="75000"/>
                  </a:schemeClr>
                </a:solidFill>
                <a:ea typeface="+mn-lt"/>
                <a:cs typeface="+mn-lt"/>
              </a:rPr>
              <a:t> -</a:t>
            </a:r>
            <a:r>
              <a:rPr lang="en-US" dirty="0">
                <a:ea typeface="+mn-lt"/>
                <a:cs typeface="+mn-lt"/>
              </a:rPr>
              <a:t>health and safety laws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ea typeface="+mn-lt"/>
                <a:cs typeface="+mn-lt"/>
              </a:rPr>
              <a:t>    -employment laws</a:t>
            </a:r>
          </a:p>
        </p:txBody>
      </p:sp>
    </p:spTree>
    <p:extLst>
      <p:ext uri="{BB962C8B-B14F-4D97-AF65-F5344CB8AC3E}">
        <p14:creationId xmlns:p14="http://schemas.microsoft.com/office/powerpoint/2010/main" val="22352050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EEFDDB-3B1F-4D8F-BBC0-D2502405D3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0765" y="266926"/>
            <a:ext cx="7958331" cy="1077229"/>
          </a:xfrm>
        </p:spPr>
        <p:txBody>
          <a:bodyPr/>
          <a:lstStyle/>
          <a:p>
            <a:r>
              <a:rPr lang="en-GB">
                <a:cs typeface="Arial"/>
              </a:rPr>
              <a:t>Cause and Effect analysis-Fishbone </a:t>
            </a:r>
            <a:endParaRPr lang="en-GB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BA4CB005-5898-48BB-B375-A4A4ADAECAF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84158" y="1323246"/>
            <a:ext cx="10403596" cy="5510784"/>
          </a:xfrm>
        </p:spPr>
      </p:pic>
    </p:spTree>
    <p:extLst>
      <p:ext uri="{BB962C8B-B14F-4D97-AF65-F5344CB8AC3E}">
        <p14:creationId xmlns:p14="http://schemas.microsoft.com/office/powerpoint/2010/main" val="6442934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any question marks on black background">
            <a:extLst>
              <a:ext uri="{FF2B5EF4-FFF2-40B4-BE49-F238E27FC236}">
                <a16:creationId xmlns:a16="http://schemas.microsoft.com/office/drawing/2014/main" id="{B73DDEF6-6A57-4297-B6F0-E37D1A5E1DB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25000"/>
          </a:blip>
          <a:srcRect t="7785" r="-1" b="-1"/>
          <a:stretch/>
        </p:blipFill>
        <p:spPr>
          <a:xfrm>
            <a:off x="153" y="10"/>
            <a:ext cx="12191695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7F9BC59-0743-472E-AF18-624F044663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/>
              <a:t>Possible solutions</a:t>
            </a:r>
          </a:p>
        </p:txBody>
      </p:sp>
      <p:sp>
        <p:nvSpPr>
          <p:cNvPr id="144" name="Content Placeholder 143">
            <a:extLst>
              <a:ext uri="{FF2B5EF4-FFF2-40B4-BE49-F238E27FC236}">
                <a16:creationId xmlns:a16="http://schemas.microsoft.com/office/drawing/2014/main" id="{B2F0E0B3-6010-4F0C-A1F1-EF8944AD85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579" y="2052116"/>
            <a:ext cx="7959560" cy="3997828"/>
          </a:xfrm>
        </p:spPr>
        <p:txBody>
          <a:bodyPr>
            <a:normAutofit/>
          </a:bodyPr>
          <a:lstStyle/>
          <a:p>
            <a:pPr marL="344170" indent="-344170"/>
            <a:r>
              <a:rPr lang="en-GB" dirty="0">
                <a:cs typeface="Arial"/>
              </a:rPr>
              <a:t>S1 Improving communication</a:t>
            </a:r>
          </a:p>
          <a:p>
            <a:pPr marL="344170" indent="-344170"/>
            <a:endParaRPr lang="en-GB" dirty="0">
              <a:cs typeface="Arial"/>
            </a:endParaRPr>
          </a:p>
          <a:p>
            <a:pPr marL="344170" indent="-344170"/>
            <a:r>
              <a:rPr lang="en-GB" dirty="0">
                <a:cs typeface="Arial"/>
              </a:rPr>
              <a:t>S2 Money</a:t>
            </a:r>
          </a:p>
          <a:p>
            <a:pPr marL="344170" indent="-344170"/>
            <a:endParaRPr lang="en-GB" dirty="0">
              <a:cs typeface="Arial"/>
            </a:endParaRPr>
          </a:p>
          <a:p>
            <a:pPr marL="344170" indent="-344170"/>
            <a:r>
              <a:rPr lang="en-GB" dirty="0">
                <a:cs typeface="Arial"/>
              </a:rPr>
              <a:t>S3 Improving quality of materials</a:t>
            </a:r>
          </a:p>
        </p:txBody>
      </p:sp>
    </p:spTree>
    <p:extLst>
      <p:ext uri="{BB962C8B-B14F-4D97-AF65-F5344CB8AC3E}">
        <p14:creationId xmlns:p14="http://schemas.microsoft.com/office/powerpoint/2010/main" val="2852236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7C5DE-958E-42A5-83C7-FA439E14BC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353" y="552782"/>
            <a:ext cx="9489000" cy="1325563"/>
          </a:xfrm>
        </p:spPr>
        <p:txBody>
          <a:bodyPr/>
          <a:lstStyle/>
          <a:p>
            <a:r>
              <a:rPr lang="en-GB"/>
              <a:t>Solution 1 </a:t>
            </a:r>
            <a:r>
              <a:rPr lang="en-GB">
                <a:latin typeface="Arial"/>
                <a:cs typeface="Arial"/>
              </a:rPr>
              <a:t>  </a:t>
            </a:r>
            <a:r>
              <a:rPr lang="en-GB">
                <a:solidFill>
                  <a:srgbClr val="FF0000"/>
                </a:solidFill>
                <a:latin typeface="Arial"/>
                <a:cs typeface="Arial"/>
              </a:rPr>
              <a:t> improving </a:t>
            </a:r>
            <a:r>
              <a:rPr lang="en-GB" b="1">
                <a:solidFill>
                  <a:srgbClr val="FF0000"/>
                </a:solidFill>
                <a:latin typeface="Arial"/>
                <a:cs typeface="Arial"/>
              </a:rPr>
              <a:t>communication</a:t>
            </a:r>
            <a:r>
              <a:rPr lang="en-GB" b="1"/>
              <a:t>  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94786380-38E4-46DE-9249-AA401ABFA5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7526372"/>
              </p:ext>
            </p:extLst>
          </p:nvPr>
        </p:nvGraphicFramePr>
        <p:xfrm>
          <a:off x="1137478" y="2098260"/>
          <a:ext cx="9892098" cy="3403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64565">
                  <a:extLst>
                    <a:ext uri="{9D8B030D-6E8A-4147-A177-3AD203B41FA5}">
                      <a16:colId xmlns:a16="http://schemas.microsoft.com/office/drawing/2014/main" val="4026229640"/>
                    </a:ext>
                  </a:extLst>
                </a:gridCol>
                <a:gridCol w="3072592">
                  <a:extLst>
                    <a:ext uri="{9D8B030D-6E8A-4147-A177-3AD203B41FA5}">
                      <a16:colId xmlns:a16="http://schemas.microsoft.com/office/drawing/2014/main" val="1478213455"/>
                    </a:ext>
                  </a:extLst>
                </a:gridCol>
                <a:gridCol w="3754941">
                  <a:extLst>
                    <a:ext uri="{9D8B030D-6E8A-4147-A177-3AD203B41FA5}">
                      <a16:colId xmlns:a16="http://schemas.microsoft.com/office/drawing/2014/main" val="37424044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Plus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Minus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Interest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947702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rgbClr val="00B050"/>
                          </a:solidFill>
                        </a:rPr>
                        <a:t>-improve productivity        4</a:t>
                      </a:r>
                      <a:endParaRPr lang="en-US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B050"/>
                          </a:solidFill>
                        </a:rPr>
                        <a:t>-less targets        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B050"/>
                          </a:solidFill>
                        </a:rPr>
                        <a:t>-confident to speak  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475739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rgbClr val="00B050"/>
                          </a:solidFill>
                        </a:rPr>
                        <a:t>-increase relationship in group 4</a:t>
                      </a:r>
                      <a:endParaRPr lang="en-GB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B050"/>
                          </a:solidFill>
                        </a:rPr>
                        <a:t>-disturbing from the job  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B050"/>
                          </a:solidFill>
                        </a:rPr>
                        <a:t>-making new friends    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21136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B050"/>
                          </a:solidFill>
                        </a:rPr>
                        <a:t>-nice ambient        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B050"/>
                          </a:solidFill>
                        </a:rPr>
                        <a:t>-making new knowledge 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941238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B050"/>
                          </a:solidFill>
                        </a:rPr>
                        <a:t>-more interest in job  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B050"/>
                          </a:solidFill>
                        </a:rPr>
                        <a:t>-disagreements   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B050"/>
                          </a:solidFill>
                        </a:rPr>
                        <a:t>-</a:t>
                      </a:r>
                      <a:r>
                        <a:rPr lang="en-GB" sz="1800" b="0" i="0" u="none" strike="noStrike" noProof="0" dirty="0">
                          <a:solidFill>
                            <a:srgbClr val="00B050"/>
                          </a:solidFill>
                          <a:latin typeface="Arial"/>
                        </a:rPr>
                        <a:t>easier to found new job because of good communication +5</a:t>
                      </a:r>
                      <a:endParaRPr lang="en-GB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22155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B050"/>
                          </a:solidFill>
                        </a:rPr>
                        <a:t>-good feedback   +4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67968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0070C0"/>
                          </a:solidFill>
                        </a:rPr>
                        <a:t>Total   +15</a:t>
                      </a:r>
                    </a:p>
                    <a:p>
                      <a:pPr lvl="0">
                        <a:buNone/>
                      </a:pPr>
                      <a:r>
                        <a:rPr lang="en-GB" b="1" dirty="0">
                          <a:solidFill>
                            <a:srgbClr val="0070C0"/>
                          </a:solidFill>
                        </a:rPr>
                        <a:t>Grand total      + </a:t>
                      </a:r>
                    </a:p>
                  </a:txBody>
                  <a:tcPr>
                    <a:solidFill>
                      <a:srgbClr val="ED7D3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0070C0"/>
                          </a:solidFill>
                        </a:rPr>
                        <a:t>  -11  </a:t>
                      </a:r>
                    </a:p>
                  </a:txBody>
                  <a:tcPr>
                    <a:solidFill>
                      <a:srgbClr val="ED7D3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0070C0"/>
                          </a:solidFill>
                        </a:rPr>
                        <a:t>+23</a:t>
                      </a:r>
                    </a:p>
                    <a:p>
                      <a:pPr lvl="0">
                        <a:buNone/>
                      </a:pPr>
                      <a:r>
                        <a:rPr lang="en-GB" b="1" dirty="0">
                          <a:solidFill>
                            <a:srgbClr val="0070C0"/>
                          </a:solidFill>
                        </a:rPr>
                        <a:t>                       +27</a:t>
                      </a:r>
                    </a:p>
                  </a:txBody>
                  <a:tcPr>
                    <a:solidFill>
                      <a:srgbClr val="ED7D3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4258757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238031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7C5DE-958E-42A5-83C7-FA439E14BC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353" y="552782"/>
            <a:ext cx="9489000" cy="1325563"/>
          </a:xfrm>
        </p:spPr>
        <p:txBody>
          <a:bodyPr/>
          <a:lstStyle/>
          <a:p>
            <a:r>
              <a:rPr lang="en-GB"/>
              <a:t>Solution 2  </a:t>
            </a:r>
            <a:r>
              <a:rPr lang="en-GB">
                <a:latin typeface="Arial"/>
                <a:cs typeface="Arial"/>
              </a:rPr>
              <a:t>  </a:t>
            </a:r>
            <a:r>
              <a:rPr lang="en-GB">
                <a:solidFill>
                  <a:srgbClr val="FF0000"/>
                </a:solidFill>
                <a:latin typeface="Arial"/>
                <a:cs typeface="Arial"/>
              </a:rPr>
              <a:t>money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94786380-38E4-46DE-9249-AA401ABFA5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7897815"/>
              </p:ext>
            </p:extLst>
          </p:nvPr>
        </p:nvGraphicFramePr>
        <p:xfrm>
          <a:off x="1159565" y="2098260"/>
          <a:ext cx="9762960" cy="3942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17636">
                  <a:extLst>
                    <a:ext uri="{9D8B030D-6E8A-4147-A177-3AD203B41FA5}">
                      <a16:colId xmlns:a16="http://schemas.microsoft.com/office/drawing/2014/main" val="4026229640"/>
                    </a:ext>
                  </a:extLst>
                </a:gridCol>
                <a:gridCol w="3372662">
                  <a:extLst>
                    <a:ext uri="{9D8B030D-6E8A-4147-A177-3AD203B41FA5}">
                      <a16:colId xmlns:a16="http://schemas.microsoft.com/office/drawing/2014/main" val="1478213455"/>
                    </a:ext>
                  </a:extLst>
                </a:gridCol>
                <a:gridCol w="3372662">
                  <a:extLst>
                    <a:ext uri="{9D8B030D-6E8A-4147-A177-3AD203B41FA5}">
                      <a16:colId xmlns:a16="http://schemas.microsoft.com/office/drawing/2014/main" val="37424044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Plus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Minus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Interest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947702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/>
                        <a:t>-more interest to work       +4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-increasing the tax    -5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-improve company reputation +4</a:t>
                      </a:r>
                      <a:endParaRPr lang="en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475739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-reduced the number of sickness absence     +4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-short time    -4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-effectiveness organization   + 4</a:t>
                      </a:r>
                      <a:endParaRPr lang="en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21136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/>
                        <a:t>-improve staff turnover    +5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-more products to do  -5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-good reviews  +4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941238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-quality work    +3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-</a:t>
                      </a:r>
                      <a:r>
                        <a:rPr lang="en-GB" sz="1800" b="1" i="0" u="none" strike="noStrike" noProof="0" dirty="0">
                          <a:latin typeface="Corbel"/>
                        </a:rPr>
                        <a:t>work empowerment   +3</a:t>
                      </a:r>
                      <a:endParaRPr lang="en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22155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-no more turnover   +4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-increase health maintenance +5</a:t>
                      </a:r>
                      <a:endParaRPr lang="en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67968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Total +20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Grand total</a:t>
                      </a:r>
                    </a:p>
                  </a:txBody>
                  <a:tcPr>
                    <a:solidFill>
                      <a:srgbClr val="ED7D3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-</a:t>
                      </a:r>
                      <a:r>
                        <a:rPr lang="en-US" dirty="0"/>
                        <a:t>14</a:t>
                      </a:r>
                    </a:p>
                  </a:txBody>
                  <a:tcPr>
                    <a:solidFill>
                      <a:srgbClr val="ED7D3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+20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                      +26</a:t>
                      </a:r>
                    </a:p>
                  </a:txBody>
                  <a:tcPr>
                    <a:solidFill>
                      <a:srgbClr val="ED7D3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4258757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627733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7C5DE-958E-42A5-83C7-FA439E14BC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353" y="552782"/>
            <a:ext cx="9489000" cy="1325563"/>
          </a:xfrm>
        </p:spPr>
        <p:txBody>
          <a:bodyPr/>
          <a:lstStyle/>
          <a:p>
            <a:r>
              <a:rPr lang="en-GB"/>
              <a:t>Solution 3 </a:t>
            </a:r>
            <a:r>
              <a:rPr lang="en-GB">
                <a:solidFill>
                  <a:srgbClr val="FF0000"/>
                </a:solidFill>
              </a:rPr>
              <a:t>Improving quality of materials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94786380-38E4-46DE-9249-AA401ABFA5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97524493"/>
              </p:ext>
            </p:extLst>
          </p:nvPr>
        </p:nvGraphicFramePr>
        <p:xfrm>
          <a:off x="1115391" y="2098260"/>
          <a:ext cx="10028938" cy="3403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33586">
                  <a:extLst>
                    <a:ext uri="{9D8B030D-6E8A-4147-A177-3AD203B41FA5}">
                      <a16:colId xmlns:a16="http://schemas.microsoft.com/office/drawing/2014/main" val="4026229640"/>
                    </a:ext>
                  </a:extLst>
                </a:gridCol>
                <a:gridCol w="3447676">
                  <a:extLst>
                    <a:ext uri="{9D8B030D-6E8A-4147-A177-3AD203B41FA5}">
                      <a16:colId xmlns:a16="http://schemas.microsoft.com/office/drawing/2014/main" val="1478213455"/>
                    </a:ext>
                  </a:extLst>
                </a:gridCol>
                <a:gridCol w="3447676">
                  <a:extLst>
                    <a:ext uri="{9D8B030D-6E8A-4147-A177-3AD203B41FA5}">
                      <a16:colId xmlns:a16="http://schemas.microsoft.com/office/drawing/2014/main" val="37424044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Plus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Minus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Interest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947702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-higher profit     +5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-increase the cost of materials   -4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-satisfied costumer   +5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475739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1" i="0" u="none" strike="noStrike" noProof="0" dirty="0">
                          <a:latin typeface="Century Gothic"/>
                        </a:rPr>
                        <a:t>-higher productivity   +4</a:t>
                      </a:r>
                      <a:endParaRPr lang="en-US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-difficult to found it     -5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-retain their </a:t>
                      </a:r>
                      <a:r>
                        <a:rPr lang="en-GB" b="1"/>
                        <a:t>loyalty    +4</a:t>
                      </a:r>
                      <a:endParaRPr lang="en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21136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-</a:t>
                      </a:r>
                      <a:r>
                        <a:rPr lang="en-GB" sz="1800" b="1" i="0" u="none" strike="noStrike" noProof="0" dirty="0">
                          <a:latin typeface="Century Gothic"/>
                        </a:rPr>
                        <a:t>increase sales      +4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-lack of knowledge to use the new material       -4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-improving market image   +4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941238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-lesser defect     +5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22155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67968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Total     +18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 Grand total</a:t>
                      </a:r>
                    </a:p>
                  </a:txBody>
                  <a:tcPr>
                    <a:solidFill>
                      <a:srgbClr val="ED7D3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    -13</a:t>
                      </a:r>
                    </a:p>
                  </a:txBody>
                  <a:tcPr>
                    <a:solidFill>
                      <a:srgbClr val="ED7D3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+13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                             +18</a:t>
                      </a:r>
                    </a:p>
                  </a:txBody>
                  <a:tcPr>
                    <a:solidFill>
                      <a:srgbClr val="ED7D3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4258757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267712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FE4EF6-5016-440D-831F-1D37312AB8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01837" y="1454963"/>
            <a:ext cx="3342462" cy="330838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dirty="0"/>
              <a:t>Grid analysis</a:t>
            </a:r>
          </a:p>
        </p:txBody>
      </p:sp>
      <p:pic>
        <p:nvPicPr>
          <p:cNvPr id="5" name="Picture 4" descr="Pipette filling tray with sample">
            <a:extLst>
              <a:ext uri="{FF2B5EF4-FFF2-40B4-BE49-F238E27FC236}">
                <a16:creationId xmlns:a16="http://schemas.microsoft.com/office/drawing/2014/main" id="{096A4C8D-8D63-4D51-B89B-122E6973F64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7772"/>
          <a:stretch/>
        </p:blipFill>
        <p:spPr>
          <a:xfrm>
            <a:off x="1470112" y="749969"/>
            <a:ext cx="6946288" cy="563879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2C064B4C-B611-4821-8AB0-2038EABA47B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89803712"/>
              </p:ext>
            </p:extLst>
          </p:nvPr>
        </p:nvGraphicFramePr>
        <p:xfrm>
          <a:off x="1163782" y="526472"/>
          <a:ext cx="7389375" cy="606133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02866">
                  <a:extLst>
                    <a:ext uri="{9D8B030D-6E8A-4147-A177-3AD203B41FA5}">
                      <a16:colId xmlns:a16="http://schemas.microsoft.com/office/drawing/2014/main" val="1287955680"/>
                    </a:ext>
                  </a:extLst>
                </a:gridCol>
                <a:gridCol w="789007">
                  <a:extLst>
                    <a:ext uri="{9D8B030D-6E8A-4147-A177-3AD203B41FA5}">
                      <a16:colId xmlns:a16="http://schemas.microsoft.com/office/drawing/2014/main" val="2544021154"/>
                    </a:ext>
                  </a:extLst>
                </a:gridCol>
                <a:gridCol w="999344">
                  <a:extLst>
                    <a:ext uri="{9D8B030D-6E8A-4147-A177-3AD203B41FA5}">
                      <a16:colId xmlns:a16="http://schemas.microsoft.com/office/drawing/2014/main" val="1203611773"/>
                    </a:ext>
                  </a:extLst>
                </a:gridCol>
                <a:gridCol w="867854">
                  <a:extLst>
                    <a:ext uri="{9D8B030D-6E8A-4147-A177-3AD203B41FA5}">
                      <a16:colId xmlns:a16="http://schemas.microsoft.com/office/drawing/2014/main" val="1349328101"/>
                    </a:ext>
                  </a:extLst>
                </a:gridCol>
                <a:gridCol w="1021521">
                  <a:extLst>
                    <a:ext uri="{9D8B030D-6E8A-4147-A177-3AD203B41FA5}">
                      <a16:colId xmlns:a16="http://schemas.microsoft.com/office/drawing/2014/main" val="771210013"/>
                    </a:ext>
                  </a:extLst>
                </a:gridCol>
                <a:gridCol w="921929">
                  <a:extLst>
                    <a:ext uri="{9D8B030D-6E8A-4147-A177-3AD203B41FA5}">
                      <a16:colId xmlns:a16="http://schemas.microsoft.com/office/drawing/2014/main" val="3616099583"/>
                    </a:ext>
                  </a:extLst>
                </a:gridCol>
                <a:gridCol w="886854">
                  <a:extLst>
                    <a:ext uri="{9D8B030D-6E8A-4147-A177-3AD203B41FA5}">
                      <a16:colId xmlns:a16="http://schemas.microsoft.com/office/drawing/2014/main" val="4071109324"/>
                    </a:ext>
                  </a:extLst>
                </a:gridCol>
              </a:tblGrid>
              <a:tr h="1330074">
                <a:tc>
                  <a:txBody>
                    <a:bodyPr/>
                    <a:lstStyle/>
                    <a:p>
                      <a:pPr fontAlgn="b"/>
                      <a:r>
                        <a:rPr lang="en-GB" sz="1100" dirty="0">
                          <a:effectLst/>
                        </a:rPr>
                        <a:t>Criteria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100" dirty="0">
                          <a:effectLst/>
                        </a:rPr>
                        <a:t>Cost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100" dirty="0">
                          <a:effectLst/>
                        </a:rPr>
                        <a:t>Additional risk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100" dirty="0">
                          <a:effectLst/>
                        </a:rPr>
                        <a:t>Time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100" dirty="0">
                          <a:effectLst/>
                        </a:rPr>
                        <a:t>Effectiveness</a:t>
                      </a:r>
                      <a:endParaRPr lang="en-GB" sz="1100" dirty="0" err="1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100" dirty="0">
                          <a:effectLst/>
                        </a:rPr>
                        <a:t>Human interactions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100" dirty="0">
                          <a:effectLst/>
                        </a:rPr>
                        <a:t>Total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extLst>
                  <a:ext uri="{0D108BD9-81ED-4DB2-BD59-A6C34878D82A}">
                    <a16:rowId xmlns:a16="http://schemas.microsoft.com/office/drawing/2014/main" val="3354649153"/>
                  </a:ext>
                </a:extLst>
              </a:tr>
              <a:tr h="741041">
                <a:tc>
                  <a:txBody>
                    <a:bodyPr/>
                    <a:lstStyle/>
                    <a:p>
                      <a:pPr fontAlgn="b"/>
                      <a:r>
                        <a:rPr lang="en-GB" sz="1100" dirty="0">
                          <a:effectLst/>
                        </a:rPr>
                        <a:t>Weight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dirty="0">
                          <a:effectLst/>
                        </a:rPr>
                        <a:t>5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dirty="0">
                          <a:effectLst/>
                        </a:rPr>
                        <a:t>1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dirty="0">
                          <a:effectLst/>
                        </a:rPr>
                        <a:t>4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dirty="0">
                          <a:effectLst/>
                        </a:rPr>
                        <a:t>2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dirty="0">
                          <a:effectLst/>
                        </a:rPr>
                        <a:t>3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1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extLst>
                  <a:ext uri="{0D108BD9-81ED-4DB2-BD59-A6C34878D82A}">
                    <a16:rowId xmlns:a16="http://schemas.microsoft.com/office/drawing/2014/main" val="2350091347"/>
                  </a:ext>
                </a:extLst>
              </a:tr>
              <a:tr h="1330074">
                <a:tc>
                  <a:txBody>
                    <a:bodyPr/>
                    <a:lstStyle/>
                    <a:p>
                      <a:pPr fontAlgn="b"/>
                      <a:r>
                        <a:rPr lang="en-GB" sz="1100" dirty="0">
                          <a:effectLst/>
                        </a:rPr>
                        <a:t>Improving communication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100" dirty="0">
                          <a:effectLst/>
                        </a:rPr>
                        <a:t>5x2=10   </a:t>
                      </a:r>
                      <a:r>
                        <a:rPr lang="en-GB" sz="1100" dirty="0">
                          <a:solidFill>
                            <a:srgbClr val="FF0000"/>
                          </a:solidFill>
                          <a:effectLst/>
                        </a:rPr>
                        <a:t>2</a:t>
                      </a: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100" dirty="0">
                          <a:effectLst/>
                        </a:rPr>
                        <a:t>1x2=2         </a:t>
                      </a:r>
                      <a:r>
                        <a:rPr lang="en-GB" sz="1100" dirty="0">
                          <a:solidFill>
                            <a:srgbClr val="FF0000"/>
                          </a:solidFill>
                          <a:effectLst/>
                        </a:rPr>
                        <a:t>2</a:t>
                      </a:r>
                      <a:endParaRPr lang="en-GB" sz="1100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100" dirty="0">
                          <a:effectLst/>
                        </a:rPr>
                        <a:t>4x3=12    </a:t>
                      </a:r>
                      <a:r>
                        <a:rPr lang="en-GB" sz="1100" dirty="0">
                          <a:solidFill>
                            <a:srgbClr val="FF0000"/>
                          </a:solidFill>
                          <a:effectLst/>
                        </a:rPr>
                        <a:t>3</a:t>
                      </a:r>
                      <a:endParaRPr lang="en-GB" sz="110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100" dirty="0">
                          <a:effectLst/>
                        </a:rPr>
                        <a:t>2x4=8     4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100" dirty="0">
                          <a:effectLst/>
                        </a:rPr>
                        <a:t>3x4=12     </a:t>
                      </a:r>
                      <a:r>
                        <a:rPr lang="en-GB" sz="1100" dirty="0">
                          <a:solidFill>
                            <a:srgbClr val="FF0000"/>
                          </a:solidFill>
                          <a:effectLst/>
                        </a:rPr>
                        <a:t>   4</a:t>
                      </a:r>
                      <a:endParaRPr lang="en-GB" sz="110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lvl="0" algn="r">
                        <a:buNone/>
                      </a:pPr>
                      <a:r>
                        <a:rPr lang="en-US" sz="1200"/>
                        <a:t>44</a:t>
                      </a:r>
                      <a:endParaRPr lang="en-US" sz="1200" dirty="0"/>
                    </a:p>
                  </a:txBody>
                  <a:tcPr marL="9525" marR="9525" marT="9525" anchor="b"/>
                </a:tc>
                <a:extLst>
                  <a:ext uri="{0D108BD9-81ED-4DB2-BD59-A6C34878D82A}">
                    <a16:rowId xmlns:a16="http://schemas.microsoft.com/office/drawing/2014/main" val="3242943210"/>
                  </a:ext>
                </a:extLst>
              </a:tr>
              <a:tr h="1330074">
                <a:tc>
                  <a:txBody>
                    <a:bodyPr/>
                    <a:lstStyle/>
                    <a:p>
                      <a:pPr fontAlgn="b"/>
                      <a:r>
                        <a:rPr lang="en-GB" sz="1100" dirty="0">
                          <a:effectLst/>
                        </a:rPr>
                        <a:t>Money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100" dirty="0">
                          <a:effectLst/>
                        </a:rPr>
                        <a:t>5x2=10     </a:t>
                      </a:r>
                      <a:r>
                        <a:rPr lang="en-GB" sz="1100" dirty="0">
                          <a:solidFill>
                            <a:srgbClr val="FF0000"/>
                          </a:solidFill>
                          <a:effectLst/>
                        </a:rPr>
                        <a:t>2</a:t>
                      </a: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100" dirty="0">
                          <a:effectLst/>
                        </a:rPr>
                        <a:t>1x3=3          </a:t>
                      </a:r>
                      <a:r>
                        <a:rPr lang="en-GB" sz="1100" dirty="0">
                          <a:solidFill>
                            <a:srgbClr val="FF0000"/>
                          </a:solidFill>
                          <a:effectLst/>
                        </a:rPr>
                        <a:t>3</a:t>
                      </a:r>
                      <a:endParaRPr lang="en-GB" sz="1100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100" dirty="0">
                          <a:effectLst/>
                        </a:rPr>
                        <a:t>4x4=16  </a:t>
                      </a:r>
                      <a:r>
                        <a:rPr lang="en-GB" sz="1100" dirty="0">
                          <a:solidFill>
                            <a:srgbClr val="FF0000"/>
                          </a:solidFill>
                          <a:effectLst/>
                        </a:rPr>
                        <a:t> 4</a:t>
                      </a:r>
                      <a:endParaRPr lang="en-GB" sz="1100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100" dirty="0">
                          <a:effectLst/>
                        </a:rPr>
                        <a:t>2x3=6     3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100" dirty="0">
                          <a:effectLst/>
                        </a:rPr>
                        <a:t>3x2=6         </a:t>
                      </a:r>
                      <a:r>
                        <a:rPr lang="en-GB" sz="1100" dirty="0">
                          <a:solidFill>
                            <a:srgbClr val="FF0000"/>
                          </a:solidFill>
                          <a:effectLst/>
                        </a:rPr>
                        <a:t> 2</a:t>
                      </a:r>
                      <a:endParaRPr lang="en-GB" sz="110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lvl="0" algn="r">
                        <a:buNone/>
                      </a:pPr>
                      <a:r>
                        <a:rPr lang="en-GB" sz="1100" dirty="0">
                          <a:effectLst/>
                        </a:rPr>
                        <a:t>41</a:t>
                      </a:r>
                      <a:endParaRPr lang="en-US" dirty="0"/>
                    </a:p>
                  </a:txBody>
                  <a:tcPr marL="9525" marR="9525" marT="9525" anchor="b"/>
                </a:tc>
                <a:extLst>
                  <a:ext uri="{0D108BD9-81ED-4DB2-BD59-A6C34878D82A}">
                    <a16:rowId xmlns:a16="http://schemas.microsoft.com/office/drawing/2014/main" val="3979705191"/>
                  </a:ext>
                </a:extLst>
              </a:tr>
              <a:tr h="1330074">
                <a:tc>
                  <a:txBody>
                    <a:bodyPr/>
                    <a:lstStyle/>
                    <a:p>
                      <a:pPr fontAlgn="b"/>
                      <a:r>
                        <a:rPr lang="en-GB" sz="1100" dirty="0">
                          <a:effectLst/>
                        </a:rPr>
                        <a:t>Improving quality of materials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100" dirty="0">
                          <a:effectLst/>
                        </a:rPr>
                        <a:t>5x1=5   </a:t>
                      </a:r>
                      <a:r>
                        <a:rPr lang="en-GB" sz="1100" dirty="0">
                          <a:solidFill>
                            <a:srgbClr val="FF0000"/>
                          </a:solidFill>
                          <a:effectLst/>
                        </a:rPr>
                        <a:t> 1</a:t>
                      </a: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100" dirty="0">
                          <a:effectLst/>
                        </a:rPr>
                        <a:t>1x4=4           </a:t>
                      </a:r>
                      <a:r>
                        <a:rPr lang="en-GB" sz="1100" dirty="0">
                          <a:solidFill>
                            <a:srgbClr val="FF0000"/>
                          </a:solidFill>
                          <a:effectLst/>
                        </a:rPr>
                        <a:t>4</a:t>
                      </a:r>
                      <a:endParaRPr lang="en-GB" sz="1100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100" dirty="0">
                          <a:effectLst/>
                        </a:rPr>
                        <a:t>4x3=12  </a:t>
                      </a:r>
                      <a:r>
                        <a:rPr lang="en-GB" sz="1100" dirty="0">
                          <a:solidFill>
                            <a:srgbClr val="FF0000"/>
                          </a:solidFill>
                          <a:effectLst/>
                        </a:rPr>
                        <a:t> 3</a:t>
                      </a:r>
                      <a:endParaRPr lang="en-GB" sz="1100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100" dirty="0">
                          <a:effectLst/>
                        </a:rPr>
                        <a:t>2x5=10   5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100" dirty="0">
                          <a:effectLst/>
                        </a:rPr>
                        <a:t>3x2=6      </a:t>
                      </a:r>
                      <a:r>
                        <a:rPr lang="en-GB" sz="1100" dirty="0">
                          <a:solidFill>
                            <a:srgbClr val="FF0000"/>
                          </a:solidFill>
                          <a:effectLst/>
                        </a:rPr>
                        <a:t>  2</a:t>
                      </a:r>
                      <a:endParaRPr lang="en-GB" sz="1100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lvl="0" algn="r">
                        <a:buNone/>
                      </a:pPr>
                      <a:r>
                        <a:rPr lang="en-GB" sz="1100" dirty="0">
                          <a:effectLst/>
                        </a:rPr>
                        <a:t>37</a:t>
                      </a:r>
                      <a:endParaRPr lang="en-US" dirty="0"/>
                    </a:p>
                  </a:txBody>
                  <a:tcPr marL="9525" marR="9525" marT="9525" anchor="b"/>
                </a:tc>
                <a:extLst>
                  <a:ext uri="{0D108BD9-81ED-4DB2-BD59-A6C34878D82A}">
                    <a16:rowId xmlns:a16="http://schemas.microsoft.com/office/drawing/2014/main" val="337995943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214721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139814-752C-408A-8679-458244FE01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8936" y="2811270"/>
            <a:ext cx="3473753" cy="1770045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Implementation plan for poor communication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B639BCDB-25B9-4D64-98A2-F4A2F171E9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31187362"/>
              </p:ext>
            </p:extLst>
          </p:nvPr>
        </p:nvGraphicFramePr>
        <p:xfrm>
          <a:off x="6280264" y="550974"/>
          <a:ext cx="5295778" cy="57275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592317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9" name="Rectangle 10">
            <a:extLst>
              <a:ext uri="{FF2B5EF4-FFF2-40B4-BE49-F238E27FC236}">
                <a16:creationId xmlns:a16="http://schemas.microsoft.com/office/drawing/2014/main" id="{A53581F1-58F0-4AB7-A8A0-209066727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gnifying glass showing decling performance">
            <a:extLst>
              <a:ext uri="{FF2B5EF4-FFF2-40B4-BE49-F238E27FC236}">
                <a16:creationId xmlns:a16="http://schemas.microsoft.com/office/drawing/2014/main" id="{17614134-41C1-45A5-95B3-BF8E01B7676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3741" r="9091" b="9648"/>
          <a:stretch/>
        </p:blipFill>
        <p:spPr>
          <a:xfrm>
            <a:off x="20" y="227"/>
            <a:ext cx="12191675" cy="6858000"/>
          </a:xfrm>
          <a:prstGeom prst="rect">
            <a:avLst/>
          </a:prstGeom>
        </p:spPr>
      </p:pic>
      <p:pic>
        <p:nvPicPr>
          <p:cNvPr id="80" name="Picture 12">
            <a:extLst>
              <a:ext uri="{FF2B5EF4-FFF2-40B4-BE49-F238E27FC236}">
                <a16:creationId xmlns:a16="http://schemas.microsoft.com/office/drawing/2014/main" id="{7F805E00-AB38-4A7C-BECE-0DED0DECE7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81" name="Picture 14">
            <a:extLst>
              <a:ext uri="{FF2B5EF4-FFF2-40B4-BE49-F238E27FC236}">
                <a16:creationId xmlns:a16="http://schemas.microsoft.com/office/drawing/2014/main" id="{86805C35-00DC-4889-A7FD-065BDE84CE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2" name="Rectangle 16">
            <a:extLst>
              <a:ext uri="{FF2B5EF4-FFF2-40B4-BE49-F238E27FC236}">
                <a16:creationId xmlns:a16="http://schemas.microsoft.com/office/drawing/2014/main" id="{F4E6F7CC-42A8-4DCA-B793-34EE7A20C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4" name="Rectangle 18">
            <a:extLst>
              <a:ext uri="{FF2B5EF4-FFF2-40B4-BE49-F238E27FC236}">
                <a16:creationId xmlns:a16="http://schemas.microsoft.com/office/drawing/2014/main" id="{349DF81A-9E35-48CB-A13A-0F3044872E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6" name="Rectangle 20">
            <a:extLst>
              <a:ext uri="{FF2B5EF4-FFF2-40B4-BE49-F238E27FC236}">
                <a16:creationId xmlns:a16="http://schemas.microsoft.com/office/drawing/2014/main" id="{DBF782AB-FEB4-4E4B-B045-C02BC6558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4" y="0"/>
            <a:ext cx="7925404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E75A3C-72D2-41AE-822C-8D1FB48A99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1809" y="808056"/>
            <a:ext cx="5516236" cy="107722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pc="-100"/>
              <a:t>Summary and Conclusion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22DA922-339A-47E0-96DE-1F7CB1192988}"/>
              </a:ext>
            </a:extLst>
          </p:cNvPr>
          <p:cNvSpPr txBox="1"/>
          <p:nvPr/>
        </p:nvSpPr>
        <p:spPr>
          <a:xfrm>
            <a:off x="2610579" y="2052116"/>
            <a:ext cx="5518026" cy="399782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12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dirty="0"/>
              <a:t>Definition of stress and impacts</a:t>
            </a:r>
          </a:p>
          <a:p>
            <a:pPr>
              <a:lnSpc>
                <a:spcPct val="12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/>
              <a:t>Pestle analysis</a:t>
            </a:r>
          </a:p>
          <a:p>
            <a:pPr>
              <a:lnSpc>
                <a:spcPct val="12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/>
              <a:t>Fishbone (cause and effect of the problem)</a:t>
            </a:r>
          </a:p>
          <a:p>
            <a:pPr>
              <a:lnSpc>
                <a:spcPct val="12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/>
              <a:t>Founding solutions</a:t>
            </a:r>
          </a:p>
          <a:p>
            <a:pPr>
              <a:lnSpc>
                <a:spcPct val="12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/>
              <a:t>Tool for solution : -PMI</a:t>
            </a:r>
          </a:p>
          <a:p>
            <a:pPr>
              <a:lnSpc>
                <a:spcPct val="12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/>
              <a:t>                              -Grid </a:t>
            </a:r>
          </a:p>
          <a:p>
            <a:pPr>
              <a:lnSpc>
                <a:spcPct val="12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/>
              <a:t>Implementacion</a:t>
            </a:r>
          </a:p>
        </p:txBody>
      </p:sp>
      <p:sp>
        <p:nvSpPr>
          <p:cNvPr id="88" name="Rectangle 22">
            <a:extLst>
              <a:ext uri="{FF2B5EF4-FFF2-40B4-BE49-F238E27FC236}">
                <a16:creationId xmlns:a16="http://schemas.microsoft.com/office/drawing/2014/main" id="{F4E9FDCC-E070-4D2E-9AE6-67D4AE6C0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937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950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D3B20A-EC05-4499-8F07-92AA733959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1298448"/>
            <a:ext cx="4705801" cy="325526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900" spc="-100"/>
              <a:t>Thank you</a:t>
            </a:r>
          </a:p>
        </p:txBody>
      </p:sp>
      <p:pic>
        <p:nvPicPr>
          <p:cNvPr id="13" name="Graphic 6" descr="Smiling Face with No Fill">
            <a:extLst>
              <a:ext uri="{FF2B5EF4-FFF2-40B4-BE49-F238E27FC236}">
                <a16:creationId xmlns:a16="http://schemas.microsoft.com/office/drawing/2014/main" id="{E7843D1E-4102-46E4-A146-1CC9D3C485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586977" y="970500"/>
            <a:ext cx="4908848" cy="4908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271813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1F2D29"/>
      </a:dk2>
      <a:lt2>
        <a:srgbClr val="C5FAEB"/>
      </a:lt2>
      <a:accent1>
        <a:srgbClr val="A1D68B"/>
      </a:accent1>
      <a:accent2>
        <a:srgbClr val="5EC795"/>
      </a:accent2>
      <a:accent3>
        <a:srgbClr val="4DADCF"/>
      </a:accent3>
      <a:accent4>
        <a:srgbClr val="CDB756"/>
      </a:accent4>
      <a:accent5>
        <a:srgbClr val="E29C36"/>
      </a:accent5>
      <a:accent6>
        <a:srgbClr val="8EC0C1"/>
      </a:accent6>
      <a:hlink>
        <a:srgbClr val="6D9D9B"/>
      </a:hlink>
      <a:folHlink>
        <a:srgbClr val="6D8583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6AC10936-2DFC-4054-9ADF-B5E2C5F8619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13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Madison</vt:lpstr>
      <vt:lpstr>Stress level in the UK</vt:lpstr>
      <vt:lpstr>Introduction</vt:lpstr>
      <vt:lpstr>Environmental analysis</vt:lpstr>
      <vt:lpstr>Environmental analysis</vt:lpstr>
      <vt:lpstr>Cause and Effect analysis-Fishbone </vt:lpstr>
      <vt:lpstr>Possible solutions</vt:lpstr>
      <vt:lpstr>Solution 1    improving communication  </vt:lpstr>
      <vt:lpstr>Solution 2    money</vt:lpstr>
      <vt:lpstr>Solution 3 Improving quality of materials</vt:lpstr>
      <vt:lpstr>Grid analysis</vt:lpstr>
      <vt:lpstr>Implementation plan for poor communication</vt:lpstr>
      <vt:lpstr>Summary and Conclusion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225</cp:revision>
  <dcterms:created xsi:type="dcterms:W3CDTF">2021-10-07T10:40:59Z</dcterms:created>
  <dcterms:modified xsi:type="dcterms:W3CDTF">2021-11-08T18:36:00Z</dcterms:modified>
</cp:coreProperties>
</file>