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3"/>
  </p:notesMasterIdLst>
  <p:sldIdLst>
    <p:sldId id="296" r:id="rId5"/>
    <p:sldId id="297" r:id="rId6"/>
    <p:sldId id="298" r:id="rId7"/>
    <p:sldId id="299" r:id="rId8"/>
    <p:sldId id="300" r:id="rId9"/>
    <p:sldId id="282" r:id="rId10"/>
    <p:sldId id="284" r:id="rId11"/>
    <p:sldId id="30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than Morgan (1801338)" initials="N(" lastIdx="18" clrIdx="0">
    <p:extLst>
      <p:ext uri="{19B8F6BF-5375-455C-9EA6-DF929625EA0E}">
        <p15:presenceInfo xmlns:p15="http://schemas.microsoft.com/office/powerpoint/2012/main" userId="S::1801338@student.uwtsd.ac.uk::c0e76291-f8bc-4341-9398-a82526e6a01e" providerId="AD"/>
      </p:ext>
    </p:extLst>
  </p:cmAuthor>
  <p:cmAuthor id="2" name="Daniel Algie (1706977)" initials="D(" lastIdx="13" clrIdx="1">
    <p:extLst>
      <p:ext uri="{19B8F6BF-5375-455C-9EA6-DF929625EA0E}">
        <p15:presenceInfo xmlns:p15="http://schemas.microsoft.com/office/powerpoint/2012/main" userId="S::1706977@student.uwtsd.ac.uk::039c2abf-29b2-4de6-9a4b-40db1914ef8e" providerId="AD"/>
      </p:ext>
    </p:extLst>
  </p:cmAuthor>
  <p:cmAuthor id="3" name="Ryan Morgan (1706559)" initials="R(" lastIdx="7" clrIdx="2">
    <p:extLst>
      <p:ext uri="{19B8F6BF-5375-455C-9EA6-DF929625EA0E}">
        <p15:presenceInfo xmlns:p15="http://schemas.microsoft.com/office/powerpoint/2012/main" userId="S::1706559@student.uwtsd.ac.uk::5c8fcc25-a84e-4d35-a0fc-6686dc480f5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FFFF66"/>
    <a:srgbClr val="FFCC99"/>
    <a:srgbClr val="33CCFF"/>
    <a:srgbClr val="CC99FF"/>
    <a:srgbClr val="00CC66"/>
    <a:srgbClr val="FF5050"/>
    <a:srgbClr val="99CCFF"/>
    <a:srgbClr val="336699"/>
    <a:srgbClr val="00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4336AC-075B-4A2A-65D7-820C722C9282}" v="310" dt="2019-12-03T18:21:18.486"/>
    <p1510:client id="{3D5C76D3-492A-B095-9DE6-0418083E7554}" v="145" dt="2019-12-03T20:19:52.307"/>
    <p1510:client id="{4D61CA7E-E49B-D467-9E6A-AFB3F65054FA}" v="238" dt="2019-12-03T21:26:25.750"/>
    <p1510:client id="{5CEF7612-BD84-447D-B972-F1C411B73DB3}" v="3" dt="2019-12-03T16:14:37.999"/>
    <p1510:client id="{620B05E6-8383-BDD5-4AAE-A6DD6399A251}" v="347" dt="2019-12-03T16:44:48.817"/>
    <p1510:client id="{63180A6E-5CD8-417F-B193-31E41703F838}" v="130" dt="2019-12-03T16:09:38.087"/>
    <p1510:client id="{68D3668B-D7AB-766D-1774-B2E40643666B}" v="3" dt="2019-12-04T08:52:08.994"/>
    <p1510:client id="{88DCF9B0-33C6-0835-8C2C-DC2ACA4D8C7C}" v="9" dt="2019-12-03T22:42:17.046"/>
    <p1510:client id="{8A69D03E-61B3-4C45-950F-E52B2EBA876D}" v="2810" dt="2019-12-04T00:20:54.752"/>
    <p1510:client id="{97985B44-4837-72D0-795E-C3F8B10933BA}" v="7" dt="2019-12-03T14:51:12.275"/>
    <p1510:client id="{AA2CE010-D52C-4A31-9878-1852937F820B}" v="129" dt="2019-12-03T21:46:11.508"/>
    <p1510:client id="{BCB61B43-0732-9000-BF83-0714626DDC79}" v="238" dt="2019-12-03T12:59:01.965"/>
    <p1510:client id="{C7EA933D-0E3C-4E56-8A37-90CAE1533AFE}" v="55" dt="2019-12-03T13:41:17.280"/>
    <p1510:client id="{D26D10D7-1919-4552-9E34-38ED257CA348}" v="57" dt="2019-12-03T12:21:03.747"/>
    <p1510:client id="{DA30D953-D230-1BFB-7884-043C3AABBF56}" v="2" dt="2019-12-04T11:15:18.966"/>
    <p1510:client id="{FB9FDD5A-5BC0-36CD-8B94-2BCE97786982}" v="856" dt="2019-12-03T09:58:42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4" d="100"/>
          <a:sy n="154" d="100"/>
        </p:scale>
        <p:origin x="53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20D949-2B7B-43E7-AB2B-240FB3F7D19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3EB9D4-5683-45A2-AA4A-F35729A2A7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88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olvocars.com/au/about/australia/i-roll-enewsletter/2017/march/keyless-no-longer-means-clueles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autoblog.com/2017/07/07/bmw-display-key-technology-nobody-asked-for/?guccounter=1&amp;guce_referrer=aHR0cHM6Ly93d3cuZ29vZ2xlLmNvbS8&amp;guce_referrer_sig=AQAAAMSa65HWAXrP5DI2Ra7EuZY_K0NwDHKhSxzOQwmxETg-unTCBiDZXEbS2T4nqQWfnQyNFtm4faXL0qKZ62KViDCrvTGUabQCw4CuqEUH5D-QxGnA90VMZ_jYbqUXY_3ZXmBi9zKAwzqCzHNBI1yHqgzU8OsZW-Mwg4mNOkvAgoWq" TargetMode="External"/><Relationship Id="rId4" Type="http://schemas.openxmlformats.org/officeDocument/2006/relationships/hyperlink" Target="https://www.tesla.com/sites/default/files/model_s_owners_manual_europe_en_eu.pdf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echmode-outsourcing.com/en/digital-key-how-about-using-your-smartphone-as-your-car-keys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stedreviews.com/news/tesla-s-bluetooth-key-fob-could-help-you-find-your-keys-2926019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scoops.com/2015/06/new-bmw-7-series-has-super-cool-key-fob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mt.co.uk/vehicle-data/car-registrations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st-selling-cars.com/global/2018-full-year-international-worldwide-car-sales-and-global-market-analysis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References:</a:t>
            </a:r>
          </a:p>
          <a:p>
            <a:r>
              <a:rPr lang="en-US"/>
              <a:t>[1] </a:t>
            </a:r>
            <a:r>
              <a:rPr lang="en-US">
                <a:hlinkClick r:id="rId3"/>
              </a:rPr>
              <a:t>https://www.volvocars.com/au/about/australia/i-roll-enewsletter/2017/march/keyless-no-longer-means-clueless</a:t>
            </a:r>
            <a:endParaRPr lang="en-GB"/>
          </a:p>
          <a:p>
            <a:r>
              <a:rPr lang="en-US"/>
              <a:t>[2] </a:t>
            </a:r>
            <a:r>
              <a:rPr lang="en-US">
                <a:hlinkClick r:id="rId4"/>
              </a:rPr>
              <a:t>https://www.tesla.com/sites/default/files/model_s_owners_manual_europe_en_eu.pdf</a:t>
            </a:r>
            <a:endParaRPr lang="en-GB"/>
          </a:p>
          <a:p>
            <a:r>
              <a:rPr lang="en-US"/>
              <a:t>[3] </a:t>
            </a:r>
            <a:r>
              <a:rPr lang="en-US">
                <a:hlinkClick r:id="rId5"/>
              </a:rPr>
              <a:t>https://www.autoblog.com/2017/07/07/bmw-display-key-technology-nobody-asked-for/?guccounter=1&amp;guce_referrer=aHR0cHM6Ly93d3cuZ29vZ2xlLmNvbS8&amp;guce_referrer_sig=AQAAAMSa65HWAXrP5DI2Ra7EuZY_K0NwDHKhSxzOQwmxETg-unTCBiDZXEbS2T4nqQWfnQyNFtm4faXL0qKZ62KViDCrvTGUabQCw4CuqEUH5D-QxGnA90VMZ_jYbqUXY_3ZXmBi9zKAwzqCzHNBI1yHqgzU8OsZW-Mwg4mNOkvAgoWq</a:t>
            </a: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412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References:</a:t>
            </a:r>
          </a:p>
          <a:p>
            <a:r>
              <a:rPr lang="en-US"/>
              <a:t>[1] </a:t>
            </a:r>
            <a:r>
              <a:rPr lang="en-US">
                <a:hlinkClick r:id="rId3"/>
              </a:rPr>
              <a:t>http://techmode-outsourcing.com/en/digital-key-how-about-using-your-smartphone-as-your-car-keys/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2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References:</a:t>
            </a:r>
          </a:p>
          <a:p>
            <a:r>
              <a:rPr lang="en-US">
                <a:cs typeface="Calibri"/>
              </a:rPr>
              <a:t>[1] </a:t>
            </a:r>
            <a:r>
              <a:rPr lang="en-US">
                <a:hlinkClick r:id="rId3"/>
              </a:rPr>
              <a:t>https://www.trustedreviews.com/news/tesla-s-bluetooth-key-fob-could-help-you-find-your-keys-2926019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475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References: </a:t>
            </a:r>
          </a:p>
          <a:p>
            <a:r>
              <a:rPr lang="en-US"/>
              <a:t>[1] </a:t>
            </a:r>
            <a:r>
              <a:rPr lang="en-US">
                <a:hlinkClick r:id="rId3"/>
              </a:rPr>
              <a:t>https://www.carscoops.com/2015/06/new-bmw-7-series-has-super-cool-key-fob/</a:t>
            </a:r>
            <a:endParaRPr lang="en-US"/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03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94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https://www.smmt.co.uk/vehicle-data/car-registrations/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5208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https://www.best-selling-cars.com/global/2018-full-year-international-worldwide-car-sales-and-global-market-analysis/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EB9D4-5683-45A2-AA4A-F35729A2A7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289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25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0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162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35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56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4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51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152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10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121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78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35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57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182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98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9CEED88-215C-4518-87DD-E6FEDD784B6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36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6BB0-5E5C-4826-9AEC-A346FD3C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Competitors</a:t>
            </a:r>
            <a:endParaRPr lang="en-US" b="1">
              <a:solidFill>
                <a:schemeClr val="bg1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7A471-4670-4F0A-AF0D-91ED6A20C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Volvo – Digital Key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Tesla – Model S Mini Key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BMW – Touchscreen Key Fob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Most premium/sports cars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0726E6-8654-4434-A546-935827207F4E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</p:spTree>
    <p:extLst>
      <p:ext uri="{BB962C8B-B14F-4D97-AF65-F5344CB8AC3E}">
        <p14:creationId xmlns:p14="http://schemas.microsoft.com/office/powerpoint/2010/main" val="289185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6BB0-5E5C-4826-9AEC-A346FD3C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Volvo Digital Key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7A471-4670-4F0A-AF0D-91ED6A20C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4286248" cy="3124201"/>
          </a:xfrm>
        </p:spPr>
        <p:txBody>
          <a:bodyPr>
            <a:normAutofit fontScale="92500"/>
          </a:bodyPr>
          <a:lstStyle/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Fully Digital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Feature Rich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Convenience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No loosing Key Fobs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Smartphone App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0726E6-8654-4434-A546-935827207F4E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  <p:pic>
        <p:nvPicPr>
          <p:cNvPr id="5" name="Picture 5" descr="A stove top oven sitting inside of a car&#10;&#10;Description generated with high confidence">
            <a:extLst>
              <a:ext uri="{FF2B5EF4-FFF2-40B4-BE49-F238E27FC236}">
                <a16:creationId xmlns:a16="http://schemas.microsoft.com/office/drawing/2014/main" id="{F00C165F-4A66-465F-8C1F-75723AD0AD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5316" y="2741150"/>
            <a:ext cx="5092700" cy="2434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506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6BB0-5E5C-4826-9AEC-A346FD3C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Tesla Model S Mini Key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7A471-4670-4F0A-AF0D-91ED6A20C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4286248" cy="3124201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Visually Appealing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Feature Rich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Unique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0726E6-8654-4434-A546-935827207F4E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  <p:pic>
        <p:nvPicPr>
          <p:cNvPr id="6" name="Picture 6" descr="A pair of black shoes&#10;&#10;Description generated with high confidence">
            <a:extLst>
              <a:ext uri="{FF2B5EF4-FFF2-40B4-BE49-F238E27FC236}">
                <a16:creationId xmlns:a16="http://schemas.microsoft.com/office/drawing/2014/main" id="{8D3B472C-F9C5-4344-AD7E-B84A6A5CEB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318" y="2760111"/>
            <a:ext cx="4902200" cy="276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51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6BB0-5E5C-4826-9AEC-A346FD3C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BMW Touch Screen Key </a:t>
            </a:r>
            <a:r>
              <a:rPr lang="en-GB" b="1" err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FOb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7A471-4670-4F0A-AF0D-91ED6A20C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5789082" cy="3124201"/>
          </a:xfrm>
        </p:spPr>
        <p:txBody>
          <a:bodyPr>
            <a:normAutofit fontScale="92500"/>
          </a:bodyPr>
          <a:lstStyle/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2,2 Inch Colour Touchscreen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App Connectivity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Feature Rich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Micro USB Charge Port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Wireless Charging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0726E6-8654-4434-A546-935827207F4E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  <p:pic>
        <p:nvPicPr>
          <p:cNvPr id="5" name="Picture 6" descr="A hand holding a cellphone&#10;&#10;Description generated with very high confidence">
            <a:extLst>
              <a:ext uri="{FF2B5EF4-FFF2-40B4-BE49-F238E27FC236}">
                <a16:creationId xmlns:a16="http://schemas.microsoft.com/office/drawing/2014/main" id="{376E16CE-441A-4603-850A-90F628E208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4726" y="2927469"/>
            <a:ext cx="4711700" cy="2546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14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6BB0-5E5C-4826-9AEC-A346FD3C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What Makes Us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7A471-4670-4F0A-AF0D-91ED6A20C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5789082" cy="3124201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 purpose of the product</a:t>
            </a:r>
          </a:p>
          <a:p>
            <a:r>
              <a:rPr lang="en-GB" sz="32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Our main goal!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0726E6-8654-4434-A546-935827207F4E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  <p:pic>
        <p:nvPicPr>
          <p:cNvPr id="6" name="Picture 6" descr="A close up of a stop sign on the side of a road&#10;&#10;Description generated with very high confidence">
            <a:extLst>
              <a:ext uri="{FF2B5EF4-FFF2-40B4-BE49-F238E27FC236}">
                <a16:creationId xmlns:a16="http://schemas.microsoft.com/office/drawing/2014/main" id="{0C9FA7FE-9846-4A5D-8C89-15171D6D9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317" y="2441410"/>
            <a:ext cx="4288366" cy="2853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140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B18DE4D0-1714-432A-96C0-97DA6484BA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14" y="215396"/>
            <a:ext cx="6254945" cy="3213604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841AAEE-6ECB-4B65-96E4-D6EF39CBA5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14" y="3429001"/>
            <a:ext cx="6254945" cy="3289238"/>
          </a:xfrm>
          <a:prstGeom prst="rect">
            <a:avLst/>
          </a:prstGeom>
        </p:spPr>
      </p:pic>
      <p:pic>
        <p:nvPicPr>
          <p:cNvPr id="7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20DE4E1-32EA-4AF2-97F4-CCF372C4A2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5059" y="1678472"/>
            <a:ext cx="5640888" cy="35010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DC4780-9B2E-4127-AC33-7F2338645785}"/>
              </a:ext>
            </a:extLst>
          </p:cNvPr>
          <p:cNvSpPr txBox="1"/>
          <p:nvPr/>
        </p:nvSpPr>
        <p:spPr>
          <a:xfrm>
            <a:off x="6862713" y="6447934"/>
            <a:ext cx="1803728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b="1">
                <a:solidFill>
                  <a:schemeClr val="bg1"/>
                </a:solidFill>
              </a:rPr>
              <a:t>Martin Dunn 1705105</a:t>
            </a:r>
          </a:p>
        </p:txBody>
      </p:sp>
    </p:spTree>
    <p:extLst>
      <p:ext uri="{BB962C8B-B14F-4D97-AF65-F5344CB8AC3E}">
        <p14:creationId xmlns:p14="http://schemas.microsoft.com/office/powerpoint/2010/main" val="2034200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A6BC8E9-01F3-41E9-9070-5E0363E373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5880" y="2626999"/>
            <a:ext cx="6801790" cy="4048851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E863B3D4-5E50-46DD-A28E-DAEEACC8AB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30" y="153976"/>
            <a:ext cx="6359203" cy="24730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1B35F8-D792-4A1E-A441-477CE23EE39F}"/>
              </a:ext>
            </a:extLst>
          </p:cNvPr>
          <p:cNvSpPr txBox="1"/>
          <p:nvPr/>
        </p:nvSpPr>
        <p:spPr>
          <a:xfrm>
            <a:off x="6715125" y="1159654"/>
            <a:ext cx="5322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86 Million Vehicles sold Worldwide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4C8A58-22C9-4377-AD52-BA98F17B0A3D}"/>
              </a:ext>
            </a:extLst>
          </p:cNvPr>
          <p:cNvSpPr txBox="1"/>
          <p:nvPr/>
        </p:nvSpPr>
        <p:spPr>
          <a:xfrm>
            <a:off x="352425" y="6466788"/>
            <a:ext cx="1739900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b="1">
                <a:solidFill>
                  <a:schemeClr val="bg1"/>
                </a:solidFill>
              </a:rPr>
              <a:t>Martin Dunn 1705105</a:t>
            </a:r>
          </a:p>
        </p:txBody>
      </p:sp>
    </p:spTree>
    <p:extLst>
      <p:ext uri="{BB962C8B-B14F-4D97-AF65-F5344CB8AC3E}">
        <p14:creationId xmlns:p14="http://schemas.microsoft.com/office/powerpoint/2010/main" val="972644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78463-1958-486D-A2BC-94217A7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Target Market</a:t>
            </a:r>
            <a:endParaRPr lang="en-GB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1735B-23F0-4A15-AF36-48D00B65D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GB" sz="40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Everyone!</a:t>
            </a:r>
          </a:p>
          <a:p>
            <a:r>
              <a:rPr lang="en-GB" sz="40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Our vision – To be included with all new cars</a:t>
            </a:r>
          </a:p>
          <a:p>
            <a:r>
              <a:rPr lang="en-GB" sz="40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Make the roads safer for everyone – not just the drivers!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E3C3AD-E4B8-411F-B775-B7AC9C77F428}"/>
              </a:ext>
            </a:extLst>
          </p:cNvPr>
          <p:cNvSpPr txBox="1"/>
          <p:nvPr/>
        </p:nvSpPr>
        <p:spPr>
          <a:xfrm>
            <a:off x="939165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Martin Dunn 1705105</a:t>
            </a:r>
          </a:p>
        </p:txBody>
      </p:sp>
    </p:spTree>
    <p:extLst>
      <p:ext uri="{BB962C8B-B14F-4D97-AF65-F5344CB8AC3E}">
        <p14:creationId xmlns:p14="http://schemas.microsoft.com/office/powerpoint/2010/main" val="41596080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6" ma:contentTypeDescription="Create a new document." ma:contentTypeScope="" ma:versionID="170e6f2c33a5109ad492175dc5ff159f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c049005347ced1759d59de77c75b4482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624BB33-6257-4FD5-9E58-A5A4DF7988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9DA95A-6805-4E1E-9E9E-85618A30D1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13ABFB-2854-45E5-B50F-AB6B175C169F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310</Words>
  <Application>Microsoft Office PowerPoint</Application>
  <PresentationFormat>Widescreen</PresentationFormat>
  <Paragraphs>57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Century Gothic</vt:lpstr>
      <vt:lpstr>Mesh</vt:lpstr>
      <vt:lpstr>Competitors</vt:lpstr>
      <vt:lpstr>Volvo Digital Key</vt:lpstr>
      <vt:lpstr>Tesla Model S Mini Key</vt:lpstr>
      <vt:lpstr>BMW Touch Screen Key FOb</vt:lpstr>
      <vt:lpstr>What Makes Us Different?</vt:lpstr>
      <vt:lpstr>PowerPoint Presentation</vt:lpstr>
      <vt:lpstr>PowerPoint Presentation</vt:lpstr>
      <vt:lpstr>Target Market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Smith (1704559)</dc:creator>
  <cp:lastModifiedBy>Martin Dunn (1705105)</cp:lastModifiedBy>
  <cp:revision>5</cp:revision>
  <dcterms:created xsi:type="dcterms:W3CDTF">2019-11-27T11:11:59Z</dcterms:created>
  <dcterms:modified xsi:type="dcterms:W3CDTF">2019-12-04T20:38:08Z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