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0" autoAdjust="0"/>
    <p:restoredTop sz="94660"/>
  </p:normalViewPr>
  <p:slideViewPr>
    <p:cSldViewPr snapToGrid="0">
      <p:cViewPr varScale="1">
        <p:scale>
          <a:sx n="93" d="100"/>
          <a:sy n="93" d="100"/>
        </p:scale>
        <p:origin x="92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F96834-373A-5FA0-73FF-808C0FE11A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30FD09B-5339-3459-B854-7844AC1FEE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7ED6DD-1A79-9419-3FAA-2B410DBD43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42F31-F619-4A07-9D32-98B96B1F7A2D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152675-3EB2-E0C7-6FC3-2BF90342DC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1B2E95-232F-413F-85B3-4BB88FF374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B6ADE-3CB9-4B42-B890-507ABA0640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42600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58DC5E-4A98-F13D-49B5-CC4B5860FE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335FF4-66CC-171C-492B-11E42441A7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0B0479-F48A-D3BF-3305-AFFC4B35E8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42F31-F619-4A07-9D32-98B96B1F7A2D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5766CF-668F-BA53-DB78-76BCE21601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B9F697-6582-D67F-C497-9850BF37E3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B6ADE-3CB9-4B42-B890-507ABA0640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82463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26886-57D6-DA86-F7D5-11D402BC5E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40E5ED-61F5-3815-BC95-45C938824D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706AA0-E061-8F3E-AB9D-C5612C789B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42F31-F619-4A07-9D32-98B96B1F7A2D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8D9E59-EAB3-7B9D-3369-E91DA746D5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E689DB-3FBE-850F-ECB7-67A4D79ABD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B6ADE-3CB9-4B42-B890-507ABA0640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96634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55E853-83F0-DA08-872F-D40CBF5BD5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8CF4A1-33E0-A5C0-8339-9E2DF52DFB7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07618F-1780-964D-A8D7-2E9BEFFBA0E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5DC1D6-3764-E25B-B0EC-66C39AEE09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42F31-F619-4A07-9D32-98B96B1F7A2D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FC602C-6768-275A-22FD-82714D8587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5D4B89-4878-BF7A-59E2-CAEBAC98FB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B6ADE-3CB9-4B42-B890-507ABA0640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4662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0589A8-E3E7-AEE2-03B3-327C4C3A35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AAF1BC-404E-3B6B-E902-FD5A2200E9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91D2E3-5661-2FBD-3F8A-4D9897AFC5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154872F-84CF-413E-D250-263D57BBA51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670E3B1-1033-9E18-0828-F9FE8B7C5DF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125D1B9-5EE4-9231-2B7F-78CCFAB1DC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42F31-F619-4A07-9D32-98B96B1F7A2D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4E1BB2A-6539-5FFD-7D02-8C3A6B475B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88E9476-5F29-7071-2E30-2B5D4D28A0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B6ADE-3CB9-4B42-B890-507ABA0640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90414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304B26-2782-A187-0F0B-AC2DE6D555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1E4D508-6C4E-7070-331D-C65AF5F9F9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42F31-F619-4A07-9D32-98B96B1F7A2D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2207320-C3A1-1EA8-8CED-67C6DEC515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E83D1D-A0B5-C3B4-2219-94BDF51795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B6ADE-3CB9-4B42-B890-507ABA0640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9446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1870497-307E-69AC-67F2-993C2180FD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42F31-F619-4A07-9D32-98B96B1F7A2D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A63ABDC-3CB8-146F-0C39-D27C830BD7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5E97EE-4B6C-FBC7-879E-1F8B576973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B6ADE-3CB9-4B42-B890-507ABA0640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4770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D9652-40D9-A389-76A6-7C3B4FF149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D77B3B-7F17-BF6A-5999-CA98C84549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5880E93-2A82-DDF6-CB25-72F1881407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54FC77-459B-67DE-5497-93430ADD66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42F31-F619-4A07-9D32-98B96B1F7A2D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119D2B-0106-4E8E-38A4-C37AF6226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F4665E-D85B-E4A0-2108-AC32DD945E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B6ADE-3CB9-4B42-B890-507ABA0640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76716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32C408-67DA-273C-1834-8B06DFEF0A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2C44054-4BC2-B136-39A8-C3ED842F75C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F3E975-D2ED-14FC-1DDB-65B88A5799A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960772-561C-4401-A142-0FF80B9DE8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42F31-F619-4A07-9D32-98B96B1F7A2D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07D34B-2E8B-E789-4E51-2E9D87480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A23A29-3F7C-6F28-ECD8-3E09A1B094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B6ADE-3CB9-4B42-B890-507ABA0640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9024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627FEA-555F-7BA5-F435-8C45E464DB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88D0443-4E07-2DAC-9E96-AB598F3909A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05D52B-F2E2-3A24-10DA-FFBDFFB174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42F31-F619-4A07-9D32-98B96B1F7A2D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D9E31E-E51E-DE8F-F660-82163E7C8F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1CBE94-284C-FE4E-7D70-A431ECE411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B6ADE-3CB9-4B42-B890-507ABA0640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57137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ADB3D28-8B24-CF96-AD75-2311E0D19C0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F770245-7C5A-3270-E208-2834FC131BE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1622CC-1E6A-F21B-CBAC-B9DA28E82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42F31-F619-4A07-9D32-98B96B1F7A2D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7C5E6C-67E5-6A31-2CA6-D32ABACDED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D7C2CF-C70C-6A72-6737-74CEAEAE09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4B6ADE-3CB9-4B42-B890-507ABA0640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2497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A84CD38-1203-5A36-DF3A-F4F4300391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3340EA-4582-72DB-C44D-0C58FB12CD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C7CB99-5082-1593-5BAD-E99C1AA690F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642F31-F619-4A07-9D32-98B96B1F7A2D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9B22B2-5841-EFD2-F351-CBDD08A8D0E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1DB4E3-A12C-F58F-E05E-2F4B8F7C2D8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4B6ADE-3CB9-4B42-B890-507ABA0640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4802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9055679-BF1A-46AE-557F-3595F505A75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21" t="15439" r="8461" b="27518"/>
          <a:stretch/>
        </p:blipFill>
        <p:spPr>
          <a:xfrm>
            <a:off x="1154383" y="0"/>
            <a:ext cx="988323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17847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DFEA48D-3E91-F4E1-07E3-A5D1D2ACFF2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433" t="15238" r="8207" b="23007"/>
          <a:stretch/>
        </p:blipFill>
        <p:spPr>
          <a:xfrm>
            <a:off x="1553688" y="0"/>
            <a:ext cx="908462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57492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D3E5733-84BB-4AE9-A62F-0644D25B287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305" t="15539" r="8334" b="22807"/>
          <a:stretch/>
        </p:blipFill>
        <p:spPr>
          <a:xfrm>
            <a:off x="1546302" y="0"/>
            <a:ext cx="909939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60791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CA391AE-BB7A-185F-366A-9793064499A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13" t="15037" r="8013" b="23007"/>
          <a:stretch/>
        </p:blipFill>
        <p:spPr>
          <a:xfrm>
            <a:off x="1523999" y="0"/>
            <a:ext cx="914400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51215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2CC0A38-FABF-ADAA-4E28-31681C538C4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857" t="15037" r="8140" b="22707"/>
          <a:stretch/>
        </p:blipFill>
        <p:spPr>
          <a:xfrm>
            <a:off x="1535044" y="0"/>
            <a:ext cx="912191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24239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9CCD755-5B42-AA2F-7919-5A65D4B8CD6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434" t="15037" r="8141" b="23007"/>
          <a:stretch/>
        </p:blipFill>
        <p:spPr>
          <a:xfrm>
            <a:off x="1561813" y="-1553"/>
            <a:ext cx="9068373" cy="6859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7172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1CE3791-106F-9F7A-13A7-BF0095A0AAA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563" t="15037" r="8141" b="22907"/>
          <a:stretch/>
        </p:blipFill>
        <p:spPr>
          <a:xfrm>
            <a:off x="1581243" y="0"/>
            <a:ext cx="902951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71812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AF45213-07B1-51B9-F20C-A3F976B3BF3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13" t="15539" r="8141" b="22907"/>
          <a:stretch/>
        </p:blipFill>
        <p:spPr>
          <a:xfrm>
            <a:off x="1505385" y="0"/>
            <a:ext cx="918122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88503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74E418A-BA8A-A585-4DE0-8DA0A635F83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305" t="15137" r="8398" b="22807"/>
          <a:stretch/>
        </p:blipFill>
        <p:spPr>
          <a:xfrm>
            <a:off x="1581242" y="0"/>
            <a:ext cx="902951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46732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221567D-08F0-F0A3-7906-823A5B5B797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241" t="15339" r="7949" b="22607"/>
          <a:stretch/>
        </p:blipFill>
        <p:spPr>
          <a:xfrm>
            <a:off x="1502646" y="0"/>
            <a:ext cx="9186708" cy="6909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8477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7F78BE5-DCF2-9053-91A7-85DF955E16E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13" t="15238" r="8334" b="22607"/>
          <a:stretch/>
        </p:blipFill>
        <p:spPr>
          <a:xfrm>
            <a:off x="1566401" y="0"/>
            <a:ext cx="905919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92109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AC83742-ECE7-6802-56BE-5D49F0E4155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20" t="15238" r="8270" b="23108"/>
          <a:stretch/>
        </p:blipFill>
        <p:spPr>
          <a:xfrm>
            <a:off x="1507272" y="0"/>
            <a:ext cx="917745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14628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F2237F5-46BE-781F-A0FD-B9898660004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857" t="15539" r="8077" b="22907"/>
          <a:stretch/>
        </p:blipFill>
        <p:spPr>
          <a:xfrm>
            <a:off x="1477462" y="0"/>
            <a:ext cx="923707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72056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24478B0-1130-331B-5FE3-3479DD897D2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85" t="15238" r="8077" b="23007"/>
          <a:stretch/>
        </p:blipFill>
        <p:spPr>
          <a:xfrm>
            <a:off x="1503588" y="0"/>
            <a:ext cx="918482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91411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A8365AB-0F78-3306-A80E-C97097AC952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370" t="15238" r="8077" b="22807"/>
          <a:stretch/>
        </p:blipFill>
        <p:spPr>
          <a:xfrm>
            <a:off x="1558376" y="0"/>
            <a:ext cx="9075247" cy="6847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731169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0F3EF9C-6B12-11A6-CC50-CEAAF084E60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792" t="15639" r="7821" b="22807"/>
          <a:stretch/>
        </p:blipFill>
        <p:spPr>
          <a:xfrm>
            <a:off x="1449538" y="0"/>
            <a:ext cx="929292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4015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2D141D9-451D-BC12-9DD3-EECA8E4E7E0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20" t="15238" r="7949" b="22607"/>
          <a:stretch/>
        </p:blipFill>
        <p:spPr>
          <a:xfrm>
            <a:off x="1516625" y="0"/>
            <a:ext cx="91587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718786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072DD3B-0B39-53E8-1602-F05E216456B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12" t="15138" r="8207" b="23208"/>
          <a:stretch/>
        </p:blipFill>
        <p:spPr>
          <a:xfrm>
            <a:off x="1518425" y="0"/>
            <a:ext cx="91551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238008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AF3C06D-C774-4FF2-470D-7294E47D9F4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241" t="15338" r="8013" b="22506"/>
          <a:stretch/>
        </p:blipFill>
        <p:spPr>
          <a:xfrm>
            <a:off x="1549808" y="0"/>
            <a:ext cx="909238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11996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0</Words>
  <Application>Microsoft Office PowerPoint</Application>
  <PresentationFormat>Widescreen</PresentationFormat>
  <Paragraphs>0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Kerry Nicholas</dc:creator>
  <cp:lastModifiedBy>Kerry Nicholas</cp:lastModifiedBy>
  <cp:revision>1</cp:revision>
  <dcterms:created xsi:type="dcterms:W3CDTF">2023-03-22T18:21:44Z</dcterms:created>
  <dcterms:modified xsi:type="dcterms:W3CDTF">2023-03-22T18:35:21Z</dcterms:modified>
</cp:coreProperties>
</file>