
<file path=[Content_Types].xml><?xml version="1.0" encoding="utf-8"?>
<Types xmlns="http://schemas.openxmlformats.org/package/2006/content-types">
  <Default Extension="emf" ContentType="image/x-emf"/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3" r:id="rId4"/>
  </p:sldMasterIdLst>
  <p:sldIdLst>
    <p:sldId id="256" r:id="rId5"/>
    <p:sldId id="284" r:id="rId6"/>
    <p:sldId id="257" r:id="rId7"/>
    <p:sldId id="282" r:id="rId8"/>
    <p:sldId id="259" r:id="rId9"/>
    <p:sldId id="267" r:id="rId10"/>
    <p:sldId id="269" r:id="rId11"/>
    <p:sldId id="270" r:id="rId12"/>
    <p:sldId id="260" r:id="rId13"/>
    <p:sldId id="261" r:id="rId14"/>
    <p:sldId id="271" r:id="rId15"/>
    <p:sldId id="272" r:id="rId16"/>
    <p:sldId id="273" r:id="rId17"/>
    <p:sldId id="274" r:id="rId18"/>
    <p:sldId id="280" r:id="rId19"/>
    <p:sldId id="277" r:id="rId20"/>
    <p:sldId id="278" r:id="rId21"/>
    <p:sldId id="279" r:id="rId22"/>
    <p:sldId id="275" r:id="rId23"/>
    <p:sldId id="264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16187E-B664-4C08-A8F0-4049A9DFB268}" v="376" dt="2022-11-13T19:06:11.9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255" autoAdjust="0"/>
    <p:restoredTop sz="94687" autoAdjust="0"/>
  </p:normalViewPr>
  <p:slideViewPr>
    <p:cSldViewPr snapToGrid="0">
      <p:cViewPr>
        <p:scale>
          <a:sx n="77" d="100"/>
          <a:sy n="77" d="100"/>
        </p:scale>
        <p:origin x="456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ir Mhanna" userId="42acdb1e-7c6a-4d29-81c4-afc75570156c" providerId="ADAL" clId="{5716187E-B664-4C08-A8F0-4049A9DFB268}"/>
    <pc:docChg chg="undo redo custSel addSld delSld modSld">
      <pc:chgData name="Samir Mhanna" userId="42acdb1e-7c6a-4d29-81c4-afc75570156c" providerId="ADAL" clId="{5716187E-B664-4C08-A8F0-4049A9DFB268}" dt="2022-11-13T19:24:22.836" v="3312" actId="313"/>
      <pc:docMkLst>
        <pc:docMk/>
      </pc:docMkLst>
      <pc:sldChg chg="addSp delSp modSp mod modMedia setBg delAnim setClrOvrMap delDesignElem">
        <pc:chgData name="Samir Mhanna" userId="42acdb1e-7c6a-4d29-81c4-afc75570156c" providerId="ADAL" clId="{5716187E-B664-4C08-A8F0-4049A9DFB268}" dt="2022-10-24T21:33:20.821" v="469" actId="27636"/>
        <pc:sldMkLst>
          <pc:docMk/>
          <pc:sldMk cId="416626485" sldId="256"/>
        </pc:sldMkLst>
        <pc:spChg chg="mod">
          <ac:chgData name="Samir Mhanna" userId="42acdb1e-7c6a-4d29-81c4-afc75570156c" providerId="ADAL" clId="{5716187E-B664-4C08-A8F0-4049A9DFB268}" dt="2022-10-24T21:32:48.278" v="463" actId="1076"/>
          <ac:spMkLst>
            <pc:docMk/>
            <pc:sldMk cId="416626485" sldId="256"/>
            <ac:spMk id="2" creationId="{590A0C69-4C33-AD9D-D2DD-32DC661B71AC}"/>
          </ac:spMkLst>
        </pc:spChg>
        <pc:spChg chg="mod ord">
          <ac:chgData name="Samir Mhanna" userId="42acdb1e-7c6a-4d29-81c4-afc75570156c" providerId="ADAL" clId="{5716187E-B664-4C08-A8F0-4049A9DFB268}" dt="2022-10-24T21:33:20.821" v="469" actId="27636"/>
          <ac:spMkLst>
            <pc:docMk/>
            <pc:sldMk cId="416626485" sldId="256"/>
            <ac:spMk id="3" creationId="{C98C5212-7BDB-B41C-5722-A33EC36AA982}"/>
          </ac:spMkLst>
        </pc:spChg>
        <pc:spChg chg="add del">
          <ac:chgData name="Samir Mhanna" userId="42acdb1e-7c6a-4d29-81c4-afc75570156c" providerId="ADAL" clId="{5716187E-B664-4C08-A8F0-4049A9DFB268}" dt="2022-10-24T21:04:32.313" v="326" actId="26606"/>
          <ac:spMkLst>
            <pc:docMk/>
            <pc:sldMk cId="416626485" sldId="256"/>
            <ac:spMk id="6" creationId="{C1DD1A8A-57D5-4A81-AD04-532B043C5611}"/>
          </ac:spMkLst>
        </pc:spChg>
        <pc:spChg chg="add del">
          <ac:chgData name="Samir Mhanna" userId="42acdb1e-7c6a-4d29-81c4-afc75570156c" providerId="ADAL" clId="{5716187E-B664-4C08-A8F0-4049A9DFB268}" dt="2022-10-24T21:04:32.313" v="326" actId="26606"/>
          <ac:spMkLst>
            <pc:docMk/>
            <pc:sldMk cId="416626485" sldId="256"/>
            <ac:spMk id="8" creationId="{007891EC-4501-44ED-A8C8-B11B6DB767AB}"/>
          </ac:spMkLst>
        </pc:spChg>
        <pc:spChg chg="add del">
          <ac:chgData name="Samir Mhanna" userId="42acdb1e-7c6a-4d29-81c4-afc75570156c" providerId="ADAL" clId="{5716187E-B664-4C08-A8F0-4049A9DFB268}" dt="2022-10-23T15:32:17.752" v="119" actId="26606"/>
          <ac:spMkLst>
            <pc:docMk/>
            <pc:sldMk cId="416626485" sldId="256"/>
            <ac:spMk id="10" creationId="{8BC298DB-2D5C-40A1-9A78-6B4A12198A9B}"/>
          </ac:spMkLst>
        </pc:spChg>
        <pc:spChg chg="add del">
          <ac:chgData name="Samir Mhanna" userId="42acdb1e-7c6a-4d29-81c4-afc75570156c" providerId="ADAL" clId="{5716187E-B664-4C08-A8F0-4049A9DFB268}" dt="2022-10-24T21:03:25.318" v="297" actId="26606"/>
          <ac:spMkLst>
            <pc:docMk/>
            <pc:sldMk cId="416626485" sldId="256"/>
            <ac:spMk id="11" creationId="{C2D8D2AF-46EE-45B6-88E4-3F6E08785C31}"/>
          </ac:spMkLst>
        </pc:spChg>
        <pc:spChg chg="add del">
          <ac:chgData name="Samir Mhanna" userId="42acdb1e-7c6a-4d29-81c4-afc75570156c" providerId="ADAL" clId="{5716187E-B664-4C08-A8F0-4049A9DFB268}" dt="2022-10-23T15:32:17.752" v="119" actId="26606"/>
          <ac:spMkLst>
            <pc:docMk/>
            <pc:sldMk cId="416626485" sldId="256"/>
            <ac:spMk id="12" creationId="{35C2355B-7CE9-4192-9142-A41CA0A0C08B}"/>
          </ac:spMkLst>
        </pc:spChg>
        <pc:spChg chg="add del">
          <ac:chgData name="Samir Mhanna" userId="42acdb1e-7c6a-4d29-81c4-afc75570156c" providerId="ADAL" clId="{5716187E-B664-4C08-A8F0-4049A9DFB268}" dt="2022-10-24T21:03:22.907" v="294" actId="26606"/>
          <ac:spMkLst>
            <pc:docMk/>
            <pc:sldMk cId="416626485" sldId="256"/>
            <ac:spMk id="15" creationId="{EC7FF834-B204-4967-8D47-8BB36EAF0EF5}"/>
          </ac:spMkLst>
        </pc:spChg>
        <pc:spChg chg="add del">
          <ac:chgData name="Samir Mhanna" userId="42acdb1e-7c6a-4d29-81c4-afc75570156c" providerId="ADAL" clId="{5716187E-B664-4C08-A8F0-4049A9DFB268}" dt="2022-10-24T21:03:22.907" v="294" actId="26606"/>
          <ac:spMkLst>
            <pc:docMk/>
            <pc:sldMk cId="416626485" sldId="256"/>
            <ac:spMk id="17" creationId="{F780A22D-61EA-43E3-BD94-3E39CF902160}"/>
          </ac:spMkLst>
        </pc:spChg>
        <pc:spChg chg="add del">
          <ac:chgData name="Samir Mhanna" userId="42acdb1e-7c6a-4d29-81c4-afc75570156c" providerId="ADAL" clId="{5716187E-B664-4C08-A8F0-4049A9DFB268}" dt="2022-10-24T21:00:57.397" v="258" actId="26606"/>
          <ac:spMkLst>
            <pc:docMk/>
            <pc:sldMk cId="416626485" sldId="256"/>
            <ac:spMk id="22" creationId="{C29A1D40-470D-401E-8548-6FF3CF37797D}"/>
          </ac:spMkLst>
        </pc:spChg>
        <pc:spChg chg="add del">
          <ac:chgData name="Samir Mhanna" userId="42acdb1e-7c6a-4d29-81c4-afc75570156c" providerId="ADAL" clId="{5716187E-B664-4C08-A8F0-4049A9DFB268}" dt="2022-10-24T20:59:13.471" v="216" actId="26606"/>
          <ac:spMkLst>
            <pc:docMk/>
            <pc:sldMk cId="416626485" sldId="256"/>
            <ac:spMk id="23" creationId="{0CABCAE3-64FC-4149-819F-2C1812824154}"/>
          </ac:spMkLst>
        </pc:spChg>
        <pc:spChg chg="add del">
          <ac:chgData name="Samir Mhanna" userId="42acdb1e-7c6a-4d29-81c4-afc75570156c" providerId="ADAL" clId="{5716187E-B664-4C08-A8F0-4049A9DFB268}" dt="2022-10-24T21:04:31.186" v="324" actId="26606"/>
          <ac:spMkLst>
            <pc:docMk/>
            <pc:sldMk cId="416626485" sldId="256"/>
            <ac:spMk id="24" creationId="{0671A8AE-40A1-4631-A6B8-581AFF065482}"/>
          </ac:spMkLst>
        </pc:spChg>
        <pc:spChg chg="add del">
          <ac:chgData name="Samir Mhanna" userId="42acdb1e-7c6a-4d29-81c4-afc75570156c" providerId="ADAL" clId="{5716187E-B664-4C08-A8F0-4049A9DFB268}" dt="2022-10-24T21:00:54.637" v="256" actId="26606"/>
          <ac:spMkLst>
            <pc:docMk/>
            <pc:sldMk cId="416626485" sldId="256"/>
            <ac:spMk id="28" creationId="{DB4E7E40-6469-444C-A3D7-A32F553AA254}"/>
          </ac:spMkLst>
        </pc:spChg>
        <pc:spChg chg="add del">
          <ac:chgData name="Samir Mhanna" userId="42acdb1e-7c6a-4d29-81c4-afc75570156c" providerId="ADAL" clId="{5716187E-B664-4C08-A8F0-4049A9DFB268}" dt="2022-10-24T20:59:13.471" v="216" actId="26606"/>
          <ac:spMkLst>
            <pc:docMk/>
            <pc:sldMk cId="416626485" sldId="256"/>
            <ac:spMk id="31" creationId="{7C70BFDB-979D-4D01-8764-154458F98B93}"/>
          </ac:spMkLst>
        </pc:spChg>
        <pc:spChg chg="add del">
          <ac:chgData name="Samir Mhanna" userId="42acdb1e-7c6a-4d29-81c4-afc75570156c" providerId="ADAL" clId="{5716187E-B664-4C08-A8F0-4049A9DFB268}" dt="2022-10-24T21:03:25.318" v="297" actId="26606"/>
          <ac:spMkLst>
            <pc:docMk/>
            <pc:sldMk cId="416626485" sldId="256"/>
            <ac:spMk id="32" creationId="{E25ADA56-112C-41F7-9B50-1DA781F5E04C}"/>
          </ac:spMkLst>
        </pc:spChg>
        <pc:spChg chg="add del">
          <ac:chgData name="Samir Mhanna" userId="42acdb1e-7c6a-4d29-81c4-afc75570156c" providerId="ADAL" clId="{5716187E-B664-4C08-A8F0-4049A9DFB268}" dt="2022-10-24T20:59:13.471" v="216" actId="26606"/>
          <ac:spMkLst>
            <pc:docMk/>
            <pc:sldMk cId="416626485" sldId="256"/>
            <ac:spMk id="33" creationId="{45FCB5B7-E85D-4C9D-AE9B-2B04C20D7C33}"/>
          </ac:spMkLst>
        </pc:spChg>
        <pc:spChg chg="add del">
          <ac:chgData name="Samir Mhanna" userId="42acdb1e-7c6a-4d29-81c4-afc75570156c" providerId="ADAL" clId="{5716187E-B664-4C08-A8F0-4049A9DFB268}" dt="2022-10-24T21:04:31.186" v="324" actId="26606"/>
          <ac:spMkLst>
            <pc:docMk/>
            <pc:sldMk cId="416626485" sldId="256"/>
            <ac:spMk id="34" creationId="{AB58EF07-17C2-48CF-ABB0-EEF1F17CB8F0}"/>
          </ac:spMkLst>
        </pc:spChg>
        <pc:spChg chg="add del">
          <ac:chgData name="Samir Mhanna" userId="42acdb1e-7c6a-4d29-81c4-afc75570156c" providerId="ADAL" clId="{5716187E-B664-4C08-A8F0-4049A9DFB268}" dt="2022-10-24T21:04:31.186" v="324" actId="26606"/>
          <ac:spMkLst>
            <pc:docMk/>
            <pc:sldMk cId="416626485" sldId="256"/>
            <ac:spMk id="36" creationId="{AF2F604E-43BE-4DC3-B983-E071523364F8}"/>
          </ac:spMkLst>
        </pc:spChg>
        <pc:spChg chg="add del">
          <ac:chgData name="Samir Mhanna" userId="42acdb1e-7c6a-4d29-81c4-afc75570156c" providerId="ADAL" clId="{5716187E-B664-4C08-A8F0-4049A9DFB268}" dt="2022-10-24T21:04:31.186" v="324" actId="26606"/>
          <ac:spMkLst>
            <pc:docMk/>
            <pc:sldMk cId="416626485" sldId="256"/>
            <ac:spMk id="37" creationId="{08C9B587-E65E-4B52-B37C-ABEBB6E87928}"/>
          </ac:spMkLst>
        </pc:spChg>
        <pc:spChg chg="add del">
          <ac:chgData name="Samir Mhanna" userId="42acdb1e-7c6a-4d29-81c4-afc75570156c" providerId="ADAL" clId="{5716187E-B664-4C08-A8F0-4049A9DFB268}" dt="2022-10-24T20:59:13.471" v="216" actId="26606"/>
          <ac:spMkLst>
            <pc:docMk/>
            <pc:sldMk cId="416626485" sldId="256"/>
            <ac:spMk id="39" creationId="{66DEDBC9-7E02-4AC1-84C0-28900C560B7D}"/>
          </ac:spMkLst>
        </pc:spChg>
        <pc:spChg chg="add del">
          <ac:chgData name="Samir Mhanna" userId="42acdb1e-7c6a-4d29-81c4-afc75570156c" providerId="ADAL" clId="{5716187E-B664-4C08-A8F0-4049A9DFB268}" dt="2022-10-24T21:00:57.397" v="258" actId="26606"/>
          <ac:spMkLst>
            <pc:docMk/>
            <pc:sldMk cId="416626485" sldId="256"/>
            <ac:spMk id="44" creationId="{1D4477A3-7936-4C6B-B46C-52E99531272A}"/>
          </ac:spMkLst>
        </pc:spChg>
        <pc:spChg chg="add del">
          <ac:chgData name="Samir Mhanna" userId="42acdb1e-7c6a-4d29-81c4-afc75570156c" providerId="ADAL" clId="{5716187E-B664-4C08-A8F0-4049A9DFB268}" dt="2022-10-24T20:59:25.388" v="219"/>
          <ac:spMkLst>
            <pc:docMk/>
            <pc:sldMk cId="416626485" sldId="256"/>
            <ac:spMk id="50" creationId="{0CABCAE3-64FC-4149-819F-2C1812824154}"/>
          </ac:spMkLst>
        </pc:spChg>
        <pc:spChg chg="add del">
          <ac:chgData name="Samir Mhanna" userId="42acdb1e-7c6a-4d29-81c4-afc75570156c" providerId="ADAL" clId="{5716187E-B664-4C08-A8F0-4049A9DFB268}" dt="2022-10-24T20:59:25.388" v="219"/>
          <ac:spMkLst>
            <pc:docMk/>
            <pc:sldMk cId="416626485" sldId="256"/>
            <ac:spMk id="58" creationId="{45C76AC0-BB6B-419E-A327-AFA29750080A}"/>
          </ac:spMkLst>
        </pc:spChg>
        <pc:spChg chg="add del">
          <ac:chgData name="Samir Mhanna" userId="42acdb1e-7c6a-4d29-81c4-afc75570156c" providerId="ADAL" clId="{5716187E-B664-4C08-A8F0-4049A9DFB268}" dt="2022-10-24T21:21:29.306" v="339" actId="26606"/>
          <ac:spMkLst>
            <pc:docMk/>
            <pc:sldMk cId="416626485" sldId="256"/>
            <ac:spMk id="61" creationId="{47942995-B07F-4636-9A06-C6A104B260A8}"/>
          </ac:spMkLst>
        </pc:spChg>
        <pc:spChg chg="add del">
          <ac:chgData name="Samir Mhanna" userId="42acdb1e-7c6a-4d29-81c4-afc75570156c" providerId="ADAL" clId="{5716187E-B664-4C08-A8F0-4049A9DFB268}" dt="2022-10-24T20:59:25.388" v="219"/>
          <ac:spMkLst>
            <pc:docMk/>
            <pc:sldMk cId="416626485" sldId="256"/>
            <ac:spMk id="62" creationId="{8B0E4246-09B8-46D7-A0D2-4D264863AD39}"/>
          </ac:spMkLst>
        </pc:spChg>
        <pc:spChg chg="add del">
          <ac:chgData name="Samir Mhanna" userId="42acdb1e-7c6a-4d29-81c4-afc75570156c" providerId="ADAL" clId="{5716187E-B664-4C08-A8F0-4049A9DFB268}" dt="2022-10-24T21:21:35.392" v="342" actId="26606"/>
          <ac:spMkLst>
            <pc:docMk/>
            <pc:sldMk cId="416626485" sldId="256"/>
            <ac:spMk id="70" creationId="{3FE49A6B-0100-4397-88F8-FE2410D089A8}"/>
          </ac:spMkLst>
        </pc:spChg>
        <pc:spChg chg="add del">
          <ac:chgData name="Samir Mhanna" userId="42acdb1e-7c6a-4d29-81c4-afc75570156c" providerId="ADAL" clId="{5716187E-B664-4C08-A8F0-4049A9DFB268}" dt="2022-10-24T21:21:29.306" v="339" actId="26606"/>
          <ac:spMkLst>
            <pc:docMk/>
            <pc:sldMk cId="416626485" sldId="256"/>
            <ac:spMk id="71" creationId="{B81933D1-5615-42C7-9C0B-4EB7105CCE2D}"/>
          </ac:spMkLst>
        </pc:spChg>
        <pc:spChg chg="add del">
          <ac:chgData name="Samir Mhanna" userId="42acdb1e-7c6a-4d29-81c4-afc75570156c" providerId="ADAL" clId="{5716187E-B664-4C08-A8F0-4049A9DFB268}" dt="2022-10-24T21:21:35.392" v="342" actId="26606"/>
          <ac:spMkLst>
            <pc:docMk/>
            <pc:sldMk cId="416626485" sldId="256"/>
            <ac:spMk id="72" creationId="{A20AF199-99C2-4569-9CAF-24514AE5E82A}"/>
          </ac:spMkLst>
        </pc:spChg>
        <pc:spChg chg="add del">
          <ac:chgData name="Samir Mhanna" userId="42acdb1e-7c6a-4d29-81c4-afc75570156c" providerId="ADAL" clId="{5716187E-B664-4C08-A8F0-4049A9DFB268}" dt="2022-10-24T21:21:29.306" v="339" actId="26606"/>
          <ac:spMkLst>
            <pc:docMk/>
            <pc:sldMk cId="416626485" sldId="256"/>
            <ac:spMk id="73" creationId="{19C9EAEA-39D0-4B0E-A0EB-51E7B26740B1}"/>
          </ac:spMkLst>
        </pc:spChg>
        <pc:spChg chg="add del">
          <ac:chgData name="Samir Mhanna" userId="42acdb1e-7c6a-4d29-81c4-afc75570156c" providerId="ADAL" clId="{5716187E-B664-4C08-A8F0-4049A9DFB268}" dt="2022-10-24T21:21:35.392" v="342" actId="26606"/>
          <ac:spMkLst>
            <pc:docMk/>
            <pc:sldMk cId="416626485" sldId="256"/>
            <ac:spMk id="75" creationId="{27427488-068E-4B55-AC8D-CD070B8CD46D}"/>
          </ac:spMkLst>
        </pc:spChg>
        <pc:spChg chg="add del">
          <ac:chgData name="Samir Mhanna" userId="42acdb1e-7c6a-4d29-81c4-afc75570156c" providerId="ADAL" clId="{5716187E-B664-4C08-A8F0-4049A9DFB268}" dt="2022-10-24T21:21:58.515" v="347" actId="26606"/>
          <ac:spMkLst>
            <pc:docMk/>
            <pc:sldMk cId="416626485" sldId="256"/>
            <ac:spMk id="80" creationId="{AB45A142-4255-493C-8284-5D566C121B10}"/>
          </ac:spMkLst>
        </pc:spChg>
        <pc:spChg chg="add del">
          <ac:chgData name="Samir Mhanna" userId="42acdb1e-7c6a-4d29-81c4-afc75570156c" providerId="ADAL" clId="{5716187E-B664-4C08-A8F0-4049A9DFB268}" dt="2022-10-24T21:23:09.548" v="363" actId="26606"/>
          <ac:spMkLst>
            <pc:docMk/>
            <pc:sldMk cId="416626485" sldId="256"/>
            <ac:spMk id="86" creationId="{605494DE-B078-4D87-BB01-C84320618DAD}"/>
          </ac:spMkLst>
        </pc:spChg>
        <pc:spChg chg="add del">
          <ac:chgData name="Samir Mhanna" userId="42acdb1e-7c6a-4d29-81c4-afc75570156c" providerId="ADAL" clId="{5716187E-B664-4C08-A8F0-4049A9DFB268}" dt="2022-10-24T21:23:09.548" v="363" actId="26606"/>
          <ac:spMkLst>
            <pc:docMk/>
            <pc:sldMk cId="416626485" sldId="256"/>
            <ac:spMk id="88" creationId="{9A0576B0-CD8C-4661-95C8-A9F2CE7CDDB0}"/>
          </ac:spMkLst>
        </pc:spChg>
        <pc:spChg chg="add del">
          <ac:chgData name="Samir Mhanna" userId="42acdb1e-7c6a-4d29-81c4-afc75570156c" providerId="ADAL" clId="{5716187E-B664-4C08-A8F0-4049A9DFB268}" dt="2022-10-24T21:23:09.548" v="363" actId="26606"/>
          <ac:spMkLst>
            <pc:docMk/>
            <pc:sldMk cId="416626485" sldId="256"/>
            <ac:spMk id="90" creationId="{3FF60E2B-3919-423C-B1FF-56CDE6681165}"/>
          </ac:spMkLst>
        </pc:spChg>
        <pc:spChg chg="add del">
          <ac:chgData name="Samir Mhanna" userId="42acdb1e-7c6a-4d29-81c4-afc75570156c" providerId="ADAL" clId="{5716187E-B664-4C08-A8F0-4049A9DFB268}" dt="2022-10-24T21:23:09.538" v="362" actId="26606"/>
          <ac:spMkLst>
            <pc:docMk/>
            <pc:sldMk cId="416626485" sldId="256"/>
            <ac:spMk id="95" creationId="{25E62178-5DE6-44C8-AE62-8B9F37AC0167}"/>
          </ac:spMkLst>
        </pc:spChg>
        <pc:spChg chg="add del">
          <ac:chgData name="Samir Mhanna" userId="42acdb1e-7c6a-4d29-81c4-afc75570156c" providerId="ADAL" clId="{5716187E-B664-4C08-A8F0-4049A9DFB268}" dt="2022-10-24T21:32:28.918" v="460" actId="26606"/>
          <ac:spMkLst>
            <pc:docMk/>
            <pc:sldMk cId="416626485" sldId="256"/>
            <ac:spMk id="99" creationId="{70B66945-4967-4040-926D-DCA44313CDAB}"/>
          </ac:spMkLst>
        </pc:spChg>
        <pc:spChg chg="add del">
          <ac:chgData name="Samir Mhanna" userId="42acdb1e-7c6a-4d29-81c4-afc75570156c" providerId="ADAL" clId="{5716187E-B664-4C08-A8F0-4049A9DFB268}" dt="2022-10-24T21:32:28.918" v="460" actId="26606"/>
          <ac:spMkLst>
            <pc:docMk/>
            <pc:sldMk cId="416626485" sldId="256"/>
            <ac:spMk id="105" creationId="{C0B27210-D0CA-4654-B3E3-9ABB4F178EA1}"/>
          </ac:spMkLst>
        </pc:spChg>
        <pc:spChg chg="add del">
          <ac:chgData name="Samir Mhanna" userId="42acdb1e-7c6a-4d29-81c4-afc75570156c" providerId="ADAL" clId="{5716187E-B664-4C08-A8F0-4049A9DFB268}" dt="2022-10-24T21:32:28.918" v="460" actId="26606"/>
          <ac:spMkLst>
            <pc:docMk/>
            <pc:sldMk cId="416626485" sldId="256"/>
            <ac:spMk id="106" creationId="{1DB7C82F-AB7E-4F0C-B829-FA1B9C415180}"/>
          </ac:spMkLst>
        </pc:spChg>
        <pc:spChg chg="add del">
          <ac:chgData name="Samir Mhanna" userId="42acdb1e-7c6a-4d29-81c4-afc75570156c" providerId="ADAL" clId="{5716187E-B664-4C08-A8F0-4049A9DFB268}" dt="2022-10-24T21:32:00.732" v="451" actId="26606"/>
          <ac:spMkLst>
            <pc:docMk/>
            <pc:sldMk cId="416626485" sldId="256"/>
            <ac:spMk id="108" creationId="{8D0D6D3E-D7F9-4591-9CA9-DDF4DB1F73DA}"/>
          </ac:spMkLst>
        </pc:spChg>
        <pc:spChg chg="add del">
          <ac:chgData name="Samir Mhanna" userId="42acdb1e-7c6a-4d29-81c4-afc75570156c" providerId="ADAL" clId="{5716187E-B664-4C08-A8F0-4049A9DFB268}" dt="2022-10-24T21:32:00.732" v="451" actId="26606"/>
          <ac:spMkLst>
            <pc:docMk/>
            <pc:sldMk cId="416626485" sldId="256"/>
            <ac:spMk id="109" creationId="{C4C9F2B0-1044-46EB-8AEB-C3BFFDE6C2CC}"/>
          </ac:spMkLst>
        </pc:spChg>
        <pc:spChg chg="add del">
          <ac:chgData name="Samir Mhanna" userId="42acdb1e-7c6a-4d29-81c4-afc75570156c" providerId="ADAL" clId="{5716187E-B664-4C08-A8F0-4049A9DFB268}" dt="2022-10-24T21:32:00.732" v="451" actId="26606"/>
          <ac:spMkLst>
            <pc:docMk/>
            <pc:sldMk cId="416626485" sldId="256"/>
            <ac:spMk id="110" creationId="{D28B54C3-B57B-472A-B96E-1FCB67093DC2}"/>
          </ac:spMkLst>
        </pc:spChg>
        <pc:spChg chg="add del">
          <ac:chgData name="Samir Mhanna" userId="42acdb1e-7c6a-4d29-81c4-afc75570156c" providerId="ADAL" clId="{5716187E-B664-4C08-A8F0-4049A9DFB268}" dt="2022-10-24T21:31:26.830" v="425" actId="26606"/>
          <ac:spMkLst>
            <pc:docMk/>
            <pc:sldMk cId="416626485" sldId="256"/>
            <ac:spMk id="111" creationId="{A8384FB5-9ADC-4DDC-881B-597D56F5B15D}"/>
          </ac:spMkLst>
        </pc:spChg>
        <pc:spChg chg="add del">
          <ac:chgData name="Samir Mhanna" userId="42acdb1e-7c6a-4d29-81c4-afc75570156c" providerId="ADAL" clId="{5716187E-B664-4C08-A8F0-4049A9DFB268}" dt="2022-10-24T21:32:00.732" v="451" actId="26606"/>
          <ac:spMkLst>
            <pc:docMk/>
            <pc:sldMk cId="416626485" sldId="256"/>
            <ac:spMk id="112" creationId="{7DB3C429-F8DA-49B9-AF84-21996FCF78B5}"/>
          </ac:spMkLst>
        </pc:spChg>
        <pc:spChg chg="add del">
          <ac:chgData name="Samir Mhanna" userId="42acdb1e-7c6a-4d29-81c4-afc75570156c" providerId="ADAL" clId="{5716187E-B664-4C08-A8F0-4049A9DFB268}" dt="2022-10-24T21:31:26.830" v="425" actId="26606"/>
          <ac:spMkLst>
            <pc:docMk/>
            <pc:sldMk cId="416626485" sldId="256"/>
            <ac:spMk id="113" creationId="{BC05CA36-AD6A-4ABF-9A05-52E5A143D2BB}"/>
          </ac:spMkLst>
        </pc:spChg>
        <pc:spChg chg="add del">
          <ac:chgData name="Samir Mhanna" userId="42acdb1e-7c6a-4d29-81c4-afc75570156c" providerId="ADAL" clId="{5716187E-B664-4C08-A8F0-4049A9DFB268}" dt="2022-10-24T21:31:49.533" v="441" actId="26606"/>
          <ac:spMkLst>
            <pc:docMk/>
            <pc:sldMk cId="416626485" sldId="256"/>
            <ac:spMk id="114" creationId="{A8384FB5-9ADC-4DDC-881B-597D56F5B15D}"/>
          </ac:spMkLst>
        </pc:spChg>
        <pc:spChg chg="add del">
          <ac:chgData name="Samir Mhanna" userId="42acdb1e-7c6a-4d29-81c4-afc75570156c" providerId="ADAL" clId="{5716187E-B664-4C08-A8F0-4049A9DFB268}" dt="2022-10-24T21:31:26.830" v="425" actId="26606"/>
          <ac:spMkLst>
            <pc:docMk/>
            <pc:sldMk cId="416626485" sldId="256"/>
            <ac:spMk id="115" creationId="{D4331EE8-85A4-4588-8D9E-70E534D477DB}"/>
          </ac:spMkLst>
        </pc:spChg>
        <pc:spChg chg="add del">
          <ac:chgData name="Samir Mhanna" userId="42acdb1e-7c6a-4d29-81c4-afc75570156c" providerId="ADAL" clId="{5716187E-B664-4C08-A8F0-4049A9DFB268}" dt="2022-10-24T21:31:49.533" v="441" actId="26606"/>
          <ac:spMkLst>
            <pc:docMk/>
            <pc:sldMk cId="416626485" sldId="256"/>
            <ac:spMk id="116" creationId="{BC05CA36-AD6A-4ABF-9A05-52E5A143D2BB}"/>
          </ac:spMkLst>
        </pc:spChg>
        <pc:spChg chg="add del">
          <ac:chgData name="Samir Mhanna" userId="42acdb1e-7c6a-4d29-81c4-afc75570156c" providerId="ADAL" clId="{5716187E-B664-4C08-A8F0-4049A9DFB268}" dt="2022-10-24T21:31:26.830" v="425" actId="26606"/>
          <ac:spMkLst>
            <pc:docMk/>
            <pc:sldMk cId="416626485" sldId="256"/>
            <ac:spMk id="117" creationId="{49D6C862-61CC-4B46-8080-96583D653BAB}"/>
          </ac:spMkLst>
        </pc:spChg>
        <pc:spChg chg="add del">
          <ac:chgData name="Samir Mhanna" userId="42acdb1e-7c6a-4d29-81c4-afc75570156c" providerId="ADAL" clId="{5716187E-B664-4C08-A8F0-4049A9DFB268}" dt="2022-10-24T21:32:21.307" v="456" actId="26606"/>
          <ac:spMkLst>
            <pc:docMk/>
            <pc:sldMk cId="416626485" sldId="256"/>
            <ac:spMk id="118" creationId="{ECC07320-C2CA-4E29-8481-9D9E143C7788}"/>
          </ac:spMkLst>
        </pc:spChg>
        <pc:spChg chg="add del">
          <ac:chgData name="Samir Mhanna" userId="42acdb1e-7c6a-4d29-81c4-afc75570156c" providerId="ADAL" clId="{5716187E-B664-4C08-A8F0-4049A9DFB268}" dt="2022-10-24T21:31:26.830" v="425" actId="26606"/>
          <ac:spMkLst>
            <pc:docMk/>
            <pc:sldMk cId="416626485" sldId="256"/>
            <ac:spMk id="119" creationId="{E37EECFC-A684-4391-AE85-4CDAF5565F61}"/>
          </ac:spMkLst>
        </pc:spChg>
        <pc:spChg chg="add del">
          <ac:chgData name="Samir Mhanna" userId="42acdb1e-7c6a-4d29-81c4-afc75570156c" providerId="ADAL" clId="{5716187E-B664-4C08-A8F0-4049A9DFB268}" dt="2022-10-24T21:32:21.307" v="456" actId="26606"/>
          <ac:spMkLst>
            <pc:docMk/>
            <pc:sldMk cId="416626485" sldId="256"/>
            <ac:spMk id="120" creationId="{726D3CBF-1D48-413A-86DA-BED534942C81}"/>
          </ac:spMkLst>
        </pc:spChg>
        <pc:spChg chg="add del">
          <ac:chgData name="Samir Mhanna" userId="42acdb1e-7c6a-4d29-81c4-afc75570156c" providerId="ADAL" clId="{5716187E-B664-4C08-A8F0-4049A9DFB268}" dt="2022-10-24T21:31:49.533" v="441" actId="26606"/>
          <ac:spMkLst>
            <pc:docMk/>
            <pc:sldMk cId="416626485" sldId="256"/>
            <ac:spMk id="121" creationId="{D4331EE8-85A4-4588-8D9E-70E534D477DB}"/>
          </ac:spMkLst>
        </pc:spChg>
        <pc:spChg chg="add del">
          <ac:chgData name="Samir Mhanna" userId="42acdb1e-7c6a-4d29-81c4-afc75570156c" providerId="ADAL" clId="{5716187E-B664-4C08-A8F0-4049A9DFB268}" dt="2022-10-24T21:31:49.533" v="441" actId="26606"/>
          <ac:spMkLst>
            <pc:docMk/>
            <pc:sldMk cId="416626485" sldId="256"/>
            <ac:spMk id="123" creationId="{49D6C862-61CC-4B46-8080-96583D653BAB}"/>
          </ac:spMkLst>
        </pc:spChg>
        <pc:spChg chg="add del">
          <ac:chgData name="Samir Mhanna" userId="42acdb1e-7c6a-4d29-81c4-afc75570156c" providerId="ADAL" clId="{5716187E-B664-4C08-A8F0-4049A9DFB268}" dt="2022-10-24T21:31:24.671" v="417" actId="26606"/>
          <ac:spMkLst>
            <pc:docMk/>
            <pc:sldMk cId="416626485" sldId="256"/>
            <ac:spMk id="124" creationId="{91DC6ABD-215C-4EA8-A483-CEF5B99AB385}"/>
          </ac:spMkLst>
        </pc:spChg>
        <pc:spChg chg="add del">
          <ac:chgData name="Samir Mhanna" userId="42acdb1e-7c6a-4d29-81c4-afc75570156c" providerId="ADAL" clId="{5716187E-B664-4C08-A8F0-4049A9DFB268}" dt="2022-10-24T21:31:49.533" v="441" actId="26606"/>
          <ac:spMkLst>
            <pc:docMk/>
            <pc:sldMk cId="416626485" sldId="256"/>
            <ac:spMk id="125" creationId="{E37EECFC-A684-4391-AE85-4CDAF5565F61}"/>
          </ac:spMkLst>
        </pc:spChg>
        <pc:spChg chg="add del">
          <ac:chgData name="Samir Mhanna" userId="42acdb1e-7c6a-4d29-81c4-afc75570156c" providerId="ADAL" clId="{5716187E-B664-4C08-A8F0-4049A9DFB268}" dt="2022-10-24T21:31:55.597" v="443" actId="26606"/>
          <ac:spMkLst>
            <pc:docMk/>
            <pc:sldMk cId="416626485" sldId="256"/>
            <ac:spMk id="127" creationId="{3E443FD7-A66B-4AA0-872D-B088B9BC5F17}"/>
          </ac:spMkLst>
        </pc:spChg>
        <pc:spChg chg="add del">
          <ac:chgData name="Samir Mhanna" userId="42acdb1e-7c6a-4d29-81c4-afc75570156c" providerId="ADAL" clId="{5716187E-B664-4C08-A8F0-4049A9DFB268}" dt="2022-10-24T21:32:28.871" v="459" actId="26606"/>
          <ac:spMkLst>
            <pc:docMk/>
            <pc:sldMk cId="416626485" sldId="256"/>
            <ac:spMk id="128" creationId="{0E9C5405-4A49-4E12-98FD-8966C1118F23}"/>
          </ac:spMkLst>
        </pc:spChg>
        <pc:spChg chg="add del">
          <ac:chgData name="Samir Mhanna" userId="42acdb1e-7c6a-4d29-81c4-afc75570156c" providerId="ADAL" clId="{5716187E-B664-4C08-A8F0-4049A9DFB268}" dt="2022-10-24T21:31:57.263" v="446" actId="26606"/>
          <ac:spMkLst>
            <pc:docMk/>
            <pc:sldMk cId="416626485" sldId="256"/>
            <ac:spMk id="129" creationId="{8D0D6D3E-D7F9-4591-9CA9-DDF4DB1F73DA}"/>
          </ac:spMkLst>
        </pc:spChg>
        <pc:spChg chg="add del">
          <ac:chgData name="Samir Mhanna" userId="42acdb1e-7c6a-4d29-81c4-afc75570156c" providerId="ADAL" clId="{5716187E-B664-4C08-A8F0-4049A9DFB268}" dt="2022-10-24T21:31:24.671" v="417" actId="26606"/>
          <ac:spMkLst>
            <pc:docMk/>
            <pc:sldMk cId="416626485" sldId="256"/>
            <ac:spMk id="130" creationId="{04357C93-F0CB-4A1C-8F77-4E9063789819}"/>
          </ac:spMkLst>
        </pc:spChg>
        <pc:spChg chg="add del">
          <ac:chgData name="Samir Mhanna" userId="42acdb1e-7c6a-4d29-81c4-afc75570156c" providerId="ADAL" clId="{5716187E-B664-4C08-A8F0-4049A9DFB268}" dt="2022-10-24T21:31:57.263" v="446" actId="26606"/>
          <ac:spMkLst>
            <pc:docMk/>
            <pc:sldMk cId="416626485" sldId="256"/>
            <ac:spMk id="131" creationId="{C4C9F2B0-1044-46EB-8AEB-C3BFFDE6C2CC}"/>
          </ac:spMkLst>
        </pc:spChg>
        <pc:spChg chg="add del">
          <ac:chgData name="Samir Mhanna" userId="42acdb1e-7c6a-4d29-81c4-afc75570156c" providerId="ADAL" clId="{5716187E-B664-4C08-A8F0-4049A9DFB268}" dt="2022-10-24T21:31:57.263" v="446" actId="26606"/>
          <ac:spMkLst>
            <pc:docMk/>
            <pc:sldMk cId="416626485" sldId="256"/>
            <ac:spMk id="132" creationId="{D28B54C3-B57B-472A-B96E-1FCB67093DC2}"/>
          </ac:spMkLst>
        </pc:spChg>
        <pc:spChg chg="add del">
          <ac:chgData name="Samir Mhanna" userId="42acdb1e-7c6a-4d29-81c4-afc75570156c" providerId="ADAL" clId="{5716187E-B664-4C08-A8F0-4049A9DFB268}" dt="2022-10-24T21:31:57.263" v="446" actId="26606"/>
          <ac:spMkLst>
            <pc:docMk/>
            <pc:sldMk cId="416626485" sldId="256"/>
            <ac:spMk id="133" creationId="{7DB3C429-F8DA-49B9-AF84-21996FCF78B5}"/>
          </ac:spMkLst>
        </pc:spChg>
        <pc:spChg chg="add del">
          <ac:chgData name="Samir Mhanna" userId="42acdb1e-7c6a-4d29-81c4-afc75570156c" providerId="ADAL" clId="{5716187E-B664-4C08-A8F0-4049A9DFB268}" dt="2022-10-24T21:32:28.871" v="459" actId="26606"/>
          <ac:spMkLst>
            <pc:docMk/>
            <pc:sldMk cId="416626485" sldId="256"/>
            <ac:spMk id="134" creationId="{35B9823A-85C3-4837-8700-3D94F9B36113}"/>
          </ac:spMkLst>
        </pc:spChg>
        <pc:spChg chg="add del">
          <ac:chgData name="Samir Mhanna" userId="42acdb1e-7c6a-4d29-81c4-afc75570156c" providerId="ADAL" clId="{5716187E-B664-4C08-A8F0-4049A9DFB268}" dt="2022-10-24T21:32:00.257" v="449" actId="26606"/>
          <ac:spMkLst>
            <pc:docMk/>
            <pc:sldMk cId="416626485" sldId="256"/>
            <ac:spMk id="135" creationId="{A8384FB5-9ADC-4DDC-881B-597D56F5B15D}"/>
          </ac:spMkLst>
        </pc:spChg>
        <pc:spChg chg="add del">
          <ac:chgData name="Samir Mhanna" userId="42acdb1e-7c6a-4d29-81c4-afc75570156c" providerId="ADAL" clId="{5716187E-B664-4C08-A8F0-4049A9DFB268}" dt="2022-10-24T21:32:00.257" v="449" actId="26606"/>
          <ac:spMkLst>
            <pc:docMk/>
            <pc:sldMk cId="416626485" sldId="256"/>
            <ac:spMk id="136" creationId="{BC05CA36-AD6A-4ABF-9A05-52E5A143D2BB}"/>
          </ac:spMkLst>
        </pc:spChg>
        <pc:spChg chg="add del">
          <ac:chgData name="Samir Mhanna" userId="42acdb1e-7c6a-4d29-81c4-afc75570156c" providerId="ADAL" clId="{5716187E-B664-4C08-A8F0-4049A9DFB268}" dt="2022-10-24T21:32:00.257" v="449" actId="26606"/>
          <ac:spMkLst>
            <pc:docMk/>
            <pc:sldMk cId="416626485" sldId="256"/>
            <ac:spMk id="137" creationId="{D4331EE8-85A4-4588-8D9E-70E534D477DB}"/>
          </ac:spMkLst>
        </pc:spChg>
        <pc:spChg chg="add del">
          <ac:chgData name="Samir Mhanna" userId="42acdb1e-7c6a-4d29-81c4-afc75570156c" providerId="ADAL" clId="{5716187E-B664-4C08-A8F0-4049A9DFB268}" dt="2022-10-24T21:32:00.257" v="449" actId="26606"/>
          <ac:spMkLst>
            <pc:docMk/>
            <pc:sldMk cId="416626485" sldId="256"/>
            <ac:spMk id="138" creationId="{49D6C862-61CC-4B46-8080-96583D653BAB}"/>
          </ac:spMkLst>
        </pc:spChg>
        <pc:spChg chg="add del">
          <ac:chgData name="Samir Mhanna" userId="42acdb1e-7c6a-4d29-81c4-afc75570156c" providerId="ADAL" clId="{5716187E-B664-4C08-A8F0-4049A9DFB268}" dt="2022-10-24T21:32:00.257" v="449" actId="26606"/>
          <ac:spMkLst>
            <pc:docMk/>
            <pc:sldMk cId="416626485" sldId="256"/>
            <ac:spMk id="139" creationId="{E37EECFC-A684-4391-AE85-4CDAF5565F61}"/>
          </ac:spMkLst>
        </pc:spChg>
        <pc:spChg chg="add del">
          <ac:chgData name="Samir Mhanna" userId="42acdb1e-7c6a-4d29-81c4-afc75570156c" providerId="ADAL" clId="{5716187E-B664-4C08-A8F0-4049A9DFB268}" dt="2022-10-24T21:32:28.871" v="459" actId="26606"/>
          <ac:spMkLst>
            <pc:docMk/>
            <pc:sldMk cId="416626485" sldId="256"/>
            <ac:spMk id="140" creationId="{5BAFBDD6-35EA-4318-81BD-034C73032263}"/>
          </ac:spMkLst>
        </pc:spChg>
        <pc:spChg chg="add del">
          <ac:chgData name="Samir Mhanna" userId="42acdb1e-7c6a-4d29-81c4-afc75570156c" providerId="ADAL" clId="{5716187E-B664-4C08-A8F0-4049A9DFB268}" dt="2022-10-24T21:32:28.871" v="459" actId="26606"/>
          <ac:spMkLst>
            <pc:docMk/>
            <pc:sldMk cId="416626485" sldId="256"/>
            <ac:spMk id="141" creationId="{9668AFA7-0343-4462-B952-29775C02D4E4}"/>
          </ac:spMkLst>
        </pc:spChg>
        <pc:spChg chg="add del">
          <ac:chgData name="Samir Mhanna" userId="42acdb1e-7c6a-4d29-81c4-afc75570156c" providerId="ADAL" clId="{5716187E-B664-4C08-A8F0-4049A9DFB268}" dt="2022-10-24T21:32:28.871" v="459" actId="26606"/>
          <ac:spMkLst>
            <pc:docMk/>
            <pc:sldMk cId="416626485" sldId="256"/>
            <ac:spMk id="142" creationId="{FABAF75E-3794-4E38-AFE5-55C262447584}"/>
          </ac:spMkLst>
        </pc:spChg>
        <pc:spChg chg="add">
          <ac:chgData name="Samir Mhanna" userId="42acdb1e-7c6a-4d29-81c4-afc75570156c" providerId="ADAL" clId="{5716187E-B664-4C08-A8F0-4049A9DFB268}" dt="2022-10-24T21:32:28.918" v="460" actId="26606"/>
          <ac:spMkLst>
            <pc:docMk/>
            <pc:sldMk cId="416626485" sldId="256"/>
            <ac:spMk id="144" creationId="{2B577FF9-3543-4875-815D-3D87BD8A2002}"/>
          </ac:spMkLst>
        </pc:spChg>
        <pc:spChg chg="add">
          <ac:chgData name="Samir Mhanna" userId="42acdb1e-7c6a-4d29-81c4-afc75570156c" providerId="ADAL" clId="{5716187E-B664-4C08-A8F0-4049A9DFB268}" dt="2022-10-24T21:32:28.918" v="460" actId="26606"/>
          <ac:spMkLst>
            <pc:docMk/>
            <pc:sldMk cId="416626485" sldId="256"/>
            <ac:spMk id="145" creationId="{F5569EEC-E12F-4856-B407-02B2813A4AA5}"/>
          </ac:spMkLst>
        </pc:spChg>
        <pc:spChg chg="add">
          <ac:chgData name="Samir Mhanna" userId="42acdb1e-7c6a-4d29-81c4-afc75570156c" providerId="ADAL" clId="{5716187E-B664-4C08-A8F0-4049A9DFB268}" dt="2022-10-24T21:32:28.918" v="460" actId="26606"/>
          <ac:spMkLst>
            <pc:docMk/>
            <pc:sldMk cId="416626485" sldId="256"/>
            <ac:spMk id="146" creationId="{CF860788-3A6A-45A3-B3F1-06F159665603}"/>
          </ac:spMkLst>
        </pc:spChg>
        <pc:spChg chg="add">
          <ac:chgData name="Samir Mhanna" userId="42acdb1e-7c6a-4d29-81c4-afc75570156c" providerId="ADAL" clId="{5716187E-B664-4C08-A8F0-4049A9DFB268}" dt="2022-10-24T21:32:28.918" v="460" actId="26606"/>
          <ac:spMkLst>
            <pc:docMk/>
            <pc:sldMk cId="416626485" sldId="256"/>
            <ac:spMk id="147" creationId="{DF1E3393-B852-4883-B778-ED3525112942}"/>
          </ac:spMkLst>
        </pc:spChg>
        <pc:spChg chg="add">
          <ac:chgData name="Samir Mhanna" userId="42acdb1e-7c6a-4d29-81c4-afc75570156c" providerId="ADAL" clId="{5716187E-B664-4C08-A8F0-4049A9DFB268}" dt="2022-10-24T21:32:28.918" v="460" actId="26606"/>
          <ac:spMkLst>
            <pc:docMk/>
            <pc:sldMk cId="416626485" sldId="256"/>
            <ac:spMk id="148" creationId="{39853D09-4205-4CC7-83EB-288E886AC9E4}"/>
          </ac:spMkLst>
        </pc:spChg>
        <pc:spChg chg="add">
          <ac:chgData name="Samir Mhanna" userId="42acdb1e-7c6a-4d29-81c4-afc75570156c" providerId="ADAL" clId="{5716187E-B664-4C08-A8F0-4049A9DFB268}" dt="2022-10-24T21:32:28.918" v="460" actId="26606"/>
          <ac:spMkLst>
            <pc:docMk/>
            <pc:sldMk cId="416626485" sldId="256"/>
            <ac:spMk id="149" creationId="{0D040B79-3E73-4A31-840D-D6B9C9FDFC46}"/>
          </ac:spMkLst>
        </pc:spChg>
        <pc:spChg chg="add">
          <ac:chgData name="Samir Mhanna" userId="42acdb1e-7c6a-4d29-81c4-afc75570156c" providerId="ADAL" clId="{5716187E-B664-4C08-A8F0-4049A9DFB268}" dt="2022-10-24T21:32:28.918" v="460" actId="26606"/>
          <ac:spMkLst>
            <pc:docMk/>
            <pc:sldMk cId="416626485" sldId="256"/>
            <ac:spMk id="150" creationId="{156C6AE5-3F8B-42AC-9EA4-1B686A11E93F}"/>
          </ac:spMkLst>
        </pc:spChg>
        <pc:grpChg chg="add del">
          <ac:chgData name="Samir Mhanna" userId="42acdb1e-7c6a-4d29-81c4-afc75570156c" providerId="ADAL" clId="{5716187E-B664-4C08-A8F0-4049A9DFB268}" dt="2022-10-24T21:00:52.874" v="254" actId="26606"/>
          <ac:grpSpMkLst>
            <pc:docMk/>
            <pc:sldMk cId="416626485" sldId="256"/>
            <ac:grpSpMk id="9" creationId="{15FF890B-3CE7-403A-AECE-2DE04FC7AF80}"/>
          </ac:grpSpMkLst>
        </pc:grpChg>
        <pc:grpChg chg="add del">
          <ac:chgData name="Samir Mhanna" userId="42acdb1e-7c6a-4d29-81c4-afc75570156c" providerId="ADAL" clId="{5716187E-B664-4C08-A8F0-4049A9DFB268}" dt="2022-10-24T21:03:25.318" v="297" actId="26606"/>
          <ac:grpSpMkLst>
            <pc:docMk/>
            <pc:sldMk cId="416626485" sldId="256"/>
            <ac:grpSpMk id="13" creationId="{235A0B41-F3B5-479A-95F8-DA6AB02BB3C8}"/>
          </ac:grpSpMkLst>
        </pc:grpChg>
        <pc:grpChg chg="add del">
          <ac:chgData name="Samir Mhanna" userId="42acdb1e-7c6a-4d29-81c4-afc75570156c" providerId="ADAL" clId="{5716187E-B664-4C08-A8F0-4049A9DFB268}" dt="2022-10-24T21:00:54.637" v="256" actId="26606"/>
          <ac:grpSpMkLst>
            <pc:docMk/>
            <pc:sldMk cId="416626485" sldId="256"/>
            <ac:grpSpMk id="20" creationId="{9681DF40-19E9-44F1-A30A-33AC0A7047DF}"/>
          </ac:grpSpMkLst>
        </pc:grpChg>
        <pc:grpChg chg="add del">
          <ac:chgData name="Samir Mhanna" userId="42acdb1e-7c6a-4d29-81c4-afc75570156c" providerId="ADAL" clId="{5716187E-B664-4C08-A8F0-4049A9DFB268}" dt="2022-10-24T21:00:54.637" v="256" actId="26606"/>
          <ac:grpSpMkLst>
            <pc:docMk/>
            <pc:sldMk cId="416626485" sldId="256"/>
            <ac:grpSpMk id="30" creationId="{15FF890B-3CE7-403A-AECE-2DE04FC7AF80}"/>
          </ac:grpSpMkLst>
        </pc:grpChg>
        <pc:grpChg chg="add del">
          <ac:chgData name="Samir Mhanna" userId="42acdb1e-7c6a-4d29-81c4-afc75570156c" providerId="ADAL" clId="{5716187E-B664-4C08-A8F0-4049A9DFB268}" dt="2022-10-24T20:59:13.471" v="216" actId="26606"/>
          <ac:grpSpMkLst>
            <pc:docMk/>
            <pc:sldMk cId="416626485" sldId="256"/>
            <ac:grpSpMk id="35" creationId="{4C48EA7D-6DFA-4BAB-B557-0D500356BE3D}"/>
          </ac:grpSpMkLst>
        </pc:grpChg>
        <pc:grpChg chg="add del">
          <ac:chgData name="Samir Mhanna" userId="42acdb1e-7c6a-4d29-81c4-afc75570156c" providerId="ADAL" clId="{5716187E-B664-4C08-A8F0-4049A9DFB268}" dt="2022-10-24T21:00:57.397" v="258" actId="26606"/>
          <ac:grpSpMkLst>
            <pc:docMk/>
            <pc:sldMk cId="416626485" sldId="256"/>
            <ac:grpSpMk id="46" creationId="{F44DEACC-B2E6-413E-B2B5-320225952713}"/>
          </ac:grpSpMkLst>
        </pc:grpChg>
        <pc:grpChg chg="add del">
          <ac:chgData name="Samir Mhanna" userId="42acdb1e-7c6a-4d29-81c4-afc75570156c" providerId="ADAL" clId="{5716187E-B664-4C08-A8F0-4049A9DFB268}" dt="2022-10-24T21:03:30.404" v="303" actId="26606"/>
          <ac:grpSpMkLst>
            <pc:docMk/>
            <pc:sldMk cId="416626485" sldId="256"/>
            <ac:grpSpMk id="51" creationId="{15FF890B-3CE7-403A-AECE-2DE04FC7AF80}"/>
          </ac:grpSpMkLst>
        </pc:grpChg>
        <pc:grpChg chg="add del">
          <ac:chgData name="Samir Mhanna" userId="42acdb1e-7c6a-4d29-81c4-afc75570156c" providerId="ADAL" clId="{5716187E-B664-4C08-A8F0-4049A9DFB268}" dt="2022-10-24T21:21:29.306" v="339" actId="26606"/>
          <ac:grpSpMkLst>
            <pc:docMk/>
            <pc:sldMk cId="416626485" sldId="256"/>
            <ac:grpSpMk id="63" creationId="{032D8612-31EB-44CF-A1D0-14FD4C705424}"/>
          </ac:grpSpMkLst>
        </pc:grpChg>
        <pc:grpChg chg="add del">
          <ac:chgData name="Samir Mhanna" userId="42acdb1e-7c6a-4d29-81c4-afc75570156c" providerId="ADAL" clId="{5716187E-B664-4C08-A8F0-4049A9DFB268}" dt="2022-10-24T21:21:35.392" v="342" actId="26606"/>
          <ac:grpSpMkLst>
            <pc:docMk/>
            <pc:sldMk cId="416626485" sldId="256"/>
            <ac:grpSpMk id="76" creationId="{5DD5AFF2-B0BF-41FA-BA95-B06DB47DF11B}"/>
          </ac:grpSpMkLst>
        </pc:grpChg>
        <pc:grpChg chg="add del">
          <ac:chgData name="Samir Mhanna" userId="42acdb1e-7c6a-4d29-81c4-afc75570156c" providerId="ADAL" clId="{5716187E-B664-4C08-A8F0-4049A9DFB268}" dt="2022-10-24T21:23:09.538" v="362" actId="26606"/>
          <ac:grpSpMkLst>
            <pc:docMk/>
            <pc:sldMk cId="416626485" sldId="256"/>
            <ac:grpSpMk id="97" creationId="{C29863D6-0FE2-4F80-9C72-1419BDEB4EDA}"/>
          </ac:grpSpMkLst>
        </pc:grpChg>
        <pc:grpChg chg="add del">
          <ac:chgData name="Samir Mhanna" userId="42acdb1e-7c6a-4d29-81c4-afc75570156c" providerId="ADAL" clId="{5716187E-B664-4C08-A8F0-4049A9DFB268}" dt="2022-10-24T21:31:24.671" v="417" actId="26606"/>
          <ac:grpSpMkLst>
            <pc:docMk/>
            <pc:sldMk cId="416626485" sldId="256"/>
            <ac:grpSpMk id="126" creationId="{3AF6A671-C637-4547-85F4-51B6D1881399}"/>
          </ac:grpSpMkLst>
        </pc:grpChg>
        <pc:picChg chg="add del mod">
          <ac:chgData name="Samir Mhanna" userId="42acdb1e-7c6a-4d29-81c4-afc75570156c" providerId="ADAL" clId="{5716187E-B664-4C08-A8F0-4049A9DFB268}" dt="2022-10-24T21:04:32.313" v="326" actId="26606"/>
          <ac:picMkLst>
            <pc:docMk/>
            <pc:sldMk cId="416626485" sldId="256"/>
            <ac:picMk id="5" creationId="{12928ECE-D521-040C-C0BE-BAFC755BFE9F}"/>
          </ac:picMkLst>
        </pc:picChg>
        <pc:picChg chg="add del mod">
          <ac:chgData name="Samir Mhanna" userId="42acdb1e-7c6a-4d29-81c4-afc75570156c" providerId="ADAL" clId="{5716187E-B664-4C08-A8F0-4049A9DFB268}" dt="2022-10-24T21:03:55.571" v="316" actId="478"/>
          <ac:picMkLst>
            <pc:docMk/>
            <pc:sldMk cId="416626485" sldId="256"/>
            <ac:picMk id="7" creationId="{155B4874-B7D6-D190-2177-9F5E2C259119}"/>
          </ac:picMkLst>
        </pc:picChg>
        <pc:picChg chg="add del">
          <ac:chgData name="Samir Mhanna" userId="42acdb1e-7c6a-4d29-81c4-afc75570156c" providerId="ADAL" clId="{5716187E-B664-4C08-A8F0-4049A9DFB268}" dt="2022-10-23T15:32:17.752" v="119" actId="26606"/>
          <ac:picMkLst>
            <pc:docMk/>
            <pc:sldMk cId="416626485" sldId="256"/>
            <ac:picMk id="16" creationId="{45CE2E7C-6AA3-4710-825D-4CDDF788C7BC}"/>
          </ac:picMkLst>
        </pc:picChg>
        <pc:picChg chg="add del">
          <ac:chgData name="Samir Mhanna" userId="42acdb1e-7c6a-4d29-81c4-afc75570156c" providerId="ADAL" clId="{5716187E-B664-4C08-A8F0-4049A9DFB268}" dt="2022-10-24T21:04:21.585" v="322" actId="26606"/>
          <ac:picMkLst>
            <pc:docMk/>
            <pc:sldMk cId="416626485" sldId="256"/>
            <ac:picMk id="19" creationId="{6C0A2684-C1A3-6484-DAC8-7BF0BC67E9B9}"/>
          </ac:picMkLst>
        </pc:picChg>
        <pc:picChg chg="add del">
          <ac:chgData name="Samir Mhanna" userId="42acdb1e-7c6a-4d29-81c4-afc75570156c" providerId="ADAL" clId="{5716187E-B664-4C08-A8F0-4049A9DFB268}" dt="2022-10-24T20:59:13.471" v="216" actId="26606"/>
          <ac:picMkLst>
            <pc:docMk/>
            <pc:sldMk cId="416626485" sldId="256"/>
            <ac:picMk id="25" creationId="{012FDCFE-9AD2-4D8A-8CBF-B3AA37EBF6DD}"/>
          </ac:picMkLst>
        </pc:picChg>
        <pc:picChg chg="add del">
          <ac:chgData name="Samir Mhanna" userId="42acdb1e-7c6a-4d29-81c4-afc75570156c" providerId="ADAL" clId="{5716187E-B664-4C08-A8F0-4049A9DFB268}" dt="2022-10-24T21:04:31.186" v="324" actId="26606"/>
          <ac:picMkLst>
            <pc:docMk/>
            <pc:sldMk cId="416626485" sldId="256"/>
            <ac:picMk id="26" creationId="{ED379045-6CFE-91E9-DD46-97AC9EAF3D34}"/>
          </ac:picMkLst>
        </pc:picChg>
        <pc:picChg chg="add del">
          <ac:chgData name="Samir Mhanna" userId="42acdb1e-7c6a-4d29-81c4-afc75570156c" providerId="ADAL" clId="{5716187E-B664-4C08-A8F0-4049A9DFB268}" dt="2022-10-24T20:59:13.471" v="216" actId="26606"/>
          <ac:picMkLst>
            <pc:docMk/>
            <pc:sldMk cId="416626485" sldId="256"/>
            <ac:picMk id="43" creationId="{BAC44D98-B853-4420-8ED4-E3792706D41A}"/>
          </ac:picMkLst>
        </pc:picChg>
        <pc:picChg chg="add del">
          <ac:chgData name="Samir Mhanna" userId="42acdb1e-7c6a-4d29-81c4-afc75570156c" providerId="ADAL" clId="{5716187E-B664-4C08-A8F0-4049A9DFB268}" dt="2022-10-24T20:59:25.388" v="219"/>
          <ac:picMkLst>
            <pc:docMk/>
            <pc:sldMk cId="416626485" sldId="256"/>
            <ac:picMk id="52" creationId="{012FDCFE-9AD2-4D8A-8CBF-B3AA37EBF6DD}"/>
          </ac:picMkLst>
        </pc:picChg>
        <pc:picChg chg="add del mod ord">
          <ac:chgData name="Samir Mhanna" userId="42acdb1e-7c6a-4d29-81c4-afc75570156c" providerId="ADAL" clId="{5716187E-B664-4C08-A8F0-4049A9DFB268}" dt="2022-10-24T21:32:28.918" v="460" actId="26606"/>
          <ac:picMkLst>
            <pc:docMk/>
            <pc:sldMk cId="416626485" sldId="256"/>
            <ac:picMk id="59" creationId="{F8F00127-06EB-A80F-E4D9-5C8C2D57ADC2}"/>
          </ac:picMkLst>
        </pc:picChg>
        <pc:picChg chg="add del">
          <ac:chgData name="Samir Mhanna" userId="42acdb1e-7c6a-4d29-81c4-afc75570156c" providerId="ADAL" clId="{5716187E-B664-4C08-A8F0-4049A9DFB268}" dt="2022-10-24T20:59:25.388" v="219"/>
          <ac:picMkLst>
            <pc:docMk/>
            <pc:sldMk cId="416626485" sldId="256"/>
            <ac:picMk id="64" creationId="{F50C8D8D-B32F-4194-8321-164EC442750E}"/>
          </ac:picMkLst>
        </pc:picChg>
        <pc:picChg chg="add del mod">
          <ac:chgData name="Samir Mhanna" userId="42acdb1e-7c6a-4d29-81c4-afc75570156c" providerId="ADAL" clId="{5716187E-B664-4C08-A8F0-4049A9DFB268}" dt="2022-10-24T21:31:28.165" v="433" actId="931"/>
          <ac:picMkLst>
            <pc:docMk/>
            <pc:sldMk cId="416626485" sldId="256"/>
            <ac:picMk id="74" creationId="{852421E9-60D7-713B-8578-4F251051EA4D}"/>
          </ac:picMkLst>
        </pc:picChg>
        <pc:cxnChg chg="add del">
          <ac:chgData name="Samir Mhanna" userId="42acdb1e-7c6a-4d29-81c4-afc75570156c" providerId="ADAL" clId="{5716187E-B664-4C08-A8F0-4049A9DFB268}" dt="2022-10-23T15:32:17.752" v="119" actId="26606"/>
          <ac:cxnSpMkLst>
            <pc:docMk/>
            <pc:sldMk cId="416626485" sldId="256"/>
            <ac:cxnSpMk id="14" creationId="{06D05ED8-39E4-42F8-92CB-704C2BD0D215}"/>
          </ac:cxnSpMkLst>
        </pc:cxnChg>
        <pc:cxnChg chg="add del">
          <ac:chgData name="Samir Mhanna" userId="42acdb1e-7c6a-4d29-81c4-afc75570156c" providerId="ADAL" clId="{5716187E-B664-4C08-A8F0-4049A9DFB268}" dt="2022-10-23T15:32:17.752" v="119" actId="26606"/>
          <ac:cxnSpMkLst>
            <pc:docMk/>
            <pc:sldMk cId="416626485" sldId="256"/>
            <ac:cxnSpMk id="18" creationId="{3256C6C3-0EDC-4651-AB37-9F26CFAA6C86}"/>
          </ac:cxnSpMkLst>
        </pc:cxnChg>
        <pc:cxnChg chg="add del">
          <ac:chgData name="Samir Mhanna" userId="42acdb1e-7c6a-4d29-81c4-afc75570156c" providerId="ADAL" clId="{5716187E-B664-4C08-A8F0-4049A9DFB268}" dt="2022-10-24T21:04:21.585" v="322" actId="26606"/>
          <ac:cxnSpMkLst>
            <pc:docMk/>
            <pc:sldMk cId="416626485" sldId="256"/>
            <ac:cxnSpMk id="21" creationId="{A7F400EE-A8A5-48AF-B4D6-291B52C6F0B0}"/>
          </ac:cxnSpMkLst>
        </pc:cxnChg>
        <pc:cxnChg chg="add del">
          <ac:chgData name="Samir Mhanna" userId="42acdb1e-7c6a-4d29-81c4-afc75570156c" providerId="ADAL" clId="{5716187E-B664-4C08-A8F0-4049A9DFB268}" dt="2022-10-24T20:59:13.471" v="216" actId="26606"/>
          <ac:cxnSpMkLst>
            <pc:docMk/>
            <pc:sldMk cId="416626485" sldId="256"/>
            <ac:cxnSpMk id="27" creationId="{FBD463FC-4CA8-4FF4-85A3-AF9F4B98D210}"/>
          </ac:cxnSpMkLst>
        </pc:cxnChg>
        <pc:cxnChg chg="add del">
          <ac:chgData name="Samir Mhanna" userId="42acdb1e-7c6a-4d29-81c4-afc75570156c" providerId="ADAL" clId="{5716187E-B664-4C08-A8F0-4049A9DFB268}" dt="2022-10-24T20:59:13.471" v="216" actId="26606"/>
          <ac:cxnSpMkLst>
            <pc:docMk/>
            <pc:sldMk cId="416626485" sldId="256"/>
            <ac:cxnSpMk id="29" creationId="{A56012FD-74A8-4C91-B318-435CF2B71927}"/>
          </ac:cxnSpMkLst>
        </pc:cxnChg>
        <pc:cxnChg chg="add del">
          <ac:chgData name="Samir Mhanna" userId="42acdb1e-7c6a-4d29-81c4-afc75570156c" providerId="ADAL" clId="{5716187E-B664-4C08-A8F0-4049A9DFB268}" dt="2022-10-24T20:59:13.471" v="216" actId="26606"/>
          <ac:cxnSpMkLst>
            <pc:docMk/>
            <pc:sldMk cId="416626485" sldId="256"/>
            <ac:cxnSpMk id="41" creationId="{5D8167BA-4647-4588-9EF8-AFA0496DC82C}"/>
          </ac:cxnSpMkLst>
        </pc:cxnChg>
        <pc:cxnChg chg="add del">
          <ac:chgData name="Samir Mhanna" userId="42acdb1e-7c6a-4d29-81c4-afc75570156c" providerId="ADAL" clId="{5716187E-B664-4C08-A8F0-4049A9DFB268}" dt="2022-10-24T20:59:13.471" v="216" actId="26606"/>
          <ac:cxnSpMkLst>
            <pc:docMk/>
            <pc:sldMk cId="416626485" sldId="256"/>
            <ac:cxnSpMk id="45" creationId="{46625410-A0A9-42B8-96F9-540C7C42CBED}"/>
          </ac:cxnSpMkLst>
        </pc:cxnChg>
        <pc:cxnChg chg="add del">
          <ac:chgData name="Samir Mhanna" userId="42acdb1e-7c6a-4d29-81c4-afc75570156c" providerId="ADAL" clId="{5716187E-B664-4C08-A8F0-4049A9DFB268}" dt="2022-10-24T20:59:25.388" v="219"/>
          <ac:cxnSpMkLst>
            <pc:docMk/>
            <pc:sldMk cId="416626485" sldId="256"/>
            <ac:cxnSpMk id="54" creationId="{FBD463FC-4CA8-4FF4-85A3-AF9F4B98D210}"/>
          </ac:cxnSpMkLst>
        </pc:cxnChg>
        <pc:cxnChg chg="add del">
          <ac:chgData name="Samir Mhanna" userId="42acdb1e-7c6a-4d29-81c4-afc75570156c" providerId="ADAL" clId="{5716187E-B664-4C08-A8F0-4049A9DFB268}" dt="2022-10-24T20:59:25.388" v="219"/>
          <ac:cxnSpMkLst>
            <pc:docMk/>
            <pc:sldMk cId="416626485" sldId="256"/>
            <ac:cxnSpMk id="56" creationId="{A56012FD-74A8-4C91-B318-435CF2B71927}"/>
          </ac:cxnSpMkLst>
        </pc:cxnChg>
        <pc:cxnChg chg="add del">
          <ac:chgData name="Samir Mhanna" userId="42acdb1e-7c6a-4d29-81c4-afc75570156c" providerId="ADAL" clId="{5716187E-B664-4C08-A8F0-4049A9DFB268}" dt="2022-10-24T20:59:25.388" v="219"/>
          <ac:cxnSpMkLst>
            <pc:docMk/>
            <pc:sldMk cId="416626485" sldId="256"/>
            <ac:cxnSpMk id="60" creationId="{B3E0B6A3-E197-43D6-82D5-7455DAB1A746}"/>
          </ac:cxnSpMkLst>
        </pc:cxnChg>
        <pc:cxnChg chg="add del">
          <ac:chgData name="Samir Mhanna" userId="42acdb1e-7c6a-4d29-81c4-afc75570156c" providerId="ADAL" clId="{5716187E-B664-4C08-A8F0-4049A9DFB268}" dt="2022-10-24T20:59:25.388" v="219"/>
          <ac:cxnSpMkLst>
            <pc:docMk/>
            <pc:sldMk cId="416626485" sldId="256"/>
            <ac:cxnSpMk id="66" creationId="{5BD24D8B-8573-4260-B700-E860AD6D2A8E}"/>
          </ac:cxnSpMkLst>
        </pc:cxnChg>
        <pc:cxnChg chg="add del">
          <ac:chgData name="Samir Mhanna" userId="42acdb1e-7c6a-4d29-81c4-afc75570156c" providerId="ADAL" clId="{5716187E-B664-4C08-A8F0-4049A9DFB268}" dt="2022-10-24T21:21:58.515" v="347" actId="26606"/>
          <ac:cxnSpMkLst>
            <pc:docMk/>
            <pc:sldMk cId="416626485" sldId="256"/>
            <ac:cxnSpMk id="81" creationId="{38FB9660-F42F-4313-BBC4-47C007FE484C}"/>
          </ac:cxnSpMkLst>
        </pc:cxnChg>
        <pc:cxnChg chg="add del">
          <ac:chgData name="Samir Mhanna" userId="42acdb1e-7c6a-4d29-81c4-afc75570156c" providerId="ADAL" clId="{5716187E-B664-4C08-A8F0-4049A9DFB268}" dt="2022-10-24T21:32:21.307" v="456" actId="26606"/>
          <ac:cxnSpMkLst>
            <pc:docMk/>
            <pc:sldMk cId="416626485" sldId="256"/>
            <ac:cxnSpMk id="122" creationId="{F02A64E5-C20B-47CF-8CCC-D62830964E1D}"/>
          </ac:cxnSpMkLst>
        </pc:cxnChg>
      </pc:sldChg>
      <pc:sldChg chg="addSp delSp modSp mod setBg delDesignElem">
        <pc:chgData name="Samir Mhanna" userId="42acdb1e-7c6a-4d29-81c4-afc75570156c" providerId="ADAL" clId="{5716187E-B664-4C08-A8F0-4049A9DFB268}" dt="2022-10-25T18:21:47.056" v="1567" actId="20577"/>
        <pc:sldMkLst>
          <pc:docMk/>
          <pc:sldMk cId="3473531848" sldId="257"/>
        </pc:sldMkLst>
        <pc:spChg chg="mod">
          <ac:chgData name="Samir Mhanna" userId="42acdb1e-7c6a-4d29-81c4-afc75570156c" providerId="ADAL" clId="{5716187E-B664-4C08-A8F0-4049A9DFB268}" dt="2022-10-24T22:00:14.257" v="653" actId="1076"/>
          <ac:spMkLst>
            <pc:docMk/>
            <pc:sldMk cId="3473531848" sldId="257"/>
            <ac:spMk id="2" creationId="{B9FD7079-388E-2102-EB3B-87C7AA592B24}"/>
          </ac:spMkLst>
        </pc:spChg>
        <pc:spChg chg="add del mod ord">
          <ac:chgData name="Samir Mhanna" userId="42acdb1e-7c6a-4d29-81c4-afc75570156c" providerId="ADAL" clId="{5716187E-B664-4C08-A8F0-4049A9DFB268}" dt="2022-10-25T18:21:47.056" v="1567" actId="20577"/>
          <ac:spMkLst>
            <pc:docMk/>
            <pc:sldMk cId="3473531848" sldId="257"/>
            <ac:spMk id="3" creationId="{C1E31117-4570-EA49-A7DE-007524588952}"/>
          </ac:spMkLst>
        </pc:spChg>
        <pc:spChg chg="add del">
          <ac:chgData name="Samir Mhanna" userId="42acdb1e-7c6a-4d29-81c4-afc75570156c" providerId="ADAL" clId="{5716187E-B664-4C08-A8F0-4049A9DFB268}" dt="2022-10-24T21:52:03.376" v="584" actId="26606"/>
          <ac:spMkLst>
            <pc:docMk/>
            <pc:sldMk cId="3473531848" sldId="257"/>
            <ac:spMk id="8" creationId="{201CC55D-ED54-4C5C-95E6-10947BD1103B}"/>
          </ac:spMkLst>
        </pc:spChg>
        <pc:spChg chg="add del">
          <ac:chgData name="Samir Mhanna" userId="42acdb1e-7c6a-4d29-81c4-afc75570156c" providerId="ADAL" clId="{5716187E-B664-4C08-A8F0-4049A9DFB268}" dt="2022-10-24T21:03:32.021" v="305" actId="26606"/>
          <ac:spMkLst>
            <pc:docMk/>
            <pc:sldMk cId="3473531848" sldId="257"/>
            <ac:spMk id="9" creationId="{94C52C56-BEF2-4E22-8C8E-A7AC96B03A72}"/>
          </ac:spMkLst>
        </pc:spChg>
        <pc:spChg chg="add del">
          <ac:chgData name="Samir Mhanna" userId="42acdb1e-7c6a-4d29-81c4-afc75570156c" providerId="ADAL" clId="{5716187E-B664-4C08-A8F0-4049A9DFB268}" dt="2022-10-24T21:03:32.021" v="305" actId="26606"/>
          <ac:spMkLst>
            <pc:docMk/>
            <pc:sldMk cId="3473531848" sldId="257"/>
            <ac:spMk id="11" creationId="{42285737-90EE-47DC-AC80-8AE156B11969}"/>
          </ac:spMkLst>
        </pc:spChg>
        <pc:spChg chg="add del">
          <ac:chgData name="Samir Mhanna" userId="42acdb1e-7c6a-4d29-81c4-afc75570156c" providerId="ADAL" clId="{5716187E-B664-4C08-A8F0-4049A9DFB268}" dt="2022-10-24T21:52:03.376" v="584" actId="26606"/>
          <ac:spMkLst>
            <pc:docMk/>
            <pc:sldMk cId="3473531848" sldId="257"/>
            <ac:spMk id="17" creationId="{3873B707-463F-40B0-8227-E8CC6C67EB25}"/>
          </ac:spMkLst>
        </pc:spChg>
        <pc:spChg chg="add del">
          <ac:chgData name="Samir Mhanna" userId="42acdb1e-7c6a-4d29-81c4-afc75570156c" providerId="ADAL" clId="{5716187E-B664-4C08-A8F0-4049A9DFB268}" dt="2022-10-24T21:52:03.376" v="584" actId="26606"/>
          <ac:spMkLst>
            <pc:docMk/>
            <pc:sldMk cId="3473531848" sldId="257"/>
            <ac:spMk id="19" creationId="{C13237C8-E62C-4F0D-A318-BD6FB6C2D138}"/>
          </ac:spMkLst>
        </pc:spChg>
        <pc:spChg chg="add del">
          <ac:chgData name="Samir Mhanna" userId="42acdb1e-7c6a-4d29-81c4-afc75570156c" providerId="ADAL" clId="{5716187E-B664-4C08-A8F0-4049A9DFB268}" dt="2022-10-24T21:52:03.376" v="584" actId="26606"/>
          <ac:spMkLst>
            <pc:docMk/>
            <pc:sldMk cId="3473531848" sldId="257"/>
            <ac:spMk id="21" creationId="{19C9EAEA-39D0-4B0E-A0EB-51E7B26740B1}"/>
          </ac:spMkLst>
        </pc:spChg>
        <pc:spChg chg="add del">
          <ac:chgData name="Samir Mhanna" userId="42acdb1e-7c6a-4d29-81c4-afc75570156c" providerId="ADAL" clId="{5716187E-B664-4C08-A8F0-4049A9DFB268}" dt="2022-10-24T21:52:48.851" v="588" actId="26606"/>
          <ac:spMkLst>
            <pc:docMk/>
            <pc:sldMk cId="3473531848" sldId="257"/>
            <ac:spMk id="28" creationId="{79BB35BC-D5C2-4C8B-A22A-A71E6191913B}"/>
          </ac:spMkLst>
        </pc:spChg>
        <pc:spChg chg="add">
          <ac:chgData name="Samir Mhanna" userId="42acdb1e-7c6a-4d29-81c4-afc75570156c" providerId="ADAL" clId="{5716187E-B664-4C08-A8F0-4049A9DFB268}" dt="2022-10-24T21:53:28.210" v="593" actId="26606"/>
          <ac:spMkLst>
            <pc:docMk/>
            <pc:sldMk cId="3473531848" sldId="257"/>
            <ac:spMk id="35" creationId="{2EB492CD-616E-47F8-933B-5E2D952A0593}"/>
          </ac:spMkLst>
        </pc:spChg>
        <pc:spChg chg="add">
          <ac:chgData name="Samir Mhanna" userId="42acdb1e-7c6a-4d29-81c4-afc75570156c" providerId="ADAL" clId="{5716187E-B664-4C08-A8F0-4049A9DFB268}" dt="2022-10-24T21:53:28.210" v="593" actId="26606"/>
          <ac:spMkLst>
            <pc:docMk/>
            <pc:sldMk cId="3473531848" sldId="257"/>
            <ac:spMk id="37" creationId="{59383CF9-23B5-4335-9B21-1791C4CF1C75}"/>
          </ac:spMkLst>
        </pc:spChg>
        <pc:spChg chg="add">
          <ac:chgData name="Samir Mhanna" userId="42acdb1e-7c6a-4d29-81c4-afc75570156c" providerId="ADAL" clId="{5716187E-B664-4C08-A8F0-4049A9DFB268}" dt="2022-10-24T21:53:28.210" v="593" actId="26606"/>
          <ac:spMkLst>
            <pc:docMk/>
            <pc:sldMk cId="3473531848" sldId="257"/>
            <ac:spMk id="39" creationId="{0007FE00-9498-4706-B255-6437B0252C02}"/>
          </ac:spMkLst>
        </pc:spChg>
        <pc:grpChg chg="add del">
          <ac:chgData name="Samir Mhanna" userId="42acdb1e-7c6a-4d29-81c4-afc75570156c" providerId="ADAL" clId="{5716187E-B664-4C08-A8F0-4049A9DFB268}" dt="2022-10-24T21:52:03.376" v="584" actId="26606"/>
          <ac:grpSpMkLst>
            <pc:docMk/>
            <pc:sldMk cId="3473531848" sldId="257"/>
            <ac:grpSpMk id="10" creationId="{1DE889C7-FAD6-4397-98E2-05D503484459}"/>
          </ac:grpSpMkLst>
        </pc:grpChg>
        <pc:grpChg chg="add del">
          <ac:chgData name="Samir Mhanna" userId="42acdb1e-7c6a-4d29-81c4-afc75570156c" providerId="ADAL" clId="{5716187E-B664-4C08-A8F0-4049A9DFB268}" dt="2022-10-24T21:03:32.021" v="305" actId="26606"/>
          <ac:grpSpMkLst>
            <pc:docMk/>
            <pc:sldMk cId="3473531848" sldId="257"/>
            <ac:grpSpMk id="13" creationId="{B57BDC17-F1B3-455F-BBF1-680AA1F25C06}"/>
          </ac:grpSpMkLst>
        </pc:grpChg>
        <pc:graphicFrameChg chg="add del">
          <ac:chgData name="Samir Mhanna" userId="42acdb1e-7c6a-4d29-81c4-afc75570156c" providerId="ADAL" clId="{5716187E-B664-4C08-A8F0-4049A9DFB268}" dt="2022-10-24T21:03:32.021" v="305" actId="26606"/>
          <ac:graphicFrameMkLst>
            <pc:docMk/>
            <pc:sldMk cId="3473531848" sldId="257"/>
            <ac:graphicFrameMk id="5" creationId="{E9178C39-C918-2E50-13A6-9EAC7406A6C9}"/>
          </ac:graphicFrameMkLst>
        </pc:graphicFrameChg>
        <pc:picChg chg="add mod modCrop">
          <ac:chgData name="Samir Mhanna" userId="42acdb1e-7c6a-4d29-81c4-afc75570156c" providerId="ADAL" clId="{5716187E-B664-4C08-A8F0-4049A9DFB268}" dt="2022-10-24T21:59:56.293" v="651" actId="1076"/>
          <ac:picMkLst>
            <pc:docMk/>
            <pc:sldMk cId="3473531848" sldId="257"/>
            <ac:picMk id="6" creationId="{A267335D-41FD-7788-9813-41453A7E1C67}"/>
          </ac:picMkLst>
        </pc:picChg>
        <pc:cxnChg chg="add del">
          <ac:chgData name="Samir Mhanna" userId="42acdb1e-7c6a-4d29-81c4-afc75570156c" providerId="ADAL" clId="{5716187E-B664-4C08-A8F0-4049A9DFB268}" dt="2022-10-24T21:52:48.866" v="589" actId="26606"/>
          <ac:cxnSpMkLst>
            <pc:docMk/>
            <pc:sldMk cId="3473531848" sldId="257"/>
            <ac:cxnSpMk id="23" creationId="{A7F400EE-A8A5-48AF-B4D6-291B52C6F0B0}"/>
          </ac:cxnSpMkLst>
        </pc:cxnChg>
        <pc:cxnChg chg="add del">
          <ac:chgData name="Samir Mhanna" userId="42acdb1e-7c6a-4d29-81c4-afc75570156c" providerId="ADAL" clId="{5716187E-B664-4C08-A8F0-4049A9DFB268}" dt="2022-10-24T21:53:28.210" v="593" actId="26606"/>
          <ac:cxnSpMkLst>
            <pc:docMk/>
            <pc:sldMk cId="3473531848" sldId="257"/>
            <ac:cxnSpMk id="30" creationId="{A7F400EE-A8A5-48AF-B4D6-291B52C6F0B0}"/>
          </ac:cxnSpMkLst>
        </pc:cxnChg>
      </pc:sldChg>
      <pc:sldChg chg="delSp add del setBg delDesignElem">
        <pc:chgData name="Samir Mhanna" userId="42acdb1e-7c6a-4d29-81c4-afc75570156c" providerId="ADAL" clId="{5716187E-B664-4C08-A8F0-4049A9DFB268}" dt="2022-11-13T19:15:02.483" v="3304" actId="2696"/>
        <pc:sldMkLst>
          <pc:docMk/>
          <pc:sldMk cId="3057797727" sldId="258"/>
        </pc:sldMkLst>
        <pc:spChg chg="del">
          <ac:chgData name="Samir Mhanna" userId="42acdb1e-7c6a-4d29-81c4-afc75570156c" providerId="ADAL" clId="{5716187E-B664-4C08-A8F0-4049A9DFB268}" dt="2022-11-13T19:03:23.014" v="3206"/>
          <ac:spMkLst>
            <pc:docMk/>
            <pc:sldMk cId="3057797727" sldId="258"/>
            <ac:spMk id="50" creationId="{2221AA6A-14A3-4CB1-A46D-4BBC72A286BE}"/>
          </ac:spMkLst>
        </pc:spChg>
      </pc:sldChg>
      <pc:sldChg chg="addSp delSp modSp del mod setBg">
        <pc:chgData name="Samir Mhanna" userId="42acdb1e-7c6a-4d29-81c4-afc75570156c" providerId="ADAL" clId="{5716187E-B664-4C08-A8F0-4049A9DFB268}" dt="2022-11-13T19:03:16.829" v="3203" actId="2696"/>
        <pc:sldMkLst>
          <pc:docMk/>
          <pc:sldMk cId="3615743062" sldId="258"/>
        </pc:sldMkLst>
        <pc:spChg chg="mod">
          <ac:chgData name="Samir Mhanna" userId="42acdb1e-7c6a-4d29-81c4-afc75570156c" providerId="ADAL" clId="{5716187E-B664-4C08-A8F0-4049A9DFB268}" dt="2022-10-24T22:16:09.746" v="775" actId="1076"/>
          <ac:spMkLst>
            <pc:docMk/>
            <pc:sldMk cId="3615743062" sldId="258"/>
            <ac:spMk id="2" creationId="{054806E9-AEB1-C121-ECB9-04C1BEF70B46}"/>
          </ac:spMkLst>
        </pc:spChg>
        <pc:spChg chg="add del mod">
          <ac:chgData name="Samir Mhanna" userId="42acdb1e-7c6a-4d29-81c4-afc75570156c" providerId="ADAL" clId="{5716187E-B664-4C08-A8F0-4049A9DFB268}" dt="2022-10-24T22:06:54.473" v="701" actId="26606"/>
          <ac:spMkLst>
            <pc:docMk/>
            <pc:sldMk cId="3615743062" sldId="258"/>
            <ac:spMk id="3" creationId="{08E6D423-041B-8BCC-13AE-64EA58EA36FE}"/>
          </ac:spMkLst>
        </pc:spChg>
        <pc:spChg chg="add del">
          <ac:chgData name="Samir Mhanna" userId="42acdb1e-7c6a-4d29-81c4-afc75570156c" providerId="ADAL" clId="{5716187E-B664-4C08-A8F0-4049A9DFB268}" dt="2022-10-24T22:06:54.473" v="701" actId="26606"/>
          <ac:spMkLst>
            <pc:docMk/>
            <pc:sldMk cId="3615743062" sldId="258"/>
            <ac:spMk id="10" creationId="{5E39A796-BE83-48B1-B33F-35C4A32AAB57}"/>
          </ac:spMkLst>
        </pc:spChg>
        <pc:spChg chg="add del">
          <ac:chgData name="Samir Mhanna" userId="42acdb1e-7c6a-4d29-81c4-afc75570156c" providerId="ADAL" clId="{5716187E-B664-4C08-A8F0-4049A9DFB268}" dt="2022-10-24T22:06:54.473" v="701" actId="26606"/>
          <ac:spMkLst>
            <pc:docMk/>
            <pc:sldMk cId="3615743062" sldId="258"/>
            <ac:spMk id="12" creationId="{72F84B47-E267-4194-8194-831DB7B5547F}"/>
          </ac:spMkLst>
        </pc:spChg>
        <pc:spChg chg="add del mod">
          <ac:chgData name="Samir Mhanna" userId="42acdb1e-7c6a-4d29-81c4-afc75570156c" providerId="ADAL" clId="{5716187E-B664-4C08-A8F0-4049A9DFB268}" dt="2022-10-24T22:07:28.381" v="708" actId="26606"/>
          <ac:spMkLst>
            <pc:docMk/>
            <pc:sldMk cId="3615743062" sldId="258"/>
            <ac:spMk id="16" creationId="{08E6D423-041B-8BCC-13AE-64EA58EA36FE}"/>
          </ac:spMkLst>
        </pc:spChg>
        <pc:spChg chg="add del">
          <ac:chgData name="Samir Mhanna" userId="42acdb1e-7c6a-4d29-81c4-afc75570156c" providerId="ADAL" clId="{5716187E-B664-4C08-A8F0-4049A9DFB268}" dt="2022-10-24T22:07:11.595" v="702" actId="26606"/>
          <ac:spMkLst>
            <pc:docMk/>
            <pc:sldMk cId="3615743062" sldId="258"/>
            <ac:spMk id="17" creationId="{4038CB10-1F5C-4D54-9DF7-12586DE5B007}"/>
          </ac:spMkLst>
        </pc:spChg>
        <pc:spChg chg="add del">
          <ac:chgData name="Samir Mhanna" userId="42acdb1e-7c6a-4d29-81c4-afc75570156c" providerId="ADAL" clId="{5716187E-B664-4C08-A8F0-4049A9DFB268}" dt="2022-10-24T22:07:11.595" v="702" actId="26606"/>
          <ac:spMkLst>
            <pc:docMk/>
            <pc:sldMk cId="3615743062" sldId="258"/>
            <ac:spMk id="19" creationId="{73ED6512-6858-4552-B699-9A97FE9A4EA2}"/>
          </ac:spMkLst>
        </pc:spChg>
        <pc:spChg chg="add del">
          <ac:chgData name="Samir Mhanna" userId="42acdb1e-7c6a-4d29-81c4-afc75570156c" providerId="ADAL" clId="{5716187E-B664-4C08-A8F0-4049A9DFB268}" dt="2022-10-24T22:15:03.866" v="764" actId="26606"/>
          <ac:spMkLst>
            <pc:docMk/>
            <pc:sldMk cId="3615743062" sldId="258"/>
            <ac:spMk id="20" creationId="{0E3596DD-156A-473E-9BB3-C6A29F7574E9}"/>
          </ac:spMkLst>
        </pc:spChg>
        <pc:spChg chg="add del">
          <ac:chgData name="Samir Mhanna" userId="42acdb1e-7c6a-4d29-81c4-afc75570156c" providerId="ADAL" clId="{5716187E-B664-4C08-A8F0-4049A9DFB268}" dt="2022-10-24T22:07:28.328" v="707" actId="26606"/>
          <ac:spMkLst>
            <pc:docMk/>
            <pc:sldMk cId="3615743062" sldId="258"/>
            <ac:spMk id="21" creationId="{911BE883-46B4-412C-B6C3-88A2FF74BECF}"/>
          </ac:spMkLst>
        </pc:spChg>
        <pc:spChg chg="add del">
          <ac:chgData name="Samir Mhanna" userId="42acdb1e-7c6a-4d29-81c4-afc75570156c" providerId="ADAL" clId="{5716187E-B664-4C08-A8F0-4049A9DFB268}" dt="2022-10-24T22:15:03.866" v="764" actId="26606"/>
          <ac:spMkLst>
            <pc:docMk/>
            <pc:sldMk cId="3615743062" sldId="258"/>
            <ac:spMk id="22" creationId="{2C46C4D6-C474-4E92-B52E-944C1118F7B6}"/>
          </ac:spMkLst>
        </pc:spChg>
        <pc:spChg chg="add del">
          <ac:chgData name="Samir Mhanna" userId="42acdb1e-7c6a-4d29-81c4-afc75570156c" providerId="ADAL" clId="{5716187E-B664-4C08-A8F0-4049A9DFB268}" dt="2022-10-24T22:07:28.328" v="707" actId="26606"/>
          <ac:spMkLst>
            <pc:docMk/>
            <pc:sldMk cId="3615743062" sldId="258"/>
            <ac:spMk id="23" creationId="{577D1452-F0B7-431E-9A24-D3F7103D8510}"/>
          </ac:spMkLst>
        </pc:spChg>
        <pc:spChg chg="add del">
          <ac:chgData name="Samir Mhanna" userId="42acdb1e-7c6a-4d29-81c4-afc75570156c" providerId="ADAL" clId="{5716187E-B664-4C08-A8F0-4049A9DFB268}" dt="2022-10-24T22:07:28.328" v="707" actId="26606"/>
          <ac:spMkLst>
            <pc:docMk/>
            <pc:sldMk cId="3615743062" sldId="258"/>
            <ac:spMk id="25" creationId="{A660F4F9-5DF5-4F15-BE6A-CD8648BB1148}"/>
          </ac:spMkLst>
        </pc:spChg>
        <pc:spChg chg="add">
          <ac:chgData name="Samir Mhanna" userId="42acdb1e-7c6a-4d29-81c4-afc75570156c" providerId="ADAL" clId="{5716187E-B664-4C08-A8F0-4049A9DFB268}" dt="2022-10-24T22:15:03.866" v="764" actId="26606"/>
          <ac:spMkLst>
            <pc:docMk/>
            <pc:sldMk cId="3615743062" sldId="258"/>
            <ac:spMk id="27" creationId="{0E3596DD-156A-473E-9BB3-C6A29F7574E9}"/>
          </ac:spMkLst>
        </pc:spChg>
        <pc:spChg chg="add">
          <ac:chgData name="Samir Mhanna" userId="42acdb1e-7c6a-4d29-81c4-afc75570156c" providerId="ADAL" clId="{5716187E-B664-4C08-A8F0-4049A9DFB268}" dt="2022-10-24T22:15:03.866" v="764" actId="26606"/>
          <ac:spMkLst>
            <pc:docMk/>
            <pc:sldMk cId="3615743062" sldId="258"/>
            <ac:spMk id="29" creationId="{2C46C4D6-C474-4E92-B52E-944C1118F7B6}"/>
          </ac:spMkLst>
        </pc:spChg>
        <pc:graphicFrameChg chg="add del">
          <ac:chgData name="Samir Mhanna" userId="42acdb1e-7c6a-4d29-81c4-afc75570156c" providerId="ADAL" clId="{5716187E-B664-4C08-A8F0-4049A9DFB268}" dt="2022-10-24T22:06:54.442" v="700" actId="26606"/>
          <ac:graphicFrameMkLst>
            <pc:docMk/>
            <pc:sldMk cId="3615743062" sldId="258"/>
            <ac:graphicFrameMk id="14" creationId="{6B7EE7B7-469D-0E44-BF69-76A13891A327}"/>
          </ac:graphicFrameMkLst>
        </pc:graphicFrameChg>
        <pc:graphicFrameChg chg="add mod modGraphic">
          <ac:chgData name="Samir Mhanna" userId="42acdb1e-7c6a-4d29-81c4-afc75570156c" providerId="ADAL" clId="{5716187E-B664-4C08-A8F0-4049A9DFB268}" dt="2022-10-24T22:18:29.136" v="777" actId="14100"/>
          <ac:graphicFrameMkLst>
            <pc:docMk/>
            <pc:sldMk cId="3615743062" sldId="258"/>
            <ac:graphicFrameMk id="18" creationId="{5B3D6C15-810A-76D1-8F2A-91B093A22184}"/>
          </ac:graphicFrameMkLst>
        </pc:graphicFrameChg>
        <pc:picChg chg="add mod ord modCrop">
          <ac:chgData name="Samir Mhanna" userId="42acdb1e-7c6a-4d29-81c4-afc75570156c" providerId="ADAL" clId="{5716187E-B664-4C08-A8F0-4049A9DFB268}" dt="2022-10-24T22:15:03.866" v="764" actId="26606"/>
          <ac:picMkLst>
            <pc:docMk/>
            <pc:sldMk cId="3615743062" sldId="258"/>
            <ac:picMk id="5" creationId="{A605977D-398D-EEA7-BFB5-9FAA0D2C87D4}"/>
          </ac:picMkLst>
        </pc:picChg>
      </pc:sldChg>
      <pc:sldChg chg="addSp delSp modSp mod setBg setClrOvrMap delDesignElem">
        <pc:chgData name="Samir Mhanna" userId="42acdb1e-7c6a-4d29-81c4-afc75570156c" providerId="ADAL" clId="{5716187E-B664-4C08-A8F0-4049A9DFB268}" dt="2022-10-25T20:10:58.905" v="2333" actId="2711"/>
        <pc:sldMkLst>
          <pc:docMk/>
          <pc:sldMk cId="3735799931" sldId="259"/>
        </pc:sldMkLst>
        <pc:spChg chg="mod ord">
          <ac:chgData name="Samir Mhanna" userId="42acdb1e-7c6a-4d29-81c4-afc75570156c" providerId="ADAL" clId="{5716187E-B664-4C08-A8F0-4049A9DFB268}" dt="2022-10-25T20:10:58.905" v="2333" actId="2711"/>
          <ac:spMkLst>
            <pc:docMk/>
            <pc:sldMk cId="3735799931" sldId="259"/>
            <ac:spMk id="2" creationId="{17B94A72-905F-6FFA-373F-191E0B729BCC}"/>
          </ac:spMkLst>
        </pc:spChg>
        <pc:spChg chg="add del mod">
          <ac:chgData name="Samir Mhanna" userId="42acdb1e-7c6a-4d29-81c4-afc75570156c" providerId="ADAL" clId="{5716187E-B664-4C08-A8F0-4049A9DFB268}" dt="2022-10-22T17:38:01.401" v="27" actId="26606"/>
          <ac:spMkLst>
            <pc:docMk/>
            <pc:sldMk cId="3735799931" sldId="259"/>
            <ac:spMk id="3" creationId="{07CDC369-945E-399A-CA79-794E96BC96D5}"/>
          </ac:spMkLst>
        </pc:spChg>
        <pc:spChg chg="add del mod">
          <ac:chgData name="Samir Mhanna" userId="42acdb1e-7c6a-4d29-81c4-afc75570156c" providerId="ADAL" clId="{5716187E-B664-4C08-A8F0-4049A9DFB268}" dt="2022-10-25T19:46:53.807" v="2218" actId="478"/>
          <ac:spMkLst>
            <pc:docMk/>
            <pc:sldMk cId="3735799931" sldId="259"/>
            <ac:spMk id="4" creationId="{472F07C7-5F3F-3DAF-9B56-742D60B6B459}"/>
          </ac:spMkLst>
        </pc:spChg>
        <pc:spChg chg="add del">
          <ac:chgData name="Samir Mhanna" userId="42acdb1e-7c6a-4d29-81c4-afc75570156c" providerId="ADAL" clId="{5716187E-B664-4C08-A8F0-4049A9DFB268}" dt="2022-10-24T20:59:25.388" v="219"/>
          <ac:spMkLst>
            <pc:docMk/>
            <pc:sldMk cId="3735799931" sldId="259"/>
            <ac:spMk id="8" creationId="{F63C748C-967B-4A7B-A90F-3EDD0F485AC6}"/>
          </ac:spMkLst>
        </pc:spChg>
        <pc:spChg chg="add del">
          <ac:chgData name="Samir Mhanna" userId="42acdb1e-7c6a-4d29-81c4-afc75570156c" providerId="ADAL" clId="{5716187E-B664-4C08-A8F0-4049A9DFB268}" dt="2022-10-22T17:37:49.515" v="22" actId="26606"/>
          <ac:spMkLst>
            <pc:docMk/>
            <pc:sldMk cId="3735799931" sldId="259"/>
            <ac:spMk id="9" creationId="{32D32A60-013B-47A8-8833-D2424080917B}"/>
          </ac:spMkLst>
        </pc:spChg>
        <pc:spChg chg="add del">
          <ac:chgData name="Samir Mhanna" userId="42acdb1e-7c6a-4d29-81c4-afc75570156c" providerId="ADAL" clId="{5716187E-B664-4C08-A8F0-4049A9DFB268}" dt="2022-10-24T20:59:25.388" v="219"/>
          <ac:spMkLst>
            <pc:docMk/>
            <pc:sldMk cId="3735799931" sldId="259"/>
            <ac:spMk id="10" creationId="{C0143637-4934-44E4-B909-BAF1E7B27972}"/>
          </ac:spMkLst>
        </pc:spChg>
        <pc:spChg chg="add del">
          <ac:chgData name="Samir Mhanna" userId="42acdb1e-7c6a-4d29-81c4-afc75570156c" providerId="ADAL" clId="{5716187E-B664-4C08-A8F0-4049A9DFB268}" dt="2022-10-22T17:37:49.515" v="22" actId="26606"/>
          <ac:spMkLst>
            <pc:docMk/>
            <pc:sldMk cId="3735799931" sldId="259"/>
            <ac:spMk id="11" creationId="{AE27932B-B694-4C4C-90D7-A0333A7C5876}"/>
          </ac:spMkLst>
        </pc:spChg>
        <pc:spChg chg="add del">
          <ac:chgData name="Samir Mhanna" userId="42acdb1e-7c6a-4d29-81c4-afc75570156c" providerId="ADAL" clId="{5716187E-B664-4C08-A8F0-4049A9DFB268}" dt="2022-10-22T17:37:49.515" v="22" actId="26606"/>
          <ac:spMkLst>
            <pc:docMk/>
            <pc:sldMk cId="3735799931" sldId="259"/>
            <ac:spMk id="15" creationId="{A9DA474E-6B91-4200-840F-0257B2358A75}"/>
          </ac:spMkLst>
        </pc:spChg>
        <pc:spChg chg="add del">
          <ac:chgData name="Samir Mhanna" userId="42acdb1e-7c6a-4d29-81c4-afc75570156c" providerId="ADAL" clId="{5716187E-B664-4C08-A8F0-4049A9DFB268}" dt="2022-10-22T17:38:01.365" v="26" actId="26606"/>
          <ac:spMkLst>
            <pc:docMk/>
            <pc:sldMk cId="3735799931" sldId="259"/>
            <ac:spMk id="23" creationId="{C6870151-9189-4C3A-8379-EF3D95827A0A}"/>
          </ac:spMkLst>
        </pc:spChg>
        <pc:spChg chg="add del">
          <ac:chgData name="Samir Mhanna" userId="42acdb1e-7c6a-4d29-81c4-afc75570156c" providerId="ADAL" clId="{5716187E-B664-4C08-A8F0-4049A9DFB268}" dt="2022-10-22T17:38:01.365" v="26" actId="26606"/>
          <ac:spMkLst>
            <pc:docMk/>
            <pc:sldMk cId="3735799931" sldId="259"/>
            <ac:spMk id="25" creationId="{123EA69C-102A-4DD0-9547-05DCD271D159}"/>
          </ac:spMkLst>
        </pc:spChg>
        <pc:spChg chg="add del">
          <ac:chgData name="Samir Mhanna" userId="42acdb1e-7c6a-4d29-81c4-afc75570156c" providerId="ADAL" clId="{5716187E-B664-4C08-A8F0-4049A9DFB268}" dt="2022-10-22T17:38:01.365" v="26" actId="26606"/>
          <ac:spMkLst>
            <pc:docMk/>
            <pc:sldMk cId="3735799931" sldId="259"/>
            <ac:spMk id="26" creationId="{6A862265-5CA3-4C40-8582-7534C3B03C2A}"/>
          </ac:spMkLst>
        </pc:spChg>
        <pc:spChg chg="add del">
          <ac:chgData name="Samir Mhanna" userId="42acdb1e-7c6a-4d29-81c4-afc75570156c" providerId="ADAL" clId="{5716187E-B664-4C08-A8F0-4049A9DFB268}" dt="2022-10-22T17:38:01.365" v="26" actId="26606"/>
          <ac:spMkLst>
            <pc:docMk/>
            <pc:sldMk cId="3735799931" sldId="259"/>
            <ac:spMk id="27" creationId="{600EF80B-0391-4082-9AF5-F15B091B4CE9}"/>
          </ac:spMkLst>
        </pc:spChg>
        <pc:spChg chg="add del">
          <ac:chgData name="Samir Mhanna" userId="42acdb1e-7c6a-4d29-81c4-afc75570156c" providerId="ADAL" clId="{5716187E-B664-4C08-A8F0-4049A9DFB268}" dt="2022-10-22T17:38:01.365" v="26" actId="26606"/>
          <ac:spMkLst>
            <pc:docMk/>
            <pc:sldMk cId="3735799931" sldId="259"/>
            <ac:spMk id="29" creationId="{07CDC369-945E-399A-CA79-794E96BC96D5}"/>
          </ac:spMkLst>
        </pc:spChg>
        <pc:spChg chg="add del">
          <ac:chgData name="Samir Mhanna" userId="42acdb1e-7c6a-4d29-81c4-afc75570156c" providerId="ADAL" clId="{5716187E-B664-4C08-A8F0-4049A9DFB268}" dt="2022-10-22T17:38:01.365" v="26" actId="26606"/>
          <ac:spMkLst>
            <pc:docMk/>
            <pc:sldMk cId="3735799931" sldId="259"/>
            <ac:spMk id="30" creationId="{3FBF03E8-C602-4192-9C52-F84B29FDCC88}"/>
          </ac:spMkLst>
        </pc:spChg>
        <pc:spChg chg="add del mod">
          <ac:chgData name="Samir Mhanna" userId="42acdb1e-7c6a-4d29-81c4-afc75570156c" providerId="ADAL" clId="{5716187E-B664-4C08-A8F0-4049A9DFB268}" dt="2022-10-25T19:42:43.383" v="2177" actId="26606"/>
          <ac:spMkLst>
            <pc:docMk/>
            <pc:sldMk cId="3735799931" sldId="259"/>
            <ac:spMk id="32" creationId="{07CDC369-945E-399A-CA79-794E96BC96D5}"/>
          </ac:spMkLst>
        </pc:spChg>
        <pc:spChg chg="add del">
          <ac:chgData name="Samir Mhanna" userId="42acdb1e-7c6a-4d29-81c4-afc75570156c" providerId="ADAL" clId="{5716187E-B664-4C08-A8F0-4049A9DFB268}" dt="2022-10-24T22:58:39.806" v="936" actId="26606"/>
          <ac:spMkLst>
            <pc:docMk/>
            <pc:sldMk cId="3735799931" sldId="259"/>
            <ac:spMk id="37" creationId="{5E39A796-BE83-48B1-B33F-35C4A32AAB57}"/>
          </ac:spMkLst>
        </pc:spChg>
        <pc:spChg chg="add del">
          <ac:chgData name="Samir Mhanna" userId="42acdb1e-7c6a-4d29-81c4-afc75570156c" providerId="ADAL" clId="{5716187E-B664-4C08-A8F0-4049A9DFB268}" dt="2022-10-24T22:58:39.806" v="936" actId="26606"/>
          <ac:spMkLst>
            <pc:docMk/>
            <pc:sldMk cId="3735799931" sldId="259"/>
            <ac:spMk id="39" creationId="{72F84B47-E267-4194-8194-831DB7B5547F}"/>
          </ac:spMkLst>
        </pc:spChg>
        <pc:spChg chg="add del">
          <ac:chgData name="Samir Mhanna" userId="42acdb1e-7c6a-4d29-81c4-afc75570156c" providerId="ADAL" clId="{5716187E-B664-4C08-A8F0-4049A9DFB268}" dt="2022-10-24T22:58:32.450" v="929" actId="26606"/>
          <ac:spMkLst>
            <pc:docMk/>
            <pc:sldMk cId="3735799931" sldId="259"/>
            <ac:spMk id="44" creationId="{0E3596DD-156A-473E-9BB3-C6A29F7574E9}"/>
          </ac:spMkLst>
        </pc:spChg>
        <pc:spChg chg="add del">
          <ac:chgData name="Samir Mhanna" userId="42acdb1e-7c6a-4d29-81c4-afc75570156c" providerId="ADAL" clId="{5716187E-B664-4C08-A8F0-4049A9DFB268}" dt="2022-10-24T22:58:32.450" v="929" actId="26606"/>
          <ac:spMkLst>
            <pc:docMk/>
            <pc:sldMk cId="3735799931" sldId="259"/>
            <ac:spMk id="46" creationId="{2C46C4D6-C474-4E92-B52E-944C1118F7B6}"/>
          </ac:spMkLst>
        </pc:spChg>
        <pc:spChg chg="add del">
          <ac:chgData name="Samir Mhanna" userId="42acdb1e-7c6a-4d29-81c4-afc75570156c" providerId="ADAL" clId="{5716187E-B664-4C08-A8F0-4049A9DFB268}" dt="2022-10-24T22:58:35.486" v="931" actId="26606"/>
          <ac:spMkLst>
            <pc:docMk/>
            <pc:sldMk cId="3735799931" sldId="259"/>
            <ac:spMk id="48" creationId="{C89ECBDA-51E6-4484-8F25-E777102F7D0D}"/>
          </ac:spMkLst>
        </pc:spChg>
        <pc:spChg chg="add del">
          <ac:chgData name="Samir Mhanna" userId="42acdb1e-7c6a-4d29-81c4-afc75570156c" providerId="ADAL" clId="{5716187E-B664-4C08-A8F0-4049A9DFB268}" dt="2022-10-24T22:58:35.486" v="931" actId="26606"/>
          <ac:spMkLst>
            <pc:docMk/>
            <pc:sldMk cId="3735799931" sldId="259"/>
            <ac:spMk id="49" creationId="{EA2AEA56-4902-4CC1-A43B-1AC27C88CB90}"/>
          </ac:spMkLst>
        </pc:spChg>
        <pc:spChg chg="add del">
          <ac:chgData name="Samir Mhanna" userId="42acdb1e-7c6a-4d29-81c4-afc75570156c" providerId="ADAL" clId="{5716187E-B664-4C08-A8F0-4049A9DFB268}" dt="2022-10-24T22:58:38.450" v="933" actId="26606"/>
          <ac:spMkLst>
            <pc:docMk/>
            <pc:sldMk cId="3735799931" sldId="259"/>
            <ac:spMk id="51" creationId="{577D1452-F0B7-431E-9A24-D3F7103D8510}"/>
          </ac:spMkLst>
        </pc:spChg>
        <pc:spChg chg="add del">
          <ac:chgData name="Samir Mhanna" userId="42acdb1e-7c6a-4d29-81c4-afc75570156c" providerId="ADAL" clId="{5716187E-B664-4C08-A8F0-4049A9DFB268}" dt="2022-10-24T22:58:38.450" v="933" actId="26606"/>
          <ac:spMkLst>
            <pc:docMk/>
            <pc:sldMk cId="3735799931" sldId="259"/>
            <ac:spMk id="52" creationId="{A660F4F9-5DF5-4F15-BE6A-CD8648BB1148}"/>
          </ac:spMkLst>
        </pc:spChg>
        <pc:spChg chg="add del">
          <ac:chgData name="Samir Mhanna" userId="42acdb1e-7c6a-4d29-81c4-afc75570156c" providerId="ADAL" clId="{5716187E-B664-4C08-A8F0-4049A9DFB268}" dt="2022-10-24T22:58:39.759" v="935" actId="26606"/>
          <ac:spMkLst>
            <pc:docMk/>
            <pc:sldMk cId="3735799931" sldId="259"/>
            <ac:spMk id="54" creationId="{46F7435D-E3DB-47B1-BA61-B00ACC83A9DE}"/>
          </ac:spMkLst>
        </pc:spChg>
        <pc:spChg chg="add del">
          <ac:chgData name="Samir Mhanna" userId="42acdb1e-7c6a-4d29-81c4-afc75570156c" providerId="ADAL" clId="{5716187E-B664-4C08-A8F0-4049A9DFB268}" dt="2022-10-24T22:58:39.759" v="935" actId="26606"/>
          <ac:spMkLst>
            <pc:docMk/>
            <pc:sldMk cId="3735799931" sldId="259"/>
            <ac:spMk id="55" creationId="{F263A0B5-F8C4-4116-809F-78A768EA79A6}"/>
          </ac:spMkLst>
        </pc:spChg>
        <pc:spChg chg="add del">
          <ac:chgData name="Samir Mhanna" userId="42acdb1e-7c6a-4d29-81c4-afc75570156c" providerId="ADAL" clId="{5716187E-B664-4C08-A8F0-4049A9DFB268}" dt="2022-10-25T18:39:19.969" v="1866" actId="26606"/>
          <ac:spMkLst>
            <pc:docMk/>
            <pc:sldMk cId="3735799931" sldId="259"/>
            <ac:spMk id="57" creationId="{5E39A796-BE83-48B1-B33F-35C4A32AAB57}"/>
          </ac:spMkLst>
        </pc:spChg>
        <pc:spChg chg="add del">
          <ac:chgData name="Samir Mhanna" userId="42acdb1e-7c6a-4d29-81c4-afc75570156c" providerId="ADAL" clId="{5716187E-B664-4C08-A8F0-4049A9DFB268}" dt="2022-10-25T18:39:19.969" v="1866" actId="26606"/>
          <ac:spMkLst>
            <pc:docMk/>
            <pc:sldMk cId="3735799931" sldId="259"/>
            <ac:spMk id="58" creationId="{72F84B47-E267-4194-8194-831DB7B5547F}"/>
          </ac:spMkLst>
        </pc:spChg>
        <pc:spChg chg="add del">
          <ac:chgData name="Samir Mhanna" userId="42acdb1e-7c6a-4d29-81c4-afc75570156c" providerId="ADAL" clId="{5716187E-B664-4C08-A8F0-4049A9DFB268}" dt="2022-10-25T19:43:51.499" v="2185" actId="26606"/>
          <ac:spMkLst>
            <pc:docMk/>
            <pc:sldMk cId="3735799931" sldId="259"/>
            <ac:spMk id="64" creationId="{F13C74B1-5B17-4795-BED0-7140497B445A}"/>
          </ac:spMkLst>
        </pc:spChg>
        <pc:spChg chg="add del">
          <ac:chgData name="Samir Mhanna" userId="42acdb1e-7c6a-4d29-81c4-afc75570156c" providerId="ADAL" clId="{5716187E-B664-4C08-A8F0-4049A9DFB268}" dt="2022-10-25T19:43:51.499" v="2185" actId="26606"/>
          <ac:spMkLst>
            <pc:docMk/>
            <pc:sldMk cId="3735799931" sldId="259"/>
            <ac:spMk id="66" creationId="{D4974D33-8DC5-464E-8C6D-BE58F0669C17}"/>
          </ac:spMkLst>
        </pc:spChg>
        <pc:spChg chg="add del">
          <ac:chgData name="Samir Mhanna" userId="42acdb1e-7c6a-4d29-81c4-afc75570156c" providerId="ADAL" clId="{5716187E-B664-4C08-A8F0-4049A9DFB268}" dt="2022-10-25T19:44:14.363" v="2191" actId="26606"/>
          <ac:spMkLst>
            <pc:docMk/>
            <pc:sldMk cId="3735799931" sldId="259"/>
            <ac:spMk id="73" creationId="{201CC55D-ED54-4C5C-95E6-10947BD1103B}"/>
          </ac:spMkLst>
        </pc:spChg>
        <pc:spChg chg="add del">
          <ac:chgData name="Samir Mhanna" userId="42acdb1e-7c6a-4d29-81c4-afc75570156c" providerId="ADAL" clId="{5716187E-B664-4C08-A8F0-4049A9DFB268}" dt="2022-10-25T19:44:14.363" v="2191" actId="26606"/>
          <ac:spMkLst>
            <pc:docMk/>
            <pc:sldMk cId="3735799931" sldId="259"/>
            <ac:spMk id="79" creationId="{3873B707-463F-40B0-8227-E8CC6C67EB25}"/>
          </ac:spMkLst>
        </pc:spChg>
        <pc:spChg chg="add del">
          <ac:chgData name="Samir Mhanna" userId="42acdb1e-7c6a-4d29-81c4-afc75570156c" providerId="ADAL" clId="{5716187E-B664-4C08-A8F0-4049A9DFB268}" dt="2022-10-25T19:44:14.363" v="2191" actId="26606"/>
          <ac:spMkLst>
            <pc:docMk/>
            <pc:sldMk cId="3735799931" sldId="259"/>
            <ac:spMk id="81" creationId="{C13237C8-E62C-4F0D-A318-BD6FB6C2D138}"/>
          </ac:spMkLst>
        </pc:spChg>
        <pc:spChg chg="add del">
          <ac:chgData name="Samir Mhanna" userId="42acdb1e-7c6a-4d29-81c4-afc75570156c" providerId="ADAL" clId="{5716187E-B664-4C08-A8F0-4049A9DFB268}" dt="2022-10-25T19:44:14.363" v="2191" actId="26606"/>
          <ac:spMkLst>
            <pc:docMk/>
            <pc:sldMk cId="3735799931" sldId="259"/>
            <ac:spMk id="83" creationId="{19C9EAEA-39D0-4B0E-A0EB-51E7B26740B1}"/>
          </ac:spMkLst>
        </pc:spChg>
        <pc:spChg chg="add del">
          <ac:chgData name="Samir Mhanna" userId="42acdb1e-7c6a-4d29-81c4-afc75570156c" providerId="ADAL" clId="{5716187E-B664-4C08-A8F0-4049A9DFB268}" dt="2022-10-25T19:44:14.227" v="2190" actId="26606"/>
          <ac:spMkLst>
            <pc:docMk/>
            <pc:sldMk cId="3735799931" sldId="259"/>
            <ac:spMk id="88" creationId="{201CC55D-ED54-4C5C-95E6-10947BD1103B}"/>
          </ac:spMkLst>
        </pc:spChg>
        <pc:spChg chg="add del">
          <ac:chgData name="Samir Mhanna" userId="42acdb1e-7c6a-4d29-81c4-afc75570156c" providerId="ADAL" clId="{5716187E-B664-4C08-A8F0-4049A9DFB268}" dt="2022-10-25T19:44:14.227" v="2190" actId="26606"/>
          <ac:spMkLst>
            <pc:docMk/>
            <pc:sldMk cId="3735799931" sldId="259"/>
            <ac:spMk id="94" creationId="{3873B707-463F-40B0-8227-E8CC6C67EB25}"/>
          </ac:spMkLst>
        </pc:spChg>
        <pc:spChg chg="add del">
          <ac:chgData name="Samir Mhanna" userId="42acdb1e-7c6a-4d29-81c4-afc75570156c" providerId="ADAL" clId="{5716187E-B664-4C08-A8F0-4049A9DFB268}" dt="2022-10-25T19:44:14.227" v="2190" actId="26606"/>
          <ac:spMkLst>
            <pc:docMk/>
            <pc:sldMk cId="3735799931" sldId="259"/>
            <ac:spMk id="96" creationId="{C13237C8-E62C-4F0D-A318-BD6FB6C2D138}"/>
          </ac:spMkLst>
        </pc:spChg>
        <pc:spChg chg="add del">
          <ac:chgData name="Samir Mhanna" userId="42acdb1e-7c6a-4d29-81c4-afc75570156c" providerId="ADAL" clId="{5716187E-B664-4C08-A8F0-4049A9DFB268}" dt="2022-10-25T19:44:14.227" v="2190" actId="26606"/>
          <ac:spMkLst>
            <pc:docMk/>
            <pc:sldMk cId="3735799931" sldId="259"/>
            <ac:spMk id="98" creationId="{19C9EAEA-39D0-4B0E-A0EB-51E7B26740B1}"/>
          </ac:spMkLst>
        </pc:spChg>
        <pc:spChg chg="add del">
          <ac:chgData name="Samir Mhanna" userId="42acdb1e-7c6a-4d29-81c4-afc75570156c" providerId="ADAL" clId="{5716187E-B664-4C08-A8F0-4049A9DFB268}" dt="2022-10-25T19:47:04.619" v="2219" actId="26606"/>
          <ac:spMkLst>
            <pc:docMk/>
            <pc:sldMk cId="3735799931" sldId="259"/>
            <ac:spMk id="100" creationId="{201CC55D-ED54-4C5C-95E6-10947BD1103B}"/>
          </ac:spMkLst>
        </pc:spChg>
        <pc:spChg chg="add del">
          <ac:chgData name="Samir Mhanna" userId="42acdb1e-7c6a-4d29-81c4-afc75570156c" providerId="ADAL" clId="{5716187E-B664-4C08-A8F0-4049A9DFB268}" dt="2022-10-25T19:47:04.619" v="2219" actId="26606"/>
          <ac:spMkLst>
            <pc:docMk/>
            <pc:sldMk cId="3735799931" sldId="259"/>
            <ac:spMk id="104" creationId="{3873B707-463F-40B0-8227-E8CC6C67EB25}"/>
          </ac:spMkLst>
        </pc:spChg>
        <pc:spChg chg="add del">
          <ac:chgData name="Samir Mhanna" userId="42acdb1e-7c6a-4d29-81c4-afc75570156c" providerId="ADAL" clId="{5716187E-B664-4C08-A8F0-4049A9DFB268}" dt="2022-10-25T19:47:04.619" v="2219" actId="26606"/>
          <ac:spMkLst>
            <pc:docMk/>
            <pc:sldMk cId="3735799931" sldId="259"/>
            <ac:spMk id="105" creationId="{C13237C8-E62C-4F0D-A318-BD6FB6C2D138}"/>
          </ac:spMkLst>
        </pc:spChg>
        <pc:spChg chg="add del">
          <ac:chgData name="Samir Mhanna" userId="42acdb1e-7c6a-4d29-81c4-afc75570156c" providerId="ADAL" clId="{5716187E-B664-4C08-A8F0-4049A9DFB268}" dt="2022-10-25T19:47:04.619" v="2219" actId="26606"/>
          <ac:spMkLst>
            <pc:docMk/>
            <pc:sldMk cId="3735799931" sldId="259"/>
            <ac:spMk id="106" creationId="{19C9EAEA-39D0-4B0E-A0EB-51E7B26740B1}"/>
          </ac:spMkLst>
        </pc:spChg>
        <pc:spChg chg="add del">
          <ac:chgData name="Samir Mhanna" userId="42acdb1e-7c6a-4d29-81c4-afc75570156c" providerId="ADAL" clId="{5716187E-B664-4C08-A8F0-4049A9DFB268}" dt="2022-10-25T19:47:52.668" v="2225" actId="26606"/>
          <ac:spMkLst>
            <pc:docMk/>
            <pc:sldMk cId="3735799931" sldId="259"/>
            <ac:spMk id="111" creationId="{201CC55D-ED54-4C5C-95E6-10947BD1103B}"/>
          </ac:spMkLst>
        </pc:spChg>
        <pc:spChg chg="add del">
          <ac:chgData name="Samir Mhanna" userId="42acdb1e-7c6a-4d29-81c4-afc75570156c" providerId="ADAL" clId="{5716187E-B664-4C08-A8F0-4049A9DFB268}" dt="2022-10-25T19:47:52.668" v="2225" actId="26606"/>
          <ac:spMkLst>
            <pc:docMk/>
            <pc:sldMk cId="3735799931" sldId="259"/>
            <ac:spMk id="117" creationId="{3873B707-463F-40B0-8227-E8CC6C67EB25}"/>
          </ac:spMkLst>
        </pc:spChg>
        <pc:spChg chg="add del">
          <ac:chgData name="Samir Mhanna" userId="42acdb1e-7c6a-4d29-81c4-afc75570156c" providerId="ADAL" clId="{5716187E-B664-4C08-A8F0-4049A9DFB268}" dt="2022-10-25T19:47:52.668" v="2225" actId="26606"/>
          <ac:spMkLst>
            <pc:docMk/>
            <pc:sldMk cId="3735799931" sldId="259"/>
            <ac:spMk id="119" creationId="{C13237C8-E62C-4F0D-A318-BD6FB6C2D138}"/>
          </ac:spMkLst>
        </pc:spChg>
        <pc:spChg chg="add del">
          <ac:chgData name="Samir Mhanna" userId="42acdb1e-7c6a-4d29-81c4-afc75570156c" providerId="ADAL" clId="{5716187E-B664-4C08-A8F0-4049A9DFB268}" dt="2022-10-25T19:47:52.668" v="2225" actId="26606"/>
          <ac:spMkLst>
            <pc:docMk/>
            <pc:sldMk cId="3735799931" sldId="259"/>
            <ac:spMk id="121" creationId="{19C9EAEA-39D0-4B0E-A0EB-51E7B26740B1}"/>
          </ac:spMkLst>
        </pc:spChg>
        <pc:spChg chg="add del">
          <ac:chgData name="Samir Mhanna" userId="42acdb1e-7c6a-4d29-81c4-afc75570156c" providerId="ADAL" clId="{5716187E-B664-4C08-A8F0-4049A9DFB268}" dt="2022-10-25T19:56:43.661" v="2238" actId="26606"/>
          <ac:spMkLst>
            <pc:docMk/>
            <pc:sldMk cId="3735799931" sldId="259"/>
            <ac:spMk id="126" creationId="{6D19922F-AD68-4E94-85E8-0AA44A1B1AFC}"/>
          </ac:spMkLst>
        </pc:spChg>
        <pc:spChg chg="add">
          <ac:chgData name="Samir Mhanna" userId="42acdb1e-7c6a-4d29-81c4-afc75570156c" providerId="ADAL" clId="{5716187E-B664-4C08-A8F0-4049A9DFB268}" dt="2022-10-25T20:06:46.764" v="2316" actId="26606"/>
          <ac:spMkLst>
            <pc:docMk/>
            <pc:sldMk cId="3735799931" sldId="259"/>
            <ac:spMk id="156" creationId="{FCEC2294-5A7B-45E5-9251-C1AA89F4ADCF}"/>
          </ac:spMkLst>
        </pc:spChg>
        <pc:grpChg chg="add del">
          <ac:chgData name="Samir Mhanna" userId="42acdb1e-7c6a-4d29-81c4-afc75570156c" providerId="ADAL" clId="{5716187E-B664-4C08-A8F0-4049A9DFB268}" dt="2022-10-25T19:44:14.363" v="2191" actId="26606"/>
          <ac:grpSpMkLst>
            <pc:docMk/>
            <pc:sldMk cId="3735799931" sldId="259"/>
            <ac:grpSpMk id="75" creationId="{1DE889C7-FAD6-4397-98E2-05D503484459}"/>
          </ac:grpSpMkLst>
        </pc:grpChg>
        <pc:grpChg chg="add del">
          <ac:chgData name="Samir Mhanna" userId="42acdb1e-7c6a-4d29-81c4-afc75570156c" providerId="ADAL" clId="{5716187E-B664-4C08-A8F0-4049A9DFB268}" dt="2022-10-25T19:44:14.227" v="2190" actId="26606"/>
          <ac:grpSpMkLst>
            <pc:docMk/>
            <pc:sldMk cId="3735799931" sldId="259"/>
            <ac:grpSpMk id="90" creationId="{1DE889C7-FAD6-4397-98E2-05D503484459}"/>
          </ac:grpSpMkLst>
        </pc:grpChg>
        <pc:grpChg chg="add del">
          <ac:chgData name="Samir Mhanna" userId="42acdb1e-7c6a-4d29-81c4-afc75570156c" providerId="ADAL" clId="{5716187E-B664-4C08-A8F0-4049A9DFB268}" dt="2022-10-25T19:47:04.619" v="2219" actId="26606"/>
          <ac:grpSpMkLst>
            <pc:docMk/>
            <pc:sldMk cId="3735799931" sldId="259"/>
            <ac:grpSpMk id="101" creationId="{1DE889C7-FAD6-4397-98E2-05D503484459}"/>
          </ac:grpSpMkLst>
        </pc:grpChg>
        <pc:grpChg chg="add del">
          <ac:chgData name="Samir Mhanna" userId="42acdb1e-7c6a-4d29-81c4-afc75570156c" providerId="ADAL" clId="{5716187E-B664-4C08-A8F0-4049A9DFB268}" dt="2022-10-25T19:47:52.668" v="2225" actId="26606"/>
          <ac:grpSpMkLst>
            <pc:docMk/>
            <pc:sldMk cId="3735799931" sldId="259"/>
            <ac:grpSpMk id="113" creationId="{1DE889C7-FAD6-4397-98E2-05D503484459}"/>
          </ac:grpSpMkLst>
        </pc:grpChg>
        <pc:graphicFrameChg chg="add del mod modGraphic">
          <ac:chgData name="Samir Mhanna" userId="42acdb1e-7c6a-4d29-81c4-afc75570156c" providerId="ADAL" clId="{5716187E-B664-4C08-A8F0-4049A9DFB268}" dt="2022-10-24T22:59:40.675" v="938" actId="21"/>
          <ac:graphicFrameMkLst>
            <pc:docMk/>
            <pc:sldMk cId="3735799931" sldId="259"/>
            <ac:graphicFrameMk id="4" creationId="{03A77C22-4062-0611-66A6-9DB0F7B9A8B2}"/>
          </ac:graphicFrameMkLst>
        </pc:graphicFrameChg>
        <pc:graphicFrameChg chg="add del">
          <ac:chgData name="Samir Mhanna" userId="42acdb1e-7c6a-4d29-81c4-afc75570156c" providerId="ADAL" clId="{5716187E-B664-4C08-A8F0-4049A9DFB268}" dt="2022-10-22T17:37:49.515" v="22" actId="26606"/>
          <ac:graphicFrameMkLst>
            <pc:docMk/>
            <pc:sldMk cId="3735799931" sldId="259"/>
            <ac:graphicFrameMk id="5" creationId="{847F83E0-120E-86BE-A8D7-74C64F3F30BD}"/>
          </ac:graphicFrameMkLst>
        </pc:graphicFrameChg>
        <pc:graphicFrameChg chg="add del">
          <ac:chgData name="Samir Mhanna" userId="42acdb1e-7c6a-4d29-81c4-afc75570156c" providerId="ADAL" clId="{5716187E-B664-4C08-A8F0-4049A9DFB268}" dt="2022-10-22T17:37:51.123" v="24" actId="26606"/>
          <ac:graphicFrameMkLst>
            <pc:docMk/>
            <pc:sldMk cId="3735799931" sldId="259"/>
            <ac:graphicFrameMk id="21" creationId="{B7018FBD-B61A-490A-9CF8-77C8FA917BDE}"/>
          </ac:graphicFrameMkLst>
        </pc:graphicFrameChg>
        <pc:graphicFrameChg chg="add del mod ord modGraphic">
          <ac:chgData name="Samir Mhanna" userId="42acdb1e-7c6a-4d29-81c4-afc75570156c" providerId="ADAL" clId="{5716187E-B664-4C08-A8F0-4049A9DFB268}" dt="2022-10-25T20:09:19.088" v="2331" actId="207"/>
          <ac:graphicFrameMkLst>
            <pc:docMk/>
            <pc:sldMk cId="3735799931" sldId="259"/>
            <ac:graphicFrameMk id="68" creationId="{2E6987BB-C456-5953-873C-04D8AED6BAFA}"/>
          </ac:graphicFrameMkLst>
        </pc:graphicFrameChg>
        <pc:picChg chg="add mod">
          <ac:chgData name="Samir Mhanna" userId="42acdb1e-7c6a-4d29-81c4-afc75570156c" providerId="ADAL" clId="{5716187E-B664-4C08-A8F0-4049A9DFB268}" dt="2022-10-25T20:06:46.764" v="2316" actId="26606"/>
          <ac:picMkLst>
            <pc:docMk/>
            <pc:sldMk cId="3735799931" sldId="259"/>
            <ac:picMk id="6" creationId="{4BC5AF0E-7AEE-F797-56C9-3DBC79B1B58F}"/>
          </ac:picMkLst>
        </pc:picChg>
        <pc:picChg chg="add mod">
          <ac:chgData name="Samir Mhanna" userId="42acdb1e-7c6a-4d29-81c4-afc75570156c" providerId="ADAL" clId="{5716187E-B664-4C08-A8F0-4049A9DFB268}" dt="2022-10-25T20:07:48.019" v="2327" actId="1076"/>
          <ac:picMkLst>
            <pc:docMk/>
            <pc:sldMk cId="3735799931" sldId="259"/>
            <ac:picMk id="8" creationId="{27041C9C-AF38-D7A7-34B6-0D606F088CFF}"/>
          </ac:picMkLst>
        </pc:picChg>
        <pc:picChg chg="add del">
          <ac:chgData name="Samir Mhanna" userId="42acdb1e-7c6a-4d29-81c4-afc75570156c" providerId="ADAL" clId="{5716187E-B664-4C08-A8F0-4049A9DFB268}" dt="2022-10-22T17:37:49.515" v="22" actId="26606"/>
          <ac:picMkLst>
            <pc:docMk/>
            <pc:sldMk cId="3735799931" sldId="259"/>
            <ac:picMk id="17" creationId="{DF63C9AD-AE6E-4512-8171-91612E84CCFB}"/>
          </ac:picMkLst>
        </pc:picChg>
        <pc:picChg chg="add del">
          <ac:chgData name="Samir Mhanna" userId="42acdb1e-7c6a-4d29-81c4-afc75570156c" providerId="ADAL" clId="{5716187E-B664-4C08-A8F0-4049A9DFB268}" dt="2022-10-22T17:38:01.365" v="26" actId="26606"/>
          <ac:picMkLst>
            <pc:docMk/>
            <pc:sldMk cId="3735799931" sldId="259"/>
            <ac:picMk id="24" creationId="{AD9EE18F-EFB4-4347-44A6-6BA438A79F67}"/>
          </ac:picMkLst>
        </pc:picChg>
        <pc:picChg chg="add del">
          <ac:chgData name="Samir Mhanna" userId="42acdb1e-7c6a-4d29-81c4-afc75570156c" providerId="ADAL" clId="{5716187E-B664-4C08-A8F0-4049A9DFB268}" dt="2022-10-25T18:39:19.954" v="1865" actId="26606"/>
          <ac:picMkLst>
            <pc:docMk/>
            <pc:sldMk cId="3735799931" sldId="259"/>
            <ac:picMk id="60" creationId="{AAD61A03-5CB4-E8D8-7C68-5AE04D9944B4}"/>
          </ac:picMkLst>
        </pc:picChg>
        <pc:picChg chg="add del mod">
          <ac:chgData name="Samir Mhanna" userId="42acdb1e-7c6a-4d29-81c4-afc75570156c" providerId="ADAL" clId="{5716187E-B664-4C08-A8F0-4049A9DFB268}" dt="2022-10-25T19:47:32.822" v="2224" actId="478"/>
          <ac:picMkLst>
            <pc:docMk/>
            <pc:sldMk cId="3735799931" sldId="259"/>
            <ac:picMk id="62" creationId="{E803358F-286A-CF90-EAEB-213AFEB0E7E1}"/>
          </ac:picMkLst>
        </pc:picChg>
        <pc:cxnChg chg="add del">
          <ac:chgData name="Samir Mhanna" userId="42acdb1e-7c6a-4d29-81c4-afc75570156c" providerId="ADAL" clId="{5716187E-B664-4C08-A8F0-4049A9DFB268}" dt="2022-10-22T17:37:49.515" v="22" actId="26606"/>
          <ac:cxnSpMkLst>
            <pc:docMk/>
            <pc:sldMk cId="3735799931" sldId="259"/>
            <ac:cxnSpMk id="13" creationId="{9EBB0476-5CF0-4F44-8D68-5D42D7AEE43A}"/>
          </ac:cxnSpMkLst>
        </pc:cxnChg>
        <pc:cxnChg chg="add del">
          <ac:chgData name="Samir Mhanna" userId="42acdb1e-7c6a-4d29-81c4-afc75570156c" providerId="ADAL" clId="{5716187E-B664-4C08-A8F0-4049A9DFB268}" dt="2022-10-22T17:37:49.515" v="22" actId="26606"/>
          <ac:cxnSpMkLst>
            <pc:docMk/>
            <pc:sldMk cId="3735799931" sldId="259"/>
            <ac:cxnSpMk id="19" creationId="{FE1A49CE-B63D-457A-A180-1C883E1A63D2}"/>
          </ac:cxnSpMkLst>
        </pc:cxnChg>
        <pc:cxnChg chg="add del">
          <ac:chgData name="Samir Mhanna" userId="42acdb1e-7c6a-4d29-81c4-afc75570156c" providerId="ADAL" clId="{5716187E-B664-4C08-A8F0-4049A9DFB268}" dt="2022-10-22T17:38:01.365" v="26" actId="26606"/>
          <ac:cxnSpMkLst>
            <pc:docMk/>
            <pc:sldMk cId="3735799931" sldId="259"/>
            <ac:cxnSpMk id="28" creationId="{D33AC32D-5F44-45F7-A0BD-7C11A86BED57}"/>
          </ac:cxnSpMkLst>
        </pc:cxnChg>
        <pc:cxnChg chg="add del">
          <ac:chgData name="Samir Mhanna" userId="42acdb1e-7c6a-4d29-81c4-afc75570156c" providerId="ADAL" clId="{5716187E-B664-4C08-A8F0-4049A9DFB268}" dt="2022-10-25T19:57:21.675" v="2242" actId="26606"/>
          <ac:cxnSpMkLst>
            <pc:docMk/>
            <pc:sldMk cId="3735799931" sldId="259"/>
            <ac:cxnSpMk id="131" creationId="{A7F400EE-A8A5-48AF-B4D6-291B52C6F0B0}"/>
          </ac:cxnSpMkLst>
        </pc:cxnChg>
        <pc:cxnChg chg="add del">
          <ac:chgData name="Samir Mhanna" userId="42acdb1e-7c6a-4d29-81c4-afc75570156c" providerId="ADAL" clId="{5716187E-B664-4C08-A8F0-4049A9DFB268}" dt="2022-10-25T19:57:56.051" v="2247" actId="26606"/>
          <ac:cxnSpMkLst>
            <pc:docMk/>
            <pc:sldMk cId="3735799931" sldId="259"/>
            <ac:cxnSpMk id="136" creationId="{A7F400EE-A8A5-48AF-B4D6-291B52C6F0B0}"/>
          </ac:cxnSpMkLst>
        </pc:cxnChg>
        <pc:cxnChg chg="add del">
          <ac:chgData name="Samir Mhanna" userId="42acdb1e-7c6a-4d29-81c4-afc75570156c" providerId="ADAL" clId="{5716187E-B664-4C08-A8F0-4049A9DFB268}" dt="2022-10-25T19:58:17.424" v="2250" actId="26606"/>
          <ac:cxnSpMkLst>
            <pc:docMk/>
            <pc:sldMk cId="3735799931" sldId="259"/>
            <ac:cxnSpMk id="141" creationId="{A7F400EE-A8A5-48AF-B4D6-291B52C6F0B0}"/>
          </ac:cxnSpMkLst>
        </pc:cxnChg>
        <pc:cxnChg chg="add del">
          <ac:chgData name="Samir Mhanna" userId="42acdb1e-7c6a-4d29-81c4-afc75570156c" providerId="ADAL" clId="{5716187E-B664-4C08-A8F0-4049A9DFB268}" dt="2022-10-25T20:02:21.146" v="2285" actId="26606"/>
          <ac:cxnSpMkLst>
            <pc:docMk/>
            <pc:sldMk cId="3735799931" sldId="259"/>
            <ac:cxnSpMk id="146" creationId="{A7F400EE-A8A5-48AF-B4D6-291B52C6F0B0}"/>
          </ac:cxnSpMkLst>
        </pc:cxnChg>
        <pc:cxnChg chg="add del">
          <ac:chgData name="Samir Mhanna" userId="42acdb1e-7c6a-4d29-81c4-afc75570156c" providerId="ADAL" clId="{5716187E-B664-4C08-A8F0-4049A9DFB268}" dt="2022-10-25T20:06:46.764" v="2316" actId="26606"/>
          <ac:cxnSpMkLst>
            <pc:docMk/>
            <pc:sldMk cId="3735799931" sldId="259"/>
            <ac:cxnSpMk id="151" creationId="{A7F400EE-A8A5-48AF-B4D6-291B52C6F0B0}"/>
          </ac:cxnSpMkLst>
        </pc:cxnChg>
        <pc:cxnChg chg="add">
          <ac:chgData name="Samir Mhanna" userId="42acdb1e-7c6a-4d29-81c4-afc75570156c" providerId="ADAL" clId="{5716187E-B664-4C08-A8F0-4049A9DFB268}" dt="2022-10-25T20:06:46.764" v="2316" actId="26606"/>
          <ac:cxnSpMkLst>
            <pc:docMk/>
            <pc:sldMk cId="3735799931" sldId="259"/>
            <ac:cxnSpMk id="158" creationId="{67182200-4859-4C8D-BCBB-55B245C28BA3}"/>
          </ac:cxnSpMkLst>
        </pc:cxnChg>
      </pc:sldChg>
      <pc:sldChg chg="addSp delSp modSp mod setBg setClrOvrMap">
        <pc:chgData name="Samir Mhanna" userId="42acdb1e-7c6a-4d29-81c4-afc75570156c" providerId="ADAL" clId="{5716187E-B664-4C08-A8F0-4049A9DFB268}" dt="2022-11-13T19:24:22.836" v="3312" actId="313"/>
        <pc:sldMkLst>
          <pc:docMk/>
          <pc:sldMk cId="3026144005" sldId="260"/>
        </pc:sldMkLst>
        <pc:spChg chg="mod">
          <ac:chgData name="Samir Mhanna" userId="42acdb1e-7c6a-4d29-81c4-afc75570156c" providerId="ADAL" clId="{5716187E-B664-4C08-A8F0-4049A9DFB268}" dt="2022-10-24T21:03:37.060" v="315"/>
          <ac:spMkLst>
            <pc:docMk/>
            <pc:sldMk cId="3026144005" sldId="260"/>
            <ac:spMk id="2" creationId="{A0728DA9-CC34-DDCA-F622-4258D94F51DC}"/>
          </ac:spMkLst>
        </pc:spChg>
        <pc:spChg chg="mod">
          <ac:chgData name="Samir Mhanna" userId="42acdb1e-7c6a-4d29-81c4-afc75570156c" providerId="ADAL" clId="{5716187E-B664-4C08-A8F0-4049A9DFB268}" dt="2022-11-13T19:24:22.836" v="3312" actId="313"/>
          <ac:spMkLst>
            <pc:docMk/>
            <pc:sldMk cId="3026144005" sldId="260"/>
            <ac:spMk id="3" creationId="{83901EE2-F6B7-529E-BC7D-AAE67A07F980}"/>
          </ac:spMkLst>
        </pc:spChg>
        <pc:spChg chg="add del mod">
          <ac:chgData name="Samir Mhanna" userId="42acdb1e-7c6a-4d29-81c4-afc75570156c" providerId="ADAL" clId="{5716187E-B664-4C08-A8F0-4049A9DFB268}" dt="2022-10-22T17:37:33.182" v="20" actId="26606"/>
          <ac:spMkLst>
            <pc:docMk/>
            <pc:sldMk cId="3026144005" sldId="260"/>
            <ac:spMk id="3" creationId="{BCDC5526-3ED5-1AC0-9173-8A68C3FBB4E4}"/>
          </ac:spMkLst>
        </pc:spChg>
        <pc:spChg chg="add del">
          <ac:chgData name="Samir Mhanna" userId="42acdb1e-7c6a-4d29-81c4-afc75570156c" providerId="ADAL" clId="{5716187E-B664-4C08-A8F0-4049A9DFB268}" dt="2022-10-22T17:37:17.857" v="9" actId="26606"/>
          <ac:spMkLst>
            <pc:docMk/>
            <pc:sldMk cId="3026144005" sldId="260"/>
            <ac:spMk id="9" creationId="{482E7304-2AC2-4A5C-924D-A6AC3FFC5EAC}"/>
          </ac:spMkLst>
        </pc:spChg>
        <pc:spChg chg="add del">
          <ac:chgData name="Samir Mhanna" userId="42acdb1e-7c6a-4d29-81c4-afc75570156c" providerId="ADAL" clId="{5716187E-B664-4C08-A8F0-4049A9DFB268}" dt="2022-10-22T17:37:17.857" v="9" actId="26606"/>
          <ac:spMkLst>
            <pc:docMk/>
            <pc:sldMk cId="3026144005" sldId="260"/>
            <ac:spMk id="13" creationId="{A3C183B1-1D4B-4E3D-A02E-A426E3BFA016}"/>
          </ac:spMkLst>
        </pc:spChg>
        <pc:spChg chg="add del">
          <ac:chgData name="Samir Mhanna" userId="42acdb1e-7c6a-4d29-81c4-afc75570156c" providerId="ADAL" clId="{5716187E-B664-4C08-A8F0-4049A9DFB268}" dt="2022-10-22T17:37:20.842" v="11" actId="26606"/>
          <ac:spMkLst>
            <pc:docMk/>
            <pc:sldMk cId="3026144005" sldId="260"/>
            <ac:spMk id="15" creationId="{A9DA474E-6B91-4200-840F-0257B2358A75}"/>
          </ac:spMkLst>
        </pc:spChg>
        <pc:spChg chg="add del">
          <ac:chgData name="Samir Mhanna" userId="42acdb1e-7c6a-4d29-81c4-afc75570156c" providerId="ADAL" clId="{5716187E-B664-4C08-A8F0-4049A9DFB268}" dt="2022-10-22T17:37:20.842" v="11" actId="26606"/>
          <ac:spMkLst>
            <pc:docMk/>
            <pc:sldMk cId="3026144005" sldId="260"/>
            <ac:spMk id="16" creationId="{32D32A60-013B-47A8-8833-D2424080917B}"/>
          </ac:spMkLst>
        </pc:spChg>
        <pc:spChg chg="add del">
          <ac:chgData name="Samir Mhanna" userId="42acdb1e-7c6a-4d29-81c4-afc75570156c" providerId="ADAL" clId="{5716187E-B664-4C08-A8F0-4049A9DFB268}" dt="2022-10-22T17:37:20.842" v="11" actId="26606"/>
          <ac:spMkLst>
            <pc:docMk/>
            <pc:sldMk cId="3026144005" sldId="260"/>
            <ac:spMk id="18" creationId="{AE27932B-B694-4C4C-90D7-A0333A7C5876}"/>
          </ac:spMkLst>
        </pc:spChg>
        <pc:spChg chg="add del">
          <ac:chgData name="Samir Mhanna" userId="42acdb1e-7c6a-4d29-81c4-afc75570156c" providerId="ADAL" clId="{5716187E-B664-4C08-A8F0-4049A9DFB268}" dt="2022-10-22T17:37:22.583" v="13" actId="26606"/>
          <ac:spMkLst>
            <pc:docMk/>
            <pc:sldMk cId="3026144005" sldId="260"/>
            <ac:spMk id="23" creationId="{482E7304-2AC2-4A5C-924D-A6AC3FFC5EAC}"/>
          </ac:spMkLst>
        </pc:spChg>
        <pc:spChg chg="add del">
          <ac:chgData name="Samir Mhanna" userId="42acdb1e-7c6a-4d29-81c4-afc75570156c" providerId="ADAL" clId="{5716187E-B664-4C08-A8F0-4049A9DFB268}" dt="2022-10-22T17:37:22.583" v="13" actId="26606"/>
          <ac:spMkLst>
            <pc:docMk/>
            <pc:sldMk cId="3026144005" sldId="260"/>
            <ac:spMk id="25" creationId="{A3C183B1-1D4B-4E3D-A02E-A426E3BFA016}"/>
          </ac:spMkLst>
        </pc:spChg>
        <pc:spChg chg="add del">
          <ac:chgData name="Samir Mhanna" userId="42acdb1e-7c6a-4d29-81c4-afc75570156c" providerId="ADAL" clId="{5716187E-B664-4C08-A8F0-4049A9DFB268}" dt="2022-10-22T17:37:27.018" v="15" actId="26606"/>
          <ac:spMkLst>
            <pc:docMk/>
            <pc:sldMk cId="3026144005" sldId="260"/>
            <ac:spMk id="28" creationId="{C6870151-9189-4C3A-8379-EF3D95827A0A}"/>
          </ac:spMkLst>
        </pc:spChg>
        <pc:spChg chg="add del">
          <ac:chgData name="Samir Mhanna" userId="42acdb1e-7c6a-4d29-81c4-afc75570156c" providerId="ADAL" clId="{5716187E-B664-4C08-A8F0-4049A9DFB268}" dt="2022-10-22T17:37:27.018" v="15" actId="26606"/>
          <ac:spMkLst>
            <pc:docMk/>
            <pc:sldMk cId="3026144005" sldId="260"/>
            <ac:spMk id="30" creationId="{123EA69C-102A-4DD0-9547-05DCD271D159}"/>
          </ac:spMkLst>
        </pc:spChg>
        <pc:spChg chg="add del">
          <ac:chgData name="Samir Mhanna" userId="42acdb1e-7c6a-4d29-81c4-afc75570156c" providerId="ADAL" clId="{5716187E-B664-4C08-A8F0-4049A9DFB268}" dt="2022-10-22T17:37:27.018" v="15" actId="26606"/>
          <ac:spMkLst>
            <pc:docMk/>
            <pc:sldMk cId="3026144005" sldId="260"/>
            <ac:spMk id="31" creationId="{6A862265-5CA3-4C40-8582-7534C3B03C2A}"/>
          </ac:spMkLst>
        </pc:spChg>
        <pc:spChg chg="add del">
          <ac:chgData name="Samir Mhanna" userId="42acdb1e-7c6a-4d29-81c4-afc75570156c" providerId="ADAL" clId="{5716187E-B664-4C08-A8F0-4049A9DFB268}" dt="2022-10-22T17:37:27.018" v="15" actId="26606"/>
          <ac:spMkLst>
            <pc:docMk/>
            <pc:sldMk cId="3026144005" sldId="260"/>
            <ac:spMk id="32" creationId="{600EF80B-0391-4082-9AF5-F15B091B4CE9}"/>
          </ac:spMkLst>
        </pc:spChg>
        <pc:spChg chg="add del">
          <ac:chgData name="Samir Mhanna" userId="42acdb1e-7c6a-4d29-81c4-afc75570156c" providerId="ADAL" clId="{5716187E-B664-4C08-A8F0-4049A9DFB268}" dt="2022-10-22T17:37:27.018" v="15" actId="26606"/>
          <ac:spMkLst>
            <pc:docMk/>
            <pc:sldMk cId="3026144005" sldId="260"/>
            <ac:spMk id="34" creationId="{BCDC5526-3ED5-1AC0-9173-8A68C3FBB4E4}"/>
          </ac:spMkLst>
        </pc:spChg>
        <pc:spChg chg="add del">
          <ac:chgData name="Samir Mhanna" userId="42acdb1e-7c6a-4d29-81c4-afc75570156c" providerId="ADAL" clId="{5716187E-B664-4C08-A8F0-4049A9DFB268}" dt="2022-10-22T17:37:27.018" v="15" actId="26606"/>
          <ac:spMkLst>
            <pc:docMk/>
            <pc:sldMk cId="3026144005" sldId="260"/>
            <ac:spMk id="35" creationId="{3FBF03E8-C602-4192-9C52-F84B29FDCC88}"/>
          </ac:spMkLst>
        </pc:spChg>
        <pc:spChg chg="add del">
          <ac:chgData name="Samir Mhanna" userId="42acdb1e-7c6a-4d29-81c4-afc75570156c" providerId="ADAL" clId="{5716187E-B664-4C08-A8F0-4049A9DFB268}" dt="2022-10-22T17:37:30.533" v="17" actId="26606"/>
          <ac:spMkLst>
            <pc:docMk/>
            <pc:sldMk cId="3026144005" sldId="260"/>
            <ac:spMk id="37" creationId="{C6870151-9189-4C3A-8379-EF3D95827A0A}"/>
          </ac:spMkLst>
        </pc:spChg>
        <pc:spChg chg="add del">
          <ac:chgData name="Samir Mhanna" userId="42acdb1e-7c6a-4d29-81c4-afc75570156c" providerId="ADAL" clId="{5716187E-B664-4C08-A8F0-4049A9DFB268}" dt="2022-10-22T17:37:30.533" v="17" actId="26606"/>
          <ac:spMkLst>
            <pc:docMk/>
            <pc:sldMk cId="3026144005" sldId="260"/>
            <ac:spMk id="39" creationId="{123EA69C-102A-4DD0-9547-05DCD271D159}"/>
          </ac:spMkLst>
        </pc:spChg>
        <pc:spChg chg="add del">
          <ac:chgData name="Samir Mhanna" userId="42acdb1e-7c6a-4d29-81c4-afc75570156c" providerId="ADAL" clId="{5716187E-B664-4C08-A8F0-4049A9DFB268}" dt="2022-10-22T17:37:30.533" v="17" actId="26606"/>
          <ac:spMkLst>
            <pc:docMk/>
            <pc:sldMk cId="3026144005" sldId="260"/>
            <ac:spMk id="40" creationId="{6A862265-5CA3-4C40-8582-7534C3B03C2A}"/>
          </ac:spMkLst>
        </pc:spChg>
        <pc:spChg chg="add del">
          <ac:chgData name="Samir Mhanna" userId="42acdb1e-7c6a-4d29-81c4-afc75570156c" providerId="ADAL" clId="{5716187E-B664-4C08-A8F0-4049A9DFB268}" dt="2022-10-22T17:37:30.533" v="17" actId="26606"/>
          <ac:spMkLst>
            <pc:docMk/>
            <pc:sldMk cId="3026144005" sldId="260"/>
            <ac:spMk id="41" creationId="{600EF80B-0391-4082-9AF5-F15B091B4CE9}"/>
          </ac:spMkLst>
        </pc:spChg>
        <pc:spChg chg="add del">
          <ac:chgData name="Samir Mhanna" userId="42acdb1e-7c6a-4d29-81c4-afc75570156c" providerId="ADAL" clId="{5716187E-B664-4C08-A8F0-4049A9DFB268}" dt="2022-10-22T17:37:30.533" v="17" actId="26606"/>
          <ac:spMkLst>
            <pc:docMk/>
            <pc:sldMk cId="3026144005" sldId="260"/>
            <ac:spMk id="43" creationId="{BCDC5526-3ED5-1AC0-9173-8A68C3FBB4E4}"/>
          </ac:spMkLst>
        </pc:spChg>
        <pc:spChg chg="add del">
          <ac:chgData name="Samir Mhanna" userId="42acdb1e-7c6a-4d29-81c4-afc75570156c" providerId="ADAL" clId="{5716187E-B664-4C08-A8F0-4049A9DFB268}" dt="2022-10-22T17:37:30.533" v="17" actId="26606"/>
          <ac:spMkLst>
            <pc:docMk/>
            <pc:sldMk cId="3026144005" sldId="260"/>
            <ac:spMk id="44" creationId="{3FBF03E8-C602-4192-9C52-F84B29FDCC88}"/>
          </ac:spMkLst>
        </pc:spChg>
        <pc:graphicFrameChg chg="add del">
          <ac:chgData name="Samir Mhanna" userId="42acdb1e-7c6a-4d29-81c4-afc75570156c" providerId="ADAL" clId="{5716187E-B664-4C08-A8F0-4049A9DFB268}" dt="2022-10-22T17:37:17.857" v="9" actId="26606"/>
          <ac:graphicFrameMkLst>
            <pc:docMk/>
            <pc:sldMk cId="3026144005" sldId="260"/>
            <ac:graphicFrameMk id="5" creationId="{7CB0D755-6E60-76CE-1FCC-A9D60CD74C30}"/>
          </ac:graphicFrameMkLst>
        </pc:graphicFrameChg>
        <pc:graphicFrameChg chg="add del">
          <ac:chgData name="Samir Mhanna" userId="42acdb1e-7c6a-4d29-81c4-afc75570156c" providerId="ADAL" clId="{5716187E-B664-4C08-A8F0-4049A9DFB268}" dt="2022-10-22T17:37:20.842" v="11" actId="26606"/>
          <ac:graphicFrameMkLst>
            <pc:docMk/>
            <pc:sldMk cId="3026144005" sldId="260"/>
            <ac:graphicFrameMk id="21" creationId="{1B32BAF1-2D47-0E0A-D29E-EAC1F00796E2}"/>
          </ac:graphicFrameMkLst>
        </pc:graphicFrameChg>
        <pc:graphicFrameChg chg="add del">
          <ac:chgData name="Samir Mhanna" userId="42acdb1e-7c6a-4d29-81c4-afc75570156c" providerId="ADAL" clId="{5716187E-B664-4C08-A8F0-4049A9DFB268}" dt="2022-10-22T17:37:22.583" v="13" actId="26606"/>
          <ac:graphicFrameMkLst>
            <pc:docMk/>
            <pc:sldMk cId="3026144005" sldId="260"/>
            <ac:graphicFrameMk id="26" creationId="{76C8504A-D1B7-019E-4A9C-8460A5E91D62}"/>
          </ac:graphicFrameMkLst>
        </pc:graphicFrameChg>
        <pc:graphicFrameChg chg="add del">
          <ac:chgData name="Samir Mhanna" userId="42acdb1e-7c6a-4d29-81c4-afc75570156c" providerId="ADAL" clId="{5716187E-B664-4C08-A8F0-4049A9DFB268}" dt="2022-10-22T17:37:33.118" v="19" actId="26606"/>
          <ac:graphicFrameMkLst>
            <pc:docMk/>
            <pc:sldMk cId="3026144005" sldId="260"/>
            <ac:graphicFrameMk id="46" creationId="{F4E319CF-A8C7-FB94-79D1-EAC55288F4CD}"/>
          </ac:graphicFrameMkLst>
        </pc:graphicFrameChg>
        <pc:graphicFrameChg chg="add mod">
          <ac:chgData name="Samir Mhanna" userId="42acdb1e-7c6a-4d29-81c4-afc75570156c" providerId="ADAL" clId="{5716187E-B664-4C08-A8F0-4049A9DFB268}" dt="2022-10-24T21:03:37.060" v="315"/>
          <ac:graphicFrameMkLst>
            <pc:docMk/>
            <pc:sldMk cId="3026144005" sldId="260"/>
            <ac:graphicFrameMk id="48" creationId="{D13E1B4F-CAB3-132C-C9C9-5F4C4931D4D4}"/>
          </ac:graphicFrameMkLst>
        </pc:graphicFrameChg>
        <pc:picChg chg="add del">
          <ac:chgData name="Samir Mhanna" userId="42acdb1e-7c6a-4d29-81c4-afc75570156c" providerId="ADAL" clId="{5716187E-B664-4C08-A8F0-4049A9DFB268}" dt="2022-10-22T17:37:20.842" v="11" actId="26606"/>
          <ac:picMkLst>
            <pc:docMk/>
            <pc:sldMk cId="3026144005" sldId="260"/>
            <ac:picMk id="17" creationId="{DF63C9AD-AE6E-4512-8171-91612E84CCFB}"/>
          </ac:picMkLst>
        </pc:picChg>
        <pc:picChg chg="add del">
          <ac:chgData name="Samir Mhanna" userId="42acdb1e-7c6a-4d29-81c4-afc75570156c" providerId="ADAL" clId="{5716187E-B664-4C08-A8F0-4049A9DFB268}" dt="2022-10-22T17:37:27.018" v="15" actId="26606"/>
          <ac:picMkLst>
            <pc:docMk/>
            <pc:sldMk cId="3026144005" sldId="260"/>
            <ac:picMk id="29" creationId="{091A9266-293D-51C2-14BD-513C757B8E83}"/>
          </ac:picMkLst>
        </pc:picChg>
        <pc:picChg chg="add del">
          <ac:chgData name="Samir Mhanna" userId="42acdb1e-7c6a-4d29-81c4-afc75570156c" providerId="ADAL" clId="{5716187E-B664-4C08-A8F0-4049A9DFB268}" dt="2022-10-22T17:37:30.533" v="17" actId="26606"/>
          <ac:picMkLst>
            <pc:docMk/>
            <pc:sldMk cId="3026144005" sldId="260"/>
            <ac:picMk id="38" creationId="{E712F605-F53C-DB80-BA3B-7D6FD38847A7}"/>
          </ac:picMkLst>
        </pc:picChg>
        <pc:cxnChg chg="add del">
          <ac:chgData name="Samir Mhanna" userId="42acdb1e-7c6a-4d29-81c4-afc75570156c" providerId="ADAL" clId="{5716187E-B664-4C08-A8F0-4049A9DFB268}" dt="2022-10-22T17:37:17.857" v="9" actId="26606"/>
          <ac:cxnSpMkLst>
            <pc:docMk/>
            <pc:sldMk cId="3026144005" sldId="260"/>
            <ac:cxnSpMk id="11" creationId="{D259FEF2-F6A5-442F-BA10-4E39EECD0ABE}"/>
          </ac:cxnSpMkLst>
        </pc:cxnChg>
        <pc:cxnChg chg="add del">
          <ac:chgData name="Samir Mhanna" userId="42acdb1e-7c6a-4d29-81c4-afc75570156c" providerId="ADAL" clId="{5716187E-B664-4C08-A8F0-4049A9DFB268}" dt="2022-10-22T17:37:20.842" v="11" actId="26606"/>
          <ac:cxnSpMkLst>
            <pc:docMk/>
            <pc:sldMk cId="3026144005" sldId="260"/>
            <ac:cxnSpMk id="19" creationId="{FE1A49CE-B63D-457A-A180-1C883E1A63D2}"/>
          </ac:cxnSpMkLst>
        </pc:cxnChg>
        <pc:cxnChg chg="add del">
          <ac:chgData name="Samir Mhanna" userId="42acdb1e-7c6a-4d29-81c4-afc75570156c" providerId="ADAL" clId="{5716187E-B664-4C08-A8F0-4049A9DFB268}" dt="2022-10-22T17:37:20.842" v="11" actId="26606"/>
          <ac:cxnSpMkLst>
            <pc:docMk/>
            <pc:sldMk cId="3026144005" sldId="260"/>
            <ac:cxnSpMk id="20" creationId="{9EBB0476-5CF0-4F44-8D68-5D42D7AEE43A}"/>
          </ac:cxnSpMkLst>
        </pc:cxnChg>
        <pc:cxnChg chg="add del">
          <ac:chgData name="Samir Mhanna" userId="42acdb1e-7c6a-4d29-81c4-afc75570156c" providerId="ADAL" clId="{5716187E-B664-4C08-A8F0-4049A9DFB268}" dt="2022-10-22T17:37:22.583" v="13" actId="26606"/>
          <ac:cxnSpMkLst>
            <pc:docMk/>
            <pc:sldMk cId="3026144005" sldId="260"/>
            <ac:cxnSpMk id="24" creationId="{D259FEF2-F6A5-442F-BA10-4E39EECD0ABE}"/>
          </ac:cxnSpMkLst>
        </pc:cxnChg>
        <pc:cxnChg chg="add del">
          <ac:chgData name="Samir Mhanna" userId="42acdb1e-7c6a-4d29-81c4-afc75570156c" providerId="ADAL" clId="{5716187E-B664-4C08-A8F0-4049A9DFB268}" dt="2022-10-22T17:37:27.018" v="15" actId="26606"/>
          <ac:cxnSpMkLst>
            <pc:docMk/>
            <pc:sldMk cId="3026144005" sldId="260"/>
            <ac:cxnSpMk id="33" creationId="{D33AC32D-5F44-45F7-A0BD-7C11A86BED57}"/>
          </ac:cxnSpMkLst>
        </pc:cxnChg>
        <pc:cxnChg chg="add del">
          <ac:chgData name="Samir Mhanna" userId="42acdb1e-7c6a-4d29-81c4-afc75570156c" providerId="ADAL" clId="{5716187E-B664-4C08-A8F0-4049A9DFB268}" dt="2022-10-22T17:37:30.533" v="17" actId="26606"/>
          <ac:cxnSpMkLst>
            <pc:docMk/>
            <pc:sldMk cId="3026144005" sldId="260"/>
            <ac:cxnSpMk id="42" creationId="{D33AC32D-5F44-45F7-A0BD-7C11A86BED57}"/>
          </ac:cxnSpMkLst>
        </pc:cxnChg>
      </pc:sldChg>
      <pc:sldChg chg="modSp mod">
        <pc:chgData name="Samir Mhanna" userId="42acdb1e-7c6a-4d29-81c4-afc75570156c" providerId="ADAL" clId="{5716187E-B664-4C08-A8F0-4049A9DFB268}" dt="2022-10-25T19:05:06.628" v="1945" actId="27636"/>
        <pc:sldMkLst>
          <pc:docMk/>
          <pc:sldMk cId="2255934323" sldId="261"/>
        </pc:sldMkLst>
        <pc:spChg chg="mod">
          <ac:chgData name="Samir Mhanna" userId="42acdb1e-7c6a-4d29-81c4-afc75570156c" providerId="ADAL" clId="{5716187E-B664-4C08-A8F0-4049A9DFB268}" dt="2022-10-24T21:03:37.060" v="315"/>
          <ac:spMkLst>
            <pc:docMk/>
            <pc:sldMk cId="2255934323" sldId="261"/>
            <ac:spMk id="2" creationId="{D2E3657A-F06A-4C21-3A5C-ADC0B59CF3FB}"/>
          </ac:spMkLst>
        </pc:spChg>
        <pc:spChg chg="mod">
          <ac:chgData name="Samir Mhanna" userId="42acdb1e-7c6a-4d29-81c4-afc75570156c" providerId="ADAL" clId="{5716187E-B664-4C08-A8F0-4049A9DFB268}" dt="2022-10-25T19:05:06.628" v="1945" actId="27636"/>
          <ac:spMkLst>
            <pc:docMk/>
            <pc:sldMk cId="2255934323" sldId="261"/>
            <ac:spMk id="3" creationId="{89E60682-6E60-3A10-5427-FA95EA875ECC}"/>
          </ac:spMkLst>
        </pc:spChg>
      </pc:sldChg>
      <pc:sldChg chg="modSp">
        <pc:chgData name="Samir Mhanna" userId="42acdb1e-7c6a-4d29-81c4-afc75570156c" providerId="ADAL" clId="{5716187E-B664-4C08-A8F0-4049A9DFB268}" dt="2022-10-24T21:03:37.060" v="315"/>
        <pc:sldMkLst>
          <pc:docMk/>
          <pc:sldMk cId="1045344801" sldId="262"/>
        </pc:sldMkLst>
        <pc:spChg chg="mod">
          <ac:chgData name="Samir Mhanna" userId="42acdb1e-7c6a-4d29-81c4-afc75570156c" providerId="ADAL" clId="{5716187E-B664-4C08-A8F0-4049A9DFB268}" dt="2022-10-24T21:03:37.060" v="315"/>
          <ac:spMkLst>
            <pc:docMk/>
            <pc:sldMk cId="1045344801" sldId="262"/>
            <ac:spMk id="2" creationId="{965049C5-6B50-0291-E99F-8E783A602769}"/>
          </ac:spMkLst>
        </pc:spChg>
        <pc:spChg chg="mod">
          <ac:chgData name="Samir Mhanna" userId="42acdb1e-7c6a-4d29-81c4-afc75570156c" providerId="ADAL" clId="{5716187E-B664-4C08-A8F0-4049A9DFB268}" dt="2022-10-24T21:03:37.060" v="315"/>
          <ac:spMkLst>
            <pc:docMk/>
            <pc:sldMk cId="1045344801" sldId="262"/>
            <ac:spMk id="3" creationId="{2E3FEF94-3560-C616-1D44-F447DA8B12F9}"/>
          </ac:spMkLst>
        </pc:spChg>
      </pc:sldChg>
      <pc:sldChg chg="modSp">
        <pc:chgData name="Samir Mhanna" userId="42acdb1e-7c6a-4d29-81c4-afc75570156c" providerId="ADAL" clId="{5716187E-B664-4C08-A8F0-4049A9DFB268}" dt="2022-10-24T21:03:37.060" v="315"/>
        <pc:sldMkLst>
          <pc:docMk/>
          <pc:sldMk cId="2092837959" sldId="263"/>
        </pc:sldMkLst>
        <pc:spChg chg="mod">
          <ac:chgData name="Samir Mhanna" userId="42acdb1e-7c6a-4d29-81c4-afc75570156c" providerId="ADAL" clId="{5716187E-B664-4C08-A8F0-4049A9DFB268}" dt="2022-10-24T21:03:37.060" v="315"/>
          <ac:spMkLst>
            <pc:docMk/>
            <pc:sldMk cId="2092837959" sldId="263"/>
            <ac:spMk id="2" creationId="{625C7D93-68EC-7EED-EE0B-039F94510437}"/>
          </ac:spMkLst>
        </pc:spChg>
        <pc:spChg chg="mod">
          <ac:chgData name="Samir Mhanna" userId="42acdb1e-7c6a-4d29-81c4-afc75570156c" providerId="ADAL" clId="{5716187E-B664-4C08-A8F0-4049A9DFB268}" dt="2022-10-24T21:03:37.060" v="315"/>
          <ac:spMkLst>
            <pc:docMk/>
            <pc:sldMk cId="2092837959" sldId="263"/>
            <ac:spMk id="3" creationId="{0B5F09F9-B3A5-9039-02AB-5904D8806A3A}"/>
          </ac:spMkLst>
        </pc:spChg>
      </pc:sldChg>
      <pc:sldChg chg="modSp mod">
        <pc:chgData name="Samir Mhanna" userId="42acdb1e-7c6a-4d29-81c4-afc75570156c" providerId="ADAL" clId="{5716187E-B664-4C08-A8F0-4049A9DFB268}" dt="2022-11-13T19:19:00.325" v="3305" actId="20577"/>
        <pc:sldMkLst>
          <pc:docMk/>
          <pc:sldMk cId="1469498728" sldId="264"/>
        </pc:sldMkLst>
        <pc:spChg chg="mod">
          <ac:chgData name="Samir Mhanna" userId="42acdb1e-7c6a-4d29-81c4-afc75570156c" providerId="ADAL" clId="{5716187E-B664-4C08-A8F0-4049A9DFB268}" dt="2022-11-13T19:19:00.325" v="3305" actId="20577"/>
          <ac:spMkLst>
            <pc:docMk/>
            <pc:sldMk cId="1469498728" sldId="264"/>
            <ac:spMk id="3" creationId="{BDDF73D0-F313-77C1-FAF2-10254832A44B}"/>
          </ac:spMkLst>
        </pc:spChg>
      </pc:sldChg>
      <pc:sldChg chg="modSp mod">
        <pc:chgData name="Samir Mhanna" userId="42acdb1e-7c6a-4d29-81c4-afc75570156c" providerId="ADAL" clId="{5716187E-B664-4C08-A8F0-4049A9DFB268}" dt="2022-10-25T19:00:52.716" v="1922"/>
        <pc:sldMkLst>
          <pc:docMk/>
          <pc:sldMk cId="4137450298" sldId="264"/>
        </pc:sldMkLst>
        <pc:spChg chg="mod">
          <ac:chgData name="Samir Mhanna" userId="42acdb1e-7c6a-4d29-81c4-afc75570156c" providerId="ADAL" clId="{5716187E-B664-4C08-A8F0-4049A9DFB268}" dt="2022-10-24T21:03:37.060" v="315"/>
          <ac:spMkLst>
            <pc:docMk/>
            <pc:sldMk cId="4137450298" sldId="264"/>
            <ac:spMk id="2" creationId="{2D8F41A7-7D9F-9094-48E6-4083D519A57C}"/>
          </ac:spMkLst>
        </pc:spChg>
        <pc:spChg chg="mod">
          <ac:chgData name="Samir Mhanna" userId="42acdb1e-7c6a-4d29-81c4-afc75570156c" providerId="ADAL" clId="{5716187E-B664-4C08-A8F0-4049A9DFB268}" dt="2022-10-25T19:00:52.716" v="1922"/>
          <ac:spMkLst>
            <pc:docMk/>
            <pc:sldMk cId="4137450298" sldId="264"/>
            <ac:spMk id="3" creationId="{BDDF73D0-F313-77C1-FAF2-10254832A44B}"/>
          </ac:spMkLst>
        </pc:spChg>
      </pc:sldChg>
      <pc:sldChg chg="addSp delSp modSp mod setBg chgLayout">
        <pc:chgData name="Samir Mhanna" userId="42acdb1e-7c6a-4d29-81c4-afc75570156c" providerId="ADAL" clId="{5716187E-B664-4C08-A8F0-4049A9DFB268}" dt="2022-10-26T18:59:08.335" v="2507" actId="13926"/>
        <pc:sldMkLst>
          <pc:docMk/>
          <pc:sldMk cId="1196115505" sldId="265"/>
        </pc:sldMkLst>
        <pc:spChg chg="mod ord">
          <ac:chgData name="Samir Mhanna" userId="42acdb1e-7c6a-4d29-81c4-afc75570156c" providerId="ADAL" clId="{5716187E-B664-4C08-A8F0-4049A9DFB268}" dt="2022-10-26T18:54:05.736" v="2391" actId="26606"/>
          <ac:spMkLst>
            <pc:docMk/>
            <pc:sldMk cId="1196115505" sldId="265"/>
            <ac:spMk id="2" creationId="{2BE3E4ED-2356-FEA2-4783-1A0FF3B05475}"/>
          </ac:spMkLst>
        </pc:spChg>
        <pc:spChg chg="mod ord">
          <ac:chgData name="Samir Mhanna" userId="42acdb1e-7c6a-4d29-81c4-afc75570156c" providerId="ADAL" clId="{5716187E-B664-4C08-A8F0-4049A9DFB268}" dt="2022-10-26T18:59:08.335" v="2507" actId="13926"/>
          <ac:spMkLst>
            <pc:docMk/>
            <pc:sldMk cId="1196115505" sldId="265"/>
            <ac:spMk id="3" creationId="{716DF559-2EE5-545E-E861-6AEDC3BC485D}"/>
          </ac:spMkLst>
        </pc:spChg>
        <pc:spChg chg="add del">
          <ac:chgData name="Samir Mhanna" userId="42acdb1e-7c6a-4d29-81c4-afc75570156c" providerId="ADAL" clId="{5716187E-B664-4C08-A8F0-4049A9DFB268}" dt="2022-10-26T18:54:02.483" v="2388" actId="26606"/>
          <ac:spMkLst>
            <pc:docMk/>
            <pc:sldMk cId="1196115505" sldId="265"/>
            <ac:spMk id="12" creationId="{2F687420-BEB4-45CD-8226-339BE553B8E6}"/>
          </ac:spMkLst>
        </pc:spChg>
        <pc:spChg chg="add del">
          <ac:chgData name="Samir Mhanna" userId="42acdb1e-7c6a-4d29-81c4-afc75570156c" providerId="ADAL" clId="{5716187E-B664-4C08-A8F0-4049A9DFB268}" dt="2022-10-26T18:54:02.483" v="2388" actId="26606"/>
          <ac:spMkLst>
            <pc:docMk/>
            <pc:sldMk cId="1196115505" sldId="265"/>
            <ac:spMk id="14" creationId="{169CC832-2974-4E8D-90ED-3E2941BA7336}"/>
          </ac:spMkLst>
        </pc:spChg>
        <pc:spChg chg="add del">
          <ac:chgData name="Samir Mhanna" userId="42acdb1e-7c6a-4d29-81c4-afc75570156c" providerId="ADAL" clId="{5716187E-B664-4C08-A8F0-4049A9DFB268}" dt="2022-10-26T18:54:02.483" v="2388" actId="26606"/>
          <ac:spMkLst>
            <pc:docMk/>
            <pc:sldMk cId="1196115505" sldId="265"/>
            <ac:spMk id="16" creationId="{55222F96-971A-4F90-B841-6BAB416C7AC1}"/>
          </ac:spMkLst>
        </pc:spChg>
        <pc:spChg chg="add del">
          <ac:chgData name="Samir Mhanna" userId="42acdb1e-7c6a-4d29-81c4-afc75570156c" providerId="ADAL" clId="{5716187E-B664-4C08-A8F0-4049A9DFB268}" dt="2022-10-26T18:54:02.483" v="2388" actId="26606"/>
          <ac:spMkLst>
            <pc:docMk/>
            <pc:sldMk cId="1196115505" sldId="265"/>
            <ac:spMk id="18" creationId="{08980754-6F4B-43C9-B9BE-127B6BED6586}"/>
          </ac:spMkLst>
        </pc:spChg>
        <pc:spChg chg="add del">
          <ac:chgData name="Samir Mhanna" userId="42acdb1e-7c6a-4d29-81c4-afc75570156c" providerId="ADAL" clId="{5716187E-B664-4C08-A8F0-4049A9DFB268}" dt="2022-10-26T18:54:02.483" v="2388" actId="26606"/>
          <ac:spMkLst>
            <pc:docMk/>
            <pc:sldMk cId="1196115505" sldId="265"/>
            <ac:spMk id="20" creationId="{2C1BBA94-3F40-40AA-8BB9-E69E25E537C1}"/>
          </ac:spMkLst>
        </pc:spChg>
        <pc:spChg chg="add del">
          <ac:chgData name="Samir Mhanna" userId="42acdb1e-7c6a-4d29-81c4-afc75570156c" providerId="ADAL" clId="{5716187E-B664-4C08-A8F0-4049A9DFB268}" dt="2022-10-26T18:54:05.695" v="2390" actId="26606"/>
          <ac:spMkLst>
            <pc:docMk/>
            <pc:sldMk cId="1196115505" sldId="265"/>
            <ac:spMk id="22" creationId="{FFB60E8C-7224-44A4-87A0-46A1711DD2ED}"/>
          </ac:spMkLst>
        </pc:spChg>
        <pc:spChg chg="add del">
          <ac:chgData name="Samir Mhanna" userId="42acdb1e-7c6a-4d29-81c4-afc75570156c" providerId="ADAL" clId="{5716187E-B664-4C08-A8F0-4049A9DFB268}" dt="2022-10-26T18:54:05.695" v="2390" actId="26606"/>
          <ac:spMkLst>
            <pc:docMk/>
            <pc:sldMk cId="1196115505" sldId="265"/>
            <ac:spMk id="23" creationId="{5DA32751-37A2-45C0-BE94-63D375E27003}"/>
          </ac:spMkLst>
        </pc:spChg>
        <pc:spChg chg="add del">
          <ac:chgData name="Samir Mhanna" userId="42acdb1e-7c6a-4d29-81c4-afc75570156c" providerId="ADAL" clId="{5716187E-B664-4C08-A8F0-4049A9DFB268}" dt="2022-10-26T18:54:05.695" v="2390" actId="26606"/>
          <ac:spMkLst>
            <pc:docMk/>
            <pc:sldMk cId="1196115505" sldId="265"/>
            <ac:spMk id="24" creationId="{E659831F-0D9A-4C63-9EBB-8435B85A440F}"/>
          </ac:spMkLst>
        </pc:spChg>
        <pc:spChg chg="add del">
          <ac:chgData name="Samir Mhanna" userId="42acdb1e-7c6a-4d29-81c4-afc75570156c" providerId="ADAL" clId="{5716187E-B664-4C08-A8F0-4049A9DFB268}" dt="2022-10-26T18:54:05.695" v="2390" actId="26606"/>
          <ac:spMkLst>
            <pc:docMk/>
            <pc:sldMk cId="1196115505" sldId="265"/>
            <ac:spMk id="25" creationId="{5A55FBCD-CD42-40F5-8A1B-3203F9CAEEAA}"/>
          </ac:spMkLst>
        </pc:spChg>
        <pc:spChg chg="add">
          <ac:chgData name="Samir Mhanna" userId="42acdb1e-7c6a-4d29-81c4-afc75570156c" providerId="ADAL" clId="{5716187E-B664-4C08-A8F0-4049A9DFB268}" dt="2022-10-26T18:54:05.736" v="2391" actId="26606"/>
          <ac:spMkLst>
            <pc:docMk/>
            <pc:sldMk cId="1196115505" sldId="265"/>
            <ac:spMk id="27" creationId="{45D37F4E-DDB4-456B-97E0-9937730A039F}"/>
          </ac:spMkLst>
        </pc:spChg>
        <pc:spChg chg="add">
          <ac:chgData name="Samir Mhanna" userId="42acdb1e-7c6a-4d29-81c4-afc75570156c" providerId="ADAL" clId="{5716187E-B664-4C08-A8F0-4049A9DFB268}" dt="2022-10-26T18:54:05.736" v="2391" actId="26606"/>
          <ac:spMkLst>
            <pc:docMk/>
            <pc:sldMk cId="1196115505" sldId="265"/>
            <ac:spMk id="28" creationId="{B2DD41CD-8F47-4F56-AD12-4E2FF7696987}"/>
          </ac:spMkLst>
        </pc:spChg>
        <pc:picChg chg="add del mod">
          <ac:chgData name="Samir Mhanna" userId="42acdb1e-7c6a-4d29-81c4-afc75570156c" providerId="ADAL" clId="{5716187E-B664-4C08-A8F0-4049A9DFB268}" dt="2022-10-25T20:15:17.775" v="2376" actId="478"/>
          <ac:picMkLst>
            <pc:docMk/>
            <pc:sldMk cId="1196115505" sldId="265"/>
            <ac:picMk id="5" creationId="{E2FBA2F7-8F92-C30B-2162-57E7C86795E1}"/>
          </ac:picMkLst>
        </pc:picChg>
        <pc:picChg chg="add mod">
          <ac:chgData name="Samir Mhanna" userId="42acdb1e-7c6a-4d29-81c4-afc75570156c" providerId="ADAL" clId="{5716187E-B664-4C08-A8F0-4049A9DFB268}" dt="2022-10-26T18:58:20.579" v="2502" actId="14100"/>
          <ac:picMkLst>
            <pc:docMk/>
            <pc:sldMk cId="1196115505" sldId="265"/>
            <ac:picMk id="7" creationId="{187BA83C-3DA0-92A6-696F-D3B4FAD0607B}"/>
          </ac:picMkLst>
        </pc:picChg>
      </pc:sldChg>
      <pc:sldChg chg="modSp new del mod">
        <pc:chgData name="Samir Mhanna" userId="42acdb1e-7c6a-4d29-81c4-afc75570156c" providerId="ADAL" clId="{5716187E-B664-4C08-A8F0-4049A9DFB268}" dt="2022-11-13T19:15:02.483" v="3304" actId="2696"/>
        <pc:sldMkLst>
          <pc:docMk/>
          <pc:sldMk cId="2086083572" sldId="266"/>
        </pc:sldMkLst>
        <pc:spChg chg="mod">
          <ac:chgData name="Samir Mhanna" userId="42acdb1e-7c6a-4d29-81c4-afc75570156c" providerId="ADAL" clId="{5716187E-B664-4C08-A8F0-4049A9DFB268}" dt="2022-10-24T22:00:40.853" v="666" actId="5793"/>
          <ac:spMkLst>
            <pc:docMk/>
            <pc:sldMk cId="2086083572" sldId="266"/>
            <ac:spMk id="2" creationId="{551A67D2-DAD1-BF9C-BE33-F63236DE4674}"/>
          </ac:spMkLst>
        </pc:spChg>
        <pc:spChg chg="mod">
          <ac:chgData name="Samir Mhanna" userId="42acdb1e-7c6a-4d29-81c4-afc75570156c" providerId="ADAL" clId="{5716187E-B664-4C08-A8F0-4049A9DFB268}" dt="2022-10-24T22:00:37.423" v="659"/>
          <ac:spMkLst>
            <pc:docMk/>
            <pc:sldMk cId="2086083572" sldId="266"/>
            <ac:spMk id="3" creationId="{DDCCB197-EED5-0502-9CA6-B97D6CB1499A}"/>
          </ac:spMkLst>
        </pc:spChg>
      </pc:sldChg>
      <pc:sldChg chg="addSp delSp modSp new mod setBg">
        <pc:chgData name="Samir Mhanna" userId="42acdb1e-7c6a-4d29-81c4-afc75570156c" providerId="ADAL" clId="{5716187E-B664-4C08-A8F0-4049A9DFB268}" dt="2022-11-13T18:54:47.278" v="3189" actId="20577"/>
        <pc:sldMkLst>
          <pc:docMk/>
          <pc:sldMk cId="1718556060" sldId="267"/>
        </pc:sldMkLst>
        <pc:spChg chg="del mod">
          <ac:chgData name="Samir Mhanna" userId="42acdb1e-7c6a-4d29-81c4-afc75570156c" providerId="ADAL" clId="{5716187E-B664-4C08-A8F0-4049A9DFB268}" dt="2022-10-25T18:36:01.536" v="1851" actId="478"/>
          <ac:spMkLst>
            <pc:docMk/>
            <pc:sldMk cId="1718556060" sldId="267"/>
            <ac:spMk id="2" creationId="{82FEBE31-2633-9C52-9362-DD955A6FD7C4}"/>
          </ac:spMkLst>
        </pc:spChg>
        <pc:spChg chg="del">
          <ac:chgData name="Samir Mhanna" userId="42acdb1e-7c6a-4d29-81c4-afc75570156c" providerId="ADAL" clId="{5716187E-B664-4C08-A8F0-4049A9DFB268}" dt="2022-10-24T23:00:16.994" v="941" actId="478"/>
          <ac:spMkLst>
            <pc:docMk/>
            <pc:sldMk cId="1718556060" sldId="267"/>
            <ac:spMk id="3" creationId="{50FBF2D2-CEF5-5D78-4FA9-3F7B051AD7E0}"/>
          </ac:spMkLst>
        </pc:spChg>
        <pc:spChg chg="add del mod">
          <ac:chgData name="Samir Mhanna" userId="42acdb1e-7c6a-4d29-81c4-afc75570156c" providerId="ADAL" clId="{5716187E-B664-4C08-A8F0-4049A9DFB268}" dt="2022-10-24T23:13:05.797" v="1048"/>
          <ac:spMkLst>
            <pc:docMk/>
            <pc:sldMk cId="1718556060" sldId="267"/>
            <ac:spMk id="5" creationId="{1B704552-CC4F-BA1F-4256-1B94E5086361}"/>
          </ac:spMkLst>
        </pc:spChg>
        <pc:spChg chg="add del">
          <ac:chgData name="Samir Mhanna" userId="42acdb1e-7c6a-4d29-81c4-afc75570156c" providerId="ADAL" clId="{5716187E-B664-4C08-A8F0-4049A9DFB268}" dt="2022-10-24T23:05:01.175" v="972" actId="26606"/>
          <ac:spMkLst>
            <pc:docMk/>
            <pc:sldMk cId="1718556060" sldId="267"/>
            <ac:spMk id="9" creationId="{823AC064-BC96-4F32-8AE1-B2FD38754823}"/>
          </ac:spMkLst>
        </pc:spChg>
        <pc:spChg chg="add">
          <ac:chgData name="Samir Mhanna" userId="42acdb1e-7c6a-4d29-81c4-afc75570156c" providerId="ADAL" clId="{5716187E-B664-4C08-A8F0-4049A9DFB268}" dt="2022-10-24T23:05:01.175" v="972" actId="26606"/>
          <ac:spMkLst>
            <pc:docMk/>
            <pc:sldMk cId="1718556060" sldId="267"/>
            <ac:spMk id="16" creationId="{A8384FB5-9ADC-4DDC-881B-597D56F5B15D}"/>
          </ac:spMkLst>
        </pc:spChg>
        <pc:spChg chg="add">
          <ac:chgData name="Samir Mhanna" userId="42acdb1e-7c6a-4d29-81c4-afc75570156c" providerId="ADAL" clId="{5716187E-B664-4C08-A8F0-4049A9DFB268}" dt="2022-10-24T23:05:01.175" v="972" actId="26606"/>
          <ac:spMkLst>
            <pc:docMk/>
            <pc:sldMk cId="1718556060" sldId="267"/>
            <ac:spMk id="18" creationId="{1199E1B1-A8C0-4FE8-A5A8-1CB41D69F857}"/>
          </ac:spMkLst>
        </pc:spChg>
        <pc:spChg chg="add">
          <ac:chgData name="Samir Mhanna" userId="42acdb1e-7c6a-4d29-81c4-afc75570156c" providerId="ADAL" clId="{5716187E-B664-4C08-A8F0-4049A9DFB268}" dt="2022-10-24T23:05:01.175" v="972" actId="26606"/>
          <ac:spMkLst>
            <pc:docMk/>
            <pc:sldMk cId="1718556060" sldId="267"/>
            <ac:spMk id="20" creationId="{84A8DE83-DE75-4B41-9DB4-A7EC0B0DEC0B}"/>
          </ac:spMkLst>
        </pc:spChg>
        <pc:spChg chg="add">
          <ac:chgData name="Samir Mhanna" userId="42acdb1e-7c6a-4d29-81c4-afc75570156c" providerId="ADAL" clId="{5716187E-B664-4C08-A8F0-4049A9DFB268}" dt="2022-10-24T23:05:01.175" v="972" actId="26606"/>
          <ac:spMkLst>
            <pc:docMk/>
            <pc:sldMk cId="1718556060" sldId="267"/>
            <ac:spMk id="22" creationId="{A7009A0A-BEF5-4EAC-AF15-E4F9F002E239}"/>
          </ac:spMkLst>
        </pc:spChg>
        <pc:graphicFrameChg chg="add mod modGraphic">
          <ac:chgData name="Samir Mhanna" userId="42acdb1e-7c6a-4d29-81c4-afc75570156c" providerId="ADAL" clId="{5716187E-B664-4C08-A8F0-4049A9DFB268}" dt="2022-11-13T18:54:47.278" v="3189" actId="20577"/>
          <ac:graphicFrameMkLst>
            <pc:docMk/>
            <pc:sldMk cId="1718556060" sldId="267"/>
            <ac:graphicFrameMk id="4" creationId="{FE40F618-FEC0-15B6-63F2-819E2D44D4CB}"/>
          </ac:graphicFrameMkLst>
        </pc:graphicFrameChg>
        <pc:cxnChg chg="add del">
          <ac:chgData name="Samir Mhanna" userId="42acdb1e-7c6a-4d29-81c4-afc75570156c" providerId="ADAL" clId="{5716187E-B664-4C08-A8F0-4049A9DFB268}" dt="2022-10-24T23:05:01.175" v="972" actId="26606"/>
          <ac:cxnSpMkLst>
            <pc:docMk/>
            <pc:sldMk cId="1718556060" sldId="267"/>
            <ac:cxnSpMk id="11" creationId="{7E7C77BC-7138-40B1-A15B-20F57A494629}"/>
          </ac:cxnSpMkLst>
        </pc:cxnChg>
      </pc:sldChg>
      <pc:sldChg chg="modSp new mod">
        <pc:chgData name="Samir Mhanna" userId="42acdb1e-7c6a-4d29-81c4-afc75570156c" providerId="ADAL" clId="{5716187E-B664-4C08-A8F0-4049A9DFB268}" dt="2022-10-26T20:17:55.154" v="3188" actId="27636"/>
        <pc:sldMkLst>
          <pc:docMk/>
          <pc:sldMk cId="1522953958" sldId="268"/>
        </pc:sldMkLst>
        <pc:spChg chg="mod">
          <ac:chgData name="Samir Mhanna" userId="42acdb1e-7c6a-4d29-81c4-afc75570156c" providerId="ADAL" clId="{5716187E-B664-4C08-A8F0-4049A9DFB268}" dt="2022-10-26T19:57:15.770" v="2957" actId="1076"/>
          <ac:spMkLst>
            <pc:docMk/>
            <pc:sldMk cId="1522953958" sldId="268"/>
            <ac:spMk id="2" creationId="{AC3CAB73-9901-A9AD-A25C-E6DC981E85CE}"/>
          </ac:spMkLst>
        </pc:spChg>
        <pc:spChg chg="mod">
          <ac:chgData name="Samir Mhanna" userId="42acdb1e-7c6a-4d29-81c4-afc75570156c" providerId="ADAL" clId="{5716187E-B664-4C08-A8F0-4049A9DFB268}" dt="2022-10-26T20:17:55.154" v="3188" actId="27636"/>
          <ac:spMkLst>
            <pc:docMk/>
            <pc:sldMk cId="1522953958" sldId="268"/>
            <ac:spMk id="3" creationId="{39A7DC51-081B-4431-3A0D-3F67D2257486}"/>
          </ac:spMkLst>
        </pc:spChg>
      </pc:sldChg>
      <pc:sldChg chg="addSp delSp modSp new mod">
        <pc:chgData name="Samir Mhanna" userId="42acdb1e-7c6a-4d29-81c4-afc75570156c" providerId="ADAL" clId="{5716187E-B664-4C08-A8F0-4049A9DFB268}" dt="2022-11-13T19:05:07.483" v="3227"/>
        <pc:sldMkLst>
          <pc:docMk/>
          <pc:sldMk cId="1300239803" sldId="269"/>
        </pc:sldMkLst>
        <pc:spChg chg="mod">
          <ac:chgData name="Samir Mhanna" userId="42acdb1e-7c6a-4d29-81c4-afc75570156c" providerId="ADAL" clId="{5716187E-B664-4C08-A8F0-4049A9DFB268}" dt="2022-10-26T19:01:55.205" v="2521" actId="20577"/>
          <ac:spMkLst>
            <pc:docMk/>
            <pc:sldMk cId="1300239803" sldId="269"/>
            <ac:spMk id="2" creationId="{0F926C06-90EB-79E7-78AF-E76DC9C76C09}"/>
          </ac:spMkLst>
        </pc:spChg>
        <pc:spChg chg="add del mod">
          <ac:chgData name="Samir Mhanna" userId="42acdb1e-7c6a-4d29-81c4-afc75570156c" providerId="ADAL" clId="{5716187E-B664-4C08-A8F0-4049A9DFB268}" dt="2022-11-13T19:05:00.870" v="3224" actId="478"/>
          <ac:spMkLst>
            <pc:docMk/>
            <pc:sldMk cId="1300239803" sldId="269"/>
            <ac:spMk id="3" creationId="{388D6D79-A7C4-56B1-B23E-301AFB76B681}"/>
          </ac:spMkLst>
        </pc:spChg>
        <pc:spChg chg="del">
          <ac:chgData name="Samir Mhanna" userId="42acdb1e-7c6a-4d29-81c4-afc75570156c" providerId="ADAL" clId="{5716187E-B664-4C08-A8F0-4049A9DFB268}" dt="2022-10-26T19:02:46.167" v="2522" actId="3680"/>
          <ac:spMkLst>
            <pc:docMk/>
            <pc:sldMk cId="1300239803" sldId="269"/>
            <ac:spMk id="3" creationId="{A9C8B1B0-4218-1D2B-F0D1-6A818EB0D70E}"/>
          </ac:spMkLst>
        </pc:spChg>
        <pc:graphicFrameChg chg="add del mod ord modGraphic">
          <ac:chgData name="Samir Mhanna" userId="42acdb1e-7c6a-4d29-81c4-afc75570156c" providerId="ADAL" clId="{5716187E-B664-4C08-A8F0-4049A9DFB268}" dt="2022-11-13T19:04:57.343" v="3223" actId="21"/>
          <ac:graphicFrameMkLst>
            <pc:docMk/>
            <pc:sldMk cId="1300239803" sldId="269"/>
            <ac:graphicFrameMk id="4" creationId="{AC076F65-1C4B-4F09-7484-CBFA74F54E78}"/>
          </ac:graphicFrameMkLst>
        </pc:graphicFrameChg>
        <pc:graphicFrameChg chg="add del mod">
          <ac:chgData name="Samir Mhanna" userId="42acdb1e-7c6a-4d29-81c4-afc75570156c" providerId="ADAL" clId="{5716187E-B664-4C08-A8F0-4049A9DFB268}" dt="2022-11-13T19:05:06.942" v="3226"/>
          <ac:graphicFrameMkLst>
            <pc:docMk/>
            <pc:sldMk cId="1300239803" sldId="269"/>
            <ac:graphicFrameMk id="5" creationId="{878933A9-1C71-8DC3-5C60-9BE9465878FC}"/>
          </ac:graphicFrameMkLst>
        </pc:graphicFrameChg>
        <pc:picChg chg="add">
          <ac:chgData name="Samir Mhanna" userId="42acdb1e-7c6a-4d29-81c4-afc75570156c" providerId="ADAL" clId="{5716187E-B664-4C08-A8F0-4049A9DFB268}" dt="2022-11-13T19:05:07.483" v="3227"/>
          <ac:picMkLst>
            <pc:docMk/>
            <pc:sldMk cId="1300239803" sldId="269"/>
            <ac:picMk id="6" creationId="{B73DB893-706A-DB9B-48A9-05B1FE512CF7}"/>
          </ac:picMkLst>
        </pc:picChg>
      </pc:sldChg>
      <pc:sldChg chg="addSp delSp modSp mod">
        <pc:chgData name="Samir Mhanna" userId="42acdb1e-7c6a-4d29-81c4-afc75570156c" providerId="ADAL" clId="{5716187E-B664-4C08-A8F0-4049A9DFB268}" dt="2022-11-13T19:05:27.265" v="3231"/>
        <pc:sldMkLst>
          <pc:docMk/>
          <pc:sldMk cId="3869435657" sldId="270"/>
        </pc:sldMkLst>
        <pc:spChg chg="add mod">
          <ac:chgData name="Samir Mhanna" userId="42acdb1e-7c6a-4d29-81c4-afc75570156c" providerId="ADAL" clId="{5716187E-B664-4C08-A8F0-4049A9DFB268}" dt="2022-11-13T19:05:21.479" v="3228" actId="21"/>
          <ac:spMkLst>
            <pc:docMk/>
            <pc:sldMk cId="3869435657" sldId="270"/>
            <ac:spMk id="3" creationId="{2251CBEC-5BD5-99AD-FDC5-0CE214394674}"/>
          </ac:spMkLst>
        </pc:spChg>
        <pc:graphicFrameChg chg="del">
          <ac:chgData name="Samir Mhanna" userId="42acdb1e-7c6a-4d29-81c4-afc75570156c" providerId="ADAL" clId="{5716187E-B664-4C08-A8F0-4049A9DFB268}" dt="2022-11-13T19:05:21.479" v="3228" actId="21"/>
          <ac:graphicFrameMkLst>
            <pc:docMk/>
            <pc:sldMk cId="3869435657" sldId="270"/>
            <ac:graphicFrameMk id="4" creationId="{3736BE6E-C25C-73AA-9CF7-F4F6AD461119}"/>
          </ac:graphicFrameMkLst>
        </pc:graphicFrameChg>
        <pc:graphicFrameChg chg="add del mod">
          <ac:chgData name="Samir Mhanna" userId="42acdb1e-7c6a-4d29-81c4-afc75570156c" providerId="ADAL" clId="{5716187E-B664-4C08-A8F0-4049A9DFB268}" dt="2022-11-13T19:05:26.786" v="3230"/>
          <ac:graphicFrameMkLst>
            <pc:docMk/>
            <pc:sldMk cId="3869435657" sldId="270"/>
            <ac:graphicFrameMk id="5" creationId="{A0A59984-392E-5CEE-6E34-0BD72C894ECB}"/>
          </ac:graphicFrameMkLst>
        </pc:graphicFrameChg>
        <pc:picChg chg="add">
          <ac:chgData name="Samir Mhanna" userId="42acdb1e-7c6a-4d29-81c4-afc75570156c" providerId="ADAL" clId="{5716187E-B664-4C08-A8F0-4049A9DFB268}" dt="2022-11-13T19:05:27.265" v="3231"/>
          <ac:picMkLst>
            <pc:docMk/>
            <pc:sldMk cId="3869435657" sldId="270"/>
            <ac:picMk id="6" creationId="{C36B1879-6B4A-4A5B-7C3B-D72D35089051}"/>
          </ac:picMkLst>
        </pc:picChg>
      </pc:sldChg>
      <pc:sldChg chg="modSp mod">
        <pc:chgData name="Samir Mhanna" userId="42acdb1e-7c6a-4d29-81c4-afc75570156c" providerId="ADAL" clId="{5716187E-B664-4C08-A8F0-4049A9DFB268}" dt="2022-11-13T19:22:10.455" v="3308" actId="20577"/>
        <pc:sldMkLst>
          <pc:docMk/>
          <pc:sldMk cId="675014892" sldId="273"/>
        </pc:sldMkLst>
        <pc:spChg chg="mod">
          <ac:chgData name="Samir Mhanna" userId="42acdb1e-7c6a-4d29-81c4-afc75570156c" providerId="ADAL" clId="{5716187E-B664-4C08-A8F0-4049A9DFB268}" dt="2022-11-13T19:22:10.455" v="3308" actId="20577"/>
          <ac:spMkLst>
            <pc:docMk/>
            <pc:sldMk cId="675014892" sldId="273"/>
            <ac:spMk id="2" creationId="{E3C189A3-48D6-C535-89D8-9AC2E7842B8A}"/>
          </ac:spMkLst>
        </pc:spChg>
      </pc:sldChg>
      <pc:sldChg chg="addSp delSp modSp mod">
        <pc:chgData name="Samir Mhanna" userId="42acdb1e-7c6a-4d29-81c4-afc75570156c" providerId="ADAL" clId="{5716187E-B664-4C08-A8F0-4049A9DFB268}" dt="2022-11-13T19:06:47.840" v="3244" actId="14100"/>
        <pc:sldMkLst>
          <pc:docMk/>
          <pc:sldMk cId="630237116" sldId="274"/>
        </pc:sldMkLst>
        <pc:spChg chg="add del">
          <ac:chgData name="Samir Mhanna" userId="42acdb1e-7c6a-4d29-81c4-afc75570156c" providerId="ADAL" clId="{5716187E-B664-4C08-A8F0-4049A9DFB268}" dt="2022-11-13T19:06:31.639" v="3241" actId="478"/>
          <ac:spMkLst>
            <pc:docMk/>
            <pc:sldMk cId="630237116" sldId="274"/>
            <ac:spMk id="2" creationId="{EB76D91D-4DEE-2E42-523A-AB6F63AACEC3}"/>
          </ac:spMkLst>
        </pc:spChg>
        <pc:spChg chg="add mod">
          <ac:chgData name="Samir Mhanna" userId="42acdb1e-7c6a-4d29-81c4-afc75570156c" providerId="ADAL" clId="{5716187E-B664-4C08-A8F0-4049A9DFB268}" dt="2022-11-13T19:06:06.340" v="3232" actId="21"/>
          <ac:spMkLst>
            <pc:docMk/>
            <pc:sldMk cId="630237116" sldId="274"/>
            <ac:spMk id="4" creationId="{513B278B-92D3-078E-8E98-5A4238809535}"/>
          </ac:spMkLst>
        </pc:spChg>
        <pc:spChg chg="add del mod">
          <ac:chgData name="Samir Mhanna" userId="42acdb1e-7c6a-4d29-81c4-afc75570156c" providerId="ADAL" clId="{5716187E-B664-4C08-A8F0-4049A9DFB268}" dt="2022-11-13T19:06:31.639" v="3241" actId="478"/>
          <ac:spMkLst>
            <pc:docMk/>
            <pc:sldMk cId="630237116" sldId="274"/>
            <ac:spMk id="8" creationId="{F80FB324-31DE-5D51-026F-8418BAD4F274}"/>
          </ac:spMkLst>
        </pc:spChg>
        <pc:graphicFrameChg chg="add del mod">
          <ac:chgData name="Samir Mhanna" userId="42acdb1e-7c6a-4d29-81c4-afc75570156c" providerId="ADAL" clId="{5716187E-B664-4C08-A8F0-4049A9DFB268}" dt="2022-11-13T19:06:11.363" v="3234"/>
          <ac:graphicFrameMkLst>
            <pc:docMk/>
            <pc:sldMk cId="630237116" sldId="274"/>
            <ac:graphicFrameMk id="5" creationId="{8423EA7B-7767-A4C3-DE83-8EC128DFEF7F}"/>
          </ac:graphicFrameMkLst>
        </pc:graphicFrameChg>
        <pc:graphicFrameChg chg="del">
          <ac:chgData name="Samir Mhanna" userId="42acdb1e-7c6a-4d29-81c4-afc75570156c" providerId="ADAL" clId="{5716187E-B664-4C08-A8F0-4049A9DFB268}" dt="2022-11-13T19:06:06.340" v="3232" actId="21"/>
          <ac:graphicFrameMkLst>
            <pc:docMk/>
            <pc:sldMk cId="630237116" sldId="274"/>
            <ac:graphicFrameMk id="13" creationId="{E23C0B8F-88B6-D638-F6C3-D82E639EEA8E}"/>
          </ac:graphicFrameMkLst>
        </pc:graphicFrameChg>
        <pc:picChg chg="add mod">
          <ac:chgData name="Samir Mhanna" userId="42acdb1e-7c6a-4d29-81c4-afc75570156c" providerId="ADAL" clId="{5716187E-B664-4C08-A8F0-4049A9DFB268}" dt="2022-11-13T19:06:47.840" v="3244" actId="14100"/>
          <ac:picMkLst>
            <pc:docMk/>
            <pc:sldMk cId="630237116" sldId="274"/>
            <ac:picMk id="6" creationId="{4F87A8B7-30EC-300C-AC50-B7767D977F4E}"/>
          </ac:picMkLst>
        </pc:picChg>
      </pc:sldChg>
      <pc:sldChg chg="modSp del mod">
        <pc:chgData name="Samir Mhanna" userId="42acdb1e-7c6a-4d29-81c4-afc75570156c" providerId="ADAL" clId="{5716187E-B664-4C08-A8F0-4049A9DFB268}" dt="2022-11-13T19:04:25.842" v="3220" actId="2696"/>
        <pc:sldMkLst>
          <pc:docMk/>
          <pc:sldMk cId="1756808393" sldId="281"/>
        </pc:sldMkLst>
        <pc:spChg chg="mod">
          <ac:chgData name="Samir Mhanna" userId="42acdb1e-7c6a-4d29-81c4-afc75570156c" providerId="ADAL" clId="{5716187E-B664-4C08-A8F0-4049A9DFB268}" dt="2022-11-13T19:02:09.838" v="3193" actId="27636"/>
          <ac:spMkLst>
            <pc:docMk/>
            <pc:sldMk cId="1756808393" sldId="281"/>
            <ac:spMk id="3" creationId="{7D4B2110-6DAB-3B9D-AEBE-F6F75914BD48}"/>
          </ac:spMkLst>
        </pc:spChg>
      </pc:sldChg>
      <pc:sldChg chg="delSp add del setBg delDesignElem">
        <pc:chgData name="Samir Mhanna" userId="42acdb1e-7c6a-4d29-81c4-afc75570156c" providerId="ADAL" clId="{5716187E-B664-4C08-A8F0-4049A9DFB268}" dt="2022-11-13T19:15:02.483" v="3304" actId="2696"/>
        <pc:sldMkLst>
          <pc:docMk/>
          <pc:sldMk cId="3950756161" sldId="281"/>
        </pc:sldMkLst>
        <pc:spChg chg="del">
          <ac:chgData name="Samir Mhanna" userId="42acdb1e-7c6a-4d29-81c4-afc75570156c" providerId="ADAL" clId="{5716187E-B664-4C08-A8F0-4049A9DFB268}" dt="2022-11-13T19:04:32.796" v="3222"/>
          <ac:spMkLst>
            <pc:docMk/>
            <pc:sldMk cId="3950756161" sldId="281"/>
            <ac:spMk id="15" creationId="{D009D6D5-DAC2-4A8B-A17A-E206B9012D09}"/>
          </ac:spMkLst>
        </pc:spChg>
      </pc:sldChg>
      <pc:sldChg chg="addSp delSp modSp new mod">
        <pc:chgData name="Samir Mhanna" userId="42acdb1e-7c6a-4d29-81c4-afc75570156c" providerId="ADAL" clId="{5716187E-B664-4C08-A8F0-4049A9DFB268}" dt="2022-11-13T19:03:00.548" v="3202" actId="14100"/>
        <pc:sldMkLst>
          <pc:docMk/>
          <pc:sldMk cId="3800682039" sldId="282"/>
        </pc:sldMkLst>
        <pc:spChg chg="del">
          <ac:chgData name="Samir Mhanna" userId="42acdb1e-7c6a-4d29-81c4-afc75570156c" providerId="ADAL" clId="{5716187E-B664-4C08-A8F0-4049A9DFB268}" dt="2022-11-13T19:02:47.780" v="3200" actId="478"/>
          <ac:spMkLst>
            <pc:docMk/>
            <pc:sldMk cId="3800682039" sldId="282"/>
            <ac:spMk id="2" creationId="{34F7F510-9ACA-A30E-0A42-C77F45304B66}"/>
          </ac:spMkLst>
        </pc:spChg>
        <pc:spChg chg="del">
          <ac:chgData name="Samir Mhanna" userId="42acdb1e-7c6a-4d29-81c4-afc75570156c" providerId="ADAL" clId="{5716187E-B664-4C08-A8F0-4049A9DFB268}" dt="2022-11-13T19:02:44.103" v="3199" actId="478"/>
          <ac:spMkLst>
            <pc:docMk/>
            <pc:sldMk cId="3800682039" sldId="282"/>
            <ac:spMk id="3" creationId="{4B520E5A-0AD1-41F2-BB86-661DEBE4D2DF}"/>
          </ac:spMkLst>
        </pc:spChg>
        <pc:picChg chg="add mod">
          <ac:chgData name="Samir Mhanna" userId="42acdb1e-7c6a-4d29-81c4-afc75570156c" providerId="ADAL" clId="{5716187E-B664-4C08-A8F0-4049A9DFB268}" dt="2022-11-13T19:03:00.548" v="3202" actId="14100"/>
          <ac:picMkLst>
            <pc:docMk/>
            <pc:sldMk cId="3800682039" sldId="282"/>
            <ac:picMk id="4" creationId="{444A1856-43C5-524E-46DF-E3439FBFFC2D}"/>
          </ac:picMkLst>
        </pc:picChg>
      </pc:sldChg>
      <pc:sldChg chg="addSp delSp add del setBg delDesignElem">
        <pc:chgData name="Samir Mhanna" userId="42acdb1e-7c6a-4d29-81c4-afc75570156c" providerId="ADAL" clId="{5716187E-B664-4C08-A8F0-4049A9DFB268}" dt="2022-11-13T19:02:35.815" v="3197"/>
        <pc:sldMkLst>
          <pc:docMk/>
          <pc:sldMk cId="347701118" sldId="283"/>
        </pc:sldMkLst>
        <pc:spChg chg="add del">
          <ac:chgData name="Samir Mhanna" userId="42acdb1e-7c6a-4d29-81c4-afc75570156c" providerId="ADAL" clId="{5716187E-B664-4C08-A8F0-4049A9DFB268}" dt="2022-11-13T19:02:35.815" v="3197"/>
          <ac:spMkLst>
            <pc:docMk/>
            <pc:sldMk cId="347701118" sldId="283"/>
            <ac:spMk id="50" creationId="{2221AA6A-14A3-4CB1-A46D-4BBC72A286BE}"/>
          </ac:spMkLst>
        </pc:spChg>
      </pc:sldChg>
      <pc:sldChg chg="new del">
        <pc:chgData name="Samir Mhanna" userId="42acdb1e-7c6a-4d29-81c4-afc75570156c" providerId="ADAL" clId="{5716187E-B664-4C08-A8F0-4049A9DFB268}" dt="2022-11-13T19:15:02.483" v="3304" actId="2696"/>
        <pc:sldMkLst>
          <pc:docMk/>
          <pc:sldMk cId="455248111" sldId="283"/>
        </pc:sldMkLst>
      </pc:sldChg>
      <pc:sldChg chg="addSp delSp modSp new mod">
        <pc:chgData name="Samir Mhanna" userId="42acdb1e-7c6a-4d29-81c4-afc75570156c" providerId="ADAL" clId="{5716187E-B664-4C08-A8F0-4049A9DFB268}" dt="2022-11-13T19:04:21.673" v="3219" actId="14100"/>
        <pc:sldMkLst>
          <pc:docMk/>
          <pc:sldMk cId="1212599930" sldId="284"/>
        </pc:sldMkLst>
        <pc:spChg chg="del">
          <ac:chgData name="Samir Mhanna" userId="42acdb1e-7c6a-4d29-81c4-afc75570156c" providerId="ADAL" clId="{5716187E-B664-4C08-A8F0-4049A9DFB268}" dt="2022-11-13T19:03:41.935" v="3208" actId="478"/>
          <ac:spMkLst>
            <pc:docMk/>
            <pc:sldMk cId="1212599930" sldId="284"/>
            <ac:spMk id="2" creationId="{6BB8B024-83DC-9F69-C10D-2DAF9C8DEEB5}"/>
          </ac:spMkLst>
        </pc:spChg>
        <pc:spChg chg="del">
          <ac:chgData name="Samir Mhanna" userId="42acdb1e-7c6a-4d29-81c4-afc75570156c" providerId="ADAL" clId="{5716187E-B664-4C08-A8F0-4049A9DFB268}" dt="2022-11-13T19:03:44.825" v="3209" actId="478"/>
          <ac:spMkLst>
            <pc:docMk/>
            <pc:sldMk cId="1212599930" sldId="284"/>
            <ac:spMk id="3" creationId="{0222CFE5-E288-2CB7-5324-ECAAFB50FAB5}"/>
          </ac:spMkLst>
        </pc:spChg>
        <pc:picChg chg="add mod">
          <ac:chgData name="Samir Mhanna" userId="42acdb1e-7c6a-4d29-81c4-afc75570156c" providerId="ADAL" clId="{5716187E-B664-4C08-A8F0-4049A9DFB268}" dt="2022-11-13T19:04:21.673" v="3219" actId="14100"/>
          <ac:picMkLst>
            <pc:docMk/>
            <pc:sldMk cId="1212599930" sldId="284"/>
            <ac:picMk id="4" creationId="{D68F3CA5-873D-6438-76B0-D230A92C8E0F}"/>
          </ac:picMkLst>
        </pc:picChg>
      </pc:sldChg>
      <pc:sldChg chg="addSp delSp add del setBg delDesignElem">
        <pc:chgData name="Samir Mhanna" userId="42acdb1e-7c6a-4d29-81c4-afc75570156c" providerId="ADAL" clId="{5716187E-B664-4C08-A8F0-4049A9DFB268}" dt="2022-11-13T19:03:54.249" v="3212"/>
        <pc:sldMkLst>
          <pc:docMk/>
          <pc:sldMk cId="2280288553" sldId="285"/>
        </pc:sldMkLst>
        <pc:spChg chg="add del">
          <ac:chgData name="Samir Mhanna" userId="42acdb1e-7c6a-4d29-81c4-afc75570156c" providerId="ADAL" clId="{5716187E-B664-4C08-A8F0-4049A9DFB268}" dt="2022-11-13T19:03:54.249" v="3212"/>
          <ac:spMkLst>
            <pc:docMk/>
            <pc:sldMk cId="2280288553" sldId="285"/>
            <ac:spMk id="50" creationId="{2221AA6A-14A3-4CB1-A46D-4BBC72A286BE}"/>
          </ac:spMkLst>
        </pc:spChg>
      </pc:sldChg>
      <pc:sldChg chg="addSp delSp add del setBg delDesignElem">
        <pc:chgData name="Samir Mhanna" userId="42acdb1e-7c6a-4d29-81c4-afc75570156c" providerId="ADAL" clId="{5716187E-B664-4C08-A8F0-4049A9DFB268}" dt="2022-11-13T19:04:06.246" v="3215"/>
        <pc:sldMkLst>
          <pc:docMk/>
          <pc:sldMk cId="2490397791" sldId="285"/>
        </pc:sldMkLst>
        <pc:spChg chg="add del">
          <ac:chgData name="Samir Mhanna" userId="42acdb1e-7c6a-4d29-81c4-afc75570156c" providerId="ADAL" clId="{5716187E-B664-4C08-A8F0-4049A9DFB268}" dt="2022-11-13T19:04:06.246" v="3215"/>
          <ac:spMkLst>
            <pc:docMk/>
            <pc:sldMk cId="2490397791" sldId="285"/>
            <ac:spMk id="15" creationId="{D009D6D5-DAC2-4A8B-A17A-E206B9012D09}"/>
          </ac:spMkLst>
        </pc:spChg>
      </pc:sldChg>
    </pc:docChg>
  </pc:docChgLst>
  <pc:docChgLst>
    <pc:chgData name="Samir Mhanna (2119514)" userId="42acdb1e-7c6a-4d29-81c4-afc75570156c" providerId="ADAL" clId="{5716187E-B664-4C08-A8F0-4049A9DFB268}"/>
    <pc:docChg chg="undo custSel addSld delSld modSld">
      <pc:chgData name="Samir Mhanna (2119514)" userId="42acdb1e-7c6a-4d29-81c4-afc75570156c" providerId="ADAL" clId="{5716187E-B664-4C08-A8F0-4049A9DFB268}" dt="2022-11-13T18:36:15.617" v="4408" actId="12"/>
      <pc:docMkLst>
        <pc:docMk/>
      </pc:docMkLst>
      <pc:sldChg chg="modSp mod">
        <pc:chgData name="Samir Mhanna (2119514)" userId="42acdb1e-7c6a-4d29-81c4-afc75570156c" providerId="ADAL" clId="{5716187E-B664-4C08-A8F0-4049A9DFB268}" dt="2022-11-08T21:41:11.095" v="3073" actId="20577"/>
        <pc:sldMkLst>
          <pc:docMk/>
          <pc:sldMk cId="3473531848" sldId="257"/>
        </pc:sldMkLst>
        <pc:spChg chg="mod">
          <ac:chgData name="Samir Mhanna (2119514)" userId="42acdb1e-7c6a-4d29-81c4-afc75570156c" providerId="ADAL" clId="{5716187E-B664-4C08-A8F0-4049A9DFB268}" dt="2022-11-08T21:41:11.095" v="3073" actId="20577"/>
          <ac:spMkLst>
            <pc:docMk/>
            <pc:sldMk cId="3473531848" sldId="257"/>
            <ac:spMk id="3" creationId="{C1E31117-4570-EA49-A7DE-007524588952}"/>
          </ac:spMkLst>
        </pc:spChg>
      </pc:sldChg>
      <pc:sldChg chg="addSp delSp modSp mod">
        <pc:chgData name="Samir Mhanna (2119514)" userId="42acdb1e-7c6a-4d29-81c4-afc75570156c" providerId="ADAL" clId="{5716187E-B664-4C08-A8F0-4049A9DFB268}" dt="2022-11-08T21:47:28.535" v="3103" actId="113"/>
        <pc:sldMkLst>
          <pc:docMk/>
          <pc:sldMk cId="3615743062" sldId="258"/>
        </pc:sldMkLst>
        <pc:spChg chg="mod">
          <ac:chgData name="Samir Mhanna (2119514)" userId="42acdb1e-7c6a-4d29-81c4-afc75570156c" providerId="ADAL" clId="{5716187E-B664-4C08-A8F0-4049A9DFB268}" dt="2022-11-08T21:47:28.535" v="3103" actId="113"/>
          <ac:spMkLst>
            <pc:docMk/>
            <pc:sldMk cId="3615743062" sldId="258"/>
            <ac:spMk id="2" creationId="{054806E9-AEB1-C121-ECB9-04C1BEF70B46}"/>
          </ac:spMkLst>
        </pc:spChg>
        <pc:spChg chg="add del">
          <ac:chgData name="Samir Mhanna (2119514)" userId="42acdb1e-7c6a-4d29-81c4-afc75570156c" providerId="ADAL" clId="{5716187E-B664-4C08-A8F0-4049A9DFB268}" dt="2022-11-08T21:45:20.029" v="3085" actId="26606"/>
          <ac:spMkLst>
            <pc:docMk/>
            <pc:sldMk cId="3615743062" sldId="258"/>
            <ac:spMk id="27" creationId="{0E3596DD-156A-473E-9BB3-C6A29F7574E9}"/>
          </ac:spMkLst>
        </pc:spChg>
        <pc:spChg chg="add del">
          <ac:chgData name="Samir Mhanna (2119514)" userId="42acdb1e-7c6a-4d29-81c4-afc75570156c" providerId="ADAL" clId="{5716187E-B664-4C08-A8F0-4049A9DFB268}" dt="2022-11-08T21:45:20.029" v="3085" actId="26606"/>
          <ac:spMkLst>
            <pc:docMk/>
            <pc:sldMk cId="3615743062" sldId="258"/>
            <ac:spMk id="29" creationId="{2C46C4D6-C474-4E92-B52E-944C1118F7B6}"/>
          </ac:spMkLst>
        </pc:spChg>
        <pc:spChg chg="add del">
          <ac:chgData name="Samir Mhanna (2119514)" userId="42acdb1e-7c6a-4d29-81c4-afc75570156c" providerId="ADAL" clId="{5716187E-B664-4C08-A8F0-4049A9DFB268}" dt="2022-11-08T21:45:02.846" v="3082" actId="26606"/>
          <ac:spMkLst>
            <pc:docMk/>
            <pc:sldMk cId="3615743062" sldId="258"/>
            <ac:spMk id="34" creationId="{15F40E44-6E4F-461E-B676-41D4FD94DD90}"/>
          </ac:spMkLst>
        </pc:spChg>
        <pc:spChg chg="add del">
          <ac:chgData name="Samir Mhanna (2119514)" userId="42acdb1e-7c6a-4d29-81c4-afc75570156c" providerId="ADAL" clId="{5716187E-B664-4C08-A8F0-4049A9DFB268}" dt="2022-11-08T21:45:02.846" v="3082" actId="26606"/>
          <ac:spMkLst>
            <pc:docMk/>
            <pc:sldMk cId="3615743062" sldId="258"/>
            <ac:spMk id="36" creationId="{68FD15E8-8B40-4424-82F2-DA107F7F9F2B}"/>
          </ac:spMkLst>
        </pc:spChg>
        <pc:spChg chg="add del">
          <ac:chgData name="Samir Mhanna (2119514)" userId="42acdb1e-7c6a-4d29-81c4-afc75570156c" providerId="ADAL" clId="{5716187E-B664-4C08-A8F0-4049A9DFB268}" dt="2022-11-08T21:45:02.846" v="3082" actId="26606"/>
          <ac:spMkLst>
            <pc:docMk/>
            <pc:sldMk cId="3615743062" sldId="258"/>
            <ac:spMk id="40" creationId="{866718AF-9359-4BEF-9584-028A3072A16A}"/>
          </ac:spMkLst>
        </pc:spChg>
        <pc:spChg chg="add del">
          <ac:chgData name="Samir Mhanna (2119514)" userId="42acdb1e-7c6a-4d29-81c4-afc75570156c" providerId="ADAL" clId="{5716187E-B664-4C08-A8F0-4049A9DFB268}" dt="2022-11-08T21:45:02.846" v="3082" actId="26606"/>
          <ac:spMkLst>
            <pc:docMk/>
            <pc:sldMk cId="3615743062" sldId="258"/>
            <ac:spMk id="42" creationId="{53033F67-95C8-49C5-9DF9-F7F6764ADBE2}"/>
          </ac:spMkLst>
        </pc:spChg>
        <pc:spChg chg="add del">
          <ac:chgData name="Samir Mhanna (2119514)" userId="42acdb1e-7c6a-4d29-81c4-afc75570156c" providerId="ADAL" clId="{5716187E-B664-4C08-A8F0-4049A9DFB268}" dt="2022-11-08T21:45:19.922" v="3084" actId="26606"/>
          <ac:spMkLst>
            <pc:docMk/>
            <pc:sldMk cId="3615743062" sldId="258"/>
            <ac:spMk id="44" creationId="{2B566528-1B12-4246-9431-5C2D7D081168}"/>
          </ac:spMkLst>
        </pc:spChg>
        <pc:spChg chg="add del">
          <ac:chgData name="Samir Mhanna (2119514)" userId="42acdb1e-7c6a-4d29-81c4-afc75570156c" providerId="ADAL" clId="{5716187E-B664-4C08-A8F0-4049A9DFB268}" dt="2022-11-08T21:45:19.922" v="3084" actId="26606"/>
          <ac:spMkLst>
            <pc:docMk/>
            <pc:sldMk cId="3615743062" sldId="258"/>
            <ac:spMk id="47" creationId="{D3F51FEB-38FB-4F6C-9F7B-2F2AFAB65463}"/>
          </ac:spMkLst>
        </pc:spChg>
        <pc:spChg chg="add del">
          <ac:chgData name="Samir Mhanna (2119514)" userId="42acdb1e-7c6a-4d29-81c4-afc75570156c" providerId="ADAL" clId="{5716187E-B664-4C08-A8F0-4049A9DFB268}" dt="2022-11-08T21:45:19.922" v="3084" actId="26606"/>
          <ac:spMkLst>
            <pc:docMk/>
            <pc:sldMk cId="3615743062" sldId="258"/>
            <ac:spMk id="48" creationId="{1E547BA6-BAE0-43BB-A7CA-60F69CE252F0}"/>
          </ac:spMkLst>
        </pc:spChg>
        <pc:spChg chg="add">
          <ac:chgData name="Samir Mhanna (2119514)" userId="42acdb1e-7c6a-4d29-81c4-afc75570156c" providerId="ADAL" clId="{5716187E-B664-4C08-A8F0-4049A9DFB268}" dt="2022-11-08T21:45:20.029" v="3085" actId="26606"/>
          <ac:spMkLst>
            <pc:docMk/>
            <pc:sldMk cId="3615743062" sldId="258"/>
            <ac:spMk id="50" creationId="{2221AA6A-14A3-4CB1-A46D-4BBC72A286BE}"/>
          </ac:spMkLst>
        </pc:spChg>
        <pc:grpChg chg="add del">
          <ac:chgData name="Samir Mhanna (2119514)" userId="42acdb1e-7c6a-4d29-81c4-afc75570156c" providerId="ADAL" clId="{5716187E-B664-4C08-A8F0-4049A9DFB268}" dt="2022-11-08T21:45:19.922" v="3084" actId="26606"/>
          <ac:grpSpMkLst>
            <pc:docMk/>
            <pc:sldMk cId="3615743062" sldId="258"/>
            <ac:grpSpMk id="45" creationId="{4E1CCBAB-B73B-43B3-B640-671A62937F6B}"/>
          </ac:grpSpMkLst>
        </pc:grpChg>
        <pc:graphicFrameChg chg="mod ord modGraphic">
          <ac:chgData name="Samir Mhanna (2119514)" userId="42acdb1e-7c6a-4d29-81c4-afc75570156c" providerId="ADAL" clId="{5716187E-B664-4C08-A8F0-4049A9DFB268}" dt="2022-11-08T21:47:05.964" v="3100" actId="1076"/>
          <ac:graphicFrameMkLst>
            <pc:docMk/>
            <pc:sldMk cId="3615743062" sldId="258"/>
            <ac:graphicFrameMk id="18" creationId="{5B3D6C15-810A-76D1-8F2A-91B093A22184}"/>
          </ac:graphicFrameMkLst>
        </pc:graphicFrameChg>
        <pc:picChg chg="add mod ord">
          <ac:chgData name="Samir Mhanna (2119514)" userId="42acdb1e-7c6a-4d29-81c4-afc75570156c" providerId="ADAL" clId="{5716187E-B664-4C08-A8F0-4049A9DFB268}" dt="2022-11-08T21:46:57.185" v="3099" actId="14100"/>
          <ac:picMkLst>
            <pc:docMk/>
            <pc:sldMk cId="3615743062" sldId="258"/>
            <ac:picMk id="4" creationId="{CB22F459-7D08-26B1-6F98-E508EA2AE6E6}"/>
          </ac:picMkLst>
        </pc:picChg>
        <pc:picChg chg="mod">
          <ac:chgData name="Samir Mhanna (2119514)" userId="42acdb1e-7c6a-4d29-81c4-afc75570156c" providerId="ADAL" clId="{5716187E-B664-4C08-A8F0-4049A9DFB268}" dt="2022-11-08T21:46:47.116" v="3097" actId="1076"/>
          <ac:picMkLst>
            <pc:docMk/>
            <pc:sldMk cId="3615743062" sldId="258"/>
            <ac:picMk id="5" creationId="{A605977D-398D-EEA7-BFB5-9FAA0D2C87D4}"/>
          </ac:picMkLst>
        </pc:picChg>
        <pc:picChg chg="add mod ord">
          <ac:chgData name="Samir Mhanna (2119514)" userId="42acdb1e-7c6a-4d29-81c4-afc75570156c" providerId="ADAL" clId="{5716187E-B664-4C08-A8F0-4049A9DFB268}" dt="2022-11-08T21:46:52.272" v="3098" actId="14100"/>
          <ac:picMkLst>
            <pc:docMk/>
            <pc:sldMk cId="3615743062" sldId="258"/>
            <ac:picMk id="7" creationId="{24D27CC2-E409-31D5-DBF1-E65387E196B4}"/>
          </ac:picMkLst>
        </pc:picChg>
        <pc:picChg chg="add del">
          <ac:chgData name="Samir Mhanna (2119514)" userId="42acdb1e-7c6a-4d29-81c4-afc75570156c" providerId="ADAL" clId="{5716187E-B664-4C08-A8F0-4049A9DFB268}" dt="2022-11-08T21:45:02.846" v="3082" actId="26606"/>
          <ac:picMkLst>
            <pc:docMk/>
            <pc:sldMk cId="3615743062" sldId="258"/>
            <ac:picMk id="38" creationId="{FCF80E2F-2954-485B-B1B5-DCB9F153FBA3}"/>
          </ac:picMkLst>
        </pc:picChg>
      </pc:sldChg>
      <pc:sldChg chg="addSp delSp modSp mod">
        <pc:chgData name="Samir Mhanna (2119514)" userId="42acdb1e-7c6a-4d29-81c4-afc75570156c" providerId="ADAL" clId="{5716187E-B664-4C08-A8F0-4049A9DFB268}" dt="2022-11-08T22:00:08.498" v="3161" actId="20577"/>
        <pc:sldMkLst>
          <pc:docMk/>
          <pc:sldMk cId="3735799931" sldId="259"/>
        </pc:sldMkLst>
        <pc:spChg chg="mod">
          <ac:chgData name="Samir Mhanna (2119514)" userId="42acdb1e-7c6a-4d29-81c4-afc75570156c" providerId="ADAL" clId="{5716187E-B664-4C08-A8F0-4049A9DFB268}" dt="2022-11-08T21:57:13.171" v="3147" actId="1076"/>
          <ac:spMkLst>
            <pc:docMk/>
            <pc:sldMk cId="3735799931" sldId="259"/>
            <ac:spMk id="2" creationId="{17B94A72-905F-6FFA-373F-191E0B729BCC}"/>
          </ac:spMkLst>
        </pc:spChg>
        <pc:spChg chg="add del mod">
          <ac:chgData name="Samir Mhanna (2119514)" userId="42acdb1e-7c6a-4d29-81c4-afc75570156c" providerId="ADAL" clId="{5716187E-B664-4C08-A8F0-4049A9DFB268}" dt="2022-11-08T21:57:57.119" v="3151" actId="478"/>
          <ac:spMkLst>
            <pc:docMk/>
            <pc:sldMk cId="3735799931" sldId="259"/>
            <ac:spMk id="4" creationId="{8181CD4D-0191-7D8B-6BE1-DA3309782995}"/>
          </ac:spMkLst>
        </pc:spChg>
        <pc:spChg chg="add mod">
          <ac:chgData name="Samir Mhanna (2119514)" userId="42acdb1e-7c6a-4d29-81c4-afc75570156c" providerId="ADAL" clId="{5716187E-B664-4C08-A8F0-4049A9DFB268}" dt="2022-11-08T22:00:08.498" v="3161" actId="20577"/>
          <ac:spMkLst>
            <pc:docMk/>
            <pc:sldMk cId="3735799931" sldId="259"/>
            <ac:spMk id="5" creationId="{D7D44981-A175-BA3E-E437-BEAA084387D3}"/>
          </ac:spMkLst>
        </pc:spChg>
        <pc:spChg chg="del">
          <ac:chgData name="Samir Mhanna (2119514)" userId="42acdb1e-7c6a-4d29-81c4-afc75570156c" providerId="ADAL" clId="{5716187E-B664-4C08-A8F0-4049A9DFB268}" dt="2022-11-08T21:56:04.199" v="3130" actId="26606"/>
          <ac:spMkLst>
            <pc:docMk/>
            <pc:sldMk cId="3735799931" sldId="259"/>
            <ac:spMk id="156" creationId="{FCEC2294-5A7B-45E5-9251-C1AA89F4ADCF}"/>
          </ac:spMkLst>
        </pc:spChg>
        <pc:spChg chg="add del">
          <ac:chgData name="Samir Mhanna (2119514)" userId="42acdb1e-7c6a-4d29-81c4-afc75570156c" providerId="ADAL" clId="{5716187E-B664-4C08-A8F0-4049A9DFB268}" dt="2022-11-08T21:56:15.512" v="3132" actId="26606"/>
          <ac:spMkLst>
            <pc:docMk/>
            <pc:sldMk cId="3735799931" sldId="259"/>
            <ac:spMk id="163" creationId="{99F1FFA9-D672-408C-9220-ADEEC6ABDD09}"/>
          </ac:spMkLst>
        </pc:spChg>
        <pc:spChg chg="add">
          <ac:chgData name="Samir Mhanna (2119514)" userId="42acdb1e-7c6a-4d29-81c4-afc75570156c" providerId="ADAL" clId="{5716187E-B664-4C08-A8F0-4049A9DFB268}" dt="2022-11-08T21:56:15.512" v="3132" actId="26606"/>
          <ac:spMkLst>
            <pc:docMk/>
            <pc:sldMk cId="3735799931" sldId="259"/>
            <ac:spMk id="168" creationId="{D009D6D5-DAC2-4A8B-A17A-E206B9012D09}"/>
          </ac:spMkLst>
        </pc:spChg>
        <pc:graphicFrameChg chg="del mod modGraphic">
          <ac:chgData name="Samir Mhanna (2119514)" userId="42acdb1e-7c6a-4d29-81c4-afc75570156c" providerId="ADAL" clId="{5716187E-B664-4C08-A8F0-4049A9DFB268}" dt="2022-11-08T21:55:15.522" v="3120" actId="478"/>
          <ac:graphicFrameMkLst>
            <pc:docMk/>
            <pc:sldMk cId="3735799931" sldId="259"/>
            <ac:graphicFrameMk id="68" creationId="{2E6987BB-C456-5953-873C-04D8AED6BAFA}"/>
          </ac:graphicFrameMkLst>
        </pc:graphicFrameChg>
        <pc:picChg chg="mod ord">
          <ac:chgData name="Samir Mhanna (2119514)" userId="42acdb1e-7c6a-4d29-81c4-afc75570156c" providerId="ADAL" clId="{5716187E-B664-4C08-A8F0-4049A9DFB268}" dt="2022-11-08T21:56:15.512" v="3132" actId="26606"/>
          <ac:picMkLst>
            <pc:docMk/>
            <pc:sldMk cId="3735799931" sldId="259"/>
            <ac:picMk id="6" creationId="{4BC5AF0E-7AEE-F797-56C9-3DBC79B1B58F}"/>
          </ac:picMkLst>
        </pc:picChg>
        <pc:picChg chg="del mod ord">
          <ac:chgData name="Samir Mhanna (2119514)" userId="42acdb1e-7c6a-4d29-81c4-afc75570156c" providerId="ADAL" clId="{5716187E-B664-4C08-A8F0-4049A9DFB268}" dt="2022-11-08T21:56:12.245" v="3131" actId="478"/>
          <ac:picMkLst>
            <pc:docMk/>
            <pc:sldMk cId="3735799931" sldId="259"/>
            <ac:picMk id="8" creationId="{27041C9C-AF38-D7A7-34B6-0D606F088CFF}"/>
          </ac:picMkLst>
        </pc:picChg>
        <pc:cxnChg chg="del">
          <ac:chgData name="Samir Mhanna (2119514)" userId="42acdb1e-7c6a-4d29-81c4-afc75570156c" providerId="ADAL" clId="{5716187E-B664-4C08-A8F0-4049A9DFB268}" dt="2022-11-08T21:56:04.199" v="3130" actId="26606"/>
          <ac:cxnSpMkLst>
            <pc:docMk/>
            <pc:sldMk cId="3735799931" sldId="259"/>
            <ac:cxnSpMk id="158" creationId="{67182200-4859-4C8D-BCBB-55B245C28BA3}"/>
          </ac:cxnSpMkLst>
        </pc:cxnChg>
      </pc:sldChg>
      <pc:sldChg chg="addSp delSp modSp mod">
        <pc:chgData name="Samir Mhanna (2119514)" userId="42acdb1e-7c6a-4d29-81c4-afc75570156c" providerId="ADAL" clId="{5716187E-B664-4C08-A8F0-4049A9DFB268}" dt="2022-11-08T22:18:51.130" v="3326" actId="478"/>
        <pc:sldMkLst>
          <pc:docMk/>
          <pc:sldMk cId="3026144005" sldId="260"/>
        </pc:sldMkLst>
        <pc:spChg chg="mod">
          <ac:chgData name="Samir Mhanna (2119514)" userId="42acdb1e-7c6a-4d29-81c4-afc75570156c" providerId="ADAL" clId="{5716187E-B664-4C08-A8F0-4049A9DFB268}" dt="2022-11-08T22:17:06.333" v="3317" actId="108"/>
          <ac:spMkLst>
            <pc:docMk/>
            <pc:sldMk cId="3026144005" sldId="260"/>
            <ac:spMk id="2" creationId="{A0728DA9-CC34-DDCA-F622-4258D94F51DC}"/>
          </ac:spMkLst>
        </pc:spChg>
        <pc:spChg chg="add mod">
          <ac:chgData name="Samir Mhanna (2119514)" userId="42acdb1e-7c6a-4d29-81c4-afc75570156c" providerId="ADAL" clId="{5716187E-B664-4C08-A8F0-4049A9DFB268}" dt="2022-10-26T21:46:43.887" v="578" actId="20577"/>
          <ac:spMkLst>
            <pc:docMk/>
            <pc:sldMk cId="3026144005" sldId="260"/>
            <ac:spMk id="3" creationId="{83901EE2-F6B7-529E-BC7D-AAE67A07F980}"/>
          </ac:spMkLst>
        </pc:spChg>
        <pc:graphicFrameChg chg="mod">
          <ac:chgData name="Samir Mhanna (2119514)" userId="42acdb1e-7c6a-4d29-81c4-afc75570156c" providerId="ADAL" clId="{5716187E-B664-4C08-A8F0-4049A9DFB268}" dt="2022-10-26T21:38:28.039" v="576" actId="33524"/>
          <ac:graphicFrameMkLst>
            <pc:docMk/>
            <pc:sldMk cId="3026144005" sldId="260"/>
            <ac:graphicFrameMk id="48" creationId="{D13E1B4F-CAB3-132C-C9C9-5F4C4931D4D4}"/>
          </ac:graphicFrameMkLst>
        </pc:graphicFrameChg>
        <pc:picChg chg="add del mod">
          <ac:chgData name="Samir Mhanna (2119514)" userId="42acdb1e-7c6a-4d29-81c4-afc75570156c" providerId="ADAL" clId="{5716187E-B664-4C08-A8F0-4049A9DFB268}" dt="2022-11-08T22:18:51.130" v="3326" actId="478"/>
          <ac:picMkLst>
            <pc:docMk/>
            <pc:sldMk cId="3026144005" sldId="260"/>
            <ac:picMk id="5" creationId="{8C82641E-2D07-E4D5-4EA8-E8310AE04753}"/>
          </ac:picMkLst>
        </pc:picChg>
      </pc:sldChg>
      <pc:sldChg chg="addSp delSp modSp mod setBg setClrOvrMap">
        <pc:chgData name="Samir Mhanna (2119514)" userId="42acdb1e-7c6a-4d29-81c4-afc75570156c" providerId="ADAL" clId="{5716187E-B664-4C08-A8F0-4049A9DFB268}" dt="2022-11-08T22:28:28.671" v="3385" actId="121"/>
        <pc:sldMkLst>
          <pc:docMk/>
          <pc:sldMk cId="2255934323" sldId="261"/>
        </pc:sldMkLst>
        <pc:spChg chg="del mod">
          <ac:chgData name="Samir Mhanna (2119514)" userId="42acdb1e-7c6a-4d29-81c4-afc75570156c" providerId="ADAL" clId="{5716187E-B664-4C08-A8F0-4049A9DFB268}" dt="2022-11-08T22:21:51.903" v="3345" actId="478"/>
          <ac:spMkLst>
            <pc:docMk/>
            <pc:sldMk cId="2255934323" sldId="261"/>
            <ac:spMk id="2" creationId="{D2E3657A-F06A-4C21-3A5C-ADC0B59CF3FB}"/>
          </ac:spMkLst>
        </pc:spChg>
        <pc:spChg chg="mod ord">
          <ac:chgData name="Samir Mhanna (2119514)" userId="42acdb1e-7c6a-4d29-81c4-afc75570156c" providerId="ADAL" clId="{5716187E-B664-4C08-A8F0-4049A9DFB268}" dt="2022-11-08T22:28:28.671" v="3385" actId="121"/>
          <ac:spMkLst>
            <pc:docMk/>
            <pc:sldMk cId="2255934323" sldId="261"/>
            <ac:spMk id="3" creationId="{89E60682-6E60-3A10-5427-FA95EA875ECC}"/>
          </ac:spMkLst>
        </pc:spChg>
        <pc:spChg chg="add del mod">
          <ac:chgData name="Samir Mhanna (2119514)" userId="42acdb1e-7c6a-4d29-81c4-afc75570156c" providerId="ADAL" clId="{5716187E-B664-4C08-A8F0-4049A9DFB268}" dt="2022-11-08T22:26:34.338" v="3372" actId="478"/>
          <ac:spMkLst>
            <pc:docMk/>
            <pc:sldMk cId="2255934323" sldId="261"/>
            <ac:spMk id="6" creationId="{FEB48F2A-3284-5381-D2F3-208DF86F544E}"/>
          </ac:spMkLst>
        </pc:spChg>
        <pc:spChg chg="add mod">
          <ac:chgData name="Samir Mhanna (2119514)" userId="42acdb1e-7c6a-4d29-81c4-afc75570156c" providerId="ADAL" clId="{5716187E-B664-4C08-A8F0-4049A9DFB268}" dt="2022-11-08T22:26:35.849" v="3373"/>
          <ac:spMkLst>
            <pc:docMk/>
            <pc:sldMk cId="2255934323" sldId="261"/>
            <ac:spMk id="10" creationId="{EE785F52-486F-5ABD-4BE9-8EAB37D55A27}"/>
          </ac:spMkLst>
        </pc:spChg>
        <pc:spChg chg="add del">
          <ac:chgData name="Samir Mhanna (2119514)" userId="42acdb1e-7c6a-4d29-81c4-afc75570156c" providerId="ADAL" clId="{5716187E-B664-4C08-A8F0-4049A9DFB268}" dt="2022-11-08T22:20:58.566" v="3334" actId="26606"/>
          <ac:spMkLst>
            <pc:docMk/>
            <pc:sldMk cId="2255934323" sldId="261"/>
            <ac:spMk id="11" creationId="{357DD0D3-F869-46D0-944C-6EC60E19E351}"/>
          </ac:spMkLst>
        </pc:spChg>
        <pc:spChg chg="add del">
          <ac:chgData name="Samir Mhanna (2119514)" userId="42acdb1e-7c6a-4d29-81c4-afc75570156c" providerId="ADAL" clId="{5716187E-B664-4C08-A8F0-4049A9DFB268}" dt="2022-11-08T22:21:04.067" v="3336" actId="26606"/>
          <ac:spMkLst>
            <pc:docMk/>
            <pc:sldMk cId="2255934323" sldId="261"/>
            <ac:spMk id="13" creationId="{5E8D2E83-FB3A-40E7-A9E5-7AB389D612B4}"/>
          </ac:spMkLst>
        </pc:spChg>
        <pc:spChg chg="add del">
          <ac:chgData name="Samir Mhanna (2119514)" userId="42acdb1e-7c6a-4d29-81c4-afc75570156c" providerId="ADAL" clId="{5716187E-B664-4C08-A8F0-4049A9DFB268}" dt="2022-11-08T22:21:09.676" v="3338" actId="26606"/>
          <ac:spMkLst>
            <pc:docMk/>
            <pc:sldMk cId="2255934323" sldId="261"/>
            <ac:spMk id="15" creationId="{F13C74B1-5B17-4795-BED0-7140497B445A}"/>
          </ac:spMkLst>
        </pc:spChg>
        <pc:spChg chg="add del">
          <ac:chgData name="Samir Mhanna (2119514)" userId="42acdb1e-7c6a-4d29-81c4-afc75570156c" providerId="ADAL" clId="{5716187E-B664-4C08-A8F0-4049A9DFB268}" dt="2022-11-08T22:21:09.676" v="3338" actId="26606"/>
          <ac:spMkLst>
            <pc:docMk/>
            <pc:sldMk cId="2255934323" sldId="261"/>
            <ac:spMk id="16" creationId="{D4974D33-8DC5-464E-8C6D-BE58F0669C17}"/>
          </ac:spMkLst>
        </pc:spChg>
        <pc:spChg chg="add del">
          <ac:chgData name="Samir Mhanna (2119514)" userId="42acdb1e-7c6a-4d29-81c4-afc75570156c" providerId="ADAL" clId="{5716187E-B664-4C08-A8F0-4049A9DFB268}" dt="2022-11-08T22:21:21.443" v="3340" actId="26606"/>
          <ac:spMkLst>
            <pc:docMk/>
            <pc:sldMk cId="2255934323" sldId="261"/>
            <ac:spMk id="20" creationId="{2B566528-1B12-4246-9431-5C2D7D081168}"/>
          </ac:spMkLst>
        </pc:spChg>
        <pc:spChg chg="add del">
          <ac:chgData name="Samir Mhanna (2119514)" userId="42acdb1e-7c6a-4d29-81c4-afc75570156c" providerId="ADAL" clId="{5716187E-B664-4C08-A8F0-4049A9DFB268}" dt="2022-11-08T22:21:24.707" v="3342" actId="26606"/>
          <ac:spMkLst>
            <pc:docMk/>
            <pc:sldMk cId="2255934323" sldId="261"/>
            <ac:spMk id="24" creationId="{F13C74B1-5B17-4795-BED0-7140497B445A}"/>
          </ac:spMkLst>
        </pc:spChg>
        <pc:spChg chg="add del">
          <ac:chgData name="Samir Mhanna (2119514)" userId="42acdb1e-7c6a-4d29-81c4-afc75570156c" providerId="ADAL" clId="{5716187E-B664-4C08-A8F0-4049A9DFB268}" dt="2022-11-08T22:21:24.707" v="3342" actId="26606"/>
          <ac:spMkLst>
            <pc:docMk/>
            <pc:sldMk cId="2255934323" sldId="261"/>
            <ac:spMk id="25" creationId="{D4974D33-8DC5-464E-8C6D-BE58F0669C17}"/>
          </ac:spMkLst>
        </pc:spChg>
        <pc:spChg chg="add del">
          <ac:chgData name="Samir Mhanna (2119514)" userId="42acdb1e-7c6a-4d29-81c4-afc75570156c" providerId="ADAL" clId="{5716187E-B664-4C08-A8F0-4049A9DFB268}" dt="2022-11-08T22:22:00.507" v="3346" actId="26606"/>
          <ac:spMkLst>
            <pc:docMk/>
            <pc:sldMk cId="2255934323" sldId="261"/>
            <ac:spMk id="27" creationId="{357DD0D3-F869-46D0-944C-6EC60E19E351}"/>
          </ac:spMkLst>
        </pc:spChg>
        <pc:spChg chg="add del">
          <ac:chgData name="Samir Mhanna (2119514)" userId="42acdb1e-7c6a-4d29-81c4-afc75570156c" providerId="ADAL" clId="{5716187E-B664-4C08-A8F0-4049A9DFB268}" dt="2022-11-08T22:22:10.144" v="3347" actId="26606"/>
          <ac:spMkLst>
            <pc:docMk/>
            <pc:sldMk cId="2255934323" sldId="261"/>
            <ac:spMk id="32" creationId="{2EB492CD-616E-47F8-933B-5E2D952A0593}"/>
          </ac:spMkLst>
        </pc:spChg>
        <pc:spChg chg="add del">
          <ac:chgData name="Samir Mhanna (2119514)" userId="42acdb1e-7c6a-4d29-81c4-afc75570156c" providerId="ADAL" clId="{5716187E-B664-4C08-A8F0-4049A9DFB268}" dt="2022-11-08T22:22:10.144" v="3347" actId="26606"/>
          <ac:spMkLst>
            <pc:docMk/>
            <pc:sldMk cId="2255934323" sldId="261"/>
            <ac:spMk id="34" creationId="{59383CF9-23B5-4335-9B21-1791C4CF1C75}"/>
          </ac:spMkLst>
        </pc:spChg>
        <pc:spChg chg="add del">
          <ac:chgData name="Samir Mhanna (2119514)" userId="42acdb1e-7c6a-4d29-81c4-afc75570156c" providerId="ADAL" clId="{5716187E-B664-4C08-A8F0-4049A9DFB268}" dt="2022-11-08T22:22:10.144" v="3347" actId="26606"/>
          <ac:spMkLst>
            <pc:docMk/>
            <pc:sldMk cId="2255934323" sldId="261"/>
            <ac:spMk id="36" creationId="{0007FE00-9498-4706-B255-6437B0252C02}"/>
          </ac:spMkLst>
        </pc:spChg>
        <pc:spChg chg="add del">
          <ac:chgData name="Samir Mhanna (2119514)" userId="42acdb1e-7c6a-4d29-81c4-afc75570156c" providerId="ADAL" clId="{5716187E-B664-4C08-A8F0-4049A9DFB268}" dt="2022-11-08T22:26:04.619" v="3371" actId="26606"/>
          <ac:spMkLst>
            <pc:docMk/>
            <pc:sldMk cId="2255934323" sldId="261"/>
            <ac:spMk id="41" creationId="{F13C74B1-5B17-4795-BED0-7140497B445A}"/>
          </ac:spMkLst>
        </pc:spChg>
        <pc:spChg chg="add del">
          <ac:chgData name="Samir Mhanna (2119514)" userId="42acdb1e-7c6a-4d29-81c4-afc75570156c" providerId="ADAL" clId="{5716187E-B664-4C08-A8F0-4049A9DFB268}" dt="2022-11-08T22:26:04.619" v="3371" actId="26606"/>
          <ac:spMkLst>
            <pc:docMk/>
            <pc:sldMk cId="2255934323" sldId="261"/>
            <ac:spMk id="43" creationId="{D4974D33-8DC5-464E-8C6D-BE58F0669C17}"/>
          </ac:spMkLst>
        </pc:spChg>
        <pc:spChg chg="add">
          <ac:chgData name="Samir Mhanna (2119514)" userId="42acdb1e-7c6a-4d29-81c4-afc75570156c" providerId="ADAL" clId="{5716187E-B664-4C08-A8F0-4049A9DFB268}" dt="2022-11-08T22:26:04.619" v="3371" actId="26606"/>
          <ac:spMkLst>
            <pc:docMk/>
            <pc:sldMk cId="2255934323" sldId="261"/>
            <ac:spMk id="48" creationId="{95199994-21AE-49A2-BA0D-12E295989A9A}"/>
          </ac:spMkLst>
        </pc:spChg>
        <pc:spChg chg="add">
          <ac:chgData name="Samir Mhanna (2119514)" userId="42acdb1e-7c6a-4d29-81c4-afc75570156c" providerId="ADAL" clId="{5716187E-B664-4C08-A8F0-4049A9DFB268}" dt="2022-11-08T22:26:04.619" v="3371" actId="26606"/>
          <ac:spMkLst>
            <pc:docMk/>
            <pc:sldMk cId="2255934323" sldId="261"/>
            <ac:spMk id="50" creationId="{A2C34835-4F79-4934-B151-D68E79764C72}"/>
          </ac:spMkLst>
        </pc:spChg>
        <pc:grpChg chg="add del">
          <ac:chgData name="Samir Mhanna (2119514)" userId="42acdb1e-7c6a-4d29-81c4-afc75570156c" providerId="ADAL" clId="{5716187E-B664-4C08-A8F0-4049A9DFB268}" dt="2022-11-08T22:21:21.443" v="3340" actId="26606"/>
          <ac:grpSpMkLst>
            <pc:docMk/>
            <pc:sldMk cId="2255934323" sldId="261"/>
            <ac:grpSpMk id="17" creationId="{5995D10D-E9C9-47DB-AE7E-801FEF38F5C9}"/>
          </ac:grpSpMkLst>
        </pc:grpChg>
        <pc:grpChg chg="add del">
          <ac:chgData name="Samir Mhanna (2119514)" userId="42acdb1e-7c6a-4d29-81c4-afc75570156c" providerId="ADAL" clId="{5716187E-B664-4C08-A8F0-4049A9DFB268}" dt="2022-11-08T22:21:21.443" v="3340" actId="26606"/>
          <ac:grpSpMkLst>
            <pc:docMk/>
            <pc:sldMk cId="2255934323" sldId="261"/>
            <ac:grpSpMk id="21" creationId="{828A5161-06F1-46CF-8AD7-844680A59E13}"/>
          </ac:grpSpMkLst>
        </pc:grpChg>
        <pc:graphicFrameChg chg="add del mod">
          <ac:chgData name="Samir Mhanna (2119514)" userId="42acdb1e-7c6a-4d29-81c4-afc75570156c" providerId="ADAL" clId="{5716187E-B664-4C08-A8F0-4049A9DFB268}" dt="2022-10-27T22:10:08.550" v="2058" actId="478"/>
          <ac:graphicFrameMkLst>
            <pc:docMk/>
            <pc:sldMk cId="2255934323" sldId="261"/>
            <ac:graphicFrameMk id="4" creationId="{593CF9B9-5D47-E900-6530-4BCD7D108131}"/>
          </ac:graphicFrameMkLst>
        </pc:graphicFrameChg>
        <pc:picChg chg="add del mod ord">
          <ac:chgData name="Samir Mhanna (2119514)" userId="42acdb1e-7c6a-4d29-81c4-afc75570156c" providerId="ADAL" clId="{5716187E-B664-4C08-A8F0-4049A9DFB268}" dt="2022-11-08T22:26:34.338" v="3372" actId="478"/>
          <ac:picMkLst>
            <pc:docMk/>
            <pc:sldMk cId="2255934323" sldId="261"/>
            <ac:picMk id="5" creationId="{B85315FE-09B7-7C97-AF9A-99359471E04F}"/>
          </ac:picMkLst>
        </pc:picChg>
        <pc:picChg chg="add del mod">
          <ac:chgData name="Samir Mhanna (2119514)" userId="42acdb1e-7c6a-4d29-81c4-afc75570156c" providerId="ADAL" clId="{5716187E-B664-4C08-A8F0-4049A9DFB268}" dt="2022-11-08T22:25:15.127" v="3368" actId="478"/>
          <ac:picMkLst>
            <pc:docMk/>
            <pc:sldMk cId="2255934323" sldId="261"/>
            <ac:picMk id="8" creationId="{04B2DC2F-E372-2629-5D7A-7468733FDD79}"/>
          </ac:picMkLst>
        </pc:picChg>
        <pc:picChg chg="add mod">
          <ac:chgData name="Samir Mhanna (2119514)" userId="42acdb1e-7c6a-4d29-81c4-afc75570156c" providerId="ADAL" clId="{5716187E-B664-4C08-A8F0-4049A9DFB268}" dt="2022-11-08T22:27:38.059" v="3381" actId="14100"/>
          <ac:picMkLst>
            <pc:docMk/>
            <pc:sldMk cId="2255934323" sldId="261"/>
            <ac:picMk id="9" creationId="{D4D090C2-E879-9397-DEFF-F367DA9F4F1E}"/>
          </ac:picMkLst>
        </pc:picChg>
      </pc:sldChg>
      <pc:sldChg chg="addSp delSp modSp del mod">
        <pc:chgData name="Samir Mhanna (2119514)" userId="42acdb1e-7c6a-4d29-81c4-afc75570156c" providerId="ADAL" clId="{5716187E-B664-4C08-A8F0-4049A9DFB268}" dt="2022-11-13T10:28:53.679" v="4148" actId="47"/>
        <pc:sldMkLst>
          <pc:docMk/>
          <pc:sldMk cId="1045344801" sldId="262"/>
        </pc:sldMkLst>
        <pc:spChg chg="del mod">
          <ac:chgData name="Samir Mhanna (2119514)" userId="42acdb1e-7c6a-4d29-81c4-afc75570156c" providerId="ADAL" clId="{5716187E-B664-4C08-A8F0-4049A9DFB268}" dt="2022-11-13T10:17:09.288" v="4094" actId="478"/>
          <ac:spMkLst>
            <pc:docMk/>
            <pc:sldMk cId="1045344801" sldId="262"/>
            <ac:spMk id="2" creationId="{965049C5-6B50-0291-E99F-8E783A602769}"/>
          </ac:spMkLst>
        </pc:spChg>
        <pc:spChg chg="mod">
          <ac:chgData name="Samir Mhanna (2119514)" userId="42acdb1e-7c6a-4d29-81c4-afc75570156c" providerId="ADAL" clId="{5716187E-B664-4C08-A8F0-4049A9DFB268}" dt="2022-11-13T09:39:43.639" v="3497" actId="5793"/>
          <ac:spMkLst>
            <pc:docMk/>
            <pc:sldMk cId="1045344801" sldId="262"/>
            <ac:spMk id="3" creationId="{2E3FEF94-3560-C616-1D44-F447DA8B12F9}"/>
          </ac:spMkLst>
        </pc:spChg>
        <pc:spChg chg="add del mod">
          <ac:chgData name="Samir Mhanna (2119514)" userId="42acdb1e-7c6a-4d29-81c4-afc75570156c" providerId="ADAL" clId="{5716187E-B664-4C08-A8F0-4049A9DFB268}" dt="2022-11-13T10:17:16.661" v="4095" actId="478"/>
          <ac:spMkLst>
            <pc:docMk/>
            <pc:sldMk cId="1045344801" sldId="262"/>
            <ac:spMk id="6" creationId="{47E4F82A-B37D-295D-6465-C0C6BF61B46C}"/>
          </ac:spMkLst>
        </pc:spChg>
        <pc:graphicFrameChg chg="add del mod modGraphic">
          <ac:chgData name="Samir Mhanna (2119514)" userId="42acdb1e-7c6a-4d29-81c4-afc75570156c" providerId="ADAL" clId="{5716187E-B664-4C08-A8F0-4049A9DFB268}" dt="2022-11-13T10:18:47.079" v="4104" actId="21"/>
          <ac:graphicFrameMkLst>
            <pc:docMk/>
            <pc:sldMk cId="1045344801" sldId="262"/>
            <ac:graphicFrameMk id="4" creationId="{F50479AC-76E1-E9C9-F108-E1BAFFDC4B52}"/>
          </ac:graphicFrameMkLst>
        </pc:graphicFrameChg>
      </pc:sldChg>
      <pc:sldChg chg="del">
        <pc:chgData name="Samir Mhanna (2119514)" userId="42acdb1e-7c6a-4d29-81c4-afc75570156c" providerId="ADAL" clId="{5716187E-B664-4C08-A8F0-4049A9DFB268}" dt="2022-11-13T10:42:51.416" v="4284" actId="47"/>
        <pc:sldMkLst>
          <pc:docMk/>
          <pc:sldMk cId="2092837959" sldId="263"/>
        </pc:sldMkLst>
      </pc:sldChg>
      <pc:sldChg chg="add">
        <pc:chgData name="Samir Mhanna (2119514)" userId="42acdb1e-7c6a-4d29-81c4-afc75570156c" providerId="ADAL" clId="{5716187E-B664-4C08-A8F0-4049A9DFB268}" dt="2022-11-13T10:42:38.636" v="4282"/>
        <pc:sldMkLst>
          <pc:docMk/>
          <pc:sldMk cId="1469498728" sldId="264"/>
        </pc:sldMkLst>
      </pc:sldChg>
      <pc:sldChg chg="modSp del mod">
        <pc:chgData name="Samir Mhanna (2119514)" userId="42acdb1e-7c6a-4d29-81c4-afc75570156c" providerId="ADAL" clId="{5716187E-B664-4C08-A8F0-4049A9DFB268}" dt="2022-11-13T10:42:34.262" v="4280" actId="2696"/>
        <pc:sldMkLst>
          <pc:docMk/>
          <pc:sldMk cId="4137450298" sldId="264"/>
        </pc:sldMkLst>
        <pc:spChg chg="mod">
          <ac:chgData name="Samir Mhanna (2119514)" userId="42acdb1e-7c6a-4d29-81c4-afc75570156c" providerId="ADAL" clId="{5716187E-B664-4C08-A8F0-4049A9DFB268}" dt="2022-10-26T21:36:48.400" v="519" actId="20577"/>
          <ac:spMkLst>
            <pc:docMk/>
            <pc:sldMk cId="4137450298" sldId="264"/>
            <ac:spMk id="3" creationId="{BDDF73D0-F313-77C1-FAF2-10254832A44B}"/>
          </ac:spMkLst>
        </pc:spChg>
      </pc:sldChg>
      <pc:sldChg chg="del">
        <pc:chgData name="Samir Mhanna (2119514)" userId="42acdb1e-7c6a-4d29-81c4-afc75570156c" providerId="ADAL" clId="{5716187E-B664-4C08-A8F0-4049A9DFB268}" dt="2022-11-08T22:00:56.915" v="3162" actId="47"/>
        <pc:sldMkLst>
          <pc:docMk/>
          <pc:sldMk cId="1196115505" sldId="265"/>
        </pc:sldMkLst>
      </pc:sldChg>
      <pc:sldChg chg="modSp mod">
        <pc:chgData name="Samir Mhanna (2119514)" userId="42acdb1e-7c6a-4d29-81c4-afc75570156c" providerId="ADAL" clId="{5716187E-B664-4C08-A8F0-4049A9DFB268}" dt="2022-11-08T21:54:43.327" v="3118" actId="27636"/>
        <pc:sldMkLst>
          <pc:docMk/>
          <pc:sldMk cId="2086083572" sldId="266"/>
        </pc:sldMkLst>
        <pc:spChg chg="mod">
          <ac:chgData name="Samir Mhanna (2119514)" userId="42acdb1e-7c6a-4d29-81c4-afc75570156c" providerId="ADAL" clId="{5716187E-B664-4C08-A8F0-4049A9DFB268}" dt="2022-11-08T21:54:43.327" v="3118" actId="27636"/>
          <ac:spMkLst>
            <pc:docMk/>
            <pc:sldMk cId="2086083572" sldId="266"/>
            <ac:spMk id="3" creationId="{DDCCB197-EED5-0502-9CA6-B97D6CB1499A}"/>
          </ac:spMkLst>
        </pc:spChg>
      </pc:sldChg>
      <pc:sldChg chg="modSp mod">
        <pc:chgData name="Samir Mhanna (2119514)" userId="42acdb1e-7c6a-4d29-81c4-afc75570156c" providerId="ADAL" clId="{5716187E-B664-4C08-A8F0-4049A9DFB268}" dt="2022-11-08T22:06:28.593" v="3197"/>
        <pc:sldMkLst>
          <pc:docMk/>
          <pc:sldMk cId="1718556060" sldId="267"/>
        </pc:sldMkLst>
        <pc:graphicFrameChg chg="mod modGraphic">
          <ac:chgData name="Samir Mhanna (2119514)" userId="42acdb1e-7c6a-4d29-81c4-afc75570156c" providerId="ADAL" clId="{5716187E-B664-4C08-A8F0-4049A9DFB268}" dt="2022-11-08T22:06:28.593" v="3197"/>
          <ac:graphicFrameMkLst>
            <pc:docMk/>
            <pc:sldMk cId="1718556060" sldId="267"/>
            <ac:graphicFrameMk id="4" creationId="{FE40F618-FEC0-15B6-63F2-819E2D44D4CB}"/>
          </ac:graphicFrameMkLst>
        </pc:graphicFrameChg>
      </pc:sldChg>
      <pc:sldChg chg="modSp del mod">
        <pc:chgData name="Samir Mhanna (2119514)" userId="42acdb1e-7c6a-4d29-81c4-afc75570156c" providerId="ADAL" clId="{5716187E-B664-4C08-A8F0-4049A9DFB268}" dt="2022-10-26T20:49:11.425" v="477" actId="47"/>
        <pc:sldMkLst>
          <pc:docMk/>
          <pc:sldMk cId="1522953958" sldId="268"/>
        </pc:sldMkLst>
        <pc:spChg chg="mod">
          <ac:chgData name="Samir Mhanna (2119514)" userId="42acdb1e-7c6a-4d29-81c4-afc75570156c" providerId="ADAL" clId="{5716187E-B664-4C08-A8F0-4049A9DFB268}" dt="2022-10-26T20:44:24.259" v="434" actId="27636"/>
          <ac:spMkLst>
            <pc:docMk/>
            <pc:sldMk cId="1522953958" sldId="268"/>
            <ac:spMk id="3" creationId="{39A7DC51-081B-4431-3A0D-3F67D2257486}"/>
          </ac:spMkLst>
        </pc:spChg>
      </pc:sldChg>
      <pc:sldChg chg="addSp delSp modSp mod">
        <pc:chgData name="Samir Mhanna (2119514)" userId="42acdb1e-7c6a-4d29-81c4-afc75570156c" providerId="ADAL" clId="{5716187E-B664-4C08-A8F0-4049A9DFB268}" dt="2022-11-13T18:36:15.617" v="4408" actId="12"/>
        <pc:sldMkLst>
          <pc:docMk/>
          <pc:sldMk cId="1300239803" sldId="269"/>
        </pc:sldMkLst>
        <pc:spChg chg="del mod">
          <ac:chgData name="Samir Mhanna (2119514)" userId="42acdb1e-7c6a-4d29-81c4-afc75570156c" providerId="ADAL" clId="{5716187E-B664-4C08-A8F0-4049A9DFB268}" dt="2022-11-08T22:10:04.626" v="3220" actId="478"/>
          <ac:spMkLst>
            <pc:docMk/>
            <pc:sldMk cId="1300239803" sldId="269"/>
            <ac:spMk id="2" creationId="{0F926C06-90EB-79E7-78AF-E76DC9C76C09}"/>
          </ac:spMkLst>
        </pc:spChg>
        <pc:spChg chg="add del mod">
          <ac:chgData name="Samir Mhanna (2119514)" userId="42acdb1e-7c6a-4d29-81c4-afc75570156c" providerId="ADAL" clId="{5716187E-B664-4C08-A8F0-4049A9DFB268}" dt="2022-11-08T22:10:09.550" v="3221" actId="478"/>
          <ac:spMkLst>
            <pc:docMk/>
            <pc:sldMk cId="1300239803" sldId="269"/>
            <ac:spMk id="5" creationId="{A4CDB329-EB1E-A619-2F1A-9B494418EAFD}"/>
          </ac:spMkLst>
        </pc:spChg>
        <pc:graphicFrameChg chg="mod modGraphic">
          <ac:chgData name="Samir Mhanna (2119514)" userId="42acdb1e-7c6a-4d29-81c4-afc75570156c" providerId="ADAL" clId="{5716187E-B664-4C08-A8F0-4049A9DFB268}" dt="2022-11-13T18:36:15.617" v="4408" actId="12"/>
          <ac:graphicFrameMkLst>
            <pc:docMk/>
            <pc:sldMk cId="1300239803" sldId="269"/>
            <ac:graphicFrameMk id="4" creationId="{AC076F65-1C4B-4F09-7484-CBFA74F54E78}"/>
          </ac:graphicFrameMkLst>
        </pc:graphicFrameChg>
      </pc:sldChg>
      <pc:sldChg chg="addSp delSp modSp new mod">
        <pc:chgData name="Samir Mhanna (2119514)" userId="42acdb1e-7c6a-4d29-81c4-afc75570156c" providerId="ADAL" clId="{5716187E-B664-4C08-A8F0-4049A9DFB268}" dt="2022-11-08T22:17:01.812" v="3314"/>
        <pc:sldMkLst>
          <pc:docMk/>
          <pc:sldMk cId="3869435657" sldId="270"/>
        </pc:sldMkLst>
        <pc:spChg chg="del mod">
          <ac:chgData name="Samir Mhanna (2119514)" userId="42acdb1e-7c6a-4d29-81c4-afc75570156c" providerId="ADAL" clId="{5716187E-B664-4C08-A8F0-4049A9DFB268}" dt="2022-11-08T22:12:38.719" v="3244" actId="478"/>
          <ac:spMkLst>
            <pc:docMk/>
            <pc:sldMk cId="3869435657" sldId="270"/>
            <ac:spMk id="2" creationId="{3DFD40C2-79C7-DF18-B0CB-5F8B40F1B34A}"/>
          </ac:spMkLst>
        </pc:spChg>
        <pc:spChg chg="del">
          <ac:chgData name="Samir Mhanna (2119514)" userId="42acdb1e-7c6a-4d29-81c4-afc75570156c" providerId="ADAL" clId="{5716187E-B664-4C08-A8F0-4049A9DFB268}" dt="2022-10-26T20:45:38.028" v="436" actId="3680"/>
          <ac:spMkLst>
            <pc:docMk/>
            <pc:sldMk cId="3869435657" sldId="270"/>
            <ac:spMk id="3" creationId="{DE2F1E10-A58A-1306-2C51-C98D712E02A7}"/>
          </ac:spMkLst>
        </pc:spChg>
        <pc:spChg chg="add del mod">
          <ac:chgData name="Samir Mhanna (2119514)" userId="42acdb1e-7c6a-4d29-81c4-afc75570156c" providerId="ADAL" clId="{5716187E-B664-4C08-A8F0-4049A9DFB268}" dt="2022-11-08T22:12:41.099" v="3245" actId="478"/>
          <ac:spMkLst>
            <pc:docMk/>
            <pc:sldMk cId="3869435657" sldId="270"/>
            <ac:spMk id="5" creationId="{AA806EB9-B33E-B2F0-EAAF-895A144043F6}"/>
          </ac:spMkLst>
        </pc:spChg>
        <pc:graphicFrameChg chg="add mod ord modGraphic">
          <ac:chgData name="Samir Mhanna (2119514)" userId="42acdb1e-7c6a-4d29-81c4-afc75570156c" providerId="ADAL" clId="{5716187E-B664-4C08-A8F0-4049A9DFB268}" dt="2022-11-08T22:17:01.812" v="3314"/>
          <ac:graphicFrameMkLst>
            <pc:docMk/>
            <pc:sldMk cId="3869435657" sldId="270"/>
            <ac:graphicFrameMk id="4" creationId="{3736BE6E-C25C-73AA-9CF7-F4F6AD461119}"/>
          </ac:graphicFrameMkLst>
        </pc:graphicFrameChg>
      </pc:sldChg>
      <pc:sldChg chg="addSp delSp modSp new mod">
        <pc:chgData name="Samir Mhanna (2119514)" userId="42acdb1e-7c6a-4d29-81c4-afc75570156c" providerId="ADAL" clId="{5716187E-B664-4C08-A8F0-4049A9DFB268}" dt="2022-10-27T20:20:40.477" v="1182" actId="20577"/>
        <pc:sldMkLst>
          <pc:docMk/>
          <pc:sldMk cId="2817544426" sldId="271"/>
        </pc:sldMkLst>
        <pc:spChg chg="mod">
          <ac:chgData name="Samir Mhanna (2119514)" userId="42acdb1e-7c6a-4d29-81c4-afc75570156c" providerId="ADAL" clId="{5716187E-B664-4C08-A8F0-4049A9DFB268}" dt="2022-10-27T20:19:39.897" v="1146" actId="5793"/>
          <ac:spMkLst>
            <pc:docMk/>
            <pc:sldMk cId="2817544426" sldId="271"/>
            <ac:spMk id="2" creationId="{C81149E8-34B1-E9DB-3FF5-1015A43D494A}"/>
          </ac:spMkLst>
        </pc:spChg>
        <pc:spChg chg="add del">
          <ac:chgData name="Samir Mhanna (2119514)" userId="42acdb1e-7c6a-4d29-81c4-afc75570156c" providerId="ADAL" clId="{5716187E-B664-4C08-A8F0-4049A9DFB268}" dt="2022-10-27T19:18:02.530" v="593" actId="3680"/>
          <ac:spMkLst>
            <pc:docMk/>
            <pc:sldMk cId="2817544426" sldId="271"/>
            <ac:spMk id="3" creationId="{2797DBD6-3A21-D331-FD9B-2E97C674242D}"/>
          </ac:spMkLst>
        </pc:spChg>
        <pc:graphicFrameChg chg="add mod ord modGraphic">
          <ac:chgData name="Samir Mhanna (2119514)" userId="42acdb1e-7c6a-4d29-81c4-afc75570156c" providerId="ADAL" clId="{5716187E-B664-4C08-A8F0-4049A9DFB268}" dt="2022-10-27T20:20:40.477" v="1182" actId="20577"/>
          <ac:graphicFrameMkLst>
            <pc:docMk/>
            <pc:sldMk cId="2817544426" sldId="271"/>
            <ac:graphicFrameMk id="6" creationId="{B5705334-738E-0FAF-E471-95FEC63EE066}"/>
          </ac:graphicFrameMkLst>
        </pc:graphicFrameChg>
        <pc:picChg chg="add del mod">
          <ac:chgData name="Samir Mhanna (2119514)" userId="42acdb1e-7c6a-4d29-81c4-afc75570156c" providerId="ADAL" clId="{5716187E-B664-4C08-A8F0-4049A9DFB268}" dt="2022-10-27T19:09:00.782" v="583"/>
          <ac:picMkLst>
            <pc:docMk/>
            <pc:sldMk cId="2817544426" sldId="271"/>
            <ac:picMk id="4" creationId="{1508DC24-F6CD-4569-DA2E-E181194634E2}"/>
          </ac:picMkLst>
        </pc:picChg>
        <pc:picChg chg="add del mod">
          <ac:chgData name="Samir Mhanna (2119514)" userId="42acdb1e-7c6a-4d29-81c4-afc75570156c" providerId="ADAL" clId="{5716187E-B664-4C08-A8F0-4049A9DFB268}" dt="2022-10-27T19:09:58.377" v="592"/>
          <ac:picMkLst>
            <pc:docMk/>
            <pc:sldMk cId="2817544426" sldId="271"/>
            <ac:picMk id="5" creationId="{B9B1EE7B-D49B-7D7B-DCD4-21C44FDB3BAE}"/>
          </ac:picMkLst>
        </pc:picChg>
      </pc:sldChg>
      <pc:sldChg chg="addSp delSp modSp new mod setBg">
        <pc:chgData name="Samir Mhanna (2119514)" userId="42acdb1e-7c6a-4d29-81c4-afc75570156c" providerId="ADAL" clId="{5716187E-B664-4C08-A8F0-4049A9DFB268}" dt="2022-10-27T20:36:35.586" v="1236" actId="26606"/>
        <pc:sldMkLst>
          <pc:docMk/>
          <pc:sldMk cId="394923614" sldId="272"/>
        </pc:sldMkLst>
        <pc:spChg chg="mod">
          <ac:chgData name="Samir Mhanna (2119514)" userId="42acdb1e-7c6a-4d29-81c4-afc75570156c" providerId="ADAL" clId="{5716187E-B664-4C08-A8F0-4049A9DFB268}" dt="2022-10-27T20:36:35.586" v="1236" actId="26606"/>
          <ac:spMkLst>
            <pc:docMk/>
            <pc:sldMk cId="394923614" sldId="272"/>
            <ac:spMk id="2" creationId="{E793325D-2AE3-EFD5-376C-61EB88449B4D}"/>
          </ac:spMkLst>
        </pc:spChg>
        <pc:spChg chg="del mod">
          <ac:chgData name="Samir Mhanna (2119514)" userId="42acdb1e-7c6a-4d29-81c4-afc75570156c" providerId="ADAL" clId="{5716187E-B664-4C08-A8F0-4049A9DFB268}" dt="2022-10-27T20:36:35.586" v="1236" actId="26606"/>
          <ac:spMkLst>
            <pc:docMk/>
            <pc:sldMk cId="394923614" sldId="272"/>
            <ac:spMk id="3" creationId="{A823A952-69BD-4D3A-946E-5705A8CF8B46}"/>
          </ac:spMkLst>
        </pc:spChg>
        <pc:spChg chg="add">
          <ac:chgData name="Samir Mhanna (2119514)" userId="42acdb1e-7c6a-4d29-81c4-afc75570156c" providerId="ADAL" clId="{5716187E-B664-4C08-A8F0-4049A9DFB268}" dt="2022-10-27T20:36:35.586" v="1236" actId="26606"/>
          <ac:spMkLst>
            <pc:docMk/>
            <pc:sldMk cId="394923614" sldId="272"/>
            <ac:spMk id="9" creationId="{CB49665F-0298-4449-8D2D-209989CB9EE3}"/>
          </ac:spMkLst>
        </pc:spChg>
        <pc:spChg chg="add">
          <ac:chgData name="Samir Mhanna (2119514)" userId="42acdb1e-7c6a-4d29-81c4-afc75570156c" providerId="ADAL" clId="{5716187E-B664-4C08-A8F0-4049A9DFB268}" dt="2022-10-27T20:36:35.586" v="1236" actId="26606"/>
          <ac:spMkLst>
            <pc:docMk/>
            <pc:sldMk cId="394923614" sldId="272"/>
            <ac:spMk id="11" creationId="{A71EEC14-174A-46FA-B046-474750457130}"/>
          </ac:spMkLst>
        </pc:spChg>
        <pc:grpChg chg="add">
          <ac:chgData name="Samir Mhanna (2119514)" userId="42acdb1e-7c6a-4d29-81c4-afc75570156c" providerId="ADAL" clId="{5716187E-B664-4C08-A8F0-4049A9DFB268}" dt="2022-10-27T20:36:35.586" v="1236" actId="26606"/>
          <ac:grpSpMkLst>
            <pc:docMk/>
            <pc:sldMk cId="394923614" sldId="272"/>
            <ac:grpSpMk id="13" creationId="{EEB6CB95-E653-4C6C-AE51-62FD848E8D5B}"/>
          </ac:grpSpMkLst>
        </pc:grpChg>
        <pc:grpChg chg="add">
          <ac:chgData name="Samir Mhanna (2119514)" userId="42acdb1e-7c6a-4d29-81c4-afc75570156c" providerId="ADAL" clId="{5716187E-B664-4C08-A8F0-4049A9DFB268}" dt="2022-10-27T20:36:35.586" v="1236" actId="26606"/>
          <ac:grpSpMkLst>
            <pc:docMk/>
            <pc:sldMk cId="394923614" sldId="272"/>
            <ac:grpSpMk id="17" creationId="{43F5E015-E085-4624-B431-B42414448684}"/>
          </ac:grpSpMkLst>
        </pc:grpChg>
        <pc:graphicFrameChg chg="add">
          <ac:chgData name="Samir Mhanna (2119514)" userId="42acdb1e-7c6a-4d29-81c4-afc75570156c" providerId="ADAL" clId="{5716187E-B664-4C08-A8F0-4049A9DFB268}" dt="2022-10-27T20:36:35.586" v="1236" actId="26606"/>
          <ac:graphicFrameMkLst>
            <pc:docMk/>
            <pc:sldMk cId="394923614" sldId="272"/>
            <ac:graphicFrameMk id="5" creationId="{510EB147-FE22-3FD4-8FD3-8DE476724645}"/>
          </ac:graphicFrameMkLst>
        </pc:graphicFrameChg>
      </pc:sldChg>
      <pc:sldChg chg="addSp delSp modSp new mod setBg">
        <pc:chgData name="Samir Mhanna (2119514)" userId="42acdb1e-7c6a-4d29-81c4-afc75570156c" providerId="ADAL" clId="{5716187E-B664-4C08-A8F0-4049A9DFB268}" dt="2022-11-06T17:29:09.168" v="2962" actId="20577"/>
        <pc:sldMkLst>
          <pc:docMk/>
          <pc:sldMk cId="675014892" sldId="273"/>
        </pc:sldMkLst>
        <pc:spChg chg="mod">
          <ac:chgData name="Samir Mhanna (2119514)" userId="42acdb1e-7c6a-4d29-81c4-afc75570156c" providerId="ADAL" clId="{5716187E-B664-4C08-A8F0-4049A9DFB268}" dt="2022-10-27T21:39:04.847" v="1643" actId="2711"/>
          <ac:spMkLst>
            <pc:docMk/>
            <pc:sldMk cId="675014892" sldId="273"/>
            <ac:spMk id="2" creationId="{E3C189A3-48D6-C535-89D8-9AC2E7842B8A}"/>
          </ac:spMkLst>
        </pc:spChg>
        <pc:spChg chg="del">
          <ac:chgData name="Samir Mhanna (2119514)" userId="42acdb1e-7c6a-4d29-81c4-afc75570156c" providerId="ADAL" clId="{5716187E-B664-4C08-A8F0-4049A9DFB268}" dt="2022-10-27T20:56:13.209" v="1239"/>
          <ac:spMkLst>
            <pc:docMk/>
            <pc:sldMk cId="675014892" sldId="273"/>
            <ac:spMk id="3" creationId="{72149472-9A83-D6E2-00FE-71D82CABCFFC}"/>
          </ac:spMkLst>
        </pc:spChg>
        <pc:spChg chg="add del mod">
          <ac:chgData name="Samir Mhanna (2119514)" userId="42acdb1e-7c6a-4d29-81c4-afc75570156c" providerId="ADAL" clId="{5716187E-B664-4C08-A8F0-4049A9DFB268}" dt="2022-10-27T20:57:02.533" v="1244"/>
          <ac:spMkLst>
            <pc:docMk/>
            <pc:sldMk cId="675014892" sldId="273"/>
            <ac:spMk id="6" creationId="{3FF3B359-A226-7C77-91A8-A7ABB381C7DA}"/>
          </ac:spMkLst>
        </pc:spChg>
        <pc:spChg chg="add del mod">
          <ac:chgData name="Samir Mhanna (2119514)" userId="42acdb1e-7c6a-4d29-81c4-afc75570156c" providerId="ADAL" clId="{5716187E-B664-4C08-A8F0-4049A9DFB268}" dt="2022-10-27T21:04:08.557" v="1280" actId="931"/>
          <ac:spMkLst>
            <pc:docMk/>
            <pc:sldMk cId="675014892" sldId="273"/>
            <ac:spMk id="9" creationId="{802A83AD-1724-05B2-297A-82C78B150BEA}"/>
          </ac:spMkLst>
        </pc:spChg>
        <pc:spChg chg="add mod">
          <ac:chgData name="Samir Mhanna (2119514)" userId="42acdb1e-7c6a-4d29-81c4-afc75570156c" providerId="ADAL" clId="{5716187E-B664-4C08-A8F0-4049A9DFB268}" dt="2022-11-06T17:29:09.168" v="2962" actId="20577"/>
          <ac:spMkLst>
            <pc:docMk/>
            <pc:sldMk cId="675014892" sldId="273"/>
            <ac:spMk id="13" creationId="{51910C60-7DCE-AC9D-501A-B1E873AECAF2}"/>
          </ac:spMkLst>
        </pc:spChg>
        <pc:spChg chg="add">
          <ac:chgData name="Samir Mhanna (2119514)" userId="42acdb1e-7c6a-4d29-81c4-afc75570156c" providerId="ADAL" clId="{5716187E-B664-4C08-A8F0-4049A9DFB268}" dt="2022-10-27T21:10:31.676" v="1300" actId="26606"/>
          <ac:spMkLst>
            <pc:docMk/>
            <pc:sldMk cId="675014892" sldId="273"/>
            <ac:spMk id="20" creationId="{2B566528-1B12-4246-9431-5C2D7D081168}"/>
          </ac:spMkLst>
        </pc:spChg>
        <pc:grpChg chg="add">
          <ac:chgData name="Samir Mhanna (2119514)" userId="42acdb1e-7c6a-4d29-81c4-afc75570156c" providerId="ADAL" clId="{5716187E-B664-4C08-A8F0-4049A9DFB268}" dt="2022-10-27T21:10:31.676" v="1300" actId="26606"/>
          <ac:grpSpMkLst>
            <pc:docMk/>
            <pc:sldMk cId="675014892" sldId="273"/>
            <ac:grpSpMk id="22" creationId="{828A5161-06F1-46CF-8AD7-844680A59E13}"/>
          </ac:grpSpMkLst>
        </pc:grpChg>
        <pc:grpChg chg="add">
          <ac:chgData name="Samir Mhanna (2119514)" userId="42acdb1e-7c6a-4d29-81c4-afc75570156c" providerId="ADAL" clId="{5716187E-B664-4C08-A8F0-4049A9DFB268}" dt="2022-10-27T21:10:31.676" v="1300" actId="26606"/>
          <ac:grpSpMkLst>
            <pc:docMk/>
            <pc:sldMk cId="675014892" sldId="273"/>
            <ac:grpSpMk id="26" creationId="{5995D10D-E9C9-47DB-AE7E-801FEF38F5C9}"/>
          </ac:grpSpMkLst>
        </pc:grpChg>
        <pc:graphicFrameChg chg="add del mod modGraphic">
          <ac:chgData name="Samir Mhanna (2119514)" userId="42acdb1e-7c6a-4d29-81c4-afc75570156c" providerId="ADAL" clId="{5716187E-B664-4C08-A8F0-4049A9DFB268}" dt="2022-10-27T20:56:31.706" v="1243" actId="478"/>
          <ac:graphicFrameMkLst>
            <pc:docMk/>
            <pc:sldMk cId="675014892" sldId="273"/>
            <ac:graphicFrameMk id="4" creationId="{54DAEF6F-3818-F97A-2EB7-66CC45AF80FA}"/>
          </ac:graphicFrameMkLst>
        </pc:graphicFrameChg>
        <pc:graphicFrameChg chg="add del mod modGraphic">
          <ac:chgData name="Samir Mhanna (2119514)" userId="42acdb1e-7c6a-4d29-81c4-afc75570156c" providerId="ADAL" clId="{5716187E-B664-4C08-A8F0-4049A9DFB268}" dt="2022-10-27T21:01:58.777" v="1277" actId="478"/>
          <ac:graphicFrameMkLst>
            <pc:docMk/>
            <pc:sldMk cId="675014892" sldId="273"/>
            <ac:graphicFrameMk id="7" creationId="{C9003601-6F04-0C87-249B-28A7E682F360}"/>
          </ac:graphicFrameMkLst>
        </pc:graphicFrameChg>
        <pc:picChg chg="add del mod">
          <ac:chgData name="Samir Mhanna (2119514)" userId="42acdb1e-7c6a-4d29-81c4-afc75570156c" providerId="ADAL" clId="{5716187E-B664-4C08-A8F0-4049A9DFB268}" dt="2022-10-27T21:04:37.228" v="1285" actId="21"/>
          <ac:picMkLst>
            <pc:docMk/>
            <pc:sldMk cId="675014892" sldId="273"/>
            <ac:picMk id="11" creationId="{908527E7-815E-1C82-D2D6-88A54707D47C}"/>
          </ac:picMkLst>
        </pc:picChg>
        <pc:picChg chg="add mod">
          <ac:chgData name="Samir Mhanna (2119514)" userId="42acdb1e-7c6a-4d29-81c4-afc75570156c" providerId="ADAL" clId="{5716187E-B664-4C08-A8F0-4049A9DFB268}" dt="2022-10-27T21:35:58.467" v="1604" actId="14100"/>
          <ac:picMkLst>
            <pc:docMk/>
            <pc:sldMk cId="675014892" sldId="273"/>
            <ac:picMk id="15" creationId="{D28C0769-83AF-02E3-898E-2DC7BA0853D8}"/>
          </ac:picMkLst>
        </pc:picChg>
      </pc:sldChg>
      <pc:sldChg chg="addSp delSp modSp new add del mod">
        <pc:chgData name="Samir Mhanna (2119514)" userId="42acdb1e-7c6a-4d29-81c4-afc75570156c" providerId="ADAL" clId="{5716187E-B664-4C08-A8F0-4049A9DFB268}" dt="2022-11-06T17:30:25.065" v="2987" actId="20577"/>
        <pc:sldMkLst>
          <pc:docMk/>
          <pc:sldMk cId="630237116" sldId="274"/>
        </pc:sldMkLst>
        <pc:spChg chg="mod">
          <ac:chgData name="Samir Mhanna (2119514)" userId="42acdb1e-7c6a-4d29-81c4-afc75570156c" providerId="ADAL" clId="{5716187E-B664-4C08-A8F0-4049A9DFB268}" dt="2022-10-27T21:39:56.463" v="1659" actId="20577"/>
          <ac:spMkLst>
            <pc:docMk/>
            <pc:sldMk cId="630237116" sldId="274"/>
            <ac:spMk id="2" creationId="{EB76D91D-4DEE-2E42-523A-AB6F63AACEC3}"/>
          </ac:spMkLst>
        </pc:spChg>
        <pc:spChg chg="del">
          <ac:chgData name="Samir Mhanna (2119514)" userId="42acdb1e-7c6a-4d29-81c4-afc75570156c" providerId="ADAL" clId="{5716187E-B664-4C08-A8F0-4049A9DFB268}" dt="2022-10-27T20:57:40.694" v="1249"/>
          <ac:spMkLst>
            <pc:docMk/>
            <pc:sldMk cId="630237116" sldId="274"/>
            <ac:spMk id="3" creationId="{815454E4-D6A8-CBA3-CC04-2C126A0E1C14}"/>
          </ac:spMkLst>
        </pc:spChg>
        <pc:spChg chg="add del mod">
          <ac:chgData name="Samir Mhanna (2119514)" userId="42acdb1e-7c6a-4d29-81c4-afc75570156c" providerId="ADAL" clId="{5716187E-B664-4C08-A8F0-4049A9DFB268}" dt="2022-10-27T20:58:32.774" v="1255"/>
          <ac:spMkLst>
            <pc:docMk/>
            <pc:sldMk cId="630237116" sldId="274"/>
            <ac:spMk id="6" creationId="{8398ACEB-C977-5F85-5E06-E30A0DDE5B81}"/>
          </ac:spMkLst>
        </pc:spChg>
        <pc:spChg chg="add del mod">
          <ac:chgData name="Samir Mhanna (2119514)" userId="42acdb1e-7c6a-4d29-81c4-afc75570156c" providerId="ADAL" clId="{5716187E-B664-4C08-A8F0-4049A9DFB268}" dt="2022-10-27T21:04:40.662" v="1286"/>
          <ac:spMkLst>
            <pc:docMk/>
            <pc:sldMk cId="630237116" sldId="274"/>
            <ac:spMk id="9" creationId="{0A0E3A90-4E9C-EF63-7ECE-BA1D16266EDF}"/>
          </ac:spMkLst>
        </pc:spChg>
        <pc:spChg chg="add del mod">
          <ac:chgData name="Samir Mhanna (2119514)" userId="42acdb1e-7c6a-4d29-81c4-afc75570156c" providerId="ADAL" clId="{5716187E-B664-4C08-A8F0-4049A9DFB268}" dt="2022-10-27T21:40:55.503" v="1660" actId="3680"/>
          <ac:spMkLst>
            <pc:docMk/>
            <pc:sldMk cId="630237116" sldId="274"/>
            <ac:spMk id="12" creationId="{8742C7E0-FEA4-80A3-BD47-1BC4422C3313}"/>
          </ac:spMkLst>
        </pc:spChg>
        <pc:graphicFrameChg chg="add del mod modGraphic">
          <ac:chgData name="Samir Mhanna (2119514)" userId="42acdb1e-7c6a-4d29-81c4-afc75570156c" providerId="ADAL" clId="{5716187E-B664-4C08-A8F0-4049A9DFB268}" dt="2022-10-27T20:58:29.997" v="1254" actId="478"/>
          <ac:graphicFrameMkLst>
            <pc:docMk/>
            <pc:sldMk cId="630237116" sldId="274"/>
            <ac:graphicFrameMk id="4" creationId="{2BAD0826-47BD-77DC-9CFC-B98646B6B146}"/>
          </ac:graphicFrameMkLst>
        </pc:graphicFrameChg>
        <pc:graphicFrameChg chg="add del mod modGraphic">
          <ac:chgData name="Samir Mhanna (2119514)" userId="42acdb1e-7c6a-4d29-81c4-afc75570156c" providerId="ADAL" clId="{5716187E-B664-4C08-A8F0-4049A9DFB268}" dt="2022-10-27T21:02:08.065" v="1279" actId="478"/>
          <ac:graphicFrameMkLst>
            <pc:docMk/>
            <pc:sldMk cId="630237116" sldId="274"/>
            <ac:graphicFrameMk id="7" creationId="{A5053681-FA2F-3ED5-C544-55DD4A7B60FE}"/>
          </ac:graphicFrameMkLst>
        </pc:graphicFrameChg>
        <pc:graphicFrameChg chg="add mod ord modGraphic">
          <ac:chgData name="Samir Mhanna (2119514)" userId="42acdb1e-7c6a-4d29-81c4-afc75570156c" providerId="ADAL" clId="{5716187E-B664-4C08-A8F0-4049A9DFB268}" dt="2022-11-06T17:30:25.065" v="2987" actId="20577"/>
          <ac:graphicFrameMkLst>
            <pc:docMk/>
            <pc:sldMk cId="630237116" sldId="274"/>
            <ac:graphicFrameMk id="13" creationId="{E23C0B8F-88B6-D638-F6C3-D82E639EEA8E}"/>
          </ac:graphicFrameMkLst>
        </pc:graphicFrameChg>
        <pc:picChg chg="add del mod">
          <ac:chgData name="Samir Mhanna (2119514)" userId="42acdb1e-7c6a-4d29-81c4-afc75570156c" providerId="ADAL" clId="{5716187E-B664-4C08-A8F0-4049A9DFB268}" dt="2022-10-27T21:09:17.433" v="1290" actId="21"/>
          <ac:picMkLst>
            <pc:docMk/>
            <pc:sldMk cId="630237116" sldId="274"/>
            <ac:picMk id="10" creationId="{A8624418-48C8-3B80-B209-95084760B24C}"/>
          </ac:picMkLst>
        </pc:picChg>
      </pc:sldChg>
      <pc:sldChg chg="modSp add mod">
        <pc:chgData name="Samir Mhanna (2119514)" userId="42acdb1e-7c6a-4d29-81c4-afc75570156c" providerId="ADAL" clId="{5716187E-B664-4C08-A8F0-4049A9DFB268}" dt="2022-11-09T00:01:57.111" v="3418" actId="27918"/>
        <pc:sldMkLst>
          <pc:docMk/>
          <pc:sldMk cId="143800130" sldId="275"/>
        </pc:sldMkLst>
        <pc:graphicFrameChg chg="mod">
          <ac:chgData name="Samir Mhanna (2119514)" userId="42acdb1e-7c6a-4d29-81c4-afc75570156c" providerId="ADAL" clId="{5716187E-B664-4C08-A8F0-4049A9DFB268}" dt="2022-11-08T23:48:16.955" v="3392" actId="1957"/>
          <ac:graphicFrameMkLst>
            <pc:docMk/>
            <pc:sldMk cId="143800130" sldId="275"/>
            <ac:graphicFrameMk id="5" creationId="{95B3B231-015A-2F33-7E12-9AE16E6676B8}"/>
          </ac:graphicFrameMkLst>
        </pc:graphicFrameChg>
      </pc:sldChg>
      <pc:sldChg chg="addSp delSp modSp new del mod">
        <pc:chgData name="Samir Mhanna (2119514)" userId="42acdb1e-7c6a-4d29-81c4-afc75570156c" providerId="ADAL" clId="{5716187E-B664-4C08-A8F0-4049A9DFB268}" dt="2022-11-06T13:06:21.256" v="2909" actId="2696"/>
        <pc:sldMkLst>
          <pc:docMk/>
          <pc:sldMk cId="968655909" sldId="275"/>
        </pc:sldMkLst>
        <pc:spChg chg="mod">
          <ac:chgData name="Samir Mhanna (2119514)" userId="42acdb1e-7c6a-4d29-81c4-afc75570156c" providerId="ADAL" clId="{5716187E-B664-4C08-A8F0-4049A9DFB268}" dt="2022-11-06T12:50:17.445" v="2853" actId="20577"/>
          <ac:spMkLst>
            <pc:docMk/>
            <pc:sldMk cId="968655909" sldId="275"/>
            <ac:spMk id="2" creationId="{6397C6CD-89B9-C1BD-6938-1DBD18E8A1F2}"/>
          </ac:spMkLst>
        </pc:spChg>
        <pc:spChg chg="del">
          <ac:chgData name="Samir Mhanna (2119514)" userId="42acdb1e-7c6a-4d29-81c4-afc75570156c" providerId="ADAL" clId="{5716187E-B664-4C08-A8F0-4049A9DFB268}" dt="2022-10-27T20:59:29.157" v="1261"/>
          <ac:spMkLst>
            <pc:docMk/>
            <pc:sldMk cId="968655909" sldId="275"/>
            <ac:spMk id="3" creationId="{23B43A1A-979C-CEBE-C68C-DD5B1262AD18}"/>
          </ac:spMkLst>
        </pc:spChg>
        <pc:spChg chg="add del mod">
          <ac:chgData name="Samir Mhanna (2119514)" userId="42acdb1e-7c6a-4d29-81c4-afc75570156c" providerId="ADAL" clId="{5716187E-B664-4C08-A8F0-4049A9DFB268}" dt="2022-10-30T16:24:16.369" v="2801" actId="478"/>
          <ac:spMkLst>
            <pc:docMk/>
            <pc:sldMk cId="968655909" sldId="275"/>
            <ac:spMk id="6" creationId="{691AA19E-D63C-F130-A794-7ABE837DFE11}"/>
          </ac:spMkLst>
        </pc:spChg>
        <pc:graphicFrameChg chg="add del mod modGraphic">
          <ac:chgData name="Samir Mhanna (2119514)" userId="42acdb1e-7c6a-4d29-81c4-afc75570156c" providerId="ADAL" clId="{5716187E-B664-4C08-A8F0-4049A9DFB268}" dt="2022-10-27T21:01:47.615" v="1274" actId="478"/>
          <ac:graphicFrameMkLst>
            <pc:docMk/>
            <pc:sldMk cId="968655909" sldId="275"/>
            <ac:graphicFrameMk id="4" creationId="{44554A32-D975-087E-2FBC-F1F38B0EC794}"/>
          </ac:graphicFrameMkLst>
        </pc:graphicFrameChg>
        <pc:graphicFrameChg chg="add mod">
          <ac:chgData name="Samir Mhanna (2119514)" userId="42acdb1e-7c6a-4d29-81c4-afc75570156c" providerId="ADAL" clId="{5716187E-B664-4C08-A8F0-4049A9DFB268}" dt="2022-10-30T16:23:51.992" v="2799" actId="14100"/>
          <ac:graphicFrameMkLst>
            <pc:docMk/>
            <pc:sldMk cId="968655909" sldId="275"/>
            <ac:graphicFrameMk id="5" creationId="{95B3B231-015A-2F33-7E12-9AE16E6676B8}"/>
          </ac:graphicFrameMkLst>
        </pc:graphicFrameChg>
      </pc:sldChg>
      <pc:sldChg chg="addSp delSp modSp new del mod">
        <pc:chgData name="Samir Mhanna (2119514)" userId="42acdb1e-7c6a-4d29-81c4-afc75570156c" providerId="ADAL" clId="{5716187E-B664-4C08-A8F0-4049A9DFB268}" dt="2022-11-13T10:42:53.043" v="4285" actId="47"/>
        <pc:sldMkLst>
          <pc:docMk/>
          <pc:sldMk cId="3331131911" sldId="276"/>
        </pc:sldMkLst>
        <pc:spChg chg="del">
          <ac:chgData name="Samir Mhanna (2119514)" userId="42acdb1e-7c6a-4d29-81c4-afc75570156c" providerId="ADAL" clId="{5716187E-B664-4C08-A8F0-4049A9DFB268}" dt="2022-11-06T10:17:00.296" v="2836"/>
          <ac:spMkLst>
            <pc:docMk/>
            <pc:sldMk cId="3331131911" sldId="276"/>
            <ac:spMk id="3" creationId="{55369E80-BFA1-8AD8-B94F-51DCB4C3A51C}"/>
          </ac:spMkLst>
        </pc:spChg>
        <pc:spChg chg="add del mod">
          <ac:chgData name="Samir Mhanna (2119514)" userId="42acdb1e-7c6a-4d29-81c4-afc75570156c" providerId="ADAL" clId="{5716187E-B664-4C08-A8F0-4049A9DFB268}" dt="2022-11-06T13:09:59.019" v="2921"/>
          <ac:spMkLst>
            <pc:docMk/>
            <pc:sldMk cId="3331131911" sldId="276"/>
            <ac:spMk id="6" creationId="{DB3CEB8C-4B4D-40ED-21E7-F9C38F1C2F9D}"/>
          </ac:spMkLst>
        </pc:spChg>
        <pc:spChg chg="add mod">
          <ac:chgData name="Samir Mhanna (2119514)" userId="42acdb1e-7c6a-4d29-81c4-afc75570156c" providerId="ADAL" clId="{5716187E-B664-4C08-A8F0-4049A9DFB268}" dt="2022-11-06T13:11:15.512" v="2926" actId="478"/>
          <ac:spMkLst>
            <pc:docMk/>
            <pc:sldMk cId="3331131911" sldId="276"/>
            <ac:spMk id="9" creationId="{298039AE-980A-1D53-2326-FA91D5C278C8}"/>
          </ac:spMkLst>
        </pc:spChg>
        <pc:graphicFrameChg chg="add del mod modGraphic">
          <ac:chgData name="Samir Mhanna (2119514)" userId="42acdb1e-7c6a-4d29-81c4-afc75570156c" providerId="ADAL" clId="{5716187E-B664-4C08-A8F0-4049A9DFB268}" dt="2022-11-06T10:17:26.377" v="2841" actId="478"/>
          <ac:graphicFrameMkLst>
            <pc:docMk/>
            <pc:sldMk cId="3331131911" sldId="276"/>
            <ac:graphicFrameMk id="4" creationId="{AFB377D3-5C64-7B20-E7AF-D9F7C7589E3B}"/>
          </ac:graphicFrameMkLst>
        </pc:graphicFrameChg>
        <pc:graphicFrameChg chg="add del mod modGraphic">
          <ac:chgData name="Samir Mhanna (2119514)" userId="42acdb1e-7c6a-4d29-81c4-afc75570156c" providerId="ADAL" clId="{5716187E-B664-4C08-A8F0-4049A9DFB268}" dt="2022-11-06T13:11:15.512" v="2926" actId="478"/>
          <ac:graphicFrameMkLst>
            <pc:docMk/>
            <pc:sldMk cId="3331131911" sldId="276"/>
            <ac:graphicFrameMk id="7" creationId="{49EA5861-BA5C-C770-EF03-58EFD0EF552C}"/>
          </ac:graphicFrameMkLst>
        </pc:graphicFrameChg>
      </pc:sldChg>
      <pc:sldChg chg="addSp delSp modSp new mod">
        <pc:chgData name="Samir Mhanna (2119514)" userId="42acdb1e-7c6a-4d29-81c4-afc75570156c" providerId="ADAL" clId="{5716187E-B664-4C08-A8F0-4049A9DFB268}" dt="2022-11-13T09:39:00.861" v="3434" actId="1076"/>
        <pc:sldMkLst>
          <pc:docMk/>
          <pc:sldMk cId="417168905" sldId="277"/>
        </pc:sldMkLst>
        <pc:spChg chg="del">
          <ac:chgData name="Samir Mhanna (2119514)" userId="42acdb1e-7c6a-4d29-81c4-afc75570156c" providerId="ADAL" clId="{5716187E-B664-4C08-A8F0-4049A9DFB268}" dt="2022-11-06T13:08:16.776" v="2918" actId="478"/>
          <ac:spMkLst>
            <pc:docMk/>
            <pc:sldMk cId="417168905" sldId="277"/>
            <ac:spMk id="2" creationId="{7C349228-452C-9BBE-4FAB-AE0409D476BC}"/>
          </ac:spMkLst>
        </pc:spChg>
        <pc:spChg chg="del">
          <ac:chgData name="Samir Mhanna (2119514)" userId="42acdb1e-7c6a-4d29-81c4-afc75570156c" providerId="ADAL" clId="{5716187E-B664-4C08-A8F0-4049A9DFB268}" dt="2022-11-06T13:07:06.957" v="2912"/>
          <ac:spMkLst>
            <pc:docMk/>
            <pc:sldMk cId="417168905" sldId="277"/>
            <ac:spMk id="3" creationId="{75F9CA8A-621B-8FFD-0E21-FAF0C0CE5973}"/>
          </ac:spMkLst>
        </pc:spChg>
        <pc:spChg chg="add del mod">
          <ac:chgData name="Samir Mhanna (2119514)" userId="42acdb1e-7c6a-4d29-81c4-afc75570156c" providerId="ADAL" clId="{5716187E-B664-4C08-A8F0-4049A9DFB268}" dt="2022-11-06T13:08:02.545" v="2916"/>
          <ac:spMkLst>
            <pc:docMk/>
            <pc:sldMk cId="417168905" sldId="277"/>
            <ac:spMk id="6" creationId="{0208EBA3-A195-D713-C726-4C4AF2DF92A4}"/>
          </ac:spMkLst>
        </pc:spChg>
        <pc:spChg chg="add del mod">
          <ac:chgData name="Samir Mhanna (2119514)" userId="42acdb1e-7c6a-4d29-81c4-afc75570156c" providerId="ADAL" clId="{5716187E-B664-4C08-A8F0-4049A9DFB268}" dt="2022-11-06T13:11:24.128" v="2928" actId="478"/>
          <ac:spMkLst>
            <pc:docMk/>
            <pc:sldMk cId="417168905" sldId="277"/>
            <ac:spMk id="9" creationId="{14446830-568C-130B-961D-00F7BD2C69A3}"/>
          </ac:spMkLst>
        </pc:spChg>
        <pc:graphicFrameChg chg="add del mod modGraphic">
          <ac:chgData name="Samir Mhanna (2119514)" userId="42acdb1e-7c6a-4d29-81c4-afc75570156c" providerId="ADAL" clId="{5716187E-B664-4C08-A8F0-4049A9DFB268}" dt="2022-11-06T13:07:59.554" v="2915" actId="478"/>
          <ac:graphicFrameMkLst>
            <pc:docMk/>
            <pc:sldMk cId="417168905" sldId="277"/>
            <ac:graphicFrameMk id="4" creationId="{03C850B4-74A0-8A8F-C039-EE746E5DF724}"/>
          </ac:graphicFrameMkLst>
        </pc:graphicFrameChg>
        <pc:graphicFrameChg chg="add del mod modGraphic">
          <ac:chgData name="Samir Mhanna (2119514)" userId="42acdb1e-7c6a-4d29-81c4-afc75570156c" providerId="ADAL" clId="{5716187E-B664-4C08-A8F0-4049A9DFB268}" dt="2022-11-06T13:11:19.717" v="2927" actId="478"/>
          <ac:graphicFrameMkLst>
            <pc:docMk/>
            <pc:sldMk cId="417168905" sldId="277"/>
            <ac:graphicFrameMk id="7" creationId="{CAFD8DD8-C76C-BE29-6D4C-E00642FDEE35}"/>
          </ac:graphicFrameMkLst>
        </pc:graphicFrameChg>
        <pc:graphicFrameChg chg="add del mod">
          <ac:chgData name="Samir Mhanna (2119514)" userId="42acdb1e-7c6a-4d29-81c4-afc75570156c" providerId="ADAL" clId="{5716187E-B664-4C08-A8F0-4049A9DFB268}" dt="2022-11-06T13:11:47.830" v="2936"/>
          <ac:graphicFrameMkLst>
            <pc:docMk/>
            <pc:sldMk cId="417168905" sldId="277"/>
            <ac:graphicFrameMk id="10" creationId="{FB1B8B69-FE46-0061-0EBE-D3438C5F66AC}"/>
          </ac:graphicFrameMkLst>
        </pc:graphicFrameChg>
        <pc:picChg chg="add mod">
          <ac:chgData name="Samir Mhanna (2119514)" userId="42acdb1e-7c6a-4d29-81c4-afc75570156c" providerId="ADAL" clId="{5716187E-B664-4C08-A8F0-4049A9DFB268}" dt="2022-11-13T09:39:00.861" v="3434" actId="1076"/>
          <ac:picMkLst>
            <pc:docMk/>
            <pc:sldMk cId="417168905" sldId="277"/>
            <ac:picMk id="11" creationId="{8085BE9B-FBE9-7DEF-D9EA-D3542EDE8FCE}"/>
          </ac:picMkLst>
        </pc:picChg>
      </pc:sldChg>
      <pc:sldChg chg="addSp delSp modSp new mod setBg">
        <pc:chgData name="Samir Mhanna (2119514)" userId="42acdb1e-7c6a-4d29-81c4-afc75570156c" providerId="ADAL" clId="{5716187E-B664-4C08-A8F0-4049A9DFB268}" dt="2022-11-06T14:26:08.363" v="2954" actId="26606"/>
        <pc:sldMkLst>
          <pc:docMk/>
          <pc:sldMk cId="3066136269" sldId="278"/>
        </pc:sldMkLst>
        <pc:spChg chg="del">
          <ac:chgData name="Samir Mhanna (2119514)" userId="42acdb1e-7c6a-4d29-81c4-afc75570156c" providerId="ADAL" clId="{5716187E-B664-4C08-A8F0-4049A9DFB268}" dt="2022-11-06T13:13:11.154" v="2943" actId="26606"/>
          <ac:spMkLst>
            <pc:docMk/>
            <pc:sldMk cId="3066136269" sldId="278"/>
            <ac:spMk id="2" creationId="{9076C2F4-744B-0CA9-9FFA-6986E19CF546}"/>
          </ac:spMkLst>
        </pc:spChg>
        <pc:spChg chg="del">
          <ac:chgData name="Samir Mhanna (2119514)" userId="42acdb1e-7c6a-4d29-81c4-afc75570156c" providerId="ADAL" clId="{5716187E-B664-4C08-A8F0-4049A9DFB268}" dt="2022-11-06T13:13:02.848" v="2942"/>
          <ac:spMkLst>
            <pc:docMk/>
            <pc:sldMk cId="3066136269" sldId="278"/>
            <ac:spMk id="3" creationId="{518EA21F-8098-E3A1-77D5-B15CEE8D214E}"/>
          </ac:spMkLst>
        </pc:spChg>
        <pc:spChg chg="add del mod">
          <ac:chgData name="Samir Mhanna (2119514)" userId="42acdb1e-7c6a-4d29-81c4-afc75570156c" providerId="ADAL" clId="{5716187E-B664-4C08-A8F0-4049A9DFB268}" dt="2022-11-06T14:04:45.897" v="2947" actId="478"/>
          <ac:spMkLst>
            <pc:docMk/>
            <pc:sldMk cId="3066136269" sldId="278"/>
            <ac:spMk id="6" creationId="{C01204C4-DA2A-B8B6-1303-14282E166537}"/>
          </ac:spMkLst>
        </pc:spChg>
        <pc:spChg chg="add del">
          <ac:chgData name="Samir Mhanna (2119514)" userId="42acdb1e-7c6a-4d29-81c4-afc75570156c" providerId="ADAL" clId="{5716187E-B664-4C08-A8F0-4049A9DFB268}" dt="2022-11-06T14:05:15.027" v="2949" actId="26606"/>
          <ac:spMkLst>
            <pc:docMk/>
            <pc:sldMk cId="3066136269" sldId="278"/>
            <ac:spMk id="9" creationId="{F3060C83-F051-4F0E-ABAD-AA0DFC48B218}"/>
          </ac:spMkLst>
        </pc:spChg>
        <pc:spChg chg="add del">
          <ac:chgData name="Samir Mhanna (2119514)" userId="42acdb1e-7c6a-4d29-81c4-afc75570156c" providerId="ADAL" clId="{5716187E-B664-4C08-A8F0-4049A9DFB268}" dt="2022-11-06T14:05:15.027" v="2949" actId="26606"/>
          <ac:spMkLst>
            <pc:docMk/>
            <pc:sldMk cId="3066136269" sldId="278"/>
            <ac:spMk id="11" creationId="{83C98ABE-055B-441F-B07E-44F97F083C39}"/>
          </ac:spMkLst>
        </pc:spChg>
        <pc:spChg chg="add del">
          <ac:chgData name="Samir Mhanna (2119514)" userId="42acdb1e-7c6a-4d29-81c4-afc75570156c" providerId="ADAL" clId="{5716187E-B664-4C08-A8F0-4049A9DFB268}" dt="2022-11-06T14:05:15.027" v="2949" actId="26606"/>
          <ac:spMkLst>
            <pc:docMk/>
            <pc:sldMk cId="3066136269" sldId="278"/>
            <ac:spMk id="13" creationId="{29FDB030-9B49-4CED-8CCD-4D99382388AC}"/>
          </ac:spMkLst>
        </pc:spChg>
        <pc:spChg chg="add del">
          <ac:chgData name="Samir Mhanna (2119514)" userId="42acdb1e-7c6a-4d29-81c4-afc75570156c" providerId="ADAL" clId="{5716187E-B664-4C08-A8F0-4049A9DFB268}" dt="2022-11-06T14:05:15.027" v="2949" actId="26606"/>
          <ac:spMkLst>
            <pc:docMk/>
            <pc:sldMk cId="3066136269" sldId="278"/>
            <ac:spMk id="15" creationId="{3783CA14-24A1-485C-8B30-D6A5D87987AD}"/>
          </ac:spMkLst>
        </pc:spChg>
        <pc:spChg chg="add del">
          <ac:chgData name="Samir Mhanna (2119514)" userId="42acdb1e-7c6a-4d29-81c4-afc75570156c" providerId="ADAL" clId="{5716187E-B664-4C08-A8F0-4049A9DFB268}" dt="2022-11-06T14:05:15.027" v="2949" actId="26606"/>
          <ac:spMkLst>
            <pc:docMk/>
            <pc:sldMk cId="3066136269" sldId="278"/>
            <ac:spMk id="17" creationId="{9A97C86A-04D6-40F7-AE84-31AB43E6A846}"/>
          </ac:spMkLst>
        </pc:spChg>
        <pc:spChg chg="add del">
          <ac:chgData name="Samir Mhanna (2119514)" userId="42acdb1e-7c6a-4d29-81c4-afc75570156c" providerId="ADAL" clId="{5716187E-B664-4C08-A8F0-4049A9DFB268}" dt="2022-11-06T14:05:15.027" v="2949" actId="26606"/>
          <ac:spMkLst>
            <pc:docMk/>
            <pc:sldMk cId="3066136269" sldId="278"/>
            <ac:spMk id="19" creationId="{FF9F2414-84E8-453E-B1F3-389FDE8192D9}"/>
          </ac:spMkLst>
        </pc:spChg>
        <pc:spChg chg="add del">
          <ac:chgData name="Samir Mhanna (2119514)" userId="42acdb1e-7c6a-4d29-81c4-afc75570156c" providerId="ADAL" clId="{5716187E-B664-4C08-A8F0-4049A9DFB268}" dt="2022-11-06T14:05:15.027" v="2949" actId="26606"/>
          <ac:spMkLst>
            <pc:docMk/>
            <pc:sldMk cId="3066136269" sldId="278"/>
            <ac:spMk id="21" creationId="{3ECA69A1-7536-43AC-85EF-C7106179F5ED}"/>
          </ac:spMkLst>
        </pc:spChg>
        <pc:spChg chg="add del">
          <ac:chgData name="Samir Mhanna (2119514)" userId="42acdb1e-7c6a-4d29-81c4-afc75570156c" providerId="ADAL" clId="{5716187E-B664-4C08-A8F0-4049A9DFB268}" dt="2022-11-06T14:26:08.363" v="2954" actId="26606"/>
          <ac:spMkLst>
            <pc:docMk/>
            <pc:sldMk cId="3066136269" sldId="278"/>
            <ac:spMk id="26" creationId="{F3060C83-F051-4F0E-ABAD-AA0DFC48B218}"/>
          </ac:spMkLst>
        </pc:spChg>
        <pc:spChg chg="add del">
          <ac:chgData name="Samir Mhanna (2119514)" userId="42acdb1e-7c6a-4d29-81c4-afc75570156c" providerId="ADAL" clId="{5716187E-B664-4C08-A8F0-4049A9DFB268}" dt="2022-11-06T14:26:08.363" v="2954" actId="26606"/>
          <ac:spMkLst>
            <pc:docMk/>
            <pc:sldMk cId="3066136269" sldId="278"/>
            <ac:spMk id="28" creationId="{83C98ABE-055B-441F-B07E-44F97F083C39}"/>
          </ac:spMkLst>
        </pc:spChg>
        <pc:spChg chg="add del">
          <ac:chgData name="Samir Mhanna (2119514)" userId="42acdb1e-7c6a-4d29-81c4-afc75570156c" providerId="ADAL" clId="{5716187E-B664-4C08-A8F0-4049A9DFB268}" dt="2022-11-06T14:26:08.363" v="2954" actId="26606"/>
          <ac:spMkLst>
            <pc:docMk/>
            <pc:sldMk cId="3066136269" sldId="278"/>
            <ac:spMk id="30" creationId="{29FDB030-9B49-4CED-8CCD-4D99382388AC}"/>
          </ac:spMkLst>
        </pc:spChg>
        <pc:spChg chg="add del">
          <ac:chgData name="Samir Mhanna (2119514)" userId="42acdb1e-7c6a-4d29-81c4-afc75570156c" providerId="ADAL" clId="{5716187E-B664-4C08-A8F0-4049A9DFB268}" dt="2022-11-06T14:26:08.363" v="2954" actId="26606"/>
          <ac:spMkLst>
            <pc:docMk/>
            <pc:sldMk cId="3066136269" sldId="278"/>
            <ac:spMk id="32" creationId="{3783CA14-24A1-485C-8B30-D6A5D87987AD}"/>
          </ac:spMkLst>
        </pc:spChg>
        <pc:spChg chg="add del">
          <ac:chgData name="Samir Mhanna (2119514)" userId="42acdb1e-7c6a-4d29-81c4-afc75570156c" providerId="ADAL" clId="{5716187E-B664-4C08-A8F0-4049A9DFB268}" dt="2022-11-06T14:26:08.363" v="2954" actId="26606"/>
          <ac:spMkLst>
            <pc:docMk/>
            <pc:sldMk cId="3066136269" sldId="278"/>
            <ac:spMk id="34" creationId="{9A97C86A-04D6-40F7-AE84-31AB43E6A846}"/>
          </ac:spMkLst>
        </pc:spChg>
        <pc:spChg chg="add del">
          <ac:chgData name="Samir Mhanna (2119514)" userId="42acdb1e-7c6a-4d29-81c4-afc75570156c" providerId="ADAL" clId="{5716187E-B664-4C08-A8F0-4049A9DFB268}" dt="2022-11-06T14:26:08.363" v="2954" actId="26606"/>
          <ac:spMkLst>
            <pc:docMk/>
            <pc:sldMk cId="3066136269" sldId="278"/>
            <ac:spMk id="36" creationId="{FF9F2414-84E8-453E-B1F3-389FDE8192D9}"/>
          </ac:spMkLst>
        </pc:spChg>
        <pc:spChg chg="add del">
          <ac:chgData name="Samir Mhanna (2119514)" userId="42acdb1e-7c6a-4d29-81c4-afc75570156c" providerId="ADAL" clId="{5716187E-B664-4C08-A8F0-4049A9DFB268}" dt="2022-11-06T14:26:08.363" v="2954" actId="26606"/>
          <ac:spMkLst>
            <pc:docMk/>
            <pc:sldMk cId="3066136269" sldId="278"/>
            <ac:spMk id="38" creationId="{3ECA69A1-7536-43AC-85EF-C7106179F5ED}"/>
          </ac:spMkLst>
        </pc:spChg>
        <pc:spChg chg="add">
          <ac:chgData name="Samir Mhanna (2119514)" userId="42acdb1e-7c6a-4d29-81c4-afc75570156c" providerId="ADAL" clId="{5716187E-B664-4C08-A8F0-4049A9DFB268}" dt="2022-11-06T14:26:08.363" v="2954" actId="26606"/>
          <ac:spMkLst>
            <pc:docMk/>
            <pc:sldMk cId="3066136269" sldId="278"/>
            <ac:spMk id="43" creationId="{F3060C83-F051-4F0E-ABAD-AA0DFC48B218}"/>
          </ac:spMkLst>
        </pc:spChg>
        <pc:spChg chg="add">
          <ac:chgData name="Samir Mhanna (2119514)" userId="42acdb1e-7c6a-4d29-81c4-afc75570156c" providerId="ADAL" clId="{5716187E-B664-4C08-A8F0-4049A9DFB268}" dt="2022-11-06T14:26:08.363" v="2954" actId="26606"/>
          <ac:spMkLst>
            <pc:docMk/>
            <pc:sldMk cId="3066136269" sldId="278"/>
            <ac:spMk id="45" creationId="{83C98ABE-055B-441F-B07E-44F97F083C39}"/>
          </ac:spMkLst>
        </pc:spChg>
        <pc:spChg chg="add">
          <ac:chgData name="Samir Mhanna (2119514)" userId="42acdb1e-7c6a-4d29-81c4-afc75570156c" providerId="ADAL" clId="{5716187E-B664-4C08-A8F0-4049A9DFB268}" dt="2022-11-06T14:26:08.363" v="2954" actId="26606"/>
          <ac:spMkLst>
            <pc:docMk/>
            <pc:sldMk cId="3066136269" sldId="278"/>
            <ac:spMk id="47" creationId="{29FDB030-9B49-4CED-8CCD-4D99382388AC}"/>
          </ac:spMkLst>
        </pc:spChg>
        <pc:spChg chg="add">
          <ac:chgData name="Samir Mhanna (2119514)" userId="42acdb1e-7c6a-4d29-81c4-afc75570156c" providerId="ADAL" clId="{5716187E-B664-4C08-A8F0-4049A9DFB268}" dt="2022-11-06T14:26:08.363" v="2954" actId="26606"/>
          <ac:spMkLst>
            <pc:docMk/>
            <pc:sldMk cId="3066136269" sldId="278"/>
            <ac:spMk id="49" creationId="{3783CA14-24A1-485C-8B30-D6A5D87987AD}"/>
          </ac:spMkLst>
        </pc:spChg>
        <pc:spChg chg="add">
          <ac:chgData name="Samir Mhanna (2119514)" userId="42acdb1e-7c6a-4d29-81c4-afc75570156c" providerId="ADAL" clId="{5716187E-B664-4C08-A8F0-4049A9DFB268}" dt="2022-11-06T14:26:08.363" v="2954" actId="26606"/>
          <ac:spMkLst>
            <pc:docMk/>
            <pc:sldMk cId="3066136269" sldId="278"/>
            <ac:spMk id="51" creationId="{9A97C86A-04D6-40F7-AE84-31AB43E6A846}"/>
          </ac:spMkLst>
        </pc:spChg>
        <pc:spChg chg="add">
          <ac:chgData name="Samir Mhanna (2119514)" userId="42acdb1e-7c6a-4d29-81c4-afc75570156c" providerId="ADAL" clId="{5716187E-B664-4C08-A8F0-4049A9DFB268}" dt="2022-11-06T14:26:08.363" v="2954" actId="26606"/>
          <ac:spMkLst>
            <pc:docMk/>
            <pc:sldMk cId="3066136269" sldId="278"/>
            <ac:spMk id="53" creationId="{FF9F2414-84E8-453E-B1F3-389FDE8192D9}"/>
          </ac:spMkLst>
        </pc:spChg>
        <pc:spChg chg="add">
          <ac:chgData name="Samir Mhanna (2119514)" userId="42acdb1e-7c6a-4d29-81c4-afc75570156c" providerId="ADAL" clId="{5716187E-B664-4C08-A8F0-4049A9DFB268}" dt="2022-11-06T14:26:08.363" v="2954" actId="26606"/>
          <ac:spMkLst>
            <pc:docMk/>
            <pc:sldMk cId="3066136269" sldId="278"/>
            <ac:spMk id="55" creationId="{3ECA69A1-7536-43AC-85EF-C7106179F5ED}"/>
          </ac:spMkLst>
        </pc:spChg>
        <pc:graphicFrameChg chg="add del mod modGraphic">
          <ac:chgData name="Samir Mhanna (2119514)" userId="42acdb1e-7c6a-4d29-81c4-afc75570156c" providerId="ADAL" clId="{5716187E-B664-4C08-A8F0-4049A9DFB268}" dt="2022-11-06T14:04:42.192" v="2946" actId="478"/>
          <ac:graphicFrameMkLst>
            <pc:docMk/>
            <pc:sldMk cId="3066136269" sldId="278"/>
            <ac:graphicFrameMk id="4" creationId="{DA734022-516B-7B14-A005-38CE1071F9C5}"/>
          </ac:graphicFrameMkLst>
        </pc:graphicFrameChg>
        <pc:graphicFrameChg chg="add mod modGraphic">
          <ac:chgData name="Samir Mhanna (2119514)" userId="42acdb1e-7c6a-4d29-81c4-afc75570156c" providerId="ADAL" clId="{5716187E-B664-4C08-A8F0-4049A9DFB268}" dt="2022-11-06T14:26:08.363" v="2954" actId="26606"/>
          <ac:graphicFrameMkLst>
            <pc:docMk/>
            <pc:sldMk cId="3066136269" sldId="278"/>
            <ac:graphicFrameMk id="7" creationId="{F1C8924B-7168-0C59-6D74-960EC35CEA26}"/>
          </ac:graphicFrameMkLst>
        </pc:graphicFrameChg>
      </pc:sldChg>
      <pc:sldChg chg="addSp delSp modSp new mod">
        <pc:chgData name="Samir Mhanna (2119514)" userId="42acdb1e-7c6a-4d29-81c4-afc75570156c" providerId="ADAL" clId="{5716187E-B664-4C08-A8F0-4049A9DFB268}" dt="2022-11-09T00:21:46.715" v="3433" actId="14100"/>
        <pc:sldMkLst>
          <pc:docMk/>
          <pc:sldMk cId="3760819803" sldId="279"/>
        </pc:sldMkLst>
        <pc:spChg chg="del">
          <ac:chgData name="Samir Mhanna (2119514)" userId="42acdb1e-7c6a-4d29-81c4-afc75570156c" providerId="ADAL" clId="{5716187E-B664-4C08-A8F0-4049A9DFB268}" dt="2022-11-09T00:20:41.184" v="3427" actId="478"/>
          <ac:spMkLst>
            <pc:docMk/>
            <pc:sldMk cId="3760819803" sldId="279"/>
            <ac:spMk id="2" creationId="{31DDBDD8-0F7A-FF2C-EF10-026C362B9680}"/>
          </ac:spMkLst>
        </pc:spChg>
        <pc:spChg chg="del">
          <ac:chgData name="Samir Mhanna (2119514)" userId="42acdb1e-7c6a-4d29-81c4-afc75570156c" providerId="ADAL" clId="{5716187E-B664-4C08-A8F0-4049A9DFB268}" dt="2022-11-09T00:19:33.403" v="3420"/>
          <ac:spMkLst>
            <pc:docMk/>
            <pc:sldMk cId="3760819803" sldId="279"/>
            <ac:spMk id="3" creationId="{FAB854BE-C944-B5CC-2973-C805BE06DCD7}"/>
          </ac:spMkLst>
        </pc:spChg>
        <pc:picChg chg="add mod modCrop">
          <ac:chgData name="Samir Mhanna (2119514)" userId="42acdb1e-7c6a-4d29-81c4-afc75570156c" providerId="ADAL" clId="{5716187E-B664-4C08-A8F0-4049A9DFB268}" dt="2022-11-09T00:21:46.715" v="3433" actId="14100"/>
          <ac:picMkLst>
            <pc:docMk/>
            <pc:sldMk cId="3760819803" sldId="279"/>
            <ac:picMk id="4" creationId="{80377F6E-B255-0434-896F-27F90DBAC318}"/>
          </ac:picMkLst>
        </pc:picChg>
      </pc:sldChg>
      <pc:sldChg chg="addSp delSp modSp new mod">
        <pc:chgData name="Samir Mhanna (2119514)" userId="42acdb1e-7c6a-4d29-81c4-afc75570156c" providerId="ADAL" clId="{5716187E-B664-4C08-A8F0-4049A9DFB268}" dt="2022-11-13T10:28:44.659" v="4147" actId="1076"/>
        <pc:sldMkLst>
          <pc:docMk/>
          <pc:sldMk cId="3460082108" sldId="280"/>
        </pc:sldMkLst>
        <pc:spChg chg="mod">
          <ac:chgData name="Samir Mhanna (2119514)" userId="42acdb1e-7c6a-4d29-81c4-afc75570156c" providerId="ADAL" clId="{5716187E-B664-4C08-A8F0-4049A9DFB268}" dt="2022-11-13T10:25:38.224" v="4130" actId="1076"/>
          <ac:spMkLst>
            <pc:docMk/>
            <pc:sldMk cId="3460082108" sldId="280"/>
            <ac:spMk id="2" creationId="{6B2E3321-E710-6EB6-5476-18B242148332}"/>
          </ac:spMkLst>
        </pc:spChg>
        <pc:spChg chg="del">
          <ac:chgData name="Samir Mhanna (2119514)" userId="42acdb1e-7c6a-4d29-81c4-afc75570156c" providerId="ADAL" clId="{5716187E-B664-4C08-A8F0-4049A9DFB268}" dt="2022-11-13T10:26:16.457" v="4133" actId="478"/>
          <ac:spMkLst>
            <pc:docMk/>
            <pc:sldMk cId="3460082108" sldId="280"/>
            <ac:spMk id="3" creationId="{7ED6111A-B97A-5790-17F3-33789E6FCD30}"/>
          </ac:spMkLst>
        </pc:spChg>
        <pc:graphicFrameChg chg="add del mod">
          <ac:chgData name="Samir Mhanna (2119514)" userId="42acdb1e-7c6a-4d29-81c4-afc75570156c" providerId="ADAL" clId="{5716187E-B664-4C08-A8F0-4049A9DFB268}" dt="2022-11-13T10:26:09.687" v="4132" actId="21"/>
          <ac:graphicFrameMkLst>
            <pc:docMk/>
            <pc:sldMk cId="3460082108" sldId="280"/>
            <ac:graphicFrameMk id="4" creationId="{7D7FB011-D159-D1CE-A1AA-9F5566935128}"/>
          </ac:graphicFrameMkLst>
        </pc:graphicFrameChg>
        <pc:graphicFrameChg chg="add mod modGraphic">
          <ac:chgData name="Samir Mhanna (2119514)" userId="42acdb1e-7c6a-4d29-81c4-afc75570156c" providerId="ADAL" clId="{5716187E-B664-4C08-A8F0-4049A9DFB268}" dt="2022-11-13T10:28:44.659" v="4147" actId="1076"/>
          <ac:graphicFrameMkLst>
            <pc:docMk/>
            <pc:sldMk cId="3460082108" sldId="280"/>
            <ac:graphicFrameMk id="5" creationId="{4D6BC3CD-9C79-3538-24AF-242718CF4B1D}"/>
          </ac:graphicFrameMkLst>
        </pc:graphicFrameChg>
      </pc:sldChg>
      <pc:sldChg chg="addSp delSp modSp new mod setBg">
        <pc:chgData name="Samir Mhanna (2119514)" userId="42acdb1e-7c6a-4d29-81c4-afc75570156c" providerId="ADAL" clId="{5716187E-B664-4C08-A8F0-4049A9DFB268}" dt="2022-11-13T14:25:44.677" v="4399" actId="27636"/>
        <pc:sldMkLst>
          <pc:docMk/>
          <pc:sldMk cId="1756808393" sldId="281"/>
        </pc:sldMkLst>
        <pc:spChg chg="mod">
          <ac:chgData name="Samir Mhanna (2119514)" userId="42acdb1e-7c6a-4d29-81c4-afc75570156c" providerId="ADAL" clId="{5716187E-B664-4C08-A8F0-4049A9DFB268}" dt="2022-11-13T11:01:00.254" v="4383" actId="26606"/>
          <ac:spMkLst>
            <pc:docMk/>
            <pc:sldMk cId="1756808393" sldId="281"/>
            <ac:spMk id="2" creationId="{BFD6CA26-9EE1-BC46-09C5-EA7B4CF7645D}"/>
          </ac:spMkLst>
        </pc:spChg>
        <pc:spChg chg="mod ord">
          <ac:chgData name="Samir Mhanna (2119514)" userId="42acdb1e-7c6a-4d29-81c4-afc75570156c" providerId="ADAL" clId="{5716187E-B664-4C08-A8F0-4049A9DFB268}" dt="2022-11-13T14:25:44.677" v="4399" actId="27636"/>
          <ac:spMkLst>
            <pc:docMk/>
            <pc:sldMk cId="1756808393" sldId="281"/>
            <ac:spMk id="3" creationId="{7D4B2110-6DAB-3B9D-AEBE-F6F75914BD48}"/>
          </ac:spMkLst>
        </pc:spChg>
        <pc:spChg chg="add del">
          <ac:chgData name="Samir Mhanna (2119514)" userId="42acdb1e-7c6a-4d29-81c4-afc75570156c" providerId="ADAL" clId="{5716187E-B664-4C08-A8F0-4049A9DFB268}" dt="2022-11-13T11:01:00.254" v="4383" actId="26606"/>
          <ac:spMkLst>
            <pc:docMk/>
            <pc:sldMk cId="1756808393" sldId="281"/>
            <ac:spMk id="10" creationId="{79BB35BC-D5C2-4C8B-A22A-A71E6191913B}"/>
          </ac:spMkLst>
        </pc:spChg>
        <pc:spChg chg="add">
          <ac:chgData name="Samir Mhanna (2119514)" userId="42acdb1e-7c6a-4d29-81c4-afc75570156c" providerId="ADAL" clId="{5716187E-B664-4C08-A8F0-4049A9DFB268}" dt="2022-11-13T11:01:00.254" v="4383" actId="26606"/>
          <ac:spMkLst>
            <pc:docMk/>
            <pc:sldMk cId="1756808393" sldId="281"/>
            <ac:spMk id="15" creationId="{D009D6D5-DAC2-4A8B-A17A-E206B9012D09}"/>
          </ac:spMkLst>
        </pc:spChg>
        <pc:picChg chg="add mod ord modCrop">
          <ac:chgData name="Samir Mhanna (2119514)" userId="42acdb1e-7c6a-4d29-81c4-afc75570156c" providerId="ADAL" clId="{5716187E-B664-4C08-A8F0-4049A9DFB268}" dt="2022-11-13T11:01:51.177" v="4387" actId="14100"/>
          <ac:picMkLst>
            <pc:docMk/>
            <pc:sldMk cId="1756808393" sldId="281"/>
            <ac:picMk id="5" creationId="{4A1DFA10-7897-66FA-BD08-C4E742AA38A4}"/>
          </ac:picMkLst>
        </pc:picChg>
      </pc:sldChg>
      <pc:sldChg chg="new del">
        <pc:chgData name="Samir Mhanna (2119514)" userId="42acdb1e-7c6a-4d29-81c4-afc75570156c" providerId="ADAL" clId="{5716187E-B664-4C08-A8F0-4049A9DFB268}" dt="2022-11-13T10:42:43.261" v="4283" actId="47"/>
        <pc:sldMkLst>
          <pc:docMk/>
          <pc:sldMk cId="15878042" sldId="282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dirty="0"/>
              <a:t>Break-even point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Variable Cost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Sheet1!$A$2:$A$13</c:f>
              <c:strCache>
                <c:ptCount val="12"/>
                <c:pt idx="0">
                  <c:v>Jan 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Mar</c:v>
                </c:pt>
                <c:pt idx="5">
                  <c:v>Jon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36800</c:v>
                </c:pt>
                <c:pt idx="1">
                  <c:v>15600</c:v>
                </c:pt>
                <c:pt idx="2">
                  <c:v>15600</c:v>
                </c:pt>
                <c:pt idx="3">
                  <c:v>16200</c:v>
                </c:pt>
                <c:pt idx="4">
                  <c:v>17600</c:v>
                </c:pt>
                <c:pt idx="5">
                  <c:v>15600</c:v>
                </c:pt>
                <c:pt idx="6">
                  <c:v>16900</c:v>
                </c:pt>
                <c:pt idx="7">
                  <c:v>16900</c:v>
                </c:pt>
                <c:pt idx="8">
                  <c:v>20800</c:v>
                </c:pt>
                <c:pt idx="9">
                  <c:v>16800</c:v>
                </c:pt>
                <c:pt idx="10">
                  <c:v>16800</c:v>
                </c:pt>
                <c:pt idx="11">
                  <c:v>16800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CCE-465F-8B2E-5E45BE43E6C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Sales 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Sheet1!$A$2:$A$13</c:f>
              <c:strCache>
                <c:ptCount val="12"/>
                <c:pt idx="0">
                  <c:v>Jan 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Mar</c:v>
                </c:pt>
                <c:pt idx="5">
                  <c:v>Jon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18000</c:v>
                </c:pt>
                <c:pt idx="1">
                  <c:v>22000</c:v>
                </c:pt>
                <c:pt idx="2">
                  <c:v>22000</c:v>
                </c:pt>
                <c:pt idx="3">
                  <c:v>25000</c:v>
                </c:pt>
                <c:pt idx="4">
                  <c:v>25000</c:v>
                </c:pt>
                <c:pt idx="5">
                  <c:v>25000</c:v>
                </c:pt>
                <c:pt idx="6">
                  <c:v>25000</c:v>
                </c:pt>
                <c:pt idx="7">
                  <c:v>29000</c:v>
                </c:pt>
                <c:pt idx="8">
                  <c:v>29000</c:v>
                </c:pt>
                <c:pt idx="9">
                  <c:v>29000</c:v>
                </c:pt>
                <c:pt idx="10">
                  <c:v>32000</c:v>
                </c:pt>
                <c:pt idx="11">
                  <c:v>32000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CCE-465F-8B2E-5E45BE43E6C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Column1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Sheet1!$A$2:$A$13</c:f>
              <c:strCache>
                <c:ptCount val="12"/>
                <c:pt idx="0">
                  <c:v>Jan 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Mar</c:v>
                </c:pt>
                <c:pt idx="5">
                  <c:v>Jon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CCCE-465F-8B2E-5E45BE43E6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96778264"/>
        <c:axId val="496777936"/>
      </c:lineChart>
      <c:catAx>
        <c:axId val="4967782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96777936"/>
        <c:crosses val="autoZero"/>
        <c:auto val="1"/>
        <c:lblAlgn val="ctr"/>
        <c:lblOffset val="100"/>
        <c:noMultiLvlLbl val="0"/>
      </c:catAx>
      <c:valAx>
        <c:axId val="4967779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967782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1125FEC-7BED-4FA9-8C86-2D47D2447088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FB0DD1C-0C42-4DB8-89EC-9FA07B214942}">
      <dgm:prSet/>
      <dgm:spPr/>
      <dgm:t>
        <a:bodyPr/>
        <a:lstStyle/>
        <a:p>
          <a:r>
            <a:rPr lang="en-GB"/>
            <a:t>Local auto traders</a:t>
          </a:r>
          <a:endParaRPr lang="en-US"/>
        </a:p>
      </dgm:t>
    </dgm:pt>
    <dgm:pt modelId="{573F9D9E-97A1-4A97-BFF6-233844EF6878}" type="parTrans" cxnId="{5F40602E-94A9-4FE9-91F8-783D34B823B4}">
      <dgm:prSet/>
      <dgm:spPr/>
      <dgm:t>
        <a:bodyPr/>
        <a:lstStyle/>
        <a:p>
          <a:endParaRPr lang="en-US"/>
        </a:p>
      </dgm:t>
    </dgm:pt>
    <dgm:pt modelId="{B39C2E30-317A-4D1E-BC10-B272EC279AE8}" type="sibTrans" cxnId="{5F40602E-94A9-4FE9-91F8-783D34B823B4}">
      <dgm:prSet/>
      <dgm:spPr/>
      <dgm:t>
        <a:bodyPr/>
        <a:lstStyle/>
        <a:p>
          <a:endParaRPr lang="en-US"/>
        </a:p>
      </dgm:t>
    </dgm:pt>
    <dgm:pt modelId="{D6E2F2F8-6BB3-4F9A-BF86-5F5EAD73C826}">
      <dgm:prSet/>
      <dgm:spPr/>
      <dgm:t>
        <a:bodyPr/>
        <a:lstStyle/>
        <a:p>
          <a:r>
            <a:rPr lang="en-GB" dirty="0"/>
            <a:t>Taxi drivers' company</a:t>
          </a:r>
          <a:endParaRPr lang="en-US" dirty="0"/>
        </a:p>
      </dgm:t>
    </dgm:pt>
    <dgm:pt modelId="{444F31DD-C87D-4168-B94F-D86BC05FE631}" type="parTrans" cxnId="{B9B3D2BC-0889-44F7-8D2B-9E60DDF5A0B2}">
      <dgm:prSet/>
      <dgm:spPr/>
      <dgm:t>
        <a:bodyPr/>
        <a:lstStyle/>
        <a:p>
          <a:endParaRPr lang="en-US"/>
        </a:p>
      </dgm:t>
    </dgm:pt>
    <dgm:pt modelId="{FEDF82FB-9703-4433-97FD-E2FF5BBF2781}" type="sibTrans" cxnId="{B9B3D2BC-0889-44F7-8D2B-9E60DDF5A0B2}">
      <dgm:prSet/>
      <dgm:spPr/>
      <dgm:t>
        <a:bodyPr/>
        <a:lstStyle/>
        <a:p>
          <a:endParaRPr lang="en-US"/>
        </a:p>
      </dgm:t>
    </dgm:pt>
    <dgm:pt modelId="{6B5BE13A-1E85-4BC3-82AD-4BAB5D80A80B}">
      <dgm:prSet/>
      <dgm:spPr/>
      <dgm:t>
        <a:bodyPr/>
        <a:lstStyle/>
        <a:p>
          <a:r>
            <a:rPr lang="en-GB"/>
            <a:t>Local privet car drivers </a:t>
          </a:r>
          <a:endParaRPr lang="en-US"/>
        </a:p>
      </dgm:t>
    </dgm:pt>
    <dgm:pt modelId="{13C9AF5B-8403-467F-8010-CEA8A8C0C336}" type="parTrans" cxnId="{495B3DC0-35DE-4395-A2BF-7956481CE8F2}">
      <dgm:prSet/>
      <dgm:spPr/>
      <dgm:t>
        <a:bodyPr/>
        <a:lstStyle/>
        <a:p>
          <a:endParaRPr lang="en-US"/>
        </a:p>
      </dgm:t>
    </dgm:pt>
    <dgm:pt modelId="{E7D60A99-E3FC-4272-AD0C-260F22CBD85D}" type="sibTrans" cxnId="{495B3DC0-35DE-4395-A2BF-7956481CE8F2}">
      <dgm:prSet/>
      <dgm:spPr/>
      <dgm:t>
        <a:bodyPr/>
        <a:lstStyle/>
        <a:p>
          <a:endParaRPr lang="en-US"/>
        </a:p>
      </dgm:t>
    </dgm:pt>
    <dgm:pt modelId="{C7B8BB77-9EBF-44EA-992A-CE8B4DEF1053}" type="pres">
      <dgm:prSet presAssocID="{91125FEC-7BED-4FA9-8C86-2D47D244708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E085342-8654-469C-B9F1-0D6B5574F2F4}" type="pres">
      <dgm:prSet presAssocID="{4FB0DD1C-0C42-4DB8-89EC-9FA07B214942}" presName="hierRoot1" presStyleCnt="0"/>
      <dgm:spPr/>
    </dgm:pt>
    <dgm:pt modelId="{481CE849-CF79-488E-A8E2-9F859B756B04}" type="pres">
      <dgm:prSet presAssocID="{4FB0DD1C-0C42-4DB8-89EC-9FA07B214942}" presName="composite" presStyleCnt="0"/>
      <dgm:spPr/>
    </dgm:pt>
    <dgm:pt modelId="{436B4383-7838-461A-A12F-0B22CD578072}" type="pres">
      <dgm:prSet presAssocID="{4FB0DD1C-0C42-4DB8-89EC-9FA07B214942}" presName="background" presStyleLbl="node0" presStyleIdx="0" presStyleCnt="3"/>
      <dgm:spPr/>
    </dgm:pt>
    <dgm:pt modelId="{022E68AF-F7AC-4619-ADA2-48942830BAAA}" type="pres">
      <dgm:prSet presAssocID="{4FB0DD1C-0C42-4DB8-89EC-9FA07B214942}" presName="text" presStyleLbl="fgAcc0" presStyleIdx="0" presStyleCnt="3">
        <dgm:presLayoutVars>
          <dgm:chPref val="3"/>
        </dgm:presLayoutVars>
      </dgm:prSet>
      <dgm:spPr/>
    </dgm:pt>
    <dgm:pt modelId="{D77EBF9C-2CDE-4C47-AFBB-4A87E938E213}" type="pres">
      <dgm:prSet presAssocID="{4FB0DD1C-0C42-4DB8-89EC-9FA07B214942}" presName="hierChild2" presStyleCnt="0"/>
      <dgm:spPr/>
    </dgm:pt>
    <dgm:pt modelId="{F5EF596C-EF5C-4C53-8AE0-00472BF253D3}" type="pres">
      <dgm:prSet presAssocID="{D6E2F2F8-6BB3-4F9A-BF86-5F5EAD73C826}" presName="hierRoot1" presStyleCnt="0"/>
      <dgm:spPr/>
    </dgm:pt>
    <dgm:pt modelId="{87B48978-BB5B-453C-9ACA-E884E6C8DCA8}" type="pres">
      <dgm:prSet presAssocID="{D6E2F2F8-6BB3-4F9A-BF86-5F5EAD73C826}" presName="composite" presStyleCnt="0"/>
      <dgm:spPr/>
    </dgm:pt>
    <dgm:pt modelId="{C506BF60-1111-434F-AB9A-609DE29E0884}" type="pres">
      <dgm:prSet presAssocID="{D6E2F2F8-6BB3-4F9A-BF86-5F5EAD73C826}" presName="background" presStyleLbl="node0" presStyleIdx="1" presStyleCnt="3"/>
      <dgm:spPr/>
    </dgm:pt>
    <dgm:pt modelId="{CBA6B02B-AD88-4E66-B4A3-13A8087D6988}" type="pres">
      <dgm:prSet presAssocID="{D6E2F2F8-6BB3-4F9A-BF86-5F5EAD73C826}" presName="text" presStyleLbl="fgAcc0" presStyleIdx="1" presStyleCnt="3">
        <dgm:presLayoutVars>
          <dgm:chPref val="3"/>
        </dgm:presLayoutVars>
      </dgm:prSet>
      <dgm:spPr/>
    </dgm:pt>
    <dgm:pt modelId="{0258A985-2345-4C27-B9E0-9D329B2D2029}" type="pres">
      <dgm:prSet presAssocID="{D6E2F2F8-6BB3-4F9A-BF86-5F5EAD73C826}" presName="hierChild2" presStyleCnt="0"/>
      <dgm:spPr/>
    </dgm:pt>
    <dgm:pt modelId="{CB5B616A-7D8B-4B98-8BA1-5AEFB5599AF9}" type="pres">
      <dgm:prSet presAssocID="{6B5BE13A-1E85-4BC3-82AD-4BAB5D80A80B}" presName="hierRoot1" presStyleCnt="0"/>
      <dgm:spPr/>
    </dgm:pt>
    <dgm:pt modelId="{A30988CE-88C3-4659-8C24-87D7F845BC8E}" type="pres">
      <dgm:prSet presAssocID="{6B5BE13A-1E85-4BC3-82AD-4BAB5D80A80B}" presName="composite" presStyleCnt="0"/>
      <dgm:spPr/>
    </dgm:pt>
    <dgm:pt modelId="{F033846D-908D-47CB-BACD-EDFFA56C275A}" type="pres">
      <dgm:prSet presAssocID="{6B5BE13A-1E85-4BC3-82AD-4BAB5D80A80B}" presName="background" presStyleLbl="node0" presStyleIdx="2" presStyleCnt="3"/>
      <dgm:spPr/>
    </dgm:pt>
    <dgm:pt modelId="{52678743-0475-47A4-8DAF-06CB6CB38B26}" type="pres">
      <dgm:prSet presAssocID="{6B5BE13A-1E85-4BC3-82AD-4BAB5D80A80B}" presName="text" presStyleLbl="fgAcc0" presStyleIdx="2" presStyleCnt="3">
        <dgm:presLayoutVars>
          <dgm:chPref val="3"/>
        </dgm:presLayoutVars>
      </dgm:prSet>
      <dgm:spPr/>
    </dgm:pt>
    <dgm:pt modelId="{5FE80F8F-50A5-4A7C-8B1C-96393342C844}" type="pres">
      <dgm:prSet presAssocID="{6B5BE13A-1E85-4BC3-82AD-4BAB5D80A80B}" presName="hierChild2" presStyleCnt="0"/>
      <dgm:spPr/>
    </dgm:pt>
  </dgm:ptLst>
  <dgm:cxnLst>
    <dgm:cxn modelId="{5F40602E-94A9-4FE9-91F8-783D34B823B4}" srcId="{91125FEC-7BED-4FA9-8C86-2D47D2447088}" destId="{4FB0DD1C-0C42-4DB8-89EC-9FA07B214942}" srcOrd="0" destOrd="0" parTransId="{573F9D9E-97A1-4A97-BFF6-233844EF6878}" sibTransId="{B39C2E30-317A-4D1E-BC10-B272EC279AE8}"/>
    <dgm:cxn modelId="{B052163B-9E56-4A5A-B117-5F42783636E7}" type="presOf" srcId="{6B5BE13A-1E85-4BC3-82AD-4BAB5D80A80B}" destId="{52678743-0475-47A4-8DAF-06CB6CB38B26}" srcOrd="0" destOrd="0" presId="urn:microsoft.com/office/officeart/2005/8/layout/hierarchy1"/>
    <dgm:cxn modelId="{C99AA165-C1BE-4BA5-AE8C-1122806C01C2}" type="presOf" srcId="{4FB0DD1C-0C42-4DB8-89EC-9FA07B214942}" destId="{022E68AF-F7AC-4619-ADA2-48942830BAAA}" srcOrd="0" destOrd="0" presId="urn:microsoft.com/office/officeart/2005/8/layout/hierarchy1"/>
    <dgm:cxn modelId="{532BC2BA-D415-4BF4-8543-F6F72437505F}" type="presOf" srcId="{D6E2F2F8-6BB3-4F9A-BF86-5F5EAD73C826}" destId="{CBA6B02B-AD88-4E66-B4A3-13A8087D6988}" srcOrd="0" destOrd="0" presId="urn:microsoft.com/office/officeart/2005/8/layout/hierarchy1"/>
    <dgm:cxn modelId="{B9B3D2BC-0889-44F7-8D2B-9E60DDF5A0B2}" srcId="{91125FEC-7BED-4FA9-8C86-2D47D2447088}" destId="{D6E2F2F8-6BB3-4F9A-BF86-5F5EAD73C826}" srcOrd="1" destOrd="0" parTransId="{444F31DD-C87D-4168-B94F-D86BC05FE631}" sibTransId="{FEDF82FB-9703-4433-97FD-E2FF5BBF2781}"/>
    <dgm:cxn modelId="{495B3DC0-35DE-4395-A2BF-7956481CE8F2}" srcId="{91125FEC-7BED-4FA9-8C86-2D47D2447088}" destId="{6B5BE13A-1E85-4BC3-82AD-4BAB5D80A80B}" srcOrd="2" destOrd="0" parTransId="{13C9AF5B-8403-467F-8010-CEA8A8C0C336}" sibTransId="{E7D60A99-E3FC-4272-AD0C-260F22CBD85D}"/>
    <dgm:cxn modelId="{F7E1C2DC-C13C-4DAC-A4A3-4BAF845A7F7F}" type="presOf" srcId="{91125FEC-7BED-4FA9-8C86-2D47D2447088}" destId="{C7B8BB77-9EBF-44EA-992A-CE8B4DEF1053}" srcOrd="0" destOrd="0" presId="urn:microsoft.com/office/officeart/2005/8/layout/hierarchy1"/>
    <dgm:cxn modelId="{FB85A5EC-4535-44BB-B181-05675F0C8567}" type="presParOf" srcId="{C7B8BB77-9EBF-44EA-992A-CE8B4DEF1053}" destId="{1E085342-8654-469C-B9F1-0D6B5574F2F4}" srcOrd="0" destOrd="0" presId="urn:microsoft.com/office/officeart/2005/8/layout/hierarchy1"/>
    <dgm:cxn modelId="{8BD7D374-76DC-46D6-91B4-80338B345A78}" type="presParOf" srcId="{1E085342-8654-469C-B9F1-0D6B5574F2F4}" destId="{481CE849-CF79-488E-A8E2-9F859B756B04}" srcOrd="0" destOrd="0" presId="urn:microsoft.com/office/officeart/2005/8/layout/hierarchy1"/>
    <dgm:cxn modelId="{D47642E3-FB82-4C0D-9441-9A5EDD728B8B}" type="presParOf" srcId="{481CE849-CF79-488E-A8E2-9F859B756B04}" destId="{436B4383-7838-461A-A12F-0B22CD578072}" srcOrd="0" destOrd="0" presId="urn:microsoft.com/office/officeart/2005/8/layout/hierarchy1"/>
    <dgm:cxn modelId="{880CAE4A-3DCC-45F6-93CB-993FA3B3BE6E}" type="presParOf" srcId="{481CE849-CF79-488E-A8E2-9F859B756B04}" destId="{022E68AF-F7AC-4619-ADA2-48942830BAAA}" srcOrd="1" destOrd="0" presId="urn:microsoft.com/office/officeart/2005/8/layout/hierarchy1"/>
    <dgm:cxn modelId="{86D2B90A-152C-4D15-9248-27AFC5E4DDF9}" type="presParOf" srcId="{1E085342-8654-469C-B9F1-0D6B5574F2F4}" destId="{D77EBF9C-2CDE-4C47-AFBB-4A87E938E213}" srcOrd="1" destOrd="0" presId="urn:microsoft.com/office/officeart/2005/8/layout/hierarchy1"/>
    <dgm:cxn modelId="{737CAA95-F256-4702-8DF4-3A699127C149}" type="presParOf" srcId="{C7B8BB77-9EBF-44EA-992A-CE8B4DEF1053}" destId="{F5EF596C-EF5C-4C53-8AE0-00472BF253D3}" srcOrd="1" destOrd="0" presId="urn:microsoft.com/office/officeart/2005/8/layout/hierarchy1"/>
    <dgm:cxn modelId="{1C414CFC-0FDC-4008-B594-031068CCB713}" type="presParOf" srcId="{F5EF596C-EF5C-4C53-8AE0-00472BF253D3}" destId="{87B48978-BB5B-453C-9ACA-E884E6C8DCA8}" srcOrd="0" destOrd="0" presId="urn:microsoft.com/office/officeart/2005/8/layout/hierarchy1"/>
    <dgm:cxn modelId="{C140360B-C846-45D1-9407-A2D7B23AE0A5}" type="presParOf" srcId="{87B48978-BB5B-453C-9ACA-E884E6C8DCA8}" destId="{C506BF60-1111-434F-AB9A-609DE29E0884}" srcOrd="0" destOrd="0" presId="urn:microsoft.com/office/officeart/2005/8/layout/hierarchy1"/>
    <dgm:cxn modelId="{4DBC2C1E-5DC1-43AE-B359-ABF5506D049C}" type="presParOf" srcId="{87B48978-BB5B-453C-9ACA-E884E6C8DCA8}" destId="{CBA6B02B-AD88-4E66-B4A3-13A8087D6988}" srcOrd="1" destOrd="0" presId="urn:microsoft.com/office/officeart/2005/8/layout/hierarchy1"/>
    <dgm:cxn modelId="{2DC8A999-8A78-476E-B0C4-CAACCC12E7BA}" type="presParOf" srcId="{F5EF596C-EF5C-4C53-8AE0-00472BF253D3}" destId="{0258A985-2345-4C27-B9E0-9D329B2D2029}" srcOrd="1" destOrd="0" presId="urn:microsoft.com/office/officeart/2005/8/layout/hierarchy1"/>
    <dgm:cxn modelId="{C710669C-60C9-464F-A852-6E18DC619E92}" type="presParOf" srcId="{C7B8BB77-9EBF-44EA-992A-CE8B4DEF1053}" destId="{CB5B616A-7D8B-4B98-8BA1-5AEFB5599AF9}" srcOrd="2" destOrd="0" presId="urn:microsoft.com/office/officeart/2005/8/layout/hierarchy1"/>
    <dgm:cxn modelId="{6D94143C-FC38-4AC1-8999-661582B097E0}" type="presParOf" srcId="{CB5B616A-7D8B-4B98-8BA1-5AEFB5599AF9}" destId="{A30988CE-88C3-4659-8C24-87D7F845BC8E}" srcOrd="0" destOrd="0" presId="urn:microsoft.com/office/officeart/2005/8/layout/hierarchy1"/>
    <dgm:cxn modelId="{24FC6F98-4AA6-46FB-A7E4-F08276AFA8FD}" type="presParOf" srcId="{A30988CE-88C3-4659-8C24-87D7F845BC8E}" destId="{F033846D-908D-47CB-BACD-EDFFA56C275A}" srcOrd="0" destOrd="0" presId="urn:microsoft.com/office/officeart/2005/8/layout/hierarchy1"/>
    <dgm:cxn modelId="{1D43076C-F890-4E5F-BD00-5A58F5EB9B64}" type="presParOf" srcId="{A30988CE-88C3-4659-8C24-87D7F845BC8E}" destId="{52678743-0475-47A4-8DAF-06CB6CB38B26}" srcOrd="1" destOrd="0" presId="urn:microsoft.com/office/officeart/2005/8/layout/hierarchy1"/>
    <dgm:cxn modelId="{02DD6C78-4B93-4EB7-A54E-11C58D29849E}" type="presParOf" srcId="{CB5B616A-7D8B-4B98-8BA1-5AEFB5599AF9}" destId="{5FE80F8F-50A5-4A7C-8B1C-96393342C84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51F72DD-2A50-4149-9EEA-179E6F0F416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C5B51B2-6D2B-479B-A6EA-26C8731A582C}">
      <dgm:prSet/>
      <dgm:spPr/>
      <dgm:t>
        <a:bodyPr/>
        <a:lstStyle/>
        <a:p>
          <a:r>
            <a:rPr lang="en-GB"/>
            <a:t>There are </a:t>
          </a:r>
          <a:r>
            <a:rPr lang="en-US" b="1" i="0"/>
            <a:t>989 car dealers</a:t>
          </a:r>
          <a:r>
            <a:rPr lang="en-US" b="0" i="0"/>
            <a:t> in West Midland</a:t>
          </a:r>
          <a:endParaRPr lang="en-US"/>
        </a:p>
      </dgm:t>
    </dgm:pt>
    <dgm:pt modelId="{B0A4292D-F044-4BD7-844F-0B431E228128}" type="parTrans" cxnId="{AB7415E6-252B-484B-B9B6-11B91EF1C4AD}">
      <dgm:prSet/>
      <dgm:spPr/>
      <dgm:t>
        <a:bodyPr/>
        <a:lstStyle/>
        <a:p>
          <a:endParaRPr lang="en-US"/>
        </a:p>
      </dgm:t>
    </dgm:pt>
    <dgm:pt modelId="{5A0FF265-DAB5-4FB8-BBF1-F3071B88F5DC}" type="sibTrans" cxnId="{AB7415E6-252B-484B-B9B6-11B91EF1C4AD}">
      <dgm:prSet/>
      <dgm:spPr/>
      <dgm:t>
        <a:bodyPr/>
        <a:lstStyle/>
        <a:p>
          <a:endParaRPr lang="en-US"/>
        </a:p>
      </dgm:t>
    </dgm:pt>
    <dgm:pt modelId="{D5FEDBB2-E8E9-47F2-8805-99E7E46D65B7}">
      <dgm:prSet/>
      <dgm:spPr/>
      <dgm:t>
        <a:bodyPr/>
        <a:lstStyle/>
        <a:p>
          <a:r>
            <a:rPr lang="en-US" b="0" i="0"/>
            <a:t>445 taxi businesses operating in this region in 2018.</a:t>
          </a:r>
          <a:endParaRPr lang="en-US"/>
        </a:p>
      </dgm:t>
    </dgm:pt>
    <dgm:pt modelId="{F5001BFB-F05B-4670-B4FD-C1D5D188D7BA}" type="parTrans" cxnId="{1E9E06C1-3F12-49FB-B1A5-0DDB2A54DB51}">
      <dgm:prSet/>
      <dgm:spPr/>
      <dgm:t>
        <a:bodyPr/>
        <a:lstStyle/>
        <a:p>
          <a:endParaRPr lang="en-US"/>
        </a:p>
      </dgm:t>
    </dgm:pt>
    <dgm:pt modelId="{F844F4C4-994C-4D3B-B8D1-143DBD3998E5}" type="sibTrans" cxnId="{1E9E06C1-3F12-49FB-B1A5-0DDB2A54DB51}">
      <dgm:prSet/>
      <dgm:spPr/>
      <dgm:t>
        <a:bodyPr/>
        <a:lstStyle/>
        <a:p>
          <a:endParaRPr lang="en-US"/>
        </a:p>
      </dgm:t>
    </dgm:pt>
    <dgm:pt modelId="{174F0815-3D7F-414C-8AD8-59C8BC04B9DC}">
      <dgm:prSet/>
      <dgm:spPr/>
      <dgm:t>
        <a:bodyPr/>
        <a:lstStyle/>
        <a:p>
          <a:r>
            <a:rPr lang="en-US" b="0" i="0"/>
            <a:t>the West Midlands neighborhoods that have significantly more cars now than they did five years ago about </a:t>
          </a:r>
          <a:r>
            <a:rPr lang="en-GB" b="0" i="0"/>
            <a:t>3,055,252</a:t>
          </a:r>
          <a:r>
            <a:rPr lang="en-US" b="0" i="0"/>
            <a:t> car (2019).</a:t>
          </a:r>
          <a:endParaRPr lang="en-US"/>
        </a:p>
      </dgm:t>
    </dgm:pt>
    <dgm:pt modelId="{09DBF919-7693-41F7-9F58-D9CE7CD12154}" type="parTrans" cxnId="{ABE5E7BF-1397-4C5B-9DEE-8F5F745D861A}">
      <dgm:prSet/>
      <dgm:spPr/>
      <dgm:t>
        <a:bodyPr/>
        <a:lstStyle/>
        <a:p>
          <a:endParaRPr lang="en-US"/>
        </a:p>
      </dgm:t>
    </dgm:pt>
    <dgm:pt modelId="{0F8E8879-184A-4806-A439-C3AF9CBAF0C5}" type="sibTrans" cxnId="{ABE5E7BF-1397-4C5B-9DEE-8F5F745D861A}">
      <dgm:prSet/>
      <dgm:spPr/>
      <dgm:t>
        <a:bodyPr/>
        <a:lstStyle/>
        <a:p>
          <a:endParaRPr lang="en-US"/>
        </a:p>
      </dgm:t>
    </dgm:pt>
    <dgm:pt modelId="{3DC5C750-AB0E-44EE-97FB-87D8F6269C3F}" type="pres">
      <dgm:prSet presAssocID="{351F72DD-2A50-4149-9EEA-179E6F0F416C}" presName="linear" presStyleCnt="0">
        <dgm:presLayoutVars>
          <dgm:animLvl val="lvl"/>
          <dgm:resizeHandles val="exact"/>
        </dgm:presLayoutVars>
      </dgm:prSet>
      <dgm:spPr/>
    </dgm:pt>
    <dgm:pt modelId="{98206820-26D8-43A2-ABF7-D4E853485528}" type="pres">
      <dgm:prSet presAssocID="{EC5B51B2-6D2B-479B-A6EA-26C8731A582C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B49064C-7079-4225-93CD-0265DB070681}" type="pres">
      <dgm:prSet presAssocID="{5A0FF265-DAB5-4FB8-BBF1-F3071B88F5DC}" presName="spacer" presStyleCnt="0"/>
      <dgm:spPr/>
    </dgm:pt>
    <dgm:pt modelId="{495D5202-6DD1-41CC-A531-D58BADB9D872}" type="pres">
      <dgm:prSet presAssocID="{D5FEDBB2-E8E9-47F2-8805-99E7E46D65B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EC4C7D5-8390-4DEC-B466-2784BCEBFCB3}" type="pres">
      <dgm:prSet presAssocID="{F844F4C4-994C-4D3B-B8D1-143DBD3998E5}" presName="spacer" presStyleCnt="0"/>
      <dgm:spPr/>
    </dgm:pt>
    <dgm:pt modelId="{A52F2643-C2FC-4E95-8AFC-DF64C9E9364A}" type="pres">
      <dgm:prSet presAssocID="{174F0815-3D7F-414C-8AD8-59C8BC04B9DC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6C90BA30-C76B-4671-A8E3-B7D6B01D939F}" type="presOf" srcId="{351F72DD-2A50-4149-9EEA-179E6F0F416C}" destId="{3DC5C750-AB0E-44EE-97FB-87D8F6269C3F}" srcOrd="0" destOrd="0" presId="urn:microsoft.com/office/officeart/2005/8/layout/vList2"/>
    <dgm:cxn modelId="{4C269D9B-6A47-456D-8CDC-6BD1AF014B40}" type="presOf" srcId="{D5FEDBB2-E8E9-47F2-8805-99E7E46D65B7}" destId="{495D5202-6DD1-41CC-A531-D58BADB9D872}" srcOrd="0" destOrd="0" presId="urn:microsoft.com/office/officeart/2005/8/layout/vList2"/>
    <dgm:cxn modelId="{ABE5E7BF-1397-4C5B-9DEE-8F5F745D861A}" srcId="{351F72DD-2A50-4149-9EEA-179E6F0F416C}" destId="{174F0815-3D7F-414C-8AD8-59C8BC04B9DC}" srcOrd="2" destOrd="0" parTransId="{09DBF919-7693-41F7-9F58-D9CE7CD12154}" sibTransId="{0F8E8879-184A-4806-A439-C3AF9CBAF0C5}"/>
    <dgm:cxn modelId="{1E9E06C1-3F12-49FB-B1A5-0DDB2A54DB51}" srcId="{351F72DD-2A50-4149-9EEA-179E6F0F416C}" destId="{D5FEDBB2-E8E9-47F2-8805-99E7E46D65B7}" srcOrd="1" destOrd="0" parTransId="{F5001BFB-F05B-4670-B4FD-C1D5D188D7BA}" sibTransId="{F844F4C4-994C-4D3B-B8D1-143DBD3998E5}"/>
    <dgm:cxn modelId="{AB7415E6-252B-484B-B9B6-11B91EF1C4AD}" srcId="{351F72DD-2A50-4149-9EEA-179E6F0F416C}" destId="{EC5B51B2-6D2B-479B-A6EA-26C8731A582C}" srcOrd="0" destOrd="0" parTransId="{B0A4292D-F044-4BD7-844F-0B431E228128}" sibTransId="{5A0FF265-DAB5-4FB8-BBF1-F3071B88F5DC}"/>
    <dgm:cxn modelId="{305E92EE-2570-4D83-960F-C004888C4617}" type="presOf" srcId="{174F0815-3D7F-414C-8AD8-59C8BC04B9DC}" destId="{A52F2643-C2FC-4E95-8AFC-DF64C9E9364A}" srcOrd="0" destOrd="0" presId="urn:microsoft.com/office/officeart/2005/8/layout/vList2"/>
    <dgm:cxn modelId="{D692CFEE-C217-4EAF-AFDD-E54529E2AC4E}" type="presOf" srcId="{EC5B51B2-6D2B-479B-A6EA-26C8731A582C}" destId="{98206820-26D8-43A2-ABF7-D4E853485528}" srcOrd="0" destOrd="0" presId="urn:microsoft.com/office/officeart/2005/8/layout/vList2"/>
    <dgm:cxn modelId="{87465A7B-253F-48EE-8F9C-29EA8924CB42}" type="presParOf" srcId="{3DC5C750-AB0E-44EE-97FB-87D8F6269C3F}" destId="{98206820-26D8-43A2-ABF7-D4E853485528}" srcOrd="0" destOrd="0" presId="urn:microsoft.com/office/officeart/2005/8/layout/vList2"/>
    <dgm:cxn modelId="{A8C9319F-CE65-4D65-84DA-1945DCDF3FAE}" type="presParOf" srcId="{3DC5C750-AB0E-44EE-97FB-87D8F6269C3F}" destId="{5B49064C-7079-4225-93CD-0265DB070681}" srcOrd="1" destOrd="0" presId="urn:microsoft.com/office/officeart/2005/8/layout/vList2"/>
    <dgm:cxn modelId="{60FDF2FF-1EBF-4240-80BA-B07DDC9FECCD}" type="presParOf" srcId="{3DC5C750-AB0E-44EE-97FB-87D8F6269C3F}" destId="{495D5202-6DD1-41CC-A531-D58BADB9D872}" srcOrd="2" destOrd="0" presId="urn:microsoft.com/office/officeart/2005/8/layout/vList2"/>
    <dgm:cxn modelId="{01C3AC2C-9D61-4426-B3B1-14EB43DE3BDC}" type="presParOf" srcId="{3DC5C750-AB0E-44EE-97FB-87D8F6269C3F}" destId="{1EC4C7D5-8390-4DEC-B466-2784BCEBFCB3}" srcOrd="3" destOrd="0" presId="urn:microsoft.com/office/officeart/2005/8/layout/vList2"/>
    <dgm:cxn modelId="{090E36CD-2C31-46EF-9C1C-1F42317BD380}" type="presParOf" srcId="{3DC5C750-AB0E-44EE-97FB-87D8F6269C3F}" destId="{A52F2643-C2FC-4E95-8AFC-DF64C9E9364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6B4383-7838-461A-A12F-0B22CD578072}">
      <dsp:nvSpPr>
        <dsp:cNvPr id="0" name=""/>
        <dsp:cNvSpPr/>
      </dsp:nvSpPr>
      <dsp:spPr>
        <a:xfrm>
          <a:off x="0" y="1080567"/>
          <a:ext cx="2957512" cy="1878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2E68AF-F7AC-4619-ADA2-48942830BAAA}">
      <dsp:nvSpPr>
        <dsp:cNvPr id="0" name=""/>
        <dsp:cNvSpPr/>
      </dsp:nvSpPr>
      <dsp:spPr>
        <a:xfrm>
          <a:off x="328612" y="1392749"/>
          <a:ext cx="2957512" cy="18780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/>
            <a:t>Local auto traders</a:t>
          </a:r>
          <a:endParaRPr lang="en-US" sz="4100" kern="1200"/>
        </a:p>
      </dsp:txBody>
      <dsp:txXfrm>
        <a:off x="383617" y="1447754"/>
        <a:ext cx="2847502" cy="1768010"/>
      </dsp:txXfrm>
    </dsp:sp>
    <dsp:sp modelId="{C506BF60-1111-434F-AB9A-609DE29E0884}">
      <dsp:nvSpPr>
        <dsp:cNvPr id="0" name=""/>
        <dsp:cNvSpPr/>
      </dsp:nvSpPr>
      <dsp:spPr>
        <a:xfrm>
          <a:off x="3614737" y="1080567"/>
          <a:ext cx="2957512" cy="1878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A6B02B-AD88-4E66-B4A3-13A8087D6988}">
      <dsp:nvSpPr>
        <dsp:cNvPr id="0" name=""/>
        <dsp:cNvSpPr/>
      </dsp:nvSpPr>
      <dsp:spPr>
        <a:xfrm>
          <a:off x="3943350" y="1392749"/>
          <a:ext cx="2957512" cy="18780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 dirty="0"/>
            <a:t>Taxi drivers' company</a:t>
          </a:r>
          <a:endParaRPr lang="en-US" sz="4100" kern="1200" dirty="0"/>
        </a:p>
      </dsp:txBody>
      <dsp:txXfrm>
        <a:off x="3998355" y="1447754"/>
        <a:ext cx="2847502" cy="1768010"/>
      </dsp:txXfrm>
    </dsp:sp>
    <dsp:sp modelId="{F033846D-908D-47CB-BACD-EDFFA56C275A}">
      <dsp:nvSpPr>
        <dsp:cNvPr id="0" name=""/>
        <dsp:cNvSpPr/>
      </dsp:nvSpPr>
      <dsp:spPr>
        <a:xfrm>
          <a:off x="7229475" y="1080567"/>
          <a:ext cx="2957512" cy="1878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678743-0475-47A4-8DAF-06CB6CB38B26}">
      <dsp:nvSpPr>
        <dsp:cNvPr id="0" name=""/>
        <dsp:cNvSpPr/>
      </dsp:nvSpPr>
      <dsp:spPr>
        <a:xfrm>
          <a:off x="7558087" y="1392749"/>
          <a:ext cx="2957512" cy="18780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/>
            <a:t>Local privet car drivers </a:t>
          </a:r>
          <a:endParaRPr lang="en-US" sz="4100" kern="1200"/>
        </a:p>
      </dsp:txBody>
      <dsp:txXfrm>
        <a:off x="7613092" y="1447754"/>
        <a:ext cx="2847502" cy="17680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206820-26D8-43A2-ABF7-D4E853485528}">
      <dsp:nvSpPr>
        <dsp:cNvPr id="0" name=""/>
        <dsp:cNvSpPr/>
      </dsp:nvSpPr>
      <dsp:spPr>
        <a:xfrm>
          <a:off x="0" y="455715"/>
          <a:ext cx="7559504" cy="173176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There are </a:t>
          </a:r>
          <a:r>
            <a:rPr lang="en-US" sz="3100" b="1" i="0" kern="1200"/>
            <a:t>989 car dealers</a:t>
          </a:r>
          <a:r>
            <a:rPr lang="en-US" sz="3100" b="0" i="0" kern="1200"/>
            <a:t> in West Midland</a:t>
          </a:r>
          <a:endParaRPr lang="en-US" sz="3100" kern="1200"/>
        </a:p>
      </dsp:txBody>
      <dsp:txXfrm>
        <a:off x="84538" y="540253"/>
        <a:ext cx="7390428" cy="1562692"/>
      </dsp:txXfrm>
    </dsp:sp>
    <dsp:sp modelId="{495D5202-6DD1-41CC-A531-D58BADB9D872}">
      <dsp:nvSpPr>
        <dsp:cNvPr id="0" name=""/>
        <dsp:cNvSpPr/>
      </dsp:nvSpPr>
      <dsp:spPr>
        <a:xfrm>
          <a:off x="0" y="2276764"/>
          <a:ext cx="7559504" cy="1731768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0" i="0" kern="1200"/>
            <a:t>445 taxi businesses operating in this region in 2018.</a:t>
          </a:r>
          <a:endParaRPr lang="en-US" sz="3100" kern="1200"/>
        </a:p>
      </dsp:txBody>
      <dsp:txXfrm>
        <a:off x="84538" y="2361302"/>
        <a:ext cx="7390428" cy="1562692"/>
      </dsp:txXfrm>
    </dsp:sp>
    <dsp:sp modelId="{A52F2643-C2FC-4E95-8AFC-DF64C9E9364A}">
      <dsp:nvSpPr>
        <dsp:cNvPr id="0" name=""/>
        <dsp:cNvSpPr/>
      </dsp:nvSpPr>
      <dsp:spPr>
        <a:xfrm>
          <a:off x="0" y="4097812"/>
          <a:ext cx="7559504" cy="1731768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0" i="0" kern="1200"/>
            <a:t>the West Midlands neighborhoods that have significantly more cars now than they did five years ago about </a:t>
          </a:r>
          <a:r>
            <a:rPr lang="en-GB" sz="3100" b="0" i="0" kern="1200"/>
            <a:t>3,055,252</a:t>
          </a:r>
          <a:r>
            <a:rPr lang="en-US" sz="3100" b="0" i="0" kern="1200"/>
            <a:t> car (2019).</a:t>
          </a:r>
          <a:endParaRPr lang="en-US" sz="3100" kern="1200"/>
        </a:p>
      </dsp:txBody>
      <dsp:txXfrm>
        <a:off x="84538" y="4182350"/>
        <a:ext cx="7390428" cy="15626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71215C-6032-B1C2-0234-B95807EC36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2F7DEA-7372-179B-0672-3A85B323F9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187113-C339-029A-2921-48BE2E147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07095-8E93-488E-83B5-6592B43B8861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9185CB-CD9E-E47D-0E4B-051AAF955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F76921-8C5B-B732-FDA5-42BFA1C4B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4F1EF-2C30-4E73-A83C-0B910414F6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1230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D3F84-ED95-F752-0586-C7D717420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5E1FA5-D2C5-E4CC-A735-C27B3441E9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2F622D-F787-19E8-BA6B-CFA35BB925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07095-8E93-488E-83B5-6592B43B8861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288C4F-5F79-EC4E-FB7A-A2484C7FF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56B6A2-B000-7DF8-AD15-989D94D2C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4F1EF-2C30-4E73-A83C-0B910414F6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446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11D8CB-EE32-BDD5-CE3E-657FFE8BE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38B1C-21B5-9A7B-A438-BC45F10036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D37BD6-6ADB-AF72-0C5E-BC12D9F2E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07095-8E93-488E-83B5-6592B43B8861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0761E5-E604-AAC7-D3BE-EBFC1963B7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7C323-9C96-CD67-A0D1-E4CFD822F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4F1EF-2C30-4E73-A83C-0B910414F6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688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6C6E6-FD8F-80DF-F8E2-EE8ABB7C8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D045A4-69D9-5037-5D9A-69B2E542ED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8E4754-6EBC-9700-C9FC-2807A39055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D5A4C1-39CC-998B-DDD2-3D733E39B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07095-8E93-488E-83B5-6592B43B8861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D7BAF6-F209-3193-0E74-0A1B1C280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A9935F-4C7A-7CF5-2655-69B32A926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4F1EF-2C30-4E73-A83C-0B910414F6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122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601C5-BCCD-84CB-E9AC-F6E5BFF935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3782E1-D766-94D2-E12D-656A618A14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D75DA1-EE07-3B0F-7E9C-74DF10AEEB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F0DE0B-1D22-3427-1D8F-3FEC802E99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6A3C82-2BD3-EC2A-8A0B-E76B460025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289102-1C2E-929E-0C6A-7B9EA8A9E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07095-8E93-488E-83B5-6592B43B8861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C2826-43CD-A34E-BC92-746794487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0997ADD-A643-9C36-9124-593EE8719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4F1EF-2C30-4E73-A83C-0B910414F6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852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CE00FF-7CFC-E979-934E-F137DD0E7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44BACC-D673-8888-3E8E-770267C63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07095-8E93-488E-83B5-6592B43B8861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6F28E94-BC3C-27AC-6E72-8D97FD3CF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ED07E4-297C-55E9-EC31-599B3A3C9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4F1EF-2C30-4E73-A83C-0B910414F6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920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78BEFA-D9AD-D06E-E8CB-55D02B54D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07095-8E93-488E-83B5-6592B43B8861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2F1681-805D-57F0-A984-810D1CFF5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962F6B-309E-BAEA-1ECA-5747DEFDF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4F1EF-2C30-4E73-A83C-0B910414F6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111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36BBB-8EEE-64A2-0A92-095C1EA42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799D3C-3216-C45B-0D8C-CE0D1BA61B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100D36-18E1-A9A6-D85A-B072E0C68F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E6DC93-4CE0-1EC4-7D16-5A3230AC6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07095-8E93-488E-83B5-6592B43B8861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94E1D2-9FA6-18A9-D14A-3DB6D373A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42BE88-C55C-9581-E630-885FC313F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4F1EF-2C30-4E73-A83C-0B910414F6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321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62306-E582-7809-ABB3-F4E8F71AA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025685-C199-C779-C84B-2B444A647B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52678F-9AA3-5E7D-A39C-BAE701BEDB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8E3ACF-5FB6-98D4-C407-932A4C167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07095-8E93-488E-83B5-6592B43B8861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06EA7D-79E6-DD47-0016-4265B03446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30FE14-D160-FEAC-91A2-24B3AF5BF3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4F1EF-2C30-4E73-A83C-0B910414F6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67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C96BD-FD3F-C3B8-A10D-C90942CBD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C993D3-67E6-80A7-0A41-98BC80870C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CD1594-456F-C51B-7F3F-E47FA8D8C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07095-8E93-488E-83B5-6592B43B8861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FE9D38-1A7A-5655-0BDC-A335B5706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1749D9-4B8F-99BB-3BDF-7181C0AD7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4F1EF-2C30-4E73-A83C-0B910414F6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303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AEAA3E1-C109-481B-EED5-85AA8361E5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0DF8DA-A9EE-F7C7-3113-2F615F41B8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3D1EE6-42F1-387D-E1C5-C39F09C03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07095-8E93-488E-83B5-6592B43B8861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4C340B-912A-7370-C470-3FA81F53A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7D2C85-357B-E517-C062-353BB0688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4F1EF-2C30-4E73-A83C-0B910414F6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23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19D68C5-A97D-4FB4-A799-F322CC47C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549BF9-D686-DFA6-F3C6-FF27111131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D32322-99AA-5506-6A7F-C3C61BB472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07095-8E93-488E-83B5-6592B43B8861}" type="datetimeFigureOut">
              <a:rPr lang="en-GB" smtClean="0"/>
              <a:t>13/11/2022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8AA4F5-83E4-06EC-DB90-A2B1AF25AB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8AC182-B3C7-A62C-3253-08C175DC13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04F1EF-2C30-4E73-A83C-0B910414F6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27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f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rianocabrera.com/como-hacer-un-plan-de-marketing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f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statswales.gov.wales/Catalogue/Population-and-Migration/Population/Estimates/Local-Authority/populationestimates-by-localauthority-age" TargetMode="External"/><Relationship Id="rId2" Type="http://schemas.openxmlformats.org/officeDocument/2006/relationships/hyperlink" Target="http://www.chiefmarketer.com/3-keys-identifying-target-audience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4" name="Rectangle 110">
            <a:extLst>
              <a:ext uri="{FF2B5EF4-FFF2-40B4-BE49-F238E27FC236}">
                <a16:creationId xmlns:a16="http://schemas.microsoft.com/office/drawing/2014/main" id="{2B577FF9-3543-4875-815D-3D87BD8A20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0A0C69-4C33-AD9D-D2DD-32DC661B71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4030" y="591010"/>
            <a:ext cx="6096000" cy="139421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PAL Autos Ltd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8C5212-7BDB-B41C-5722-A33EC36AA9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6600" y="2438400"/>
            <a:ext cx="5354733" cy="427990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Student Name: Samir Mhanna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Student Number: 2119514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Lecturer Name: Rajesh Kumar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Component 1 – Business plan presentation 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(BMSW 4006) </a:t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Managing Enterprise in the 21st Century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5" name="Freeform: Shape 112">
            <a:extLst>
              <a:ext uri="{FF2B5EF4-FFF2-40B4-BE49-F238E27FC236}">
                <a16:creationId xmlns:a16="http://schemas.microsoft.com/office/drawing/2014/main" id="{F5569EEC-E12F-4856-B407-02B2813A4A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04059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6" name="Freeform: Shape 114">
            <a:extLst>
              <a:ext uri="{FF2B5EF4-FFF2-40B4-BE49-F238E27FC236}">
                <a16:creationId xmlns:a16="http://schemas.microsoft.com/office/drawing/2014/main" id="{CF860788-3A6A-45A3-B3F1-06F159665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567336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9" name="Picture 58" descr="Logo, company name&#10;&#10;Description automatically generated">
            <a:extLst>
              <a:ext uri="{FF2B5EF4-FFF2-40B4-BE49-F238E27FC236}">
                <a16:creationId xmlns:a16="http://schemas.microsoft.com/office/drawing/2014/main" id="{F8F00127-06EB-A80F-E4D9-5C8C2D57AD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243" y="1261725"/>
            <a:ext cx="4939504" cy="3951602"/>
          </a:xfrm>
          <a:custGeom>
            <a:avLst/>
            <a:gdLst/>
            <a:ahLst/>
            <a:cxnLst/>
            <a:rect l="l" t="t" r="r" b="b"/>
            <a:pathLst>
              <a:path w="4579832" h="5347063">
                <a:moveTo>
                  <a:pt x="106985" y="0"/>
                </a:moveTo>
                <a:lnTo>
                  <a:pt x="4472847" y="0"/>
                </a:lnTo>
                <a:cubicBezTo>
                  <a:pt x="4531933" y="0"/>
                  <a:pt x="4579832" y="47899"/>
                  <a:pt x="4579832" y="106985"/>
                </a:cubicBezTo>
                <a:lnTo>
                  <a:pt x="4579832" y="5240078"/>
                </a:lnTo>
                <a:cubicBezTo>
                  <a:pt x="4579832" y="5299164"/>
                  <a:pt x="4531933" y="5347063"/>
                  <a:pt x="4472847" y="5347063"/>
                </a:cubicBezTo>
                <a:lnTo>
                  <a:pt x="106985" y="5347063"/>
                </a:lnTo>
                <a:cubicBezTo>
                  <a:pt x="47899" y="5347063"/>
                  <a:pt x="0" y="5299164"/>
                  <a:pt x="0" y="5240078"/>
                </a:cubicBezTo>
                <a:lnTo>
                  <a:pt x="0" y="106985"/>
                </a:lnTo>
                <a:cubicBezTo>
                  <a:pt x="0" y="47899"/>
                  <a:pt x="47899" y="0"/>
                  <a:pt x="106985" y="0"/>
                </a:cubicBezTo>
                <a:close/>
              </a:path>
            </a:pathLst>
          </a:custGeom>
        </p:spPr>
      </p:pic>
      <p:sp>
        <p:nvSpPr>
          <p:cNvPr id="147" name="Freeform: Shape 116">
            <a:extLst>
              <a:ext uri="{FF2B5EF4-FFF2-40B4-BE49-F238E27FC236}">
                <a16:creationId xmlns:a16="http://schemas.microsoft.com/office/drawing/2014/main" id="{DF1E3393-B852-4883-B778-ED35251129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032259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8" name="Freeform: Shape 118">
            <a:extLst>
              <a:ext uri="{FF2B5EF4-FFF2-40B4-BE49-F238E27FC236}">
                <a16:creationId xmlns:a16="http://schemas.microsoft.com/office/drawing/2014/main" id="{39853D09-4205-4CC7-83EB-288E886AC9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48440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9" name="Freeform: Shape 120">
            <a:extLst>
              <a:ext uri="{FF2B5EF4-FFF2-40B4-BE49-F238E27FC236}">
                <a16:creationId xmlns:a16="http://schemas.microsoft.com/office/drawing/2014/main" id="{0D040B79-3E73-4A31-840D-D6B9C9FDFC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47511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0" name="Freeform: Shape 122">
            <a:extLst>
              <a:ext uri="{FF2B5EF4-FFF2-40B4-BE49-F238E27FC236}">
                <a16:creationId xmlns:a16="http://schemas.microsoft.com/office/drawing/2014/main" id="{156C6AE5-3F8B-42AC-9EA4-1B686A11E9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43820" y="5835650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264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68F3CA5-873D-6438-76B0-D230A92C8E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99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7" name="Arc 36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FD7079-388E-2102-EB3B-87C7AA592B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1135" y="328162"/>
            <a:ext cx="5458838" cy="1325563"/>
          </a:xfrm>
        </p:spPr>
        <p:txBody>
          <a:bodyPr>
            <a:normAutofit/>
          </a:bodyPr>
          <a:lstStyle/>
          <a:p>
            <a:r>
              <a:rPr lang="en-US" sz="6000" b="1" dirty="0"/>
              <a:t>Our Business</a:t>
            </a:r>
            <a:endParaRPr lang="en-GB" sz="6000" b="1" dirty="0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67335D-41FD-7788-9813-41453A7E1C6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40" t="1" r="28559" b="1"/>
          <a:stretch/>
        </p:blipFill>
        <p:spPr>
          <a:xfrm>
            <a:off x="81995" y="13597"/>
            <a:ext cx="3955554" cy="5665670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E31117-4570-EA49-A7DE-00752458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7308" y="1968290"/>
            <a:ext cx="7026492" cy="485996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en-US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Pal Autos Ltd specializes in automotive body and scratch repairs and spray. </a:t>
            </a:r>
          </a:p>
          <a:p>
            <a:pPr>
              <a:lnSpc>
                <a:spcPct val="150000"/>
              </a:lnSpc>
            </a:pP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We are a local, friends-run business that takes pleasure in providing courteous and competent services at reasonable costs.</a:t>
            </a:r>
          </a:p>
          <a:p>
            <a:pPr>
              <a:lnSpc>
                <a:spcPct val="150000"/>
              </a:lnSpc>
            </a:pP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Location: Unit2, Spon Lane, West Bromwich </a:t>
            </a:r>
          </a:p>
          <a:p>
            <a:pPr>
              <a:lnSpc>
                <a:spcPct val="150000"/>
              </a:lnSpc>
            </a:pPr>
            <a:endParaRPr lang="en-US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5318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44A1856-43C5-524E-46DF-E3439FBFFC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6820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8" name="Rectangle 167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B94A72-905F-6FFA-373F-191E0B729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3557" y="400156"/>
            <a:ext cx="5251316" cy="1807305"/>
          </a:xfrm>
        </p:spPr>
        <p:txBody>
          <a:bodyPr>
            <a:normAutofit/>
          </a:bodyPr>
          <a:lstStyle/>
          <a:p>
            <a:r>
              <a:rPr lang="en-US" sz="6000" dirty="0">
                <a:latin typeface="Aharoni" panose="02010803020104030203" pitchFamily="2" charset="-79"/>
                <a:cs typeface="Aharoni" panose="02010803020104030203" pitchFamily="2" charset="-79"/>
              </a:rPr>
              <a:t>MARKET</a:t>
            </a:r>
            <a:endParaRPr lang="en-GB" sz="60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4BC5AF0E-7AEE-F797-56C9-3DBC79B1B58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59" r="25556" b="-3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7D44981-A175-BA3E-E437-BEAA084387D3}"/>
              </a:ext>
            </a:extLst>
          </p:cNvPr>
          <p:cNvSpPr/>
          <p:nvPr/>
        </p:nvSpPr>
        <p:spPr>
          <a:xfrm>
            <a:off x="233171" y="2075688"/>
            <a:ext cx="5992995" cy="3886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The following section will examine the top competitors and determine the many variables that might affect our firm using PESETL Analysis (external factors) and SOWT Analysis (internal &amp; external factors)</a:t>
            </a:r>
          </a:p>
          <a:p>
            <a:endParaRPr lang="en-GB" sz="2000" dirty="0"/>
          </a:p>
          <a:p>
            <a:pPr algn="ctr"/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7357999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FE40F618-FEC0-15B6-63F2-819E2D44D4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3763048"/>
              </p:ext>
            </p:extLst>
          </p:nvPr>
        </p:nvGraphicFramePr>
        <p:xfrm>
          <a:off x="432222" y="92911"/>
          <a:ext cx="11327551" cy="6672177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677743">
                  <a:extLst>
                    <a:ext uri="{9D8B030D-6E8A-4147-A177-3AD203B41FA5}">
                      <a16:colId xmlns:a16="http://schemas.microsoft.com/office/drawing/2014/main" val="3251034274"/>
                    </a:ext>
                  </a:extLst>
                </a:gridCol>
                <a:gridCol w="1975076">
                  <a:extLst>
                    <a:ext uri="{9D8B030D-6E8A-4147-A177-3AD203B41FA5}">
                      <a16:colId xmlns:a16="http://schemas.microsoft.com/office/drawing/2014/main" val="2004463564"/>
                    </a:ext>
                  </a:extLst>
                </a:gridCol>
                <a:gridCol w="1993065">
                  <a:extLst>
                    <a:ext uri="{9D8B030D-6E8A-4147-A177-3AD203B41FA5}">
                      <a16:colId xmlns:a16="http://schemas.microsoft.com/office/drawing/2014/main" val="2289208523"/>
                    </a:ext>
                  </a:extLst>
                </a:gridCol>
                <a:gridCol w="2400228">
                  <a:extLst>
                    <a:ext uri="{9D8B030D-6E8A-4147-A177-3AD203B41FA5}">
                      <a16:colId xmlns:a16="http://schemas.microsoft.com/office/drawing/2014/main" val="3179284692"/>
                    </a:ext>
                  </a:extLst>
                </a:gridCol>
                <a:gridCol w="2281439">
                  <a:extLst>
                    <a:ext uri="{9D8B030D-6E8A-4147-A177-3AD203B41FA5}">
                      <a16:colId xmlns:a16="http://schemas.microsoft.com/office/drawing/2014/main" val="3992167379"/>
                    </a:ext>
                  </a:extLst>
                </a:gridCol>
              </a:tblGrid>
              <a:tr h="609004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kern="1200" dirty="0">
                          <a:solidFill>
                            <a:schemeClr val="bg1"/>
                          </a:solidFill>
                          <a:latin typeface="Aharoni" panose="02010803020104030203" pitchFamily="2" charset="-79"/>
                          <a:ea typeface="+mj-ea"/>
                          <a:cs typeface="Aharoni" panose="02010803020104030203" pitchFamily="2" charset="-79"/>
                        </a:rPr>
                        <a:t>Competitor’s Analysis</a:t>
                      </a:r>
                    </a:p>
                    <a:p>
                      <a:pPr algn="ctr"/>
                      <a:endParaRPr lang="en-GB" sz="4000" kern="1200" dirty="0">
                        <a:solidFill>
                          <a:schemeClr val="tx1"/>
                        </a:solidFill>
                        <a:latin typeface="Aharoni" panose="02010803020104030203" pitchFamily="2" charset="-79"/>
                        <a:ea typeface="+mj-ea"/>
                        <a:cs typeface="Aharoni" panose="02010803020104030203" pitchFamily="2" charset="-79"/>
                      </a:endParaRPr>
                    </a:p>
                  </a:txBody>
                  <a:tcPr marL="77001" marR="77001" marT="93253" marB="3850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800" b="1" cap="none" spc="60" dirty="0">
                        <a:solidFill>
                          <a:schemeClr val="tx1"/>
                        </a:solidFill>
                      </a:endParaRPr>
                    </a:p>
                  </a:txBody>
                  <a:tcPr marL="77001" marR="77001" marT="93253" marB="38500" anchor="ctr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cap="none" spc="60" dirty="0">
                        <a:solidFill>
                          <a:schemeClr val="tx1"/>
                        </a:solidFill>
                      </a:endParaRPr>
                    </a:p>
                  </a:txBody>
                  <a:tcPr marL="77001" marR="77001" marT="93253" marB="38500" anchor="ctr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cap="none" spc="60" dirty="0">
                        <a:solidFill>
                          <a:schemeClr val="tx1"/>
                        </a:solidFill>
                      </a:endParaRPr>
                    </a:p>
                  </a:txBody>
                  <a:tcPr marL="77001" marR="77001" marT="93253" marB="38500" anchor="ctr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cap="none" spc="60" dirty="0">
                        <a:solidFill>
                          <a:schemeClr val="tx1"/>
                        </a:solidFill>
                      </a:endParaRPr>
                    </a:p>
                  </a:txBody>
                  <a:tcPr marL="77001" marR="77001" marT="93253" marB="38500" anchor="ctr"/>
                </a:tc>
                <a:extLst>
                  <a:ext uri="{0D108BD9-81ED-4DB2-BD59-A6C34878D82A}">
                    <a16:rowId xmlns:a16="http://schemas.microsoft.com/office/drawing/2014/main" val="2681102191"/>
                  </a:ext>
                </a:extLst>
              </a:tr>
              <a:tr h="632465">
                <a:tc>
                  <a:txBody>
                    <a:bodyPr/>
                    <a:lstStyle/>
                    <a:p>
                      <a:endParaRPr lang="en-GB" sz="2000" b="0" cap="none" spc="60" dirty="0">
                        <a:solidFill>
                          <a:schemeClr val="bg1"/>
                        </a:solidFill>
                      </a:endParaRPr>
                    </a:p>
                  </a:txBody>
                  <a:tcPr marL="77001" marR="77001" marT="93253" marB="385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800" b="1" cap="none" spc="60" dirty="0">
                        <a:solidFill>
                          <a:schemeClr val="tx1"/>
                        </a:solidFill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800" b="1" cap="none" spc="60" dirty="0">
                          <a:solidFill>
                            <a:schemeClr val="tx1"/>
                          </a:solidFill>
                        </a:rPr>
                        <a:t>Pal Autos ltd </a:t>
                      </a:r>
                    </a:p>
                  </a:txBody>
                  <a:tcPr marL="77001" marR="77001" marT="93253" marB="385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lang="en-US" sz="1800" b="1" cap="none" spc="60" dirty="0">
                          <a:solidFill>
                            <a:schemeClr val="tx1"/>
                          </a:solidFill>
                        </a:rPr>
                      </a:br>
                      <a:r>
                        <a:rPr lang="en-US" sz="1800" b="1" cap="none" spc="60" dirty="0">
                          <a:solidFill>
                            <a:schemeClr val="tx1"/>
                          </a:solidFill>
                        </a:rPr>
                        <a:t>AJM Autocraft Ltd </a:t>
                      </a:r>
                    </a:p>
                  </a:txBody>
                  <a:tcPr marL="77001" marR="77001" marT="93253" marB="385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cap="none" spc="6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cap="none" spc="60" dirty="0">
                          <a:solidFill>
                            <a:schemeClr val="tx1"/>
                          </a:solidFill>
                        </a:rPr>
                        <a:t>Sutton Auto Finish</a:t>
                      </a:r>
                    </a:p>
                  </a:txBody>
                  <a:tcPr marL="77001" marR="77001" marT="93253" marB="385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cap="none" spc="6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cap="none" spc="60" dirty="0">
                          <a:solidFill>
                            <a:schemeClr val="tx1"/>
                          </a:solidFill>
                        </a:rPr>
                        <a:t>TJR BodyworkX Ltd  </a:t>
                      </a:r>
                    </a:p>
                  </a:txBody>
                  <a:tcPr marL="77001" marR="77001" marT="93253" marB="38500" anchor="ctr"/>
                </a:tc>
                <a:extLst>
                  <a:ext uri="{0D108BD9-81ED-4DB2-BD59-A6C34878D82A}">
                    <a16:rowId xmlns:a16="http://schemas.microsoft.com/office/drawing/2014/main" val="1514707213"/>
                  </a:ext>
                </a:extLst>
              </a:tr>
              <a:tr h="405801">
                <a:tc>
                  <a:txBody>
                    <a:bodyPr/>
                    <a:lstStyle/>
                    <a:p>
                      <a:r>
                        <a:rPr lang="en-GB" sz="2000" b="1" cap="none" spc="0" dirty="0">
                          <a:solidFill>
                            <a:schemeClr val="tx1"/>
                          </a:solidFill>
                        </a:rPr>
                        <a:t>Price </a:t>
                      </a: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Good </a:t>
                      </a: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High </a:t>
                      </a: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High </a:t>
                      </a: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Cheap </a:t>
                      </a:r>
                    </a:p>
                  </a:txBody>
                  <a:tcPr marL="77001" marR="77001" marT="93253" marB="38500"/>
                </a:tc>
                <a:extLst>
                  <a:ext uri="{0D108BD9-81ED-4DB2-BD59-A6C34878D82A}">
                    <a16:rowId xmlns:a16="http://schemas.microsoft.com/office/drawing/2014/main" val="4154821161"/>
                  </a:ext>
                </a:extLst>
              </a:tr>
              <a:tr h="689131">
                <a:tc>
                  <a:txBody>
                    <a:bodyPr/>
                    <a:lstStyle/>
                    <a:p>
                      <a:r>
                        <a:rPr lang="en-GB" sz="2000" b="1" cap="none" spc="0" dirty="0">
                          <a:solidFill>
                            <a:schemeClr val="tx1"/>
                          </a:solidFill>
                        </a:rPr>
                        <a:t>time ( booking, finishing)</a:t>
                      </a: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Quick  services</a:t>
                      </a:r>
                    </a:p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Avoid waiting list </a:t>
                      </a: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Long waiting list, 4 days work average </a:t>
                      </a: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Waiting list, slow service</a:t>
                      </a: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 waiting list, quick services </a:t>
                      </a:r>
                    </a:p>
                  </a:txBody>
                  <a:tcPr marL="77001" marR="77001" marT="93253" marB="38500"/>
                </a:tc>
                <a:extLst>
                  <a:ext uri="{0D108BD9-81ED-4DB2-BD59-A6C34878D82A}">
                    <a16:rowId xmlns:a16="http://schemas.microsoft.com/office/drawing/2014/main" val="1635908804"/>
                  </a:ext>
                </a:extLst>
              </a:tr>
              <a:tr h="405801">
                <a:tc>
                  <a:txBody>
                    <a:bodyPr/>
                    <a:lstStyle/>
                    <a:p>
                      <a:r>
                        <a:rPr lang="en-GB" sz="2000" b="1" cap="none" spc="0" dirty="0">
                          <a:solidFill>
                            <a:schemeClr val="tx1"/>
                          </a:solidFill>
                        </a:rPr>
                        <a:t>Quality </a:t>
                      </a: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Very good </a:t>
                      </a: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High quality </a:t>
                      </a: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 good </a:t>
                      </a: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Poor </a:t>
                      </a:r>
                    </a:p>
                  </a:txBody>
                  <a:tcPr marL="77001" marR="77001" marT="93253" marB="38500"/>
                </a:tc>
                <a:extLst>
                  <a:ext uri="{0D108BD9-81ED-4DB2-BD59-A6C34878D82A}">
                    <a16:rowId xmlns:a16="http://schemas.microsoft.com/office/drawing/2014/main" val="3760257718"/>
                  </a:ext>
                </a:extLst>
              </a:tr>
              <a:tr h="689131">
                <a:tc>
                  <a:txBody>
                    <a:bodyPr/>
                    <a:lstStyle/>
                    <a:p>
                      <a:r>
                        <a:rPr lang="en-GB" sz="2000" b="1" cap="none" spc="0" dirty="0">
                          <a:solidFill>
                            <a:schemeClr val="tx1"/>
                          </a:solidFill>
                        </a:rPr>
                        <a:t>Organizational Culture</a:t>
                      </a:r>
                    </a:p>
                    <a:p>
                      <a:endParaRPr lang="en-GB" sz="2000" b="1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Very good </a:t>
                      </a: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Very good </a:t>
                      </a: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Good </a:t>
                      </a: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Good </a:t>
                      </a:r>
                    </a:p>
                  </a:txBody>
                  <a:tcPr marL="77001" marR="77001" marT="93253" marB="38500"/>
                </a:tc>
                <a:extLst>
                  <a:ext uri="{0D108BD9-81ED-4DB2-BD59-A6C34878D82A}">
                    <a16:rowId xmlns:a16="http://schemas.microsoft.com/office/drawing/2014/main" val="1198178516"/>
                  </a:ext>
                </a:extLst>
              </a:tr>
              <a:tr h="71746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cap="none" spc="0" dirty="0">
                          <a:solidFill>
                            <a:schemeClr val="tx1"/>
                          </a:solidFill>
                        </a:rPr>
                        <a:t>Costumers target</a:t>
                      </a:r>
                    </a:p>
                    <a:p>
                      <a:endParaRPr lang="en-GB" sz="2000" b="1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Local taxi drivers </a:t>
                      </a:r>
                    </a:p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Local  car traders </a:t>
                      </a:r>
                    </a:p>
                    <a:p>
                      <a:endParaRPr lang="en-GB" sz="1400" b="1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Car insurance companies</a:t>
                      </a:r>
                    </a:p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Classic cars </a:t>
                      </a: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Car insurance companies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Local privet car drivers</a:t>
                      </a:r>
                    </a:p>
                    <a:p>
                      <a:endParaRPr lang="en-GB" sz="1400" b="1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r>
                        <a:rPr lang="en-GB" sz="1400" b="1" cap="none" spc="0">
                          <a:solidFill>
                            <a:schemeClr val="tx1"/>
                          </a:solidFill>
                        </a:rPr>
                        <a:t>Privet costumers </a:t>
                      </a:r>
                    </a:p>
                    <a:p>
                      <a:endParaRPr lang="en-GB" sz="1400" b="1" cap="none" spc="0">
                        <a:solidFill>
                          <a:schemeClr val="tx1"/>
                        </a:solidFill>
                      </a:endParaRPr>
                    </a:p>
                  </a:txBody>
                  <a:tcPr marL="77001" marR="77001" marT="93253" marB="38500"/>
                </a:tc>
                <a:extLst>
                  <a:ext uri="{0D108BD9-81ED-4DB2-BD59-A6C34878D82A}">
                    <a16:rowId xmlns:a16="http://schemas.microsoft.com/office/drawing/2014/main" val="797366687"/>
                  </a:ext>
                </a:extLst>
              </a:tr>
              <a:tr h="111412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cap="none" spc="0" dirty="0">
                          <a:solidFill>
                            <a:schemeClr val="tx1"/>
                          </a:solidFill>
                        </a:rPr>
                        <a:t>Marketing </a:t>
                      </a:r>
                    </a:p>
                    <a:p>
                      <a:endParaRPr lang="en-GB" sz="2000" b="1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b="1" cap="none" spc="0" dirty="0">
                          <a:solidFill>
                            <a:schemeClr val="tx1"/>
                          </a:solidFill>
                        </a:rPr>
                        <a:t>Website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b="1" cap="none" spc="0" dirty="0">
                          <a:solidFill>
                            <a:schemeClr val="tx1"/>
                          </a:solidFill>
                        </a:rPr>
                        <a:t>social media apps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b="1" cap="none" spc="0" dirty="0">
                          <a:solidFill>
                            <a:schemeClr val="tx1"/>
                          </a:solidFill>
                        </a:rPr>
                        <a:t> business meetings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b="1" cap="none" spc="0" dirty="0">
                          <a:solidFill>
                            <a:schemeClr val="tx1"/>
                          </a:solidFill>
                        </a:rPr>
                        <a:t> business advertising websites e.g. yell</a:t>
                      </a:r>
                      <a:endParaRPr lang="en-GB" sz="1400" b="1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Website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Magazine </a:t>
                      </a: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Website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Social media apps </a:t>
                      </a: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Do not have </a:t>
                      </a:r>
                    </a:p>
                  </a:txBody>
                  <a:tcPr marL="77001" marR="77001" marT="93253" marB="38500"/>
                </a:tc>
                <a:extLst>
                  <a:ext uri="{0D108BD9-81ED-4DB2-BD59-A6C34878D82A}">
                    <a16:rowId xmlns:a16="http://schemas.microsoft.com/office/drawing/2014/main" val="114169673"/>
                  </a:ext>
                </a:extLst>
              </a:tr>
              <a:tr h="405801">
                <a:tc>
                  <a:txBody>
                    <a:bodyPr/>
                    <a:lstStyle/>
                    <a:p>
                      <a:r>
                        <a:rPr lang="en-GB" sz="2000" b="1" cap="none" spc="0" dirty="0">
                          <a:solidFill>
                            <a:schemeClr val="tx1"/>
                          </a:solidFill>
                        </a:rPr>
                        <a:t>Stability </a:t>
                      </a: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New set up </a:t>
                      </a: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5 years </a:t>
                      </a: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7 years </a:t>
                      </a:r>
                    </a:p>
                  </a:txBody>
                  <a:tcPr marL="77001" marR="77001" marT="93253" marB="38500"/>
                </a:tc>
                <a:tc>
                  <a:txBody>
                    <a:bodyPr/>
                    <a:lstStyle/>
                    <a:p>
                      <a:r>
                        <a:rPr lang="en-GB" sz="1400" b="1" cap="none" spc="0" dirty="0">
                          <a:solidFill>
                            <a:schemeClr val="tx1"/>
                          </a:solidFill>
                        </a:rPr>
                        <a:t>11 years </a:t>
                      </a:r>
                    </a:p>
                  </a:txBody>
                  <a:tcPr marL="77001" marR="77001" marT="93253" marB="38500"/>
                </a:tc>
                <a:extLst>
                  <a:ext uri="{0D108BD9-81ED-4DB2-BD59-A6C34878D82A}">
                    <a16:rowId xmlns:a16="http://schemas.microsoft.com/office/drawing/2014/main" val="36416021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85560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73DB893-706A-DB9B-48A9-05B1FE512C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201" y="322819"/>
            <a:ext cx="11595597" cy="6212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2398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51CBEC-5BD5-99AD-FDC5-0CE2143946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36B1879-6B4A-4A5B-7C3B-D72D350890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070" y="57620"/>
            <a:ext cx="11485859" cy="674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4356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28DA9-CC34-DDCA-F622-4258D94F5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  <a:t>Target Market</a:t>
            </a:r>
            <a:endParaRPr lang="en-GB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48" name="Content Placeholder 2">
            <a:extLst>
              <a:ext uri="{FF2B5EF4-FFF2-40B4-BE49-F238E27FC236}">
                <a16:creationId xmlns:a16="http://schemas.microsoft.com/office/drawing/2014/main" id="{D13E1B4F-CAB3-132C-C9C9-5F4C4931D4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2091746"/>
              </p:ext>
            </p:extLst>
          </p:nvPr>
        </p:nvGraphicFramePr>
        <p:xfrm>
          <a:off x="544285" y="2413453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83901EE2-F6B7-529E-BC7D-AAE67A07F980}"/>
              </a:ext>
            </a:extLst>
          </p:cNvPr>
          <p:cNvSpPr txBox="1"/>
          <p:nvPr/>
        </p:nvSpPr>
        <p:spPr>
          <a:xfrm>
            <a:off x="748392" y="1690688"/>
            <a:ext cx="1036864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0" i="0" dirty="0">
                <a:solidFill>
                  <a:srgbClr val="1F1F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target market, also known as a serviceable obtainable market (SOM), is a definite segment of individuals who share common characteristics to whom a business proposals its products or services.                                           </a:t>
            </a:r>
            <a:r>
              <a:rPr lang="en-US" sz="1200" b="0" i="0" dirty="0">
                <a:solidFill>
                  <a:srgbClr val="1F1F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(Sherlock, 2014)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1440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47">
            <a:extLst>
              <a:ext uri="{FF2B5EF4-FFF2-40B4-BE49-F238E27FC236}">
                <a16:creationId xmlns:a16="http://schemas.microsoft.com/office/drawing/2014/main" id="{95199994-21AE-49A2-BA0D-12E295989A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0" name="Arc 49">
            <a:extLst>
              <a:ext uri="{FF2B5EF4-FFF2-40B4-BE49-F238E27FC236}">
                <a16:creationId xmlns:a16="http://schemas.microsoft.com/office/drawing/2014/main" id="{A2C34835-4F79-4934-B151-D68E79764C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269068">
            <a:off x="8717845" y="3339275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E60682-6E60-3A10-5427-FA95EA875E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7856" y="1779443"/>
            <a:ext cx="6490102" cy="438890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latin typeface="Eras Bold ITC" panose="020B0907030504020204" pitchFamily="34" charset="0"/>
                <a:cs typeface="Arial" panose="020B0604020202020204" pitchFamily="34" charset="0"/>
              </a:rPr>
              <a:t>“All marketing strategy is built on STP: Segmentation, Targeting, and Positioning”</a:t>
            </a:r>
          </a:p>
          <a:p>
            <a:pPr marL="0" indent="0" algn="r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(Kotler and Keller, 2008)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9" name="Picture 8" descr="A person drawing on a white board&#10;&#10;Description automatically generated with medium confidence">
            <a:extLst>
              <a:ext uri="{FF2B5EF4-FFF2-40B4-BE49-F238E27FC236}">
                <a16:creationId xmlns:a16="http://schemas.microsoft.com/office/drawing/2014/main" id="{D4D090C2-E879-9397-DEFF-F367DA9F4F1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2539" r="10039" b="1"/>
          <a:stretch/>
        </p:blipFill>
        <p:spPr>
          <a:xfrm>
            <a:off x="6918035" y="10"/>
            <a:ext cx="527396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E785F52-486F-5ABD-4BE9-8EAB37D55A27}"/>
              </a:ext>
            </a:extLst>
          </p:cNvPr>
          <p:cNvSpPr txBox="1"/>
          <p:nvPr/>
        </p:nvSpPr>
        <p:spPr>
          <a:xfrm>
            <a:off x="9872134" y="6657945"/>
            <a:ext cx="231986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marianocabrera.com/como-hacer-un-plan-de-marketing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9343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149E8-34B1-E9DB-3FF5-1015A43D4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54075"/>
          </a:xfrm>
        </p:spPr>
        <p:txBody>
          <a:bodyPr/>
          <a:lstStyle/>
          <a:p>
            <a:r>
              <a:rPr lang="en-GB" dirty="0"/>
              <a:t>Segmentation 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B5705334-738E-0FAF-E471-95FEC63EE06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6493358"/>
              </p:ext>
            </p:extLst>
          </p:nvPr>
        </p:nvGraphicFramePr>
        <p:xfrm>
          <a:off x="690419" y="1409988"/>
          <a:ext cx="10515597" cy="52871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199">
                  <a:extLst>
                    <a:ext uri="{9D8B030D-6E8A-4147-A177-3AD203B41FA5}">
                      <a16:colId xmlns:a16="http://schemas.microsoft.com/office/drawing/2014/main" val="819758189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1736651224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1728935091"/>
                    </a:ext>
                  </a:extLst>
                </a:gridCol>
              </a:tblGrid>
              <a:tr h="969899"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Eras Bold ITC" panose="020B0907030504020204" pitchFamily="34" charset="0"/>
                          <a:cs typeface="Arial" panose="020B0604020202020204" pitchFamily="34" charset="0"/>
                        </a:rPr>
                        <a:t>Segmentation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Description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Estimated size of segment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7761906"/>
                  </a:ext>
                </a:extLst>
              </a:tr>
              <a:tr h="969899">
                <a:tc>
                  <a:txBody>
                    <a:bodyPr/>
                    <a:lstStyle/>
                    <a:p>
                      <a:r>
                        <a:rPr lang="en-US" sz="1800" b="1" i="1" dirty="0">
                          <a:solidFill>
                            <a:srgbClr val="FF6600"/>
                          </a:solidFill>
                          <a:cs typeface="Arial" panose="020B0604020202020204" pitchFamily="34" charset="0"/>
                        </a:rPr>
                        <a:t>Geographic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 </a:t>
                      </a: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residents of</a:t>
                      </a:r>
                      <a:r>
                        <a:rPr lang="en-GB" dirty="0"/>
                        <a:t> </a:t>
                      </a: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West Midlands (in 2019 there was increasing of number of car about 7% comparing 2014)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- 5,961,929 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0344937"/>
                  </a:ext>
                </a:extLst>
              </a:tr>
              <a:tr h="969899">
                <a:tc>
                  <a:txBody>
                    <a:bodyPr/>
                    <a:lstStyle/>
                    <a:p>
                      <a:r>
                        <a:rPr lang="en-US" sz="1800" b="1" i="1" dirty="0">
                          <a:solidFill>
                            <a:srgbClr val="FF6600"/>
                          </a:solidFill>
                          <a:cs typeface="Arial" panose="020B0604020202020204" pitchFamily="34" charset="0"/>
                        </a:rPr>
                        <a:t>Demographic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 Age/ 24 to 60 </a:t>
                      </a:r>
                    </a:p>
                    <a:p>
                      <a:r>
                        <a:rPr lang="en-GB" dirty="0"/>
                        <a:t>- Gander/ men </a:t>
                      </a:r>
                    </a:p>
                    <a:p>
                      <a:r>
                        <a:rPr lang="en-GB" dirty="0"/>
                        <a:t>-  Work (%77.6 of men they are </a:t>
                      </a: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employment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dirty="0"/>
                        <a:t>3,165,749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dirty="0"/>
                        <a:t>1,332,281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dirty="0"/>
                        <a:t>1,037,846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9553726"/>
                  </a:ext>
                </a:extLst>
              </a:tr>
              <a:tr h="969899">
                <a:tc>
                  <a:txBody>
                    <a:bodyPr/>
                    <a:lstStyle/>
                    <a:p>
                      <a:r>
                        <a:rPr lang="en-US" sz="1800" b="1" i="1" dirty="0">
                          <a:solidFill>
                            <a:srgbClr val="FF6600"/>
                          </a:solidFill>
                          <a:cs typeface="Arial" panose="020B0604020202020204" pitchFamily="34" charset="0"/>
                        </a:rPr>
                        <a:t>Psychographic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dirty="0"/>
                        <a:t>Social group ( Asian, Arab, immigrants, etc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dirty="0"/>
                        <a:t>Life style/ active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dirty="0"/>
                        <a:t>155,677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en-GB" dirty="0"/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dirty="0"/>
                        <a:t>232,353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3830481"/>
                  </a:ext>
                </a:extLst>
              </a:tr>
              <a:tr h="969899">
                <a:tc>
                  <a:txBody>
                    <a:bodyPr/>
                    <a:lstStyle/>
                    <a:p>
                      <a:r>
                        <a:rPr lang="en-US" sz="1800" b="1" i="1" dirty="0">
                          <a:solidFill>
                            <a:srgbClr val="FF6600"/>
                          </a:solidFill>
                          <a:cs typeface="Arial" panose="020B0604020202020204" pitchFamily="34" charset="0"/>
                        </a:rPr>
                        <a:t>Behavioral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dirty="0"/>
                        <a:t>Responsiveness to price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dirty="0"/>
                        <a:t>Friendly &amp; Extroverted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dirty="0"/>
                        <a:t>Abused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dirty="0"/>
                        <a:t>185,883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dirty="0"/>
                        <a:t>127,794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dirty="0"/>
                        <a:t>34,854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87388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75444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 fill">
            <a:extLst>
              <a:ext uri="{FF2B5EF4-FFF2-40B4-BE49-F238E27FC236}">
                <a16:creationId xmlns:a16="http://schemas.microsoft.com/office/drawing/2014/main" id="{CB49665F-0298-4449-8D2D-209989CB9E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lor 2">
            <a:extLst>
              <a:ext uri="{FF2B5EF4-FFF2-40B4-BE49-F238E27FC236}">
                <a16:creationId xmlns:a16="http://schemas.microsoft.com/office/drawing/2014/main" id="{A71EEC14-174A-46FA-B046-4747504571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EB6CB95-E653-4C6C-AE51-62FD848E8D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89" y="-2"/>
            <a:ext cx="3468234" cy="6858000"/>
            <a:chOff x="651279" y="598259"/>
            <a:chExt cx="10889442" cy="5680742"/>
          </a:xfrm>
        </p:grpSpPr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BDD3CB8E-ABA7-4F37-BB2C-64FFD19813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Color">
              <a:extLst>
                <a:ext uri="{FF2B5EF4-FFF2-40B4-BE49-F238E27FC236}">
                  <a16:creationId xmlns:a16="http://schemas.microsoft.com/office/drawing/2014/main" id="{C2CA788A-B2FD-494C-BED0-83E31F6DFF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793325D-2AE3-EFD5-376C-61EB88449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1325880" y="1947672"/>
            <a:ext cx="5961888" cy="2788920"/>
          </a:xfrm>
        </p:spPr>
        <p:txBody>
          <a:bodyPr anchor="ctr">
            <a:normAutofit/>
          </a:bodyPr>
          <a:lstStyle/>
          <a:p>
            <a:r>
              <a:rPr lang="en-US" sz="4800" b="1">
                <a:solidFill>
                  <a:schemeClr val="bg1"/>
                </a:solidFill>
              </a:rPr>
              <a:t>Market Targeting</a:t>
            </a:r>
            <a:endParaRPr lang="en-GB" sz="4800">
              <a:solidFill>
                <a:schemeClr val="bg1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10EB147-FE22-3FD4-8FD3-8DE47672464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2891702"/>
              </p:ext>
            </p:extLst>
          </p:nvPr>
        </p:nvGraphicFramePr>
        <p:xfrm>
          <a:off x="3794296" y="288758"/>
          <a:ext cx="7559504" cy="62852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49236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C189A3-48D6-C535-89D8-9AC2E7842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547987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latin typeface="Amasis MT Pro Black" panose="020B0604020202020204" pitchFamily="18" charset="0"/>
              </a:rPr>
              <a:t>Market Positioning</a:t>
            </a:r>
            <a:br>
              <a:rPr lang="en-US" sz="3600" b="1" dirty="0"/>
            </a:br>
            <a:r>
              <a:rPr lang="en-US" sz="3600" b="1" dirty="0"/>
              <a:t> </a:t>
            </a:r>
            <a:br>
              <a:rPr lang="en-US" sz="3600" b="1" dirty="0"/>
            </a:b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Simply, building a brand identity or perception of the good or service in the minds of the target market is a strategic marketing positioning procedure.</a:t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000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51910C60-7DCE-AC9D-501A-B1E873AEC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9" y="1457470"/>
            <a:ext cx="5387876" cy="5400529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Pal Autos position itself as a local:</a:t>
            </a:r>
          </a:p>
          <a:p>
            <a:pPr>
              <a:lnSpc>
                <a:spcPct val="10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Friendly and trusted place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Technology accompanies</a:t>
            </a:r>
            <a:endParaRPr lang="ar-SA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Fast service</a:t>
            </a:r>
          </a:p>
          <a:p>
            <a:pPr>
              <a:lnSpc>
                <a:spcPct val="100000"/>
              </a:lnSpc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GB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highlight>
                  <a:srgbClr val="0080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Based on our research, the next slide will show the market plan </a:t>
            </a:r>
          </a:p>
          <a:p>
            <a:pPr marL="0" indent="0">
              <a:lnSpc>
                <a:spcPct val="100000"/>
              </a:lnSpc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828A5161-06F1-46CF-8AD7-844680A59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4601497"/>
            <a:ext cx="1014060" cy="2017580"/>
            <a:chOff x="0" y="4601497"/>
            <a:chExt cx="1014060" cy="2017580"/>
          </a:xfrm>
        </p:grpSpPr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id="{D3F51FEB-38FB-4F6C-9F7B-2F2AFAB654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-501760" y="5103257"/>
              <a:ext cx="2017580" cy="1014060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E547BA6-BAE0-43BB-A7CA-60F69CE252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427916" y="572870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5" name="Picture 14" descr="Text&#10;&#10;Description automatically generated with medium confidence">
            <a:extLst>
              <a:ext uri="{FF2B5EF4-FFF2-40B4-BE49-F238E27FC236}">
                <a16:creationId xmlns:a16="http://schemas.microsoft.com/office/drawing/2014/main" id="{D28C0769-83AF-02E3-898E-2DC7BA0853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4618" y="2173945"/>
            <a:ext cx="5193914" cy="3579963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5995D10D-E9C9-47DB-AE7E-801FEF38F5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19290" y="1"/>
            <a:ext cx="972709" cy="1935307"/>
            <a:chOff x="10918968" y="713127"/>
            <a:chExt cx="1273032" cy="2532832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C1A72C6-3DE4-4EC3-9AD5-9E0D40D8CE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Isosceles Triangle 27">
              <a:extLst>
                <a:ext uri="{FF2B5EF4-FFF2-40B4-BE49-F238E27FC236}">
                  <a16:creationId xmlns:a16="http://schemas.microsoft.com/office/drawing/2014/main" id="{0B0DA1F1-C391-4EDF-9FE0-23E86E1377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89068" y="1343027"/>
              <a:ext cx="2532832" cy="1273032"/>
            </a:xfrm>
            <a:prstGeom prst="triangle">
              <a:avLst>
                <a:gd name="adj" fmla="val 5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675014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76D91D-4DEE-2E42-523A-AB6F63AAC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Marketing plan 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3B278B-92D3-078E-8E98-5A42388095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F87A8B7-30EC-300C-AC50-B7767D977F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754" y="1536822"/>
            <a:ext cx="11887200" cy="5102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2371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E3321-E710-6EB6-5476-18B2421483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4560" y="243997"/>
            <a:ext cx="10515600" cy="1325563"/>
          </a:xfrm>
        </p:spPr>
        <p:txBody>
          <a:bodyPr/>
          <a:lstStyle/>
          <a:p>
            <a:r>
              <a:rPr lang="en-GB" dirty="0"/>
              <a:t>Team management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D6BC3CD-9C79-3538-24AF-242718CF4B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829833"/>
              </p:ext>
            </p:extLst>
          </p:nvPr>
        </p:nvGraphicFramePr>
        <p:xfrm>
          <a:off x="568960" y="1438434"/>
          <a:ext cx="11226799" cy="53233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5633">
                  <a:extLst>
                    <a:ext uri="{9D8B030D-6E8A-4147-A177-3AD203B41FA5}">
                      <a16:colId xmlns:a16="http://schemas.microsoft.com/office/drawing/2014/main" val="3678242335"/>
                    </a:ext>
                  </a:extLst>
                </a:gridCol>
                <a:gridCol w="2322786">
                  <a:extLst>
                    <a:ext uri="{9D8B030D-6E8A-4147-A177-3AD203B41FA5}">
                      <a16:colId xmlns:a16="http://schemas.microsoft.com/office/drawing/2014/main" val="2640187008"/>
                    </a:ext>
                  </a:extLst>
                </a:gridCol>
                <a:gridCol w="2284618">
                  <a:extLst>
                    <a:ext uri="{9D8B030D-6E8A-4147-A177-3AD203B41FA5}">
                      <a16:colId xmlns:a16="http://schemas.microsoft.com/office/drawing/2014/main" val="1755071153"/>
                    </a:ext>
                  </a:extLst>
                </a:gridCol>
                <a:gridCol w="2093779">
                  <a:extLst>
                    <a:ext uri="{9D8B030D-6E8A-4147-A177-3AD203B41FA5}">
                      <a16:colId xmlns:a16="http://schemas.microsoft.com/office/drawing/2014/main" val="833676500"/>
                    </a:ext>
                  </a:extLst>
                </a:gridCol>
                <a:gridCol w="2529983">
                  <a:extLst>
                    <a:ext uri="{9D8B030D-6E8A-4147-A177-3AD203B41FA5}">
                      <a16:colId xmlns:a16="http://schemas.microsoft.com/office/drawing/2014/main" val="1472297357"/>
                    </a:ext>
                  </a:extLst>
                </a:gridCol>
              </a:tblGrid>
              <a:tr h="40083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Name / job Title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Role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Experience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Qualifications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Skills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201558"/>
                  </a:ext>
                </a:extLst>
              </a:tr>
              <a:tr h="45004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dirty="0"/>
                        <a:t>Samir Mhanna/  Head manager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Leader</a:t>
                      </a:r>
                    </a:p>
                    <a:p>
                      <a:pPr marL="28575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Coordinator</a:t>
                      </a:r>
                    </a:p>
                    <a:p>
                      <a:pPr marL="28575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Team developer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Administrator</a:t>
                      </a:r>
                    </a:p>
                    <a:p>
                      <a:pPr marL="28575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Motivator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2 years managing a car body repair garages in the UK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3 years painting and preparing cars in the UK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More than 9 years same experience in ( Palestine, Egypt, and Greece)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Skills for the workplace L4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Business administration L6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Vehicle Accident Repair (VRQs)</a:t>
                      </a:r>
                      <a:endParaRPr lang="en-GB" dirty="0"/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Health and Safety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Delegation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Emotional Intelligence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Boundary Setting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Organization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Team Building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Communication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Decision Making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28744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00821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085BE9B-FBE9-7DEF-D9EA-D3542EDE8F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28" y="0"/>
            <a:ext cx="120431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689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Freeform: Shape 50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3" name="Isosceles Triangle 52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Isosceles Triangle 54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1C8924B-7168-0C59-6D74-960EC35CEA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4327665"/>
              </p:ext>
            </p:extLst>
          </p:nvPr>
        </p:nvGraphicFramePr>
        <p:xfrm>
          <a:off x="1965370" y="643467"/>
          <a:ext cx="8261262" cy="6154830"/>
        </p:xfrm>
        <a:graphic>
          <a:graphicData uri="http://schemas.openxmlformats.org/drawingml/2006/table">
            <a:tbl>
              <a:tblPr>
                <a:tableStyleId>{3B4B98B0-60AC-42C2-AFA5-B58CD77FA1E5}</a:tableStyleId>
              </a:tblPr>
              <a:tblGrid>
                <a:gridCol w="3008952">
                  <a:extLst>
                    <a:ext uri="{9D8B030D-6E8A-4147-A177-3AD203B41FA5}">
                      <a16:colId xmlns:a16="http://schemas.microsoft.com/office/drawing/2014/main" val="1449713616"/>
                    </a:ext>
                  </a:extLst>
                </a:gridCol>
                <a:gridCol w="1260910">
                  <a:extLst>
                    <a:ext uri="{9D8B030D-6E8A-4147-A177-3AD203B41FA5}">
                      <a16:colId xmlns:a16="http://schemas.microsoft.com/office/drawing/2014/main" val="3332844467"/>
                    </a:ext>
                  </a:extLst>
                </a:gridCol>
                <a:gridCol w="1260910">
                  <a:extLst>
                    <a:ext uri="{9D8B030D-6E8A-4147-A177-3AD203B41FA5}">
                      <a16:colId xmlns:a16="http://schemas.microsoft.com/office/drawing/2014/main" val="4217331930"/>
                    </a:ext>
                  </a:extLst>
                </a:gridCol>
                <a:gridCol w="1260910">
                  <a:extLst>
                    <a:ext uri="{9D8B030D-6E8A-4147-A177-3AD203B41FA5}">
                      <a16:colId xmlns:a16="http://schemas.microsoft.com/office/drawing/2014/main" val="997364343"/>
                    </a:ext>
                  </a:extLst>
                </a:gridCol>
                <a:gridCol w="1469580">
                  <a:extLst>
                    <a:ext uri="{9D8B030D-6E8A-4147-A177-3AD203B41FA5}">
                      <a16:colId xmlns:a16="http://schemas.microsoft.com/office/drawing/2014/main" val="1333106259"/>
                    </a:ext>
                  </a:extLst>
                </a:gridCol>
              </a:tblGrid>
              <a:tr h="18651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Dec-23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Dec-24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Dec-25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2111061207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Totals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3891154630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1523827731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4199704037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Sales Income </a:t>
                      </a:r>
                      <a:endParaRPr lang="en-GB" sz="900" b="0" i="0" u="none" strike="noStrike">
                        <a:solidFill>
                          <a:srgbClr val="00641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£313,000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£400,000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£450,000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£1,163,000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2359143732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Grants</a:t>
                      </a:r>
                      <a:endParaRPr lang="en-GB" sz="900" b="0" i="0" u="none" strike="noStrike">
                        <a:solidFill>
                          <a:srgbClr val="00641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£20,000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£0.00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£0.00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£20,000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4014553780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Bank Loan</a:t>
                      </a:r>
                      <a:endParaRPr lang="en-GB" sz="900" b="0" i="0" u="none" strike="noStrike">
                        <a:solidFill>
                          <a:srgbClr val="00641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£20,000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£0.00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£0.00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£20,000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617542761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Investment by Owner</a:t>
                      </a:r>
                      <a:endParaRPr lang="en-GB" sz="900" b="0" i="0" u="none" strike="noStrike">
                        <a:solidFill>
                          <a:srgbClr val="00641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£18,000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£0.00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£0.00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£18,000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358375150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Any Other Income</a:t>
                      </a:r>
                      <a:endParaRPr lang="en-GB" sz="900" b="0" i="0" u="none" strike="noStrike">
                        <a:solidFill>
                          <a:srgbClr val="00641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£0.00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£0.00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£0.00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1722456951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1468772593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Total Incoming</a:t>
                      </a:r>
                      <a:endParaRPr lang="en-GB" sz="900" b="1" i="0" u="none" strike="noStrike">
                        <a:solidFill>
                          <a:srgbClr val="00641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£371,000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£400,000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£450,000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£1,221,000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3917764780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1027317486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Stock/ Materials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£74,000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£15,000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£30,000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£119,000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1224735442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Rent &amp; Rates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£24,000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£24,000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£24,000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£72,000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3510098252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Wages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£108,000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£120,000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£160,000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£388,000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1419199322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Bills 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£36,000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£45,000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£50,000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£131,000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1792628223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Insurances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£6,000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£6,000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£6,000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£18,000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1926487289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Repairs and Renewals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£16,000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£5,000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£15,000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£36,000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2116950113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Motor Expenses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£5,300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£6,000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£9,000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£20,300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1620197358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Phone/Internet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£1,200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£1,200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£1,200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£3,600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1587297970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Advertising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£9,800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£6,000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£8,000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£23,800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1003725088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Print/Stationery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£1,600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£2,000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£2,000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£5,600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3524220428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Miscellaneous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£6,500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£5,000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£3,500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£15,000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638508297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Loan Repayments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£3,600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£9,600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£9,600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£22,800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1740120570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Bank Charges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£1,200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£1,200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£1,200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£3,600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2233870087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Accountancy Fees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£1,200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£600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£600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£2,400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1353236391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Investment in workplace 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£0.00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£100,000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£40,000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£140,000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996585432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TAX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£0.00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£15,320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£10,680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£26,000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4012860167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Total Outgoing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£294,400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£346,600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£370,780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£1,011,780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1959139904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2777556684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Incoming less outgoing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£76,600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£53,400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£79,220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£209,220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1048661711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Opening Bank Balance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£76,600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£130,000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 </a:t>
                      </a:r>
                      <a:endParaRPr lang="en-GB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912996832"/>
                  </a:ext>
                </a:extLst>
              </a:tr>
              <a:tr h="186510">
                <a:tc>
                  <a:txBody>
                    <a:bodyPr/>
                    <a:lstStyle/>
                    <a:p>
                      <a:pPr algn="l" fontAlgn="b"/>
                      <a:r>
                        <a:rPr lang="en-GB" sz="900" u="none" strike="noStrike">
                          <a:effectLst/>
                        </a:rPr>
                        <a:t>Closing Bank Balance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£76,600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£130,000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>
                          <a:effectLst/>
                        </a:rPr>
                        <a:t>£209,220</a:t>
                      </a:r>
                      <a:endParaRPr lang="en-GB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900" u="none" strike="noStrike" dirty="0">
                          <a:effectLst/>
                        </a:rPr>
                        <a:t> </a:t>
                      </a:r>
                      <a:endParaRPr lang="en-GB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" marR="199" marT="199" marB="0" anchor="ctr"/>
                </a:tc>
                <a:extLst>
                  <a:ext uri="{0D108BD9-81ED-4DB2-BD59-A6C34878D82A}">
                    <a16:rowId xmlns:a16="http://schemas.microsoft.com/office/drawing/2014/main" val="32214581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61362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0377F6E-B255-0434-896F-27F90DBAC3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5655" t="5889" r="9813" b="17423"/>
          <a:stretch/>
        </p:blipFill>
        <p:spPr>
          <a:xfrm>
            <a:off x="2357120" y="-335280"/>
            <a:ext cx="7853680" cy="683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8198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97C6CD-89B9-C1BD-6938-1DBD18E8A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Break-even point 2023 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95B3B231-015A-2F33-7E12-9AE16E6676B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29525834"/>
              </p:ext>
            </p:extLst>
          </p:nvPr>
        </p:nvGraphicFramePr>
        <p:xfrm>
          <a:off x="1681842" y="1825625"/>
          <a:ext cx="8344660" cy="4427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38001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8F41A7-7D9F-9094-48E6-4083D519A5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DF73D0-F313-77C1-FAF2-10254832A4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Kotler, P. and Keller, K.L. (2008) Marketing strategy. In </a:t>
            </a:r>
            <a:r>
              <a:rPr lang="en-US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London: Business Forum.</a:t>
            </a:r>
            <a:endParaRPr lang="en-US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r>
              <a:rPr lang="en-US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Sherlock, Tracie. (2014). </a:t>
            </a:r>
            <a:r>
              <a:rPr lang="en-US" b="0" i="0" u="none" strike="noStrike" dirty="0">
                <a:solidFill>
                  <a:srgbClr val="3366BB"/>
                </a:solidFill>
                <a:effectLst/>
                <a:latin typeface="Arial" panose="020B0604020202020204" pitchFamily="34" charset="0"/>
                <a:hlinkClick r:id="rId2"/>
              </a:rPr>
              <a:t>"3 Keys to Identifying Your Target Audience"</a:t>
            </a:r>
            <a:r>
              <a:rPr lang="en-US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. Database: Business Source Complete. Retrieved 23 March 2016.</a:t>
            </a:r>
          </a:p>
          <a:p>
            <a:r>
              <a:rPr lang="en-GB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Wales State</a:t>
            </a:r>
            <a:r>
              <a:rPr lang="en-GB" sz="28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US" sz="2800" b="0" i="1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Population estimates by local authority and age</a:t>
            </a:r>
            <a:r>
              <a:rPr lang="en-GB" sz="28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dirty="0">
                <a:hlinkClick r:id="rId3"/>
              </a:rPr>
              <a:t>Population estimates by local authority and age (</a:t>
            </a:r>
            <a:r>
              <a:rPr lang="en-US" dirty="0" err="1">
                <a:hlinkClick r:id="rId3"/>
              </a:rPr>
              <a:t>gov.wales</a:t>
            </a:r>
            <a:r>
              <a:rPr lang="en-US" dirty="0">
                <a:hlinkClick r:id="rId3"/>
              </a:rPr>
              <a:t>)</a:t>
            </a:r>
            <a:r>
              <a:rPr lang="en-US" dirty="0"/>
              <a:t>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Accessed on: 6</a:t>
            </a:r>
            <a:r>
              <a:rPr lang="en-GB" sz="28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November 2022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94987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410AC8C6F95F4D9E71F942A85CABE2" ma:contentTypeVersion="11" ma:contentTypeDescription="Create a new document." ma:contentTypeScope="" ma:versionID="1ccf346079deaa3d42177955997042ed">
  <xsd:schema xmlns:xsd="http://www.w3.org/2001/XMLSchema" xmlns:xs="http://www.w3.org/2001/XMLSchema" xmlns:p="http://schemas.microsoft.com/office/2006/metadata/properties" xmlns:ns3="2fff46f4-612e-44ba-884a-bcd0b08f5dc6" xmlns:ns4="2185e222-3c8d-40d1-8655-532d5209bd26" targetNamespace="http://schemas.microsoft.com/office/2006/metadata/properties" ma:root="true" ma:fieldsID="8b8ac63a608ddcc968acd729c09bb14f" ns3:_="" ns4:_="">
    <xsd:import namespace="2fff46f4-612e-44ba-884a-bcd0b08f5dc6"/>
    <xsd:import namespace="2185e222-3c8d-40d1-8655-532d5209bd26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ff46f4-612e-44ba-884a-bcd0b08f5dc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85e222-3c8d-40d1-8655-532d5209bd2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B16DCE0-9F11-44D4-B296-043D85BF3AC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fff46f4-612e-44ba-884a-bcd0b08f5dc6"/>
    <ds:schemaRef ds:uri="2185e222-3c8d-40d1-8655-532d5209bd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9D28E1E-A56F-450D-BB19-1457DDC1F4DF}">
  <ds:schemaRefs>
    <ds:schemaRef ds:uri="http://purl.org/dc/elements/1.1/"/>
    <ds:schemaRef ds:uri="http://schemas.microsoft.com/office/2006/metadata/properties"/>
    <ds:schemaRef ds:uri="http://purl.org/dc/terms/"/>
    <ds:schemaRef ds:uri="2185e222-3c8d-40d1-8655-532d5209bd26"/>
    <ds:schemaRef ds:uri="http://schemas.microsoft.com/office/2006/documentManagement/types"/>
    <ds:schemaRef ds:uri="http://schemas.microsoft.com/office/infopath/2007/PartnerControls"/>
    <ds:schemaRef ds:uri="2fff46f4-612e-44ba-884a-bcd0b08f5dc6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50EBE8E-AA05-442B-806C-B10ECE02726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0</TotalTime>
  <Words>982</Words>
  <Application>Microsoft Office PowerPoint</Application>
  <PresentationFormat>Widescreen</PresentationFormat>
  <Paragraphs>317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Aharoni</vt:lpstr>
      <vt:lpstr>Amasis MT Pro Black</vt:lpstr>
      <vt:lpstr>Arial</vt:lpstr>
      <vt:lpstr>Calibri</vt:lpstr>
      <vt:lpstr>Calibri Light</vt:lpstr>
      <vt:lpstr>Eras Bold ITC</vt:lpstr>
      <vt:lpstr>Wingdings</vt:lpstr>
      <vt:lpstr>Office Theme</vt:lpstr>
      <vt:lpstr>PAL Autos Ltd </vt:lpstr>
      <vt:lpstr>PowerPoint Presentation</vt:lpstr>
      <vt:lpstr>Our Business</vt:lpstr>
      <vt:lpstr>PowerPoint Presentation</vt:lpstr>
      <vt:lpstr>MARKET</vt:lpstr>
      <vt:lpstr>PowerPoint Presentation</vt:lpstr>
      <vt:lpstr>PowerPoint Presentation</vt:lpstr>
      <vt:lpstr>PowerPoint Presentation</vt:lpstr>
      <vt:lpstr>Target Market</vt:lpstr>
      <vt:lpstr>PowerPoint Presentation</vt:lpstr>
      <vt:lpstr>Segmentation </vt:lpstr>
      <vt:lpstr>Market Targeting</vt:lpstr>
      <vt:lpstr>Market Positioning   Simply, building a brand identity or perception of the good or service in the minds of the target market is a strategic marketing positioning procedure. </vt:lpstr>
      <vt:lpstr>Marketing plan </vt:lpstr>
      <vt:lpstr>Team management </vt:lpstr>
      <vt:lpstr>PowerPoint Presentation</vt:lpstr>
      <vt:lpstr>PowerPoint Presentation</vt:lpstr>
      <vt:lpstr>PowerPoint Presentation</vt:lpstr>
      <vt:lpstr>Break-even point 2023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Group 6</dc:title>
  <dc:creator>Samir Mhanna (2119514)</dc:creator>
  <cp:lastModifiedBy>Samir Mhanna (2119514)</cp:lastModifiedBy>
  <cp:revision>1</cp:revision>
  <dcterms:created xsi:type="dcterms:W3CDTF">2022-10-16T13:24:05Z</dcterms:created>
  <dcterms:modified xsi:type="dcterms:W3CDTF">2022-11-13T19:24:31Z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0x01010007410AC8C6F95F4D9E71F942A85CABE2</vt:lpwstr>
  </property>
</Properties>
</file>