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57" r:id="rId5"/>
    <p:sldId id="259" r:id="rId6"/>
    <p:sldId id="258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4382AA-40C8-4ABD-9EC1-55C74E245220}" v="104" dt="2026-03-15T22:41:31.9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530"/>
    <p:restoredTop sz="94689"/>
  </p:normalViewPr>
  <p:slideViewPr>
    <p:cSldViewPr snapToGrid="0" showGuides="1">
      <p:cViewPr varScale="1">
        <p:scale>
          <a:sx n="75" d="100"/>
          <a:sy n="75" d="100"/>
        </p:scale>
        <p:origin x="768" y="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kil Ahmad (2434777)" userId="66cb1314-f6cf-48c2-823a-2056c228cf0f" providerId="ADAL" clId="{7B881F03-0EC0-41CE-8B0B-1D49064D1F86}"/>
    <pc:docChg chg="custSel addSld delSld modSld">
      <pc:chgData name="Shakil Ahmad (2434777)" userId="66cb1314-f6cf-48c2-823a-2056c228cf0f" providerId="ADAL" clId="{7B881F03-0EC0-41CE-8B0B-1D49064D1F86}" dt="2026-03-15T22:47:37.197" v="7225" actId="20577"/>
      <pc:docMkLst>
        <pc:docMk/>
      </pc:docMkLst>
      <pc:sldChg chg="modSp mod">
        <pc:chgData name="Shakil Ahmad (2434777)" userId="66cb1314-f6cf-48c2-823a-2056c228cf0f" providerId="ADAL" clId="{7B881F03-0EC0-41CE-8B0B-1D49064D1F86}" dt="2026-03-15T13:28:42.188" v="2578" actId="20577"/>
        <pc:sldMkLst>
          <pc:docMk/>
          <pc:sldMk cId="2465510357" sldId="257"/>
        </pc:sldMkLst>
        <pc:spChg chg="mod">
          <ac:chgData name="Shakil Ahmad (2434777)" userId="66cb1314-f6cf-48c2-823a-2056c228cf0f" providerId="ADAL" clId="{7B881F03-0EC0-41CE-8B0B-1D49064D1F86}" dt="2026-03-15T13:24:45.233" v="2286" actId="20577"/>
          <ac:spMkLst>
            <pc:docMk/>
            <pc:sldMk cId="2465510357" sldId="257"/>
            <ac:spMk id="2" creationId="{DA2D9CAF-62E4-A56C-BC72-03583E71A03A}"/>
          </ac:spMkLst>
        </pc:spChg>
        <pc:spChg chg="mod">
          <ac:chgData name="Shakil Ahmad (2434777)" userId="66cb1314-f6cf-48c2-823a-2056c228cf0f" providerId="ADAL" clId="{7B881F03-0EC0-41CE-8B0B-1D49064D1F86}" dt="2026-03-15T13:28:42.188" v="2578" actId="20577"/>
          <ac:spMkLst>
            <pc:docMk/>
            <pc:sldMk cId="2465510357" sldId="257"/>
            <ac:spMk id="3" creationId="{8FC115E9-2559-9124-E2DA-727C7D7E63C8}"/>
          </ac:spMkLst>
        </pc:spChg>
      </pc:sldChg>
      <pc:sldChg chg="modSp mod">
        <pc:chgData name="Shakil Ahmad (2434777)" userId="66cb1314-f6cf-48c2-823a-2056c228cf0f" providerId="ADAL" clId="{7B881F03-0EC0-41CE-8B0B-1D49064D1F86}" dt="2026-03-15T22:38:56.973" v="7163" actId="255"/>
        <pc:sldMkLst>
          <pc:docMk/>
          <pc:sldMk cId="4116388871" sldId="258"/>
        </pc:sldMkLst>
        <pc:spChg chg="mod">
          <ac:chgData name="Shakil Ahmad (2434777)" userId="66cb1314-f6cf-48c2-823a-2056c228cf0f" providerId="ADAL" clId="{7B881F03-0EC0-41CE-8B0B-1D49064D1F86}" dt="2026-03-15T13:17:42.361" v="1698" actId="20577"/>
          <ac:spMkLst>
            <pc:docMk/>
            <pc:sldMk cId="4116388871" sldId="258"/>
            <ac:spMk id="2" creationId="{2A4AD9C4-2521-DCB7-1E6E-1EC3A3E54ABB}"/>
          </ac:spMkLst>
        </pc:spChg>
        <pc:spChg chg="mod">
          <ac:chgData name="Shakil Ahmad (2434777)" userId="66cb1314-f6cf-48c2-823a-2056c228cf0f" providerId="ADAL" clId="{7B881F03-0EC0-41CE-8B0B-1D49064D1F86}" dt="2026-03-15T22:38:56.973" v="7163" actId="255"/>
          <ac:spMkLst>
            <pc:docMk/>
            <pc:sldMk cId="4116388871" sldId="258"/>
            <ac:spMk id="3" creationId="{0C0A1F15-2B6F-3DC4-0A13-B27D439F2F08}"/>
          </ac:spMkLst>
        </pc:spChg>
      </pc:sldChg>
      <pc:sldChg chg="modSp mod">
        <pc:chgData name="Shakil Ahmad (2434777)" userId="66cb1314-f6cf-48c2-823a-2056c228cf0f" providerId="ADAL" clId="{7B881F03-0EC0-41CE-8B0B-1D49064D1F86}" dt="2026-03-15T22:44:26.760" v="7223" actId="20577"/>
        <pc:sldMkLst>
          <pc:docMk/>
          <pc:sldMk cId="2390117350" sldId="259"/>
        </pc:sldMkLst>
        <pc:spChg chg="mod">
          <ac:chgData name="Shakil Ahmad (2434777)" userId="66cb1314-f6cf-48c2-823a-2056c228cf0f" providerId="ADAL" clId="{7B881F03-0EC0-41CE-8B0B-1D49064D1F86}" dt="2026-03-15T22:38:26.142" v="7162" actId="2711"/>
          <ac:spMkLst>
            <pc:docMk/>
            <pc:sldMk cId="2390117350" sldId="259"/>
            <ac:spMk id="2" creationId="{6DA3F0F3-A943-03FA-BD6B-E6E6B03FEB21}"/>
          </ac:spMkLst>
        </pc:spChg>
        <pc:spChg chg="mod">
          <ac:chgData name="Shakil Ahmad (2434777)" userId="66cb1314-f6cf-48c2-823a-2056c228cf0f" providerId="ADAL" clId="{7B881F03-0EC0-41CE-8B0B-1D49064D1F86}" dt="2026-03-15T22:44:26.760" v="7223" actId="20577"/>
          <ac:spMkLst>
            <pc:docMk/>
            <pc:sldMk cId="2390117350" sldId="259"/>
            <ac:spMk id="3" creationId="{01CC80CE-C6BC-E51E-E1D5-3DFFE4C38F44}"/>
          </ac:spMkLst>
        </pc:spChg>
      </pc:sldChg>
      <pc:sldChg chg="new del">
        <pc:chgData name="Shakil Ahmad (2434777)" userId="66cb1314-f6cf-48c2-823a-2056c228cf0f" providerId="ADAL" clId="{7B881F03-0EC0-41CE-8B0B-1D49064D1F86}" dt="2026-03-15T13:21:42.858" v="2063" actId="2696"/>
        <pc:sldMkLst>
          <pc:docMk/>
          <pc:sldMk cId="3040813849" sldId="260"/>
        </pc:sldMkLst>
      </pc:sldChg>
      <pc:sldChg chg="new del">
        <pc:chgData name="Shakil Ahmad (2434777)" userId="66cb1314-f6cf-48c2-823a-2056c228cf0f" providerId="ADAL" clId="{7B881F03-0EC0-41CE-8B0B-1D49064D1F86}" dt="2026-03-14T23:34:31.126" v="1" actId="2696"/>
        <pc:sldMkLst>
          <pc:docMk/>
          <pc:sldMk cId="3613786086" sldId="260"/>
        </pc:sldMkLst>
      </pc:sldChg>
      <pc:sldChg chg="modSp new mod">
        <pc:chgData name="Shakil Ahmad (2434777)" userId="66cb1314-f6cf-48c2-823a-2056c228cf0f" providerId="ADAL" clId="{7B881F03-0EC0-41CE-8B0B-1D49064D1F86}" dt="2026-03-15T22:39:40.303" v="7165" actId="255"/>
        <pc:sldMkLst>
          <pc:docMk/>
          <pc:sldMk cId="1160080040" sldId="261"/>
        </pc:sldMkLst>
        <pc:spChg chg="mod">
          <ac:chgData name="Shakil Ahmad (2434777)" userId="66cb1314-f6cf-48c2-823a-2056c228cf0f" providerId="ADAL" clId="{7B881F03-0EC0-41CE-8B0B-1D49064D1F86}" dt="2026-03-15T22:39:12.672" v="7164" actId="255"/>
          <ac:spMkLst>
            <pc:docMk/>
            <pc:sldMk cId="1160080040" sldId="261"/>
            <ac:spMk id="2" creationId="{65665CCF-4A23-10CE-B6EB-F2429E767134}"/>
          </ac:spMkLst>
        </pc:spChg>
        <pc:spChg chg="mod">
          <ac:chgData name="Shakil Ahmad (2434777)" userId="66cb1314-f6cf-48c2-823a-2056c228cf0f" providerId="ADAL" clId="{7B881F03-0EC0-41CE-8B0B-1D49064D1F86}" dt="2026-03-15T22:39:40.303" v="7165" actId="255"/>
          <ac:spMkLst>
            <pc:docMk/>
            <pc:sldMk cId="1160080040" sldId="261"/>
            <ac:spMk id="3" creationId="{41372FBA-70CB-24FE-4872-229AC847E115}"/>
          </ac:spMkLst>
        </pc:spChg>
      </pc:sldChg>
      <pc:sldChg chg="modSp new mod">
        <pc:chgData name="Shakil Ahmad (2434777)" userId="66cb1314-f6cf-48c2-823a-2056c228cf0f" providerId="ADAL" clId="{7B881F03-0EC0-41CE-8B0B-1D49064D1F86}" dt="2026-03-15T22:22:03.740" v="5580" actId="20577"/>
        <pc:sldMkLst>
          <pc:docMk/>
          <pc:sldMk cId="795056472" sldId="262"/>
        </pc:sldMkLst>
        <pc:spChg chg="mod">
          <ac:chgData name="Shakil Ahmad (2434777)" userId="66cb1314-f6cf-48c2-823a-2056c228cf0f" providerId="ADAL" clId="{7B881F03-0EC0-41CE-8B0B-1D49064D1F86}" dt="2026-03-15T13:46:49.757" v="2988" actId="27636"/>
          <ac:spMkLst>
            <pc:docMk/>
            <pc:sldMk cId="795056472" sldId="262"/>
            <ac:spMk id="2" creationId="{2A7D3119-E021-A10D-107E-9818F463679E}"/>
          </ac:spMkLst>
        </pc:spChg>
        <pc:spChg chg="mod">
          <ac:chgData name="Shakil Ahmad (2434777)" userId="66cb1314-f6cf-48c2-823a-2056c228cf0f" providerId="ADAL" clId="{7B881F03-0EC0-41CE-8B0B-1D49064D1F86}" dt="2026-03-15T22:22:03.740" v="5580" actId="20577"/>
          <ac:spMkLst>
            <pc:docMk/>
            <pc:sldMk cId="795056472" sldId="262"/>
            <ac:spMk id="3" creationId="{82BDF19D-1207-B3DE-0751-9694F0A256B4}"/>
          </ac:spMkLst>
        </pc:spChg>
      </pc:sldChg>
      <pc:sldChg chg="addSp delSp modSp new mod">
        <pc:chgData name="Shakil Ahmad (2434777)" userId="66cb1314-f6cf-48c2-823a-2056c228cf0f" providerId="ADAL" clId="{7B881F03-0EC0-41CE-8B0B-1D49064D1F86}" dt="2026-03-15T22:41:55.814" v="7178" actId="20577"/>
        <pc:sldMkLst>
          <pc:docMk/>
          <pc:sldMk cId="926653877" sldId="263"/>
        </pc:sldMkLst>
        <pc:spChg chg="mod">
          <ac:chgData name="Shakil Ahmad (2434777)" userId="66cb1314-f6cf-48c2-823a-2056c228cf0f" providerId="ADAL" clId="{7B881F03-0EC0-41CE-8B0B-1D49064D1F86}" dt="2026-03-15T22:41:42.508" v="7176" actId="113"/>
          <ac:spMkLst>
            <pc:docMk/>
            <pc:sldMk cId="926653877" sldId="263"/>
            <ac:spMk id="2" creationId="{04C1C11E-33FE-B4B6-34F0-52524376F447}"/>
          </ac:spMkLst>
        </pc:spChg>
        <pc:spChg chg="del mod">
          <ac:chgData name="Shakil Ahmad (2434777)" userId="66cb1314-f6cf-48c2-823a-2056c228cf0f" providerId="ADAL" clId="{7B881F03-0EC0-41CE-8B0B-1D49064D1F86}" dt="2026-03-15T13:56:18.474" v="3412"/>
          <ac:spMkLst>
            <pc:docMk/>
            <pc:sldMk cId="926653877" sldId="263"/>
            <ac:spMk id="3" creationId="{95C0E78D-1A6F-5664-975C-9756A6E58CE6}"/>
          </ac:spMkLst>
        </pc:spChg>
        <pc:spChg chg="add mod">
          <ac:chgData name="Shakil Ahmad (2434777)" userId="66cb1314-f6cf-48c2-823a-2056c228cf0f" providerId="ADAL" clId="{7B881F03-0EC0-41CE-8B0B-1D49064D1F86}" dt="2026-03-15T22:41:55.814" v="7178" actId="20577"/>
          <ac:spMkLst>
            <pc:docMk/>
            <pc:sldMk cId="926653877" sldId="263"/>
            <ac:spMk id="4" creationId="{AD41C735-9E00-E821-DCE8-8D6527A6CD60}"/>
          </ac:spMkLst>
        </pc:spChg>
      </pc:sldChg>
      <pc:sldChg chg="modSp new del mod">
        <pc:chgData name="Shakil Ahmad (2434777)" userId="66cb1314-f6cf-48c2-823a-2056c228cf0f" providerId="ADAL" clId="{7B881F03-0EC0-41CE-8B0B-1D49064D1F86}" dt="2026-03-15T01:12:42.056" v="679" actId="2696"/>
        <pc:sldMkLst>
          <pc:docMk/>
          <pc:sldMk cId="1001802065" sldId="263"/>
        </pc:sldMkLst>
        <pc:spChg chg="mod">
          <ac:chgData name="Shakil Ahmad (2434777)" userId="66cb1314-f6cf-48c2-823a-2056c228cf0f" providerId="ADAL" clId="{7B881F03-0EC0-41CE-8B0B-1D49064D1F86}" dt="2026-03-15T01:05:46.488" v="678" actId="20577"/>
          <ac:spMkLst>
            <pc:docMk/>
            <pc:sldMk cId="1001802065" sldId="263"/>
            <ac:spMk id="3" creationId="{023BFFE3-DFE2-8151-A28C-DFF609F7561B}"/>
          </ac:spMkLst>
        </pc:spChg>
        <pc:spChg chg="mod">
          <ac:chgData name="Shakil Ahmad (2434777)" userId="66cb1314-f6cf-48c2-823a-2056c228cf0f" providerId="ADAL" clId="{7B881F03-0EC0-41CE-8B0B-1D49064D1F86}" dt="2026-03-15T01:04:06.734" v="672"/>
          <ac:spMkLst>
            <pc:docMk/>
            <pc:sldMk cId="1001802065" sldId="263"/>
            <ac:spMk id="4" creationId="{1ECB8318-3328-A42A-1B9A-04DA02996CD6}"/>
          </ac:spMkLst>
        </pc:spChg>
      </pc:sldChg>
      <pc:sldChg chg="modSp new mod">
        <pc:chgData name="Shakil Ahmad (2434777)" userId="66cb1314-f6cf-48c2-823a-2056c228cf0f" providerId="ADAL" clId="{7B881F03-0EC0-41CE-8B0B-1D49064D1F86}" dt="2026-03-15T14:16:22.961" v="4340" actId="20577"/>
        <pc:sldMkLst>
          <pc:docMk/>
          <pc:sldMk cId="1230827559" sldId="264"/>
        </pc:sldMkLst>
        <pc:spChg chg="mod">
          <ac:chgData name="Shakil Ahmad (2434777)" userId="66cb1314-f6cf-48c2-823a-2056c228cf0f" providerId="ADAL" clId="{7B881F03-0EC0-41CE-8B0B-1D49064D1F86}" dt="2026-03-15T01:48:59.299" v="751" actId="20577"/>
          <ac:spMkLst>
            <pc:docMk/>
            <pc:sldMk cId="1230827559" sldId="264"/>
            <ac:spMk id="2" creationId="{4CE085B0-1B75-CC80-4829-99A43F6E1CE2}"/>
          </ac:spMkLst>
        </pc:spChg>
        <pc:spChg chg="mod">
          <ac:chgData name="Shakil Ahmad (2434777)" userId="66cb1314-f6cf-48c2-823a-2056c228cf0f" providerId="ADAL" clId="{7B881F03-0EC0-41CE-8B0B-1D49064D1F86}" dt="2026-03-15T14:16:22.961" v="4340" actId="20577"/>
          <ac:spMkLst>
            <pc:docMk/>
            <pc:sldMk cId="1230827559" sldId="264"/>
            <ac:spMk id="3" creationId="{B3935054-1CBE-0AE2-F1B6-705AA48B9F92}"/>
          </ac:spMkLst>
        </pc:spChg>
      </pc:sldChg>
      <pc:sldChg chg="modSp new mod">
        <pc:chgData name="Shakil Ahmad (2434777)" userId="66cb1314-f6cf-48c2-823a-2056c228cf0f" providerId="ADAL" clId="{7B881F03-0EC0-41CE-8B0B-1D49064D1F86}" dt="2026-03-15T22:42:43.367" v="7217" actId="27636"/>
        <pc:sldMkLst>
          <pc:docMk/>
          <pc:sldMk cId="3648971009" sldId="265"/>
        </pc:sldMkLst>
        <pc:spChg chg="mod">
          <ac:chgData name="Shakil Ahmad (2434777)" userId="66cb1314-f6cf-48c2-823a-2056c228cf0f" providerId="ADAL" clId="{7B881F03-0EC0-41CE-8B0B-1D49064D1F86}" dt="2026-03-15T02:35:16.993" v="784" actId="20577"/>
          <ac:spMkLst>
            <pc:docMk/>
            <pc:sldMk cId="3648971009" sldId="265"/>
            <ac:spMk id="2" creationId="{3CA3D133-A028-8E27-DC01-E2C3BDBF7AB7}"/>
          </ac:spMkLst>
        </pc:spChg>
        <pc:spChg chg="mod">
          <ac:chgData name="Shakil Ahmad (2434777)" userId="66cb1314-f6cf-48c2-823a-2056c228cf0f" providerId="ADAL" clId="{7B881F03-0EC0-41CE-8B0B-1D49064D1F86}" dt="2026-03-15T22:42:43.367" v="7217" actId="27636"/>
          <ac:spMkLst>
            <pc:docMk/>
            <pc:sldMk cId="3648971009" sldId="265"/>
            <ac:spMk id="3" creationId="{04F251EB-B26D-F889-763C-8DA7212833D9}"/>
          </ac:spMkLst>
        </pc:spChg>
      </pc:sldChg>
      <pc:sldChg chg="modSp new mod">
        <pc:chgData name="Shakil Ahmad (2434777)" userId="66cb1314-f6cf-48c2-823a-2056c228cf0f" providerId="ADAL" clId="{7B881F03-0EC0-41CE-8B0B-1D49064D1F86}" dt="2026-03-15T22:42:59.562" v="7218" actId="1036"/>
        <pc:sldMkLst>
          <pc:docMk/>
          <pc:sldMk cId="516658718" sldId="266"/>
        </pc:sldMkLst>
        <pc:spChg chg="mod">
          <ac:chgData name="Shakil Ahmad (2434777)" userId="66cb1314-f6cf-48c2-823a-2056c228cf0f" providerId="ADAL" clId="{7B881F03-0EC0-41CE-8B0B-1D49064D1F86}" dt="2026-03-15T02:43:44.285" v="879" actId="20577"/>
          <ac:spMkLst>
            <pc:docMk/>
            <pc:sldMk cId="516658718" sldId="266"/>
            <ac:spMk id="2" creationId="{F0959C16-8DF1-27DC-A2A2-C9E9D1135643}"/>
          </ac:spMkLst>
        </pc:spChg>
        <pc:spChg chg="mod">
          <ac:chgData name="Shakil Ahmad (2434777)" userId="66cb1314-f6cf-48c2-823a-2056c228cf0f" providerId="ADAL" clId="{7B881F03-0EC0-41CE-8B0B-1D49064D1F86}" dt="2026-03-15T22:42:59.562" v="7218" actId="1036"/>
          <ac:spMkLst>
            <pc:docMk/>
            <pc:sldMk cId="516658718" sldId="266"/>
            <ac:spMk id="3" creationId="{20C7DB44-6762-5DB7-81EC-FC513DFD7B76}"/>
          </ac:spMkLst>
        </pc:spChg>
      </pc:sldChg>
      <pc:sldChg chg="modSp new mod">
        <pc:chgData name="Shakil Ahmad (2434777)" userId="66cb1314-f6cf-48c2-823a-2056c228cf0f" providerId="ADAL" clId="{7B881F03-0EC0-41CE-8B0B-1D49064D1F86}" dt="2026-03-15T14:25:29.949" v="4427" actId="20577"/>
        <pc:sldMkLst>
          <pc:docMk/>
          <pc:sldMk cId="2983907006" sldId="267"/>
        </pc:sldMkLst>
        <pc:spChg chg="mod">
          <ac:chgData name="Shakil Ahmad (2434777)" userId="66cb1314-f6cf-48c2-823a-2056c228cf0f" providerId="ADAL" clId="{7B881F03-0EC0-41CE-8B0B-1D49064D1F86}" dt="2026-03-15T12:24:25.688" v="912" actId="20577"/>
          <ac:spMkLst>
            <pc:docMk/>
            <pc:sldMk cId="2983907006" sldId="267"/>
            <ac:spMk id="2" creationId="{494C93A6-4F58-2059-9AD2-35F89568AE59}"/>
          </ac:spMkLst>
        </pc:spChg>
        <pc:spChg chg="mod">
          <ac:chgData name="Shakil Ahmad (2434777)" userId="66cb1314-f6cf-48c2-823a-2056c228cf0f" providerId="ADAL" clId="{7B881F03-0EC0-41CE-8B0B-1D49064D1F86}" dt="2026-03-15T14:25:29.949" v="4427" actId="20577"/>
          <ac:spMkLst>
            <pc:docMk/>
            <pc:sldMk cId="2983907006" sldId="267"/>
            <ac:spMk id="3" creationId="{1276CEE9-57D6-4CCA-C455-9372CEB68396}"/>
          </ac:spMkLst>
        </pc:spChg>
      </pc:sldChg>
      <pc:sldChg chg="modSp new mod">
        <pc:chgData name="Shakil Ahmad (2434777)" userId="66cb1314-f6cf-48c2-823a-2056c228cf0f" providerId="ADAL" clId="{7B881F03-0EC0-41CE-8B0B-1D49064D1F86}" dt="2026-03-15T22:47:37.197" v="7225" actId="20577"/>
        <pc:sldMkLst>
          <pc:docMk/>
          <pc:sldMk cId="3891230914" sldId="268"/>
        </pc:sldMkLst>
        <pc:spChg chg="mod">
          <ac:chgData name="Shakil Ahmad (2434777)" userId="66cb1314-f6cf-48c2-823a-2056c228cf0f" providerId="ADAL" clId="{7B881F03-0EC0-41CE-8B0B-1D49064D1F86}" dt="2026-03-15T12:33:43.109" v="994" actId="20577"/>
          <ac:spMkLst>
            <pc:docMk/>
            <pc:sldMk cId="3891230914" sldId="268"/>
            <ac:spMk id="2" creationId="{27A81058-0485-D8F8-DAD1-6E2AB09DA79D}"/>
          </ac:spMkLst>
        </pc:spChg>
        <pc:spChg chg="mod">
          <ac:chgData name="Shakil Ahmad (2434777)" userId="66cb1314-f6cf-48c2-823a-2056c228cf0f" providerId="ADAL" clId="{7B881F03-0EC0-41CE-8B0B-1D49064D1F86}" dt="2026-03-15T22:47:37.197" v="7225" actId="20577"/>
          <ac:spMkLst>
            <pc:docMk/>
            <pc:sldMk cId="3891230914" sldId="268"/>
            <ac:spMk id="3" creationId="{50F46683-3101-2122-B536-D7218BAA0FE5}"/>
          </ac:spMkLst>
        </pc:spChg>
      </pc:sldChg>
      <pc:sldChg chg="new del">
        <pc:chgData name="Shakil Ahmad (2434777)" userId="66cb1314-f6cf-48c2-823a-2056c228cf0f" providerId="ADAL" clId="{7B881F03-0EC0-41CE-8B0B-1D49064D1F86}" dt="2026-03-15T22:26:15.598" v="5766" actId="2696"/>
        <pc:sldMkLst>
          <pc:docMk/>
          <pc:sldMk cId="1102696094" sldId="269"/>
        </pc:sldMkLst>
      </pc:sldChg>
      <pc:sldChg chg="modSp new mod">
        <pc:chgData name="Shakil Ahmad (2434777)" userId="66cb1314-f6cf-48c2-823a-2056c228cf0f" providerId="ADAL" clId="{7B881F03-0EC0-41CE-8B0B-1D49064D1F86}" dt="2026-03-15T14:29:19.716" v="4676" actId="27636"/>
        <pc:sldMkLst>
          <pc:docMk/>
          <pc:sldMk cId="1540340887" sldId="270"/>
        </pc:sldMkLst>
        <pc:spChg chg="mod">
          <ac:chgData name="Shakil Ahmad (2434777)" userId="66cb1314-f6cf-48c2-823a-2056c228cf0f" providerId="ADAL" clId="{7B881F03-0EC0-41CE-8B0B-1D49064D1F86}" dt="2026-03-15T13:01:40.514" v="1343" actId="27636"/>
          <ac:spMkLst>
            <pc:docMk/>
            <pc:sldMk cId="1540340887" sldId="270"/>
            <ac:spMk id="2" creationId="{079B134B-72B7-CE68-22F9-293A3C97AA64}"/>
          </ac:spMkLst>
        </pc:spChg>
        <pc:spChg chg="mod">
          <ac:chgData name="Shakil Ahmad (2434777)" userId="66cb1314-f6cf-48c2-823a-2056c228cf0f" providerId="ADAL" clId="{7B881F03-0EC0-41CE-8B0B-1D49064D1F86}" dt="2026-03-15T14:29:19.716" v="4676" actId="27636"/>
          <ac:spMkLst>
            <pc:docMk/>
            <pc:sldMk cId="1540340887" sldId="270"/>
            <ac:spMk id="3" creationId="{A38CD723-E735-2538-3141-883EE3DCB613}"/>
          </ac:spMkLst>
        </pc:spChg>
      </pc:sldChg>
      <pc:sldChg chg="modSp new mod">
        <pc:chgData name="Shakil Ahmad (2434777)" userId="66cb1314-f6cf-48c2-823a-2056c228cf0f" providerId="ADAL" clId="{7B881F03-0EC0-41CE-8B0B-1D49064D1F86}" dt="2026-03-15T14:31:01.952" v="4677" actId="14100"/>
        <pc:sldMkLst>
          <pc:docMk/>
          <pc:sldMk cId="3370998474" sldId="271"/>
        </pc:sldMkLst>
        <pc:spChg chg="mod">
          <ac:chgData name="Shakil Ahmad (2434777)" userId="66cb1314-f6cf-48c2-823a-2056c228cf0f" providerId="ADAL" clId="{7B881F03-0EC0-41CE-8B0B-1D49064D1F86}" dt="2026-03-15T13:07:39.117" v="1483" actId="12"/>
          <ac:spMkLst>
            <pc:docMk/>
            <pc:sldMk cId="3370998474" sldId="271"/>
            <ac:spMk id="2" creationId="{DDEDBE16-EAAA-BC79-CEEA-6D4AB0A44D4D}"/>
          </ac:spMkLst>
        </pc:spChg>
        <pc:spChg chg="mod">
          <ac:chgData name="Shakil Ahmad (2434777)" userId="66cb1314-f6cf-48c2-823a-2056c228cf0f" providerId="ADAL" clId="{7B881F03-0EC0-41CE-8B0B-1D49064D1F86}" dt="2026-03-15T14:31:01.952" v="4677" actId="14100"/>
          <ac:spMkLst>
            <pc:docMk/>
            <pc:sldMk cId="3370998474" sldId="271"/>
            <ac:spMk id="3" creationId="{53C7E2F8-47C8-1F57-8F63-EBCE6E3908DB}"/>
          </ac:spMkLst>
        </pc:spChg>
      </pc:sldChg>
      <pc:sldChg chg="modSp new mod">
        <pc:chgData name="Shakil Ahmad (2434777)" userId="66cb1314-f6cf-48c2-823a-2056c228cf0f" providerId="ADAL" clId="{7B881F03-0EC0-41CE-8B0B-1D49064D1F86}" dt="2026-03-15T22:36:32.681" v="7160" actId="20577"/>
        <pc:sldMkLst>
          <pc:docMk/>
          <pc:sldMk cId="633111402" sldId="272"/>
        </pc:sldMkLst>
        <pc:spChg chg="mod">
          <ac:chgData name="Shakil Ahmad (2434777)" userId="66cb1314-f6cf-48c2-823a-2056c228cf0f" providerId="ADAL" clId="{7B881F03-0EC0-41CE-8B0B-1D49064D1F86}" dt="2026-03-15T14:13:07.932" v="4096" actId="20577"/>
          <ac:spMkLst>
            <pc:docMk/>
            <pc:sldMk cId="633111402" sldId="272"/>
            <ac:spMk id="2" creationId="{93D15A53-3B33-B381-4FF7-AA6DA92B3D9C}"/>
          </ac:spMkLst>
        </pc:spChg>
        <pc:spChg chg="mod">
          <ac:chgData name="Shakil Ahmad (2434777)" userId="66cb1314-f6cf-48c2-823a-2056c228cf0f" providerId="ADAL" clId="{7B881F03-0EC0-41CE-8B0B-1D49064D1F86}" dt="2026-03-15T22:36:32.681" v="7160" actId="20577"/>
          <ac:spMkLst>
            <pc:docMk/>
            <pc:sldMk cId="633111402" sldId="272"/>
            <ac:spMk id="3" creationId="{76ADAEF2-8173-16FF-12E6-8728D5DB9A6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0CC42-808F-2CCD-A3B7-D5749DD322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3865A4-408E-074B-699E-C114C7C7A1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DCF238-6C45-67D1-3BDB-70F722450D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ECEACF-7E31-E59F-D3C0-E3920B0A3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84EB35-8398-C701-BD34-A4600B20C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021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9ADA0-752E-5085-9260-CD957E82BA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DEF25-9036-5029-2C69-FE82F33128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DB7DD5-7256-2038-1257-85238511B8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56E32C-5AFC-65E6-B9CA-6E4153CF65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AB0160-E0A3-EA39-496C-B480A8D69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2745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90656-9002-7BE6-D578-58CBBF1EF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24E418-0697-21BE-4EF9-57E1D9F8DB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5A3436-85AC-9998-8432-E23D910F3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B3B488-D143-DA76-81A4-409ABCF51F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5A72BA-F43C-F1D7-3905-207B5CA47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5974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6A984-410A-E89F-251C-E0D1EE75ED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0A796-B2A1-9BBB-E151-640BBB0CF8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D9EE35-E278-28BB-DED7-DE30A0246E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DE36BA-70E3-CFC8-5A31-9F37517220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8C244D-0519-6904-4D07-8EF185EF41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CE7DB-F670-B5E1-6E0D-70E8A7AAF3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4885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AAF91-9F4E-6142-AC9C-2E5BD0106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07E359-D523-43F7-FECC-270EB0F91B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EE4E04-F4B4-9AE6-1AE4-7115D5287A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E4068F-12E8-73B7-85CA-E960E4E5B4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06D68F7-B4F6-00F7-C366-5507CF6488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F61EA94-3C5E-8B16-8A72-6F8B331768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E5227C-80C1-11AE-21C0-21F5EF8A3E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B22750-F746-BCB5-5249-51ADB17ACF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029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5072-A408-62B9-5309-75C2D0998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E7167D-45E0-9D81-866A-3DB9A40FE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62D9CC-B3D3-370B-C5A9-207C0C6DF6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1ADE64-0020-C37F-E98A-89794398B9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294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5785793-17BA-9612-1E2C-1BADC5C9C2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FC386E-BE0D-0D19-F082-D30B2BA5B2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1364C6-71D2-EB16-D321-A203CA416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4223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F3028-E3AA-12F5-00B3-724937C06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1DDAB-441E-08B3-C88B-2850D31B87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3FA943-9CEE-C9A1-3A4D-4BAEB93F80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3DCA1C-D700-1D67-1F52-14A61CCBE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5700BC-80FE-B0FC-270D-C73B6BDAAE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02D6B9-4A44-8428-FCE2-D22276126E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891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7B0A3-5D8F-88AD-D47A-8C1547864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4F7AD5-C927-8428-97FD-6532B00153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D7BD74-8CD3-58FD-B9D6-994B172563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0D7F4C-DC3A-D7CF-4F5A-6B2C955AAF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98141B-1421-001F-BEF3-5D7DF9F1D9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6E85ED-1DCB-75AE-777A-4CC33436D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322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3BF90-F186-952D-8720-DEE297566E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0278E0-4BC9-CC19-2A3B-F31F746679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456413-F833-C7E3-B991-852522984F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EEC61E-BE6A-758B-D5B3-BD7E13FA98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57092-7AB0-C3B8-3583-79FED627C7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4026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4A1B76D-1F2B-5518-E691-D94AD19146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E8209C-2120-B9D2-8EFE-69C0B09496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F7C464-5685-7CDE-FFC3-B35E5AA4B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F16323-D7B8-5EB0-0272-C030A2690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7D3419-8297-82BB-75E2-1B82B11AF3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330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A5478A-C627-90F6-FF0F-5FDD1A1DE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AC349D-231F-1D2B-8BB1-404088F6BB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84E9BD-F54C-A39C-46F7-6F07EDB272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E69F914-F75C-DF4A-8E3D-0EE1CE742B98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CB274E-F41A-6412-79FF-240E070353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2CD336-E469-A974-392B-2B502DF00C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592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link.springer.com/article/10.1007/s10826-021-02097-w" TargetMode="External"/><Relationship Id="rId3" Type="http://schemas.openxmlformats.org/officeDocument/2006/relationships/hyperlink" Target="https://socialsci.libretexts.org/Courses/Cerro_Coso_College/Cerro_Coso_Community_College%3A_Care_and_Education_of_Infants_and_Toddlers/11%3A_Theories_of_Cognitive_development/11.04%3A_Vygotskys_Sociocultural_Theory_of_Cognitive_Development?" TargetMode="External"/><Relationship Id="rId7" Type="http://schemas.openxmlformats.org/officeDocument/2006/relationships/hyperlink" Target="https://www.sciencedaily.com/releases/2020/05/200520131330.htm" TargetMode="External"/><Relationship Id="rId2" Type="http://schemas.openxmlformats.org/officeDocument/2006/relationships/hyperlink" Target="https://pubmed.ncbi.nlm.nih.gov/38172971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cbi.nlm.nih.gov/books/NBK545477/" TargetMode="External"/><Relationship Id="rId5" Type="http://schemas.openxmlformats.org/officeDocument/2006/relationships/hyperlink" Target="https://pmc.ncbi.nlm.nih.gov/articles/PMC10016201/" TargetMode="External"/><Relationship Id="rId4" Type="http://schemas.openxmlformats.org/officeDocument/2006/relationships/hyperlink" Target="https://www.simplypsychology.org/vygotsky.html" TargetMode="External"/><Relationship Id="rId9" Type="http://schemas.openxmlformats.org/officeDocument/2006/relationships/hyperlink" Target="https://pubmed.ncbi.nlm.nih.gov/38551988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D9CAF-62E4-A56C-BC72-03583E71A0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68237" y="2296160"/>
            <a:ext cx="8566083" cy="1042605"/>
          </a:xfrm>
        </p:spPr>
        <p:txBody>
          <a:bodyPr>
            <a:normAutofit fontScale="90000"/>
          </a:bodyPr>
          <a:lstStyle/>
          <a:p>
            <a:pPr algn="l"/>
            <a:br>
              <a:rPr lang="en-GB" sz="667" b="1" dirty="0">
                <a:ea typeface="Aptos" panose="020B0004020202020204" pitchFamily="34" charset="0"/>
              </a:rPr>
            </a:br>
            <a:br>
              <a:rPr lang="en-GB" sz="1800" dirty="0"/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Student name: Shakil Ahmad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Student number: 2434777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Lecturer’s name: Lou Wells </a:t>
            </a:r>
            <a:br>
              <a:rPr lang="en-GB" sz="1125" dirty="0"/>
            </a:br>
            <a:endParaRPr lang="en-GB" sz="1125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C115E9-2559-9124-E2DA-727C7D7E63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0446" y="3519236"/>
            <a:ext cx="11313763" cy="3098539"/>
          </a:xfrm>
        </p:spPr>
        <p:txBody>
          <a:bodyPr>
            <a:noAutofit/>
          </a:bodyPr>
          <a:lstStyle/>
          <a:p>
            <a:pPr algn="l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Acknowledgement of the use of AI tools </a:t>
            </a:r>
          </a:p>
          <a:p>
            <a:pPr algn="l"/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not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used any AI tools in the research and creation of this assignment. I confirm that I have not presented any AI generated materials as my own work. 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 confirm I have copies of my drafts, notes, and other resources I used, which I may be asked to provide in evidence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B5D689-0DBF-6610-F166-1771F1505D35}"/>
              </a:ext>
            </a:extLst>
          </p:cNvPr>
          <p:cNvSpPr txBox="1"/>
          <p:nvPr/>
        </p:nvSpPr>
        <p:spPr>
          <a:xfrm>
            <a:off x="3253361" y="1363899"/>
            <a:ext cx="60492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</a:p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UWTSD logo | Discover Dylan Thomas">
            <a:extLst>
              <a:ext uri="{FF2B5EF4-FFF2-40B4-BE49-F238E27FC236}">
                <a16:creationId xmlns:a16="http://schemas.microsoft.com/office/drawing/2014/main" id="{DB4E5486-661A-3A58-C6BA-CF20E456C3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237" y="-22125"/>
            <a:ext cx="3272089" cy="1308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55103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3F0F3-A943-03FA-BD6B-E6E6B03FEB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0646"/>
            <a:ext cx="9575800" cy="600392"/>
          </a:xfrm>
        </p:spPr>
        <p:txBody>
          <a:bodyPr>
            <a:noAutofit/>
          </a:bodyPr>
          <a:lstStyle/>
          <a:p>
            <a:r>
              <a:rPr lang="en-GB" sz="4000" dirty="0"/>
              <a:t>Introduction: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CC80CE-C6BC-E51E-E1D5-3DFFE4C38F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76960"/>
            <a:ext cx="10226040" cy="510000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200" b="1" dirty="0"/>
              <a:t>Jenny is:</a:t>
            </a:r>
            <a:endParaRPr lang="en-GB" sz="3200" dirty="0"/>
          </a:p>
          <a:p>
            <a:r>
              <a:rPr lang="en-GB" sz="3200" dirty="0"/>
              <a:t>16-year-old young carer, caring for her mother for 5 years.</a:t>
            </a:r>
          </a:p>
          <a:p>
            <a:r>
              <a:rPr lang="en-GB" sz="3200" dirty="0"/>
              <a:t>Supports her mother with daily tasks and administrative responsibilities.</a:t>
            </a:r>
          </a:p>
          <a:p>
            <a:r>
              <a:rPr lang="en-GB" sz="3200" dirty="0"/>
              <a:t>Caregiving may affect her social, emotional, and cognitive development.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b="1" dirty="0"/>
              <a:t>Chosen theory: </a:t>
            </a:r>
          </a:p>
          <a:p>
            <a:r>
              <a:rPr lang="en-GB" sz="3200" dirty="0"/>
              <a:t>Vygotsky’s Sociocultural Theory.</a:t>
            </a:r>
          </a:p>
          <a:p>
            <a:r>
              <a:rPr lang="en-GB" sz="3200" dirty="0"/>
              <a:t>Focuses on learning through social interaction, guidance, and scaffolding.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23901173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AD9C4-2521-DCB7-1E6E-1EC3A3E54A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of the presentation: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A1F15-2B6F-3DC4-0A13-B27D439F2F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Examine the impact of caregiving on Jenny’s development.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Apply Vygotsky’s theory to understand her needs.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Propose support strategies and interventions.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Highlight strengths and limitations of the theory.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63888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665CCF-4A23-10CE-B6EB-F2429E7671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          </a:t>
            </a:r>
            <a:r>
              <a:rPr lang="en-GB" sz="4000" dirty="0"/>
              <a:t>Vygotsky’s Sociocultural Theory</a:t>
            </a:r>
            <a:br>
              <a:rPr lang="en-GB" dirty="0"/>
            </a:br>
            <a:r>
              <a:rPr lang="en-GB" sz="2200" dirty="0"/>
              <a:t>Lev Vygotsky developed Vygotsky's Sociocultural Theory in the early 20th century.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372FBA-70CB-24FE-4872-229AC847E1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82799"/>
            <a:ext cx="10337800" cy="4094163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Key focus of the theory:</a:t>
            </a:r>
          </a:p>
          <a:p>
            <a:r>
              <a:rPr lang="en-GB" dirty="0"/>
              <a:t>Children develop and learn through interactions with others and within their cultural environment.</a:t>
            </a:r>
          </a:p>
          <a:p>
            <a:r>
              <a:rPr lang="en-GB" dirty="0"/>
              <a:t>Children acquire knowledge by interacting with those who have greater expertise, like parents, teachers, and peers.</a:t>
            </a:r>
          </a:p>
          <a:p>
            <a:r>
              <a:rPr lang="en-GB" dirty="0"/>
              <a:t>Language significantly influences cognitive development and learning processes.</a:t>
            </a:r>
          </a:p>
          <a:p>
            <a:pPr marL="0" indent="0">
              <a:buNone/>
            </a:pPr>
            <a:r>
              <a:rPr lang="en-GB" sz="2400" dirty="0"/>
              <a:t>                                                                                                             (McLeod, 2025)</a:t>
            </a:r>
          </a:p>
        </p:txBody>
      </p:sp>
    </p:spTree>
    <p:extLst>
      <p:ext uri="{BB962C8B-B14F-4D97-AF65-F5344CB8AC3E}">
        <p14:creationId xmlns:p14="http://schemas.microsoft.com/office/powerpoint/2010/main" val="11600800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D3119-E021-A10D-107E-9818F46367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480" y="134618"/>
            <a:ext cx="9951720" cy="820421"/>
          </a:xfrm>
        </p:spPr>
        <p:txBody>
          <a:bodyPr>
            <a:normAutofit/>
          </a:bodyPr>
          <a:lstStyle/>
          <a:p>
            <a:r>
              <a:rPr lang="en-GB" dirty="0"/>
              <a:t>Early childhood development factors: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BDF19D-1207-B3DE-0751-9694F0A256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55040"/>
            <a:ext cx="10317480" cy="5221923"/>
          </a:xfrm>
        </p:spPr>
        <p:txBody>
          <a:bodyPr>
            <a:normAutofit lnSpcReduction="10000"/>
          </a:bodyPr>
          <a:lstStyle/>
          <a:p>
            <a:endParaRPr lang="en-GB" b="1" dirty="0"/>
          </a:p>
          <a:p>
            <a:r>
              <a:rPr lang="en-GB" b="1" dirty="0"/>
              <a:t>Zone of Proximal Development (ZPD):</a:t>
            </a:r>
            <a:r>
              <a:rPr lang="en-GB" dirty="0"/>
              <a:t> The difference between what a child can do by themselves and what they can do with help.</a:t>
            </a:r>
          </a:p>
          <a:p>
            <a:r>
              <a:rPr lang="en-GB" b="1" dirty="0"/>
              <a:t>Social interaction:</a:t>
            </a:r>
            <a:r>
              <a:rPr lang="en-GB" dirty="0"/>
              <a:t> Children learn by talking, playing, and doing activities with others.</a:t>
            </a:r>
          </a:p>
          <a:p>
            <a:r>
              <a:rPr lang="en-GB" b="1" dirty="0"/>
              <a:t>Language development</a:t>
            </a:r>
            <a:r>
              <a:rPr lang="en-GB" dirty="0"/>
              <a:t>: Language helps children think and learn. Talking with adults and others helps them organise thoughts and manage their behaviour.                       </a:t>
            </a:r>
          </a:p>
          <a:p>
            <a:r>
              <a:rPr lang="en-GB" b="1" dirty="0"/>
              <a:t>Scaffolding:</a:t>
            </a:r>
            <a:r>
              <a:rPr lang="en-GB" dirty="0"/>
              <a:t> Adults help children learn new skills and slowly reduce assistance as the child gets better.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                 (McLeod,2025)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50564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1C11E-33FE-B4B6-34F0-52524376F4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073640" cy="640715"/>
          </a:xfrm>
        </p:spPr>
        <p:txBody>
          <a:bodyPr>
            <a:normAutofit/>
          </a:bodyPr>
          <a:lstStyle/>
          <a:p>
            <a:r>
              <a:rPr lang="en-GB" sz="3100" b="1" dirty="0"/>
              <a:t>How the theory link with Jenny:</a:t>
            </a:r>
            <a:endParaRPr lang="en-GB" sz="2000" b="1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D41C735-9E00-E821-DCE8-8D6527A6CD6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75640" y="1272580"/>
            <a:ext cx="11089640" cy="51090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Vygotsky suggests that children’s learning develops through guidance and collaboration with those who have greater knowledge.</a:t>
            </a:r>
            <a:r>
              <a:rPr lang="en-GB" dirty="0"/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en-GB" dirty="0"/>
              <a:t>                                                                                                                       (LaMarr,2025)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en-GB" dirty="0"/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 Jenny cares for others with little adult help, missing usual thinking and social skills.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dirty="0"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</a:rPr>
              <a:t>She learns alone by doing adult tasks like cooking and shopping.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 Caring for others limits her time with friends, affecting her social and emotional growth.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18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66538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085B0-1B75-CC80-4829-99A43F6E1C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935054-1CBE-0AE2-F1B6-705AA48B9F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1. School and Community Support</a:t>
            </a:r>
            <a:br>
              <a:rPr lang="en-GB" dirty="0"/>
            </a:br>
            <a:r>
              <a:rPr lang="en-GB" dirty="0"/>
              <a:t>Support from teachers, flexible learning, and peer groups help young carers continue their education.</a:t>
            </a:r>
          </a:p>
          <a:p>
            <a:r>
              <a:rPr lang="en-GB" b="1" dirty="0"/>
              <a:t>2. Young Carer Services</a:t>
            </a:r>
            <a:br>
              <a:rPr lang="en-GB" dirty="0"/>
            </a:br>
            <a:r>
              <a:rPr lang="en-GB" dirty="0"/>
              <a:t>Special programs offer breaks, practical support, and opportunities for social interaction. (Stevens et al., 2024)</a:t>
            </a:r>
          </a:p>
          <a:p>
            <a:r>
              <a:rPr lang="en-GB" b="1" dirty="0"/>
              <a:t>3. Emotional and Wellbeing Support</a:t>
            </a:r>
            <a:br>
              <a:rPr lang="en-GB" dirty="0"/>
            </a:br>
            <a:r>
              <a:rPr lang="en-GB" dirty="0"/>
              <a:t>Counselling and wellbeing programs help lower stress and build resilience. (Hayes et al., 2024).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08275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3D133-A028-8E27-DC01-E2C3BDBF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Biological Factors Affecting Jenny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F251EB-B26D-F889-763C-8DA7212833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dirty="0"/>
              <a:t>Adolescent Brain Development</a:t>
            </a:r>
            <a:endParaRPr lang="en-GB" dirty="0"/>
          </a:p>
          <a:p>
            <a:r>
              <a:rPr lang="en-GB" dirty="0"/>
              <a:t>The teenage brain is still maturing, particularly in areas that control emotions and decision-making.</a:t>
            </a:r>
          </a:p>
          <a:p>
            <a:r>
              <a:rPr lang="en-GB" dirty="0"/>
              <a:t>Experiences during adolescence, such as stress, can have long-term effects on mental health (National Library of Medicine, 2026).</a:t>
            </a:r>
          </a:p>
          <a:p>
            <a:pPr marL="0" indent="0">
              <a:buNone/>
            </a:pPr>
            <a:r>
              <a:rPr lang="en-GB" b="1" dirty="0"/>
              <a:t>Stress and Mental Health</a:t>
            </a:r>
            <a:endParaRPr lang="en-GB" dirty="0"/>
          </a:p>
          <a:p>
            <a:r>
              <a:rPr lang="en-GB" dirty="0"/>
              <a:t>Long-term caregiving can lead to higher stress levels, anxiety, or signs of depression.</a:t>
            </a:r>
          </a:p>
          <a:p>
            <a:r>
              <a:rPr lang="en-GB" dirty="0"/>
              <a:t>Ongoing stress triggers biological stress systems, which can impact emotional wellbeing. (Springer Nature Link, 2021)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89710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959C16-8DF1-27DC-A2A2-C9E9D11356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Environmental Factors: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C7DB44-6762-5DB7-81EC-FC513DFD7B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35785"/>
            <a:ext cx="10515600" cy="4351338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Caring for others limits Jenny’s social time, impacting her emotional development. </a:t>
            </a:r>
          </a:p>
          <a:p>
            <a:pPr marL="0" indent="0">
              <a:buNone/>
            </a:pPr>
            <a:r>
              <a:rPr lang="en-GB" dirty="0"/>
              <a:t>                                                 (National Library of Medicine, 2023).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 teenager’s mental health and learning abilities are influenced by their family environment and support.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(ScienceDaily, 2020)</a:t>
            </a:r>
          </a:p>
        </p:txBody>
      </p:sp>
    </p:spTree>
    <p:extLst>
      <p:ext uri="{BB962C8B-B14F-4D97-AF65-F5344CB8AC3E}">
        <p14:creationId xmlns:p14="http://schemas.microsoft.com/office/powerpoint/2010/main" val="5166587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C93A6-4F58-2059-9AD2-35F89568A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Strength: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76CEE9-57D6-4CCA-C455-9372CEB683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theory shows that social interaction and culture are important for learning and development.</a:t>
            </a:r>
          </a:p>
          <a:p>
            <a:r>
              <a:rPr lang="en-GB" dirty="0"/>
              <a:t>It explains that children learn better when they are guided by people who know more, such as parents, teachers, or friends.</a:t>
            </a:r>
          </a:p>
          <a:p>
            <a:r>
              <a:rPr lang="en-GB" dirty="0"/>
              <a:t>Ideas like the Zone of Proximal Development and scaffolding show how support helps children learn new skills.</a:t>
            </a:r>
          </a:p>
          <a:p>
            <a:r>
              <a:rPr lang="en-GB" dirty="0"/>
              <a:t>This is why the theory is helpful in education and child development. 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             (McLeod, 2025)</a:t>
            </a:r>
          </a:p>
        </p:txBody>
      </p:sp>
    </p:spTree>
    <p:extLst>
      <p:ext uri="{BB962C8B-B14F-4D97-AF65-F5344CB8AC3E}">
        <p14:creationId xmlns:p14="http://schemas.microsoft.com/office/powerpoint/2010/main" val="29839070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81058-0485-D8F8-DAD1-6E2AB09DA7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Weakness: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F46683-3101-2122-B536-D7218BAA0F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Vygotsky focused more on social and cultural influences than biological factors.</a:t>
            </a:r>
          </a:p>
          <a:p>
            <a:endParaRPr lang="en-GB" dirty="0"/>
          </a:p>
          <a:p>
            <a:r>
              <a:rPr lang="en-GB" dirty="0"/>
              <a:t>This theory mainly focuses on cognitive development and gives little attention to emotional development.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Vygotsky did not clearly explain how the process of internalisation happens. 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                         (McLeod,2025)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12309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B134B-72B7-CE68-22F9-293A3C97A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433560" cy="478155"/>
          </a:xfrm>
        </p:spPr>
        <p:txBody>
          <a:bodyPr>
            <a:normAutofit fontScale="90000"/>
          </a:bodyPr>
          <a:lstStyle/>
          <a:p>
            <a:r>
              <a:rPr lang="en-GB" dirty="0"/>
              <a:t>Presentation highlights: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8CD723-E735-2538-3141-883EE3DCB6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76960"/>
            <a:ext cx="10408920" cy="51000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 Key Points Discussed:</a:t>
            </a:r>
            <a:endParaRPr lang="en-GB" dirty="0"/>
          </a:p>
          <a:p>
            <a:r>
              <a:rPr lang="en-GB" dirty="0"/>
              <a:t>Jenny’s situation as a 16-year-old young carer and its impact on her development.</a:t>
            </a:r>
          </a:p>
          <a:p>
            <a:r>
              <a:rPr lang="en-GB" dirty="0"/>
              <a:t>Effects of caregiving on psychological, social, and cognitive growth.</a:t>
            </a:r>
          </a:p>
          <a:p>
            <a:pPr marL="0" indent="0">
              <a:buNone/>
            </a:pPr>
            <a:r>
              <a:rPr lang="en-GB" b="1" dirty="0"/>
              <a:t> Theory Selected:</a:t>
            </a:r>
            <a:endParaRPr lang="en-GB" dirty="0"/>
          </a:p>
          <a:p>
            <a:r>
              <a:rPr lang="en-GB" dirty="0"/>
              <a:t>Vygotsky’s Sociocultural Theory – emphasises learning through social interaction, guidance, and cultural context.</a:t>
            </a:r>
          </a:p>
          <a:p>
            <a:pPr marL="0" indent="0">
              <a:buNone/>
            </a:pPr>
            <a:r>
              <a:rPr lang="en-GB" b="1" dirty="0"/>
              <a:t>Proposed Strategies / Interventions</a:t>
            </a:r>
            <a:endParaRPr lang="en-GB" dirty="0"/>
          </a:p>
          <a:p>
            <a:r>
              <a:rPr lang="en-GB" dirty="0"/>
              <a:t>Professional support for daily tasks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03408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EDBE16-EAAA-BC79-CEEA-6D4AB0A44D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3365"/>
            <a:ext cx="10205720" cy="498475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Young carer programmes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C7E2F8-47C8-1F57-8F63-EBCE6E3908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51840"/>
            <a:ext cx="10591800" cy="5953760"/>
          </a:xfrm>
        </p:spPr>
        <p:txBody>
          <a:bodyPr>
            <a:normAutofit/>
          </a:bodyPr>
          <a:lstStyle/>
          <a:p>
            <a:r>
              <a:rPr lang="en-GB" dirty="0"/>
              <a:t>    School support and counselling</a:t>
            </a:r>
          </a:p>
          <a:p>
            <a:r>
              <a:rPr lang="en-GB" dirty="0"/>
              <a:t>    Structured social and leisure activities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Strength:</a:t>
            </a:r>
            <a:r>
              <a:rPr lang="en-GB" dirty="0"/>
              <a:t> Highlights importance of social support and scaffolding.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Limitation:</a:t>
            </a:r>
            <a:r>
              <a:rPr lang="en-GB" dirty="0"/>
              <a:t> Less focus on biological factors and individual differences.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Key Message:</a:t>
            </a:r>
            <a:endParaRPr lang="en-GB" dirty="0"/>
          </a:p>
          <a:p>
            <a:r>
              <a:rPr lang="en-GB" dirty="0"/>
              <a:t>Young carers need appropriate guidance, support, and opportunities to ensure healthy emotional, social, and educational development</a:t>
            </a:r>
          </a:p>
        </p:txBody>
      </p:sp>
    </p:spTree>
    <p:extLst>
      <p:ext uri="{BB962C8B-B14F-4D97-AF65-F5344CB8AC3E}">
        <p14:creationId xmlns:p14="http://schemas.microsoft.com/office/powerpoint/2010/main" val="33709984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15A53-3B33-B381-4FF7-AA6DA92B3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ADAEF2-8173-16FF-12E6-8728D5DB9A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02080"/>
            <a:ext cx="10515600" cy="4774883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nb-NO" dirty="0"/>
          </a:p>
          <a:p>
            <a:r>
              <a:rPr lang="fr-FR" dirty="0"/>
              <a:t>Hayes, D. Fancourt, D. Burton, A.</a:t>
            </a:r>
            <a:r>
              <a:rPr lang="en-GB" b="1" dirty="0"/>
              <a:t> </a:t>
            </a:r>
            <a:r>
              <a:rPr lang="en-GB" i="1" dirty="0"/>
              <a:t>The experiences and impact of the COVID-19 pandemic on young carers: practice implications and planning for future health emergencies. </a:t>
            </a:r>
            <a:r>
              <a:rPr lang="en-GB" dirty="0"/>
              <a:t>Available at:</a:t>
            </a:r>
            <a:r>
              <a:rPr lang="fr-FR" dirty="0"/>
              <a:t> </a:t>
            </a:r>
            <a:r>
              <a:rPr lang="fr-FR" dirty="0">
                <a:hlinkClick r:id="rId2"/>
              </a:rPr>
              <a:t>https://pubmed.ncbi.nlm.nih.gov/38172971/</a:t>
            </a:r>
            <a:r>
              <a:rPr lang="fr-FR" dirty="0"/>
              <a:t>. (Accessed: 08 Mar 2026)</a:t>
            </a:r>
          </a:p>
          <a:p>
            <a:r>
              <a:rPr lang="en-GB" dirty="0"/>
              <a:t>LaMarr, T. (2025) </a:t>
            </a:r>
            <a:r>
              <a:rPr lang="en-GB" i="1" dirty="0"/>
              <a:t>11.4: Vygotsky’s Sociocultural Theory of Cognitive Development.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https://socialsci.libretexts.org/Courses/Cerro_Coso_College/Cerro_Coso_Community_College%3A_Care_and_Education_of_Infants_and_Toddlers/11%3A_Theories_of_Cognitive_development/11.04%3A_Vygotskys_Sociocultural_Theory_of_Cognitive_Development?</a:t>
            </a:r>
            <a:r>
              <a:rPr lang="en-GB" dirty="0"/>
              <a:t>. (Accessed: 10 Mar 2026)</a:t>
            </a:r>
          </a:p>
          <a:p>
            <a:r>
              <a:rPr lang="en-GB" dirty="0"/>
              <a:t>McLeod, S. (2025) </a:t>
            </a:r>
            <a:r>
              <a:rPr lang="en-GB" i="1" dirty="0"/>
              <a:t>Vygotsky’s Theory of Cognitive Development. </a:t>
            </a:r>
            <a:r>
              <a:rPr lang="en-GB" dirty="0"/>
              <a:t>Available at: </a:t>
            </a:r>
            <a:r>
              <a:rPr lang="en-GB" dirty="0">
                <a:hlinkClick r:id="rId4"/>
              </a:rPr>
              <a:t>https://www.simplypsychology.org/vygotsky.html</a:t>
            </a:r>
            <a:r>
              <a:rPr lang="en-GB" dirty="0"/>
              <a:t>. (Accessed: 09 Mar 2026)</a:t>
            </a:r>
          </a:p>
          <a:p>
            <a:r>
              <a:rPr lang="en-GB" dirty="0"/>
              <a:t>National Library of Medicine. (2023) </a:t>
            </a:r>
            <a:r>
              <a:rPr lang="en-GB" i="1" dirty="0"/>
              <a:t>Effects of Parenting Environment on Child and Adolescent Social-Emotional Brain Function. </a:t>
            </a:r>
            <a:r>
              <a:rPr lang="en-GB" dirty="0"/>
              <a:t>Available at: </a:t>
            </a:r>
            <a:r>
              <a:rPr lang="pl-PL" dirty="0"/>
              <a:t> </a:t>
            </a:r>
            <a:r>
              <a:rPr lang="pl-PL" dirty="0">
                <a:hlinkClick r:id="rId5"/>
              </a:rPr>
              <a:t>https://pmc.ncbi.nlm.nih.gov/articles/PMC10016201/</a:t>
            </a:r>
            <a:r>
              <a:rPr lang="en-GB" dirty="0"/>
              <a:t>. (Accessed: 11 Mar 2026)</a:t>
            </a:r>
          </a:p>
          <a:p>
            <a:r>
              <a:rPr lang="en-GB" dirty="0"/>
              <a:t>National Library of Medicine. (2019)</a:t>
            </a:r>
            <a:r>
              <a:rPr lang="en-GB" b="1" dirty="0"/>
              <a:t> </a:t>
            </a:r>
            <a:r>
              <a:rPr lang="en-GB" i="1" dirty="0"/>
              <a:t>How Environment “Gets Under the Skin”: The Continuous Interplay Between Biology and Environment. </a:t>
            </a:r>
            <a:r>
              <a:rPr lang="en-GB" dirty="0"/>
              <a:t>Available at: </a:t>
            </a:r>
            <a:r>
              <a:rPr lang="en-GB" dirty="0">
                <a:hlinkClick r:id="rId6"/>
              </a:rPr>
              <a:t>https://www.ncbi.nlm.nih.gov/books/NBK545477/</a:t>
            </a:r>
            <a:r>
              <a:rPr lang="en-GB" dirty="0"/>
              <a:t>. (Accessed: 08 Mar 2026)</a:t>
            </a:r>
          </a:p>
          <a:p>
            <a:r>
              <a:rPr lang="en-GB" dirty="0"/>
              <a:t>ScienceDaily. (2020) </a:t>
            </a:r>
            <a:r>
              <a:rPr lang="en-GB" i="1" dirty="0"/>
              <a:t>Family environment affects adolescent brain development. </a:t>
            </a:r>
            <a:r>
              <a:rPr lang="en-GB" dirty="0"/>
              <a:t>Available at: </a:t>
            </a:r>
            <a:r>
              <a:rPr lang="en-GB" dirty="0">
                <a:hlinkClick r:id="rId7"/>
              </a:rPr>
              <a:t>https://www.sciencedaily.com/releases/2020/05/200520131330.htm</a:t>
            </a:r>
            <a:r>
              <a:rPr lang="en-GB" dirty="0"/>
              <a:t>. (Accessed: 09 Mar 2026)</a:t>
            </a:r>
          </a:p>
          <a:p>
            <a:r>
              <a:rPr lang="en-GB" dirty="0"/>
              <a:t>Springer Nature Link. (2021) </a:t>
            </a:r>
            <a:r>
              <a:rPr lang="en-GB" i="1" dirty="0"/>
              <a:t>Well-Being and Perceived Stress of Adolescent Young Carers: A Cross-Sectional Comparative Study. </a:t>
            </a:r>
            <a:r>
              <a:rPr lang="en-GB" dirty="0"/>
              <a:t>Available at: </a:t>
            </a:r>
            <a:r>
              <a:rPr lang="en-GB" dirty="0">
                <a:hlinkClick r:id="rId8"/>
              </a:rPr>
              <a:t>https://link.springer.com/article/10.1007/s10826-021-02097-w</a:t>
            </a:r>
            <a:r>
              <a:rPr lang="en-GB" dirty="0"/>
              <a:t>. (Accessed: 11 Mar 2026)</a:t>
            </a:r>
          </a:p>
          <a:p>
            <a:r>
              <a:rPr lang="nb-NO" dirty="0"/>
              <a:t>Stevens, M. Brimblecombe, N. Gowen, S. Skyer, R. Moriarty, J. (2024)</a:t>
            </a:r>
            <a:r>
              <a:rPr lang="en-GB" b="1" dirty="0"/>
              <a:t> </a:t>
            </a:r>
            <a:r>
              <a:rPr lang="en-GB" i="1" dirty="0"/>
              <a:t>Young carers' experiences of services and support: What is helpful and how can support be improved?. </a:t>
            </a:r>
            <a:r>
              <a:rPr lang="en-GB" dirty="0"/>
              <a:t>Available at:</a:t>
            </a:r>
            <a:r>
              <a:rPr lang="nb-NO" dirty="0"/>
              <a:t>  </a:t>
            </a:r>
            <a:r>
              <a:rPr lang="nb-NO" dirty="0">
                <a:hlinkClick r:id="rId9"/>
              </a:rPr>
              <a:t>https://pubmed.ncbi.nlm.nih.gov/38551988/</a:t>
            </a:r>
            <a:r>
              <a:rPr lang="nb-NO" dirty="0"/>
              <a:t>. (Accessed: 09 Mar 2026)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31114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6ACECEF3D0D045B19B01E5B03389C8" ma:contentTypeVersion="5" ma:contentTypeDescription="Create a new document." ma:contentTypeScope="" ma:versionID="f507b952f1949231995f7c1a6a45a2b5">
  <xsd:schema xmlns:xsd="http://www.w3.org/2001/XMLSchema" xmlns:xs="http://www.w3.org/2001/XMLSchema" xmlns:p="http://schemas.microsoft.com/office/2006/metadata/properties" xmlns:ns3="04d956d8-1ffd-4dba-87ce-03f615e16f58" targetNamespace="http://schemas.microsoft.com/office/2006/metadata/properties" ma:root="true" ma:fieldsID="81f6a56a4168c2f81f517b155698ee28" ns3:_="">
    <xsd:import namespace="04d956d8-1ffd-4dba-87ce-03f615e16f5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d956d8-1ffd-4dba-87ce-03f615e16f5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4d956d8-1ffd-4dba-87ce-03f615e16f58" xsi:nil="true"/>
  </documentManagement>
</p:properties>
</file>

<file path=customXml/itemProps1.xml><?xml version="1.0" encoding="utf-8"?>
<ds:datastoreItem xmlns:ds="http://schemas.openxmlformats.org/officeDocument/2006/customXml" ds:itemID="{1E4EC818-7258-4149-88F6-6E7E600DCF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d956d8-1ffd-4dba-87ce-03f615e16f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219B6C2-DAF2-4AB5-9F67-4E0D14E031E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BD98869-2827-4EEB-9724-18AD009D494E}">
  <ds:schemaRefs>
    <ds:schemaRef ds:uri="http://purl.org/dc/terms/"/>
    <ds:schemaRef ds:uri="http://schemas.microsoft.com/office/2006/documentManagement/types"/>
    <ds:schemaRef ds:uri="http://purl.org/dc/elements/1.1/"/>
    <ds:schemaRef ds:uri="http://purl.org/dc/dcmitype/"/>
    <ds:schemaRef ds:uri="http://www.w3.org/XML/1998/namespace"/>
    <ds:schemaRef ds:uri="04d956d8-1ffd-4dba-87ce-03f615e16f58"/>
    <ds:schemaRef ds:uri="http://schemas.microsoft.com/office/infopath/2007/PartnerControls"/>
    <ds:schemaRef ds:uri="http://schemas.microsoft.com/office/2006/metadata/properties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1416</TotalTime>
  <Words>1318</Words>
  <Application>Microsoft Office PowerPoint</Application>
  <PresentationFormat>Widescreen</PresentationFormat>
  <Paragraphs>105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Aptos Display</vt:lpstr>
      <vt:lpstr>Arial</vt:lpstr>
      <vt:lpstr>Office Theme</vt:lpstr>
      <vt:lpstr>  Student name: Shakil Ahmad Student number: 2434777 Lecturer’s name: Lou Wells  </vt:lpstr>
      <vt:lpstr>Introduction:</vt:lpstr>
      <vt:lpstr>Aims of the presentation:</vt:lpstr>
      <vt:lpstr>          Vygotsky’s Sociocultural Theory Lev Vygotsky developed Vygotsky's Sociocultural Theory in the early 20th century.</vt:lpstr>
      <vt:lpstr>Early childhood development factors:</vt:lpstr>
      <vt:lpstr>How the theory link with Jenny:</vt:lpstr>
      <vt:lpstr>Strategies:</vt:lpstr>
      <vt:lpstr>Biological Factors Affecting Jenny </vt:lpstr>
      <vt:lpstr>Environmental Factors:</vt:lpstr>
      <vt:lpstr>Strength:</vt:lpstr>
      <vt:lpstr>Weakness:</vt:lpstr>
      <vt:lpstr>Presentation highlights:</vt:lpstr>
      <vt:lpstr>Young carer programmes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Shakil Ahmad (2434777)</cp:lastModifiedBy>
  <cp:revision>4</cp:revision>
  <dcterms:created xsi:type="dcterms:W3CDTF">2025-10-14T20:52:47Z</dcterms:created>
  <dcterms:modified xsi:type="dcterms:W3CDTF">2026-03-15T22:47:46Z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0x010100946ACECEF3D0D045B19B01E5B03389C8</vt:lpwstr>
  </property>
</Properties>
</file>