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2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6" r:id="rId2"/>
    <p:sldId id="257" r:id="rId3"/>
    <p:sldId id="259" r:id="rId4"/>
    <p:sldId id="261" r:id="rId5"/>
    <p:sldId id="321" r:id="rId6"/>
    <p:sldId id="322" r:id="rId7"/>
    <p:sldId id="323" r:id="rId8"/>
    <p:sldId id="314" r:id="rId9"/>
    <p:sldId id="315" r:id="rId10"/>
    <p:sldId id="316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80" r:id="rId22"/>
    <p:sldId id="281" r:id="rId23"/>
    <p:sldId id="286" r:id="rId24"/>
    <p:sldId id="287" r:id="rId25"/>
    <p:sldId id="288" r:id="rId26"/>
    <p:sldId id="291" r:id="rId27"/>
    <p:sldId id="292" r:id="rId28"/>
    <p:sldId id="293" r:id="rId29"/>
    <p:sldId id="294" r:id="rId30"/>
    <p:sldId id="324" r:id="rId31"/>
    <p:sldId id="328" r:id="rId32"/>
    <p:sldId id="325" r:id="rId33"/>
    <p:sldId id="326" r:id="rId34"/>
    <p:sldId id="327" r:id="rId35"/>
    <p:sldId id="308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E6A451-E7D9-4929-A0E4-D959C9FF1D09}" v="30" dt="2025-06-17T10:26:51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434" autoAdjust="0"/>
  </p:normalViewPr>
  <p:slideViewPr>
    <p:cSldViewPr>
      <p:cViewPr varScale="1">
        <p:scale>
          <a:sx n="65" d="100"/>
          <a:sy n="65" d="100"/>
        </p:scale>
        <p:origin x="780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8CE6A451-E7D9-4929-A0E4-D959C9FF1D09}"/>
    <pc:docChg chg="undo custSel addSld delSld modSld">
      <pc:chgData name="Dr Charlotte Greenway" userId="21ca5f9ab6ecb0bd" providerId="LiveId" clId="{8CE6A451-E7D9-4929-A0E4-D959C9FF1D09}" dt="2025-06-17T10:29:41.331" v="348" actId="14100"/>
      <pc:docMkLst>
        <pc:docMk/>
      </pc:docMkLst>
      <pc:sldChg chg="del">
        <pc:chgData name="Dr Charlotte Greenway" userId="21ca5f9ab6ecb0bd" providerId="LiveId" clId="{8CE6A451-E7D9-4929-A0E4-D959C9FF1D09}" dt="2025-06-17T09:51:36.621" v="126" actId="47"/>
        <pc:sldMkLst>
          <pc:docMk/>
          <pc:sldMk cId="13705357" sldId="258"/>
        </pc:sldMkLst>
      </pc:sldChg>
      <pc:sldChg chg="del">
        <pc:chgData name="Dr Charlotte Greenway" userId="21ca5f9ab6ecb0bd" providerId="LiveId" clId="{8CE6A451-E7D9-4929-A0E4-D959C9FF1D09}" dt="2025-06-17T08:04:12.422" v="1" actId="47"/>
        <pc:sldMkLst>
          <pc:docMk/>
          <pc:sldMk cId="3736060930" sldId="260"/>
        </pc:sldMkLst>
      </pc:sldChg>
      <pc:sldChg chg="del">
        <pc:chgData name="Dr Charlotte Greenway" userId="21ca5f9ab6ecb0bd" providerId="LiveId" clId="{8CE6A451-E7D9-4929-A0E4-D959C9FF1D09}" dt="2025-06-17T09:52:05" v="128" actId="47"/>
        <pc:sldMkLst>
          <pc:docMk/>
          <pc:sldMk cId="1073420127" sldId="262"/>
        </pc:sldMkLst>
      </pc:sldChg>
      <pc:sldChg chg="del">
        <pc:chgData name="Dr Charlotte Greenway" userId="21ca5f9ab6ecb0bd" providerId="LiveId" clId="{8CE6A451-E7D9-4929-A0E4-D959C9FF1D09}" dt="2025-06-17T09:52:04.348" v="127" actId="47"/>
        <pc:sldMkLst>
          <pc:docMk/>
          <pc:sldMk cId="4014879603" sldId="263"/>
        </pc:sldMkLst>
      </pc:sldChg>
      <pc:sldChg chg="del">
        <pc:chgData name="Dr Charlotte Greenway" userId="21ca5f9ab6ecb0bd" providerId="LiveId" clId="{8CE6A451-E7D9-4929-A0E4-D959C9FF1D09}" dt="2025-06-17T08:31:02.386" v="91" actId="47"/>
        <pc:sldMkLst>
          <pc:docMk/>
          <pc:sldMk cId="3901349247" sldId="264"/>
        </pc:sldMkLst>
      </pc:sldChg>
      <pc:sldChg chg="del">
        <pc:chgData name="Dr Charlotte Greenway" userId="21ca5f9ab6ecb0bd" providerId="LiveId" clId="{8CE6A451-E7D9-4929-A0E4-D959C9FF1D09}" dt="2025-06-17T09:50:39.459" v="93" actId="47"/>
        <pc:sldMkLst>
          <pc:docMk/>
          <pc:sldMk cId="2859028389" sldId="278"/>
        </pc:sldMkLst>
      </pc:sldChg>
      <pc:sldChg chg="del">
        <pc:chgData name="Dr Charlotte Greenway" userId="21ca5f9ab6ecb0bd" providerId="LiveId" clId="{8CE6A451-E7D9-4929-A0E4-D959C9FF1D09}" dt="2025-06-17T09:50:56.266" v="95" actId="47"/>
        <pc:sldMkLst>
          <pc:docMk/>
          <pc:sldMk cId="2247020583" sldId="295"/>
        </pc:sldMkLst>
      </pc:sldChg>
      <pc:sldChg chg="del">
        <pc:chgData name="Dr Charlotte Greenway" userId="21ca5f9ab6ecb0bd" providerId="LiveId" clId="{8CE6A451-E7D9-4929-A0E4-D959C9FF1D09}" dt="2025-06-17T09:50:56.853" v="96" actId="47"/>
        <pc:sldMkLst>
          <pc:docMk/>
          <pc:sldMk cId="1952058516" sldId="296"/>
        </pc:sldMkLst>
      </pc:sldChg>
      <pc:sldChg chg="del">
        <pc:chgData name="Dr Charlotte Greenway" userId="21ca5f9ab6ecb0bd" providerId="LiveId" clId="{8CE6A451-E7D9-4929-A0E4-D959C9FF1D09}" dt="2025-06-17T09:50:58.369" v="97" actId="47"/>
        <pc:sldMkLst>
          <pc:docMk/>
          <pc:sldMk cId="1458466111" sldId="297"/>
        </pc:sldMkLst>
      </pc:sldChg>
      <pc:sldChg chg="del">
        <pc:chgData name="Dr Charlotte Greenway" userId="21ca5f9ab6ecb0bd" providerId="LiveId" clId="{8CE6A451-E7D9-4929-A0E4-D959C9FF1D09}" dt="2025-06-17T09:50:55.378" v="94" actId="47"/>
        <pc:sldMkLst>
          <pc:docMk/>
          <pc:sldMk cId="2010798674" sldId="298"/>
        </pc:sldMkLst>
      </pc:sldChg>
      <pc:sldChg chg="del">
        <pc:chgData name="Dr Charlotte Greenway" userId="21ca5f9ab6ecb0bd" providerId="LiveId" clId="{8CE6A451-E7D9-4929-A0E4-D959C9FF1D09}" dt="2025-06-17T09:50:59.082" v="98" actId="47"/>
        <pc:sldMkLst>
          <pc:docMk/>
          <pc:sldMk cId="421829250" sldId="299"/>
        </pc:sldMkLst>
      </pc:sldChg>
      <pc:sldChg chg="del">
        <pc:chgData name="Dr Charlotte Greenway" userId="21ca5f9ab6ecb0bd" providerId="LiveId" clId="{8CE6A451-E7D9-4929-A0E4-D959C9FF1D09}" dt="2025-06-17T09:51:00.744" v="100" actId="47"/>
        <pc:sldMkLst>
          <pc:docMk/>
          <pc:sldMk cId="372681403" sldId="301"/>
        </pc:sldMkLst>
      </pc:sldChg>
      <pc:sldChg chg="del">
        <pc:chgData name="Dr Charlotte Greenway" userId="21ca5f9ab6ecb0bd" providerId="LiveId" clId="{8CE6A451-E7D9-4929-A0E4-D959C9FF1D09}" dt="2025-06-17T09:51:00.223" v="99" actId="47"/>
        <pc:sldMkLst>
          <pc:docMk/>
          <pc:sldMk cId="1057613244" sldId="302"/>
        </pc:sldMkLst>
      </pc:sldChg>
      <pc:sldChg chg="del">
        <pc:chgData name="Dr Charlotte Greenway" userId="21ca5f9ab6ecb0bd" providerId="LiveId" clId="{8CE6A451-E7D9-4929-A0E4-D959C9FF1D09}" dt="2025-06-17T09:51:01.570" v="101" actId="47"/>
        <pc:sldMkLst>
          <pc:docMk/>
          <pc:sldMk cId="3822987329" sldId="303"/>
        </pc:sldMkLst>
      </pc:sldChg>
      <pc:sldChg chg="addSp delSp modSp mod">
        <pc:chgData name="Dr Charlotte Greenway" userId="21ca5f9ab6ecb0bd" providerId="LiveId" clId="{8CE6A451-E7D9-4929-A0E4-D959C9FF1D09}" dt="2025-06-17T10:29:41.331" v="348" actId="14100"/>
        <pc:sldMkLst>
          <pc:docMk/>
          <pc:sldMk cId="3514651016" sldId="308"/>
        </pc:sldMkLst>
        <pc:spChg chg="mod">
          <ac:chgData name="Dr Charlotte Greenway" userId="21ca5f9ab6ecb0bd" providerId="LiveId" clId="{8CE6A451-E7D9-4929-A0E4-D959C9FF1D09}" dt="2025-06-17T10:29:41.331" v="348" actId="14100"/>
          <ac:spMkLst>
            <pc:docMk/>
            <pc:sldMk cId="3514651016" sldId="308"/>
            <ac:spMk id="2" creationId="{00000000-0000-0000-0000-000000000000}"/>
          </ac:spMkLst>
        </pc:spChg>
        <pc:spChg chg="del mod">
          <ac:chgData name="Dr Charlotte Greenway" userId="21ca5f9ab6ecb0bd" providerId="LiveId" clId="{8CE6A451-E7D9-4929-A0E4-D959C9FF1D09}" dt="2025-06-17T10:10:27.913" v="263" actId="478"/>
          <ac:spMkLst>
            <pc:docMk/>
            <pc:sldMk cId="3514651016" sldId="308"/>
            <ac:spMk id="3" creationId="{00000000-0000-0000-0000-000000000000}"/>
          </ac:spMkLst>
        </pc:spChg>
        <pc:spChg chg="add mod">
          <ac:chgData name="Dr Charlotte Greenway" userId="21ca5f9ab6ecb0bd" providerId="LiveId" clId="{8CE6A451-E7D9-4929-A0E4-D959C9FF1D09}" dt="2025-06-17T10:29:04.244" v="340" actId="1076"/>
          <ac:spMkLst>
            <pc:docMk/>
            <pc:sldMk cId="3514651016" sldId="308"/>
            <ac:spMk id="5" creationId="{11811F5F-DDF6-4FED-21BF-D55A8DD753EB}"/>
          </ac:spMkLst>
        </pc:spChg>
        <pc:spChg chg="add">
          <ac:chgData name="Dr Charlotte Greenway" userId="21ca5f9ab6ecb0bd" providerId="LiveId" clId="{8CE6A451-E7D9-4929-A0E4-D959C9FF1D09}" dt="2025-06-17T10:11:09.973" v="264"/>
          <ac:spMkLst>
            <pc:docMk/>
            <pc:sldMk cId="3514651016" sldId="308"/>
            <ac:spMk id="6" creationId="{36AC7C51-D8EB-E5F6-5A1C-2D7BAD5EFF8C}"/>
          </ac:spMkLst>
        </pc:spChg>
        <pc:spChg chg="add">
          <ac:chgData name="Dr Charlotte Greenway" userId="21ca5f9ab6ecb0bd" providerId="LiveId" clId="{8CE6A451-E7D9-4929-A0E4-D959C9FF1D09}" dt="2025-06-17T10:11:09.973" v="264"/>
          <ac:spMkLst>
            <pc:docMk/>
            <pc:sldMk cId="3514651016" sldId="308"/>
            <ac:spMk id="7" creationId="{EED1ED30-4E4A-6F6A-AE39-A04F5260C37D}"/>
          </ac:spMkLst>
        </pc:spChg>
        <pc:spChg chg="add">
          <ac:chgData name="Dr Charlotte Greenway" userId="21ca5f9ab6ecb0bd" providerId="LiveId" clId="{8CE6A451-E7D9-4929-A0E4-D959C9FF1D09}" dt="2025-06-17T10:11:09.973" v="264"/>
          <ac:spMkLst>
            <pc:docMk/>
            <pc:sldMk cId="3514651016" sldId="308"/>
            <ac:spMk id="8" creationId="{F4EF8198-DE2A-E958-9CB7-7BB3B9656E5F}"/>
          </ac:spMkLst>
        </pc:spChg>
      </pc:sldChg>
      <pc:sldChg chg="del">
        <pc:chgData name="Dr Charlotte Greenway" userId="21ca5f9ab6ecb0bd" providerId="LiveId" clId="{8CE6A451-E7D9-4929-A0E4-D959C9FF1D09}" dt="2025-06-17T08:04:13.461" v="2" actId="47"/>
        <pc:sldMkLst>
          <pc:docMk/>
          <pc:sldMk cId="2568662350" sldId="310"/>
        </pc:sldMkLst>
      </pc:sldChg>
      <pc:sldChg chg="del">
        <pc:chgData name="Dr Charlotte Greenway" userId="21ca5f9ab6ecb0bd" providerId="LiveId" clId="{8CE6A451-E7D9-4929-A0E4-D959C9FF1D09}" dt="2025-06-17T09:52:05.734" v="129" actId="47"/>
        <pc:sldMkLst>
          <pc:docMk/>
          <pc:sldMk cId="524760531" sldId="312"/>
        </pc:sldMkLst>
      </pc:sldChg>
      <pc:sldChg chg="del">
        <pc:chgData name="Dr Charlotte Greenway" userId="21ca5f9ab6ecb0bd" providerId="LiveId" clId="{8CE6A451-E7D9-4929-A0E4-D959C9FF1D09}" dt="2025-06-17T09:52:06.892" v="130" actId="47"/>
        <pc:sldMkLst>
          <pc:docMk/>
          <pc:sldMk cId="1570969600" sldId="313"/>
        </pc:sldMkLst>
      </pc:sldChg>
      <pc:sldChg chg="del">
        <pc:chgData name="Dr Charlotte Greenway" userId="21ca5f9ab6ecb0bd" providerId="LiveId" clId="{8CE6A451-E7D9-4929-A0E4-D959C9FF1D09}" dt="2025-06-17T08:00:39.145" v="0" actId="47"/>
        <pc:sldMkLst>
          <pc:docMk/>
          <pc:sldMk cId="510962206" sldId="318"/>
        </pc:sldMkLst>
      </pc:sldChg>
      <pc:sldChg chg="del">
        <pc:chgData name="Dr Charlotte Greenway" userId="21ca5f9ab6ecb0bd" providerId="LiveId" clId="{8CE6A451-E7D9-4929-A0E4-D959C9FF1D09}" dt="2025-06-17T08:34:14.397" v="92" actId="47"/>
        <pc:sldMkLst>
          <pc:docMk/>
          <pc:sldMk cId="3851064532" sldId="319"/>
        </pc:sldMkLst>
      </pc:sldChg>
      <pc:sldChg chg="new del">
        <pc:chgData name="Dr Charlotte Greenway" userId="21ca5f9ab6ecb0bd" providerId="LiveId" clId="{8CE6A451-E7D9-4929-A0E4-D959C9FF1D09}" dt="2025-06-17T08:30:46.293" v="89" actId="47"/>
        <pc:sldMkLst>
          <pc:docMk/>
          <pc:sldMk cId="2483004677" sldId="320"/>
        </pc:sldMkLst>
      </pc:sldChg>
      <pc:sldChg chg="new del">
        <pc:chgData name="Dr Charlotte Greenway" userId="21ca5f9ab6ecb0bd" providerId="LiveId" clId="{8CE6A451-E7D9-4929-A0E4-D959C9FF1D09}" dt="2025-06-17T08:20:55.554" v="4" actId="47"/>
        <pc:sldMkLst>
          <pc:docMk/>
          <pc:sldMk cId="3176291403" sldId="320"/>
        </pc:sldMkLst>
      </pc:sldChg>
      <pc:sldChg chg="addSp modSp add mod">
        <pc:chgData name="Dr Charlotte Greenway" userId="21ca5f9ab6ecb0bd" providerId="LiveId" clId="{8CE6A451-E7D9-4929-A0E4-D959C9FF1D09}" dt="2025-06-17T08:24:00.733" v="57" actId="1076"/>
        <pc:sldMkLst>
          <pc:docMk/>
          <pc:sldMk cId="1648464295" sldId="321"/>
        </pc:sldMkLst>
        <pc:spChg chg="add mod">
          <ac:chgData name="Dr Charlotte Greenway" userId="21ca5f9ab6ecb0bd" providerId="LiveId" clId="{8CE6A451-E7D9-4929-A0E4-D959C9FF1D09}" dt="2025-06-17T08:22:17.129" v="22" actId="6549"/>
          <ac:spMkLst>
            <pc:docMk/>
            <pc:sldMk cId="1648464295" sldId="321"/>
            <ac:spMk id="3" creationId="{0A5C7B3B-5D92-CF3A-BCEA-F4B7668C05B8}"/>
          </ac:spMkLst>
        </pc:spChg>
        <pc:spChg chg="add mod">
          <ac:chgData name="Dr Charlotte Greenway" userId="21ca5f9ab6ecb0bd" providerId="LiveId" clId="{8CE6A451-E7D9-4929-A0E4-D959C9FF1D09}" dt="2025-06-17T08:23:57.168" v="56" actId="14100"/>
          <ac:spMkLst>
            <pc:docMk/>
            <pc:sldMk cId="1648464295" sldId="321"/>
            <ac:spMk id="5" creationId="{F5617BA7-7C42-8D42-6C03-7BDDDEA7B5EA}"/>
          </ac:spMkLst>
        </pc:spChg>
        <pc:spChg chg="add mod">
          <ac:chgData name="Dr Charlotte Greenway" userId="21ca5f9ab6ecb0bd" providerId="LiveId" clId="{8CE6A451-E7D9-4929-A0E4-D959C9FF1D09}" dt="2025-06-17T08:24:00.733" v="57" actId="1076"/>
          <ac:spMkLst>
            <pc:docMk/>
            <pc:sldMk cId="1648464295" sldId="321"/>
            <ac:spMk id="7" creationId="{2759EE84-C4BF-C13B-4926-FBA93005673C}"/>
          </ac:spMkLst>
        </pc:spChg>
      </pc:sldChg>
      <pc:sldChg chg="addSp modSp add mod">
        <pc:chgData name="Dr Charlotte Greenway" userId="21ca5f9ab6ecb0bd" providerId="LiveId" clId="{8CE6A451-E7D9-4929-A0E4-D959C9FF1D09}" dt="2025-06-17T08:26:32.328" v="74" actId="1076"/>
        <pc:sldMkLst>
          <pc:docMk/>
          <pc:sldMk cId="1420571820" sldId="322"/>
        </pc:sldMkLst>
        <pc:spChg chg="add mod">
          <ac:chgData name="Dr Charlotte Greenway" userId="21ca5f9ab6ecb0bd" providerId="LiveId" clId="{8CE6A451-E7D9-4929-A0E4-D959C9FF1D09}" dt="2025-06-17T08:26:32.328" v="74" actId="1076"/>
          <ac:spMkLst>
            <pc:docMk/>
            <pc:sldMk cId="1420571820" sldId="322"/>
            <ac:spMk id="3" creationId="{990F414F-A789-863B-DE36-92466CAA1F96}"/>
          </ac:spMkLst>
        </pc:spChg>
        <pc:spChg chg="add mod">
          <ac:chgData name="Dr Charlotte Greenway" userId="21ca5f9ab6ecb0bd" providerId="LiveId" clId="{8CE6A451-E7D9-4929-A0E4-D959C9FF1D09}" dt="2025-06-17T08:26:24.345" v="73" actId="20577"/>
          <ac:spMkLst>
            <pc:docMk/>
            <pc:sldMk cId="1420571820" sldId="322"/>
            <ac:spMk id="5" creationId="{7A3B615A-C473-D005-F766-DC7F55A141E0}"/>
          </ac:spMkLst>
        </pc:spChg>
      </pc:sldChg>
      <pc:sldChg chg="addSp delSp modSp add mod">
        <pc:chgData name="Dr Charlotte Greenway" userId="21ca5f9ab6ecb0bd" providerId="LiveId" clId="{8CE6A451-E7D9-4929-A0E4-D959C9FF1D09}" dt="2025-06-17T08:27:57.950" v="85" actId="1076"/>
        <pc:sldMkLst>
          <pc:docMk/>
          <pc:sldMk cId="3252981368" sldId="323"/>
        </pc:sldMkLst>
        <pc:spChg chg="add">
          <ac:chgData name="Dr Charlotte Greenway" userId="21ca5f9ab6ecb0bd" providerId="LiveId" clId="{8CE6A451-E7D9-4929-A0E4-D959C9FF1D09}" dt="2025-06-17T08:27:02.532" v="75"/>
          <ac:spMkLst>
            <pc:docMk/>
            <pc:sldMk cId="3252981368" sldId="323"/>
            <ac:spMk id="2" creationId="{157030B2-31C5-8827-4643-856A476A73D8}"/>
          </ac:spMkLst>
        </pc:spChg>
        <pc:spChg chg="add">
          <ac:chgData name="Dr Charlotte Greenway" userId="21ca5f9ab6ecb0bd" providerId="LiveId" clId="{8CE6A451-E7D9-4929-A0E4-D959C9FF1D09}" dt="2025-06-17T08:27:02.532" v="75"/>
          <ac:spMkLst>
            <pc:docMk/>
            <pc:sldMk cId="3252981368" sldId="323"/>
            <ac:spMk id="3" creationId="{D2941FF6-2390-2518-251B-57E4646B4E87}"/>
          </ac:spMkLst>
        </pc:spChg>
        <pc:spChg chg="add">
          <ac:chgData name="Dr Charlotte Greenway" userId="21ca5f9ab6ecb0bd" providerId="LiveId" clId="{8CE6A451-E7D9-4929-A0E4-D959C9FF1D09}" dt="2025-06-17T08:27:02.532" v="75"/>
          <ac:spMkLst>
            <pc:docMk/>
            <pc:sldMk cId="3252981368" sldId="323"/>
            <ac:spMk id="4" creationId="{E6A2F9FE-670A-F038-947B-CC35568D277D}"/>
          </ac:spMkLst>
        </pc:spChg>
        <pc:spChg chg="add del">
          <ac:chgData name="Dr Charlotte Greenway" userId="21ca5f9ab6ecb0bd" providerId="LiveId" clId="{8CE6A451-E7D9-4929-A0E4-D959C9FF1D09}" dt="2025-06-17T08:27:14.827" v="77" actId="478"/>
          <ac:spMkLst>
            <pc:docMk/>
            <pc:sldMk cId="3252981368" sldId="323"/>
            <ac:spMk id="5" creationId="{D588A497-7BD0-8D62-4EC9-285978264C6C}"/>
          </ac:spMkLst>
        </pc:spChg>
        <pc:spChg chg="add del">
          <ac:chgData name="Dr Charlotte Greenway" userId="21ca5f9ab6ecb0bd" providerId="LiveId" clId="{8CE6A451-E7D9-4929-A0E4-D959C9FF1D09}" dt="2025-06-17T08:27:14.827" v="77" actId="478"/>
          <ac:spMkLst>
            <pc:docMk/>
            <pc:sldMk cId="3252981368" sldId="323"/>
            <ac:spMk id="6" creationId="{46629942-870F-186F-FB21-3F2E4005EEA0}"/>
          </ac:spMkLst>
        </pc:spChg>
        <pc:spChg chg="add del">
          <ac:chgData name="Dr Charlotte Greenway" userId="21ca5f9ab6ecb0bd" providerId="LiveId" clId="{8CE6A451-E7D9-4929-A0E4-D959C9FF1D09}" dt="2025-06-17T08:27:14.827" v="77" actId="478"/>
          <ac:spMkLst>
            <pc:docMk/>
            <pc:sldMk cId="3252981368" sldId="323"/>
            <ac:spMk id="7" creationId="{0250F93D-C66E-B0E5-B89C-20209E8DE763}"/>
          </ac:spMkLst>
        </pc:spChg>
        <pc:spChg chg="add mod">
          <ac:chgData name="Dr Charlotte Greenway" userId="21ca5f9ab6ecb0bd" providerId="LiveId" clId="{8CE6A451-E7D9-4929-A0E4-D959C9FF1D09}" dt="2025-06-17T08:27:34.688" v="81" actId="14100"/>
          <ac:spMkLst>
            <pc:docMk/>
            <pc:sldMk cId="3252981368" sldId="323"/>
            <ac:spMk id="9" creationId="{4D62B8EA-91CE-78BD-FD52-FF097BB41052}"/>
          </ac:spMkLst>
        </pc:spChg>
        <pc:spChg chg="add mod">
          <ac:chgData name="Dr Charlotte Greenway" userId="21ca5f9ab6ecb0bd" providerId="LiveId" clId="{8CE6A451-E7D9-4929-A0E4-D959C9FF1D09}" dt="2025-06-17T08:27:57.950" v="85" actId="1076"/>
          <ac:spMkLst>
            <pc:docMk/>
            <pc:sldMk cId="3252981368" sldId="323"/>
            <ac:spMk id="11" creationId="{861986DA-6D2A-8624-17DE-D6F4A85F593E}"/>
          </ac:spMkLst>
        </pc:spChg>
      </pc:sldChg>
      <pc:sldChg chg="add del">
        <pc:chgData name="Dr Charlotte Greenway" userId="21ca5f9ab6ecb0bd" providerId="LiveId" clId="{8CE6A451-E7D9-4929-A0E4-D959C9FF1D09}" dt="2025-06-17T08:30:43.531" v="86" actId="47"/>
        <pc:sldMkLst>
          <pc:docMk/>
          <pc:sldMk cId="886167674" sldId="324"/>
        </pc:sldMkLst>
      </pc:sldChg>
      <pc:sldChg chg="new del">
        <pc:chgData name="Dr Charlotte Greenway" userId="21ca5f9ab6ecb0bd" providerId="LiveId" clId="{8CE6A451-E7D9-4929-A0E4-D959C9FF1D09}" dt="2025-06-17T09:54:09.349" v="140" actId="47"/>
        <pc:sldMkLst>
          <pc:docMk/>
          <pc:sldMk cId="2929890513" sldId="324"/>
        </pc:sldMkLst>
      </pc:sldChg>
      <pc:sldChg chg="addSp modSp new mod">
        <pc:chgData name="Dr Charlotte Greenway" userId="21ca5f9ab6ecb0bd" providerId="LiveId" clId="{8CE6A451-E7D9-4929-A0E4-D959C9FF1D09}" dt="2025-06-17T09:59:58.419" v="161" actId="207"/>
        <pc:sldMkLst>
          <pc:docMk/>
          <pc:sldMk cId="3574362362" sldId="324"/>
        </pc:sldMkLst>
        <pc:spChg chg="add mod">
          <ac:chgData name="Dr Charlotte Greenway" userId="21ca5f9ab6ecb0bd" providerId="LiveId" clId="{8CE6A451-E7D9-4929-A0E4-D959C9FF1D09}" dt="2025-06-17T09:59:24.813" v="156" actId="115"/>
          <ac:spMkLst>
            <pc:docMk/>
            <pc:sldMk cId="3574362362" sldId="324"/>
            <ac:spMk id="3" creationId="{7795E4A3-1502-C0A1-476F-89DA969F4C0B}"/>
          </ac:spMkLst>
        </pc:spChg>
        <pc:spChg chg="add mod">
          <ac:chgData name="Dr Charlotte Greenway" userId="21ca5f9ab6ecb0bd" providerId="LiveId" clId="{8CE6A451-E7D9-4929-A0E4-D959C9FF1D09}" dt="2025-06-17T09:59:58.419" v="161" actId="207"/>
          <ac:spMkLst>
            <pc:docMk/>
            <pc:sldMk cId="3574362362" sldId="324"/>
            <ac:spMk id="5" creationId="{13BC7CF6-3745-952F-F7C3-B5478240C8BC}"/>
          </ac:spMkLst>
        </pc:spChg>
      </pc:sldChg>
      <pc:sldChg chg="addSp modSp add mod">
        <pc:chgData name="Dr Charlotte Greenway" userId="21ca5f9ab6ecb0bd" providerId="LiveId" clId="{8CE6A451-E7D9-4929-A0E4-D959C9FF1D09}" dt="2025-06-17T10:05:08.255" v="196" actId="1076"/>
        <pc:sldMkLst>
          <pc:docMk/>
          <pc:sldMk cId="1345894737" sldId="325"/>
        </pc:sldMkLst>
        <pc:spChg chg="add mod">
          <ac:chgData name="Dr Charlotte Greenway" userId="21ca5f9ab6ecb0bd" providerId="LiveId" clId="{8CE6A451-E7D9-4929-A0E4-D959C9FF1D09}" dt="2025-06-17T10:05:08.255" v="196" actId="1076"/>
          <ac:spMkLst>
            <pc:docMk/>
            <pc:sldMk cId="1345894737" sldId="325"/>
            <ac:spMk id="3" creationId="{F5FE59CD-985C-41DB-2AC6-6C6EC1F8A600}"/>
          </ac:spMkLst>
        </pc:spChg>
        <pc:spChg chg="add mod">
          <ac:chgData name="Dr Charlotte Greenway" userId="21ca5f9ab6ecb0bd" providerId="LiveId" clId="{8CE6A451-E7D9-4929-A0E4-D959C9FF1D09}" dt="2025-06-17T10:05:02.617" v="194" actId="207"/>
          <ac:spMkLst>
            <pc:docMk/>
            <pc:sldMk cId="1345894737" sldId="325"/>
            <ac:spMk id="5" creationId="{DE9E660B-1EDB-4A90-D927-99DF18C84A7B}"/>
          </ac:spMkLst>
        </pc:spChg>
      </pc:sldChg>
      <pc:sldChg chg="add del">
        <pc:chgData name="Dr Charlotte Greenway" userId="21ca5f9ab6ecb0bd" providerId="LiveId" clId="{8CE6A451-E7D9-4929-A0E4-D959C9FF1D09}" dt="2025-06-17T08:30:47.903" v="90" actId="47"/>
        <pc:sldMkLst>
          <pc:docMk/>
          <pc:sldMk cId="1436075007" sldId="325"/>
        </pc:sldMkLst>
      </pc:sldChg>
      <pc:sldChg chg="add del">
        <pc:chgData name="Dr Charlotte Greenway" userId="21ca5f9ab6ecb0bd" providerId="LiveId" clId="{8CE6A451-E7D9-4929-A0E4-D959C9FF1D09}" dt="2025-06-17T08:30:44.817" v="87" actId="47"/>
        <pc:sldMkLst>
          <pc:docMk/>
          <pc:sldMk cId="1327746736" sldId="326"/>
        </pc:sldMkLst>
      </pc:sldChg>
      <pc:sldChg chg="addSp modSp add mod">
        <pc:chgData name="Dr Charlotte Greenway" userId="21ca5f9ab6ecb0bd" providerId="LiveId" clId="{8CE6A451-E7D9-4929-A0E4-D959C9FF1D09}" dt="2025-06-17T10:07:47.860" v="220" actId="14100"/>
        <pc:sldMkLst>
          <pc:docMk/>
          <pc:sldMk cId="2030309327" sldId="326"/>
        </pc:sldMkLst>
        <pc:spChg chg="add mod">
          <ac:chgData name="Dr Charlotte Greenway" userId="21ca5f9ab6ecb0bd" providerId="LiveId" clId="{8CE6A451-E7D9-4929-A0E4-D959C9FF1D09}" dt="2025-06-17T10:07:38.767" v="217" actId="1076"/>
          <ac:spMkLst>
            <pc:docMk/>
            <pc:sldMk cId="2030309327" sldId="326"/>
            <ac:spMk id="3" creationId="{9CE8BED6-687C-E422-9EA4-3B830BA0CA90}"/>
          </ac:spMkLst>
        </pc:spChg>
        <pc:spChg chg="add mod">
          <ac:chgData name="Dr Charlotte Greenway" userId="21ca5f9ab6ecb0bd" providerId="LiveId" clId="{8CE6A451-E7D9-4929-A0E4-D959C9FF1D09}" dt="2025-06-17T10:06:41.057" v="210" actId="207"/>
          <ac:spMkLst>
            <pc:docMk/>
            <pc:sldMk cId="2030309327" sldId="326"/>
            <ac:spMk id="5" creationId="{BD584645-F6C9-F4FE-84A8-0FBA1A247B77}"/>
          </ac:spMkLst>
        </pc:spChg>
        <pc:spChg chg="add mod">
          <ac:chgData name="Dr Charlotte Greenway" userId="21ca5f9ab6ecb0bd" providerId="LiveId" clId="{8CE6A451-E7D9-4929-A0E4-D959C9FF1D09}" dt="2025-06-17T10:06:18.833" v="206" actId="1076"/>
          <ac:spMkLst>
            <pc:docMk/>
            <pc:sldMk cId="2030309327" sldId="326"/>
            <ac:spMk id="7" creationId="{F3E535CB-EF02-F170-A2FD-E8573BB8333C}"/>
          </ac:spMkLst>
        </pc:spChg>
        <pc:picChg chg="add mod">
          <ac:chgData name="Dr Charlotte Greenway" userId="21ca5f9ab6ecb0bd" providerId="LiveId" clId="{8CE6A451-E7D9-4929-A0E4-D959C9FF1D09}" dt="2025-06-17T10:07:47.860" v="220" actId="14100"/>
          <ac:picMkLst>
            <pc:docMk/>
            <pc:sldMk cId="2030309327" sldId="326"/>
            <ac:picMk id="3074" creationId="{ED8DFDC1-7CB9-E3EA-C491-BF8D678D9AA0}"/>
          </ac:picMkLst>
        </pc:picChg>
      </pc:sldChg>
      <pc:sldChg chg="addSp delSp modSp add mod">
        <pc:chgData name="Dr Charlotte Greenway" userId="21ca5f9ab6ecb0bd" providerId="LiveId" clId="{8CE6A451-E7D9-4929-A0E4-D959C9FF1D09}" dt="2025-06-17T10:09:46.413" v="248" actId="403"/>
        <pc:sldMkLst>
          <pc:docMk/>
          <pc:sldMk cId="1265759507" sldId="327"/>
        </pc:sldMkLst>
        <pc:spChg chg="add del mod">
          <ac:chgData name="Dr Charlotte Greenway" userId="21ca5f9ab6ecb0bd" providerId="LiveId" clId="{8CE6A451-E7D9-4929-A0E4-D959C9FF1D09}" dt="2025-06-17T10:09:24.419" v="242" actId="12084"/>
          <ac:spMkLst>
            <pc:docMk/>
            <pc:sldMk cId="1265759507" sldId="327"/>
            <ac:spMk id="3" creationId="{3DBA2214-EFCD-C778-C561-DE8ECEA05CC4}"/>
          </ac:spMkLst>
        </pc:spChg>
        <pc:spChg chg="add mod">
          <ac:chgData name="Dr Charlotte Greenway" userId="21ca5f9ab6ecb0bd" providerId="LiveId" clId="{8CE6A451-E7D9-4929-A0E4-D959C9FF1D09}" dt="2025-06-17T10:09:46.413" v="248" actId="403"/>
          <ac:spMkLst>
            <pc:docMk/>
            <pc:sldMk cId="1265759507" sldId="327"/>
            <ac:spMk id="5" creationId="{7564E4AB-FB8A-FA72-8EE6-FD5C27A17D4F}"/>
          </ac:spMkLst>
        </pc:spChg>
        <pc:spChg chg="add mod">
          <ac:chgData name="Dr Charlotte Greenway" userId="21ca5f9ab6ecb0bd" providerId="LiveId" clId="{8CE6A451-E7D9-4929-A0E4-D959C9FF1D09}" dt="2025-06-17T10:09:00.582" v="239" actId="14100"/>
          <ac:spMkLst>
            <pc:docMk/>
            <pc:sldMk cId="1265759507" sldId="327"/>
            <ac:spMk id="7" creationId="{52514822-0005-ABC3-81D3-B00327C2483C}"/>
          </ac:spMkLst>
        </pc:spChg>
        <pc:graphicFrameChg chg="add mod">
          <ac:chgData name="Dr Charlotte Greenway" userId="21ca5f9ab6ecb0bd" providerId="LiveId" clId="{8CE6A451-E7D9-4929-A0E4-D959C9FF1D09}" dt="2025-06-17T10:09:35.858" v="244" actId="1076"/>
          <ac:graphicFrameMkLst>
            <pc:docMk/>
            <pc:sldMk cId="1265759507" sldId="327"/>
            <ac:graphicFrameMk id="8" creationId="{D4B6DC11-2958-06EF-96DA-28F05131E9E9}"/>
          </ac:graphicFrameMkLst>
        </pc:graphicFrameChg>
      </pc:sldChg>
      <pc:sldChg chg="add del">
        <pc:chgData name="Dr Charlotte Greenway" userId="21ca5f9ab6ecb0bd" providerId="LiveId" clId="{8CE6A451-E7D9-4929-A0E4-D959C9FF1D09}" dt="2025-06-17T08:30:45.531" v="88" actId="47"/>
        <pc:sldMkLst>
          <pc:docMk/>
          <pc:sldMk cId="3284681310" sldId="327"/>
        </pc:sldMkLst>
      </pc:sldChg>
      <pc:sldChg chg="addSp delSp modSp add mod">
        <pc:chgData name="Dr Charlotte Greenway" userId="21ca5f9ab6ecb0bd" providerId="LiveId" clId="{8CE6A451-E7D9-4929-A0E4-D959C9FF1D09}" dt="2025-06-17T10:03:31.616" v="181" actId="1076"/>
        <pc:sldMkLst>
          <pc:docMk/>
          <pc:sldMk cId="598331810" sldId="328"/>
        </pc:sldMkLst>
        <pc:spChg chg="add mod">
          <ac:chgData name="Dr Charlotte Greenway" userId="21ca5f9ab6ecb0bd" providerId="LiveId" clId="{8CE6A451-E7D9-4929-A0E4-D959C9FF1D09}" dt="2025-06-17T10:01:18.165" v="171" actId="207"/>
          <ac:spMkLst>
            <pc:docMk/>
            <pc:sldMk cId="598331810" sldId="328"/>
            <ac:spMk id="3" creationId="{1E123451-B386-248E-3813-3D86067E4EBC}"/>
          </ac:spMkLst>
        </pc:spChg>
        <pc:spChg chg="add mod">
          <ac:chgData name="Dr Charlotte Greenway" userId="21ca5f9ab6ecb0bd" providerId="LiveId" clId="{8CE6A451-E7D9-4929-A0E4-D959C9FF1D09}" dt="2025-06-17T10:01:01.220" v="168" actId="207"/>
          <ac:spMkLst>
            <pc:docMk/>
            <pc:sldMk cId="598331810" sldId="328"/>
            <ac:spMk id="5" creationId="{602151A0-2550-98FF-4E1F-58B3D5DF7E9C}"/>
          </ac:spMkLst>
        </pc:spChg>
        <pc:spChg chg="add del">
          <ac:chgData name="Dr Charlotte Greenway" userId="21ca5f9ab6ecb0bd" providerId="LiveId" clId="{8CE6A451-E7D9-4929-A0E4-D959C9FF1D09}" dt="2025-06-17T10:02:32.915" v="173" actId="478"/>
          <ac:spMkLst>
            <pc:docMk/>
            <pc:sldMk cId="598331810" sldId="328"/>
            <ac:spMk id="6" creationId="{D74D22A0-2CD9-3DD2-8BE3-142316355F9E}"/>
          </ac:spMkLst>
        </pc:spChg>
        <pc:spChg chg="add mod">
          <ac:chgData name="Dr Charlotte Greenway" userId="21ca5f9ab6ecb0bd" providerId="LiveId" clId="{8CE6A451-E7D9-4929-A0E4-D959C9FF1D09}" dt="2025-06-17T10:03:31.616" v="181" actId="1076"/>
          <ac:spMkLst>
            <pc:docMk/>
            <pc:sldMk cId="598331810" sldId="328"/>
            <ac:spMk id="8" creationId="{37F212C5-5687-9AE2-2B61-DCD5A02EDE04}"/>
          </ac:spMkLst>
        </pc:spChg>
        <pc:picChg chg="add mod">
          <ac:chgData name="Dr Charlotte Greenway" userId="21ca5f9ab6ecb0bd" providerId="LiveId" clId="{8CE6A451-E7D9-4929-A0E4-D959C9FF1D09}" dt="2025-06-17T10:03:00.436" v="178" actId="14100"/>
          <ac:picMkLst>
            <pc:docMk/>
            <pc:sldMk cId="598331810" sldId="328"/>
            <ac:picMk id="2052" creationId="{77C49506-74E7-D25F-1937-397CC38CB7CA}"/>
          </ac:picMkLst>
        </pc:picChg>
      </pc:sldChg>
    </pc:docChg>
  </pc:docChgLst>
</pc:chgInfo>
</file>

<file path=ppt/diagrams/_rels/data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ata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iagrams/_rels/data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diagrams/_rels/drawing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iagrams/_rels/drawing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E3D9DE-0457-42F5-A06C-DE80D87C3B7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E27E4D-84CD-4423-A6C4-BD0FEAE01B5C}">
      <dgm:prSet custT="1"/>
      <dgm:spPr/>
      <dgm:t>
        <a:bodyPr/>
        <a:lstStyle/>
        <a:p>
          <a:pPr rtl="0"/>
          <a:endParaRPr lang="en-GB" sz="1600" dirty="0"/>
        </a:p>
        <a:p>
          <a:pPr rtl="0"/>
          <a:r>
            <a:rPr lang="en-GB" sz="1600" dirty="0"/>
            <a:t>An internal state that arouses, directs and maintains behaviour</a:t>
          </a:r>
        </a:p>
        <a:p>
          <a:pPr rtl="0"/>
          <a:r>
            <a:rPr lang="en-US" sz="1600" dirty="0"/>
            <a:t>Motivation refers to “the reasons underlying </a:t>
          </a:r>
          <a:r>
            <a:rPr lang="en-US" sz="1600" dirty="0" err="1"/>
            <a:t>behaviour</a:t>
          </a:r>
          <a:r>
            <a:rPr lang="en-US" sz="1600" dirty="0"/>
            <a:t>” (</a:t>
          </a:r>
          <a:r>
            <a:rPr lang="en-US" sz="1600" dirty="0" err="1"/>
            <a:t>Guay</a:t>
          </a:r>
          <a:r>
            <a:rPr lang="en-US" sz="1600" dirty="0"/>
            <a:t> et al., 2010, p. 712). </a:t>
          </a:r>
          <a:endParaRPr lang="en-GB" sz="1600" dirty="0"/>
        </a:p>
        <a:p>
          <a:pPr rtl="0"/>
          <a:endParaRPr lang="en-US" sz="1600" dirty="0"/>
        </a:p>
      </dgm:t>
    </dgm:pt>
    <dgm:pt modelId="{5139D49F-B08C-4CD5-8B0C-0E9C702B8E66}" type="parTrans" cxnId="{26CEF397-0037-4E4B-A283-18E3F5C89757}">
      <dgm:prSet/>
      <dgm:spPr/>
      <dgm:t>
        <a:bodyPr/>
        <a:lstStyle/>
        <a:p>
          <a:endParaRPr lang="en-US"/>
        </a:p>
      </dgm:t>
    </dgm:pt>
    <dgm:pt modelId="{F5FEDF9B-20D9-4C70-8884-539F2C76EAF5}" type="sibTrans" cxnId="{26CEF397-0037-4E4B-A283-18E3F5C89757}">
      <dgm:prSet/>
      <dgm:spPr/>
      <dgm:t>
        <a:bodyPr/>
        <a:lstStyle/>
        <a:p>
          <a:endParaRPr lang="en-US"/>
        </a:p>
      </dgm:t>
    </dgm:pt>
    <dgm:pt modelId="{7D84A49C-E3D7-417F-AC53-24BD18409A72}" type="pres">
      <dgm:prSet presAssocID="{02E3D9DE-0457-42F5-A06C-DE80D87C3B70}" presName="Name0" presStyleCnt="0">
        <dgm:presLayoutVars>
          <dgm:dir/>
          <dgm:animLvl val="lvl"/>
          <dgm:resizeHandles val="exact"/>
        </dgm:presLayoutVars>
      </dgm:prSet>
      <dgm:spPr/>
    </dgm:pt>
    <dgm:pt modelId="{E15C4981-404E-4BFE-B9C6-ACD2ADF6A18D}" type="pres">
      <dgm:prSet presAssocID="{7DE27E4D-84CD-4423-A6C4-BD0FEAE01B5C}" presName="linNode" presStyleCnt="0"/>
      <dgm:spPr/>
    </dgm:pt>
    <dgm:pt modelId="{9425806A-E67C-4DC9-8CAF-D610068D1900}" type="pres">
      <dgm:prSet presAssocID="{7DE27E4D-84CD-4423-A6C4-BD0FEAE01B5C}" presName="parentText" presStyleLbl="node1" presStyleIdx="0" presStyleCnt="1" custScaleX="277776" custLinFactNeighborX="1" custLinFactNeighborY="-11111">
        <dgm:presLayoutVars>
          <dgm:chMax val="1"/>
          <dgm:bulletEnabled val="1"/>
        </dgm:presLayoutVars>
      </dgm:prSet>
      <dgm:spPr/>
    </dgm:pt>
  </dgm:ptLst>
  <dgm:cxnLst>
    <dgm:cxn modelId="{53777532-64AB-4605-8DEE-E57F97BE0869}" type="presOf" srcId="{7DE27E4D-84CD-4423-A6C4-BD0FEAE01B5C}" destId="{9425806A-E67C-4DC9-8CAF-D610068D1900}" srcOrd="0" destOrd="0" presId="urn:microsoft.com/office/officeart/2005/8/layout/vList5"/>
    <dgm:cxn modelId="{B5A31A64-D464-446F-824F-B1C60146331C}" type="presOf" srcId="{02E3D9DE-0457-42F5-A06C-DE80D87C3B70}" destId="{7D84A49C-E3D7-417F-AC53-24BD18409A72}" srcOrd="0" destOrd="0" presId="urn:microsoft.com/office/officeart/2005/8/layout/vList5"/>
    <dgm:cxn modelId="{26CEF397-0037-4E4B-A283-18E3F5C89757}" srcId="{02E3D9DE-0457-42F5-A06C-DE80D87C3B70}" destId="{7DE27E4D-84CD-4423-A6C4-BD0FEAE01B5C}" srcOrd="0" destOrd="0" parTransId="{5139D49F-B08C-4CD5-8B0C-0E9C702B8E66}" sibTransId="{F5FEDF9B-20D9-4C70-8884-539F2C76EAF5}"/>
    <dgm:cxn modelId="{10236381-0DD0-4B38-B9B8-EC0EB9E580AA}" type="presParOf" srcId="{7D84A49C-E3D7-417F-AC53-24BD18409A72}" destId="{E15C4981-404E-4BFE-B9C6-ACD2ADF6A18D}" srcOrd="0" destOrd="0" presId="urn:microsoft.com/office/officeart/2005/8/layout/vList5"/>
    <dgm:cxn modelId="{C80958EC-B6C1-439E-9B9A-F0B4682128AA}" type="presParOf" srcId="{E15C4981-404E-4BFE-B9C6-ACD2ADF6A18D}" destId="{9425806A-E67C-4DC9-8CAF-D610068D190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choices people make about their behaviour? E.g., why do some focus on homework and others watch TV?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/>
      <dgm:spPr/>
    </dgm:pt>
  </dgm:ptLst>
  <dgm:cxnLst>
    <dgm:cxn modelId="{8961A74A-9C9D-4F6C-9B1B-A8318D1CBA18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089278D3-9B33-4A2A-ABB0-E6C3AC39D91A}" type="presOf" srcId="{D6BF8C55-DC70-49FB-9769-0F128826EF6F}" destId="{AFB500AB-F487-4CEE-BD74-FAFEE5AB71B0}" srcOrd="0" destOrd="0" presId="urn:microsoft.com/office/officeart/2005/8/layout/venn1"/>
    <dgm:cxn modelId="{DFF232A0-6E6D-438A-9D9F-E1B2E54CBD02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How long does it take to get started? E.g., why do some start homework straight away and others procrastinate?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/>
      <dgm:spPr/>
    </dgm:pt>
  </dgm:ptLst>
  <dgm:cxnLst>
    <dgm:cxn modelId="{12D51C31-0A17-4F05-8A4D-211E6264C284}" type="presOf" srcId="{974EE7B2-33D2-451B-B0E8-D7EB3A665C08}" destId="{C5B37252-9C92-4DBA-9C1F-BCF5A6730E3E}" srcOrd="0" destOrd="0" presId="urn:microsoft.com/office/officeart/2005/8/layout/venn1"/>
    <dgm:cxn modelId="{6CD0029E-4C83-4C51-8AAF-0FF14430170F}" type="presOf" srcId="{D6BF8C55-DC70-49FB-9769-0F128826EF6F}" destId="{AFB500AB-F487-4CEE-BD74-FAFEE5AB71B0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CBEB6574-DACE-47C5-B383-578CCB6BB61E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is the intensity or level of involvement? E.g., once the bag is open, is the student engrossed or just going through the motions?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06667"/>
      <dgm:spPr/>
    </dgm:pt>
  </dgm:ptLst>
  <dgm:cxnLst>
    <dgm:cxn modelId="{64ACE70B-C778-41B4-95BC-2D05023AADC3}" type="presOf" srcId="{974EE7B2-33D2-451B-B0E8-D7EB3A665C08}" destId="{C5B37252-9C92-4DBA-9C1F-BCF5A6730E3E}" srcOrd="0" destOrd="0" presId="urn:microsoft.com/office/officeart/2005/8/layout/venn1"/>
    <dgm:cxn modelId="{E6E1C64A-AC9B-461A-AD39-B31AAEDBA370}" type="presOf" srcId="{D6BF8C55-DC70-49FB-9769-0F128826EF6F}" destId="{AFB500AB-F487-4CEE-BD74-FAFEE5AB71B0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6B0B5E28-676A-47AC-95B2-1C710C75AA9C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causes someone to persist or give up? Will a student read the full journal article or just the first few pages?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 custLinFactNeighborX="-15577"/>
      <dgm:spPr/>
    </dgm:pt>
  </dgm:ptLst>
  <dgm:cxnLst>
    <dgm:cxn modelId="{B52A5C43-2BF2-49C5-B92A-310575195DB9}" type="presOf" srcId="{D6BF8C55-DC70-49FB-9769-0F128826EF6F}" destId="{AFB500AB-F487-4CEE-BD74-FAFEE5AB71B0}" srcOrd="0" destOrd="0" presId="urn:microsoft.com/office/officeart/2005/8/layout/venn1"/>
    <dgm:cxn modelId="{04B0BA55-6229-4BA3-84DD-872B36D1CE51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B794645C-FBFF-4092-92AA-B07D96A61A47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6BF8C55-DC70-49FB-9769-0F128826EF6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EE7B2-33D2-451B-B0E8-D7EB3A665C08}">
      <dgm:prSet/>
      <dgm:spPr/>
      <dgm:t>
        <a:bodyPr/>
        <a:lstStyle/>
        <a:p>
          <a:pPr rtl="0"/>
          <a:r>
            <a:rPr lang="en-GB" dirty="0">
              <a:solidFill>
                <a:schemeClr val="accent1">
                  <a:lumMod val="50000"/>
                </a:schemeClr>
              </a:solidFill>
            </a:rPr>
            <a:t>What is the person thinking and feeling while engaged in the activity? Are they enjoying, feeling competent or worrying about something? 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BAF2964A-6CC1-4183-9D32-B900E9B94B6B}" type="parTrans" cxnId="{F1C454CF-BCD4-4A66-A590-ADC6BD2BCB0D}">
      <dgm:prSet/>
      <dgm:spPr/>
      <dgm:t>
        <a:bodyPr/>
        <a:lstStyle/>
        <a:p>
          <a:endParaRPr lang="en-US"/>
        </a:p>
      </dgm:t>
    </dgm:pt>
    <dgm:pt modelId="{2E10EC2C-E6AD-47A0-A80F-05BA121F956C}" type="sibTrans" cxnId="{F1C454CF-BCD4-4A66-A590-ADC6BD2BCB0D}">
      <dgm:prSet/>
      <dgm:spPr/>
      <dgm:t>
        <a:bodyPr/>
        <a:lstStyle/>
        <a:p>
          <a:endParaRPr lang="en-US"/>
        </a:p>
      </dgm:t>
    </dgm:pt>
    <dgm:pt modelId="{AFB500AB-F487-4CEE-BD74-FAFEE5AB71B0}" type="pres">
      <dgm:prSet presAssocID="{D6BF8C55-DC70-49FB-9769-0F128826EF6F}" presName="compositeShape" presStyleCnt="0">
        <dgm:presLayoutVars>
          <dgm:chMax val="7"/>
          <dgm:dir/>
          <dgm:resizeHandles val="exact"/>
        </dgm:presLayoutVars>
      </dgm:prSet>
      <dgm:spPr/>
    </dgm:pt>
    <dgm:pt modelId="{C5B37252-9C92-4DBA-9C1F-BCF5A6730E3E}" type="pres">
      <dgm:prSet presAssocID="{974EE7B2-33D2-451B-B0E8-D7EB3A665C08}" presName="circ1TxSh" presStyleLbl="vennNode1" presStyleIdx="0" presStyleCnt="1" custScaleX="115000" custLinFactNeighborX="-15577"/>
      <dgm:spPr/>
    </dgm:pt>
  </dgm:ptLst>
  <dgm:cxnLst>
    <dgm:cxn modelId="{B40F3825-49A3-4C5C-8EA6-D0D95300620E}" type="presOf" srcId="{D6BF8C55-DC70-49FB-9769-0F128826EF6F}" destId="{AFB500AB-F487-4CEE-BD74-FAFEE5AB71B0}" srcOrd="0" destOrd="0" presId="urn:microsoft.com/office/officeart/2005/8/layout/venn1"/>
    <dgm:cxn modelId="{0D1FC934-80D6-4035-AB13-57B952A2FB09}" type="presOf" srcId="{974EE7B2-33D2-451B-B0E8-D7EB3A665C08}" destId="{C5B37252-9C92-4DBA-9C1F-BCF5A6730E3E}" srcOrd="0" destOrd="0" presId="urn:microsoft.com/office/officeart/2005/8/layout/venn1"/>
    <dgm:cxn modelId="{F1C454CF-BCD4-4A66-A590-ADC6BD2BCB0D}" srcId="{D6BF8C55-DC70-49FB-9769-0F128826EF6F}" destId="{974EE7B2-33D2-451B-B0E8-D7EB3A665C08}" srcOrd="0" destOrd="0" parTransId="{BAF2964A-6CC1-4183-9D32-B900E9B94B6B}" sibTransId="{2E10EC2C-E6AD-47A0-A80F-05BA121F956C}"/>
    <dgm:cxn modelId="{D533FB98-3A66-4022-A25A-F47F5BF1DFD3}" type="presParOf" srcId="{AFB500AB-F487-4CEE-BD74-FAFEE5AB71B0}" destId="{C5B37252-9C92-4DBA-9C1F-BCF5A6730E3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1D2250-07FB-44D4-AA4F-DF6CB7D6074E}" type="doc">
      <dgm:prSet loTypeId="urn:microsoft.com/office/officeart/2005/8/layout/vList5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E85A3EB1-30A7-4FB4-91A8-DE2FC52BF3F1}">
      <dgm:prSet/>
      <dgm:spPr/>
      <dgm:t>
        <a:bodyPr/>
        <a:lstStyle/>
        <a:p>
          <a:pPr rtl="0"/>
          <a:r>
            <a:rPr lang="en-GB"/>
            <a:t>Ryan et al. (1983) - cognitive evaluation theory (CET)</a:t>
          </a:r>
        </a:p>
      </dgm:t>
    </dgm:pt>
    <dgm:pt modelId="{14D422E2-77E4-4C5B-A126-FEC967594E2F}" type="parTrans" cxnId="{6BC96632-900C-4CD0-B4DD-02997F1B0956}">
      <dgm:prSet/>
      <dgm:spPr/>
      <dgm:t>
        <a:bodyPr/>
        <a:lstStyle/>
        <a:p>
          <a:endParaRPr lang="en-GB"/>
        </a:p>
      </dgm:t>
    </dgm:pt>
    <dgm:pt modelId="{CF98848F-780E-415A-8D45-6371A92C108A}" type="sibTrans" cxnId="{6BC96632-900C-4CD0-B4DD-02997F1B0956}">
      <dgm:prSet/>
      <dgm:spPr/>
      <dgm:t>
        <a:bodyPr/>
        <a:lstStyle/>
        <a:p>
          <a:endParaRPr lang="en-GB"/>
        </a:p>
      </dgm:t>
    </dgm:pt>
    <dgm:pt modelId="{2F5975B1-D9A6-4FED-B05E-D1286D6E2A63}">
      <dgm:prSet custT="1"/>
      <dgm:spPr/>
      <dgm:t>
        <a:bodyPr/>
        <a:lstStyle/>
        <a:p>
          <a:pPr rtl="0"/>
          <a:r>
            <a:rPr lang="en-GB" sz="1800" dirty="0"/>
            <a:t>rewards are classified according to individuals’ interpretation</a:t>
          </a:r>
        </a:p>
      </dgm:t>
    </dgm:pt>
    <dgm:pt modelId="{CAAC6C5A-C5A2-42FE-88D9-383BF41E8D89}" type="parTrans" cxnId="{C8243257-F8CC-4FF1-9E54-EC5BD396316E}">
      <dgm:prSet/>
      <dgm:spPr/>
      <dgm:t>
        <a:bodyPr/>
        <a:lstStyle/>
        <a:p>
          <a:endParaRPr lang="en-GB"/>
        </a:p>
      </dgm:t>
    </dgm:pt>
    <dgm:pt modelId="{40763151-E1B6-413D-8D4E-6F6BB2EA4048}" type="sibTrans" cxnId="{C8243257-F8CC-4FF1-9E54-EC5BD396316E}">
      <dgm:prSet/>
      <dgm:spPr/>
      <dgm:t>
        <a:bodyPr/>
        <a:lstStyle/>
        <a:p>
          <a:endParaRPr lang="en-GB"/>
        </a:p>
      </dgm:t>
    </dgm:pt>
    <dgm:pt modelId="{CF43307F-BA7A-412F-AA8B-931C5FB0C229}">
      <dgm:prSet custT="1"/>
      <dgm:spPr/>
      <dgm:t>
        <a:bodyPr/>
        <a:lstStyle/>
        <a:p>
          <a:pPr rtl="0"/>
          <a:r>
            <a:rPr lang="en-GB" sz="1800" dirty="0"/>
            <a:t>They may have an informational aspect, which communicates meaningful information to people</a:t>
          </a:r>
        </a:p>
      </dgm:t>
    </dgm:pt>
    <dgm:pt modelId="{1D3BF89C-53EE-4D25-B217-356EDF57765C}" type="parTrans" cxnId="{D7C3C4D6-6CA9-4F47-AC5F-E832C39291FA}">
      <dgm:prSet/>
      <dgm:spPr/>
      <dgm:t>
        <a:bodyPr/>
        <a:lstStyle/>
        <a:p>
          <a:endParaRPr lang="en-GB"/>
        </a:p>
      </dgm:t>
    </dgm:pt>
    <dgm:pt modelId="{FCDF3360-F0BA-4181-B375-B728A51047F3}" type="sibTrans" cxnId="{D7C3C4D6-6CA9-4F47-AC5F-E832C39291FA}">
      <dgm:prSet/>
      <dgm:spPr/>
      <dgm:t>
        <a:bodyPr/>
        <a:lstStyle/>
        <a:p>
          <a:endParaRPr lang="en-GB"/>
        </a:p>
      </dgm:t>
    </dgm:pt>
    <dgm:pt modelId="{FC452C50-33AA-4EF3-B56C-CF616ACFC337}">
      <dgm:prSet custT="1"/>
      <dgm:spPr/>
      <dgm:t>
        <a:bodyPr/>
        <a:lstStyle/>
        <a:p>
          <a:pPr rtl="0"/>
          <a:r>
            <a:rPr lang="en-GB" sz="1800" dirty="0"/>
            <a:t>or a controlling aspect, where this communication pressures people toward specific outcomes</a:t>
          </a:r>
        </a:p>
      </dgm:t>
    </dgm:pt>
    <dgm:pt modelId="{BC09A016-2B76-4274-A036-113F155AC5D1}" type="parTrans" cxnId="{D91989FB-A04F-4294-BECE-0E93C6F34751}">
      <dgm:prSet/>
      <dgm:spPr/>
      <dgm:t>
        <a:bodyPr/>
        <a:lstStyle/>
        <a:p>
          <a:endParaRPr lang="en-GB"/>
        </a:p>
      </dgm:t>
    </dgm:pt>
    <dgm:pt modelId="{6D35513B-8A37-469A-833B-2857DE7BC32F}" type="sibTrans" cxnId="{D91989FB-A04F-4294-BECE-0E93C6F34751}">
      <dgm:prSet/>
      <dgm:spPr/>
      <dgm:t>
        <a:bodyPr/>
        <a:lstStyle/>
        <a:p>
          <a:endParaRPr lang="en-GB"/>
        </a:p>
      </dgm:t>
    </dgm:pt>
    <dgm:pt modelId="{CE8EEC47-3A38-484D-AB3D-2A10402105BA}" type="pres">
      <dgm:prSet presAssocID="{941D2250-07FB-44D4-AA4F-DF6CB7D6074E}" presName="Name0" presStyleCnt="0">
        <dgm:presLayoutVars>
          <dgm:dir/>
          <dgm:animLvl val="lvl"/>
          <dgm:resizeHandles val="exact"/>
        </dgm:presLayoutVars>
      </dgm:prSet>
      <dgm:spPr/>
    </dgm:pt>
    <dgm:pt modelId="{7CF4EFA6-469C-46AC-82E9-4A79E22081DE}" type="pres">
      <dgm:prSet presAssocID="{E85A3EB1-30A7-4FB4-91A8-DE2FC52BF3F1}" presName="linNode" presStyleCnt="0"/>
      <dgm:spPr/>
    </dgm:pt>
    <dgm:pt modelId="{4D64F7E2-A996-47DC-80F2-18123717811A}" type="pres">
      <dgm:prSet presAssocID="{E85A3EB1-30A7-4FB4-91A8-DE2FC52BF3F1}" presName="parentText" presStyleLbl="node1" presStyleIdx="0" presStyleCnt="1" custScaleX="67703">
        <dgm:presLayoutVars>
          <dgm:chMax val="1"/>
          <dgm:bulletEnabled val="1"/>
        </dgm:presLayoutVars>
      </dgm:prSet>
      <dgm:spPr/>
    </dgm:pt>
    <dgm:pt modelId="{7FBD0A5D-F420-4E3F-A72A-946D226996DC}" type="pres">
      <dgm:prSet presAssocID="{E85A3EB1-30A7-4FB4-91A8-DE2FC52BF3F1}" presName="descendantText" presStyleLbl="alignAccFollowNode1" presStyleIdx="0" presStyleCnt="1" custScaleX="117159" custScaleY="103571">
        <dgm:presLayoutVars>
          <dgm:bulletEnabled val="1"/>
        </dgm:presLayoutVars>
      </dgm:prSet>
      <dgm:spPr/>
    </dgm:pt>
  </dgm:ptLst>
  <dgm:cxnLst>
    <dgm:cxn modelId="{6BC96632-900C-4CD0-B4DD-02997F1B0956}" srcId="{941D2250-07FB-44D4-AA4F-DF6CB7D6074E}" destId="{E85A3EB1-30A7-4FB4-91A8-DE2FC52BF3F1}" srcOrd="0" destOrd="0" parTransId="{14D422E2-77E4-4C5B-A126-FEC967594E2F}" sibTransId="{CF98848F-780E-415A-8D45-6371A92C108A}"/>
    <dgm:cxn modelId="{8F517E5B-70EB-474A-B5DB-65A165ED5B8D}" type="presOf" srcId="{941D2250-07FB-44D4-AA4F-DF6CB7D6074E}" destId="{CE8EEC47-3A38-484D-AB3D-2A10402105BA}" srcOrd="0" destOrd="0" presId="urn:microsoft.com/office/officeart/2005/8/layout/vList5"/>
    <dgm:cxn modelId="{C8243257-F8CC-4FF1-9E54-EC5BD396316E}" srcId="{E85A3EB1-30A7-4FB4-91A8-DE2FC52BF3F1}" destId="{2F5975B1-D9A6-4FED-B05E-D1286D6E2A63}" srcOrd="0" destOrd="0" parTransId="{CAAC6C5A-C5A2-42FE-88D9-383BF41E8D89}" sibTransId="{40763151-E1B6-413D-8D4E-6F6BB2EA4048}"/>
    <dgm:cxn modelId="{4996CD78-9321-410B-A280-9F60B667B652}" type="presOf" srcId="{E85A3EB1-30A7-4FB4-91A8-DE2FC52BF3F1}" destId="{4D64F7E2-A996-47DC-80F2-18123717811A}" srcOrd="0" destOrd="0" presId="urn:microsoft.com/office/officeart/2005/8/layout/vList5"/>
    <dgm:cxn modelId="{8987277C-D384-4C2D-A9E8-0D5A0FB6947A}" type="presOf" srcId="{CF43307F-BA7A-412F-AA8B-931C5FB0C229}" destId="{7FBD0A5D-F420-4E3F-A72A-946D226996DC}" srcOrd="0" destOrd="1" presId="urn:microsoft.com/office/officeart/2005/8/layout/vList5"/>
    <dgm:cxn modelId="{2C2000C5-8C2D-4C68-BF22-72A32D95CC71}" type="presOf" srcId="{FC452C50-33AA-4EF3-B56C-CF616ACFC337}" destId="{7FBD0A5D-F420-4E3F-A72A-946D226996DC}" srcOrd="0" destOrd="2" presId="urn:microsoft.com/office/officeart/2005/8/layout/vList5"/>
    <dgm:cxn modelId="{D7C3C4D6-6CA9-4F47-AC5F-E832C39291FA}" srcId="{E85A3EB1-30A7-4FB4-91A8-DE2FC52BF3F1}" destId="{CF43307F-BA7A-412F-AA8B-931C5FB0C229}" srcOrd="1" destOrd="0" parTransId="{1D3BF89C-53EE-4D25-B217-356EDF57765C}" sibTransId="{FCDF3360-F0BA-4181-B375-B728A51047F3}"/>
    <dgm:cxn modelId="{A743BDEA-3F70-4733-A9DE-5E5B7A02D6E1}" type="presOf" srcId="{2F5975B1-D9A6-4FED-B05E-D1286D6E2A63}" destId="{7FBD0A5D-F420-4E3F-A72A-946D226996DC}" srcOrd="0" destOrd="0" presId="urn:microsoft.com/office/officeart/2005/8/layout/vList5"/>
    <dgm:cxn modelId="{D91989FB-A04F-4294-BECE-0E93C6F34751}" srcId="{E85A3EB1-30A7-4FB4-91A8-DE2FC52BF3F1}" destId="{FC452C50-33AA-4EF3-B56C-CF616ACFC337}" srcOrd="2" destOrd="0" parTransId="{BC09A016-2B76-4274-A036-113F155AC5D1}" sibTransId="{6D35513B-8A37-469A-833B-2857DE7BC32F}"/>
    <dgm:cxn modelId="{5B8CE5CD-D11C-4E14-9AE9-F71C551E800A}" type="presParOf" srcId="{CE8EEC47-3A38-484D-AB3D-2A10402105BA}" destId="{7CF4EFA6-469C-46AC-82E9-4A79E22081DE}" srcOrd="0" destOrd="0" presId="urn:microsoft.com/office/officeart/2005/8/layout/vList5"/>
    <dgm:cxn modelId="{A2E18F40-C922-429E-A871-E16F66BC6399}" type="presParOf" srcId="{7CF4EFA6-469C-46AC-82E9-4A79E22081DE}" destId="{4D64F7E2-A996-47DC-80F2-18123717811A}" srcOrd="0" destOrd="0" presId="urn:microsoft.com/office/officeart/2005/8/layout/vList5"/>
    <dgm:cxn modelId="{D9C341E1-30DB-4CB7-9274-559347CAD447}" type="presParOf" srcId="{7CF4EFA6-469C-46AC-82E9-4A79E22081DE}" destId="{7FBD0A5D-F420-4E3F-A72A-946D226996D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1AF142C-AA48-4EFA-9F81-5B0E3DA1285D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23F7F4C-C331-4E8B-8EFE-925451EE6A32}">
      <dgm:prSet/>
      <dgm:spPr/>
      <dgm:t>
        <a:bodyPr/>
        <a:lstStyle/>
        <a:p>
          <a:pPr rtl="0"/>
          <a:r>
            <a:rPr lang="en-GB"/>
            <a:t>Verbal vs. Tangible rewards - Deci et al. (2001)</a:t>
          </a:r>
        </a:p>
      </dgm:t>
    </dgm:pt>
    <dgm:pt modelId="{FC4CC256-92E7-4D69-AF8E-56D99B1F9C34}" type="parTrans" cxnId="{9B85A152-7C35-474A-835C-64E32ED40F78}">
      <dgm:prSet/>
      <dgm:spPr/>
      <dgm:t>
        <a:bodyPr/>
        <a:lstStyle/>
        <a:p>
          <a:endParaRPr lang="en-GB"/>
        </a:p>
      </dgm:t>
    </dgm:pt>
    <dgm:pt modelId="{800C94C2-0E64-4961-AD62-098DEBA573F0}" type="sibTrans" cxnId="{9B85A152-7C35-474A-835C-64E32ED40F78}">
      <dgm:prSet/>
      <dgm:spPr/>
      <dgm:t>
        <a:bodyPr/>
        <a:lstStyle/>
        <a:p>
          <a:endParaRPr lang="en-GB"/>
        </a:p>
      </dgm:t>
    </dgm:pt>
    <dgm:pt modelId="{4B1609D8-6DDA-4AE1-B945-FE7A41EFE5D7}">
      <dgm:prSet/>
      <dgm:spPr/>
      <dgm:t>
        <a:bodyPr/>
        <a:lstStyle/>
        <a:p>
          <a:pPr rtl="0"/>
          <a:r>
            <a:rPr lang="en-GB"/>
            <a:t>Verbal rewards are strongly correlated with positive reinforcement and are commonly interpreted as informational. </a:t>
          </a:r>
        </a:p>
      </dgm:t>
    </dgm:pt>
    <dgm:pt modelId="{D410109C-828C-477C-A80A-DA102D82B5AF}" type="parTrans" cxnId="{AB1109FE-1320-48D1-8220-5FAA023D5EA3}">
      <dgm:prSet/>
      <dgm:spPr/>
      <dgm:t>
        <a:bodyPr/>
        <a:lstStyle/>
        <a:p>
          <a:endParaRPr lang="en-GB"/>
        </a:p>
      </dgm:t>
    </dgm:pt>
    <dgm:pt modelId="{8A0CDD5C-275D-4E0E-AA40-C2FEE7D60573}" type="sibTrans" cxnId="{AB1109FE-1320-48D1-8220-5FAA023D5EA3}">
      <dgm:prSet/>
      <dgm:spPr/>
      <dgm:t>
        <a:bodyPr/>
        <a:lstStyle/>
        <a:p>
          <a:endParaRPr lang="en-GB"/>
        </a:p>
      </dgm:t>
    </dgm:pt>
    <dgm:pt modelId="{A6E52863-9D3B-4717-9804-C467C47F84DD}">
      <dgm:prSet/>
      <dgm:spPr/>
      <dgm:t>
        <a:bodyPr/>
        <a:lstStyle/>
        <a:p>
          <a:pPr rtl="0"/>
          <a:r>
            <a:rPr lang="en-GB"/>
            <a:t>Tangible rewards are perceived as controlling when they are expected. </a:t>
          </a:r>
        </a:p>
      </dgm:t>
    </dgm:pt>
    <dgm:pt modelId="{E8408D40-9C21-4B03-8741-6499E8C1C5E1}" type="parTrans" cxnId="{DA6B2047-9CB8-45A6-B92F-0E20BC9D3251}">
      <dgm:prSet/>
      <dgm:spPr/>
      <dgm:t>
        <a:bodyPr/>
        <a:lstStyle/>
        <a:p>
          <a:endParaRPr lang="en-GB"/>
        </a:p>
      </dgm:t>
    </dgm:pt>
    <dgm:pt modelId="{7AF07D73-5A14-46C9-BD1A-9744FAB0FED8}" type="sibTrans" cxnId="{DA6B2047-9CB8-45A6-B92F-0E20BC9D3251}">
      <dgm:prSet/>
      <dgm:spPr/>
      <dgm:t>
        <a:bodyPr/>
        <a:lstStyle/>
        <a:p>
          <a:endParaRPr lang="en-GB"/>
        </a:p>
      </dgm:t>
    </dgm:pt>
    <dgm:pt modelId="{A12F95FE-A699-4524-BD53-5556A8DFA97B}" type="pres">
      <dgm:prSet presAssocID="{E1AF142C-AA48-4EFA-9F81-5B0E3DA1285D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CCB145C-7022-46BB-AE23-50504B75A33D}" type="pres">
      <dgm:prSet presAssocID="{923F7F4C-C331-4E8B-8EFE-925451EE6A32}" presName="hierRoot1" presStyleCnt="0">
        <dgm:presLayoutVars>
          <dgm:hierBranch val="init"/>
        </dgm:presLayoutVars>
      </dgm:prSet>
      <dgm:spPr/>
    </dgm:pt>
    <dgm:pt modelId="{E7003128-EB99-4523-8C09-C082E400CDD7}" type="pres">
      <dgm:prSet presAssocID="{923F7F4C-C331-4E8B-8EFE-925451EE6A32}" presName="rootComposite1" presStyleCnt="0"/>
      <dgm:spPr/>
    </dgm:pt>
    <dgm:pt modelId="{2BA6B9B2-DD26-4960-9AE1-A29F3B150299}" type="pres">
      <dgm:prSet presAssocID="{923F7F4C-C331-4E8B-8EFE-925451EE6A32}" presName="rootText1" presStyleLbl="alignAcc1" presStyleIdx="0" presStyleCnt="0">
        <dgm:presLayoutVars>
          <dgm:chPref val="3"/>
        </dgm:presLayoutVars>
      </dgm:prSet>
      <dgm:spPr/>
    </dgm:pt>
    <dgm:pt modelId="{9C720A23-7397-420A-940D-5D5CFB05A293}" type="pres">
      <dgm:prSet presAssocID="{923F7F4C-C331-4E8B-8EFE-925451EE6A32}" presName="topArc1" presStyleLbl="parChTrans1D1" presStyleIdx="0" presStyleCnt="6"/>
      <dgm:spPr/>
    </dgm:pt>
    <dgm:pt modelId="{EF83FB03-B67E-4ACB-BB94-9FE0C060E285}" type="pres">
      <dgm:prSet presAssocID="{923F7F4C-C331-4E8B-8EFE-925451EE6A32}" presName="bottomArc1" presStyleLbl="parChTrans1D1" presStyleIdx="1" presStyleCnt="6"/>
      <dgm:spPr/>
    </dgm:pt>
    <dgm:pt modelId="{81D22EF0-A69F-4F8D-AE4A-8EEF578B36B2}" type="pres">
      <dgm:prSet presAssocID="{923F7F4C-C331-4E8B-8EFE-925451EE6A32}" presName="topConnNode1" presStyleLbl="node1" presStyleIdx="0" presStyleCnt="0"/>
      <dgm:spPr/>
    </dgm:pt>
    <dgm:pt modelId="{2E9D95CD-A770-4A56-8E63-A5BB7FE4FC4D}" type="pres">
      <dgm:prSet presAssocID="{923F7F4C-C331-4E8B-8EFE-925451EE6A32}" presName="hierChild2" presStyleCnt="0"/>
      <dgm:spPr/>
    </dgm:pt>
    <dgm:pt modelId="{122CDFDB-DC9E-4BBE-BB49-FA8A5BE92757}" type="pres">
      <dgm:prSet presAssocID="{923F7F4C-C331-4E8B-8EFE-925451EE6A32}" presName="hierChild3" presStyleCnt="0"/>
      <dgm:spPr/>
    </dgm:pt>
    <dgm:pt modelId="{9AFAAAF7-A222-4D9F-ABBA-5CB67E03E87E}" type="pres">
      <dgm:prSet presAssocID="{4B1609D8-6DDA-4AE1-B945-FE7A41EFE5D7}" presName="hierRoot1" presStyleCnt="0">
        <dgm:presLayoutVars>
          <dgm:hierBranch val="init"/>
        </dgm:presLayoutVars>
      </dgm:prSet>
      <dgm:spPr/>
    </dgm:pt>
    <dgm:pt modelId="{54238332-88FE-453B-B748-FCA20D8AF5BB}" type="pres">
      <dgm:prSet presAssocID="{4B1609D8-6DDA-4AE1-B945-FE7A41EFE5D7}" presName="rootComposite1" presStyleCnt="0"/>
      <dgm:spPr/>
    </dgm:pt>
    <dgm:pt modelId="{A41D3519-AB13-4C71-810A-258FBFD2D46E}" type="pres">
      <dgm:prSet presAssocID="{4B1609D8-6DDA-4AE1-B945-FE7A41EFE5D7}" presName="rootText1" presStyleLbl="alignAcc1" presStyleIdx="0" presStyleCnt="0">
        <dgm:presLayoutVars>
          <dgm:chPref val="3"/>
        </dgm:presLayoutVars>
      </dgm:prSet>
      <dgm:spPr/>
    </dgm:pt>
    <dgm:pt modelId="{FA17EB21-5D01-42DE-8E0F-A33A35CDF726}" type="pres">
      <dgm:prSet presAssocID="{4B1609D8-6DDA-4AE1-B945-FE7A41EFE5D7}" presName="topArc1" presStyleLbl="parChTrans1D1" presStyleIdx="2" presStyleCnt="6"/>
      <dgm:spPr/>
    </dgm:pt>
    <dgm:pt modelId="{130E558B-5EC9-4B25-8E52-FEB632E1A215}" type="pres">
      <dgm:prSet presAssocID="{4B1609D8-6DDA-4AE1-B945-FE7A41EFE5D7}" presName="bottomArc1" presStyleLbl="parChTrans1D1" presStyleIdx="3" presStyleCnt="6"/>
      <dgm:spPr/>
    </dgm:pt>
    <dgm:pt modelId="{12932397-7599-4D6E-9A2F-FDD01308C954}" type="pres">
      <dgm:prSet presAssocID="{4B1609D8-6DDA-4AE1-B945-FE7A41EFE5D7}" presName="topConnNode1" presStyleLbl="node1" presStyleIdx="0" presStyleCnt="0"/>
      <dgm:spPr/>
    </dgm:pt>
    <dgm:pt modelId="{DAFB0DEF-71F8-4669-A81C-F90CF2EEAEAD}" type="pres">
      <dgm:prSet presAssocID="{4B1609D8-6DDA-4AE1-B945-FE7A41EFE5D7}" presName="hierChild2" presStyleCnt="0"/>
      <dgm:spPr/>
    </dgm:pt>
    <dgm:pt modelId="{DF006A46-E90B-401C-ABD0-A921B62DC7FD}" type="pres">
      <dgm:prSet presAssocID="{4B1609D8-6DDA-4AE1-B945-FE7A41EFE5D7}" presName="hierChild3" presStyleCnt="0"/>
      <dgm:spPr/>
    </dgm:pt>
    <dgm:pt modelId="{3F3B7D15-218D-4B25-B07A-EFD3E2EBFF27}" type="pres">
      <dgm:prSet presAssocID="{A6E52863-9D3B-4717-9804-C467C47F84DD}" presName="hierRoot1" presStyleCnt="0">
        <dgm:presLayoutVars>
          <dgm:hierBranch val="init"/>
        </dgm:presLayoutVars>
      </dgm:prSet>
      <dgm:spPr/>
    </dgm:pt>
    <dgm:pt modelId="{C2BE0657-E69A-4288-B1A1-B17F471AD78A}" type="pres">
      <dgm:prSet presAssocID="{A6E52863-9D3B-4717-9804-C467C47F84DD}" presName="rootComposite1" presStyleCnt="0"/>
      <dgm:spPr/>
    </dgm:pt>
    <dgm:pt modelId="{6C4A4771-83C1-40A9-B970-D412852965E1}" type="pres">
      <dgm:prSet presAssocID="{A6E52863-9D3B-4717-9804-C467C47F84DD}" presName="rootText1" presStyleLbl="alignAcc1" presStyleIdx="0" presStyleCnt="0">
        <dgm:presLayoutVars>
          <dgm:chPref val="3"/>
        </dgm:presLayoutVars>
      </dgm:prSet>
      <dgm:spPr/>
    </dgm:pt>
    <dgm:pt modelId="{A4F66D3E-60EA-4C1C-B0B6-893CC3BF7DB0}" type="pres">
      <dgm:prSet presAssocID="{A6E52863-9D3B-4717-9804-C467C47F84DD}" presName="topArc1" presStyleLbl="parChTrans1D1" presStyleIdx="4" presStyleCnt="6"/>
      <dgm:spPr/>
    </dgm:pt>
    <dgm:pt modelId="{22668FED-6043-4491-881A-47FA3812D3BA}" type="pres">
      <dgm:prSet presAssocID="{A6E52863-9D3B-4717-9804-C467C47F84DD}" presName="bottomArc1" presStyleLbl="parChTrans1D1" presStyleIdx="5" presStyleCnt="6"/>
      <dgm:spPr/>
    </dgm:pt>
    <dgm:pt modelId="{C8CDE2BA-505C-4C99-9DD6-839A1399ED6B}" type="pres">
      <dgm:prSet presAssocID="{A6E52863-9D3B-4717-9804-C467C47F84DD}" presName="topConnNode1" presStyleLbl="node1" presStyleIdx="0" presStyleCnt="0"/>
      <dgm:spPr/>
    </dgm:pt>
    <dgm:pt modelId="{55057BDA-25D4-40A5-9FA4-645B4DBE6A46}" type="pres">
      <dgm:prSet presAssocID="{A6E52863-9D3B-4717-9804-C467C47F84DD}" presName="hierChild2" presStyleCnt="0"/>
      <dgm:spPr/>
    </dgm:pt>
    <dgm:pt modelId="{C92380B2-398C-41BC-B399-4BBBC3FD4084}" type="pres">
      <dgm:prSet presAssocID="{A6E52863-9D3B-4717-9804-C467C47F84DD}" presName="hierChild3" presStyleCnt="0"/>
      <dgm:spPr/>
    </dgm:pt>
  </dgm:ptLst>
  <dgm:cxnLst>
    <dgm:cxn modelId="{240DD504-049D-4F47-B68D-50366AFBDDCA}" type="presOf" srcId="{A6E52863-9D3B-4717-9804-C467C47F84DD}" destId="{C8CDE2BA-505C-4C99-9DD6-839A1399ED6B}" srcOrd="1" destOrd="0" presId="urn:microsoft.com/office/officeart/2008/layout/HalfCircleOrganizationChart"/>
    <dgm:cxn modelId="{2FFB592A-9857-4032-A0DE-BC28E1EAB6A5}" type="presOf" srcId="{923F7F4C-C331-4E8B-8EFE-925451EE6A32}" destId="{2BA6B9B2-DD26-4960-9AE1-A29F3B150299}" srcOrd="0" destOrd="0" presId="urn:microsoft.com/office/officeart/2008/layout/HalfCircleOrganizationChart"/>
    <dgm:cxn modelId="{F855362C-1C7E-4BE5-A64B-C68914231067}" type="presOf" srcId="{4B1609D8-6DDA-4AE1-B945-FE7A41EFE5D7}" destId="{A41D3519-AB13-4C71-810A-258FBFD2D46E}" srcOrd="0" destOrd="0" presId="urn:microsoft.com/office/officeart/2008/layout/HalfCircleOrganizationChart"/>
    <dgm:cxn modelId="{CBFFBC64-37C5-49BE-9F9E-E5FDAEB96ADB}" type="presOf" srcId="{4B1609D8-6DDA-4AE1-B945-FE7A41EFE5D7}" destId="{12932397-7599-4D6E-9A2F-FDD01308C954}" srcOrd="1" destOrd="0" presId="urn:microsoft.com/office/officeart/2008/layout/HalfCircleOrganizationChart"/>
    <dgm:cxn modelId="{DA6B2047-9CB8-45A6-B92F-0E20BC9D3251}" srcId="{E1AF142C-AA48-4EFA-9F81-5B0E3DA1285D}" destId="{A6E52863-9D3B-4717-9804-C467C47F84DD}" srcOrd="2" destOrd="0" parTransId="{E8408D40-9C21-4B03-8741-6499E8C1C5E1}" sibTransId="{7AF07D73-5A14-46C9-BD1A-9744FAB0FED8}"/>
    <dgm:cxn modelId="{9B85A152-7C35-474A-835C-64E32ED40F78}" srcId="{E1AF142C-AA48-4EFA-9F81-5B0E3DA1285D}" destId="{923F7F4C-C331-4E8B-8EFE-925451EE6A32}" srcOrd="0" destOrd="0" parTransId="{FC4CC256-92E7-4D69-AF8E-56D99B1F9C34}" sibTransId="{800C94C2-0E64-4961-AD62-098DEBA573F0}"/>
    <dgm:cxn modelId="{53F42DA2-2603-4846-8E9B-DF800389D831}" type="presOf" srcId="{E1AF142C-AA48-4EFA-9F81-5B0E3DA1285D}" destId="{A12F95FE-A699-4524-BD53-5556A8DFA97B}" srcOrd="0" destOrd="0" presId="urn:microsoft.com/office/officeart/2008/layout/HalfCircleOrganizationChart"/>
    <dgm:cxn modelId="{FEB1F3C5-A45E-48E6-88A4-E757BD1C4C94}" type="presOf" srcId="{A6E52863-9D3B-4717-9804-C467C47F84DD}" destId="{6C4A4771-83C1-40A9-B970-D412852965E1}" srcOrd="0" destOrd="0" presId="urn:microsoft.com/office/officeart/2008/layout/HalfCircleOrganizationChart"/>
    <dgm:cxn modelId="{D73CD9EB-E598-4F6B-8607-4D3B50C53007}" type="presOf" srcId="{923F7F4C-C331-4E8B-8EFE-925451EE6A32}" destId="{81D22EF0-A69F-4F8D-AE4A-8EEF578B36B2}" srcOrd="1" destOrd="0" presId="urn:microsoft.com/office/officeart/2008/layout/HalfCircleOrganizationChart"/>
    <dgm:cxn modelId="{AB1109FE-1320-48D1-8220-5FAA023D5EA3}" srcId="{E1AF142C-AA48-4EFA-9F81-5B0E3DA1285D}" destId="{4B1609D8-6DDA-4AE1-B945-FE7A41EFE5D7}" srcOrd="1" destOrd="0" parTransId="{D410109C-828C-477C-A80A-DA102D82B5AF}" sibTransId="{8A0CDD5C-275D-4E0E-AA40-C2FEE7D60573}"/>
    <dgm:cxn modelId="{D4B9AF82-A3C2-45D4-9709-B0BA568850C5}" type="presParOf" srcId="{A12F95FE-A699-4524-BD53-5556A8DFA97B}" destId="{8CCB145C-7022-46BB-AE23-50504B75A33D}" srcOrd="0" destOrd="0" presId="urn:microsoft.com/office/officeart/2008/layout/HalfCircleOrganizationChart"/>
    <dgm:cxn modelId="{21734752-9CD7-4343-A9D8-AB6CDC3599C8}" type="presParOf" srcId="{8CCB145C-7022-46BB-AE23-50504B75A33D}" destId="{E7003128-EB99-4523-8C09-C082E400CDD7}" srcOrd="0" destOrd="0" presId="urn:microsoft.com/office/officeart/2008/layout/HalfCircleOrganizationChart"/>
    <dgm:cxn modelId="{7A447C54-4BC2-4539-A4EE-B3CE2A2589A8}" type="presParOf" srcId="{E7003128-EB99-4523-8C09-C082E400CDD7}" destId="{2BA6B9B2-DD26-4960-9AE1-A29F3B150299}" srcOrd="0" destOrd="0" presId="urn:microsoft.com/office/officeart/2008/layout/HalfCircleOrganizationChart"/>
    <dgm:cxn modelId="{A1A4EB5F-2569-42D3-871B-0B8986DA9745}" type="presParOf" srcId="{E7003128-EB99-4523-8C09-C082E400CDD7}" destId="{9C720A23-7397-420A-940D-5D5CFB05A293}" srcOrd="1" destOrd="0" presId="urn:microsoft.com/office/officeart/2008/layout/HalfCircleOrganizationChart"/>
    <dgm:cxn modelId="{EC4913EC-3AB3-4B95-A0A8-E068E3CA53AD}" type="presParOf" srcId="{E7003128-EB99-4523-8C09-C082E400CDD7}" destId="{EF83FB03-B67E-4ACB-BB94-9FE0C060E285}" srcOrd="2" destOrd="0" presId="urn:microsoft.com/office/officeart/2008/layout/HalfCircleOrganizationChart"/>
    <dgm:cxn modelId="{EDD8783B-A014-4556-98C8-425FD98F2499}" type="presParOf" srcId="{E7003128-EB99-4523-8C09-C082E400CDD7}" destId="{81D22EF0-A69F-4F8D-AE4A-8EEF578B36B2}" srcOrd="3" destOrd="0" presId="urn:microsoft.com/office/officeart/2008/layout/HalfCircleOrganizationChart"/>
    <dgm:cxn modelId="{674ACC61-8847-4A16-B227-4AECC9AA9C46}" type="presParOf" srcId="{8CCB145C-7022-46BB-AE23-50504B75A33D}" destId="{2E9D95CD-A770-4A56-8E63-A5BB7FE4FC4D}" srcOrd="1" destOrd="0" presId="urn:microsoft.com/office/officeart/2008/layout/HalfCircleOrganizationChart"/>
    <dgm:cxn modelId="{1523216E-880F-4723-8E68-086F867E1BF4}" type="presParOf" srcId="{8CCB145C-7022-46BB-AE23-50504B75A33D}" destId="{122CDFDB-DC9E-4BBE-BB49-FA8A5BE92757}" srcOrd="2" destOrd="0" presId="urn:microsoft.com/office/officeart/2008/layout/HalfCircleOrganizationChart"/>
    <dgm:cxn modelId="{A67905B0-5E6A-4575-BECA-3778F310E1F1}" type="presParOf" srcId="{A12F95FE-A699-4524-BD53-5556A8DFA97B}" destId="{9AFAAAF7-A222-4D9F-ABBA-5CB67E03E87E}" srcOrd="1" destOrd="0" presId="urn:microsoft.com/office/officeart/2008/layout/HalfCircleOrganizationChart"/>
    <dgm:cxn modelId="{64934385-965C-48FB-B72D-1DD1AA0C329B}" type="presParOf" srcId="{9AFAAAF7-A222-4D9F-ABBA-5CB67E03E87E}" destId="{54238332-88FE-453B-B748-FCA20D8AF5BB}" srcOrd="0" destOrd="0" presId="urn:microsoft.com/office/officeart/2008/layout/HalfCircleOrganizationChart"/>
    <dgm:cxn modelId="{8ED507C5-E6BB-487B-9B4E-A2E974CF4ABD}" type="presParOf" srcId="{54238332-88FE-453B-B748-FCA20D8AF5BB}" destId="{A41D3519-AB13-4C71-810A-258FBFD2D46E}" srcOrd="0" destOrd="0" presId="urn:microsoft.com/office/officeart/2008/layout/HalfCircleOrganizationChart"/>
    <dgm:cxn modelId="{54D740FD-4AF3-4B44-A975-FA56CEBAA9BA}" type="presParOf" srcId="{54238332-88FE-453B-B748-FCA20D8AF5BB}" destId="{FA17EB21-5D01-42DE-8E0F-A33A35CDF726}" srcOrd="1" destOrd="0" presId="urn:microsoft.com/office/officeart/2008/layout/HalfCircleOrganizationChart"/>
    <dgm:cxn modelId="{B2628A2C-E1A6-4AA1-A435-BEF1A0FABD00}" type="presParOf" srcId="{54238332-88FE-453B-B748-FCA20D8AF5BB}" destId="{130E558B-5EC9-4B25-8E52-FEB632E1A215}" srcOrd="2" destOrd="0" presId="urn:microsoft.com/office/officeart/2008/layout/HalfCircleOrganizationChart"/>
    <dgm:cxn modelId="{9CF71BCB-7DA8-4F34-9558-301A98BF8450}" type="presParOf" srcId="{54238332-88FE-453B-B748-FCA20D8AF5BB}" destId="{12932397-7599-4D6E-9A2F-FDD01308C954}" srcOrd="3" destOrd="0" presId="urn:microsoft.com/office/officeart/2008/layout/HalfCircleOrganizationChart"/>
    <dgm:cxn modelId="{FB01CF59-0F1D-4119-AAE2-1EC80545602A}" type="presParOf" srcId="{9AFAAAF7-A222-4D9F-ABBA-5CB67E03E87E}" destId="{DAFB0DEF-71F8-4669-A81C-F90CF2EEAEAD}" srcOrd="1" destOrd="0" presId="urn:microsoft.com/office/officeart/2008/layout/HalfCircleOrganizationChart"/>
    <dgm:cxn modelId="{C5D29311-7C77-471B-8A96-25D9AD96269E}" type="presParOf" srcId="{9AFAAAF7-A222-4D9F-ABBA-5CB67E03E87E}" destId="{DF006A46-E90B-401C-ABD0-A921B62DC7FD}" srcOrd="2" destOrd="0" presId="urn:microsoft.com/office/officeart/2008/layout/HalfCircleOrganizationChart"/>
    <dgm:cxn modelId="{B0A3BAD1-9D7A-45D5-9D62-B650777CBF39}" type="presParOf" srcId="{A12F95FE-A699-4524-BD53-5556A8DFA97B}" destId="{3F3B7D15-218D-4B25-B07A-EFD3E2EBFF27}" srcOrd="2" destOrd="0" presId="urn:microsoft.com/office/officeart/2008/layout/HalfCircleOrganizationChart"/>
    <dgm:cxn modelId="{9929225D-61DA-4F7F-9B1F-940EC9B3B290}" type="presParOf" srcId="{3F3B7D15-218D-4B25-B07A-EFD3E2EBFF27}" destId="{C2BE0657-E69A-4288-B1A1-B17F471AD78A}" srcOrd="0" destOrd="0" presId="urn:microsoft.com/office/officeart/2008/layout/HalfCircleOrganizationChart"/>
    <dgm:cxn modelId="{C9C09DD1-274C-4585-AE4D-E2E9873E634A}" type="presParOf" srcId="{C2BE0657-E69A-4288-B1A1-B17F471AD78A}" destId="{6C4A4771-83C1-40A9-B970-D412852965E1}" srcOrd="0" destOrd="0" presId="urn:microsoft.com/office/officeart/2008/layout/HalfCircleOrganizationChart"/>
    <dgm:cxn modelId="{ABCF85C3-8FD8-4476-8427-4BFAEB93A3D4}" type="presParOf" srcId="{C2BE0657-E69A-4288-B1A1-B17F471AD78A}" destId="{A4F66D3E-60EA-4C1C-B0B6-893CC3BF7DB0}" srcOrd="1" destOrd="0" presId="urn:microsoft.com/office/officeart/2008/layout/HalfCircleOrganizationChart"/>
    <dgm:cxn modelId="{4C15E6F7-4C4D-4715-B802-D6795FD02884}" type="presParOf" srcId="{C2BE0657-E69A-4288-B1A1-B17F471AD78A}" destId="{22668FED-6043-4491-881A-47FA3812D3BA}" srcOrd="2" destOrd="0" presId="urn:microsoft.com/office/officeart/2008/layout/HalfCircleOrganizationChart"/>
    <dgm:cxn modelId="{40133046-89CE-4383-9BA5-1274BB72B1BF}" type="presParOf" srcId="{C2BE0657-E69A-4288-B1A1-B17F471AD78A}" destId="{C8CDE2BA-505C-4C99-9DD6-839A1399ED6B}" srcOrd="3" destOrd="0" presId="urn:microsoft.com/office/officeart/2008/layout/HalfCircleOrganizationChart"/>
    <dgm:cxn modelId="{326C50EB-E0D4-49C5-A530-839A1035EBD8}" type="presParOf" srcId="{3F3B7D15-218D-4B25-B07A-EFD3E2EBFF27}" destId="{55057BDA-25D4-40A5-9FA4-645B4DBE6A46}" srcOrd="1" destOrd="0" presId="urn:microsoft.com/office/officeart/2008/layout/HalfCircleOrganizationChart"/>
    <dgm:cxn modelId="{D9359A49-F36E-407E-9E90-A969D1BEB186}" type="presParOf" srcId="{3F3B7D15-218D-4B25-B07A-EFD3E2EBFF27}" destId="{C92380B2-398C-41BC-B399-4BBBC3FD4084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E788F10-9295-421E-84ED-E65425374BF6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38E7B9-8006-435B-8251-970B7DE54597}">
      <dgm:prSet/>
      <dgm:spPr/>
      <dgm:t>
        <a:bodyPr/>
        <a:lstStyle/>
        <a:p>
          <a:pPr rtl="0"/>
          <a:r>
            <a:rPr lang="en-GB" b="1" dirty="0"/>
            <a:t>Task-non-contingent </a:t>
          </a:r>
          <a:r>
            <a:rPr lang="en-GB" dirty="0"/>
            <a:t>rewards go to individuals merely for being present for a task. </a:t>
          </a:r>
        </a:p>
      </dgm:t>
    </dgm:pt>
    <dgm:pt modelId="{C4C11D13-97AB-4FCA-B967-25A0E655A892}" type="parTrans" cxnId="{377F2614-D280-40CD-ACF8-3BCB167C5956}">
      <dgm:prSet/>
      <dgm:spPr/>
      <dgm:t>
        <a:bodyPr/>
        <a:lstStyle/>
        <a:p>
          <a:endParaRPr lang="en-GB"/>
        </a:p>
      </dgm:t>
    </dgm:pt>
    <dgm:pt modelId="{7AEBAD1C-ABAE-4151-BBEE-D45FC9EA260D}" type="sibTrans" cxnId="{377F2614-D280-40CD-ACF8-3BCB167C5956}">
      <dgm:prSet/>
      <dgm:spPr/>
      <dgm:t>
        <a:bodyPr/>
        <a:lstStyle/>
        <a:p>
          <a:endParaRPr lang="en-GB"/>
        </a:p>
      </dgm:t>
    </dgm:pt>
    <dgm:pt modelId="{89991E47-874E-43AA-B5C3-6EAD9193852C}">
      <dgm:prSet/>
      <dgm:spPr/>
      <dgm:t>
        <a:bodyPr/>
        <a:lstStyle/>
        <a:p>
          <a:pPr rtl="0"/>
          <a:r>
            <a:rPr lang="en-GB" b="1" dirty="0"/>
            <a:t>Performance-contingent </a:t>
          </a:r>
          <a:r>
            <a:rPr lang="en-GB" dirty="0"/>
            <a:t>rewards are presented for acting according to a specific model of performance. </a:t>
          </a:r>
        </a:p>
      </dgm:t>
    </dgm:pt>
    <dgm:pt modelId="{53122B53-5954-4615-BA4E-8B9A5C9045A6}" type="parTrans" cxnId="{29A50835-CC72-4900-99EB-ADF79F82ECF1}">
      <dgm:prSet/>
      <dgm:spPr/>
      <dgm:t>
        <a:bodyPr/>
        <a:lstStyle/>
        <a:p>
          <a:endParaRPr lang="en-GB"/>
        </a:p>
      </dgm:t>
    </dgm:pt>
    <dgm:pt modelId="{951C4112-7121-4A86-9ECD-D90D3153E8DD}" type="sibTrans" cxnId="{29A50835-CC72-4900-99EB-ADF79F82ECF1}">
      <dgm:prSet/>
      <dgm:spPr/>
      <dgm:t>
        <a:bodyPr/>
        <a:lstStyle/>
        <a:p>
          <a:endParaRPr lang="en-GB"/>
        </a:p>
      </dgm:t>
    </dgm:pt>
    <dgm:pt modelId="{11BFF529-B6A7-4B58-A069-9EFCEDBDCE36}">
      <dgm:prSet/>
      <dgm:spPr/>
      <dgm:t>
        <a:bodyPr/>
        <a:lstStyle/>
        <a:p>
          <a:pPr rtl="0"/>
          <a:r>
            <a:rPr lang="en-GB" b="1" dirty="0"/>
            <a:t>Task-contingent </a:t>
          </a:r>
          <a:r>
            <a:rPr lang="en-GB" dirty="0"/>
            <a:t>rewards comprise engagement-contingent rewards, which are given simply for working at activities</a:t>
          </a:r>
        </a:p>
      </dgm:t>
    </dgm:pt>
    <dgm:pt modelId="{6DF39B95-4440-4ACD-9C4A-090D18442873}" type="parTrans" cxnId="{C40B95C4-BCF6-4804-8565-75A27E8727F1}">
      <dgm:prSet/>
      <dgm:spPr/>
      <dgm:t>
        <a:bodyPr/>
        <a:lstStyle/>
        <a:p>
          <a:endParaRPr lang="en-GB"/>
        </a:p>
      </dgm:t>
    </dgm:pt>
    <dgm:pt modelId="{2FE03970-6246-4BA9-BF37-DB79F89B58CE}" type="sibTrans" cxnId="{C40B95C4-BCF6-4804-8565-75A27E8727F1}">
      <dgm:prSet/>
      <dgm:spPr/>
      <dgm:t>
        <a:bodyPr/>
        <a:lstStyle/>
        <a:p>
          <a:endParaRPr lang="en-GB"/>
        </a:p>
      </dgm:t>
    </dgm:pt>
    <dgm:pt modelId="{597BA372-7DF3-424D-A19F-79E2985C37D4}">
      <dgm:prSet/>
      <dgm:spPr/>
      <dgm:t>
        <a:bodyPr/>
        <a:lstStyle/>
        <a:p>
          <a:pPr rtl="0"/>
          <a:r>
            <a:rPr lang="en-GB" b="1" dirty="0"/>
            <a:t>Completion-contingent </a:t>
          </a:r>
          <a:r>
            <a:rPr lang="en-GB" dirty="0"/>
            <a:t>rewards, which are allocated for completing the task.</a:t>
          </a:r>
        </a:p>
      </dgm:t>
    </dgm:pt>
    <dgm:pt modelId="{F086A6FF-CE02-4BB5-B848-D4A8C1CC78F9}" type="parTrans" cxnId="{0CCEE751-F07E-4E99-AA9B-42F1AC3A7D5E}">
      <dgm:prSet/>
      <dgm:spPr/>
      <dgm:t>
        <a:bodyPr/>
        <a:lstStyle/>
        <a:p>
          <a:endParaRPr lang="en-GB"/>
        </a:p>
      </dgm:t>
    </dgm:pt>
    <dgm:pt modelId="{32DB1F61-E70E-4673-8E50-ED9A3B9445BB}" type="sibTrans" cxnId="{0CCEE751-F07E-4E99-AA9B-42F1AC3A7D5E}">
      <dgm:prSet/>
      <dgm:spPr/>
      <dgm:t>
        <a:bodyPr/>
        <a:lstStyle/>
        <a:p>
          <a:endParaRPr lang="en-GB"/>
        </a:p>
      </dgm:t>
    </dgm:pt>
    <dgm:pt modelId="{CBF4ADD2-EA3B-4264-BDD7-C153E087A4BF}" type="pres">
      <dgm:prSet presAssocID="{1E788F10-9295-421E-84ED-E65425374BF6}" presName="cycle" presStyleCnt="0">
        <dgm:presLayoutVars>
          <dgm:dir/>
          <dgm:resizeHandles val="exact"/>
        </dgm:presLayoutVars>
      </dgm:prSet>
      <dgm:spPr/>
    </dgm:pt>
    <dgm:pt modelId="{39C87C3F-3C2A-4A54-A4D3-97D18EF2ABFA}" type="pres">
      <dgm:prSet presAssocID="{EC38E7B9-8006-435B-8251-970B7DE54597}" presName="dummy" presStyleCnt="0"/>
      <dgm:spPr/>
    </dgm:pt>
    <dgm:pt modelId="{0920D626-59DC-4226-928A-13A619FF89A2}" type="pres">
      <dgm:prSet presAssocID="{EC38E7B9-8006-435B-8251-970B7DE54597}" presName="node" presStyleLbl="revTx" presStyleIdx="0" presStyleCnt="4">
        <dgm:presLayoutVars>
          <dgm:bulletEnabled val="1"/>
        </dgm:presLayoutVars>
      </dgm:prSet>
      <dgm:spPr/>
    </dgm:pt>
    <dgm:pt modelId="{E8094E00-360E-4E70-8C6E-C7AAF57147D5}" type="pres">
      <dgm:prSet presAssocID="{7AEBAD1C-ABAE-4151-BBEE-D45FC9EA260D}" presName="sibTrans" presStyleLbl="node1" presStyleIdx="0" presStyleCnt="4"/>
      <dgm:spPr/>
    </dgm:pt>
    <dgm:pt modelId="{F1DAA776-3951-4DCE-A31F-01F3F28DDC16}" type="pres">
      <dgm:prSet presAssocID="{89991E47-874E-43AA-B5C3-6EAD9193852C}" presName="dummy" presStyleCnt="0"/>
      <dgm:spPr/>
    </dgm:pt>
    <dgm:pt modelId="{1883D738-678C-4B71-B8A8-D548558C9A4B}" type="pres">
      <dgm:prSet presAssocID="{89991E47-874E-43AA-B5C3-6EAD9193852C}" presName="node" presStyleLbl="revTx" presStyleIdx="1" presStyleCnt="4">
        <dgm:presLayoutVars>
          <dgm:bulletEnabled val="1"/>
        </dgm:presLayoutVars>
      </dgm:prSet>
      <dgm:spPr/>
    </dgm:pt>
    <dgm:pt modelId="{EF0D5ACA-4CB7-49F0-B2DF-622ADBD68ADF}" type="pres">
      <dgm:prSet presAssocID="{951C4112-7121-4A86-9ECD-D90D3153E8DD}" presName="sibTrans" presStyleLbl="node1" presStyleIdx="1" presStyleCnt="4"/>
      <dgm:spPr/>
    </dgm:pt>
    <dgm:pt modelId="{4454E9F2-D8A9-4D2A-9F63-0356B2D574C8}" type="pres">
      <dgm:prSet presAssocID="{11BFF529-B6A7-4B58-A069-9EFCEDBDCE36}" presName="dummy" presStyleCnt="0"/>
      <dgm:spPr/>
    </dgm:pt>
    <dgm:pt modelId="{E1FFA224-B6C0-41C0-B7B2-8D5925EF20B7}" type="pres">
      <dgm:prSet presAssocID="{11BFF529-B6A7-4B58-A069-9EFCEDBDCE36}" presName="node" presStyleLbl="revTx" presStyleIdx="2" presStyleCnt="4">
        <dgm:presLayoutVars>
          <dgm:bulletEnabled val="1"/>
        </dgm:presLayoutVars>
      </dgm:prSet>
      <dgm:spPr/>
    </dgm:pt>
    <dgm:pt modelId="{7F92B48C-CD57-49CF-93EC-86F02B9A1BE6}" type="pres">
      <dgm:prSet presAssocID="{2FE03970-6246-4BA9-BF37-DB79F89B58CE}" presName="sibTrans" presStyleLbl="node1" presStyleIdx="2" presStyleCnt="4"/>
      <dgm:spPr/>
    </dgm:pt>
    <dgm:pt modelId="{D765F1DD-7DC4-440F-9B73-67B739A287C2}" type="pres">
      <dgm:prSet presAssocID="{597BA372-7DF3-424D-A19F-79E2985C37D4}" presName="dummy" presStyleCnt="0"/>
      <dgm:spPr/>
    </dgm:pt>
    <dgm:pt modelId="{11D6822A-B9DA-47EE-8EBB-A02F4BDD1484}" type="pres">
      <dgm:prSet presAssocID="{597BA372-7DF3-424D-A19F-79E2985C37D4}" presName="node" presStyleLbl="revTx" presStyleIdx="3" presStyleCnt="4">
        <dgm:presLayoutVars>
          <dgm:bulletEnabled val="1"/>
        </dgm:presLayoutVars>
      </dgm:prSet>
      <dgm:spPr/>
    </dgm:pt>
    <dgm:pt modelId="{F0857A73-7056-4717-8BEC-2F5ADC8B1B27}" type="pres">
      <dgm:prSet presAssocID="{32DB1F61-E70E-4673-8E50-ED9A3B9445BB}" presName="sibTrans" presStyleLbl="node1" presStyleIdx="3" presStyleCnt="4"/>
      <dgm:spPr/>
    </dgm:pt>
  </dgm:ptLst>
  <dgm:cxnLst>
    <dgm:cxn modelId="{377F2614-D280-40CD-ACF8-3BCB167C5956}" srcId="{1E788F10-9295-421E-84ED-E65425374BF6}" destId="{EC38E7B9-8006-435B-8251-970B7DE54597}" srcOrd="0" destOrd="0" parTransId="{C4C11D13-97AB-4FCA-B967-25A0E655A892}" sibTransId="{7AEBAD1C-ABAE-4151-BBEE-D45FC9EA260D}"/>
    <dgm:cxn modelId="{29A50835-CC72-4900-99EB-ADF79F82ECF1}" srcId="{1E788F10-9295-421E-84ED-E65425374BF6}" destId="{89991E47-874E-43AA-B5C3-6EAD9193852C}" srcOrd="1" destOrd="0" parTransId="{53122B53-5954-4615-BA4E-8B9A5C9045A6}" sibTransId="{951C4112-7121-4A86-9ECD-D90D3153E8DD}"/>
    <dgm:cxn modelId="{4887685B-A17D-42B7-8966-E7176DA432A3}" type="presOf" srcId="{32DB1F61-E70E-4673-8E50-ED9A3B9445BB}" destId="{F0857A73-7056-4717-8BEC-2F5ADC8B1B27}" srcOrd="0" destOrd="0" presId="urn:microsoft.com/office/officeart/2005/8/layout/cycle1"/>
    <dgm:cxn modelId="{0CCEE751-F07E-4E99-AA9B-42F1AC3A7D5E}" srcId="{1E788F10-9295-421E-84ED-E65425374BF6}" destId="{597BA372-7DF3-424D-A19F-79E2985C37D4}" srcOrd="3" destOrd="0" parTransId="{F086A6FF-CE02-4BB5-B848-D4A8C1CC78F9}" sibTransId="{32DB1F61-E70E-4673-8E50-ED9A3B9445BB}"/>
    <dgm:cxn modelId="{A2942954-FA77-4587-BF80-01179D0F36A7}" type="presOf" srcId="{11BFF529-B6A7-4B58-A069-9EFCEDBDCE36}" destId="{E1FFA224-B6C0-41C0-B7B2-8D5925EF20B7}" srcOrd="0" destOrd="0" presId="urn:microsoft.com/office/officeart/2005/8/layout/cycle1"/>
    <dgm:cxn modelId="{41679B95-002D-4BEC-AACF-DF06FE9EBFFA}" type="presOf" srcId="{951C4112-7121-4A86-9ECD-D90D3153E8DD}" destId="{EF0D5ACA-4CB7-49F0-B2DF-622ADBD68ADF}" srcOrd="0" destOrd="0" presId="urn:microsoft.com/office/officeart/2005/8/layout/cycle1"/>
    <dgm:cxn modelId="{913254A8-2E8D-49DB-8EB4-5D0302C36694}" type="presOf" srcId="{2FE03970-6246-4BA9-BF37-DB79F89B58CE}" destId="{7F92B48C-CD57-49CF-93EC-86F02B9A1BE6}" srcOrd="0" destOrd="0" presId="urn:microsoft.com/office/officeart/2005/8/layout/cycle1"/>
    <dgm:cxn modelId="{5D24CEBB-4FBC-4807-A707-FC9FEEA1FBC0}" type="presOf" srcId="{7AEBAD1C-ABAE-4151-BBEE-D45FC9EA260D}" destId="{E8094E00-360E-4E70-8C6E-C7AAF57147D5}" srcOrd="0" destOrd="0" presId="urn:microsoft.com/office/officeart/2005/8/layout/cycle1"/>
    <dgm:cxn modelId="{C40B95C4-BCF6-4804-8565-75A27E8727F1}" srcId="{1E788F10-9295-421E-84ED-E65425374BF6}" destId="{11BFF529-B6A7-4B58-A069-9EFCEDBDCE36}" srcOrd="2" destOrd="0" parTransId="{6DF39B95-4440-4ACD-9C4A-090D18442873}" sibTransId="{2FE03970-6246-4BA9-BF37-DB79F89B58CE}"/>
    <dgm:cxn modelId="{04D3C9CB-65A1-48C1-A9B5-F391546EC696}" type="presOf" srcId="{EC38E7B9-8006-435B-8251-970B7DE54597}" destId="{0920D626-59DC-4226-928A-13A619FF89A2}" srcOrd="0" destOrd="0" presId="urn:microsoft.com/office/officeart/2005/8/layout/cycle1"/>
    <dgm:cxn modelId="{A2330BD0-8210-4837-8FD7-E1D7BC3AAC2E}" type="presOf" srcId="{89991E47-874E-43AA-B5C3-6EAD9193852C}" destId="{1883D738-678C-4B71-B8A8-D548558C9A4B}" srcOrd="0" destOrd="0" presId="urn:microsoft.com/office/officeart/2005/8/layout/cycle1"/>
    <dgm:cxn modelId="{5E3326E4-3F82-43FE-ACFC-809EB0651699}" type="presOf" srcId="{1E788F10-9295-421E-84ED-E65425374BF6}" destId="{CBF4ADD2-EA3B-4264-BDD7-C153E087A4BF}" srcOrd="0" destOrd="0" presId="urn:microsoft.com/office/officeart/2005/8/layout/cycle1"/>
    <dgm:cxn modelId="{4194D8EA-227F-4D53-BA3F-A24B227075CE}" type="presOf" srcId="{597BA372-7DF3-424D-A19F-79E2985C37D4}" destId="{11D6822A-B9DA-47EE-8EBB-A02F4BDD1484}" srcOrd="0" destOrd="0" presId="urn:microsoft.com/office/officeart/2005/8/layout/cycle1"/>
    <dgm:cxn modelId="{68DCD4F7-81A3-4DF3-8520-DA868499DC90}" type="presParOf" srcId="{CBF4ADD2-EA3B-4264-BDD7-C153E087A4BF}" destId="{39C87C3F-3C2A-4A54-A4D3-97D18EF2ABFA}" srcOrd="0" destOrd="0" presId="urn:microsoft.com/office/officeart/2005/8/layout/cycle1"/>
    <dgm:cxn modelId="{E21D3721-1B32-4244-AE03-9AD6F0F9CDF0}" type="presParOf" srcId="{CBF4ADD2-EA3B-4264-BDD7-C153E087A4BF}" destId="{0920D626-59DC-4226-928A-13A619FF89A2}" srcOrd="1" destOrd="0" presId="urn:microsoft.com/office/officeart/2005/8/layout/cycle1"/>
    <dgm:cxn modelId="{7302ABDC-729C-4A02-A5E4-41EB592B2086}" type="presParOf" srcId="{CBF4ADD2-EA3B-4264-BDD7-C153E087A4BF}" destId="{E8094E00-360E-4E70-8C6E-C7AAF57147D5}" srcOrd="2" destOrd="0" presId="urn:microsoft.com/office/officeart/2005/8/layout/cycle1"/>
    <dgm:cxn modelId="{2BE466D8-16B0-4958-9EBA-89ED2AD39277}" type="presParOf" srcId="{CBF4ADD2-EA3B-4264-BDD7-C153E087A4BF}" destId="{F1DAA776-3951-4DCE-A31F-01F3F28DDC16}" srcOrd="3" destOrd="0" presId="urn:microsoft.com/office/officeart/2005/8/layout/cycle1"/>
    <dgm:cxn modelId="{E9BD7C7D-81F6-45FF-BE04-6B18E7554AEE}" type="presParOf" srcId="{CBF4ADD2-EA3B-4264-BDD7-C153E087A4BF}" destId="{1883D738-678C-4B71-B8A8-D548558C9A4B}" srcOrd="4" destOrd="0" presId="urn:microsoft.com/office/officeart/2005/8/layout/cycle1"/>
    <dgm:cxn modelId="{C373E0D8-5A88-43AC-B721-8609751DCA61}" type="presParOf" srcId="{CBF4ADD2-EA3B-4264-BDD7-C153E087A4BF}" destId="{EF0D5ACA-4CB7-49F0-B2DF-622ADBD68ADF}" srcOrd="5" destOrd="0" presId="urn:microsoft.com/office/officeart/2005/8/layout/cycle1"/>
    <dgm:cxn modelId="{E4FCB62C-D594-4957-9E3F-23F590916DCF}" type="presParOf" srcId="{CBF4ADD2-EA3B-4264-BDD7-C153E087A4BF}" destId="{4454E9F2-D8A9-4D2A-9F63-0356B2D574C8}" srcOrd="6" destOrd="0" presId="urn:microsoft.com/office/officeart/2005/8/layout/cycle1"/>
    <dgm:cxn modelId="{EE7C3177-8D08-4E7D-9687-5312E9413935}" type="presParOf" srcId="{CBF4ADD2-EA3B-4264-BDD7-C153E087A4BF}" destId="{E1FFA224-B6C0-41C0-B7B2-8D5925EF20B7}" srcOrd="7" destOrd="0" presId="urn:microsoft.com/office/officeart/2005/8/layout/cycle1"/>
    <dgm:cxn modelId="{87113045-1AA4-4AC5-8837-2E39C8584715}" type="presParOf" srcId="{CBF4ADD2-EA3B-4264-BDD7-C153E087A4BF}" destId="{7F92B48C-CD57-49CF-93EC-86F02B9A1BE6}" srcOrd="8" destOrd="0" presId="urn:microsoft.com/office/officeart/2005/8/layout/cycle1"/>
    <dgm:cxn modelId="{4E767AAD-8550-4630-B176-7AABEECEDAB7}" type="presParOf" srcId="{CBF4ADD2-EA3B-4264-BDD7-C153E087A4BF}" destId="{D765F1DD-7DC4-440F-9B73-67B739A287C2}" srcOrd="9" destOrd="0" presId="urn:microsoft.com/office/officeart/2005/8/layout/cycle1"/>
    <dgm:cxn modelId="{B2BBF6D2-33EF-45D3-8033-F63FC9833D09}" type="presParOf" srcId="{CBF4ADD2-EA3B-4264-BDD7-C153E087A4BF}" destId="{11D6822A-B9DA-47EE-8EBB-A02F4BDD1484}" srcOrd="10" destOrd="0" presId="urn:microsoft.com/office/officeart/2005/8/layout/cycle1"/>
    <dgm:cxn modelId="{9A489055-060C-4809-81EE-3CCF530571C0}" type="presParOf" srcId="{CBF4ADD2-EA3B-4264-BDD7-C153E087A4BF}" destId="{F0857A73-7056-4717-8BEC-2F5ADC8B1B27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E1090A6-57BB-4973-86B4-C57E7CBE6230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B9BFFB2-F515-43B6-8C6F-0A44ECCB8300}">
      <dgm:prSet/>
      <dgm:spPr/>
      <dgm:t>
        <a:bodyPr/>
        <a:lstStyle/>
        <a:p>
          <a:pPr algn="ctr" rtl="0"/>
          <a:r>
            <a:rPr lang="en-GB"/>
            <a:t>Therefore, rewards may not be the central problem but the way they are used may have detrimental effects on students’ willingness to learn. </a:t>
          </a:r>
        </a:p>
      </dgm:t>
    </dgm:pt>
    <dgm:pt modelId="{4CC12811-BDF9-4660-BEAB-1E5E2348AD7A}" type="parTrans" cxnId="{C66CFF96-1403-4C3F-86C3-694164BC078F}">
      <dgm:prSet/>
      <dgm:spPr/>
      <dgm:t>
        <a:bodyPr/>
        <a:lstStyle/>
        <a:p>
          <a:endParaRPr lang="en-GB"/>
        </a:p>
      </dgm:t>
    </dgm:pt>
    <dgm:pt modelId="{81133B4B-7A24-43A1-B330-69ABE3B3B098}" type="sibTrans" cxnId="{C66CFF96-1403-4C3F-86C3-694164BC078F}">
      <dgm:prSet/>
      <dgm:spPr/>
      <dgm:t>
        <a:bodyPr/>
        <a:lstStyle/>
        <a:p>
          <a:endParaRPr lang="en-GB"/>
        </a:p>
      </dgm:t>
    </dgm:pt>
    <dgm:pt modelId="{36E1E601-A1D8-4CE9-ABA0-E734BD919F87}" type="pres">
      <dgm:prSet presAssocID="{BE1090A6-57BB-4973-86B4-C57E7CBE6230}" presName="linear" presStyleCnt="0">
        <dgm:presLayoutVars>
          <dgm:animLvl val="lvl"/>
          <dgm:resizeHandles val="exact"/>
        </dgm:presLayoutVars>
      </dgm:prSet>
      <dgm:spPr/>
    </dgm:pt>
    <dgm:pt modelId="{BB4E1193-8352-4F89-932B-054C4D37B814}" type="pres">
      <dgm:prSet presAssocID="{7B9BFFB2-F515-43B6-8C6F-0A44ECCB8300}" presName="parentText" presStyleLbl="node1" presStyleIdx="0" presStyleCnt="1" custScaleY="78402" custLinFactNeighborY="8131">
        <dgm:presLayoutVars>
          <dgm:chMax val="0"/>
          <dgm:bulletEnabled val="1"/>
        </dgm:presLayoutVars>
      </dgm:prSet>
      <dgm:spPr/>
    </dgm:pt>
  </dgm:ptLst>
  <dgm:cxnLst>
    <dgm:cxn modelId="{F624D411-3E4F-4728-A99F-82236B1CFD16}" type="presOf" srcId="{BE1090A6-57BB-4973-86B4-C57E7CBE6230}" destId="{36E1E601-A1D8-4CE9-ABA0-E734BD919F87}" srcOrd="0" destOrd="0" presId="urn:microsoft.com/office/officeart/2005/8/layout/vList2"/>
    <dgm:cxn modelId="{BB3A3A88-E8AC-40FD-BEC1-0BC6CEAE88B0}" type="presOf" srcId="{7B9BFFB2-F515-43B6-8C6F-0A44ECCB8300}" destId="{BB4E1193-8352-4F89-932B-054C4D37B814}" srcOrd="0" destOrd="0" presId="urn:microsoft.com/office/officeart/2005/8/layout/vList2"/>
    <dgm:cxn modelId="{C66CFF96-1403-4C3F-86C3-694164BC078F}" srcId="{BE1090A6-57BB-4973-86B4-C57E7CBE6230}" destId="{7B9BFFB2-F515-43B6-8C6F-0A44ECCB8300}" srcOrd="0" destOrd="0" parTransId="{4CC12811-BDF9-4660-BEAB-1E5E2348AD7A}" sibTransId="{81133B4B-7A24-43A1-B330-69ABE3B3B098}"/>
    <dgm:cxn modelId="{42B2ADC5-1F3E-4D29-9FE4-3BF066E19DDF}" type="presParOf" srcId="{36E1E601-A1D8-4CE9-ABA0-E734BD919F87}" destId="{BB4E1193-8352-4F89-932B-054C4D37B81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5341521-0FC5-433D-8728-FC7C7E44C74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8D0D55-BE99-4691-96FF-54462E1B4404}">
      <dgm:prSet/>
      <dgm:spPr/>
      <dgm:t>
        <a:bodyPr/>
        <a:lstStyle/>
        <a:p>
          <a:pPr rtl="0"/>
          <a:r>
            <a:rPr lang="en-GB" dirty="0"/>
            <a:t>Remedios et al. 2005; </a:t>
          </a:r>
          <a:r>
            <a:rPr lang="en-GB" dirty="0" err="1"/>
            <a:t>Marinak</a:t>
          </a:r>
          <a:r>
            <a:rPr lang="en-GB" dirty="0"/>
            <a:t> &amp; </a:t>
          </a:r>
          <a:r>
            <a:rPr lang="en-GB" dirty="0" err="1"/>
            <a:t>Gambrell</a:t>
          </a:r>
          <a:r>
            <a:rPr lang="en-GB" dirty="0"/>
            <a:t>, 2008. Extrinsic motives have </a:t>
          </a:r>
          <a:r>
            <a:rPr lang="en-GB" b="1" dirty="0"/>
            <a:t>harmful outcomes </a:t>
          </a:r>
          <a:r>
            <a:rPr lang="en-GB" dirty="0"/>
            <a:t>on children’s willingness to learn. </a:t>
          </a:r>
        </a:p>
      </dgm:t>
    </dgm:pt>
    <dgm:pt modelId="{7B3BAB7F-C944-4415-A150-281C339F1803}" type="parTrans" cxnId="{74171972-CC20-4915-BB2D-7C1A6A1F456F}">
      <dgm:prSet/>
      <dgm:spPr/>
      <dgm:t>
        <a:bodyPr/>
        <a:lstStyle/>
        <a:p>
          <a:endParaRPr lang="en-GB"/>
        </a:p>
      </dgm:t>
    </dgm:pt>
    <dgm:pt modelId="{68B023EE-FCAC-441B-BEEB-EDA889F61168}" type="sibTrans" cxnId="{74171972-CC20-4915-BB2D-7C1A6A1F456F}">
      <dgm:prSet/>
      <dgm:spPr/>
      <dgm:t>
        <a:bodyPr/>
        <a:lstStyle/>
        <a:p>
          <a:endParaRPr lang="en-GB"/>
        </a:p>
      </dgm:t>
    </dgm:pt>
    <dgm:pt modelId="{355845BF-62BB-4B4C-B890-DC6EB9E7AC72}" type="pres">
      <dgm:prSet presAssocID="{A5341521-0FC5-433D-8728-FC7C7E44C74C}" presName="Name0" presStyleCnt="0">
        <dgm:presLayoutVars>
          <dgm:dir/>
          <dgm:resizeHandles val="exact"/>
        </dgm:presLayoutVars>
      </dgm:prSet>
      <dgm:spPr/>
    </dgm:pt>
    <dgm:pt modelId="{AD6E22C9-494C-4476-BC01-D2B9F16C07A7}" type="pres">
      <dgm:prSet presAssocID="{468D0D55-BE99-4691-96FF-54462E1B4404}" presName="node" presStyleLbl="node1" presStyleIdx="0" presStyleCnt="1" custScaleY="117947" custLinFactNeighborX="-7143" custLinFactNeighborY="-14998">
        <dgm:presLayoutVars>
          <dgm:bulletEnabled val="1"/>
        </dgm:presLayoutVars>
      </dgm:prSet>
      <dgm:spPr/>
    </dgm:pt>
  </dgm:ptLst>
  <dgm:cxnLst>
    <dgm:cxn modelId="{74171972-CC20-4915-BB2D-7C1A6A1F456F}" srcId="{A5341521-0FC5-433D-8728-FC7C7E44C74C}" destId="{468D0D55-BE99-4691-96FF-54462E1B4404}" srcOrd="0" destOrd="0" parTransId="{7B3BAB7F-C944-4415-A150-281C339F1803}" sibTransId="{68B023EE-FCAC-441B-BEEB-EDA889F61168}"/>
    <dgm:cxn modelId="{26FE5759-F1DF-40EC-9DB1-0788679348F9}" type="presOf" srcId="{468D0D55-BE99-4691-96FF-54462E1B4404}" destId="{AD6E22C9-494C-4476-BC01-D2B9F16C07A7}" srcOrd="0" destOrd="0" presId="urn:microsoft.com/office/officeart/2005/8/layout/process1"/>
    <dgm:cxn modelId="{7E517EBB-D24A-44FB-9AEB-E72BE48CFF90}" type="presOf" srcId="{A5341521-0FC5-433D-8728-FC7C7E44C74C}" destId="{355845BF-62BB-4B4C-B890-DC6EB9E7AC72}" srcOrd="0" destOrd="0" presId="urn:microsoft.com/office/officeart/2005/8/layout/process1"/>
    <dgm:cxn modelId="{7252DB53-56F7-4489-BAC8-AA15E49763E2}" type="presParOf" srcId="{355845BF-62BB-4B4C-B890-DC6EB9E7AC72}" destId="{AD6E22C9-494C-4476-BC01-D2B9F16C07A7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73705BB-66A4-49B6-8E81-72B803996B17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C0E6903-33A1-4993-A2DE-3D89C5478C49}">
      <dgm:prSet custT="1"/>
      <dgm:spPr/>
      <dgm:t>
        <a:bodyPr/>
        <a:lstStyle/>
        <a:p>
          <a:pPr rtl="0"/>
          <a:r>
            <a:rPr lang="en-US" sz="1500" dirty="0"/>
            <a:t>Giving someone a reward for doing a task can actually </a:t>
          </a:r>
          <a:r>
            <a:rPr lang="en-US" sz="1500" b="1" dirty="0"/>
            <a:t>decrease their intrinsic motivation </a:t>
          </a:r>
          <a:r>
            <a:rPr lang="en-US" sz="1500" dirty="0"/>
            <a:t>for that task because they begin to feel like they should only do the task for external rewards. </a:t>
          </a:r>
          <a:endParaRPr lang="en-GB" sz="1500" dirty="0"/>
        </a:p>
      </dgm:t>
    </dgm:pt>
    <dgm:pt modelId="{61E9241A-B785-47F5-9929-E20318B42B92}" type="parTrans" cxnId="{391609B3-2092-41CE-8F57-CE06BA4F0DF0}">
      <dgm:prSet/>
      <dgm:spPr/>
      <dgm:t>
        <a:bodyPr/>
        <a:lstStyle/>
        <a:p>
          <a:endParaRPr lang="en-GB"/>
        </a:p>
      </dgm:t>
    </dgm:pt>
    <dgm:pt modelId="{86BD0C41-1BE2-44F9-BB4A-156E28A92F52}" type="sibTrans" cxnId="{391609B3-2092-41CE-8F57-CE06BA4F0DF0}">
      <dgm:prSet/>
      <dgm:spPr/>
      <dgm:t>
        <a:bodyPr/>
        <a:lstStyle/>
        <a:p>
          <a:endParaRPr lang="en-GB"/>
        </a:p>
      </dgm:t>
    </dgm:pt>
    <dgm:pt modelId="{017C0A1F-504A-4D8B-8785-E04057CF0470}">
      <dgm:prSet custT="1"/>
      <dgm:spPr/>
      <dgm:t>
        <a:bodyPr/>
        <a:lstStyle/>
        <a:p>
          <a:pPr rtl="0"/>
          <a:r>
            <a:rPr lang="en-GB" sz="1800" dirty="0"/>
            <a:t>This is called the </a:t>
          </a:r>
          <a:r>
            <a:rPr lang="en-GB" sz="1800" dirty="0" err="1"/>
            <a:t>overjustification</a:t>
          </a:r>
          <a:r>
            <a:rPr lang="en-GB" sz="1800" dirty="0"/>
            <a:t> effect. </a:t>
          </a:r>
        </a:p>
      </dgm:t>
    </dgm:pt>
    <dgm:pt modelId="{0718A7B2-7009-49BF-9A6E-F8C62161213B}" type="parTrans" cxnId="{C7D7E08A-DD5E-4B91-A83A-6A320A9F5EC6}">
      <dgm:prSet/>
      <dgm:spPr/>
      <dgm:t>
        <a:bodyPr/>
        <a:lstStyle/>
        <a:p>
          <a:endParaRPr lang="en-GB"/>
        </a:p>
      </dgm:t>
    </dgm:pt>
    <dgm:pt modelId="{30451DE0-8DB3-458E-AD8A-F5F48187DE7B}" type="sibTrans" cxnId="{C7D7E08A-DD5E-4B91-A83A-6A320A9F5EC6}">
      <dgm:prSet/>
      <dgm:spPr/>
      <dgm:t>
        <a:bodyPr/>
        <a:lstStyle/>
        <a:p>
          <a:endParaRPr lang="en-GB"/>
        </a:p>
      </dgm:t>
    </dgm:pt>
    <dgm:pt modelId="{92BF8943-C580-4A6D-86F3-80078514A866}" type="pres">
      <dgm:prSet presAssocID="{B73705BB-66A4-49B6-8E81-72B803996B17}" presName="cycle" presStyleCnt="0">
        <dgm:presLayoutVars>
          <dgm:dir/>
          <dgm:resizeHandles val="exact"/>
        </dgm:presLayoutVars>
      </dgm:prSet>
      <dgm:spPr/>
    </dgm:pt>
    <dgm:pt modelId="{AF154C97-0291-406C-AF65-CDD92E0626E6}" type="pres">
      <dgm:prSet presAssocID="{AC0E6903-33A1-4993-A2DE-3D89C5478C49}" presName="node" presStyleLbl="node1" presStyleIdx="0" presStyleCnt="2" custScaleX="120885" custScaleY="104964">
        <dgm:presLayoutVars>
          <dgm:bulletEnabled val="1"/>
        </dgm:presLayoutVars>
      </dgm:prSet>
      <dgm:spPr/>
    </dgm:pt>
    <dgm:pt modelId="{43CC699D-683D-472F-A8D4-DB4EF73093A0}" type="pres">
      <dgm:prSet presAssocID="{86BD0C41-1BE2-44F9-BB4A-156E28A92F52}" presName="sibTrans" presStyleLbl="sibTrans2D1" presStyleIdx="0" presStyleCnt="2"/>
      <dgm:spPr/>
    </dgm:pt>
    <dgm:pt modelId="{3E372824-B1E5-46C1-ABFB-4D681FC9EE7F}" type="pres">
      <dgm:prSet presAssocID="{86BD0C41-1BE2-44F9-BB4A-156E28A92F52}" presName="connectorText" presStyleLbl="sibTrans2D1" presStyleIdx="0" presStyleCnt="2"/>
      <dgm:spPr/>
    </dgm:pt>
    <dgm:pt modelId="{EE2069C5-F29B-44A5-8F1C-BD5B584B63FF}" type="pres">
      <dgm:prSet presAssocID="{017C0A1F-504A-4D8B-8785-E04057CF0470}" presName="node" presStyleLbl="node1" presStyleIdx="1" presStyleCnt="2" custScaleX="110137">
        <dgm:presLayoutVars>
          <dgm:bulletEnabled val="1"/>
        </dgm:presLayoutVars>
      </dgm:prSet>
      <dgm:spPr/>
    </dgm:pt>
    <dgm:pt modelId="{5B526CD4-BEC0-42B4-9F23-93B973372E83}" type="pres">
      <dgm:prSet presAssocID="{30451DE0-8DB3-458E-AD8A-F5F48187DE7B}" presName="sibTrans" presStyleLbl="sibTrans2D1" presStyleIdx="1" presStyleCnt="2"/>
      <dgm:spPr/>
    </dgm:pt>
    <dgm:pt modelId="{2F70584A-8B8F-4B52-93A0-D01960709A87}" type="pres">
      <dgm:prSet presAssocID="{30451DE0-8DB3-458E-AD8A-F5F48187DE7B}" presName="connectorText" presStyleLbl="sibTrans2D1" presStyleIdx="1" presStyleCnt="2"/>
      <dgm:spPr/>
    </dgm:pt>
  </dgm:ptLst>
  <dgm:cxnLst>
    <dgm:cxn modelId="{3985D409-2597-4CA2-8BD4-B506530C1BAE}" type="presOf" srcId="{30451DE0-8DB3-458E-AD8A-F5F48187DE7B}" destId="{5B526CD4-BEC0-42B4-9F23-93B973372E83}" srcOrd="0" destOrd="0" presId="urn:microsoft.com/office/officeart/2005/8/layout/cycle2"/>
    <dgm:cxn modelId="{5550A123-54CF-4052-8AFF-DC73FA785DAD}" type="presOf" srcId="{B73705BB-66A4-49B6-8E81-72B803996B17}" destId="{92BF8943-C580-4A6D-86F3-80078514A866}" srcOrd="0" destOrd="0" presId="urn:microsoft.com/office/officeart/2005/8/layout/cycle2"/>
    <dgm:cxn modelId="{A24E4333-7684-4695-B4CD-CBAE7BFAE0E3}" type="presOf" srcId="{86BD0C41-1BE2-44F9-BB4A-156E28A92F52}" destId="{43CC699D-683D-472F-A8D4-DB4EF73093A0}" srcOrd="0" destOrd="0" presId="urn:microsoft.com/office/officeart/2005/8/layout/cycle2"/>
    <dgm:cxn modelId="{5E9DF04E-8954-40C4-AA83-035CC85AB08C}" type="presOf" srcId="{AC0E6903-33A1-4993-A2DE-3D89C5478C49}" destId="{AF154C97-0291-406C-AF65-CDD92E0626E6}" srcOrd="0" destOrd="0" presId="urn:microsoft.com/office/officeart/2005/8/layout/cycle2"/>
    <dgm:cxn modelId="{10F0F183-2900-4A36-9C40-85401A31AC9A}" type="presOf" srcId="{30451DE0-8DB3-458E-AD8A-F5F48187DE7B}" destId="{2F70584A-8B8F-4B52-93A0-D01960709A87}" srcOrd="1" destOrd="0" presId="urn:microsoft.com/office/officeart/2005/8/layout/cycle2"/>
    <dgm:cxn modelId="{2B6A4684-7671-4C16-8106-60E66AD86815}" type="presOf" srcId="{86BD0C41-1BE2-44F9-BB4A-156E28A92F52}" destId="{3E372824-B1E5-46C1-ABFB-4D681FC9EE7F}" srcOrd="1" destOrd="0" presId="urn:microsoft.com/office/officeart/2005/8/layout/cycle2"/>
    <dgm:cxn modelId="{C7D7E08A-DD5E-4B91-A83A-6A320A9F5EC6}" srcId="{B73705BB-66A4-49B6-8E81-72B803996B17}" destId="{017C0A1F-504A-4D8B-8785-E04057CF0470}" srcOrd="1" destOrd="0" parTransId="{0718A7B2-7009-49BF-9A6E-F8C62161213B}" sibTransId="{30451DE0-8DB3-458E-AD8A-F5F48187DE7B}"/>
    <dgm:cxn modelId="{2330308C-67AA-46B5-9C35-D93A99E314F6}" type="presOf" srcId="{017C0A1F-504A-4D8B-8785-E04057CF0470}" destId="{EE2069C5-F29B-44A5-8F1C-BD5B584B63FF}" srcOrd="0" destOrd="0" presId="urn:microsoft.com/office/officeart/2005/8/layout/cycle2"/>
    <dgm:cxn modelId="{391609B3-2092-41CE-8F57-CE06BA4F0DF0}" srcId="{B73705BB-66A4-49B6-8E81-72B803996B17}" destId="{AC0E6903-33A1-4993-A2DE-3D89C5478C49}" srcOrd="0" destOrd="0" parTransId="{61E9241A-B785-47F5-9929-E20318B42B92}" sibTransId="{86BD0C41-1BE2-44F9-BB4A-156E28A92F52}"/>
    <dgm:cxn modelId="{1100AEA9-3009-4857-B5C2-A6DEBF780CEC}" type="presParOf" srcId="{92BF8943-C580-4A6D-86F3-80078514A866}" destId="{AF154C97-0291-406C-AF65-CDD92E0626E6}" srcOrd="0" destOrd="0" presId="urn:microsoft.com/office/officeart/2005/8/layout/cycle2"/>
    <dgm:cxn modelId="{A27EE3D0-F6DC-456C-BD6A-45872854A300}" type="presParOf" srcId="{92BF8943-C580-4A6D-86F3-80078514A866}" destId="{43CC699D-683D-472F-A8D4-DB4EF73093A0}" srcOrd="1" destOrd="0" presId="urn:microsoft.com/office/officeart/2005/8/layout/cycle2"/>
    <dgm:cxn modelId="{48EAB22A-F3FD-48F0-A85A-73ADB3D4CCB5}" type="presParOf" srcId="{43CC699D-683D-472F-A8D4-DB4EF73093A0}" destId="{3E372824-B1E5-46C1-ABFB-4D681FC9EE7F}" srcOrd="0" destOrd="0" presId="urn:microsoft.com/office/officeart/2005/8/layout/cycle2"/>
    <dgm:cxn modelId="{F1A470D5-E17D-42F2-ABD0-73608CDCC6DE}" type="presParOf" srcId="{92BF8943-C580-4A6D-86F3-80078514A866}" destId="{EE2069C5-F29B-44A5-8F1C-BD5B584B63FF}" srcOrd="2" destOrd="0" presId="urn:microsoft.com/office/officeart/2005/8/layout/cycle2"/>
    <dgm:cxn modelId="{4217A93D-627E-428E-B0BF-E2489DCB2E6E}" type="presParOf" srcId="{92BF8943-C580-4A6D-86F3-80078514A866}" destId="{5B526CD4-BEC0-42B4-9F23-93B973372E83}" srcOrd="3" destOrd="0" presId="urn:microsoft.com/office/officeart/2005/8/layout/cycle2"/>
    <dgm:cxn modelId="{DA3F076E-FFEE-460D-BEE3-0DC5D8ADE2FE}" type="presParOf" srcId="{5B526CD4-BEC0-42B4-9F23-93B973372E83}" destId="{2F70584A-8B8F-4B52-93A0-D01960709A8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41D3318-DC72-4A6D-95D5-78C07CD8E3E4}" type="doc">
      <dgm:prSet loTypeId="urn:microsoft.com/office/officeart/2005/8/layout/vList2" loCatId="list" qsTypeId="urn:microsoft.com/office/officeart/2005/8/quickstyle/simple1" qsCatId="simple" csTypeId="urn:microsoft.com/office/officeart/2005/8/colors/accent6_5" csCatId="accent6"/>
      <dgm:spPr/>
      <dgm:t>
        <a:bodyPr/>
        <a:lstStyle/>
        <a:p>
          <a:endParaRPr lang="en-US"/>
        </a:p>
      </dgm:t>
    </dgm:pt>
    <dgm:pt modelId="{84E96974-3A90-4DCB-A060-2AFEDF9BAC6A}">
      <dgm:prSet/>
      <dgm:spPr/>
      <dgm:t>
        <a:bodyPr/>
        <a:lstStyle/>
        <a:p>
          <a:pPr rtl="0"/>
          <a:r>
            <a:rPr lang="en-US"/>
            <a:t>Played mathematical games with schoolchildren, which the children seemed to enjoy. </a:t>
          </a:r>
        </a:p>
      </dgm:t>
    </dgm:pt>
    <dgm:pt modelId="{921BC41D-0997-4B7A-8991-9DE1FCB95E31}" type="parTrans" cxnId="{357F95EA-C90B-48E1-90A4-1213DC825CDB}">
      <dgm:prSet/>
      <dgm:spPr/>
      <dgm:t>
        <a:bodyPr/>
        <a:lstStyle/>
        <a:p>
          <a:endParaRPr lang="en-US"/>
        </a:p>
      </dgm:t>
    </dgm:pt>
    <dgm:pt modelId="{2558702F-DEFE-4C27-8719-DE82E0750388}" type="sibTrans" cxnId="{357F95EA-C90B-48E1-90A4-1213DC825CDB}">
      <dgm:prSet/>
      <dgm:spPr/>
      <dgm:t>
        <a:bodyPr/>
        <a:lstStyle/>
        <a:p>
          <a:endParaRPr lang="en-US"/>
        </a:p>
      </dgm:t>
    </dgm:pt>
    <dgm:pt modelId="{A9643249-C4DF-4AEF-9504-64B1FD43D346}">
      <dgm:prSet/>
      <dgm:spPr/>
      <dgm:t>
        <a:bodyPr/>
        <a:lstStyle/>
        <a:p>
          <a:pPr rtl="0"/>
          <a:r>
            <a:rPr lang="en-US" dirty="0"/>
            <a:t>After a while, they started giving rewards for success. When they took away the rewards, the children quickly gave up playing the games. </a:t>
          </a:r>
        </a:p>
      </dgm:t>
    </dgm:pt>
    <dgm:pt modelId="{D8AFDAB3-8A9C-48B6-92B5-C69DE1C0D672}" type="parTrans" cxnId="{7BCA45BF-A5FB-49E4-96CC-650999ECF3FD}">
      <dgm:prSet/>
      <dgm:spPr/>
      <dgm:t>
        <a:bodyPr/>
        <a:lstStyle/>
        <a:p>
          <a:endParaRPr lang="en-US"/>
        </a:p>
      </dgm:t>
    </dgm:pt>
    <dgm:pt modelId="{D219B8E7-FDCF-49B8-9261-FF69EBEF2BFF}" type="sibTrans" cxnId="{7BCA45BF-A5FB-49E4-96CC-650999ECF3FD}">
      <dgm:prSet/>
      <dgm:spPr/>
      <dgm:t>
        <a:bodyPr/>
        <a:lstStyle/>
        <a:p>
          <a:endParaRPr lang="en-US"/>
        </a:p>
      </dgm:t>
    </dgm:pt>
    <dgm:pt modelId="{74894561-8A2A-4C0C-B9AB-81799D7E4DB0}" type="pres">
      <dgm:prSet presAssocID="{241D3318-DC72-4A6D-95D5-78C07CD8E3E4}" presName="linear" presStyleCnt="0">
        <dgm:presLayoutVars>
          <dgm:animLvl val="lvl"/>
          <dgm:resizeHandles val="exact"/>
        </dgm:presLayoutVars>
      </dgm:prSet>
      <dgm:spPr/>
    </dgm:pt>
    <dgm:pt modelId="{8474A85A-B52E-47A1-AA0B-C45CDE44E60C}" type="pres">
      <dgm:prSet presAssocID="{84E96974-3A90-4DCB-A060-2AFEDF9BAC6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B946741-20E6-4701-879D-99F0CE77DCD1}" type="pres">
      <dgm:prSet presAssocID="{2558702F-DEFE-4C27-8719-DE82E0750388}" presName="spacer" presStyleCnt="0"/>
      <dgm:spPr/>
    </dgm:pt>
    <dgm:pt modelId="{19A5F2A5-7774-4483-8A6B-10F880AEA377}" type="pres">
      <dgm:prSet presAssocID="{A9643249-C4DF-4AEF-9504-64B1FD43D34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1876DAB-B837-4841-AD60-AA7FC836BE18}" type="presOf" srcId="{84E96974-3A90-4DCB-A060-2AFEDF9BAC6A}" destId="{8474A85A-B52E-47A1-AA0B-C45CDE44E60C}" srcOrd="0" destOrd="0" presId="urn:microsoft.com/office/officeart/2005/8/layout/vList2"/>
    <dgm:cxn modelId="{7BCA45BF-A5FB-49E4-96CC-650999ECF3FD}" srcId="{241D3318-DC72-4A6D-95D5-78C07CD8E3E4}" destId="{A9643249-C4DF-4AEF-9504-64B1FD43D346}" srcOrd="1" destOrd="0" parTransId="{D8AFDAB3-8A9C-48B6-92B5-C69DE1C0D672}" sibTransId="{D219B8E7-FDCF-49B8-9261-FF69EBEF2BFF}"/>
    <dgm:cxn modelId="{F9A562C4-B94C-4F89-B2AD-FB83DCD03CC1}" type="presOf" srcId="{A9643249-C4DF-4AEF-9504-64B1FD43D346}" destId="{19A5F2A5-7774-4483-8A6B-10F880AEA377}" srcOrd="0" destOrd="0" presId="urn:microsoft.com/office/officeart/2005/8/layout/vList2"/>
    <dgm:cxn modelId="{4CA2CCD6-CA26-45E4-A3C3-263F15036591}" type="presOf" srcId="{241D3318-DC72-4A6D-95D5-78C07CD8E3E4}" destId="{74894561-8A2A-4C0C-B9AB-81799D7E4DB0}" srcOrd="0" destOrd="0" presId="urn:microsoft.com/office/officeart/2005/8/layout/vList2"/>
    <dgm:cxn modelId="{357F95EA-C90B-48E1-90A4-1213DC825CDB}" srcId="{241D3318-DC72-4A6D-95D5-78C07CD8E3E4}" destId="{84E96974-3A90-4DCB-A060-2AFEDF9BAC6A}" srcOrd="0" destOrd="0" parTransId="{921BC41D-0997-4B7A-8991-9DE1FCB95E31}" sibTransId="{2558702F-DEFE-4C27-8719-DE82E0750388}"/>
    <dgm:cxn modelId="{65DC66C3-3478-4F71-933F-FAF7FE7A2E32}" type="presParOf" srcId="{74894561-8A2A-4C0C-B9AB-81799D7E4DB0}" destId="{8474A85A-B52E-47A1-AA0B-C45CDE44E60C}" srcOrd="0" destOrd="0" presId="urn:microsoft.com/office/officeart/2005/8/layout/vList2"/>
    <dgm:cxn modelId="{E5D442C2-BD98-46F0-8794-8E02E14ED178}" type="presParOf" srcId="{74894561-8A2A-4C0C-B9AB-81799D7E4DB0}" destId="{AB946741-20E6-4701-879D-99F0CE77DCD1}" srcOrd="1" destOrd="0" presId="urn:microsoft.com/office/officeart/2005/8/layout/vList2"/>
    <dgm:cxn modelId="{D5695A35-1E52-4B78-BC9E-E7294D484D34}" type="presParOf" srcId="{74894561-8A2A-4C0C-B9AB-81799D7E4DB0}" destId="{19A5F2A5-7774-4483-8A6B-10F880AEA3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37297C7-0FD0-4618-A6B6-B31BF8EC8216}" type="doc">
      <dgm:prSet loTypeId="urn:microsoft.com/office/officeart/2005/8/layout/venn1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464FC7E-60DF-45FE-9FF0-AB301884AF62}">
      <dgm:prSet/>
      <dgm:spPr/>
      <dgm:t>
        <a:bodyPr/>
        <a:lstStyle/>
        <a:p>
          <a:pPr rtl="0"/>
          <a:r>
            <a:rPr lang="en-US" dirty="0"/>
            <a:t>so…children had decided that they were playing for the reward, not for the fun.</a:t>
          </a:r>
        </a:p>
      </dgm:t>
    </dgm:pt>
    <dgm:pt modelId="{335F47AC-BAE3-49D5-B7E0-39E5879C5E83}" type="parTrans" cxnId="{578CA119-EFB7-4E48-AD65-CAFF75AA6B66}">
      <dgm:prSet/>
      <dgm:spPr/>
      <dgm:t>
        <a:bodyPr/>
        <a:lstStyle/>
        <a:p>
          <a:endParaRPr lang="en-US"/>
        </a:p>
      </dgm:t>
    </dgm:pt>
    <dgm:pt modelId="{1AC37E2D-938A-4E33-A5AE-11AC58124DBB}" type="sibTrans" cxnId="{578CA119-EFB7-4E48-AD65-CAFF75AA6B66}">
      <dgm:prSet/>
      <dgm:spPr/>
      <dgm:t>
        <a:bodyPr/>
        <a:lstStyle/>
        <a:p>
          <a:endParaRPr lang="en-US"/>
        </a:p>
      </dgm:t>
    </dgm:pt>
    <dgm:pt modelId="{9E0E3286-3048-4BE3-8D32-CE676766A584}" type="pres">
      <dgm:prSet presAssocID="{C37297C7-0FD0-4618-A6B6-B31BF8EC8216}" presName="compositeShape" presStyleCnt="0">
        <dgm:presLayoutVars>
          <dgm:chMax val="7"/>
          <dgm:dir/>
          <dgm:resizeHandles val="exact"/>
        </dgm:presLayoutVars>
      </dgm:prSet>
      <dgm:spPr/>
    </dgm:pt>
    <dgm:pt modelId="{8E9CFED2-C69E-454B-A9A1-298010B50AA4}" type="pres">
      <dgm:prSet presAssocID="{0464FC7E-60DF-45FE-9FF0-AB301884AF62}" presName="circ1TxSh" presStyleLbl="vennNode1" presStyleIdx="0" presStyleCnt="1" custScaleX="114713"/>
      <dgm:spPr/>
    </dgm:pt>
  </dgm:ptLst>
  <dgm:cxnLst>
    <dgm:cxn modelId="{0095BF0D-461D-4993-9D9F-9A9D62403DC5}" type="presOf" srcId="{C37297C7-0FD0-4618-A6B6-B31BF8EC8216}" destId="{9E0E3286-3048-4BE3-8D32-CE676766A584}" srcOrd="0" destOrd="0" presId="urn:microsoft.com/office/officeart/2005/8/layout/venn1"/>
    <dgm:cxn modelId="{578CA119-EFB7-4E48-AD65-CAFF75AA6B66}" srcId="{C37297C7-0FD0-4618-A6B6-B31BF8EC8216}" destId="{0464FC7E-60DF-45FE-9FF0-AB301884AF62}" srcOrd="0" destOrd="0" parTransId="{335F47AC-BAE3-49D5-B7E0-39E5879C5E83}" sibTransId="{1AC37E2D-938A-4E33-A5AE-11AC58124DBB}"/>
    <dgm:cxn modelId="{5B31FD2A-89C3-43A4-B911-79DDE5111351}" type="presOf" srcId="{0464FC7E-60DF-45FE-9FF0-AB301884AF62}" destId="{8E9CFED2-C69E-454B-A9A1-298010B50AA4}" srcOrd="0" destOrd="0" presId="urn:microsoft.com/office/officeart/2005/8/layout/venn1"/>
    <dgm:cxn modelId="{5B0E5FB2-4709-46A1-BB6D-C3D75EFF09F4}" type="presParOf" srcId="{9E0E3286-3048-4BE3-8D32-CE676766A584}" destId="{8E9CFED2-C69E-454B-A9A1-298010B50AA4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54B52C6-8DF5-43A4-82B1-D65473CF9842}" type="doc">
      <dgm:prSet loTypeId="urn:microsoft.com/office/officeart/2005/8/layout/target3" loCatId="relationship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2D51A4F9-2AD7-43C8-9BB0-34CECD1A5AA3}">
      <dgm:prSet/>
      <dgm:spPr/>
      <dgm:t>
        <a:bodyPr/>
        <a:lstStyle/>
        <a:p>
          <a:pPr rtl="0"/>
          <a:r>
            <a:rPr lang="en-US"/>
            <a:t>No one is exactly sure why the overjustification effect occurs.</a:t>
          </a:r>
          <a:endParaRPr lang="en-GB"/>
        </a:p>
      </dgm:t>
    </dgm:pt>
    <dgm:pt modelId="{CBEEC788-610F-40B2-9E24-F0A86189CA70}" type="parTrans" cxnId="{969EE194-7D43-4950-8613-514CCF778533}">
      <dgm:prSet/>
      <dgm:spPr/>
      <dgm:t>
        <a:bodyPr/>
        <a:lstStyle/>
        <a:p>
          <a:endParaRPr lang="en-GB"/>
        </a:p>
      </dgm:t>
    </dgm:pt>
    <dgm:pt modelId="{1D72DF7A-D164-471A-BC7B-864571627A84}" type="sibTrans" cxnId="{969EE194-7D43-4950-8613-514CCF778533}">
      <dgm:prSet/>
      <dgm:spPr/>
      <dgm:t>
        <a:bodyPr/>
        <a:lstStyle/>
        <a:p>
          <a:endParaRPr lang="en-GB"/>
        </a:p>
      </dgm:t>
    </dgm:pt>
    <dgm:pt modelId="{6017E380-7AD1-4CA9-BD18-BB67153D7AEA}">
      <dgm:prSet/>
      <dgm:spPr/>
      <dgm:t>
        <a:bodyPr/>
        <a:lstStyle/>
        <a:p>
          <a:pPr rtl="0"/>
          <a:r>
            <a:rPr lang="en-US" dirty="0"/>
            <a:t>… only happens with tasks that have a </a:t>
          </a:r>
          <a:r>
            <a:rPr lang="en-US" b="1" dirty="0"/>
            <a:t>high intrinsic motivation to begin with</a:t>
          </a:r>
          <a:r>
            <a:rPr lang="en-US" dirty="0"/>
            <a:t>. If someone isn't interested in doing the task before a reward, their interest won't decrease after being given a reward. </a:t>
          </a:r>
          <a:endParaRPr lang="en-GB" dirty="0"/>
        </a:p>
      </dgm:t>
    </dgm:pt>
    <dgm:pt modelId="{C74E32AF-35A8-4455-A8E9-0C4FE1545F86}" type="parTrans" cxnId="{E20DCAF5-C3AF-472B-B2A2-FCD9B9387F2E}">
      <dgm:prSet/>
      <dgm:spPr/>
      <dgm:t>
        <a:bodyPr/>
        <a:lstStyle/>
        <a:p>
          <a:endParaRPr lang="en-GB"/>
        </a:p>
      </dgm:t>
    </dgm:pt>
    <dgm:pt modelId="{C90887D3-CAC4-409E-8606-D228F2A74007}" type="sibTrans" cxnId="{E20DCAF5-C3AF-472B-B2A2-FCD9B9387F2E}">
      <dgm:prSet/>
      <dgm:spPr/>
      <dgm:t>
        <a:bodyPr/>
        <a:lstStyle/>
        <a:p>
          <a:endParaRPr lang="en-GB"/>
        </a:p>
      </dgm:t>
    </dgm:pt>
    <dgm:pt modelId="{2649E3A9-6B3A-40D8-B333-3A4F1F756A88}">
      <dgm:prSet/>
      <dgm:spPr/>
      <dgm:t>
        <a:bodyPr/>
        <a:lstStyle/>
        <a:p>
          <a:pPr rtl="0"/>
          <a:r>
            <a:rPr lang="en-US" dirty="0"/>
            <a:t>… rewards for </a:t>
          </a:r>
          <a:r>
            <a:rPr lang="en-US" b="1" dirty="0"/>
            <a:t>performance are less likely to cause the </a:t>
          </a:r>
          <a:r>
            <a:rPr lang="en-US" b="1" dirty="0" err="1"/>
            <a:t>overjustification</a:t>
          </a:r>
          <a:r>
            <a:rPr lang="en-US" b="1" dirty="0"/>
            <a:t> effect </a:t>
          </a:r>
          <a:r>
            <a:rPr lang="en-US" dirty="0"/>
            <a:t>than rewards that are given just for doing a task. </a:t>
          </a:r>
        </a:p>
        <a:p>
          <a:pPr rtl="0"/>
          <a:r>
            <a:rPr lang="en-US" dirty="0"/>
            <a:t>In other words, being given chocolate to play a game is more likely to decrease your intrinsic motivation for the game than being given chocolate to win the game. </a:t>
          </a:r>
          <a:endParaRPr lang="en-GB" dirty="0"/>
        </a:p>
      </dgm:t>
    </dgm:pt>
    <dgm:pt modelId="{8CA813E1-92E5-4BB7-ACAC-72EB945586D9}" type="parTrans" cxnId="{51B09B74-1BE3-413C-B838-20CEED9C3C9F}">
      <dgm:prSet/>
      <dgm:spPr/>
      <dgm:t>
        <a:bodyPr/>
        <a:lstStyle/>
        <a:p>
          <a:endParaRPr lang="en-GB"/>
        </a:p>
      </dgm:t>
    </dgm:pt>
    <dgm:pt modelId="{15A65810-BB20-4427-972A-8E5EBB408E45}" type="sibTrans" cxnId="{51B09B74-1BE3-413C-B838-20CEED9C3C9F}">
      <dgm:prSet/>
      <dgm:spPr/>
      <dgm:t>
        <a:bodyPr/>
        <a:lstStyle/>
        <a:p>
          <a:endParaRPr lang="en-GB"/>
        </a:p>
      </dgm:t>
    </dgm:pt>
    <dgm:pt modelId="{EECCC236-FA68-4A93-AA25-5F8D31B8D37B}" type="pres">
      <dgm:prSet presAssocID="{154B52C6-8DF5-43A4-82B1-D65473CF9842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AB74919-E8B9-40A6-8A41-D70895B29C66}" type="pres">
      <dgm:prSet presAssocID="{2D51A4F9-2AD7-43C8-9BB0-34CECD1A5AA3}" presName="circle1" presStyleLbl="node1" presStyleIdx="0" presStyleCnt="3"/>
      <dgm:spPr/>
    </dgm:pt>
    <dgm:pt modelId="{27FDD889-FAAE-4752-95D6-D37BEC6CA441}" type="pres">
      <dgm:prSet presAssocID="{2D51A4F9-2AD7-43C8-9BB0-34CECD1A5AA3}" presName="space" presStyleCnt="0"/>
      <dgm:spPr/>
    </dgm:pt>
    <dgm:pt modelId="{5BA2D97F-F0C0-4C50-8E88-CDF9A935A194}" type="pres">
      <dgm:prSet presAssocID="{2D51A4F9-2AD7-43C8-9BB0-34CECD1A5AA3}" presName="rect1" presStyleLbl="alignAcc1" presStyleIdx="0" presStyleCnt="3"/>
      <dgm:spPr/>
    </dgm:pt>
    <dgm:pt modelId="{E92E6203-1C69-49CA-AACE-22FA968A3612}" type="pres">
      <dgm:prSet presAssocID="{6017E380-7AD1-4CA9-BD18-BB67153D7AEA}" presName="vertSpace2" presStyleLbl="node1" presStyleIdx="0" presStyleCnt="3"/>
      <dgm:spPr/>
    </dgm:pt>
    <dgm:pt modelId="{201FC36E-21A6-4DEA-8DE1-ECE6C2D43360}" type="pres">
      <dgm:prSet presAssocID="{6017E380-7AD1-4CA9-BD18-BB67153D7AEA}" presName="circle2" presStyleLbl="node1" presStyleIdx="1" presStyleCnt="3"/>
      <dgm:spPr/>
    </dgm:pt>
    <dgm:pt modelId="{F1819BED-E493-437B-B8AA-1B81868B145C}" type="pres">
      <dgm:prSet presAssocID="{6017E380-7AD1-4CA9-BD18-BB67153D7AEA}" presName="rect2" presStyleLbl="alignAcc1" presStyleIdx="1" presStyleCnt="3" custScaleY="122513"/>
      <dgm:spPr/>
    </dgm:pt>
    <dgm:pt modelId="{AE98F57D-116C-4413-A624-7791697215D2}" type="pres">
      <dgm:prSet presAssocID="{2649E3A9-6B3A-40D8-B333-3A4F1F756A88}" presName="vertSpace3" presStyleLbl="node1" presStyleIdx="1" presStyleCnt="3"/>
      <dgm:spPr/>
    </dgm:pt>
    <dgm:pt modelId="{57F9BF6E-E03B-4F88-A29E-880AE4857EEC}" type="pres">
      <dgm:prSet presAssocID="{2649E3A9-6B3A-40D8-B333-3A4F1F756A88}" presName="circle3" presStyleLbl="node1" presStyleIdx="2" presStyleCnt="3"/>
      <dgm:spPr/>
    </dgm:pt>
    <dgm:pt modelId="{850376CE-732B-4CC2-A430-604A327D2E23}" type="pres">
      <dgm:prSet presAssocID="{2649E3A9-6B3A-40D8-B333-3A4F1F756A88}" presName="rect3" presStyleLbl="alignAcc1" presStyleIdx="2" presStyleCnt="3" custScaleY="128947"/>
      <dgm:spPr/>
    </dgm:pt>
    <dgm:pt modelId="{4A3A85B6-E752-483E-A1F5-3DF0D85A9FEB}" type="pres">
      <dgm:prSet presAssocID="{2D51A4F9-2AD7-43C8-9BB0-34CECD1A5AA3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2C073956-279B-4BA6-A931-A788983E30A8}" type="pres">
      <dgm:prSet presAssocID="{6017E380-7AD1-4CA9-BD18-BB67153D7AEA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E72C838D-8ACE-4CF9-B25B-ACB015F26A9A}" type="pres">
      <dgm:prSet presAssocID="{2649E3A9-6B3A-40D8-B333-3A4F1F756A88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DBD8FE16-4CC7-4153-BF9E-6FEF0F1FB10C}" type="presOf" srcId="{2649E3A9-6B3A-40D8-B333-3A4F1F756A88}" destId="{850376CE-732B-4CC2-A430-604A327D2E23}" srcOrd="0" destOrd="0" presId="urn:microsoft.com/office/officeart/2005/8/layout/target3"/>
    <dgm:cxn modelId="{1E5F5668-5512-4402-BD47-C5D0D7E5789E}" type="presOf" srcId="{6017E380-7AD1-4CA9-BD18-BB67153D7AEA}" destId="{2C073956-279B-4BA6-A931-A788983E30A8}" srcOrd="1" destOrd="0" presId="urn:microsoft.com/office/officeart/2005/8/layout/target3"/>
    <dgm:cxn modelId="{51B09B74-1BE3-413C-B838-20CEED9C3C9F}" srcId="{154B52C6-8DF5-43A4-82B1-D65473CF9842}" destId="{2649E3A9-6B3A-40D8-B333-3A4F1F756A88}" srcOrd="2" destOrd="0" parTransId="{8CA813E1-92E5-4BB7-ACAC-72EB945586D9}" sibTransId="{15A65810-BB20-4427-972A-8E5EBB408E45}"/>
    <dgm:cxn modelId="{E0D15981-96F9-40E7-A67A-6E692376C532}" type="presOf" srcId="{6017E380-7AD1-4CA9-BD18-BB67153D7AEA}" destId="{F1819BED-E493-437B-B8AA-1B81868B145C}" srcOrd="0" destOrd="0" presId="urn:microsoft.com/office/officeart/2005/8/layout/target3"/>
    <dgm:cxn modelId="{E856A08E-ECAF-4EA3-9FD5-4698586547EA}" type="presOf" srcId="{154B52C6-8DF5-43A4-82B1-D65473CF9842}" destId="{EECCC236-FA68-4A93-AA25-5F8D31B8D37B}" srcOrd="0" destOrd="0" presId="urn:microsoft.com/office/officeart/2005/8/layout/target3"/>
    <dgm:cxn modelId="{969EE194-7D43-4950-8613-514CCF778533}" srcId="{154B52C6-8DF5-43A4-82B1-D65473CF9842}" destId="{2D51A4F9-2AD7-43C8-9BB0-34CECD1A5AA3}" srcOrd="0" destOrd="0" parTransId="{CBEEC788-610F-40B2-9E24-F0A86189CA70}" sibTransId="{1D72DF7A-D164-471A-BC7B-864571627A84}"/>
    <dgm:cxn modelId="{3DCB6FC8-B7B9-4675-A513-347D4E544B8F}" type="presOf" srcId="{2D51A4F9-2AD7-43C8-9BB0-34CECD1A5AA3}" destId="{4A3A85B6-E752-483E-A1F5-3DF0D85A9FEB}" srcOrd="1" destOrd="0" presId="urn:microsoft.com/office/officeart/2005/8/layout/target3"/>
    <dgm:cxn modelId="{A67F67DA-DEF0-476F-AEB1-86667FEF66FF}" type="presOf" srcId="{2649E3A9-6B3A-40D8-B333-3A4F1F756A88}" destId="{E72C838D-8ACE-4CF9-B25B-ACB015F26A9A}" srcOrd="1" destOrd="0" presId="urn:microsoft.com/office/officeart/2005/8/layout/target3"/>
    <dgm:cxn modelId="{87A2BBE1-4020-4556-A5A9-ECCAC32863AA}" type="presOf" srcId="{2D51A4F9-2AD7-43C8-9BB0-34CECD1A5AA3}" destId="{5BA2D97F-F0C0-4C50-8E88-CDF9A935A194}" srcOrd="0" destOrd="0" presId="urn:microsoft.com/office/officeart/2005/8/layout/target3"/>
    <dgm:cxn modelId="{E20DCAF5-C3AF-472B-B2A2-FCD9B9387F2E}" srcId="{154B52C6-8DF5-43A4-82B1-D65473CF9842}" destId="{6017E380-7AD1-4CA9-BD18-BB67153D7AEA}" srcOrd="1" destOrd="0" parTransId="{C74E32AF-35A8-4455-A8E9-0C4FE1545F86}" sibTransId="{C90887D3-CAC4-409E-8606-D228F2A74007}"/>
    <dgm:cxn modelId="{812E3C3C-14C9-4CCB-91FE-BE3B5BF11CA2}" type="presParOf" srcId="{EECCC236-FA68-4A93-AA25-5F8D31B8D37B}" destId="{9AB74919-E8B9-40A6-8A41-D70895B29C66}" srcOrd="0" destOrd="0" presId="urn:microsoft.com/office/officeart/2005/8/layout/target3"/>
    <dgm:cxn modelId="{C6C6262A-BD6D-4925-A03D-20DD3FB00DEF}" type="presParOf" srcId="{EECCC236-FA68-4A93-AA25-5F8D31B8D37B}" destId="{27FDD889-FAAE-4752-95D6-D37BEC6CA441}" srcOrd="1" destOrd="0" presId="urn:microsoft.com/office/officeart/2005/8/layout/target3"/>
    <dgm:cxn modelId="{350CFD88-2BE1-4C14-A4DC-FE244BD7C98D}" type="presParOf" srcId="{EECCC236-FA68-4A93-AA25-5F8D31B8D37B}" destId="{5BA2D97F-F0C0-4C50-8E88-CDF9A935A194}" srcOrd="2" destOrd="0" presId="urn:microsoft.com/office/officeart/2005/8/layout/target3"/>
    <dgm:cxn modelId="{A3B9F3AC-CAE1-4D72-852B-E5B36229B92C}" type="presParOf" srcId="{EECCC236-FA68-4A93-AA25-5F8D31B8D37B}" destId="{E92E6203-1C69-49CA-AACE-22FA968A3612}" srcOrd="3" destOrd="0" presId="urn:microsoft.com/office/officeart/2005/8/layout/target3"/>
    <dgm:cxn modelId="{CEDC4F5B-9617-484B-802D-D8E7C5CC07E0}" type="presParOf" srcId="{EECCC236-FA68-4A93-AA25-5F8D31B8D37B}" destId="{201FC36E-21A6-4DEA-8DE1-ECE6C2D43360}" srcOrd="4" destOrd="0" presId="urn:microsoft.com/office/officeart/2005/8/layout/target3"/>
    <dgm:cxn modelId="{60604334-D743-4FCC-9783-589BEAF5B27B}" type="presParOf" srcId="{EECCC236-FA68-4A93-AA25-5F8D31B8D37B}" destId="{F1819BED-E493-437B-B8AA-1B81868B145C}" srcOrd="5" destOrd="0" presId="urn:microsoft.com/office/officeart/2005/8/layout/target3"/>
    <dgm:cxn modelId="{62453EB4-B3ED-4C3D-BFB8-7B3118CA192B}" type="presParOf" srcId="{EECCC236-FA68-4A93-AA25-5F8D31B8D37B}" destId="{AE98F57D-116C-4413-A624-7791697215D2}" srcOrd="6" destOrd="0" presId="urn:microsoft.com/office/officeart/2005/8/layout/target3"/>
    <dgm:cxn modelId="{CD5DFF88-CC87-4B04-AF74-C8515FE3ABF0}" type="presParOf" srcId="{EECCC236-FA68-4A93-AA25-5F8D31B8D37B}" destId="{57F9BF6E-E03B-4F88-A29E-880AE4857EEC}" srcOrd="7" destOrd="0" presId="urn:microsoft.com/office/officeart/2005/8/layout/target3"/>
    <dgm:cxn modelId="{33DDB3A0-46AA-48AA-8A02-261955217E1C}" type="presParOf" srcId="{EECCC236-FA68-4A93-AA25-5F8D31B8D37B}" destId="{850376CE-732B-4CC2-A430-604A327D2E23}" srcOrd="8" destOrd="0" presId="urn:microsoft.com/office/officeart/2005/8/layout/target3"/>
    <dgm:cxn modelId="{DD04418C-5CE5-418F-9A95-7264D177C890}" type="presParOf" srcId="{EECCC236-FA68-4A93-AA25-5F8D31B8D37B}" destId="{4A3A85B6-E752-483E-A1F5-3DF0D85A9FEB}" srcOrd="9" destOrd="0" presId="urn:microsoft.com/office/officeart/2005/8/layout/target3"/>
    <dgm:cxn modelId="{84609ED3-074E-4252-9022-8629B3407B8F}" type="presParOf" srcId="{EECCC236-FA68-4A93-AA25-5F8D31B8D37B}" destId="{2C073956-279B-4BA6-A931-A788983E30A8}" srcOrd="10" destOrd="0" presId="urn:microsoft.com/office/officeart/2005/8/layout/target3"/>
    <dgm:cxn modelId="{B7C30223-2B8D-461A-9499-0D213AC57704}" type="presParOf" srcId="{EECCC236-FA68-4A93-AA25-5F8D31B8D37B}" destId="{E72C838D-8ACE-4CF9-B25B-ACB015F26A9A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85E6AF9-8743-4E90-BF7C-4EDA875F0A0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488045-F11D-4FE5-A1D1-9770C774008C}">
      <dgm:prSet custT="1"/>
      <dgm:spPr/>
      <dgm:t>
        <a:bodyPr/>
        <a:lstStyle/>
        <a:p>
          <a:pPr rtl="0"/>
          <a:r>
            <a:rPr lang="en-US" sz="2400" dirty="0"/>
            <a:t>Why do people who are intrinsically motivated to do a task suddenly change their motivation? </a:t>
          </a:r>
        </a:p>
      </dgm:t>
    </dgm:pt>
    <dgm:pt modelId="{095BB7CA-423B-4CC7-B40D-616380AE1B5E}" type="parTrans" cxnId="{7D5B8AB6-D671-44F9-A4CE-C10B6C93BDD5}">
      <dgm:prSet/>
      <dgm:spPr/>
      <dgm:t>
        <a:bodyPr/>
        <a:lstStyle/>
        <a:p>
          <a:endParaRPr lang="en-US"/>
        </a:p>
      </dgm:t>
    </dgm:pt>
    <dgm:pt modelId="{DA4844C0-EBB7-41AA-BE6B-2F4ECAB42F4B}" type="sibTrans" cxnId="{7D5B8AB6-D671-44F9-A4CE-C10B6C93BDD5}">
      <dgm:prSet/>
      <dgm:spPr/>
      <dgm:t>
        <a:bodyPr/>
        <a:lstStyle/>
        <a:p>
          <a:endParaRPr lang="en-US"/>
        </a:p>
      </dgm:t>
    </dgm:pt>
    <dgm:pt modelId="{0A2B292B-8ABF-4DA6-8EB8-18DF04B635EC}" type="pres">
      <dgm:prSet presAssocID="{A85E6AF9-8743-4E90-BF7C-4EDA875F0A0F}" presName="linear" presStyleCnt="0">
        <dgm:presLayoutVars>
          <dgm:animLvl val="lvl"/>
          <dgm:resizeHandles val="exact"/>
        </dgm:presLayoutVars>
      </dgm:prSet>
      <dgm:spPr/>
    </dgm:pt>
    <dgm:pt modelId="{1E96A830-B739-4BD5-BB2A-AD5F1F63277A}" type="pres">
      <dgm:prSet presAssocID="{95488045-F11D-4FE5-A1D1-9770C774008C}" presName="parentText" presStyleLbl="node1" presStyleIdx="0" presStyleCnt="1" custScaleY="296518" custLinFactNeighborY="-27361">
        <dgm:presLayoutVars>
          <dgm:chMax val="0"/>
          <dgm:bulletEnabled val="1"/>
        </dgm:presLayoutVars>
      </dgm:prSet>
      <dgm:spPr/>
    </dgm:pt>
  </dgm:ptLst>
  <dgm:cxnLst>
    <dgm:cxn modelId="{5E4AFAB4-B2B9-4BAB-B376-7E79D26B2EF1}" type="presOf" srcId="{A85E6AF9-8743-4E90-BF7C-4EDA875F0A0F}" destId="{0A2B292B-8ABF-4DA6-8EB8-18DF04B635EC}" srcOrd="0" destOrd="0" presId="urn:microsoft.com/office/officeart/2005/8/layout/vList2"/>
    <dgm:cxn modelId="{7D5B8AB6-D671-44F9-A4CE-C10B6C93BDD5}" srcId="{A85E6AF9-8743-4E90-BF7C-4EDA875F0A0F}" destId="{95488045-F11D-4FE5-A1D1-9770C774008C}" srcOrd="0" destOrd="0" parTransId="{095BB7CA-423B-4CC7-B40D-616380AE1B5E}" sibTransId="{DA4844C0-EBB7-41AA-BE6B-2F4ECAB42F4B}"/>
    <dgm:cxn modelId="{B61933FC-FB9D-49E0-BCCB-0D312B57B575}" type="presOf" srcId="{95488045-F11D-4FE5-A1D1-9770C774008C}" destId="{1E96A830-B739-4BD5-BB2A-AD5F1F63277A}" srcOrd="0" destOrd="0" presId="urn:microsoft.com/office/officeart/2005/8/layout/vList2"/>
    <dgm:cxn modelId="{92812326-4CDC-4536-8493-C28103B8E7C2}" type="presParOf" srcId="{0A2B292B-8ABF-4DA6-8EB8-18DF04B635EC}" destId="{1E96A830-B739-4BD5-BB2A-AD5F1F63277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E74F4A3-5E24-4C78-B188-3A884327928E}" type="doc">
      <dgm:prSet loTypeId="urn:microsoft.com/office/officeart/2005/8/layout/orgChart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F8B426F-C346-484A-B030-66521A7A2750}">
      <dgm:prSet/>
      <dgm:spPr/>
      <dgm:t>
        <a:bodyPr/>
        <a:lstStyle/>
        <a:p>
          <a:pPr rtl="0"/>
          <a:r>
            <a:rPr lang="en-GB" dirty="0"/>
            <a:t>Incentives and rewards</a:t>
          </a:r>
          <a:endParaRPr lang="en-US" dirty="0"/>
        </a:p>
      </dgm:t>
    </dgm:pt>
    <dgm:pt modelId="{07B90F76-B100-4637-B61B-96F3A80D73EF}" type="parTrans" cxnId="{324E74B2-E01C-4161-B179-9186DD012407}">
      <dgm:prSet/>
      <dgm:spPr/>
      <dgm:t>
        <a:bodyPr/>
        <a:lstStyle/>
        <a:p>
          <a:endParaRPr lang="en-US"/>
        </a:p>
      </dgm:t>
    </dgm:pt>
    <dgm:pt modelId="{77703358-BE1A-4F50-AC11-33A01F66281C}" type="sibTrans" cxnId="{324E74B2-E01C-4161-B179-9186DD012407}">
      <dgm:prSet/>
      <dgm:spPr/>
      <dgm:t>
        <a:bodyPr/>
        <a:lstStyle/>
        <a:p>
          <a:endParaRPr lang="en-US"/>
        </a:p>
      </dgm:t>
    </dgm:pt>
    <dgm:pt modelId="{B21485B7-927D-4D92-9BC2-F216EF156052}">
      <dgm:prSet/>
      <dgm:spPr/>
      <dgm:t>
        <a:bodyPr/>
        <a:lstStyle/>
        <a:p>
          <a:pPr rtl="0"/>
          <a:r>
            <a:rPr lang="en-GB"/>
            <a:t>Reward </a:t>
          </a:r>
          <a:endParaRPr lang="en-US"/>
        </a:p>
      </dgm:t>
    </dgm:pt>
    <dgm:pt modelId="{592F4DEC-F72A-4859-9C35-295757DB3222}" type="parTrans" cxnId="{4A9B3251-16E0-41A2-8BFE-171C067EDD2C}">
      <dgm:prSet/>
      <dgm:spPr/>
      <dgm:t>
        <a:bodyPr/>
        <a:lstStyle/>
        <a:p>
          <a:endParaRPr lang="en-US"/>
        </a:p>
      </dgm:t>
    </dgm:pt>
    <dgm:pt modelId="{01807C1C-8FD1-44EB-A2E0-DD3831C61CF2}" type="sibTrans" cxnId="{4A9B3251-16E0-41A2-8BFE-171C067EDD2C}">
      <dgm:prSet/>
      <dgm:spPr/>
      <dgm:t>
        <a:bodyPr/>
        <a:lstStyle/>
        <a:p>
          <a:endParaRPr lang="en-US"/>
        </a:p>
      </dgm:t>
    </dgm:pt>
    <dgm:pt modelId="{30F40E1F-F4FD-48D4-9482-05F96FD77A2B}">
      <dgm:prSet/>
      <dgm:spPr/>
      <dgm:t>
        <a:bodyPr/>
        <a:lstStyle/>
        <a:p>
          <a:pPr rtl="0"/>
          <a:r>
            <a:rPr lang="en-GB" dirty="0"/>
            <a:t>An attractive object or event supplied as a consequence of a particular behaviour (token economy)</a:t>
          </a:r>
          <a:endParaRPr lang="en-US" dirty="0"/>
        </a:p>
      </dgm:t>
    </dgm:pt>
    <dgm:pt modelId="{7D88A6A0-27F7-4EA4-AAB0-3CC3B83ED91A}" type="parTrans" cxnId="{AF0C4700-2C22-446E-BFB0-DEBA362A2FBA}">
      <dgm:prSet/>
      <dgm:spPr/>
      <dgm:t>
        <a:bodyPr/>
        <a:lstStyle/>
        <a:p>
          <a:endParaRPr lang="en-US"/>
        </a:p>
      </dgm:t>
    </dgm:pt>
    <dgm:pt modelId="{6A2F61BF-8CE4-4127-AE45-37783A1358D4}" type="sibTrans" cxnId="{AF0C4700-2C22-446E-BFB0-DEBA362A2FBA}">
      <dgm:prSet/>
      <dgm:spPr/>
      <dgm:t>
        <a:bodyPr/>
        <a:lstStyle/>
        <a:p>
          <a:endParaRPr lang="en-US"/>
        </a:p>
      </dgm:t>
    </dgm:pt>
    <dgm:pt modelId="{E8596359-9C17-41AA-98F2-9D3155EF4FCB}">
      <dgm:prSet/>
      <dgm:spPr/>
      <dgm:t>
        <a:bodyPr/>
        <a:lstStyle/>
        <a:p>
          <a:pPr rtl="0"/>
          <a:r>
            <a:rPr lang="en-GB"/>
            <a:t>Incentive  </a:t>
          </a:r>
          <a:endParaRPr lang="en-US"/>
        </a:p>
      </dgm:t>
    </dgm:pt>
    <dgm:pt modelId="{C79AFF55-EFB9-4541-A57A-6CE2F7AF0BD5}" type="parTrans" cxnId="{26C546F1-EDB2-4CA2-B3EA-9B7F84F0ED33}">
      <dgm:prSet/>
      <dgm:spPr/>
      <dgm:t>
        <a:bodyPr/>
        <a:lstStyle/>
        <a:p>
          <a:endParaRPr lang="en-US"/>
        </a:p>
      </dgm:t>
    </dgm:pt>
    <dgm:pt modelId="{5A4BCFEF-213A-4DA5-BD84-B5058BE8A94D}" type="sibTrans" cxnId="{26C546F1-EDB2-4CA2-B3EA-9B7F84F0ED33}">
      <dgm:prSet/>
      <dgm:spPr/>
      <dgm:t>
        <a:bodyPr/>
        <a:lstStyle/>
        <a:p>
          <a:endParaRPr lang="en-US"/>
        </a:p>
      </dgm:t>
    </dgm:pt>
    <dgm:pt modelId="{C515C93C-7322-48D4-8014-99022D78A57D}">
      <dgm:prSet/>
      <dgm:spPr/>
      <dgm:t>
        <a:bodyPr/>
        <a:lstStyle/>
        <a:p>
          <a:pPr rtl="0"/>
          <a:r>
            <a:rPr lang="en-GB" dirty="0"/>
            <a:t>An object or event that encourages or discourages behaviour (promise of an A+)</a:t>
          </a:r>
          <a:endParaRPr lang="en-US" dirty="0"/>
        </a:p>
      </dgm:t>
    </dgm:pt>
    <dgm:pt modelId="{714CF937-9327-4389-B986-E60BF7803039}" type="parTrans" cxnId="{1A3D5185-FC56-492C-8DD2-6DADDAD50E48}">
      <dgm:prSet/>
      <dgm:spPr/>
      <dgm:t>
        <a:bodyPr/>
        <a:lstStyle/>
        <a:p>
          <a:endParaRPr lang="en-US"/>
        </a:p>
      </dgm:t>
    </dgm:pt>
    <dgm:pt modelId="{B149385A-C543-4624-AC82-252FD2764F59}" type="sibTrans" cxnId="{1A3D5185-FC56-492C-8DD2-6DADDAD50E48}">
      <dgm:prSet/>
      <dgm:spPr/>
      <dgm:t>
        <a:bodyPr/>
        <a:lstStyle/>
        <a:p>
          <a:endParaRPr lang="en-US"/>
        </a:p>
      </dgm:t>
    </dgm:pt>
    <dgm:pt modelId="{9B63CF62-3D13-435B-A0E4-57F43B439D94}" type="pres">
      <dgm:prSet presAssocID="{CE74F4A3-5E24-4C78-B188-3A884327928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C28A0C5-BD05-4489-9066-CF40F7ED857B}" type="pres">
      <dgm:prSet presAssocID="{4F8B426F-C346-484A-B030-66521A7A2750}" presName="hierRoot1" presStyleCnt="0">
        <dgm:presLayoutVars>
          <dgm:hierBranch val="init"/>
        </dgm:presLayoutVars>
      </dgm:prSet>
      <dgm:spPr/>
    </dgm:pt>
    <dgm:pt modelId="{754EC392-DDD5-46CC-BBC8-D4AB730E7724}" type="pres">
      <dgm:prSet presAssocID="{4F8B426F-C346-484A-B030-66521A7A2750}" presName="rootComposite1" presStyleCnt="0"/>
      <dgm:spPr/>
    </dgm:pt>
    <dgm:pt modelId="{80451448-647C-4327-BF9D-978A39E7D15C}" type="pres">
      <dgm:prSet presAssocID="{4F8B426F-C346-484A-B030-66521A7A2750}" presName="rootText1" presStyleLbl="node0" presStyleIdx="0" presStyleCnt="1">
        <dgm:presLayoutVars>
          <dgm:chPref val="3"/>
        </dgm:presLayoutVars>
      </dgm:prSet>
      <dgm:spPr/>
    </dgm:pt>
    <dgm:pt modelId="{3EACD05D-2043-4E6E-A252-A06757B2D70B}" type="pres">
      <dgm:prSet presAssocID="{4F8B426F-C346-484A-B030-66521A7A2750}" presName="rootConnector1" presStyleLbl="node1" presStyleIdx="0" presStyleCnt="0"/>
      <dgm:spPr/>
    </dgm:pt>
    <dgm:pt modelId="{9E3ABD9C-5DB4-44F2-AF2E-F8B6E579AA82}" type="pres">
      <dgm:prSet presAssocID="{4F8B426F-C346-484A-B030-66521A7A2750}" presName="hierChild2" presStyleCnt="0"/>
      <dgm:spPr/>
    </dgm:pt>
    <dgm:pt modelId="{E93CBC55-FFE8-44BD-B40D-E30260F03781}" type="pres">
      <dgm:prSet presAssocID="{592F4DEC-F72A-4859-9C35-295757DB3222}" presName="Name37" presStyleLbl="parChTrans1D2" presStyleIdx="0" presStyleCnt="2"/>
      <dgm:spPr/>
    </dgm:pt>
    <dgm:pt modelId="{F7C9AD82-EA5F-4794-AD7F-FA1D17DC70BB}" type="pres">
      <dgm:prSet presAssocID="{B21485B7-927D-4D92-9BC2-F216EF156052}" presName="hierRoot2" presStyleCnt="0">
        <dgm:presLayoutVars>
          <dgm:hierBranch val="init"/>
        </dgm:presLayoutVars>
      </dgm:prSet>
      <dgm:spPr/>
    </dgm:pt>
    <dgm:pt modelId="{B384B200-287A-4A33-B8FE-1AAAEA323853}" type="pres">
      <dgm:prSet presAssocID="{B21485B7-927D-4D92-9BC2-F216EF156052}" presName="rootComposite" presStyleCnt="0"/>
      <dgm:spPr/>
    </dgm:pt>
    <dgm:pt modelId="{C9177201-CA93-4355-A079-C5C75D0F7608}" type="pres">
      <dgm:prSet presAssocID="{B21485B7-927D-4D92-9BC2-F216EF156052}" presName="rootText" presStyleLbl="node2" presStyleIdx="0" presStyleCnt="2">
        <dgm:presLayoutVars>
          <dgm:chPref val="3"/>
        </dgm:presLayoutVars>
      </dgm:prSet>
      <dgm:spPr/>
    </dgm:pt>
    <dgm:pt modelId="{2F89C43E-67FF-4026-97FD-102E3C09A323}" type="pres">
      <dgm:prSet presAssocID="{B21485B7-927D-4D92-9BC2-F216EF156052}" presName="rootConnector" presStyleLbl="node2" presStyleIdx="0" presStyleCnt="2"/>
      <dgm:spPr/>
    </dgm:pt>
    <dgm:pt modelId="{E780140A-40D7-417D-B9DD-2A3A4AF59B1D}" type="pres">
      <dgm:prSet presAssocID="{B21485B7-927D-4D92-9BC2-F216EF156052}" presName="hierChild4" presStyleCnt="0"/>
      <dgm:spPr/>
    </dgm:pt>
    <dgm:pt modelId="{7EB6CE6B-C897-467B-AC71-6DD4E53E820E}" type="pres">
      <dgm:prSet presAssocID="{7D88A6A0-27F7-4EA4-AAB0-3CC3B83ED91A}" presName="Name37" presStyleLbl="parChTrans1D3" presStyleIdx="0" presStyleCnt="2"/>
      <dgm:spPr/>
    </dgm:pt>
    <dgm:pt modelId="{058AB268-7CE6-4ADC-A6FB-2192D96A6752}" type="pres">
      <dgm:prSet presAssocID="{30F40E1F-F4FD-48D4-9482-05F96FD77A2B}" presName="hierRoot2" presStyleCnt="0">
        <dgm:presLayoutVars>
          <dgm:hierBranch val="init"/>
        </dgm:presLayoutVars>
      </dgm:prSet>
      <dgm:spPr/>
    </dgm:pt>
    <dgm:pt modelId="{F4E19741-A6A6-445A-AC78-8563075115C8}" type="pres">
      <dgm:prSet presAssocID="{30F40E1F-F4FD-48D4-9482-05F96FD77A2B}" presName="rootComposite" presStyleCnt="0"/>
      <dgm:spPr/>
    </dgm:pt>
    <dgm:pt modelId="{017AA8B0-CE4F-4BC5-A9AE-2022B2F52C73}" type="pres">
      <dgm:prSet presAssocID="{30F40E1F-F4FD-48D4-9482-05F96FD77A2B}" presName="rootText" presStyleLbl="node3" presStyleIdx="0" presStyleCnt="2" custScaleX="113701" custScaleY="128722">
        <dgm:presLayoutVars>
          <dgm:chPref val="3"/>
        </dgm:presLayoutVars>
      </dgm:prSet>
      <dgm:spPr/>
    </dgm:pt>
    <dgm:pt modelId="{A20FCF43-E6F6-42DC-AD13-A19F9A8501F2}" type="pres">
      <dgm:prSet presAssocID="{30F40E1F-F4FD-48D4-9482-05F96FD77A2B}" presName="rootConnector" presStyleLbl="node3" presStyleIdx="0" presStyleCnt="2"/>
      <dgm:spPr/>
    </dgm:pt>
    <dgm:pt modelId="{E8071B65-8727-4AE3-9859-42E2D794196B}" type="pres">
      <dgm:prSet presAssocID="{30F40E1F-F4FD-48D4-9482-05F96FD77A2B}" presName="hierChild4" presStyleCnt="0"/>
      <dgm:spPr/>
    </dgm:pt>
    <dgm:pt modelId="{23E4660A-B65A-4EB2-B3C0-3BB2574972FE}" type="pres">
      <dgm:prSet presAssocID="{30F40E1F-F4FD-48D4-9482-05F96FD77A2B}" presName="hierChild5" presStyleCnt="0"/>
      <dgm:spPr/>
    </dgm:pt>
    <dgm:pt modelId="{9B65B60A-1B21-499C-A998-4E87B00E1F81}" type="pres">
      <dgm:prSet presAssocID="{B21485B7-927D-4D92-9BC2-F216EF156052}" presName="hierChild5" presStyleCnt="0"/>
      <dgm:spPr/>
    </dgm:pt>
    <dgm:pt modelId="{F819FF56-B695-4A8B-8E9F-9FA0E2508AD4}" type="pres">
      <dgm:prSet presAssocID="{C79AFF55-EFB9-4541-A57A-6CE2F7AF0BD5}" presName="Name37" presStyleLbl="parChTrans1D2" presStyleIdx="1" presStyleCnt="2"/>
      <dgm:spPr/>
    </dgm:pt>
    <dgm:pt modelId="{19BD2FE0-06A5-4D00-B0C6-B9FCB3B04CEE}" type="pres">
      <dgm:prSet presAssocID="{E8596359-9C17-41AA-98F2-9D3155EF4FCB}" presName="hierRoot2" presStyleCnt="0">
        <dgm:presLayoutVars>
          <dgm:hierBranch val="init"/>
        </dgm:presLayoutVars>
      </dgm:prSet>
      <dgm:spPr/>
    </dgm:pt>
    <dgm:pt modelId="{3F2F8DD0-054F-407F-8E39-5E8F2D388BF7}" type="pres">
      <dgm:prSet presAssocID="{E8596359-9C17-41AA-98F2-9D3155EF4FCB}" presName="rootComposite" presStyleCnt="0"/>
      <dgm:spPr/>
    </dgm:pt>
    <dgm:pt modelId="{A3FB7FE6-54FD-41DC-86CA-2E3DFA00EC1F}" type="pres">
      <dgm:prSet presAssocID="{E8596359-9C17-41AA-98F2-9D3155EF4FCB}" presName="rootText" presStyleLbl="node2" presStyleIdx="1" presStyleCnt="2">
        <dgm:presLayoutVars>
          <dgm:chPref val="3"/>
        </dgm:presLayoutVars>
      </dgm:prSet>
      <dgm:spPr/>
    </dgm:pt>
    <dgm:pt modelId="{3254588C-1AA4-4A43-BD46-4F3620DD4B61}" type="pres">
      <dgm:prSet presAssocID="{E8596359-9C17-41AA-98F2-9D3155EF4FCB}" presName="rootConnector" presStyleLbl="node2" presStyleIdx="1" presStyleCnt="2"/>
      <dgm:spPr/>
    </dgm:pt>
    <dgm:pt modelId="{6B8F919D-E47A-40B2-AE08-3E46315F62CD}" type="pres">
      <dgm:prSet presAssocID="{E8596359-9C17-41AA-98F2-9D3155EF4FCB}" presName="hierChild4" presStyleCnt="0"/>
      <dgm:spPr/>
    </dgm:pt>
    <dgm:pt modelId="{269D1324-AC0A-488C-82EB-242C1E0A63FB}" type="pres">
      <dgm:prSet presAssocID="{714CF937-9327-4389-B986-E60BF7803039}" presName="Name37" presStyleLbl="parChTrans1D3" presStyleIdx="1" presStyleCnt="2"/>
      <dgm:spPr/>
    </dgm:pt>
    <dgm:pt modelId="{CA16A867-27DF-44BD-993D-0B1E8C5C3BD9}" type="pres">
      <dgm:prSet presAssocID="{C515C93C-7322-48D4-8014-99022D78A57D}" presName="hierRoot2" presStyleCnt="0">
        <dgm:presLayoutVars>
          <dgm:hierBranch val="init"/>
        </dgm:presLayoutVars>
      </dgm:prSet>
      <dgm:spPr/>
    </dgm:pt>
    <dgm:pt modelId="{F3846D62-7B1F-420D-8618-3F595BDBC0BB}" type="pres">
      <dgm:prSet presAssocID="{C515C93C-7322-48D4-8014-99022D78A57D}" presName="rootComposite" presStyleCnt="0"/>
      <dgm:spPr/>
    </dgm:pt>
    <dgm:pt modelId="{710A59E5-D8B0-466D-8AF8-D1304A0C2609}" type="pres">
      <dgm:prSet presAssocID="{C515C93C-7322-48D4-8014-99022D78A57D}" presName="rootText" presStyleLbl="node3" presStyleIdx="1" presStyleCnt="2" custScaleX="107127" custScaleY="126762" custLinFactNeighborX="32" custLinFactNeighborY="-1203">
        <dgm:presLayoutVars>
          <dgm:chPref val="3"/>
        </dgm:presLayoutVars>
      </dgm:prSet>
      <dgm:spPr/>
    </dgm:pt>
    <dgm:pt modelId="{C3233314-43B1-44FD-9EAD-3689B3C05D99}" type="pres">
      <dgm:prSet presAssocID="{C515C93C-7322-48D4-8014-99022D78A57D}" presName="rootConnector" presStyleLbl="node3" presStyleIdx="1" presStyleCnt="2"/>
      <dgm:spPr/>
    </dgm:pt>
    <dgm:pt modelId="{3DF3CE3E-AB8F-4293-9666-9C8387934E99}" type="pres">
      <dgm:prSet presAssocID="{C515C93C-7322-48D4-8014-99022D78A57D}" presName="hierChild4" presStyleCnt="0"/>
      <dgm:spPr/>
    </dgm:pt>
    <dgm:pt modelId="{8EBBF529-AC9C-48DC-8482-604A7803F305}" type="pres">
      <dgm:prSet presAssocID="{C515C93C-7322-48D4-8014-99022D78A57D}" presName="hierChild5" presStyleCnt="0"/>
      <dgm:spPr/>
    </dgm:pt>
    <dgm:pt modelId="{9FB14C4A-B5F6-4B61-9D8A-723C70473C33}" type="pres">
      <dgm:prSet presAssocID="{E8596359-9C17-41AA-98F2-9D3155EF4FCB}" presName="hierChild5" presStyleCnt="0"/>
      <dgm:spPr/>
    </dgm:pt>
    <dgm:pt modelId="{94DEF9C7-017D-4B2B-BCEC-3C6CA14CC3A6}" type="pres">
      <dgm:prSet presAssocID="{4F8B426F-C346-484A-B030-66521A7A2750}" presName="hierChild3" presStyleCnt="0"/>
      <dgm:spPr/>
    </dgm:pt>
  </dgm:ptLst>
  <dgm:cxnLst>
    <dgm:cxn modelId="{AF0C4700-2C22-446E-BFB0-DEBA362A2FBA}" srcId="{B21485B7-927D-4D92-9BC2-F216EF156052}" destId="{30F40E1F-F4FD-48D4-9482-05F96FD77A2B}" srcOrd="0" destOrd="0" parTransId="{7D88A6A0-27F7-4EA4-AAB0-3CC3B83ED91A}" sibTransId="{6A2F61BF-8CE4-4127-AE45-37783A1358D4}"/>
    <dgm:cxn modelId="{EB679E01-5AE5-45AC-BC0E-3EA40EDD1141}" type="presOf" srcId="{30F40E1F-F4FD-48D4-9482-05F96FD77A2B}" destId="{017AA8B0-CE4F-4BC5-A9AE-2022B2F52C73}" srcOrd="0" destOrd="0" presId="urn:microsoft.com/office/officeart/2005/8/layout/orgChart1"/>
    <dgm:cxn modelId="{028BD911-18C0-44FB-9E7B-52A1FD64B2BC}" type="presOf" srcId="{E8596359-9C17-41AA-98F2-9D3155EF4FCB}" destId="{3254588C-1AA4-4A43-BD46-4F3620DD4B61}" srcOrd="1" destOrd="0" presId="urn:microsoft.com/office/officeart/2005/8/layout/orgChart1"/>
    <dgm:cxn modelId="{93CB9512-0B5C-4FA6-95D8-67A05DA4C187}" type="presOf" srcId="{C515C93C-7322-48D4-8014-99022D78A57D}" destId="{C3233314-43B1-44FD-9EAD-3689B3C05D99}" srcOrd="1" destOrd="0" presId="urn:microsoft.com/office/officeart/2005/8/layout/orgChart1"/>
    <dgm:cxn modelId="{4B5B0A2B-3E4F-42D7-BC5B-993F910D67FA}" type="presOf" srcId="{7D88A6A0-27F7-4EA4-AAB0-3CC3B83ED91A}" destId="{7EB6CE6B-C897-467B-AC71-6DD4E53E820E}" srcOrd="0" destOrd="0" presId="urn:microsoft.com/office/officeart/2005/8/layout/orgChart1"/>
    <dgm:cxn modelId="{F707E53E-3659-469C-8B5D-2152938A4021}" type="presOf" srcId="{592F4DEC-F72A-4859-9C35-295757DB3222}" destId="{E93CBC55-FFE8-44BD-B40D-E30260F03781}" srcOrd="0" destOrd="0" presId="urn:microsoft.com/office/officeart/2005/8/layout/orgChart1"/>
    <dgm:cxn modelId="{CB051F41-C632-4AC5-93CA-2908EBE9C1D7}" type="presOf" srcId="{4F8B426F-C346-484A-B030-66521A7A2750}" destId="{3EACD05D-2043-4E6E-A252-A06757B2D70B}" srcOrd="1" destOrd="0" presId="urn:microsoft.com/office/officeart/2005/8/layout/orgChart1"/>
    <dgm:cxn modelId="{F90FE462-2DA8-4841-97E2-7FF10603F8A3}" type="presOf" srcId="{CE74F4A3-5E24-4C78-B188-3A884327928E}" destId="{9B63CF62-3D13-435B-A0E4-57F43B439D94}" srcOrd="0" destOrd="0" presId="urn:microsoft.com/office/officeart/2005/8/layout/orgChart1"/>
    <dgm:cxn modelId="{3CFC7E4A-8EE5-4170-870F-0B799AD6130D}" type="presOf" srcId="{E8596359-9C17-41AA-98F2-9D3155EF4FCB}" destId="{A3FB7FE6-54FD-41DC-86CA-2E3DFA00EC1F}" srcOrd="0" destOrd="0" presId="urn:microsoft.com/office/officeart/2005/8/layout/orgChart1"/>
    <dgm:cxn modelId="{4A9B3251-16E0-41A2-8BFE-171C067EDD2C}" srcId="{4F8B426F-C346-484A-B030-66521A7A2750}" destId="{B21485B7-927D-4D92-9BC2-F216EF156052}" srcOrd="0" destOrd="0" parTransId="{592F4DEC-F72A-4859-9C35-295757DB3222}" sibTransId="{01807C1C-8FD1-44EB-A2E0-DD3831C61CF2}"/>
    <dgm:cxn modelId="{1A3D5185-FC56-492C-8DD2-6DADDAD50E48}" srcId="{E8596359-9C17-41AA-98F2-9D3155EF4FCB}" destId="{C515C93C-7322-48D4-8014-99022D78A57D}" srcOrd="0" destOrd="0" parTransId="{714CF937-9327-4389-B986-E60BF7803039}" sibTransId="{B149385A-C543-4624-AC82-252FD2764F59}"/>
    <dgm:cxn modelId="{25555186-05F6-4458-B4D6-CDE82A47872F}" type="presOf" srcId="{4F8B426F-C346-484A-B030-66521A7A2750}" destId="{80451448-647C-4327-BF9D-978A39E7D15C}" srcOrd="0" destOrd="0" presId="urn:microsoft.com/office/officeart/2005/8/layout/orgChart1"/>
    <dgm:cxn modelId="{A2210E8C-73E0-4675-99EC-D8566CA64054}" type="presOf" srcId="{C515C93C-7322-48D4-8014-99022D78A57D}" destId="{710A59E5-D8B0-466D-8AF8-D1304A0C2609}" srcOrd="0" destOrd="0" presId="urn:microsoft.com/office/officeart/2005/8/layout/orgChart1"/>
    <dgm:cxn modelId="{C04A9B92-872B-4EF7-B40D-AF897658FD4F}" type="presOf" srcId="{714CF937-9327-4389-B986-E60BF7803039}" destId="{269D1324-AC0A-488C-82EB-242C1E0A63FB}" srcOrd="0" destOrd="0" presId="urn:microsoft.com/office/officeart/2005/8/layout/orgChart1"/>
    <dgm:cxn modelId="{324E74B2-E01C-4161-B179-9186DD012407}" srcId="{CE74F4A3-5E24-4C78-B188-3A884327928E}" destId="{4F8B426F-C346-484A-B030-66521A7A2750}" srcOrd="0" destOrd="0" parTransId="{07B90F76-B100-4637-B61B-96F3A80D73EF}" sibTransId="{77703358-BE1A-4F50-AC11-33A01F66281C}"/>
    <dgm:cxn modelId="{328CC1B8-B88B-4183-85A3-0F603BB24DB4}" type="presOf" srcId="{C79AFF55-EFB9-4541-A57A-6CE2F7AF0BD5}" destId="{F819FF56-B695-4A8B-8E9F-9FA0E2508AD4}" srcOrd="0" destOrd="0" presId="urn:microsoft.com/office/officeart/2005/8/layout/orgChart1"/>
    <dgm:cxn modelId="{039A44EF-FA1A-450D-83EC-4A8B1EA09BBF}" type="presOf" srcId="{30F40E1F-F4FD-48D4-9482-05F96FD77A2B}" destId="{A20FCF43-E6F6-42DC-AD13-A19F9A8501F2}" srcOrd="1" destOrd="0" presId="urn:microsoft.com/office/officeart/2005/8/layout/orgChart1"/>
    <dgm:cxn modelId="{26C546F1-EDB2-4CA2-B3EA-9B7F84F0ED33}" srcId="{4F8B426F-C346-484A-B030-66521A7A2750}" destId="{E8596359-9C17-41AA-98F2-9D3155EF4FCB}" srcOrd="1" destOrd="0" parTransId="{C79AFF55-EFB9-4541-A57A-6CE2F7AF0BD5}" sibTransId="{5A4BCFEF-213A-4DA5-BD84-B5058BE8A94D}"/>
    <dgm:cxn modelId="{D3226EF2-9CEC-4546-901E-5089FD1309F8}" type="presOf" srcId="{B21485B7-927D-4D92-9BC2-F216EF156052}" destId="{C9177201-CA93-4355-A079-C5C75D0F7608}" srcOrd="0" destOrd="0" presId="urn:microsoft.com/office/officeart/2005/8/layout/orgChart1"/>
    <dgm:cxn modelId="{63A801F4-E73C-44E5-9146-D07B24683EA5}" type="presOf" srcId="{B21485B7-927D-4D92-9BC2-F216EF156052}" destId="{2F89C43E-67FF-4026-97FD-102E3C09A323}" srcOrd="1" destOrd="0" presId="urn:microsoft.com/office/officeart/2005/8/layout/orgChart1"/>
    <dgm:cxn modelId="{C9D677A4-6FA6-4A9F-8B70-70FAD8B3387B}" type="presParOf" srcId="{9B63CF62-3D13-435B-A0E4-57F43B439D94}" destId="{3C28A0C5-BD05-4489-9066-CF40F7ED857B}" srcOrd="0" destOrd="0" presId="urn:microsoft.com/office/officeart/2005/8/layout/orgChart1"/>
    <dgm:cxn modelId="{4145AC2B-9227-47E4-A428-D479A5FF68AD}" type="presParOf" srcId="{3C28A0C5-BD05-4489-9066-CF40F7ED857B}" destId="{754EC392-DDD5-46CC-BBC8-D4AB730E7724}" srcOrd="0" destOrd="0" presId="urn:microsoft.com/office/officeart/2005/8/layout/orgChart1"/>
    <dgm:cxn modelId="{70EB1994-2EA3-4BA5-83E1-6167260ED82D}" type="presParOf" srcId="{754EC392-DDD5-46CC-BBC8-D4AB730E7724}" destId="{80451448-647C-4327-BF9D-978A39E7D15C}" srcOrd="0" destOrd="0" presId="urn:microsoft.com/office/officeart/2005/8/layout/orgChart1"/>
    <dgm:cxn modelId="{5D29487D-D083-4B25-B3FC-3A304126DDE2}" type="presParOf" srcId="{754EC392-DDD5-46CC-BBC8-D4AB730E7724}" destId="{3EACD05D-2043-4E6E-A252-A06757B2D70B}" srcOrd="1" destOrd="0" presId="urn:microsoft.com/office/officeart/2005/8/layout/orgChart1"/>
    <dgm:cxn modelId="{6CD5E996-4418-4CE4-A986-02CBE61C9205}" type="presParOf" srcId="{3C28A0C5-BD05-4489-9066-CF40F7ED857B}" destId="{9E3ABD9C-5DB4-44F2-AF2E-F8B6E579AA82}" srcOrd="1" destOrd="0" presId="urn:microsoft.com/office/officeart/2005/8/layout/orgChart1"/>
    <dgm:cxn modelId="{3E752CD4-2D73-4C47-B30A-E2D5FFB261E0}" type="presParOf" srcId="{9E3ABD9C-5DB4-44F2-AF2E-F8B6E579AA82}" destId="{E93CBC55-FFE8-44BD-B40D-E30260F03781}" srcOrd="0" destOrd="0" presId="urn:microsoft.com/office/officeart/2005/8/layout/orgChart1"/>
    <dgm:cxn modelId="{1034D79F-D68B-4250-8710-F01B635F7DB4}" type="presParOf" srcId="{9E3ABD9C-5DB4-44F2-AF2E-F8B6E579AA82}" destId="{F7C9AD82-EA5F-4794-AD7F-FA1D17DC70BB}" srcOrd="1" destOrd="0" presId="urn:microsoft.com/office/officeart/2005/8/layout/orgChart1"/>
    <dgm:cxn modelId="{8CB312E3-E774-47E7-A627-6904DF9A5779}" type="presParOf" srcId="{F7C9AD82-EA5F-4794-AD7F-FA1D17DC70BB}" destId="{B384B200-287A-4A33-B8FE-1AAAEA323853}" srcOrd="0" destOrd="0" presId="urn:microsoft.com/office/officeart/2005/8/layout/orgChart1"/>
    <dgm:cxn modelId="{AA6667F3-711C-414A-9E7F-BFD2D55D272E}" type="presParOf" srcId="{B384B200-287A-4A33-B8FE-1AAAEA323853}" destId="{C9177201-CA93-4355-A079-C5C75D0F7608}" srcOrd="0" destOrd="0" presId="urn:microsoft.com/office/officeart/2005/8/layout/orgChart1"/>
    <dgm:cxn modelId="{5AA0A1A7-3F1C-40DE-B138-16B3FAB18957}" type="presParOf" srcId="{B384B200-287A-4A33-B8FE-1AAAEA323853}" destId="{2F89C43E-67FF-4026-97FD-102E3C09A323}" srcOrd="1" destOrd="0" presId="urn:microsoft.com/office/officeart/2005/8/layout/orgChart1"/>
    <dgm:cxn modelId="{5448844D-1D74-4EDE-BF9C-A2CFDFCF7328}" type="presParOf" srcId="{F7C9AD82-EA5F-4794-AD7F-FA1D17DC70BB}" destId="{E780140A-40D7-417D-B9DD-2A3A4AF59B1D}" srcOrd="1" destOrd="0" presId="urn:microsoft.com/office/officeart/2005/8/layout/orgChart1"/>
    <dgm:cxn modelId="{971733C2-B742-4E38-8305-15B9D180568F}" type="presParOf" srcId="{E780140A-40D7-417D-B9DD-2A3A4AF59B1D}" destId="{7EB6CE6B-C897-467B-AC71-6DD4E53E820E}" srcOrd="0" destOrd="0" presId="urn:microsoft.com/office/officeart/2005/8/layout/orgChart1"/>
    <dgm:cxn modelId="{9A5032B7-9EA5-4316-BE0E-36F9529A651C}" type="presParOf" srcId="{E780140A-40D7-417D-B9DD-2A3A4AF59B1D}" destId="{058AB268-7CE6-4ADC-A6FB-2192D96A6752}" srcOrd="1" destOrd="0" presId="urn:microsoft.com/office/officeart/2005/8/layout/orgChart1"/>
    <dgm:cxn modelId="{F0CA6CE4-F26C-40A8-9BCC-5DEF108B1818}" type="presParOf" srcId="{058AB268-7CE6-4ADC-A6FB-2192D96A6752}" destId="{F4E19741-A6A6-445A-AC78-8563075115C8}" srcOrd="0" destOrd="0" presId="urn:microsoft.com/office/officeart/2005/8/layout/orgChart1"/>
    <dgm:cxn modelId="{704A2090-5048-44E7-9FE5-7BC29722F597}" type="presParOf" srcId="{F4E19741-A6A6-445A-AC78-8563075115C8}" destId="{017AA8B0-CE4F-4BC5-A9AE-2022B2F52C73}" srcOrd="0" destOrd="0" presId="urn:microsoft.com/office/officeart/2005/8/layout/orgChart1"/>
    <dgm:cxn modelId="{DEC1800A-E2AB-4AF7-9818-029C4D029799}" type="presParOf" srcId="{F4E19741-A6A6-445A-AC78-8563075115C8}" destId="{A20FCF43-E6F6-42DC-AD13-A19F9A8501F2}" srcOrd="1" destOrd="0" presId="urn:microsoft.com/office/officeart/2005/8/layout/orgChart1"/>
    <dgm:cxn modelId="{8C9145C0-21C4-401F-9CC4-6F46ADCEDA69}" type="presParOf" srcId="{058AB268-7CE6-4ADC-A6FB-2192D96A6752}" destId="{E8071B65-8727-4AE3-9859-42E2D794196B}" srcOrd="1" destOrd="0" presId="urn:microsoft.com/office/officeart/2005/8/layout/orgChart1"/>
    <dgm:cxn modelId="{9D66BE78-742D-4F92-A6B7-5AE7CEC01B11}" type="presParOf" srcId="{058AB268-7CE6-4ADC-A6FB-2192D96A6752}" destId="{23E4660A-B65A-4EB2-B3C0-3BB2574972FE}" srcOrd="2" destOrd="0" presId="urn:microsoft.com/office/officeart/2005/8/layout/orgChart1"/>
    <dgm:cxn modelId="{7B89BA84-D552-420C-A2E9-B5F4FC1CEDCE}" type="presParOf" srcId="{F7C9AD82-EA5F-4794-AD7F-FA1D17DC70BB}" destId="{9B65B60A-1B21-499C-A998-4E87B00E1F81}" srcOrd="2" destOrd="0" presId="urn:microsoft.com/office/officeart/2005/8/layout/orgChart1"/>
    <dgm:cxn modelId="{730E5931-5E4F-42E0-AF71-540DA012A30B}" type="presParOf" srcId="{9E3ABD9C-5DB4-44F2-AF2E-F8B6E579AA82}" destId="{F819FF56-B695-4A8B-8E9F-9FA0E2508AD4}" srcOrd="2" destOrd="0" presId="urn:microsoft.com/office/officeart/2005/8/layout/orgChart1"/>
    <dgm:cxn modelId="{436B87AF-1A42-491C-AB7A-E9FBB6C0006E}" type="presParOf" srcId="{9E3ABD9C-5DB4-44F2-AF2E-F8B6E579AA82}" destId="{19BD2FE0-06A5-4D00-B0C6-B9FCB3B04CEE}" srcOrd="3" destOrd="0" presId="urn:microsoft.com/office/officeart/2005/8/layout/orgChart1"/>
    <dgm:cxn modelId="{B319CE7C-D805-4C2C-9574-135674191DED}" type="presParOf" srcId="{19BD2FE0-06A5-4D00-B0C6-B9FCB3B04CEE}" destId="{3F2F8DD0-054F-407F-8E39-5E8F2D388BF7}" srcOrd="0" destOrd="0" presId="urn:microsoft.com/office/officeart/2005/8/layout/orgChart1"/>
    <dgm:cxn modelId="{177C557E-08B8-4A3D-8C53-77C71D5B2FF0}" type="presParOf" srcId="{3F2F8DD0-054F-407F-8E39-5E8F2D388BF7}" destId="{A3FB7FE6-54FD-41DC-86CA-2E3DFA00EC1F}" srcOrd="0" destOrd="0" presId="urn:microsoft.com/office/officeart/2005/8/layout/orgChart1"/>
    <dgm:cxn modelId="{0118157B-70B7-4C88-978E-C8758B0CB642}" type="presParOf" srcId="{3F2F8DD0-054F-407F-8E39-5E8F2D388BF7}" destId="{3254588C-1AA4-4A43-BD46-4F3620DD4B61}" srcOrd="1" destOrd="0" presId="urn:microsoft.com/office/officeart/2005/8/layout/orgChart1"/>
    <dgm:cxn modelId="{D1F0659B-2EDC-4219-96F5-6BBFEA0D2753}" type="presParOf" srcId="{19BD2FE0-06A5-4D00-B0C6-B9FCB3B04CEE}" destId="{6B8F919D-E47A-40B2-AE08-3E46315F62CD}" srcOrd="1" destOrd="0" presId="urn:microsoft.com/office/officeart/2005/8/layout/orgChart1"/>
    <dgm:cxn modelId="{88E8A3D6-CF89-4009-B308-8322153B65C1}" type="presParOf" srcId="{6B8F919D-E47A-40B2-AE08-3E46315F62CD}" destId="{269D1324-AC0A-488C-82EB-242C1E0A63FB}" srcOrd="0" destOrd="0" presId="urn:microsoft.com/office/officeart/2005/8/layout/orgChart1"/>
    <dgm:cxn modelId="{8BC3952E-8C74-43DE-9339-5400781B6385}" type="presParOf" srcId="{6B8F919D-E47A-40B2-AE08-3E46315F62CD}" destId="{CA16A867-27DF-44BD-993D-0B1E8C5C3BD9}" srcOrd="1" destOrd="0" presId="urn:microsoft.com/office/officeart/2005/8/layout/orgChart1"/>
    <dgm:cxn modelId="{DC8DD505-EC31-4B85-8DA2-F927C44D9116}" type="presParOf" srcId="{CA16A867-27DF-44BD-993D-0B1E8C5C3BD9}" destId="{F3846D62-7B1F-420D-8618-3F595BDBC0BB}" srcOrd="0" destOrd="0" presId="urn:microsoft.com/office/officeart/2005/8/layout/orgChart1"/>
    <dgm:cxn modelId="{A4FB8B5C-293C-408E-8FCA-8643D229AC1E}" type="presParOf" srcId="{F3846D62-7B1F-420D-8618-3F595BDBC0BB}" destId="{710A59E5-D8B0-466D-8AF8-D1304A0C2609}" srcOrd="0" destOrd="0" presId="urn:microsoft.com/office/officeart/2005/8/layout/orgChart1"/>
    <dgm:cxn modelId="{AA0938AA-932B-475D-8A3C-97EE43796B9C}" type="presParOf" srcId="{F3846D62-7B1F-420D-8618-3F595BDBC0BB}" destId="{C3233314-43B1-44FD-9EAD-3689B3C05D99}" srcOrd="1" destOrd="0" presId="urn:microsoft.com/office/officeart/2005/8/layout/orgChart1"/>
    <dgm:cxn modelId="{A4000578-1F7A-4597-9A61-36C1A07B1F10}" type="presParOf" srcId="{CA16A867-27DF-44BD-993D-0B1E8C5C3BD9}" destId="{3DF3CE3E-AB8F-4293-9666-9C8387934E99}" srcOrd="1" destOrd="0" presId="urn:microsoft.com/office/officeart/2005/8/layout/orgChart1"/>
    <dgm:cxn modelId="{7EDBAEB5-E400-41A9-878B-D794F4054652}" type="presParOf" srcId="{CA16A867-27DF-44BD-993D-0B1E8C5C3BD9}" destId="{8EBBF529-AC9C-48DC-8482-604A7803F305}" srcOrd="2" destOrd="0" presId="urn:microsoft.com/office/officeart/2005/8/layout/orgChart1"/>
    <dgm:cxn modelId="{F19BB57E-C565-42A2-B6EB-96F21445DF96}" type="presParOf" srcId="{19BD2FE0-06A5-4D00-B0C6-B9FCB3B04CEE}" destId="{9FB14C4A-B5F6-4B61-9D8A-723C70473C33}" srcOrd="2" destOrd="0" presId="urn:microsoft.com/office/officeart/2005/8/layout/orgChart1"/>
    <dgm:cxn modelId="{A837FBD4-D087-4F41-81C1-3746A4BC1E30}" type="presParOf" srcId="{3C28A0C5-BD05-4489-9066-CF40F7ED857B}" destId="{94DEF9C7-017D-4B2B-BCEC-3C6CA14CC3A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8E10082-2262-477F-99E5-605CA8807238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DAD9FFF-6347-442D-935B-C99A2FC2C705}">
      <dgm:prSet/>
      <dgm:spPr/>
      <dgm:t>
        <a:bodyPr/>
        <a:lstStyle/>
        <a:p>
          <a:pPr rtl="0"/>
          <a:r>
            <a:rPr lang="en-GB" dirty="0"/>
            <a:t>Behaviour is initiated and regulated by…</a:t>
          </a:r>
          <a:endParaRPr lang="en-US" dirty="0"/>
        </a:p>
      </dgm:t>
    </dgm:pt>
    <dgm:pt modelId="{3DD5595F-6DBB-4D7E-8249-DA447B52B481}" type="parTrans" cxnId="{8EB556A6-D540-4416-82F5-F28D553B39EC}">
      <dgm:prSet/>
      <dgm:spPr/>
      <dgm:t>
        <a:bodyPr/>
        <a:lstStyle/>
        <a:p>
          <a:endParaRPr lang="en-US"/>
        </a:p>
      </dgm:t>
    </dgm:pt>
    <dgm:pt modelId="{30344D77-93A8-4658-9E74-F8F51149C418}" type="sibTrans" cxnId="{8EB556A6-D540-4416-82F5-F28D553B39EC}">
      <dgm:prSet/>
      <dgm:spPr/>
      <dgm:t>
        <a:bodyPr/>
        <a:lstStyle/>
        <a:p>
          <a:endParaRPr lang="en-US"/>
        </a:p>
      </dgm:t>
    </dgm:pt>
    <dgm:pt modelId="{2536465D-0DCC-4B99-B896-6F33E0325665}">
      <dgm:prSet/>
      <dgm:spPr/>
      <dgm:t>
        <a:bodyPr/>
        <a:lstStyle/>
        <a:p>
          <a:pPr rtl="0"/>
          <a:r>
            <a:rPr lang="en-GB"/>
            <a:t>plans</a:t>
          </a:r>
          <a:endParaRPr lang="en-US"/>
        </a:p>
      </dgm:t>
    </dgm:pt>
    <dgm:pt modelId="{B57D8E2D-19C7-4736-869F-AFE72B9D2377}" type="parTrans" cxnId="{51CC58C2-85F5-48D1-A337-A1E1413CDBC0}">
      <dgm:prSet/>
      <dgm:spPr/>
      <dgm:t>
        <a:bodyPr/>
        <a:lstStyle/>
        <a:p>
          <a:endParaRPr lang="en-US"/>
        </a:p>
      </dgm:t>
    </dgm:pt>
    <dgm:pt modelId="{D5CB382A-2206-43A6-ABFD-C567707023F1}" type="sibTrans" cxnId="{51CC58C2-85F5-48D1-A337-A1E1413CDBC0}">
      <dgm:prSet/>
      <dgm:spPr/>
      <dgm:t>
        <a:bodyPr/>
        <a:lstStyle/>
        <a:p>
          <a:endParaRPr lang="en-US"/>
        </a:p>
      </dgm:t>
    </dgm:pt>
    <dgm:pt modelId="{111A2BB7-9236-448F-824F-D9E13899AD9C}">
      <dgm:prSet/>
      <dgm:spPr/>
      <dgm:t>
        <a:bodyPr/>
        <a:lstStyle/>
        <a:p>
          <a:pPr rtl="0"/>
          <a:r>
            <a:rPr lang="en-GB"/>
            <a:t>goals </a:t>
          </a:r>
          <a:endParaRPr lang="en-US"/>
        </a:p>
      </dgm:t>
    </dgm:pt>
    <dgm:pt modelId="{CDC58E8C-30A6-40EF-8325-13521FE1E361}" type="parTrans" cxnId="{762928F8-90F4-4FD2-90BA-8D01AE364AB1}">
      <dgm:prSet/>
      <dgm:spPr/>
      <dgm:t>
        <a:bodyPr/>
        <a:lstStyle/>
        <a:p>
          <a:endParaRPr lang="en-US"/>
        </a:p>
      </dgm:t>
    </dgm:pt>
    <dgm:pt modelId="{AD573808-3F57-4C85-8114-674EF438A355}" type="sibTrans" cxnId="{762928F8-90F4-4FD2-90BA-8D01AE364AB1}">
      <dgm:prSet/>
      <dgm:spPr/>
      <dgm:t>
        <a:bodyPr/>
        <a:lstStyle/>
        <a:p>
          <a:endParaRPr lang="en-US"/>
        </a:p>
      </dgm:t>
    </dgm:pt>
    <dgm:pt modelId="{66A0A990-12EB-4A88-A1F2-58973E664762}">
      <dgm:prSet/>
      <dgm:spPr/>
      <dgm:t>
        <a:bodyPr/>
        <a:lstStyle/>
        <a:p>
          <a:pPr rtl="0"/>
          <a:r>
            <a:rPr lang="en-GB"/>
            <a:t>schema</a:t>
          </a:r>
          <a:endParaRPr lang="en-US"/>
        </a:p>
      </dgm:t>
    </dgm:pt>
    <dgm:pt modelId="{E820E096-5E8B-4715-B6DD-A99C2F73516A}" type="parTrans" cxnId="{40547908-0089-4DFD-92BE-BB22763A6AD6}">
      <dgm:prSet/>
      <dgm:spPr/>
      <dgm:t>
        <a:bodyPr/>
        <a:lstStyle/>
        <a:p>
          <a:endParaRPr lang="en-US"/>
        </a:p>
      </dgm:t>
    </dgm:pt>
    <dgm:pt modelId="{5D045983-EB53-4C48-9A07-CACFFC5FF09F}" type="sibTrans" cxnId="{40547908-0089-4DFD-92BE-BB22763A6AD6}">
      <dgm:prSet/>
      <dgm:spPr/>
      <dgm:t>
        <a:bodyPr/>
        <a:lstStyle/>
        <a:p>
          <a:endParaRPr lang="en-US"/>
        </a:p>
      </dgm:t>
    </dgm:pt>
    <dgm:pt modelId="{824086AF-758B-4C01-9686-33412A1283C5}">
      <dgm:prSet/>
      <dgm:spPr/>
      <dgm:t>
        <a:bodyPr/>
        <a:lstStyle/>
        <a:p>
          <a:pPr rtl="0"/>
          <a:r>
            <a:rPr lang="en-GB"/>
            <a:t>expectations</a:t>
          </a:r>
          <a:endParaRPr lang="en-US"/>
        </a:p>
      </dgm:t>
    </dgm:pt>
    <dgm:pt modelId="{9FAD8FBE-1894-4EAE-8EA6-96323A6FFEF8}" type="parTrans" cxnId="{8290BB21-3C1E-4A35-9B90-F3BD4FE0AD47}">
      <dgm:prSet/>
      <dgm:spPr/>
      <dgm:t>
        <a:bodyPr/>
        <a:lstStyle/>
        <a:p>
          <a:endParaRPr lang="en-US"/>
        </a:p>
      </dgm:t>
    </dgm:pt>
    <dgm:pt modelId="{32DB022D-F3CE-4D71-974B-CFB02E36B0AA}" type="sibTrans" cxnId="{8290BB21-3C1E-4A35-9B90-F3BD4FE0AD47}">
      <dgm:prSet/>
      <dgm:spPr/>
      <dgm:t>
        <a:bodyPr/>
        <a:lstStyle/>
        <a:p>
          <a:endParaRPr lang="en-US"/>
        </a:p>
      </dgm:t>
    </dgm:pt>
    <dgm:pt modelId="{A51AD8B7-9B36-4FBD-A050-13F439A1DDDA}">
      <dgm:prSet/>
      <dgm:spPr/>
      <dgm:t>
        <a:bodyPr/>
        <a:lstStyle/>
        <a:p>
          <a:pPr rtl="0"/>
          <a:r>
            <a:rPr lang="en-GB"/>
            <a:t>attributions</a:t>
          </a:r>
          <a:endParaRPr lang="en-US"/>
        </a:p>
      </dgm:t>
    </dgm:pt>
    <dgm:pt modelId="{8DCFC794-E657-4D0D-854F-8E014A0B086E}" type="parTrans" cxnId="{01693CA5-F053-4C86-A6E0-5FCB04CC9630}">
      <dgm:prSet/>
      <dgm:spPr/>
      <dgm:t>
        <a:bodyPr/>
        <a:lstStyle/>
        <a:p>
          <a:endParaRPr lang="en-US"/>
        </a:p>
      </dgm:t>
    </dgm:pt>
    <dgm:pt modelId="{5D45A44F-0D4D-40DA-AB54-95234D35ADFC}" type="sibTrans" cxnId="{01693CA5-F053-4C86-A6E0-5FCB04CC9630}">
      <dgm:prSet/>
      <dgm:spPr/>
      <dgm:t>
        <a:bodyPr/>
        <a:lstStyle/>
        <a:p>
          <a:endParaRPr lang="en-US"/>
        </a:p>
      </dgm:t>
    </dgm:pt>
    <dgm:pt modelId="{ABA1F3B0-5458-4AE3-AA24-E8F88FB8A8F2}" type="pres">
      <dgm:prSet presAssocID="{48E10082-2262-477F-99E5-605CA880723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1B4FC2A-A527-4804-BB5B-8EE1068330A2}" type="pres">
      <dgm:prSet presAssocID="{9DAD9FFF-6347-442D-935B-C99A2FC2C705}" presName="hierRoot1" presStyleCnt="0">
        <dgm:presLayoutVars>
          <dgm:hierBranch val="init"/>
        </dgm:presLayoutVars>
      </dgm:prSet>
      <dgm:spPr/>
    </dgm:pt>
    <dgm:pt modelId="{8B9B5EF5-BE63-445F-8529-73FB093CF382}" type="pres">
      <dgm:prSet presAssocID="{9DAD9FFF-6347-442D-935B-C99A2FC2C705}" presName="rootComposite1" presStyleCnt="0"/>
      <dgm:spPr/>
    </dgm:pt>
    <dgm:pt modelId="{A4B07C25-58EF-4FAF-9B06-D139A5240CEB}" type="pres">
      <dgm:prSet presAssocID="{9DAD9FFF-6347-442D-935B-C99A2FC2C705}" presName="rootText1" presStyleLbl="node0" presStyleIdx="0" presStyleCnt="1" custScaleX="140990" custScaleY="148719">
        <dgm:presLayoutVars>
          <dgm:chPref val="3"/>
        </dgm:presLayoutVars>
      </dgm:prSet>
      <dgm:spPr/>
    </dgm:pt>
    <dgm:pt modelId="{44A591E7-CDC9-487A-8F1B-3EF9D9EC86AF}" type="pres">
      <dgm:prSet presAssocID="{9DAD9FFF-6347-442D-935B-C99A2FC2C705}" presName="rootConnector1" presStyleLbl="node1" presStyleIdx="0" presStyleCnt="0"/>
      <dgm:spPr/>
    </dgm:pt>
    <dgm:pt modelId="{52087536-3034-4478-B6D1-979F35CA7C54}" type="pres">
      <dgm:prSet presAssocID="{9DAD9FFF-6347-442D-935B-C99A2FC2C705}" presName="hierChild2" presStyleCnt="0"/>
      <dgm:spPr/>
    </dgm:pt>
    <dgm:pt modelId="{BCDE250B-4CFA-441F-85C2-6187143496A1}" type="pres">
      <dgm:prSet presAssocID="{B57D8E2D-19C7-4736-869F-AFE72B9D2377}" presName="Name37" presStyleLbl="parChTrans1D2" presStyleIdx="0" presStyleCnt="5"/>
      <dgm:spPr/>
    </dgm:pt>
    <dgm:pt modelId="{4F03F0DF-5326-4DCE-B4DB-E99994C97FD2}" type="pres">
      <dgm:prSet presAssocID="{2536465D-0DCC-4B99-B896-6F33E0325665}" presName="hierRoot2" presStyleCnt="0">
        <dgm:presLayoutVars>
          <dgm:hierBranch val="init"/>
        </dgm:presLayoutVars>
      </dgm:prSet>
      <dgm:spPr/>
    </dgm:pt>
    <dgm:pt modelId="{C81CCAF0-3E89-490B-A15E-0EF121B7B465}" type="pres">
      <dgm:prSet presAssocID="{2536465D-0DCC-4B99-B896-6F33E0325665}" presName="rootComposite" presStyleCnt="0"/>
      <dgm:spPr/>
    </dgm:pt>
    <dgm:pt modelId="{019858C5-AF37-4525-BDBE-A7D3F86E060F}" type="pres">
      <dgm:prSet presAssocID="{2536465D-0DCC-4B99-B896-6F33E0325665}" presName="rootText" presStyleLbl="node2" presStyleIdx="0" presStyleCnt="5">
        <dgm:presLayoutVars>
          <dgm:chPref val="3"/>
        </dgm:presLayoutVars>
      </dgm:prSet>
      <dgm:spPr/>
    </dgm:pt>
    <dgm:pt modelId="{143EDE0E-AE5F-4C36-AA56-6ACB17FBD0D7}" type="pres">
      <dgm:prSet presAssocID="{2536465D-0DCC-4B99-B896-6F33E0325665}" presName="rootConnector" presStyleLbl="node2" presStyleIdx="0" presStyleCnt="5"/>
      <dgm:spPr/>
    </dgm:pt>
    <dgm:pt modelId="{E506BD33-D719-4C51-BAC2-991AC43896B8}" type="pres">
      <dgm:prSet presAssocID="{2536465D-0DCC-4B99-B896-6F33E0325665}" presName="hierChild4" presStyleCnt="0"/>
      <dgm:spPr/>
    </dgm:pt>
    <dgm:pt modelId="{87803E8A-39AB-4B28-B88D-8203A8C108E9}" type="pres">
      <dgm:prSet presAssocID="{2536465D-0DCC-4B99-B896-6F33E0325665}" presName="hierChild5" presStyleCnt="0"/>
      <dgm:spPr/>
    </dgm:pt>
    <dgm:pt modelId="{4EFAD3E2-4441-495D-B9E3-008415F35D2E}" type="pres">
      <dgm:prSet presAssocID="{CDC58E8C-30A6-40EF-8325-13521FE1E361}" presName="Name37" presStyleLbl="parChTrans1D2" presStyleIdx="1" presStyleCnt="5"/>
      <dgm:spPr/>
    </dgm:pt>
    <dgm:pt modelId="{3470CC21-093E-44FC-8A4D-961F6A2D4CC2}" type="pres">
      <dgm:prSet presAssocID="{111A2BB7-9236-448F-824F-D9E13899AD9C}" presName="hierRoot2" presStyleCnt="0">
        <dgm:presLayoutVars>
          <dgm:hierBranch val="init"/>
        </dgm:presLayoutVars>
      </dgm:prSet>
      <dgm:spPr/>
    </dgm:pt>
    <dgm:pt modelId="{AF8BB55B-CA55-4D17-ACC1-7D6FF3553B19}" type="pres">
      <dgm:prSet presAssocID="{111A2BB7-9236-448F-824F-D9E13899AD9C}" presName="rootComposite" presStyleCnt="0"/>
      <dgm:spPr/>
    </dgm:pt>
    <dgm:pt modelId="{85DE50B5-E616-4BB0-B52D-950A84DC9079}" type="pres">
      <dgm:prSet presAssocID="{111A2BB7-9236-448F-824F-D9E13899AD9C}" presName="rootText" presStyleLbl="node2" presStyleIdx="1" presStyleCnt="5">
        <dgm:presLayoutVars>
          <dgm:chPref val="3"/>
        </dgm:presLayoutVars>
      </dgm:prSet>
      <dgm:spPr/>
    </dgm:pt>
    <dgm:pt modelId="{0DA72EC0-2D43-4764-AA8E-CCE80F971A83}" type="pres">
      <dgm:prSet presAssocID="{111A2BB7-9236-448F-824F-D9E13899AD9C}" presName="rootConnector" presStyleLbl="node2" presStyleIdx="1" presStyleCnt="5"/>
      <dgm:spPr/>
    </dgm:pt>
    <dgm:pt modelId="{54729DEA-67F8-4790-93F1-194CB05DD9E8}" type="pres">
      <dgm:prSet presAssocID="{111A2BB7-9236-448F-824F-D9E13899AD9C}" presName="hierChild4" presStyleCnt="0"/>
      <dgm:spPr/>
    </dgm:pt>
    <dgm:pt modelId="{4EB4A148-66D2-4E5F-BF3C-A537AE9C8372}" type="pres">
      <dgm:prSet presAssocID="{111A2BB7-9236-448F-824F-D9E13899AD9C}" presName="hierChild5" presStyleCnt="0"/>
      <dgm:spPr/>
    </dgm:pt>
    <dgm:pt modelId="{19C9F213-D14A-42A6-97A8-61FE54C12A2A}" type="pres">
      <dgm:prSet presAssocID="{E820E096-5E8B-4715-B6DD-A99C2F73516A}" presName="Name37" presStyleLbl="parChTrans1D2" presStyleIdx="2" presStyleCnt="5"/>
      <dgm:spPr/>
    </dgm:pt>
    <dgm:pt modelId="{4B677ABA-F495-4164-81CB-357E08D323D0}" type="pres">
      <dgm:prSet presAssocID="{66A0A990-12EB-4A88-A1F2-58973E664762}" presName="hierRoot2" presStyleCnt="0">
        <dgm:presLayoutVars>
          <dgm:hierBranch val="init"/>
        </dgm:presLayoutVars>
      </dgm:prSet>
      <dgm:spPr/>
    </dgm:pt>
    <dgm:pt modelId="{B1E6A48A-DEF4-4F22-B4F0-6BAE14CDC93E}" type="pres">
      <dgm:prSet presAssocID="{66A0A990-12EB-4A88-A1F2-58973E664762}" presName="rootComposite" presStyleCnt="0"/>
      <dgm:spPr/>
    </dgm:pt>
    <dgm:pt modelId="{61ADBBF3-99C9-4AB4-A2F2-42A599261A56}" type="pres">
      <dgm:prSet presAssocID="{66A0A990-12EB-4A88-A1F2-58973E664762}" presName="rootText" presStyleLbl="node2" presStyleIdx="2" presStyleCnt="5">
        <dgm:presLayoutVars>
          <dgm:chPref val="3"/>
        </dgm:presLayoutVars>
      </dgm:prSet>
      <dgm:spPr/>
    </dgm:pt>
    <dgm:pt modelId="{D3A3CBD3-51DD-4EDF-A0F4-65D349E9F5A9}" type="pres">
      <dgm:prSet presAssocID="{66A0A990-12EB-4A88-A1F2-58973E664762}" presName="rootConnector" presStyleLbl="node2" presStyleIdx="2" presStyleCnt="5"/>
      <dgm:spPr/>
    </dgm:pt>
    <dgm:pt modelId="{E3553912-A4E2-4741-8A12-C004619886D8}" type="pres">
      <dgm:prSet presAssocID="{66A0A990-12EB-4A88-A1F2-58973E664762}" presName="hierChild4" presStyleCnt="0"/>
      <dgm:spPr/>
    </dgm:pt>
    <dgm:pt modelId="{42B1BF92-9F4C-4824-9219-64F2B48FF926}" type="pres">
      <dgm:prSet presAssocID="{66A0A990-12EB-4A88-A1F2-58973E664762}" presName="hierChild5" presStyleCnt="0"/>
      <dgm:spPr/>
    </dgm:pt>
    <dgm:pt modelId="{9D34D52A-3DB4-44B0-BE38-D85689737614}" type="pres">
      <dgm:prSet presAssocID="{9FAD8FBE-1894-4EAE-8EA6-96323A6FFEF8}" presName="Name37" presStyleLbl="parChTrans1D2" presStyleIdx="3" presStyleCnt="5"/>
      <dgm:spPr/>
    </dgm:pt>
    <dgm:pt modelId="{20D2B02F-9285-4C18-A253-11494B930108}" type="pres">
      <dgm:prSet presAssocID="{824086AF-758B-4C01-9686-33412A1283C5}" presName="hierRoot2" presStyleCnt="0">
        <dgm:presLayoutVars>
          <dgm:hierBranch val="init"/>
        </dgm:presLayoutVars>
      </dgm:prSet>
      <dgm:spPr/>
    </dgm:pt>
    <dgm:pt modelId="{BB0C797D-79C9-4976-BC4B-6ABB8C379942}" type="pres">
      <dgm:prSet presAssocID="{824086AF-758B-4C01-9686-33412A1283C5}" presName="rootComposite" presStyleCnt="0"/>
      <dgm:spPr/>
    </dgm:pt>
    <dgm:pt modelId="{466C9A21-C5CF-4468-ABD8-462E1FE7D1CF}" type="pres">
      <dgm:prSet presAssocID="{824086AF-758B-4C01-9686-33412A1283C5}" presName="rootText" presStyleLbl="node2" presStyleIdx="3" presStyleCnt="5">
        <dgm:presLayoutVars>
          <dgm:chPref val="3"/>
        </dgm:presLayoutVars>
      </dgm:prSet>
      <dgm:spPr/>
    </dgm:pt>
    <dgm:pt modelId="{4D9CC21A-9EB6-4279-A9BD-4E05AC883465}" type="pres">
      <dgm:prSet presAssocID="{824086AF-758B-4C01-9686-33412A1283C5}" presName="rootConnector" presStyleLbl="node2" presStyleIdx="3" presStyleCnt="5"/>
      <dgm:spPr/>
    </dgm:pt>
    <dgm:pt modelId="{606DEEBA-FC01-4BB5-8427-46A5B59CCD8D}" type="pres">
      <dgm:prSet presAssocID="{824086AF-758B-4C01-9686-33412A1283C5}" presName="hierChild4" presStyleCnt="0"/>
      <dgm:spPr/>
    </dgm:pt>
    <dgm:pt modelId="{CAE41AE2-93F5-4B2D-8BDE-796D8D1D3D1F}" type="pres">
      <dgm:prSet presAssocID="{824086AF-758B-4C01-9686-33412A1283C5}" presName="hierChild5" presStyleCnt="0"/>
      <dgm:spPr/>
    </dgm:pt>
    <dgm:pt modelId="{E19AFEBB-E0FA-4FE6-B426-CBC142A34EEE}" type="pres">
      <dgm:prSet presAssocID="{8DCFC794-E657-4D0D-854F-8E014A0B086E}" presName="Name37" presStyleLbl="parChTrans1D2" presStyleIdx="4" presStyleCnt="5"/>
      <dgm:spPr/>
    </dgm:pt>
    <dgm:pt modelId="{369BE5FE-4224-484A-8490-F0598A0C5AA2}" type="pres">
      <dgm:prSet presAssocID="{A51AD8B7-9B36-4FBD-A050-13F439A1DDDA}" presName="hierRoot2" presStyleCnt="0">
        <dgm:presLayoutVars>
          <dgm:hierBranch val="init"/>
        </dgm:presLayoutVars>
      </dgm:prSet>
      <dgm:spPr/>
    </dgm:pt>
    <dgm:pt modelId="{D14531CA-FE0A-4D4A-9F50-57EF7C289223}" type="pres">
      <dgm:prSet presAssocID="{A51AD8B7-9B36-4FBD-A050-13F439A1DDDA}" presName="rootComposite" presStyleCnt="0"/>
      <dgm:spPr/>
    </dgm:pt>
    <dgm:pt modelId="{44F036F1-4E90-4FC6-B14E-425DD30D73E1}" type="pres">
      <dgm:prSet presAssocID="{A51AD8B7-9B36-4FBD-A050-13F439A1DDDA}" presName="rootText" presStyleLbl="node2" presStyleIdx="4" presStyleCnt="5">
        <dgm:presLayoutVars>
          <dgm:chPref val="3"/>
        </dgm:presLayoutVars>
      </dgm:prSet>
      <dgm:spPr/>
    </dgm:pt>
    <dgm:pt modelId="{E1FB544E-3F60-4FE4-A589-DE7ACC7C7DD1}" type="pres">
      <dgm:prSet presAssocID="{A51AD8B7-9B36-4FBD-A050-13F439A1DDDA}" presName="rootConnector" presStyleLbl="node2" presStyleIdx="4" presStyleCnt="5"/>
      <dgm:spPr/>
    </dgm:pt>
    <dgm:pt modelId="{CCA20ED9-5C92-4844-A799-678395177EDF}" type="pres">
      <dgm:prSet presAssocID="{A51AD8B7-9B36-4FBD-A050-13F439A1DDDA}" presName="hierChild4" presStyleCnt="0"/>
      <dgm:spPr/>
    </dgm:pt>
    <dgm:pt modelId="{7F3E0AFD-96D5-4E3B-B995-429E683294C5}" type="pres">
      <dgm:prSet presAssocID="{A51AD8B7-9B36-4FBD-A050-13F439A1DDDA}" presName="hierChild5" presStyleCnt="0"/>
      <dgm:spPr/>
    </dgm:pt>
    <dgm:pt modelId="{EC0F375B-FD0A-46BA-A1DE-65AEB6579156}" type="pres">
      <dgm:prSet presAssocID="{9DAD9FFF-6347-442D-935B-C99A2FC2C705}" presName="hierChild3" presStyleCnt="0"/>
      <dgm:spPr/>
    </dgm:pt>
  </dgm:ptLst>
  <dgm:cxnLst>
    <dgm:cxn modelId="{40547908-0089-4DFD-92BE-BB22763A6AD6}" srcId="{9DAD9FFF-6347-442D-935B-C99A2FC2C705}" destId="{66A0A990-12EB-4A88-A1F2-58973E664762}" srcOrd="2" destOrd="0" parTransId="{E820E096-5E8B-4715-B6DD-A99C2F73516A}" sibTransId="{5D045983-EB53-4C48-9A07-CACFFC5FF09F}"/>
    <dgm:cxn modelId="{8290BB21-3C1E-4A35-9B90-F3BD4FE0AD47}" srcId="{9DAD9FFF-6347-442D-935B-C99A2FC2C705}" destId="{824086AF-758B-4C01-9686-33412A1283C5}" srcOrd="3" destOrd="0" parTransId="{9FAD8FBE-1894-4EAE-8EA6-96323A6FFEF8}" sibTransId="{32DB022D-F3CE-4D71-974B-CFB02E36B0AA}"/>
    <dgm:cxn modelId="{F1EF3629-7BC4-47B4-B37F-E21AF99DC904}" type="presOf" srcId="{9DAD9FFF-6347-442D-935B-C99A2FC2C705}" destId="{44A591E7-CDC9-487A-8F1B-3EF9D9EC86AF}" srcOrd="1" destOrd="0" presId="urn:microsoft.com/office/officeart/2005/8/layout/orgChart1"/>
    <dgm:cxn modelId="{29F51C60-7673-4EE6-87B4-44BF07163291}" type="presOf" srcId="{111A2BB7-9236-448F-824F-D9E13899AD9C}" destId="{0DA72EC0-2D43-4764-AA8E-CCE80F971A83}" srcOrd="1" destOrd="0" presId="urn:microsoft.com/office/officeart/2005/8/layout/orgChart1"/>
    <dgm:cxn modelId="{3990A365-DA91-478A-AB78-58D88F33C922}" type="presOf" srcId="{8DCFC794-E657-4D0D-854F-8E014A0B086E}" destId="{E19AFEBB-E0FA-4FE6-B426-CBC142A34EEE}" srcOrd="0" destOrd="0" presId="urn:microsoft.com/office/officeart/2005/8/layout/orgChart1"/>
    <dgm:cxn modelId="{7F11F94E-6EA9-4E96-A1F3-E186DE2166B7}" type="presOf" srcId="{A51AD8B7-9B36-4FBD-A050-13F439A1DDDA}" destId="{E1FB544E-3F60-4FE4-A589-DE7ACC7C7DD1}" srcOrd="1" destOrd="0" presId="urn:microsoft.com/office/officeart/2005/8/layout/orgChart1"/>
    <dgm:cxn modelId="{013D835A-5906-4F5F-AAD2-9C07ED0B6D5F}" type="presOf" srcId="{9FAD8FBE-1894-4EAE-8EA6-96323A6FFEF8}" destId="{9D34D52A-3DB4-44B0-BE38-D85689737614}" srcOrd="0" destOrd="0" presId="urn:microsoft.com/office/officeart/2005/8/layout/orgChart1"/>
    <dgm:cxn modelId="{50D9557E-F415-4210-88BA-E94A63F91166}" type="presOf" srcId="{66A0A990-12EB-4A88-A1F2-58973E664762}" destId="{61ADBBF3-99C9-4AB4-A2F2-42A599261A56}" srcOrd="0" destOrd="0" presId="urn:microsoft.com/office/officeart/2005/8/layout/orgChart1"/>
    <dgm:cxn modelId="{123DAD81-1C00-47AF-B5D0-8D314ABF99D8}" type="presOf" srcId="{2536465D-0DCC-4B99-B896-6F33E0325665}" destId="{143EDE0E-AE5F-4C36-AA56-6ACB17FBD0D7}" srcOrd="1" destOrd="0" presId="urn:microsoft.com/office/officeart/2005/8/layout/orgChart1"/>
    <dgm:cxn modelId="{8D661798-040F-46DB-89C7-CD491F418AC4}" type="presOf" srcId="{48E10082-2262-477F-99E5-605CA8807238}" destId="{ABA1F3B0-5458-4AE3-AA24-E8F88FB8A8F2}" srcOrd="0" destOrd="0" presId="urn:microsoft.com/office/officeart/2005/8/layout/orgChart1"/>
    <dgm:cxn modelId="{01693CA5-F053-4C86-A6E0-5FCB04CC9630}" srcId="{9DAD9FFF-6347-442D-935B-C99A2FC2C705}" destId="{A51AD8B7-9B36-4FBD-A050-13F439A1DDDA}" srcOrd="4" destOrd="0" parTransId="{8DCFC794-E657-4D0D-854F-8E014A0B086E}" sibTransId="{5D45A44F-0D4D-40DA-AB54-95234D35ADFC}"/>
    <dgm:cxn modelId="{8EB556A6-D540-4416-82F5-F28D553B39EC}" srcId="{48E10082-2262-477F-99E5-605CA8807238}" destId="{9DAD9FFF-6347-442D-935B-C99A2FC2C705}" srcOrd="0" destOrd="0" parTransId="{3DD5595F-6DBB-4D7E-8249-DA447B52B481}" sibTransId="{30344D77-93A8-4658-9E74-F8F51149C418}"/>
    <dgm:cxn modelId="{75632DA9-5E3C-486D-BF6E-F5A7F4B99A86}" type="presOf" srcId="{B57D8E2D-19C7-4736-869F-AFE72B9D2377}" destId="{BCDE250B-4CFA-441F-85C2-6187143496A1}" srcOrd="0" destOrd="0" presId="urn:microsoft.com/office/officeart/2005/8/layout/orgChart1"/>
    <dgm:cxn modelId="{5E7858B6-64D2-4C86-B36D-5713F1B13778}" type="presOf" srcId="{E820E096-5E8B-4715-B6DD-A99C2F73516A}" destId="{19C9F213-D14A-42A6-97A8-61FE54C12A2A}" srcOrd="0" destOrd="0" presId="urn:microsoft.com/office/officeart/2005/8/layout/orgChart1"/>
    <dgm:cxn modelId="{81CD2CB7-37FF-4E90-857A-8E95E7BC8D73}" type="presOf" srcId="{9DAD9FFF-6347-442D-935B-C99A2FC2C705}" destId="{A4B07C25-58EF-4FAF-9B06-D139A5240CEB}" srcOrd="0" destOrd="0" presId="urn:microsoft.com/office/officeart/2005/8/layout/orgChart1"/>
    <dgm:cxn modelId="{5B4033C0-EB21-47CC-AA22-1758FC216BEE}" type="presOf" srcId="{824086AF-758B-4C01-9686-33412A1283C5}" destId="{466C9A21-C5CF-4468-ABD8-462E1FE7D1CF}" srcOrd="0" destOrd="0" presId="urn:microsoft.com/office/officeart/2005/8/layout/orgChart1"/>
    <dgm:cxn modelId="{51CC58C2-85F5-48D1-A337-A1E1413CDBC0}" srcId="{9DAD9FFF-6347-442D-935B-C99A2FC2C705}" destId="{2536465D-0DCC-4B99-B896-6F33E0325665}" srcOrd="0" destOrd="0" parTransId="{B57D8E2D-19C7-4736-869F-AFE72B9D2377}" sibTransId="{D5CB382A-2206-43A6-ABFD-C567707023F1}"/>
    <dgm:cxn modelId="{87C20CC9-A0F4-4573-B999-97EE6D1AF011}" type="presOf" srcId="{CDC58E8C-30A6-40EF-8325-13521FE1E361}" destId="{4EFAD3E2-4441-495D-B9E3-008415F35D2E}" srcOrd="0" destOrd="0" presId="urn:microsoft.com/office/officeart/2005/8/layout/orgChart1"/>
    <dgm:cxn modelId="{5CD90DD3-CEB8-4614-8B6C-E51A6A98B563}" type="presOf" srcId="{2536465D-0DCC-4B99-B896-6F33E0325665}" destId="{019858C5-AF37-4525-BDBE-A7D3F86E060F}" srcOrd="0" destOrd="0" presId="urn:microsoft.com/office/officeart/2005/8/layout/orgChart1"/>
    <dgm:cxn modelId="{77F0C7DD-5D6F-448A-82AB-84CB32DAF669}" type="presOf" srcId="{A51AD8B7-9B36-4FBD-A050-13F439A1DDDA}" destId="{44F036F1-4E90-4FC6-B14E-425DD30D73E1}" srcOrd="0" destOrd="0" presId="urn:microsoft.com/office/officeart/2005/8/layout/orgChart1"/>
    <dgm:cxn modelId="{E9D849E9-280F-4D8D-8FB2-DE2936A047C0}" type="presOf" srcId="{66A0A990-12EB-4A88-A1F2-58973E664762}" destId="{D3A3CBD3-51DD-4EDF-A0F4-65D349E9F5A9}" srcOrd="1" destOrd="0" presId="urn:microsoft.com/office/officeart/2005/8/layout/orgChart1"/>
    <dgm:cxn modelId="{ADF2C4EE-8565-4E53-BD97-56F7C9E60DBA}" type="presOf" srcId="{111A2BB7-9236-448F-824F-D9E13899AD9C}" destId="{85DE50B5-E616-4BB0-B52D-950A84DC9079}" srcOrd="0" destOrd="0" presId="urn:microsoft.com/office/officeart/2005/8/layout/orgChart1"/>
    <dgm:cxn modelId="{E26D75F6-1E99-4589-A6D5-03AC1AD46723}" type="presOf" srcId="{824086AF-758B-4C01-9686-33412A1283C5}" destId="{4D9CC21A-9EB6-4279-A9BD-4E05AC883465}" srcOrd="1" destOrd="0" presId="urn:microsoft.com/office/officeart/2005/8/layout/orgChart1"/>
    <dgm:cxn modelId="{762928F8-90F4-4FD2-90BA-8D01AE364AB1}" srcId="{9DAD9FFF-6347-442D-935B-C99A2FC2C705}" destId="{111A2BB7-9236-448F-824F-D9E13899AD9C}" srcOrd="1" destOrd="0" parTransId="{CDC58E8C-30A6-40EF-8325-13521FE1E361}" sibTransId="{AD573808-3F57-4C85-8114-674EF438A355}"/>
    <dgm:cxn modelId="{928F57A5-BCE9-486D-A625-4E454EB57310}" type="presParOf" srcId="{ABA1F3B0-5458-4AE3-AA24-E8F88FB8A8F2}" destId="{A1B4FC2A-A527-4804-BB5B-8EE1068330A2}" srcOrd="0" destOrd="0" presId="urn:microsoft.com/office/officeart/2005/8/layout/orgChart1"/>
    <dgm:cxn modelId="{6DFCC0DD-2F55-4D2A-B886-52FB1130DF9F}" type="presParOf" srcId="{A1B4FC2A-A527-4804-BB5B-8EE1068330A2}" destId="{8B9B5EF5-BE63-445F-8529-73FB093CF382}" srcOrd="0" destOrd="0" presId="urn:microsoft.com/office/officeart/2005/8/layout/orgChart1"/>
    <dgm:cxn modelId="{16463F3E-EE94-40FF-A88D-E4D36E967C4F}" type="presParOf" srcId="{8B9B5EF5-BE63-445F-8529-73FB093CF382}" destId="{A4B07C25-58EF-4FAF-9B06-D139A5240CEB}" srcOrd="0" destOrd="0" presId="urn:microsoft.com/office/officeart/2005/8/layout/orgChart1"/>
    <dgm:cxn modelId="{A67A9CD3-BF4F-4C66-9E7C-F6F7C67F7BDC}" type="presParOf" srcId="{8B9B5EF5-BE63-445F-8529-73FB093CF382}" destId="{44A591E7-CDC9-487A-8F1B-3EF9D9EC86AF}" srcOrd="1" destOrd="0" presId="urn:microsoft.com/office/officeart/2005/8/layout/orgChart1"/>
    <dgm:cxn modelId="{7192113F-8388-4C9E-82A3-095EE39871AE}" type="presParOf" srcId="{A1B4FC2A-A527-4804-BB5B-8EE1068330A2}" destId="{52087536-3034-4478-B6D1-979F35CA7C54}" srcOrd="1" destOrd="0" presId="urn:microsoft.com/office/officeart/2005/8/layout/orgChart1"/>
    <dgm:cxn modelId="{657111EC-E0D8-4AFA-B479-7C3EF22FF745}" type="presParOf" srcId="{52087536-3034-4478-B6D1-979F35CA7C54}" destId="{BCDE250B-4CFA-441F-85C2-6187143496A1}" srcOrd="0" destOrd="0" presId="urn:microsoft.com/office/officeart/2005/8/layout/orgChart1"/>
    <dgm:cxn modelId="{A59E965D-60E1-4491-8A66-4BDA5A25E680}" type="presParOf" srcId="{52087536-3034-4478-B6D1-979F35CA7C54}" destId="{4F03F0DF-5326-4DCE-B4DB-E99994C97FD2}" srcOrd="1" destOrd="0" presId="urn:microsoft.com/office/officeart/2005/8/layout/orgChart1"/>
    <dgm:cxn modelId="{86C2050F-6C4A-44E0-B955-45E026A4AFDB}" type="presParOf" srcId="{4F03F0DF-5326-4DCE-B4DB-E99994C97FD2}" destId="{C81CCAF0-3E89-490B-A15E-0EF121B7B465}" srcOrd="0" destOrd="0" presId="urn:microsoft.com/office/officeart/2005/8/layout/orgChart1"/>
    <dgm:cxn modelId="{C89357A4-F24A-48F4-A2E7-60FACC89B1DB}" type="presParOf" srcId="{C81CCAF0-3E89-490B-A15E-0EF121B7B465}" destId="{019858C5-AF37-4525-BDBE-A7D3F86E060F}" srcOrd="0" destOrd="0" presId="urn:microsoft.com/office/officeart/2005/8/layout/orgChart1"/>
    <dgm:cxn modelId="{379CA63C-2934-4E4E-A362-5F33BE098F4E}" type="presParOf" srcId="{C81CCAF0-3E89-490B-A15E-0EF121B7B465}" destId="{143EDE0E-AE5F-4C36-AA56-6ACB17FBD0D7}" srcOrd="1" destOrd="0" presId="urn:microsoft.com/office/officeart/2005/8/layout/orgChart1"/>
    <dgm:cxn modelId="{13CA2432-DDAC-4CA3-8961-1FB72ECA0D99}" type="presParOf" srcId="{4F03F0DF-5326-4DCE-B4DB-E99994C97FD2}" destId="{E506BD33-D719-4C51-BAC2-991AC43896B8}" srcOrd="1" destOrd="0" presId="urn:microsoft.com/office/officeart/2005/8/layout/orgChart1"/>
    <dgm:cxn modelId="{D697D771-D922-47D0-B632-CC51937BC940}" type="presParOf" srcId="{4F03F0DF-5326-4DCE-B4DB-E99994C97FD2}" destId="{87803E8A-39AB-4B28-B88D-8203A8C108E9}" srcOrd="2" destOrd="0" presId="urn:microsoft.com/office/officeart/2005/8/layout/orgChart1"/>
    <dgm:cxn modelId="{9718B5B2-3969-4F8C-A764-58D4B7E9F888}" type="presParOf" srcId="{52087536-3034-4478-B6D1-979F35CA7C54}" destId="{4EFAD3E2-4441-495D-B9E3-008415F35D2E}" srcOrd="2" destOrd="0" presId="urn:microsoft.com/office/officeart/2005/8/layout/orgChart1"/>
    <dgm:cxn modelId="{A16CCDFE-3C5A-4BED-9B86-87791683C55D}" type="presParOf" srcId="{52087536-3034-4478-B6D1-979F35CA7C54}" destId="{3470CC21-093E-44FC-8A4D-961F6A2D4CC2}" srcOrd="3" destOrd="0" presId="urn:microsoft.com/office/officeart/2005/8/layout/orgChart1"/>
    <dgm:cxn modelId="{CA2CD28F-F231-4536-9153-1A38354165D8}" type="presParOf" srcId="{3470CC21-093E-44FC-8A4D-961F6A2D4CC2}" destId="{AF8BB55B-CA55-4D17-ACC1-7D6FF3553B19}" srcOrd="0" destOrd="0" presId="urn:microsoft.com/office/officeart/2005/8/layout/orgChart1"/>
    <dgm:cxn modelId="{3A4A2E28-DBF1-432B-86D4-BCF1C2547AC9}" type="presParOf" srcId="{AF8BB55B-CA55-4D17-ACC1-7D6FF3553B19}" destId="{85DE50B5-E616-4BB0-B52D-950A84DC9079}" srcOrd="0" destOrd="0" presId="urn:microsoft.com/office/officeart/2005/8/layout/orgChart1"/>
    <dgm:cxn modelId="{D7C3C5FA-04E3-4CD1-A597-D080F80DFCE5}" type="presParOf" srcId="{AF8BB55B-CA55-4D17-ACC1-7D6FF3553B19}" destId="{0DA72EC0-2D43-4764-AA8E-CCE80F971A83}" srcOrd="1" destOrd="0" presId="urn:microsoft.com/office/officeart/2005/8/layout/orgChart1"/>
    <dgm:cxn modelId="{08F5EB0E-AAFE-4E2D-9E5A-B9B312C865D7}" type="presParOf" srcId="{3470CC21-093E-44FC-8A4D-961F6A2D4CC2}" destId="{54729DEA-67F8-4790-93F1-194CB05DD9E8}" srcOrd="1" destOrd="0" presId="urn:microsoft.com/office/officeart/2005/8/layout/orgChart1"/>
    <dgm:cxn modelId="{794AB359-DAAA-4B66-97E2-71C8B717EE0D}" type="presParOf" srcId="{3470CC21-093E-44FC-8A4D-961F6A2D4CC2}" destId="{4EB4A148-66D2-4E5F-BF3C-A537AE9C8372}" srcOrd="2" destOrd="0" presId="urn:microsoft.com/office/officeart/2005/8/layout/orgChart1"/>
    <dgm:cxn modelId="{5AE5B670-9E22-496A-B579-F9E8227BBFDD}" type="presParOf" srcId="{52087536-3034-4478-B6D1-979F35CA7C54}" destId="{19C9F213-D14A-42A6-97A8-61FE54C12A2A}" srcOrd="4" destOrd="0" presId="urn:microsoft.com/office/officeart/2005/8/layout/orgChart1"/>
    <dgm:cxn modelId="{791D396C-E3FC-457F-8743-899FC195F689}" type="presParOf" srcId="{52087536-3034-4478-B6D1-979F35CA7C54}" destId="{4B677ABA-F495-4164-81CB-357E08D323D0}" srcOrd="5" destOrd="0" presId="urn:microsoft.com/office/officeart/2005/8/layout/orgChart1"/>
    <dgm:cxn modelId="{B97B0F09-B966-4277-A14B-E6E341DCDC15}" type="presParOf" srcId="{4B677ABA-F495-4164-81CB-357E08D323D0}" destId="{B1E6A48A-DEF4-4F22-B4F0-6BAE14CDC93E}" srcOrd="0" destOrd="0" presId="urn:microsoft.com/office/officeart/2005/8/layout/orgChart1"/>
    <dgm:cxn modelId="{4F6B4C6D-6994-4EC8-A97D-B0A92B262EB3}" type="presParOf" srcId="{B1E6A48A-DEF4-4F22-B4F0-6BAE14CDC93E}" destId="{61ADBBF3-99C9-4AB4-A2F2-42A599261A56}" srcOrd="0" destOrd="0" presId="urn:microsoft.com/office/officeart/2005/8/layout/orgChart1"/>
    <dgm:cxn modelId="{4610AAE1-5B5C-4259-8EC6-AD592C98DF25}" type="presParOf" srcId="{B1E6A48A-DEF4-4F22-B4F0-6BAE14CDC93E}" destId="{D3A3CBD3-51DD-4EDF-A0F4-65D349E9F5A9}" srcOrd="1" destOrd="0" presId="urn:microsoft.com/office/officeart/2005/8/layout/orgChart1"/>
    <dgm:cxn modelId="{AC60CE3D-0D2B-42F0-ABD9-CDA99321057F}" type="presParOf" srcId="{4B677ABA-F495-4164-81CB-357E08D323D0}" destId="{E3553912-A4E2-4741-8A12-C004619886D8}" srcOrd="1" destOrd="0" presId="urn:microsoft.com/office/officeart/2005/8/layout/orgChart1"/>
    <dgm:cxn modelId="{0E1DAFAF-A36D-454E-BBFD-E20922D1312C}" type="presParOf" srcId="{4B677ABA-F495-4164-81CB-357E08D323D0}" destId="{42B1BF92-9F4C-4824-9219-64F2B48FF926}" srcOrd="2" destOrd="0" presId="urn:microsoft.com/office/officeart/2005/8/layout/orgChart1"/>
    <dgm:cxn modelId="{3EF87C85-E15C-4425-B663-F5CA8FBCE7F1}" type="presParOf" srcId="{52087536-3034-4478-B6D1-979F35CA7C54}" destId="{9D34D52A-3DB4-44B0-BE38-D85689737614}" srcOrd="6" destOrd="0" presId="urn:microsoft.com/office/officeart/2005/8/layout/orgChart1"/>
    <dgm:cxn modelId="{7E8AFB30-EE4A-4E04-AB10-41236A1CCBAC}" type="presParOf" srcId="{52087536-3034-4478-B6D1-979F35CA7C54}" destId="{20D2B02F-9285-4C18-A253-11494B930108}" srcOrd="7" destOrd="0" presId="urn:microsoft.com/office/officeart/2005/8/layout/orgChart1"/>
    <dgm:cxn modelId="{9A86CA21-9A1A-475C-BB94-E897446CBD74}" type="presParOf" srcId="{20D2B02F-9285-4C18-A253-11494B930108}" destId="{BB0C797D-79C9-4976-BC4B-6ABB8C379942}" srcOrd="0" destOrd="0" presId="urn:microsoft.com/office/officeart/2005/8/layout/orgChart1"/>
    <dgm:cxn modelId="{990AB3A6-4BDC-45E9-8CFE-F1D5EAF66E59}" type="presParOf" srcId="{BB0C797D-79C9-4976-BC4B-6ABB8C379942}" destId="{466C9A21-C5CF-4468-ABD8-462E1FE7D1CF}" srcOrd="0" destOrd="0" presId="urn:microsoft.com/office/officeart/2005/8/layout/orgChart1"/>
    <dgm:cxn modelId="{182DFF34-3B3A-4766-AAAD-9E6C94E063E9}" type="presParOf" srcId="{BB0C797D-79C9-4976-BC4B-6ABB8C379942}" destId="{4D9CC21A-9EB6-4279-A9BD-4E05AC883465}" srcOrd="1" destOrd="0" presId="urn:microsoft.com/office/officeart/2005/8/layout/orgChart1"/>
    <dgm:cxn modelId="{466269ED-1D0E-4C66-BF0E-5CCC4633D613}" type="presParOf" srcId="{20D2B02F-9285-4C18-A253-11494B930108}" destId="{606DEEBA-FC01-4BB5-8427-46A5B59CCD8D}" srcOrd="1" destOrd="0" presId="urn:microsoft.com/office/officeart/2005/8/layout/orgChart1"/>
    <dgm:cxn modelId="{75D107B6-52C0-441B-B906-CE377C74EAF4}" type="presParOf" srcId="{20D2B02F-9285-4C18-A253-11494B930108}" destId="{CAE41AE2-93F5-4B2D-8BDE-796D8D1D3D1F}" srcOrd="2" destOrd="0" presId="urn:microsoft.com/office/officeart/2005/8/layout/orgChart1"/>
    <dgm:cxn modelId="{D74D3851-85DF-453C-97D7-44C93C86FF4B}" type="presParOf" srcId="{52087536-3034-4478-B6D1-979F35CA7C54}" destId="{E19AFEBB-E0FA-4FE6-B426-CBC142A34EEE}" srcOrd="8" destOrd="0" presId="urn:microsoft.com/office/officeart/2005/8/layout/orgChart1"/>
    <dgm:cxn modelId="{A8890513-E382-4EBE-88A0-071518C3493C}" type="presParOf" srcId="{52087536-3034-4478-B6D1-979F35CA7C54}" destId="{369BE5FE-4224-484A-8490-F0598A0C5AA2}" srcOrd="9" destOrd="0" presId="urn:microsoft.com/office/officeart/2005/8/layout/orgChart1"/>
    <dgm:cxn modelId="{F3EDE2C1-13E1-4BD9-81F5-61EE0C6EA131}" type="presParOf" srcId="{369BE5FE-4224-484A-8490-F0598A0C5AA2}" destId="{D14531CA-FE0A-4D4A-9F50-57EF7C289223}" srcOrd="0" destOrd="0" presId="urn:microsoft.com/office/officeart/2005/8/layout/orgChart1"/>
    <dgm:cxn modelId="{2F113C79-53A4-4E03-9F5E-15FA0DD7F623}" type="presParOf" srcId="{D14531CA-FE0A-4D4A-9F50-57EF7C289223}" destId="{44F036F1-4E90-4FC6-B14E-425DD30D73E1}" srcOrd="0" destOrd="0" presId="urn:microsoft.com/office/officeart/2005/8/layout/orgChart1"/>
    <dgm:cxn modelId="{2F99ADB1-DAE2-4059-A584-A5924A1D7AD8}" type="presParOf" srcId="{D14531CA-FE0A-4D4A-9F50-57EF7C289223}" destId="{E1FB544E-3F60-4FE4-A589-DE7ACC7C7DD1}" srcOrd="1" destOrd="0" presId="urn:microsoft.com/office/officeart/2005/8/layout/orgChart1"/>
    <dgm:cxn modelId="{1AB08895-DA85-4C70-B021-EFAB116B0066}" type="presParOf" srcId="{369BE5FE-4224-484A-8490-F0598A0C5AA2}" destId="{CCA20ED9-5C92-4844-A799-678395177EDF}" srcOrd="1" destOrd="0" presId="urn:microsoft.com/office/officeart/2005/8/layout/orgChart1"/>
    <dgm:cxn modelId="{769F7B64-D256-4D2A-8646-773783D2AB6A}" type="presParOf" srcId="{369BE5FE-4224-484A-8490-F0598A0C5AA2}" destId="{7F3E0AFD-96D5-4E3B-B995-429E683294C5}" srcOrd="2" destOrd="0" presId="urn:microsoft.com/office/officeart/2005/8/layout/orgChart1"/>
    <dgm:cxn modelId="{F86C0824-CE82-4B06-B465-C488E4EC7ADD}" type="presParOf" srcId="{A1B4FC2A-A527-4804-BB5B-8EE1068330A2}" destId="{EC0F375B-FD0A-46BA-A1DE-65AEB657915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E073C26-2768-4CA1-9C90-3C73871AC6AD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67DFA8-7CAB-4B7B-A5B0-E5A681A4696B}">
      <dgm:prSet/>
      <dgm:spPr/>
      <dgm:t>
        <a:bodyPr/>
        <a:lstStyle/>
        <a:p>
          <a:pPr rtl="0"/>
          <a:r>
            <a:rPr lang="en-GB"/>
            <a:t>People are viewed as active and curious, searching for information to solve personally relevant problems</a:t>
          </a:r>
          <a:endParaRPr lang="en-US"/>
        </a:p>
      </dgm:t>
    </dgm:pt>
    <dgm:pt modelId="{4B041B0D-8B6E-471B-8752-936182BDE38C}" type="parTrans" cxnId="{2A07E54C-347A-4D5B-A31B-86A40FAC18E3}">
      <dgm:prSet/>
      <dgm:spPr/>
      <dgm:t>
        <a:bodyPr/>
        <a:lstStyle/>
        <a:p>
          <a:endParaRPr lang="en-US"/>
        </a:p>
      </dgm:t>
    </dgm:pt>
    <dgm:pt modelId="{F0929595-7FFC-4C6D-A0B8-173BED46F53B}" type="sibTrans" cxnId="{2A07E54C-347A-4D5B-A31B-86A40FAC18E3}">
      <dgm:prSet/>
      <dgm:spPr/>
      <dgm:t>
        <a:bodyPr/>
        <a:lstStyle/>
        <a:p>
          <a:endParaRPr lang="en-US"/>
        </a:p>
      </dgm:t>
    </dgm:pt>
    <dgm:pt modelId="{9D6F8124-BED9-4A7F-B9D1-D062F3F1B10B}">
      <dgm:prSet/>
      <dgm:spPr/>
      <dgm:t>
        <a:bodyPr/>
        <a:lstStyle/>
        <a:p>
          <a:pPr rtl="0"/>
          <a:r>
            <a:rPr lang="en-GB" b="1" dirty="0"/>
            <a:t>Behaviour is determined by our thinking</a:t>
          </a:r>
          <a:r>
            <a:rPr lang="en-GB" dirty="0"/>
            <a:t>, not simply by whether we have been rewarded or punished for behaviour in the past (Stipek, 2002)</a:t>
          </a:r>
          <a:endParaRPr lang="en-US" dirty="0"/>
        </a:p>
      </dgm:t>
    </dgm:pt>
    <dgm:pt modelId="{7AD87693-573A-40FF-B52F-3762F183AD2A}" type="parTrans" cxnId="{B4098719-FC27-4580-8B78-674BACA77A10}">
      <dgm:prSet/>
      <dgm:spPr/>
      <dgm:t>
        <a:bodyPr/>
        <a:lstStyle/>
        <a:p>
          <a:endParaRPr lang="en-US"/>
        </a:p>
      </dgm:t>
    </dgm:pt>
    <dgm:pt modelId="{2475ECD2-5D09-4965-9E02-52676E938F14}" type="sibTrans" cxnId="{B4098719-FC27-4580-8B78-674BACA77A10}">
      <dgm:prSet/>
      <dgm:spPr/>
      <dgm:t>
        <a:bodyPr/>
        <a:lstStyle/>
        <a:p>
          <a:endParaRPr lang="en-US"/>
        </a:p>
      </dgm:t>
    </dgm:pt>
    <dgm:pt modelId="{756F2EC9-9F40-43C7-B7D7-11F893E0D8B9}" type="pres">
      <dgm:prSet presAssocID="{8E073C26-2768-4CA1-9C90-3C73871AC6AD}" presName="Name0" presStyleCnt="0">
        <dgm:presLayoutVars>
          <dgm:dir/>
          <dgm:resizeHandles val="exact"/>
        </dgm:presLayoutVars>
      </dgm:prSet>
      <dgm:spPr/>
    </dgm:pt>
    <dgm:pt modelId="{46C9B2E5-9066-4A58-83C0-C0E11198AD65}" type="pres">
      <dgm:prSet presAssocID="{C367DFA8-7CAB-4B7B-A5B0-E5A681A4696B}" presName="node" presStyleLbl="node1" presStyleIdx="0" presStyleCnt="2">
        <dgm:presLayoutVars>
          <dgm:bulletEnabled val="1"/>
        </dgm:presLayoutVars>
      </dgm:prSet>
      <dgm:spPr/>
    </dgm:pt>
    <dgm:pt modelId="{A0B12B24-F906-4074-80F2-7C81CA4BFA2A}" type="pres">
      <dgm:prSet presAssocID="{F0929595-7FFC-4C6D-A0B8-173BED46F53B}" presName="sibTrans" presStyleLbl="sibTrans2D1" presStyleIdx="0" presStyleCnt="1"/>
      <dgm:spPr/>
    </dgm:pt>
    <dgm:pt modelId="{EB037A98-B726-46BF-BFEA-1E327041E768}" type="pres">
      <dgm:prSet presAssocID="{F0929595-7FFC-4C6D-A0B8-173BED46F53B}" presName="connectorText" presStyleLbl="sibTrans2D1" presStyleIdx="0" presStyleCnt="1"/>
      <dgm:spPr/>
    </dgm:pt>
    <dgm:pt modelId="{8A5AE1E3-3260-4701-8F56-57F7771A75F6}" type="pres">
      <dgm:prSet presAssocID="{9D6F8124-BED9-4A7F-B9D1-D062F3F1B10B}" presName="node" presStyleLbl="node1" presStyleIdx="1" presStyleCnt="2">
        <dgm:presLayoutVars>
          <dgm:bulletEnabled val="1"/>
        </dgm:presLayoutVars>
      </dgm:prSet>
      <dgm:spPr/>
    </dgm:pt>
  </dgm:ptLst>
  <dgm:cxnLst>
    <dgm:cxn modelId="{B4098719-FC27-4580-8B78-674BACA77A10}" srcId="{8E073C26-2768-4CA1-9C90-3C73871AC6AD}" destId="{9D6F8124-BED9-4A7F-B9D1-D062F3F1B10B}" srcOrd="1" destOrd="0" parTransId="{7AD87693-573A-40FF-B52F-3762F183AD2A}" sibTransId="{2475ECD2-5D09-4965-9E02-52676E938F14}"/>
    <dgm:cxn modelId="{02F1803B-CB5F-4DFF-9099-9A3853F41580}" type="presOf" srcId="{8E073C26-2768-4CA1-9C90-3C73871AC6AD}" destId="{756F2EC9-9F40-43C7-B7D7-11F893E0D8B9}" srcOrd="0" destOrd="0" presId="urn:microsoft.com/office/officeart/2005/8/layout/process1"/>
    <dgm:cxn modelId="{2A07E54C-347A-4D5B-A31B-86A40FAC18E3}" srcId="{8E073C26-2768-4CA1-9C90-3C73871AC6AD}" destId="{C367DFA8-7CAB-4B7B-A5B0-E5A681A4696B}" srcOrd="0" destOrd="0" parTransId="{4B041B0D-8B6E-471B-8752-936182BDE38C}" sibTransId="{F0929595-7FFC-4C6D-A0B8-173BED46F53B}"/>
    <dgm:cxn modelId="{2225D6CB-0C46-4513-AB97-EA0BC1E35797}" type="presOf" srcId="{F0929595-7FFC-4C6D-A0B8-173BED46F53B}" destId="{A0B12B24-F906-4074-80F2-7C81CA4BFA2A}" srcOrd="0" destOrd="0" presId="urn:microsoft.com/office/officeart/2005/8/layout/process1"/>
    <dgm:cxn modelId="{DB8409D3-B2B2-42A9-A275-3DABE21C796B}" type="presOf" srcId="{F0929595-7FFC-4C6D-A0B8-173BED46F53B}" destId="{EB037A98-B726-46BF-BFEA-1E327041E768}" srcOrd="1" destOrd="0" presId="urn:microsoft.com/office/officeart/2005/8/layout/process1"/>
    <dgm:cxn modelId="{454151E8-6321-488E-A4F8-809E4C2B22E8}" type="presOf" srcId="{C367DFA8-7CAB-4B7B-A5B0-E5A681A4696B}" destId="{46C9B2E5-9066-4A58-83C0-C0E11198AD65}" srcOrd="0" destOrd="0" presId="urn:microsoft.com/office/officeart/2005/8/layout/process1"/>
    <dgm:cxn modelId="{662A60FE-71BD-446C-9BEE-177A54D7BAF5}" type="presOf" srcId="{9D6F8124-BED9-4A7F-B9D1-D062F3F1B10B}" destId="{8A5AE1E3-3260-4701-8F56-57F7771A75F6}" srcOrd="0" destOrd="0" presId="urn:microsoft.com/office/officeart/2005/8/layout/process1"/>
    <dgm:cxn modelId="{ADCF8A18-8385-4172-8A8B-8BF80CFF179C}" type="presParOf" srcId="{756F2EC9-9F40-43C7-B7D7-11F893E0D8B9}" destId="{46C9B2E5-9066-4A58-83C0-C0E11198AD65}" srcOrd="0" destOrd="0" presId="urn:microsoft.com/office/officeart/2005/8/layout/process1"/>
    <dgm:cxn modelId="{AF9F7BED-C790-4313-B50E-6EA2397C165D}" type="presParOf" srcId="{756F2EC9-9F40-43C7-B7D7-11F893E0D8B9}" destId="{A0B12B24-F906-4074-80F2-7C81CA4BFA2A}" srcOrd="1" destOrd="0" presId="urn:microsoft.com/office/officeart/2005/8/layout/process1"/>
    <dgm:cxn modelId="{C2E455E9-8CEF-44B6-80D4-81A9487E28F0}" type="presParOf" srcId="{A0B12B24-F906-4074-80F2-7C81CA4BFA2A}" destId="{EB037A98-B726-46BF-BFEA-1E327041E768}" srcOrd="0" destOrd="0" presId="urn:microsoft.com/office/officeart/2005/8/layout/process1"/>
    <dgm:cxn modelId="{ADF1F4EC-F01A-4B21-9AA0-F3AE66942CB9}" type="presParOf" srcId="{756F2EC9-9F40-43C7-B7D7-11F893E0D8B9}" destId="{8A5AE1E3-3260-4701-8F56-57F7771A75F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28A6090-30A8-45C3-93AC-28989A63BE8B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69A9DA-37AC-4A90-A74B-D3A411136356}">
      <dgm:prSet custT="1"/>
      <dgm:spPr/>
      <dgm:t>
        <a:bodyPr/>
        <a:lstStyle/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GB" sz="1600" b="1" dirty="0"/>
            <a:t>Expectancy</a:t>
          </a:r>
        </a:p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GB" sz="1600" b="1" dirty="0"/>
            <a:t> x </a:t>
          </a:r>
        </a:p>
        <a:p>
          <a:pPr rtl="0">
            <a:lnSpc>
              <a:spcPct val="100000"/>
            </a:lnSpc>
            <a:spcBef>
              <a:spcPts val="0"/>
            </a:spcBef>
            <a:spcAft>
              <a:spcPts val="0"/>
            </a:spcAft>
          </a:pPr>
          <a:r>
            <a:rPr lang="en-GB" sz="1600" b="1" dirty="0"/>
            <a:t>Value </a:t>
          </a:r>
        </a:p>
        <a:p>
          <a:pPr rtl="0">
            <a:lnSpc>
              <a:spcPct val="100000"/>
            </a:lnSpc>
            <a:spcBef>
              <a:spcPts val="600"/>
            </a:spcBef>
            <a:spcAft>
              <a:spcPts val="600"/>
            </a:spcAft>
          </a:pPr>
          <a:r>
            <a:rPr lang="en-GB" sz="1400" b="1" dirty="0"/>
            <a:t> </a:t>
          </a:r>
          <a:endParaRPr lang="en-US" sz="1400" b="1" dirty="0"/>
        </a:p>
      </dgm:t>
    </dgm:pt>
    <dgm:pt modelId="{8DEE267F-92B1-40F7-A736-40C2DCBC5532}" type="parTrans" cxnId="{59F6C1FD-2266-4D94-B5C6-3552DDFD3D79}">
      <dgm:prSet/>
      <dgm:spPr/>
      <dgm:t>
        <a:bodyPr/>
        <a:lstStyle/>
        <a:p>
          <a:endParaRPr lang="en-US"/>
        </a:p>
      </dgm:t>
    </dgm:pt>
    <dgm:pt modelId="{9672D926-D286-4FE6-80BE-C75297BC3566}" type="sibTrans" cxnId="{59F6C1FD-2266-4D94-B5C6-3552DDFD3D79}">
      <dgm:prSet/>
      <dgm:spPr/>
      <dgm:t>
        <a:bodyPr/>
        <a:lstStyle/>
        <a:p>
          <a:endParaRPr lang="en-US"/>
        </a:p>
      </dgm:t>
    </dgm:pt>
    <dgm:pt modelId="{07183DDF-51FD-49FB-A0E4-C7C348176D25}">
      <dgm:prSet custT="1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pPr rtl="0"/>
          <a:r>
            <a:rPr lang="en-GB" sz="1800" dirty="0"/>
            <a:t>Motivation is the product of two main forces:</a:t>
          </a:r>
          <a:endParaRPr lang="en-US" sz="1800" dirty="0"/>
        </a:p>
      </dgm:t>
    </dgm:pt>
    <dgm:pt modelId="{CA95C4BE-49A2-4D8E-8EA9-48CCDD801FD7}" type="parTrans" cxnId="{0642C36F-54D9-492A-9174-D190D2F064F2}">
      <dgm:prSet/>
      <dgm:spPr/>
      <dgm:t>
        <a:bodyPr/>
        <a:lstStyle/>
        <a:p>
          <a:endParaRPr lang="en-US"/>
        </a:p>
      </dgm:t>
    </dgm:pt>
    <dgm:pt modelId="{65306D8E-0431-4807-8E41-2AAA618B94C4}" type="sibTrans" cxnId="{0642C36F-54D9-492A-9174-D190D2F064F2}">
      <dgm:prSet/>
      <dgm:spPr/>
      <dgm:t>
        <a:bodyPr/>
        <a:lstStyle/>
        <a:p>
          <a:endParaRPr lang="en-US"/>
        </a:p>
      </dgm:t>
    </dgm:pt>
    <dgm:pt modelId="{0D3BB8E7-8020-4B3C-8DB8-3C5BBDAF28E4}">
      <dgm:prSet custT="1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pPr rtl="0"/>
          <a:r>
            <a:rPr lang="en-GB" sz="1800" dirty="0"/>
            <a:t>the individual’s expectation of reaching a goal</a:t>
          </a:r>
          <a:endParaRPr lang="en-US" sz="1800" dirty="0"/>
        </a:p>
      </dgm:t>
    </dgm:pt>
    <dgm:pt modelId="{A291290B-31D0-4A33-80A2-32A899F1C8D5}" type="parTrans" cxnId="{1090F9D4-DBEC-4451-8082-EBF26DBD46B1}">
      <dgm:prSet/>
      <dgm:spPr/>
      <dgm:t>
        <a:bodyPr/>
        <a:lstStyle/>
        <a:p>
          <a:endParaRPr lang="en-US"/>
        </a:p>
      </dgm:t>
    </dgm:pt>
    <dgm:pt modelId="{1B570F99-B0CB-4729-8CC6-C6F062A8FC95}" type="sibTrans" cxnId="{1090F9D4-DBEC-4451-8082-EBF26DBD46B1}">
      <dgm:prSet/>
      <dgm:spPr/>
      <dgm:t>
        <a:bodyPr/>
        <a:lstStyle/>
        <a:p>
          <a:endParaRPr lang="en-US"/>
        </a:p>
      </dgm:t>
    </dgm:pt>
    <dgm:pt modelId="{0C72E3FA-53BB-4A12-9CF6-8F605012FCE5}">
      <dgm:prSet custT="1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pPr rtl="0"/>
          <a:r>
            <a:rPr lang="en-GB" sz="1800" dirty="0"/>
            <a:t>The value of that goal to him/her</a:t>
          </a:r>
          <a:endParaRPr lang="en-US" sz="1800" dirty="0"/>
        </a:p>
      </dgm:t>
    </dgm:pt>
    <dgm:pt modelId="{E97503FC-9406-427E-9D1C-BA1BAEA6B6CC}" type="parTrans" cxnId="{00CDC60E-2D90-43E8-BEFD-915AC3BE6178}">
      <dgm:prSet/>
      <dgm:spPr/>
      <dgm:t>
        <a:bodyPr/>
        <a:lstStyle/>
        <a:p>
          <a:endParaRPr lang="en-US"/>
        </a:p>
      </dgm:t>
    </dgm:pt>
    <dgm:pt modelId="{909B8AE5-F998-4B55-8D15-D7282A11D203}" type="sibTrans" cxnId="{00CDC60E-2D90-43E8-BEFD-915AC3BE6178}">
      <dgm:prSet/>
      <dgm:spPr/>
      <dgm:t>
        <a:bodyPr/>
        <a:lstStyle/>
        <a:p>
          <a:endParaRPr lang="en-US"/>
        </a:p>
      </dgm:t>
    </dgm:pt>
    <dgm:pt modelId="{8297954C-6E88-48B4-9634-9DD00EE8DED0}">
      <dgm:prSet custT="1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pPr rtl="0"/>
          <a:endParaRPr lang="en-US" sz="1050" dirty="0"/>
        </a:p>
      </dgm:t>
    </dgm:pt>
    <dgm:pt modelId="{C5AB763A-F93E-467E-8F29-04FF2FD3CAE0}" type="parTrans" cxnId="{F9C06346-332B-4117-926D-704D2E7571D5}">
      <dgm:prSet/>
      <dgm:spPr/>
      <dgm:t>
        <a:bodyPr/>
        <a:lstStyle/>
        <a:p>
          <a:endParaRPr lang="en-US"/>
        </a:p>
      </dgm:t>
    </dgm:pt>
    <dgm:pt modelId="{B913B01C-5AF4-472F-BE0D-886523856502}" type="sibTrans" cxnId="{F9C06346-332B-4117-926D-704D2E7571D5}">
      <dgm:prSet/>
      <dgm:spPr/>
      <dgm:t>
        <a:bodyPr/>
        <a:lstStyle/>
        <a:p>
          <a:endParaRPr lang="en-US"/>
        </a:p>
      </dgm:t>
    </dgm:pt>
    <dgm:pt modelId="{0EE96E48-7261-46C9-8003-1F2A3C83820D}" type="pres">
      <dgm:prSet presAssocID="{D28A6090-30A8-45C3-93AC-28989A63BE8B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8964E84D-3B0B-4CCE-B932-CD1AD778E120}" type="pres">
      <dgm:prSet presAssocID="{3D69A9DA-37AC-4A90-A74B-D3A411136356}" presName="Accent1" presStyleCnt="0"/>
      <dgm:spPr/>
    </dgm:pt>
    <dgm:pt modelId="{DC5AC7F3-2604-4993-8164-98E365299211}" type="pres">
      <dgm:prSet presAssocID="{3D69A9DA-37AC-4A90-A74B-D3A411136356}" presName="Accent" presStyleLbl="node1" presStyleIdx="0" presStyleCnt="1" custScaleX="113034" custScaleY="109261" custLinFactNeighborX="-8326" custLinFactNeighborY="-2777"/>
      <dgm:spPr/>
    </dgm:pt>
    <dgm:pt modelId="{B3FBFD66-ED27-4986-BA36-BB6CB202F5D2}" type="pres">
      <dgm:prSet presAssocID="{3D69A9DA-37AC-4A90-A74B-D3A411136356}" presName="Child1" presStyleLbl="revTx" presStyleIdx="0" presStyleCnt="2" custScaleX="363104" custScaleY="213835" custLinFactX="38035" custLinFactNeighborX="100000" custLinFactNeighborY="0">
        <dgm:presLayoutVars>
          <dgm:chMax val="0"/>
          <dgm:chPref val="0"/>
          <dgm:bulletEnabled val="1"/>
        </dgm:presLayoutVars>
      </dgm:prSet>
      <dgm:spPr/>
    </dgm:pt>
    <dgm:pt modelId="{D230EDA8-4B39-47AD-9380-3AC781BB213A}" type="pres">
      <dgm:prSet presAssocID="{3D69A9DA-37AC-4A90-A74B-D3A411136356}" presName="Parent1" presStyleLbl="revTx" presStyleIdx="1" presStyleCnt="2" custScaleX="124353" custScaleY="208231" custLinFactNeighborX="-14166" custLinFactNeighborY="17278">
        <dgm:presLayoutVars>
          <dgm:chMax val="1"/>
          <dgm:chPref val="1"/>
          <dgm:bulletEnabled val="1"/>
        </dgm:presLayoutVars>
      </dgm:prSet>
      <dgm:spPr/>
    </dgm:pt>
  </dgm:ptLst>
  <dgm:cxnLst>
    <dgm:cxn modelId="{00CDC60E-2D90-43E8-BEFD-915AC3BE6178}" srcId="{8297954C-6E88-48B4-9634-9DD00EE8DED0}" destId="{0C72E3FA-53BB-4A12-9CF6-8F605012FCE5}" srcOrd="1" destOrd="0" parTransId="{E97503FC-9406-427E-9D1C-BA1BAEA6B6CC}" sibTransId="{909B8AE5-F998-4B55-8D15-D7282A11D203}"/>
    <dgm:cxn modelId="{31308F12-B9D4-4D25-9C30-A20E4DD23A74}" type="presOf" srcId="{0C72E3FA-53BB-4A12-9CF6-8F605012FCE5}" destId="{B3FBFD66-ED27-4986-BA36-BB6CB202F5D2}" srcOrd="0" destOrd="3" presId="urn:microsoft.com/office/officeart/2009/layout/CircleArrowProcess"/>
    <dgm:cxn modelId="{F9C06346-332B-4117-926D-704D2E7571D5}" srcId="{3D69A9DA-37AC-4A90-A74B-D3A411136356}" destId="{8297954C-6E88-48B4-9634-9DD00EE8DED0}" srcOrd="1" destOrd="0" parTransId="{C5AB763A-F93E-467E-8F29-04FF2FD3CAE0}" sibTransId="{B913B01C-5AF4-472F-BE0D-886523856502}"/>
    <dgm:cxn modelId="{D2FF9D68-4715-4594-9590-1DE5C84B6C93}" type="presOf" srcId="{07183DDF-51FD-49FB-A0E4-C7C348176D25}" destId="{B3FBFD66-ED27-4986-BA36-BB6CB202F5D2}" srcOrd="0" destOrd="0" presId="urn:microsoft.com/office/officeart/2009/layout/CircleArrowProcess"/>
    <dgm:cxn modelId="{CD654A4F-B408-4C6C-8729-50CF17BF43C8}" type="presOf" srcId="{8297954C-6E88-48B4-9634-9DD00EE8DED0}" destId="{B3FBFD66-ED27-4986-BA36-BB6CB202F5D2}" srcOrd="0" destOrd="1" presId="urn:microsoft.com/office/officeart/2009/layout/CircleArrowProcess"/>
    <dgm:cxn modelId="{0642C36F-54D9-492A-9174-D190D2F064F2}" srcId="{3D69A9DA-37AC-4A90-A74B-D3A411136356}" destId="{07183DDF-51FD-49FB-A0E4-C7C348176D25}" srcOrd="0" destOrd="0" parTransId="{CA95C4BE-49A2-4D8E-8EA9-48CCDD801FD7}" sibTransId="{65306D8E-0431-4807-8E41-2AAA618B94C4}"/>
    <dgm:cxn modelId="{7D6F6074-A6D7-4B94-9571-CEE3BA9E1072}" type="presOf" srcId="{0D3BB8E7-8020-4B3C-8DB8-3C5BBDAF28E4}" destId="{B3FBFD66-ED27-4986-BA36-BB6CB202F5D2}" srcOrd="0" destOrd="2" presId="urn:microsoft.com/office/officeart/2009/layout/CircleArrowProcess"/>
    <dgm:cxn modelId="{1090F9D4-DBEC-4451-8082-EBF26DBD46B1}" srcId="{8297954C-6E88-48B4-9634-9DD00EE8DED0}" destId="{0D3BB8E7-8020-4B3C-8DB8-3C5BBDAF28E4}" srcOrd="0" destOrd="0" parTransId="{A291290B-31D0-4A33-80A2-32A899F1C8D5}" sibTransId="{1B570F99-B0CB-4729-8CC6-C6F062A8FC95}"/>
    <dgm:cxn modelId="{393D4FD7-61A6-4E09-9481-7E4486FA26C6}" type="presOf" srcId="{3D69A9DA-37AC-4A90-A74B-D3A411136356}" destId="{D230EDA8-4B39-47AD-9380-3AC781BB213A}" srcOrd="0" destOrd="0" presId="urn:microsoft.com/office/officeart/2009/layout/CircleArrowProcess"/>
    <dgm:cxn modelId="{72E4FFF4-A8E6-4F48-88E4-A5F64FEE4C7B}" type="presOf" srcId="{D28A6090-30A8-45C3-93AC-28989A63BE8B}" destId="{0EE96E48-7261-46C9-8003-1F2A3C83820D}" srcOrd="0" destOrd="0" presId="urn:microsoft.com/office/officeart/2009/layout/CircleArrowProcess"/>
    <dgm:cxn modelId="{59F6C1FD-2266-4D94-B5C6-3552DDFD3D79}" srcId="{D28A6090-30A8-45C3-93AC-28989A63BE8B}" destId="{3D69A9DA-37AC-4A90-A74B-D3A411136356}" srcOrd="0" destOrd="0" parTransId="{8DEE267F-92B1-40F7-A736-40C2DCBC5532}" sibTransId="{9672D926-D286-4FE6-80BE-C75297BC3566}"/>
    <dgm:cxn modelId="{85C9FEE5-DA2F-4257-9574-035AF9BD41D4}" type="presParOf" srcId="{0EE96E48-7261-46C9-8003-1F2A3C83820D}" destId="{8964E84D-3B0B-4CCE-B932-CD1AD778E120}" srcOrd="0" destOrd="0" presId="urn:microsoft.com/office/officeart/2009/layout/CircleArrowProcess"/>
    <dgm:cxn modelId="{E96601F7-63D1-4C21-8B32-8476FC233AD7}" type="presParOf" srcId="{8964E84D-3B0B-4CCE-B932-CD1AD778E120}" destId="{DC5AC7F3-2604-4993-8164-98E365299211}" srcOrd="0" destOrd="0" presId="urn:microsoft.com/office/officeart/2009/layout/CircleArrowProcess"/>
    <dgm:cxn modelId="{2E1579E4-FF1C-494F-8ECC-B38D210819E1}" type="presParOf" srcId="{0EE96E48-7261-46C9-8003-1F2A3C83820D}" destId="{B3FBFD66-ED27-4986-BA36-BB6CB202F5D2}" srcOrd="1" destOrd="0" presId="urn:microsoft.com/office/officeart/2009/layout/CircleArrowProcess"/>
    <dgm:cxn modelId="{FB2912F4-9D16-4CFD-B2E8-7C505E99C56C}" type="presParOf" srcId="{0EE96E48-7261-46C9-8003-1F2A3C83820D}" destId="{D230EDA8-4B39-47AD-9380-3AC781BB213A}" srcOrd="2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FF4002B-61AB-4249-969B-177B7DFD5E67}" type="doc">
      <dgm:prSet loTypeId="urn:microsoft.com/office/officeart/2009/3/layout/Descending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4F69C62-049C-4069-A386-55DFD76DD45D}">
      <dgm:prSet custT="1"/>
      <dgm:spPr/>
      <dgm:t>
        <a:bodyPr/>
        <a:lstStyle/>
        <a:p>
          <a:pPr rtl="0"/>
          <a:r>
            <a:rPr lang="en-GB" sz="1800" dirty="0"/>
            <a:t>If I try hard will I succeed?</a:t>
          </a:r>
          <a:endParaRPr lang="en-US" sz="1800" dirty="0"/>
        </a:p>
      </dgm:t>
    </dgm:pt>
    <dgm:pt modelId="{90AD22FF-4684-4E98-B4AD-67CCFC298575}" type="parTrans" cxnId="{8671B50F-229D-424A-87B1-C6C478B81B38}">
      <dgm:prSet/>
      <dgm:spPr/>
      <dgm:t>
        <a:bodyPr/>
        <a:lstStyle/>
        <a:p>
          <a:endParaRPr lang="en-US"/>
        </a:p>
      </dgm:t>
    </dgm:pt>
    <dgm:pt modelId="{E81E5681-B525-42F8-82ED-F91B088E805D}" type="sibTrans" cxnId="{8671B50F-229D-424A-87B1-C6C478B81B38}">
      <dgm:prSet/>
      <dgm:spPr/>
      <dgm:t>
        <a:bodyPr/>
        <a:lstStyle/>
        <a:p>
          <a:endParaRPr lang="en-US"/>
        </a:p>
      </dgm:t>
    </dgm:pt>
    <dgm:pt modelId="{BABA56C1-35BE-41F5-A23E-D4741ABED4A6}">
      <dgm:prSet custT="1"/>
      <dgm:spPr/>
      <dgm:t>
        <a:bodyPr/>
        <a:lstStyle/>
        <a:p>
          <a:pPr rtl="0"/>
          <a:r>
            <a:rPr lang="en-US" sz="1600" dirty="0"/>
            <a:t>If I succeed, will the outcome be valuable or rewarding to me? </a:t>
          </a:r>
        </a:p>
      </dgm:t>
    </dgm:pt>
    <dgm:pt modelId="{6B2E8A74-5314-46FC-8C28-82F3AB1FA1BA}" type="parTrans" cxnId="{37632F71-155F-47F0-A0F7-F219CE990B5E}">
      <dgm:prSet/>
      <dgm:spPr/>
      <dgm:t>
        <a:bodyPr/>
        <a:lstStyle/>
        <a:p>
          <a:endParaRPr lang="en-US"/>
        </a:p>
      </dgm:t>
    </dgm:pt>
    <dgm:pt modelId="{61FA3007-A286-4DE0-94E0-E30F4283442F}" type="sibTrans" cxnId="{37632F71-155F-47F0-A0F7-F219CE990B5E}">
      <dgm:prSet/>
      <dgm:spPr/>
      <dgm:t>
        <a:bodyPr/>
        <a:lstStyle/>
        <a:p>
          <a:endParaRPr lang="en-US"/>
        </a:p>
      </dgm:t>
    </dgm:pt>
    <dgm:pt modelId="{E2C8E679-DA6D-4546-AA16-CFC2E0CF7847}">
      <dgm:prSet custT="1"/>
      <dgm:spPr/>
      <dgm:t>
        <a:bodyPr/>
        <a:lstStyle/>
        <a:p>
          <a:pPr rtl="0"/>
          <a:r>
            <a:rPr lang="en-US" sz="1800" dirty="0"/>
            <a:t>If either is zero = no motivation to work toward the goal</a:t>
          </a:r>
        </a:p>
      </dgm:t>
    </dgm:pt>
    <dgm:pt modelId="{9EC7CA3E-F422-4B9C-80CC-06C3AEE64332}" type="parTrans" cxnId="{F6431E7A-4686-4F93-BF03-0A47397A2FE5}">
      <dgm:prSet/>
      <dgm:spPr/>
      <dgm:t>
        <a:bodyPr/>
        <a:lstStyle/>
        <a:p>
          <a:endParaRPr lang="en-US"/>
        </a:p>
      </dgm:t>
    </dgm:pt>
    <dgm:pt modelId="{5B982E6D-E377-4206-965E-BA88CAC887D2}" type="sibTrans" cxnId="{F6431E7A-4686-4F93-BF03-0A47397A2FE5}">
      <dgm:prSet/>
      <dgm:spPr/>
      <dgm:t>
        <a:bodyPr/>
        <a:lstStyle/>
        <a:p>
          <a:endParaRPr lang="en-US"/>
        </a:p>
      </dgm:t>
    </dgm:pt>
    <dgm:pt modelId="{ABB4E122-DC0B-401C-9AC5-4A1B49E7B158}" type="pres">
      <dgm:prSet presAssocID="{BFF4002B-61AB-4249-969B-177B7DFD5E67}" presName="Name0" presStyleCnt="0">
        <dgm:presLayoutVars>
          <dgm:chMax val="7"/>
          <dgm:chPref val="5"/>
        </dgm:presLayoutVars>
      </dgm:prSet>
      <dgm:spPr/>
    </dgm:pt>
    <dgm:pt modelId="{6DC84CAD-D4A0-433B-85F1-155C6CA1E86E}" type="pres">
      <dgm:prSet presAssocID="{BFF4002B-61AB-4249-969B-177B7DFD5E67}" presName="arrowNode" presStyleLbl="node1" presStyleIdx="0" presStyleCnt="1" custScaleX="104306"/>
      <dgm:spPr/>
    </dgm:pt>
    <dgm:pt modelId="{A185E013-840D-4678-BF79-EA9C62560F50}" type="pres">
      <dgm:prSet presAssocID="{34F69C62-049C-4069-A386-55DFD76DD45D}" presName="txNode1" presStyleLbl="revTx" presStyleIdx="0" presStyleCnt="3">
        <dgm:presLayoutVars>
          <dgm:bulletEnabled val="1"/>
        </dgm:presLayoutVars>
      </dgm:prSet>
      <dgm:spPr/>
    </dgm:pt>
    <dgm:pt modelId="{EFFCC067-134E-457F-86A5-3143AD0123B6}" type="pres">
      <dgm:prSet presAssocID="{BABA56C1-35BE-41F5-A23E-D4741ABED4A6}" presName="txNode2" presStyleLbl="revTx" presStyleIdx="1" presStyleCnt="3" custScaleX="112880" custLinFactX="-17890" custLinFactNeighborX="-100000" custLinFactNeighborY="66529">
        <dgm:presLayoutVars>
          <dgm:bulletEnabled val="1"/>
        </dgm:presLayoutVars>
      </dgm:prSet>
      <dgm:spPr/>
    </dgm:pt>
    <dgm:pt modelId="{CFBFC05B-BED4-4016-A17E-492B33F56F5A}" type="pres">
      <dgm:prSet presAssocID="{61FA3007-A286-4DE0-94E0-E30F4283442F}" presName="dotNode2" presStyleCnt="0"/>
      <dgm:spPr/>
    </dgm:pt>
    <dgm:pt modelId="{B6083CA2-11AB-48FE-8920-B2C358FC3D19}" type="pres">
      <dgm:prSet presAssocID="{61FA3007-A286-4DE0-94E0-E30F4283442F}" presName="dotRepeatNode" presStyleLbl="fgShp" presStyleIdx="0" presStyleCnt="1"/>
      <dgm:spPr/>
    </dgm:pt>
    <dgm:pt modelId="{64F2BF46-3456-41DC-8CAA-DD61AB83334A}" type="pres">
      <dgm:prSet presAssocID="{E2C8E679-DA6D-4546-AA16-CFC2E0CF7847}" presName="txNode3" presStyleLbl="revTx" presStyleIdx="2" presStyleCnt="3" custScaleX="121122">
        <dgm:presLayoutVars>
          <dgm:bulletEnabled val="1"/>
        </dgm:presLayoutVars>
      </dgm:prSet>
      <dgm:spPr/>
    </dgm:pt>
  </dgm:ptLst>
  <dgm:cxnLst>
    <dgm:cxn modelId="{8671B50F-229D-424A-87B1-C6C478B81B38}" srcId="{BFF4002B-61AB-4249-969B-177B7DFD5E67}" destId="{34F69C62-049C-4069-A386-55DFD76DD45D}" srcOrd="0" destOrd="0" parTransId="{90AD22FF-4684-4E98-B4AD-67CCFC298575}" sibTransId="{E81E5681-B525-42F8-82ED-F91B088E805D}"/>
    <dgm:cxn modelId="{3E929D33-7EAD-480C-B6CB-B6B793A83D8F}" type="presOf" srcId="{BFF4002B-61AB-4249-969B-177B7DFD5E67}" destId="{ABB4E122-DC0B-401C-9AC5-4A1B49E7B158}" srcOrd="0" destOrd="0" presId="urn:microsoft.com/office/officeart/2009/3/layout/DescendingProcess"/>
    <dgm:cxn modelId="{37632F71-155F-47F0-A0F7-F219CE990B5E}" srcId="{BFF4002B-61AB-4249-969B-177B7DFD5E67}" destId="{BABA56C1-35BE-41F5-A23E-D4741ABED4A6}" srcOrd="1" destOrd="0" parTransId="{6B2E8A74-5314-46FC-8C28-82F3AB1FA1BA}" sibTransId="{61FA3007-A286-4DE0-94E0-E30F4283442F}"/>
    <dgm:cxn modelId="{F6431E7A-4686-4F93-BF03-0A47397A2FE5}" srcId="{BFF4002B-61AB-4249-969B-177B7DFD5E67}" destId="{E2C8E679-DA6D-4546-AA16-CFC2E0CF7847}" srcOrd="2" destOrd="0" parTransId="{9EC7CA3E-F422-4B9C-80CC-06C3AEE64332}" sibTransId="{5B982E6D-E377-4206-965E-BA88CAC887D2}"/>
    <dgm:cxn modelId="{7D3562B4-BC91-498A-8E79-4FC812EF40CB}" type="presOf" srcId="{BABA56C1-35BE-41F5-A23E-D4741ABED4A6}" destId="{EFFCC067-134E-457F-86A5-3143AD0123B6}" srcOrd="0" destOrd="0" presId="urn:microsoft.com/office/officeart/2009/3/layout/DescendingProcess"/>
    <dgm:cxn modelId="{6C4CDFE2-0941-4209-9622-9803C484AF09}" type="presOf" srcId="{61FA3007-A286-4DE0-94E0-E30F4283442F}" destId="{B6083CA2-11AB-48FE-8920-B2C358FC3D19}" srcOrd="0" destOrd="0" presId="urn:microsoft.com/office/officeart/2009/3/layout/DescendingProcess"/>
    <dgm:cxn modelId="{007064E5-C4F5-43EA-864C-73DB27D7A3FD}" type="presOf" srcId="{34F69C62-049C-4069-A386-55DFD76DD45D}" destId="{A185E013-840D-4678-BF79-EA9C62560F50}" srcOrd="0" destOrd="0" presId="urn:microsoft.com/office/officeart/2009/3/layout/DescendingProcess"/>
    <dgm:cxn modelId="{99EBDFFC-8ECA-45B8-80C4-58FF181DB2D8}" type="presOf" srcId="{E2C8E679-DA6D-4546-AA16-CFC2E0CF7847}" destId="{64F2BF46-3456-41DC-8CAA-DD61AB83334A}" srcOrd="0" destOrd="0" presId="urn:microsoft.com/office/officeart/2009/3/layout/DescendingProcess"/>
    <dgm:cxn modelId="{EFD56564-E847-4F6A-871C-2C06ABD7816A}" type="presParOf" srcId="{ABB4E122-DC0B-401C-9AC5-4A1B49E7B158}" destId="{6DC84CAD-D4A0-433B-85F1-155C6CA1E86E}" srcOrd="0" destOrd="0" presId="urn:microsoft.com/office/officeart/2009/3/layout/DescendingProcess"/>
    <dgm:cxn modelId="{9E62F250-AC29-4319-804B-A424E414FF8F}" type="presParOf" srcId="{ABB4E122-DC0B-401C-9AC5-4A1B49E7B158}" destId="{A185E013-840D-4678-BF79-EA9C62560F50}" srcOrd="1" destOrd="0" presId="urn:microsoft.com/office/officeart/2009/3/layout/DescendingProcess"/>
    <dgm:cxn modelId="{83F9E1C6-3DBA-41DB-A7D9-B1A6F841C6BA}" type="presParOf" srcId="{ABB4E122-DC0B-401C-9AC5-4A1B49E7B158}" destId="{EFFCC067-134E-457F-86A5-3143AD0123B6}" srcOrd="2" destOrd="0" presId="urn:microsoft.com/office/officeart/2009/3/layout/DescendingProcess"/>
    <dgm:cxn modelId="{2567FB02-7357-40C4-981C-9EEA7E3849D9}" type="presParOf" srcId="{ABB4E122-DC0B-401C-9AC5-4A1B49E7B158}" destId="{CFBFC05B-BED4-4016-A17E-492B33F56F5A}" srcOrd="3" destOrd="0" presId="urn:microsoft.com/office/officeart/2009/3/layout/DescendingProcess"/>
    <dgm:cxn modelId="{923923EF-EDFC-4FAB-956F-9E78725562E5}" type="presParOf" srcId="{CFBFC05B-BED4-4016-A17E-492B33F56F5A}" destId="{B6083CA2-11AB-48FE-8920-B2C358FC3D19}" srcOrd="0" destOrd="0" presId="urn:microsoft.com/office/officeart/2009/3/layout/DescendingProcess"/>
    <dgm:cxn modelId="{D0107077-F609-4762-A0B8-96C0DFA264B0}" type="presParOf" srcId="{ABB4E122-DC0B-401C-9AC5-4A1B49E7B158}" destId="{64F2BF46-3456-41DC-8CAA-DD61AB83334A}" srcOrd="4" destOrd="0" presId="urn:microsoft.com/office/officeart/2009/3/layout/DescendingProcess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35091115-B9A1-4340-B5D2-CCE9757F0BF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995CFDC-E6F7-4806-97DC-79DEB4A3A321}">
      <dgm:prSet/>
      <dgm:spPr/>
      <dgm:t>
        <a:bodyPr/>
        <a:lstStyle/>
        <a:p>
          <a:pPr rtl="0"/>
          <a:r>
            <a:rPr lang="en-GB" dirty="0"/>
            <a:t>If I believe there is a good chance of getting into TSD(high expectation), and if making TSD is important to me (high value), then my motivation should be strong.</a:t>
          </a:r>
          <a:endParaRPr lang="en-US" dirty="0"/>
        </a:p>
      </dgm:t>
    </dgm:pt>
    <dgm:pt modelId="{0C6E0552-4F09-41D9-BC89-FA8448B2921F}" type="parTrans" cxnId="{528C9F4F-AEE3-4406-B98B-6C608D8A26AE}">
      <dgm:prSet/>
      <dgm:spPr/>
      <dgm:t>
        <a:bodyPr/>
        <a:lstStyle/>
        <a:p>
          <a:endParaRPr lang="en-US"/>
        </a:p>
      </dgm:t>
    </dgm:pt>
    <dgm:pt modelId="{D343F4B8-EFB9-47F6-B26F-B5A9559CD3A2}" type="sibTrans" cxnId="{528C9F4F-AEE3-4406-B98B-6C608D8A26AE}">
      <dgm:prSet/>
      <dgm:spPr/>
      <dgm:t>
        <a:bodyPr/>
        <a:lstStyle/>
        <a:p>
          <a:endParaRPr lang="en-US"/>
        </a:p>
      </dgm:t>
    </dgm:pt>
    <dgm:pt modelId="{8CBD5C16-C367-4BE3-98F1-3A0E5CDC4A36}" type="pres">
      <dgm:prSet presAssocID="{35091115-B9A1-4340-B5D2-CCE9757F0BFB}" presName="linear" presStyleCnt="0">
        <dgm:presLayoutVars>
          <dgm:animLvl val="lvl"/>
          <dgm:resizeHandles val="exact"/>
        </dgm:presLayoutVars>
      </dgm:prSet>
      <dgm:spPr/>
    </dgm:pt>
    <dgm:pt modelId="{15D48D1A-C71A-40CB-B8B5-4DBD794D8C7E}" type="pres">
      <dgm:prSet presAssocID="{5995CFDC-E6F7-4806-97DC-79DEB4A3A321}" presName="parentText" presStyleLbl="node1" presStyleIdx="0" presStyleCnt="1" custScaleY="97275">
        <dgm:presLayoutVars>
          <dgm:chMax val="0"/>
          <dgm:bulletEnabled val="1"/>
        </dgm:presLayoutVars>
      </dgm:prSet>
      <dgm:spPr/>
    </dgm:pt>
  </dgm:ptLst>
  <dgm:cxnLst>
    <dgm:cxn modelId="{528C9F4F-AEE3-4406-B98B-6C608D8A26AE}" srcId="{35091115-B9A1-4340-B5D2-CCE9757F0BFB}" destId="{5995CFDC-E6F7-4806-97DC-79DEB4A3A321}" srcOrd="0" destOrd="0" parTransId="{0C6E0552-4F09-41D9-BC89-FA8448B2921F}" sibTransId="{D343F4B8-EFB9-47F6-B26F-B5A9559CD3A2}"/>
    <dgm:cxn modelId="{64F85D52-9CD5-4BB7-9705-BD5342062722}" type="presOf" srcId="{35091115-B9A1-4340-B5D2-CCE9757F0BFB}" destId="{8CBD5C16-C367-4BE3-98F1-3A0E5CDC4A36}" srcOrd="0" destOrd="0" presId="urn:microsoft.com/office/officeart/2005/8/layout/vList2"/>
    <dgm:cxn modelId="{52FD5698-9F55-4927-8987-516113A7AAAA}" type="presOf" srcId="{5995CFDC-E6F7-4806-97DC-79DEB4A3A321}" destId="{15D48D1A-C71A-40CB-B8B5-4DBD794D8C7E}" srcOrd="0" destOrd="0" presId="urn:microsoft.com/office/officeart/2005/8/layout/vList2"/>
    <dgm:cxn modelId="{35D46866-6F70-437F-A73D-20229201A070}" type="presParOf" srcId="{8CBD5C16-C367-4BE3-98F1-3A0E5CDC4A36}" destId="{15D48D1A-C71A-40CB-B8B5-4DBD794D8C7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DDFA58A-18FC-48C5-8349-E5827E23C96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C8E371-D7EB-47F9-96FA-47912189F2B3}">
      <dgm:prSet custT="1"/>
      <dgm:spPr/>
      <dgm:t>
        <a:bodyPr/>
        <a:lstStyle/>
        <a:p>
          <a:pPr rtl="0"/>
          <a:r>
            <a:rPr lang="en-GB" sz="1800" dirty="0"/>
            <a:t>But if each factor is zero – motivation will be zero, too</a:t>
          </a:r>
          <a:endParaRPr lang="en-US" sz="1800" dirty="0"/>
        </a:p>
      </dgm:t>
    </dgm:pt>
    <dgm:pt modelId="{97D7451F-4CFA-40C8-A9F3-FEC22401D4BE}" type="parTrans" cxnId="{7D12F52D-42FB-47AA-86EB-772A25A365A6}">
      <dgm:prSet/>
      <dgm:spPr/>
      <dgm:t>
        <a:bodyPr/>
        <a:lstStyle/>
        <a:p>
          <a:endParaRPr lang="en-US"/>
        </a:p>
      </dgm:t>
    </dgm:pt>
    <dgm:pt modelId="{E9CA61C0-932B-42D2-B9EF-3B20CDB74BD9}" type="sibTrans" cxnId="{7D12F52D-42FB-47AA-86EB-772A25A365A6}">
      <dgm:prSet/>
      <dgm:spPr/>
      <dgm:t>
        <a:bodyPr/>
        <a:lstStyle/>
        <a:p>
          <a:endParaRPr lang="en-US"/>
        </a:p>
      </dgm:t>
    </dgm:pt>
    <dgm:pt modelId="{1D8EC735-3775-40A6-B517-0541D4D7E9FE}" type="pres">
      <dgm:prSet presAssocID="{CDDFA58A-18FC-48C5-8349-E5827E23C967}" presName="linear" presStyleCnt="0">
        <dgm:presLayoutVars>
          <dgm:animLvl val="lvl"/>
          <dgm:resizeHandles val="exact"/>
        </dgm:presLayoutVars>
      </dgm:prSet>
      <dgm:spPr/>
    </dgm:pt>
    <dgm:pt modelId="{38FA3AF9-C24E-4689-B564-81AF8C3F8234}" type="pres">
      <dgm:prSet presAssocID="{CCC8E371-D7EB-47F9-96FA-47912189F2B3}" presName="parentText" presStyleLbl="node1" presStyleIdx="0" presStyleCnt="1" custScaleY="394971" custLinFactY="30318" custLinFactNeighborX="15789" custLinFactNeighborY="100000">
        <dgm:presLayoutVars>
          <dgm:chMax val="0"/>
          <dgm:bulletEnabled val="1"/>
        </dgm:presLayoutVars>
      </dgm:prSet>
      <dgm:spPr/>
    </dgm:pt>
  </dgm:ptLst>
  <dgm:cxnLst>
    <dgm:cxn modelId="{7D12F52D-42FB-47AA-86EB-772A25A365A6}" srcId="{CDDFA58A-18FC-48C5-8349-E5827E23C967}" destId="{CCC8E371-D7EB-47F9-96FA-47912189F2B3}" srcOrd="0" destOrd="0" parTransId="{97D7451F-4CFA-40C8-A9F3-FEC22401D4BE}" sibTransId="{E9CA61C0-932B-42D2-B9EF-3B20CDB74BD9}"/>
    <dgm:cxn modelId="{1C3AC93A-1583-4864-83BC-BBF9F405DDF7}" type="presOf" srcId="{CDDFA58A-18FC-48C5-8349-E5827E23C967}" destId="{1D8EC735-3775-40A6-B517-0541D4D7E9FE}" srcOrd="0" destOrd="0" presId="urn:microsoft.com/office/officeart/2005/8/layout/vList2"/>
    <dgm:cxn modelId="{8489E43C-7825-4A9E-BA7F-3042A8B1F8B7}" type="presOf" srcId="{CCC8E371-D7EB-47F9-96FA-47912189F2B3}" destId="{38FA3AF9-C24E-4689-B564-81AF8C3F8234}" srcOrd="0" destOrd="0" presId="urn:microsoft.com/office/officeart/2005/8/layout/vList2"/>
    <dgm:cxn modelId="{C6A7D988-890A-4442-8AEE-8E08E273BE34}" type="presParOf" srcId="{1D8EC735-3775-40A6-B517-0541D4D7E9FE}" destId="{38FA3AF9-C24E-4689-B564-81AF8C3F823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0E3DD85-4CA2-499F-A232-EB775FDD37A5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255719FB-1143-49BA-8333-F04D0040B139}">
      <dgm:prSet custT="1"/>
      <dgm:spPr/>
      <dgm:t>
        <a:bodyPr/>
        <a:lstStyle/>
        <a:p>
          <a:pPr rtl="0"/>
          <a:r>
            <a:rPr lang="en-GB" sz="2800" dirty="0"/>
            <a:t>Finish this sentence:  I am a/an_____________.</a:t>
          </a:r>
          <a:endParaRPr lang="en-US" sz="2800" dirty="0"/>
        </a:p>
      </dgm:t>
    </dgm:pt>
    <dgm:pt modelId="{4F5BDAE9-4185-40A4-A1BE-C249AA94BB98}" type="parTrans" cxnId="{C8DC189A-F136-4FF5-B531-4759F23A4A5E}">
      <dgm:prSet/>
      <dgm:spPr/>
      <dgm:t>
        <a:bodyPr/>
        <a:lstStyle/>
        <a:p>
          <a:endParaRPr lang="en-US"/>
        </a:p>
      </dgm:t>
    </dgm:pt>
    <dgm:pt modelId="{C997DA54-09B4-432A-B17C-B7F3EBC55A96}" type="sibTrans" cxnId="{C8DC189A-F136-4FF5-B531-4759F23A4A5E}">
      <dgm:prSet/>
      <dgm:spPr/>
      <dgm:t>
        <a:bodyPr/>
        <a:lstStyle/>
        <a:p>
          <a:endParaRPr lang="en-US"/>
        </a:p>
      </dgm:t>
    </dgm:pt>
    <dgm:pt modelId="{5CEA304F-B157-4521-AD16-DFA195501C22}" type="pres">
      <dgm:prSet presAssocID="{90E3DD85-4CA2-499F-A232-EB775FDD37A5}" presName="linear" presStyleCnt="0">
        <dgm:presLayoutVars>
          <dgm:animLvl val="lvl"/>
          <dgm:resizeHandles val="exact"/>
        </dgm:presLayoutVars>
      </dgm:prSet>
      <dgm:spPr/>
    </dgm:pt>
    <dgm:pt modelId="{4BFB0276-8064-400B-ABFA-958197CE0118}" type="pres">
      <dgm:prSet presAssocID="{255719FB-1143-49BA-8333-F04D0040B139}" presName="parentText" presStyleLbl="node1" presStyleIdx="0" presStyleCnt="1" custScaleY="169015">
        <dgm:presLayoutVars>
          <dgm:chMax val="0"/>
          <dgm:bulletEnabled val="1"/>
        </dgm:presLayoutVars>
      </dgm:prSet>
      <dgm:spPr/>
    </dgm:pt>
  </dgm:ptLst>
  <dgm:cxnLst>
    <dgm:cxn modelId="{C8DC189A-F136-4FF5-B531-4759F23A4A5E}" srcId="{90E3DD85-4CA2-499F-A232-EB775FDD37A5}" destId="{255719FB-1143-49BA-8333-F04D0040B139}" srcOrd="0" destOrd="0" parTransId="{4F5BDAE9-4185-40A4-A1BE-C249AA94BB98}" sibTransId="{C997DA54-09B4-432A-B17C-B7F3EBC55A96}"/>
    <dgm:cxn modelId="{94EE78BE-C971-4426-B659-B11A7D18D343}" type="presOf" srcId="{255719FB-1143-49BA-8333-F04D0040B139}" destId="{4BFB0276-8064-400B-ABFA-958197CE0118}" srcOrd="0" destOrd="0" presId="urn:microsoft.com/office/officeart/2005/8/layout/vList2"/>
    <dgm:cxn modelId="{76A951DE-7866-4F96-8281-86039DA20978}" type="presOf" srcId="{90E3DD85-4CA2-499F-A232-EB775FDD37A5}" destId="{5CEA304F-B157-4521-AD16-DFA195501C22}" srcOrd="0" destOrd="0" presId="urn:microsoft.com/office/officeart/2005/8/layout/vList2"/>
    <dgm:cxn modelId="{C2C8FAB6-DD2D-41DA-8450-C0F181B58EC6}" type="presParOf" srcId="{5CEA304F-B157-4521-AD16-DFA195501C22}" destId="{4BFB0276-8064-400B-ABFA-958197CE011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7AC5F21-B13D-46C3-BFF8-D4D499B5C2C0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79361C-E346-43C8-A489-17E39DB86BB1}">
      <dgm:prSet/>
      <dgm:spPr/>
      <dgm:t>
        <a:bodyPr/>
        <a:lstStyle/>
        <a:p>
          <a:pPr rtl="0"/>
          <a:r>
            <a:rPr lang="en-GB"/>
            <a:t>What is your identity?</a:t>
          </a:r>
          <a:endParaRPr lang="en-US"/>
        </a:p>
      </dgm:t>
    </dgm:pt>
    <dgm:pt modelId="{9B443154-E301-4BF9-BE62-212C72544B12}" type="parTrans" cxnId="{1AA05FD6-A9B5-48B5-8071-C114EF395D7F}">
      <dgm:prSet/>
      <dgm:spPr/>
      <dgm:t>
        <a:bodyPr/>
        <a:lstStyle/>
        <a:p>
          <a:endParaRPr lang="en-US"/>
        </a:p>
      </dgm:t>
    </dgm:pt>
    <dgm:pt modelId="{0EB96E62-CE87-4B78-84BC-3179D8D3996B}" type="sibTrans" cxnId="{1AA05FD6-A9B5-48B5-8071-C114EF395D7F}">
      <dgm:prSet/>
      <dgm:spPr/>
      <dgm:t>
        <a:bodyPr/>
        <a:lstStyle/>
        <a:p>
          <a:endParaRPr lang="en-US"/>
        </a:p>
      </dgm:t>
    </dgm:pt>
    <dgm:pt modelId="{F4AAC7AC-25D5-435A-A9D6-54C1D168BE35}">
      <dgm:prSet/>
      <dgm:spPr/>
      <dgm:t>
        <a:bodyPr/>
        <a:lstStyle/>
        <a:p>
          <a:pPr rtl="0"/>
          <a:r>
            <a:rPr lang="en-GB" dirty="0"/>
            <a:t>With what groups do you identify most strongly?</a:t>
          </a:r>
          <a:endParaRPr lang="en-US" dirty="0"/>
        </a:p>
      </dgm:t>
    </dgm:pt>
    <dgm:pt modelId="{3A461933-19D2-4EDF-B4C3-83C0CA54FA2B}" type="parTrans" cxnId="{549D8258-B4F7-412A-9DFF-5F4CAB87FAC4}">
      <dgm:prSet/>
      <dgm:spPr/>
      <dgm:t>
        <a:bodyPr/>
        <a:lstStyle/>
        <a:p>
          <a:endParaRPr lang="en-US"/>
        </a:p>
      </dgm:t>
    </dgm:pt>
    <dgm:pt modelId="{3D755E67-5979-410B-876B-7E79588277E6}" type="sibTrans" cxnId="{549D8258-B4F7-412A-9DFF-5F4CAB87FAC4}">
      <dgm:prSet/>
      <dgm:spPr/>
      <dgm:t>
        <a:bodyPr/>
        <a:lstStyle/>
        <a:p>
          <a:endParaRPr lang="en-US"/>
        </a:p>
      </dgm:t>
    </dgm:pt>
    <dgm:pt modelId="{94740FBC-61F7-466D-B7C9-519C2F120D9B}" type="pres">
      <dgm:prSet presAssocID="{77AC5F21-B13D-46C3-BFF8-D4D499B5C2C0}" presName="Name0" presStyleCnt="0">
        <dgm:presLayoutVars>
          <dgm:dir/>
          <dgm:resizeHandles val="exact"/>
        </dgm:presLayoutVars>
      </dgm:prSet>
      <dgm:spPr/>
    </dgm:pt>
    <dgm:pt modelId="{006897AB-D25D-4D73-B72B-D807238C2E86}" type="pres">
      <dgm:prSet presAssocID="{77AC5F21-B13D-46C3-BFF8-D4D499B5C2C0}" presName="fgShape" presStyleLbl="fgShp" presStyleIdx="0" presStyleCnt="1"/>
      <dgm:spPr/>
    </dgm:pt>
    <dgm:pt modelId="{282DABD9-7172-4089-97E0-06B8BD63A750}" type="pres">
      <dgm:prSet presAssocID="{77AC5F21-B13D-46C3-BFF8-D4D499B5C2C0}" presName="linComp" presStyleCnt="0"/>
      <dgm:spPr/>
    </dgm:pt>
    <dgm:pt modelId="{7570674D-645C-4EA1-A33F-6D5DC984D2D8}" type="pres">
      <dgm:prSet presAssocID="{CF79361C-E346-43C8-A489-17E39DB86BB1}" presName="compNode" presStyleCnt="0"/>
      <dgm:spPr/>
    </dgm:pt>
    <dgm:pt modelId="{C16626D7-F47B-4926-9341-6D9E6E45FC21}" type="pres">
      <dgm:prSet presAssocID="{CF79361C-E346-43C8-A489-17E39DB86BB1}" presName="bkgdShape" presStyleLbl="node1" presStyleIdx="0" presStyleCnt="2"/>
      <dgm:spPr/>
    </dgm:pt>
    <dgm:pt modelId="{9E51A3C1-078E-442F-B5D7-6BE53B0D6526}" type="pres">
      <dgm:prSet presAssocID="{CF79361C-E346-43C8-A489-17E39DB86BB1}" presName="nodeTx" presStyleLbl="node1" presStyleIdx="0" presStyleCnt="2">
        <dgm:presLayoutVars>
          <dgm:bulletEnabled val="1"/>
        </dgm:presLayoutVars>
      </dgm:prSet>
      <dgm:spPr/>
    </dgm:pt>
    <dgm:pt modelId="{DEF6B8BE-781B-4112-93D2-CB93EFAB901B}" type="pres">
      <dgm:prSet presAssocID="{CF79361C-E346-43C8-A489-17E39DB86BB1}" presName="invisiNode" presStyleLbl="node1" presStyleIdx="0" presStyleCnt="2"/>
      <dgm:spPr/>
    </dgm:pt>
    <dgm:pt modelId="{46D0FF27-6229-423B-9AB7-4B65F75FA72D}" type="pres">
      <dgm:prSet presAssocID="{CF79361C-E346-43C8-A489-17E39DB86BB1}" presName="imagNode" presStyleLbl="fgImgPlac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D780C2D-6F81-4AC7-BEE5-EAAB938F34D7}" type="pres">
      <dgm:prSet presAssocID="{0EB96E62-CE87-4B78-84BC-3179D8D3996B}" presName="sibTrans" presStyleLbl="sibTrans2D1" presStyleIdx="0" presStyleCnt="0"/>
      <dgm:spPr/>
    </dgm:pt>
    <dgm:pt modelId="{A5991103-C2B1-47BF-B4E1-FD31C30976A3}" type="pres">
      <dgm:prSet presAssocID="{F4AAC7AC-25D5-435A-A9D6-54C1D168BE35}" presName="compNode" presStyleCnt="0"/>
      <dgm:spPr/>
    </dgm:pt>
    <dgm:pt modelId="{606C597C-FE14-4514-8018-F21B1654AC75}" type="pres">
      <dgm:prSet presAssocID="{F4AAC7AC-25D5-435A-A9D6-54C1D168BE35}" presName="bkgdShape" presStyleLbl="node1" presStyleIdx="1" presStyleCnt="2"/>
      <dgm:spPr/>
    </dgm:pt>
    <dgm:pt modelId="{558DAA50-B64A-4486-A84B-9722ADA8F0A6}" type="pres">
      <dgm:prSet presAssocID="{F4AAC7AC-25D5-435A-A9D6-54C1D168BE35}" presName="nodeTx" presStyleLbl="node1" presStyleIdx="1" presStyleCnt="2">
        <dgm:presLayoutVars>
          <dgm:bulletEnabled val="1"/>
        </dgm:presLayoutVars>
      </dgm:prSet>
      <dgm:spPr/>
    </dgm:pt>
    <dgm:pt modelId="{020915B2-14A4-4E9A-8340-1C0346BBA639}" type="pres">
      <dgm:prSet presAssocID="{F4AAC7AC-25D5-435A-A9D6-54C1D168BE35}" presName="invisiNode" presStyleLbl="node1" presStyleIdx="1" presStyleCnt="2"/>
      <dgm:spPr/>
    </dgm:pt>
    <dgm:pt modelId="{AA117725-7F88-4CB7-9129-319E6A508F92}" type="pres">
      <dgm:prSet presAssocID="{F4AAC7AC-25D5-435A-A9D6-54C1D168BE35}" presName="imagNode" presStyleLbl="fgImgPlac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8E38911B-C027-49C7-99BC-7C47D5DCFC53}" type="presOf" srcId="{77AC5F21-B13D-46C3-BFF8-D4D499B5C2C0}" destId="{94740FBC-61F7-466D-B7C9-519C2F120D9B}" srcOrd="0" destOrd="0" presId="urn:microsoft.com/office/officeart/2005/8/layout/hList7"/>
    <dgm:cxn modelId="{5C111F27-6315-4A68-B680-B56CBCB88C29}" type="presOf" srcId="{0EB96E62-CE87-4B78-84BC-3179D8D3996B}" destId="{2D780C2D-6F81-4AC7-BEE5-EAAB938F34D7}" srcOrd="0" destOrd="0" presId="urn:microsoft.com/office/officeart/2005/8/layout/hList7"/>
    <dgm:cxn modelId="{1101F36A-97CC-4A26-A244-7C47324C3D29}" type="presOf" srcId="{F4AAC7AC-25D5-435A-A9D6-54C1D168BE35}" destId="{558DAA50-B64A-4486-A84B-9722ADA8F0A6}" srcOrd="1" destOrd="0" presId="urn:microsoft.com/office/officeart/2005/8/layout/hList7"/>
    <dgm:cxn modelId="{F6D91A55-F6AD-4C77-A469-59B36E4E7796}" type="presOf" srcId="{CF79361C-E346-43C8-A489-17E39DB86BB1}" destId="{9E51A3C1-078E-442F-B5D7-6BE53B0D6526}" srcOrd="1" destOrd="0" presId="urn:microsoft.com/office/officeart/2005/8/layout/hList7"/>
    <dgm:cxn modelId="{549D8258-B4F7-412A-9DFF-5F4CAB87FAC4}" srcId="{77AC5F21-B13D-46C3-BFF8-D4D499B5C2C0}" destId="{F4AAC7AC-25D5-435A-A9D6-54C1D168BE35}" srcOrd="1" destOrd="0" parTransId="{3A461933-19D2-4EDF-B4C3-83C0CA54FA2B}" sibTransId="{3D755E67-5979-410B-876B-7E79588277E6}"/>
    <dgm:cxn modelId="{37AF249B-0218-4CD2-91D3-8F77782FE9FB}" type="presOf" srcId="{CF79361C-E346-43C8-A489-17E39DB86BB1}" destId="{C16626D7-F47B-4926-9341-6D9E6E45FC21}" srcOrd="0" destOrd="0" presId="urn:microsoft.com/office/officeart/2005/8/layout/hList7"/>
    <dgm:cxn modelId="{0C4466AD-9A60-437A-82BD-9EA0D596CFC8}" type="presOf" srcId="{F4AAC7AC-25D5-435A-A9D6-54C1D168BE35}" destId="{606C597C-FE14-4514-8018-F21B1654AC75}" srcOrd="0" destOrd="0" presId="urn:microsoft.com/office/officeart/2005/8/layout/hList7"/>
    <dgm:cxn modelId="{1AA05FD6-A9B5-48B5-8071-C114EF395D7F}" srcId="{77AC5F21-B13D-46C3-BFF8-D4D499B5C2C0}" destId="{CF79361C-E346-43C8-A489-17E39DB86BB1}" srcOrd="0" destOrd="0" parTransId="{9B443154-E301-4BF9-BE62-212C72544B12}" sibTransId="{0EB96E62-CE87-4B78-84BC-3179D8D3996B}"/>
    <dgm:cxn modelId="{CF34FF11-CCBC-48D8-917C-343D4A0E4B3C}" type="presParOf" srcId="{94740FBC-61F7-466D-B7C9-519C2F120D9B}" destId="{006897AB-D25D-4D73-B72B-D807238C2E86}" srcOrd="0" destOrd="0" presId="urn:microsoft.com/office/officeart/2005/8/layout/hList7"/>
    <dgm:cxn modelId="{2FB57876-CE56-4BA0-BD2B-CA8F8BD62DBA}" type="presParOf" srcId="{94740FBC-61F7-466D-B7C9-519C2F120D9B}" destId="{282DABD9-7172-4089-97E0-06B8BD63A750}" srcOrd="1" destOrd="0" presId="urn:microsoft.com/office/officeart/2005/8/layout/hList7"/>
    <dgm:cxn modelId="{4FB9A9C5-2BAB-4A97-819B-BAAD1C0B7FB3}" type="presParOf" srcId="{282DABD9-7172-4089-97E0-06B8BD63A750}" destId="{7570674D-645C-4EA1-A33F-6D5DC984D2D8}" srcOrd="0" destOrd="0" presId="urn:microsoft.com/office/officeart/2005/8/layout/hList7"/>
    <dgm:cxn modelId="{58BCCDAF-DE15-40DC-A85A-BBE129FE1F84}" type="presParOf" srcId="{7570674D-645C-4EA1-A33F-6D5DC984D2D8}" destId="{C16626D7-F47B-4926-9341-6D9E6E45FC21}" srcOrd="0" destOrd="0" presId="urn:microsoft.com/office/officeart/2005/8/layout/hList7"/>
    <dgm:cxn modelId="{10F33AFE-BC96-4666-A50B-C99394163B36}" type="presParOf" srcId="{7570674D-645C-4EA1-A33F-6D5DC984D2D8}" destId="{9E51A3C1-078E-442F-B5D7-6BE53B0D6526}" srcOrd="1" destOrd="0" presId="urn:microsoft.com/office/officeart/2005/8/layout/hList7"/>
    <dgm:cxn modelId="{7F6E7B2C-4737-4811-B255-2E5DDD5748F8}" type="presParOf" srcId="{7570674D-645C-4EA1-A33F-6D5DC984D2D8}" destId="{DEF6B8BE-781B-4112-93D2-CB93EFAB901B}" srcOrd="2" destOrd="0" presId="urn:microsoft.com/office/officeart/2005/8/layout/hList7"/>
    <dgm:cxn modelId="{A726B954-9209-4411-8E16-7BBFDF08DEE4}" type="presParOf" srcId="{7570674D-645C-4EA1-A33F-6D5DC984D2D8}" destId="{46D0FF27-6229-423B-9AB7-4B65F75FA72D}" srcOrd="3" destOrd="0" presId="urn:microsoft.com/office/officeart/2005/8/layout/hList7"/>
    <dgm:cxn modelId="{41148569-4E18-43AE-B823-924421C3051E}" type="presParOf" srcId="{282DABD9-7172-4089-97E0-06B8BD63A750}" destId="{2D780C2D-6F81-4AC7-BEE5-EAAB938F34D7}" srcOrd="1" destOrd="0" presId="urn:microsoft.com/office/officeart/2005/8/layout/hList7"/>
    <dgm:cxn modelId="{48536F8E-0033-42A6-87B0-1468E3A839D8}" type="presParOf" srcId="{282DABD9-7172-4089-97E0-06B8BD63A750}" destId="{A5991103-C2B1-47BF-B4E1-FD31C30976A3}" srcOrd="2" destOrd="0" presId="urn:microsoft.com/office/officeart/2005/8/layout/hList7"/>
    <dgm:cxn modelId="{75127611-4028-4CA9-BB3C-0179794A6276}" type="presParOf" srcId="{A5991103-C2B1-47BF-B4E1-FD31C30976A3}" destId="{606C597C-FE14-4514-8018-F21B1654AC75}" srcOrd="0" destOrd="0" presId="urn:microsoft.com/office/officeart/2005/8/layout/hList7"/>
    <dgm:cxn modelId="{62AE8056-F017-47DE-8289-BDB316A79ECE}" type="presParOf" srcId="{A5991103-C2B1-47BF-B4E1-FD31C30976A3}" destId="{558DAA50-B64A-4486-A84B-9722ADA8F0A6}" srcOrd="1" destOrd="0" presId="urn:microsoft.com/office/officeart/2005/8/layout/hList7"/>
    <dgm:cxn modelId="{FCFF9713-548C-4B2D-98E1-04A251B9ECDB}" type="presParOf" srcId="{A5991103-C2B1-47BF-B4E1-FD31C30976A3}" destId="{020915B2-14A4-4E9A-8340-1C0346BBA639}" srcOrd="2" destOrd="0" presId="urn:microsoft.com/office/officeart/2005/8/layout/hList7"/>
    <dgm:cxn modelId="{81CC8436-B247-4DAC-AD4D-A51E6FAC6466}" type="presParOf" srcId="{A5991103-C2B1-47BF-B4E1-FD31C30976A3}" destId="{AA117725-7F88-4CB7-9129-319E6A508F92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954DF953-068A-49EF-A2C0-A8DCC24B42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2B5DDC-545B-48ED-827A-F840B38CCB0B}">
      <dgm:prSet/>
      <dgm:spPr/>
      <dgm:t>
        <a:bodyPr/>
        <a:lstStyle/>
        <a:p>
          <a:pPr rtl="0"/>
          <a:r>
            <a:rPr lang="en-GB" dirty="0" err="1"/>
            <a:t>Emphazise</a:t>
          </a:r>
          <a:r>
            <a:rPr lang="en-GB" dirty="0"/>
            <a:t> communities of practice</a:t>
          </a:r>
          <a:endParaRPr lang="en-US" dirty="0"/>
        </a:p>
      </dgm:t>
    </dgm:pt>
    <dgm:pt modelId="{A379A829-8FB9-44F6-9B56-16B892E7CE65}" type="parTrans" cxnId="{A711B693-B0ED-4478-AAE4-91F6C652EC78}">
      <dgm:prSet/>
      <dgm:spPr/>
      <dgm:t>
        <a:bodyPr/>
        <a:lstStyle/>
        <a:p>
          <a:endParaRPr lang="en-US"/>
        </a:p>
      </dgm:t>
    </dgm:pt>
    <dgm:pt modelId="{3FB7570E-7DC7-4A74-8411-DA7B2614CD09}" type="sibTrans" cxnId="{A711B693-B0ED-4478-AAE4-91F6C652EC78}">
      <dgm:prSet/>
      <dgm:spPr/>
      <dgm:t>
        <a:bodyPr/>
        <a:lstStyle/>
        <a:p>
          <a:endParaRPr lang="en-US"/>
        </a:p>
      </dgm:t>
    </dgm:pt>
    <dgm:pt modelId="{C763F7DD-4DF2-4B69-8270-2570D4072BA7}" type="pres">
      <dgm:prSet presAssocID="{954DF953-068A-49EF-A2C0-A8DCC24B4242}" presName="linear" presStyleCnt="0">
        <dgm:presLayoutVars>
          <dgm:animLvl val="lvl"/>
          <dgm:resizeHandles val="exact"/>
        </dgm:presLayoutVars>
      </dgm:prSet>
      <dgm:spPr/>
    </dgm:pt>
    <dgm:pt modelId="{D965A704-065A-407F-8E0B-E133B29911C2}" type="pres">
      <dgm:prSet presAssocID="{1A2B5DDC-545B-48ED-827A-F840B38CCB0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4833729-2130-45D9-9B9A-2C643FAFE13A}" type="presOf" srcId="{1A2B5DDC-545B-48ED-827A-F840B38CCB0B}" destId="{D965A704-065A-407F-8E0B-E133B29911C2}" srcOrd="0" destOrd="0" presId="urn:microsoft.com/office/officeart/2005/8/layout/vList2"/>
    <dgm:cxn modelId="{0950F16F-8424-40F5-906A-4AD0F7E4C8AF}" type="presOf" srcId="{954DF953-068A-49EF-A2C0-A8DCC24B4242}" destId="{C763F7DD-4DF2-4B69-8270-2570D4072BA7}" srcOrd="0" destOrd="0" presId="urn:microsoft.com/office/officeart/2005/8/layout/vList2"/>
    <dgm:cxn modelId="{A711B693-B0ED-4478-AAE4-91F6C652EC78}" srcId="{954DF953-068A-49EF-A2C0-A8DCC24B4242}" destId="{1A2B5DDC-545B-48ED-827A-F840B38CCB0B}" srcOrd="0" destOrd="0" parTransId="{A379A829-8FB9-44F6-9B56-16B892E7CE65}" sibTransId="{3FB7570E-7DC7-4A74-8411-DA7B2614CD09}"/>
    <dgm:cxn modelId="{8C6CCBCA-8851-4835-9550-F0C77535067D}" type="presParOf" srcId="{C763F7DD-4DF2-4B69-8270-2570D4072BA7}" destId="{D965A704-065A-407F-8E0B-E133B29911C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C48EA5D3-14ED-493E-A613-1C9B6DCD8301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9E93DA4-BB0E-448D-9D5E-AFAF3F0E8BAB}">
      <dgm:prSet custT="1"/>
      <dgm:spPr/>
      <dgm:t>
        <a:bodyPr/>
        <a:lstStyle/>
        <a:p>
          <a:pPr rtl="0"/>
          <a:r>
            <a:rPr lang="en-GB" sz="1800" dirty="0"/>
            <a:t>Activities to main identities and interpersonal relations within the community </a:t>
          </a:r>
          <a:endParaRPr lang="en-US" sz="1800" dirty="0"/>
        </a:p>
      </dgm:t>
    </dgm:pt>
    <dgm:pt modelId="{238503F0-645C-4C63-B119-49AEEDF51E45}" type="parTrans" cxnId="{D9567D02-47B3-4691-BAC3-B8EB7A274348}">
      <dgm:prSet/>
      <dgm:spPr/>
      <dgm:t>
        <a:bodyPr/>
        <a:lstStyle/>
        <a:p>
          <a:endParaRPr lang="en-US" sz="2000"/>
        </a:p>
      </dgm:t>
    </dgm:pt>
    <dgm:pt modelId="{4BB3FD0B-50C2-47FD-9E71-4637DCA1AC12}" type="sibTrans" cxnId="{D9567D02-47B3-4691-BAC3-B8EB7A274348}">
      <dgm:prSet/>
      <dgm:spPr/>
      <dgm:t>
        <a:bodyPr/>
        <a:lstStyle/>
        <a:p>
          <a:endParaRPr lang="en-US" sz="2000"/>
        </a:p>
      </dgm:t>
    </dgm:pt>
    <dgm:pt modelId="{30A89E3E-96AC-424B-A00B-8881CE0079FD}" type="pres">
      <dgm:prSet presAssocID="{C48EA5D3-14ED-493E-A613-1C9B6DCD8301}" presName="linear" presStyleCnt="0">
        <dgm:presLayoutVars>
          <dgm:animLvl val="lvl"/>
          <dgm:resizeHandles val="exact"/>
        </dgm:presLayoutVars>
      </dgm:prSet>
      <dgm:spPr/>
    </dgm:pt>
    <dgm:pt modelId="{D92AA001-D1D4-4132-8819-E697B8352531}" type="pres">
      <dgm:prSet presAssocID="{39E93DA4-BB0E-448D-9D5E-AFAF3F0E8BAB}" presName="parentText" presStyleLbl="node1" presStyleIdx="0" presStyleCnt="1" custScaleY="762621">
        <dgm:presLayoutVars>
          <dgm:chMax val="0"/>
          <dgm:bulletEnabled val="1"/>
        </dgm:presLayoutVars>
      </dgm:prSet>
      <dgm:spPr/>
    </dgm:pt>
  </dgm:ptLst>
  <dgm:cxnLst>
    <dgm:cxn modelId="{D9567D02-47B3-4691-BAC3-B8EB7A274348}" srcId="{C48EA5D3-14ED-493E-A613-1C9B6DCD8301}" destId="{39E93DA4-BB0E-448D-9D5E-AFAF3F0E8BAB}" srcOrd="0" destOrd="0" parTransId="{238503F0-645C-4C63-B119-49AEEDF51E45}" sibTransId="{4BB3FD0B-50C2-47FD-9E71-4637DCA1AC12}"/>
    <dgm:cxn modelId="{B187AE3E-BAC3-4506-B845-02DAF7E4A6B5}" type="presOf" srcId="{39E93DA4-BB0E-448D-9D5E-AFAF3F0E8BAB}" destId="{D92AA001-D1D4-4132-8819-E697B8352531}" srcOrd="0" destOrd="0" presId="urn:microsoft.com/office/officeart/2005/8/layout/vList2"/>
    <dgm:cxn modelId="{6110ABA4-C50D-419E-BB57-C84660853FB3}" type="presOf" srcId="{C48EA5D3-14ED-493E-A613-1C9B6DCD8301}" destId="{30A89E3E-96AC-424B-A00B-8881CE0079FD}" srcOrd="0" destOrd="0" presId="urn:microsoft.com/office/officeart/2005/8/layout/vList2"/>
    <dgm:cxn modelId="{C370EED5-A454-4D07-BFDF-4BFF51E5E02D}" type="presParOf" srcId="{30A89E3E-96AC-424B-A00B-8881CE0079FD}" destId="{D92AA001-D1D4-4132-8819-E697B835253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E785510A-7023-4906-8B98-82E23C34084A}" type="doc">
      <dgm:prSet loTypeId="urn:microsoft.com/office/officeart/2005/8/layout/vList2" loCatId="list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7C060E75-C885-423A-B24E-24A0E2B46981}">
      <dgm:prSet/>
      <dgm:spPr/>
      <dgm:t>
        <a:bodyPr/>
        <a:lstStyle/>
        <a:p>
          <a:pPr rtl="0"/>
          <a:r>
            <a:rPr lang="en-GB" dirty="0"/>
            <a:t>Students are motivated to learn if they are members of a classroom or school community that values learning.</a:t>
          </a:r>
          <a:endParaRPr lang="en-US" dirty="0"/>
        </a:p>
      </dgm:t>
    </dgm:pt>
    <dgm:pt modelId="{B6BCA24C-569A-471D-9C38-B63F44D69C9A}" type="parTrans" cxnId="{76A7120F-5048-4335-AA34-64B375C2BC59}">
      <dgm:prSet/>
      <dgm:spPr/>
      <dgm:t>
        <a:bodyPr/>
        <a:lstStyle/>
        <a:p>
          <a:endParaRPr lang="en-US"/>
        </a:p>
      </dgm:t>
    </dgm:pt>
    <dgm:pt modelId="{02D9F34B-506E-4B48-BB6C-D7929B510127}" type="sibTrans" cxnId="{76A7120F-5048-4335-AA34-64B375C2BC59}">
      <dgm:prSet/>
      <dgm:spPr/>
      <dgm:t>
        <a:bodyPr/>
        <a:lstStyle/>
        <a:p>
          <a:endParaRPr lang="en-US"/>
        </a:p>
      </dgm:t>
    </dgm:pt>
    <dgm:pt modelId="{C091221A-670E-45EC-B04F-D93A3344CAFB}" type="pres">
      <dgm:prSet presAssocID="{E785510A-7023-4906-8B98-82E23C34084A}" presName="linear" presStyleCnt="0">
        <dgm:presLayoutVars>
          <dgm:animLvl val="lvl"/>
          <dgm:resizeHandles val="exact"/>
        </dgm:presLayoutVars>
      </dgm:prSet>
      <dgm:spPr/>
    </dgm:pt>
    <dgm:pt modelId="{4C861C70-71F5-43AB-AA32-CBE801ECFB84}" type="pres">
      <dgm:prSet presAssocID="{7C060E75-C885-423A-B24E-24A0E2B4698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6A7120F-5048-4335-AA34-64B375C2BC59}" srcId="{E785510A-7023-4906-8B98-82E23C34084A}" destId="{7C060E75-C885-423A-B24E-24A0E2B46981}" srcOrd="0" destOrd="0" parTransId="{B6BCA24C-569A-471D-9C38-B63F44D69C9A}" sibTransId="{02D9F34B-506E-4B48-BB6C-D7929B510127}"/>
    <dgm:cxn modelId="{55022F27-8D51-48CD-90DD-59F0A2254DCA}" type="presOf" srcId="{E785510A-7023-4906-8B98-82E23C34084A}" destId="{C091221A-670E-45EC-B04F-D93A3344CAFB}" srcOrd="0" destOrd="0" presId="urn:microsoft.com/office/officeart/2005/8/layout/vList2"/>
    <dgm:cxn modelId="{8BE8335E-C87B-4C55-B096-74C1E3F892E1}" type="presOf" srcId="{7C060E75-C885-423A-B24E-24A0E2B46981}" destId="{4C861C70-71F5-43AB-AA32-CBE801ECFB84}" srcOrd="0" destOrd="0" presId="urn:microsoft.com/office/officeart/2005/8/layout/vList2"/>
    <dgm:cxn modelId="{33EBDD5B-0F70-4378-98B5-1C0F094C3238}" type="presParOf" srcId="{C091221A-670E-45EC-B04F-D93A3344CAFB}" destId="{4C861C70-71F5-43AB-AA32-CBE801ECFB8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EF3CC63-DAD8-4B5B-B722-076713949221}" type="doc">
      <dgm:prSet loTypeId="urn:microsoft.com/office/officeart/2005/8/layout/vList2" loCatId="list" qsTypeId="urn:microsoft.com/office/officeart/2005/8/quickstyle/simple1" qsCatId="simple" csTypeId="urn:microsoft.com/office/officeart/2005/8/colors/accent5_5" csCatId="accent5"/>
      <dgm:spPr/>
      <dgm:t>
        <a:bodyPr/>
        <a:lstStyle/>
        <a:p>
          <a:endParaRPr lang="en-US"/>
        </a:p>
      </dgm:t>
    </dgm:pt>
    <dgm:pt modelId="{5C4E7D96-CB32-49E6-BF95-E1FE5EE6E194}">
      <dgm:prSet/>
      <dgm:spPr/>
      <dgm:t>
        <a:bodyPr/>
        <a:lstStyle/>
        <a:p>
          <a:pPr rtl="0"/>
          <a:r>
            <a:rPr lang="en-GB" dirty="0"/>
            <a:t>We learn by the company we keep (</a:t>
          </a:r>
          <a:r>
            <a:rPr lang="en-GB" dirty="0" err="1"/>
            <a:t>eccles</a:t>
          </a:r>
          <a:r>
            <a:rPr lang="en-GB" dirty="0"/>
            <a:t>, 2009)</a:t>
          </a:r>
          <a:endParaRPr lang="en-US" dirty="0"/>
        </a:p>
      </dgm:t>
    </dgm:pt>
    <dgm:pt modelId="{8F4795B2-6636-45CC-BFAF-510EFD234049}" type="parTrans" cxnId="{C709378F-CFF7-4CFC-B819-B46C57B0DC26}">
      <dgm:prSet/>
      <dgm:spPr/>
      <dgm:t>
        <a:bodyPr/>
        <a:lstStyle/>
        <a:p>
          <a:endParaRPr lang="en-US"/>
        </a:p>
      </dgm:t>
    </dgm:pt>
    <dgm:pt modelId="{1D662CEE-D599-4D23-8D73-48029A84752F}" type="sibTrans" cxnId="{C709378F-CFF7-4CFC-B819-B46C57B0DC26}">
      <dgm:prSet/>
      <dgm:spPr/>
      <dgm:t>
        <a:bodyPr/>
        <a:lstStyle/>
        <a:p>
          <a:endParaRPr lang="en-US"/>
        </a:p>
      </dgm:t>
    </dgm:pt>
    <dgm:pt modelId="{CF9AD897-E8A5-41CA-9147-FAA9B7F379F3}" type="pres">
      <dgm:prSet presAssocID="{3EF3CC63-DAD8-4B5B-B722-076713949221}" presName="linear" presStyleCnt="0">
        <dgm:presLayoutVars>
          <dgm:animLvl val="lvl"/>
          <dgm:resizeHandles val="exact"/>
        </dgm:presLayoutVars>
      </dgm:prSet>
      <dgm:spPr/>
    </dgm:pt>
    <dgm:pt modelId="{87D12FD0-55A1-4569-B196-387209D1C366}" type="pres">
      <dgm:prSet presAssocID="{5C4E7D96-CB32-49E6-BF95-E1FE5EE6E19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14DF729-2623-448A-849D-A6468666810F}" type="presOf" srcId="{3EF3CC63-DAD8-4B5B-B722-076713949221}" destId="{CF9AD897-E8A5-41CA-9147-FAA9B7F379F3}" srcOrd="0" destOrd="0" presId="urn:microsoft.com/office/officeart/2005/8/layout/vList2"/>
    <dgm:cxn modelId="{C709378F-CFF7-4CFC-B819-B46C57B0DC26}" srcId="{3EF3CC63-DAD8-4B5B-B722-076713949221}" destId="{5C4E7D96-CB32-49E6-BF95-E1FE5EE6E194}" srcOrd="0" destOrd="0" parTransId="{8F4795B2-6636-45CC-BFAF-510EFD234049}" sibTransId="{1D662CEE-D599-4D23-8D73-48029A84752F}"/>
    <dgm:cxn modelId="{FE6EB2A4-D5E0-4B97-BBEC-4540002DF2A3}" type="presOf" srcId="{5C4E7D96-CB32-49E6-BF95-E1FE5EE6E194}" destId="{87D12FD0-55A1-4569-B196-387209D1C366}" srcOrd="0" destOrd="0" presId="urn:microsoft.com/office/officeart/2005/8/layout/vList2"/>
    <dgm:cxn modelId="{5ED8C064-1BDB-4B6B-AB7B-F19DDD710280}" type="presParOf" srcId="{CF9AD897-E8A5-41CA-9147-FAA9B7F379F3}" destId="{87D12FD0-55A1-4569-B196-387209D1C36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060A57B4-6E50-4887-9D90-BCA8F877CCD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25002CB2-E8C9-4B05-8217-86E2717D66B4}">
      <dgm:prSet/>
      <dgm:spPr/>
      <dgm:t>
        <a:bodyPr/>
        <a:lstStyle/>
        <a:p>
          <a:pPr algn="ctr" rtl="0"/>
          <a:r>
            <a:rPr lang="en-GB"/>
            <a:t>These needs are essential and necessary for growth, vitality and psychological well-being</a:t>
          </a:r>
          <a:endParaRPr lang="en-US"/>
        </a:p>
      </dgm:t>
    </dgm:pt>
    <dgm:pt modelId="{89C9B8BE-83DE-466B-BA00-2F0DA9D61242}" type="parTrans" cxnId="{7588B15D-D5E0-4F32-8CBA-38123CA57CF5}">
      <dgm:prSet/>
      <dgm:spPr/>
      <dgm:t>
        <a:bodyPr/>
        <a:lstStyle/>
        <a:p>
          <a:endParaRPr lang="en-US"/>
        </a:p>
      </dgm:t>
    </dgm:pt>
    <dgm:pt modelId="{73F15370-1C25-4BB7-ACD3-E82AEA42A3E0}" type="sibTrans" cxnId="{7588B15D-D5E0-4F32-8CBA-38123CA57CF5}">
      <dgm:prSet/>
      <dgm:spPr/>
      <dgm:t>
        <a:bodyPr/>
        <a:lstStyle/>
        <a:p>
          <a:endParaRPr lang="en-US"/>
        </a:p>
      </dgm:t>
    </dgm:pt>
    <dgm:pt modelId="{09F5E27D-E041-4C67-B52F-A6CF2E73994F}" type="pres">
      <dgm:prSet presAssocID="{060A57B4-6E50-4887-9D90-BCA8F877CCDE}" presName="linear" presStyleCnt="0">
        <dgm:presLayoutVars>
          <dgm:animLvl val="lvl"/>
          <dgm:resizeHandles val="exact"/>
        </dgm:presLayoutVars>
      </dgm:prSet>
      <dgm:spPr/>
    </dgm:pt>
    <dgm:pt modelId="{EB72EAB7-2A37-4F32-A90A-1EF4A88B7EDA}" type="pres">
      <dgm:prSet presAssocID="{25002CB2-E8C9-4B05-8217-86E2717D66B4}" presName="parentText" presStyleLbl="node1" presStyleIdx="0" presStyleCnt="1" custScaleY="104449" custLinFactNeighborX="-815" custLinFactNeighborY="29184">
        <dgm:presLayoutVars>
          <dgm:chMax val="0"/>
          <dgm:bulletEnabled val="1"/>
        </dgm:presLayoutVars>
      </dgm:prSet>
      <dgm:spPr/>
    </dgm:pt>
  </dgm:ptLst>
  <dgm:cxnLst>
    <dgm:cxn modelId="{BCD3E135-4AC0-43B0-A12F-4260D48E6A55}" type="presOf" srcId="{060A57B4-6E50-4887-9D90-BCA8F877CCDE}" destId="{09F5E27D-E041-4C67-B52F-A6CF2E73994F}" srcOrd="0" destOrd="0" presId="urn:microsoft.com/office/officeart/2005/8/layout/vList2"/>
    <dgm:cxn modelId="{7588B15D-D5E0-4F32-8CBA-38123CA57CF5}" srcId="{060A57B4-6E50-4887-9D90-BCA8F877CCDE}" destId="{25002CB2-E8C9-4B05-8217-86E2717D66B4}" srcOrd="0" destOrd="0" parTransId="{89C9B8BE-83DE-466B-BA00-2F0DA9D61242}" sibTransId="{73F15370-1C25-4BB7-ACD3-E82AEA42A3E0}"/>
    <dgm:cxn modelId="{B655A589-8909-40FD-AA84-9C1A06720DCB}" type="presOf" srcId="{25002CB2-E8C9-4B05-8217-86E2717D66B4}" destId="{EB72EAB7-2A37-4F32-A90A-1EF4A88B7EDA}" srcOrd="0" destOrd="0" presId="urn:microsoft.com/office/officeart/2005/8/layout/vList2"/>
    <dgm:cxn modelId="{56451A47-F874-4583-AD9E-0BB23A88C6B3}" type="presParOf" srcId="{09F5E27D-E041-4C67-B52F-A6CF2E73994F}" destId="{EB72EAB7-2A37-4F32-A90A-1EF4A88B7ED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105D9FC7-60C0-4B55-95B5-81DB869DE483}" type="doc">
      <dgm:prSet loTypeId="urn:microsoft.com/office/officeart/2005/8/layout/hProcess9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AB7F907-CB4F-455C-A31D-4CC9ACF916DA}">
      <dgm:prSet/>
      <dgm:spPr/>
      <dgm:t>
        <a:bodyPr/>
        <a:lstStyle/>
        <a:p>
          <a:pPr rtl="0"/>
          <a:r>
            <a:rPr lang="en-GB" dirty="0"/>
            <a:t>A psychological need to experience self-direction in the initiation and regulation of one’s behaviour (</a:t>
          </a:r>
          <a:r>
            <a:rPr lang="en-GB" dirty="0" err="1"/>
            <a:t>Deci</a:t>
          </a:r>
          <a:r>
            <a:rPr lang="en-GB" dirty="0"/>
            <a:t> and Ryan, 1985)</a:t>
          </a:r>
          <a:endParaRPr lang="en-US" dirty="0"/>
        </a:p>
      </dgm:t>
    </dgm:pt>
    <dgm:pt modelId="{5190F23C-9ABE-4099-B396-500C28CF6B7E}" type="parTrans" cxnId="{42C6DACF-DE19-4798-BF27-556DDC9E77B4}">
      <dgm:prSet/>
      <dgm:spPr/>
      <dgm:t>
        <a:bodyPr/>
        <a:lstStyle/>
        <a:p>
          <a:endParaRPr lang="en-US"/>
        </a:p>
      </dgm:t>
    </dgm:pt>
    <dgm:pt modelId="{0507914B-5054-413B-8B97-D63BC2D86DA4}" type="sibTrans" cxnId="{42C6DACF-DE19-4798-BF27-556DDC9E77B4}">
      <dgm:prSet/>
      <dgm:spPr/>
      <dgm:t>
        <a:bodyPr/>
        <a:lstStyle/>
        <a:p>
          <a:endParaRPr lang="en-US"/>
        </a:p>
      </dgm:t>
    </dgm:pt>
    <dgm:pt modelId="{83EA17E0-BD84-41D3-B5A9-E97C4914BDF2}">
      <dgm:prSet/>
      <dgm:spPr/>
      <dgm:t>
        <a:bodyPr/>
        <a:lstStyle/>
        <a:p>
          <a:pPr rtl="0"/>
          <a:r>
            <a:rPr lang="en-GB"/>
            <a:t>For example, when pupils do something they want to – high autonomy. When doing something they have to because others tell them so – low autonomy </a:t>
          </a:r>
          <a:endParaRPr lang="en-US"/>
        </a:p>
      </dgm:t>
    </dgm:pt>
    <dgm:pt modelId="{037643F0-2F02-4EAE-974C-0FA4355499A7}" type="parTrans" cxnId="{568DAEF0-C5ED-4897-BD78-85A3E5BCD1BE}">
      <dgm:prSet/>
      <dgm:spPr/>
      <dgm:t>
        <a:bodyPr/>
        <a:lstStyle/>
        <a:p>
          <a:endParaRPr lang="en-US"/>
        </a:p>
      </dgm:t>
    </dgm:pt>
    <dgm:pt modelId="{BBA2DC95-C017-4F27-908D-269818423E2C}" type="sibTrans" cxnId="{568DAEF0-C5ED-4897-BD78-85A3E5BCD1BE}">
      <dgm:prSet/>
      <dgm:spPr/>
      <dgm:t>
        <a:bodyPr/>
        <a:lstStyle/>
        <a:p>
          <a:endParaRPr lang="en-US"/>
        </a:p>
      </dgm:t>
    </dgm:pt>
    <dgm:pt modelId="{D84EFCA9-0921-44E5-BC11-2538D1F0AA6B}" type="pres">
      <dgm:prSet presAssocID="{105D9FC7-60C0-4B55-95B5-81DB869DE483}" presName="CompostProcess" presStyleCnt="0">
        <dgm:presLayoutVars>
          <dgm:dir/>
          <dgm:resizeHandles val="exact"/>
        </dgm:presLayoutVars>
      </dgm:prSet>
      <dgm:spPr/>
    </dgm:pt>
    <dgm:pt modelId="{C9BD1576-14DC-42DB-8294-D3AE9C0170E0}" type="pres">
      <dgm:prSet presAssocID="{105D9FC7-60C0-4B55-95B5-81DB869DE483}" presName="arrow" presStyleLbl="bgShp" presStyleIdx="0" presStyleCnt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F549B94-3CAF-4E1F-8BAA-D673D043AE32}" type="pres">
      <dgm:prSet presAssocID="{105D9FC7-60C0-4B55-95B5-81DB869DE483}" presName="linearProcess" presStyleCnt="0"/>
      <dgm:spPr/>
    </dgm:pt>
    <dgm:pt modelId="{CB64544B-AB01-4D33-BE34-2DD87D33475C}" type="pres">
      <dgm:prSet presAssocID="{6AB7F907-CB4F-455C-A31D-4CC9ACF916DA}" presName="textNode" presStyleLbl="node1" presStyleIdx="0" presStyleCnt="2">
        <dgm:presLayoutVars>
          <dgm:bulletEnabled val="1"/>
        </dgm:presLayoutVars>
      </dgm:prSet>
      <dgm:spPr/>
    </dgm:pt>
    <dgm:pt modelId="{738F623E-C2FB-42B1-B61A-AA582F226C7E}" type="pres">
      <dgm:prSet presAssocID="{0507914B-5054-413B-8B97-D63BC2D86DA4}" presName="sibTrans" presStyleCnt="0"/>
      <dgm:spPr/>
    </dgm:pt>
    <dgm:pt modelId="{BD8C2D63-B190-4D45-BF3F-2EB999CAD15C}" type="pres">
      <dgm:prSet presAssocID="{83EA17E0-BD84-41D3-B5A9-E97C4914BDF2}" presName="textNode" presStyleLbl="node1" presStyleIdx="1" presStyleCnt="2">
        <dgm:presLayoutVars>
          <dgm:bulletEnabled val="1"/>
        </dgm:presLayoutVars>
      </dgm:prSet>
      <dgm:spPr/>
    </dgm:pt>
  </dgm:ptLst>
  <dgm:cxnLst>
    <dgm:cxn modelId="{4D969342-3007-464A-A139-2249C886FC90}" type="presOf" srcId="{105D9FC7-60C0-4B55-95B5-81DB869DE483}" destId="{D84EFCA9-0921-44E5-BC11-2538D1F0AA6B}" srcOrd="0" destOrd="0" presId="urn:microsoft.com/office/officeart/2005/8/layout/hProcess9"/>
    <dgm:cxn modelId="{38DBBF68-1CBC-44DE-B4DC-F3D3CCA85D08}" type="presOf" srcId="{83EA17E0-BD84-41D3-B5A9-E97C4914BDF2}" destId="{BD8C2D63-B190-4D45-BF3F-2EB999CAD15C}" srcOrd="0" destOrd="0" presId="urn:microsoft.com/office/officeart/2005/8/layout/hProcess9"/>
    <dgm:cxn modelId="{E4E4169D-06D5-480A-993D-38302DF204E4}" type="presOf" srcId="{6AB7F907-CB4F-455C-A31D-4CC9ACF916DA}" destId="{CB64544B-AB01-4D33-BE34-2DD87D33475C}" srcOrd="0" destOrd="0" presId="urn:microsoft.com/office/officeart/2005/8/layout/hProcess9"/>
    <dgm:cxn modelId="{42C6DACF-DE19-4798-BF27-556DDC9E77B4}" srcId="{105D9FC7-60C0-4B55-95B5-81DB869DE483}" destId="{6AB7F907-CB4F-455C-A31D-4CC9ACF916DA}" srcOrd="0" destOrd="0" parTransId="{5190F23C-9ABE-4099-B396-500C28CF6B7E}" sibTransId="{0507914B-5054-413B-8B97-D63BC2D86DA4}"/>
    <dgm:cxn modelId="{568DAEF0-C5ED-4897-BD78-85A3E5BCD1BE}" srcId="{105D9FC7-60C0-4B55-95B5-81DB869DE483}" destId="{83EA17E0-BD84-41D3-B5A9-E97C4914BDF2}" srcOrd="1" destOrd="0" parTransId="{037643F0-2F02-4EAE-974C-0FA4355499A7}" sibTransId="{BBA2DC95-C017-4F27-908D-269818423E2C}"/>
    <dgm:cxn modelId="{47A6FAB0-35D3-4CAA-B7DE-28D34F02B2A4}" type="presParOf" srcId="{D84EFCA9-0921-44E5-BC11-2538D1F0AA6B}" destId="{C9BD1576-14DC-42DB-8294-D3AE9C0170E0}" srcOrd="0" destOrd="0" presId="urn:microsoft.com/office/officeart/2005/8/layout/hProcess9"/>
    <dgm:cxn modelId="{576B504A-B91D-4779-9AC3-2DF12C4383D0}" type="presParOf" srcId="{D84EFCA9-0921-44E5-BC11-2538D1F0AA6B}" destId="{BF549B94-3CAF-4E1F-8BAA-D673D043AE32}" srcOrd="1" destOrd="0" presId="urn:microsoft.com/office/officeart/2005/8/layout/hProcess9"/>
    <dgm:cxn modelId="{6204AC7F-922A-43CA-B73A-F08563F41C51}" type="presParOf" srcId="{BF549B94-3CAF-4E1F-8BAA-D673D043AE32}" destId="{CB64544B-AB01-4D33-BE34-2DD87D33475C}" srcOrd="0" destOrd="0" presId="urn:microsoft.com/office/officeart/2005/8/layout/hProcess9"/>
    <dgm:cxn modelId="{78616C19-2EDB-401E-ADE9-D8D11AE9F5C4}" type="presParOf" srcId="{BF549B94-3CAF-4E1F-8BAA-D673D043AE32}" destId="{738F623E-C2FB-42B1-B61A-AA582F226C7E}" srcOrd="1" destOrd="0" presId="urn:microsoft.com/office/officeart/2005/8/layout/hProcess9"/>
    <dgm:cxn modelId="{292A29D0-3361-4C88-94F8-54A757019775}" type="presParOf" srcId="{BF549B94-3CAF-4E1F-8BAA-D673D043AE32}" destId="{BD8C2D63-B190-4D45-BF3F-2EB999CAD15C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3B1C205C-8579-4B53-80FB-370AE92F2916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490EB9-5CF1-4CF8-B235-A1A63394A621}">
      <dgm:prSet/>
      <dgm:spPr/>
      <dgm:t>
        <a:bodyPr/>
        <a:lstStyle/>
        <a:p>
          <a:pPr rtl="0"/>
          <a:r>
            <a:rPr lang="en-GB" dirty="0"/>
            <a:t>an autonomy supportive classroom has the capacity to </a:t>
          </a:r>
          <a:r>
            <a:rPr lang="en-GB" b="1" dirty="0"/>
            <a:t>involve, nurture and satisfy students’ </a:t>
          </a:r>
          <a:r>
            <a:rPr lang="en-GB" dirty="0"/>
            <a:t>need for autonomy. </a:t>
          </a:r>
          <a:endParaRPr lang="en-US" dirty="0"/>
        </a:p>
      </dgm:t>
    </dgm:pt>
    <dgm:pt modelId="{79D10C56-ABCB-4AD0-97AA-19F1AA5314CE}" type="parTrans" cxnId="{B9FCA65D-24AE-4F09-B2C2-73270DDE331E}">
      <dgm:prSet/>
      <dgm:spPr/>
      <dgm:t>
        <a:bodyPr/>
        <a:lstStyle/>
        <a:p>
          <a:endParaRPr lang="en-US"/>
        </a:p>
      </dgm:t>
    </dgm:pt>
    <dgm:pt modelId="{290EE904-F3E9-42D8-BCEB-D87DEDFCA4CF}" type="sibTrans" cxnId="{B9FCA65D-24AE-4F09-B2C2-73270DDE331E}">
      <dgm:prSet/>
      <dgm:spPr/>
      <dgm:t>
        <a:bodyPr/>
        <a:lstStyle/>
        <a:p>
          <a:endParaRPr lang="en-US"/>
        </a:p>
      </dgm:t>
    </dgm:pt>
    <dgm:pt modelId="{EC72BD4A-13F8-4858-8BF4-0AB7417C9284}">
      <dgm:prSet/>
      <dgm:spPr/>
      <dgm:t>
        <a:bodyPr/>
        <a:lstStyle/>
        <a:p>
          <a:pPr rtl="0"/>
          <a:r>
            <a:rPr lang="en-GB" b="1" dirty="0"/>
            <a:t>teachers take an interest </a:t>
          </a:r>
          <a:r>
            <a:rPr lang="en-GB" dirty="0"/>
            <a:t>in the perspective of the student to help support their interests and preferences</a:t>
          </a:r>
          <a:endParaRPr lang="en-US" dirty="0"/>
        </a:p>
      </dgm:t>
    </dgm:pt>
    <dgm:pt modelId="{DB624DE3-11A2-42B4-B141-0E159AD58F24}" type="parTrans" cxnId="{29D2ACBF-6790-4570-92E2-08FD92F26D3A}">
      <dgm:prSet/>
      <dgm:spPr/>
      <dgm:t>
        <a:bodyPr/>
        <a:lstStyle/>
        <a:p>
          <a:endParaRPr lang="en-US"/>
        </a:p>
      </dgm:t>
    </dgm:pt>
    <dgm:pt modelId="{E85366DD-C6BB-4815-A2C1-EAB1D1B7A99C}" type="sibTrans" cxnId="{29D2ACBF-6790-4570-92E2-08FD92F26D3A}">
      <dgm:prSet/>
      <dgm:spPr/>
      <dgm:t>
        <a:bodyPr/>
        <a:lstStyle/>
        <a:p>
          <a:endParaRPr lang="en-US"/>
        </a:p>
      </dgm:t>
    </dgm:pt>
    <dgm:pt modelId="{2ACB9C11-8917-42A1-8980-50E8B2919BB6}">
      <dgm:prSet/>
      <dgm:spPr/>
      <dgm:t>
        <a:bodyPr/>
        <a:lstStyle/>
        <a:p>
          <a:pPr rtl="0"/>
          <a:r>
            <a:rPr lang="en-GB" dirty="0"/>
            <a:t>the opposite is a controlling classroom – </a:t>
          </a:r>
          <a:r>
            <a:rPr lang="en-GB" b="1" dirty="0"/>
            <a:t>student’s needs are ignored and teachers use behaviour modification techniques </a:t>
          </a:r>
          <a:r>
            <a:rPr lang="en-GB" dirty="0"/>
            <a:t>to pressure students to conform to a set agenda</a:t>
          </a:r>
          <a:endParaRPr lang="en-US" dirty="0"/>
        </a:p>
      </dgm:t>
    </dgm:pt>
    <dgm:pt modelId="{029FAE09-74F6-4CBB-8243-D3328FA1CAAD}" type="parTrans" cxnId="{6A77B1EA-6086-47C4-B199-BA506000A75E}">
      <dgm:prSet/>
      <dgm:spPr/>
      <dgm:t>
        <a:bodyPr/>
        <a:lstStyle/>
        <a:p>
          <a:endParaRPr lang="en-US"/>
        </a:p>
      </dgm:t>
    </dgm:pt>
    <dgm:pt modelId="{8DE6C54B-8E5C-45E2-8D92-73CE042FFCC7}" type="sibTrans" cxnId="{6A77B1EA-6086-47C4-B199-BA506000A75E}">
      <dgm:prSet/>
      <dgm:spPr/>
      <dgm:t>
        <a:bodyPr/>
        <a:lstStyle/>
        <a:p>
          <a:endParaRPr lang="en-US"/>
        </a:p>
      </dgm:t>
    </dgm:pt>
    <dgm:pt modelId="{1C645247-EE6F-429A-9F75-C6807F88B0B9}" type="pres">
      <dgm:prSet presAssocID="{3B1C205C-8579-4B53-80FB-370AE92F2916}" presName="Name0" presStyleCnt="0">
        <dgm:presLayoutVars>
          <dgm:dir/>
          <dgm:resizeHandles val="exact"/>
        </dgm:presLayoutVars>
      </dgm:prSet>
      <dgm:spPr/>
    </dgm:pt>
    <dgm:pt modelId="{9A8C5365-6A42-4153-B6C3-5B8809848A0D}" type="pres">
      <dgm:prSet presAssocID="{EF490EB9-5CF1-4CF8-B235-A1A63394A621}" presName="node" presStyleLbl="node1" presStyleIdx="0" presStyleCnt="3">
        <dgm:presLayoutVars>
          <dgm:bulletEnabled val="1"/>
        </dgm:presLayoutVars>
      </dgm:prSet>
      <dgm:spPr/>
    </dgm:pt>
    <dgm:pt modelId="{F40180FB-4140-4E4A-91C3-1CF152D1AED1}" type="pres">
      <dgm:prSet presAssocID="{290EE904-F3E9-42D8-BCEB-D87DEDFCA4CF}" presName="sibTrans" presStyleLbl="sibTrans2D1" presStyleIdx="0" presStyleCnt="2"/>
      <dgm:spPr/>
    </dgm:pt>
    <dgm:pt modelId="{687C862E-BDEE-4B8B-BF3C-20DEF80D7F6B}" type="pres">
      <dgm:prSet presAssocID="{290EE904-F3E9-42D8-BCEB-D87DEDFCA4CF}" presName="connectorText" presStyleLbl="sibTrans2D1" presStyleIdx="0" presStyleCnt="2"/>
      <dgm:spPr/>
    </dgm:pt>
    <dgm:pt modelId="{C58D6E9A-59DF-4CD7-90C3-13440C905A8B}" type="pres">
      <dgm:prSet presAssocID="{EC72BD4A-13F8-4858-8BF4-0AB7417C9284}" presName="node" presStyleLbl="node1" presStyleIdx="1" presStyleCnt="3">
        <dgm:presLayoutVars>
          <dgm:bulletEnabled val="1"/>
        </dgm:presLayoutVars>
      </dgm:prSet>
      <dgm:spPr/>
    </dgm:pt>
    <dgm:pt modelId="{ECCEE804-D3B2-4D39-BFC7-DEDB4976CBAD}" type="pres">
      <dgm:prSet presAssocID="{E85366DD-C6BB-4815-A2C1-EAB1D1B7A99C}" presName="sibTrans" presStyleLbl="sibTrans2D1" presStyleIdx="1" presStyleCnt="2"/>
      <dgm:spPr/>
    </dgm:pt>
    <dgm:pt modelId="{7CB6711C-6B31-46C6-B8B7-FCCD3F23C37E}" type="pres">
      <dgm:prSet presAssocID="{E85366DD-C6BB-4815-A2C1-EAB1D1B7A99C}" presName="connectorText" presStyleLbl="sibTrans2D1" presStyleIdx="1" presStyleCnt="2"/>
      <dgm:spPr/>
    </dgm:pt>
    <dgm:pt modelId="{4A3741C1-0729-4EE4-815B-3EF214A7E014}" type="pres">
      <dgm:prSet presAssocID="{2ACB9C11-8917-42A1-8980-50E8B2919BB6}" presName="node" presStyleLbl="node1" presStyleIdx="2" presStyleCnt="3">
        <dgm:presLayoutVars>
          <dgm:bulletEnabled val="1"/>
        </dgm:presLayoutVars>
      </dgm:prSet>
      <dgm:spPr/>
    </dgm:pt>
  </dgm:ptLst>
  <dgm:cxnLst>
    <dgm:cxn modelId="{2937C923-2D75-47E2-936C-D344FBAAF1D0}" type="presOf" srcId="{E85366DD-C6BB-4815-A2C1-EAB1D1B7A99C}" destId="{ECCEE804-D3B2-4D39-BFC7-DEDB4976CBAD}" srcOrd="0" destOrd="0" presId="urn:microsoft.com/office/officeart/2005/8/layout/process1"/>
    <dgm:cxn modelId="{B9FCA65D-24AE-4F09-B2C2-73270DDE331E}" srcId="{3B1C205C-8579-4B53-80FB-370AE92F2916}" destId="{EF490EB9-5CF1-4CF8-B235-A1A63394A621}" srcOrd="0" destOrd="0" parTransId="{79D10C56-ABCB-4AD0-97AA-19F1AA5314CE}" sibTransId="{290EE904-F3E9-42D8-BCEB-D87DEDFCA4CF}"/>
    <dgm:cxn modelId="{71CACC64-0180-4FC1-8E7C-909751F57A93}" type="presOf" srcId="{290EE904-F3E9-42D8-BCEB-D87DEDFCA4CF}" destId="{687C862E-BDEE-4B8B-BF3C-20DEF80D7F6B}" srcOrd="1" destOrd="0" presId="urn:microsoft.com/office/officeart/2005/8/layout/process1"/>
    <dgm:cxn modelId="{67741773-40BA-4056-95CB-44CE886A5424}" type="presOf" srcId="{EC72BD4A-13F8-4858-8BF4-0AB7417C9284}" destId="{C58D6E9A-59DF-4CD7-90C3-13440C905A8B}" srcOrd="0" destOrd="0" presId="urn:microsoft.com/office/officeart/2005/8/layout/process1"/>
    <dgm:cxn modelId="{A237E68B-C2DF-4E40-82F6-BBC0A2CC4F44}" type="presOf" srcId="{E85366DD-C6BB-4815-A2C1-EAB1D1B7A99C}" destId="{7CB6711C-6B31-46C6-B8B7-FCCD3F23C37E}" srcOrd="1" destOrd="0" presId="urn:microsoft.com/office/officeart/2005/8/layout/process1"/>
    <dgm:cxn modelId="{181FB6A2-4863-462B-A1A0-BA178930B84E}" type="presOf" srcId="{3B1C205C-8579-4B53-80FB-370AE92F2916}" destId="{1C645247-EE6F-429A-9F75-C6807F88B0B9}" srcOrd="0" destOrd="0" presId="urn:microsoft.com/office/officeart/2005/8/layout/process1"/>
    <dgm:cxn modelId="{29D2ACBF-6790-4570-92E2-08FD92F26D3A}" srcId="{3B1C205C-8579-4B53-80FB-370AE92F2916}" destId="{EC72BD4A-13F8-4858-8BF4-0AB7417C9284}" srcOrd="1" destOrd="0" parTransId="{DB624DE3-11A2-42B4-B141-0E159AD58F24}" sibTransId="{E85366DD-C6BB-4815-A2C1-EAB1D1B7A99C}"/>
    <dgm:cxn modelId="{3E45FBE0-2D4A-4978-96FE-05D75DEAA834}" type="presOf" srcId="{EF490EB9-5CF1-4CF8-B235-A1A63394A621}" destId="{9A8C5365-6A42-4153-B6C3-5B8809848A0D}" srcOrd="0" destOrd="0" presId="urn:microsoft.com/office/officeart/2005/8/layout/process1"/>
    <dgm:cxn modelId="{EB6FF4E5-3B14-48FE-BCD6-39C9B26418CC}" type="presOf" srcId="{2ACB9C11-8917-42A1-8980-50E8B2919BB6}" destId="{4A3741C1-0729-4EE4-815B-3EF214A7E014}" srcOrd="0" destOrd="0" presId="urn:microsoft.com/office/officeart/2005/8/layout/process1"/>
    <dgm:cxn modelId="{6A77B1EA-6086-47C4-B199-BA506000A75E}" srcId="{3B1C205C-8579-4B53-80FB-370AE92F2916}" destId="{2ACB9C11-8917-42A1-8980-50E8B2919BB6}" srcOrd="2" destOrd="0" parTransId="{029FAE09-74F6-4CBB-8243-D3328FA1CAAD}" sibTransId="{8DE6C54B-8E5C-45E2-8D92-73CE042FFCC7}"/>
    <dgm:cxn modelId="{3997BDF0-27FE-4305-8FE7-8A55225D3CFC}" type="presOf" srcId="{290EE904-F3E9-42D8-BCEB-D87DEDFCA4CF}" destId="{F40180FB-4140-4E4A-91C3-1CF152D1AED1}" srcOrd="0" destOrd="0" presId="urn:microsoft.com/office/officeart/2005/8/layout/process1"/>
    <dgm:cxn modelId="{FF916197-23E9-4537-80FA-7624350E6F46}" type="presParOf" srcId="{1C645247-EE6F-429A-9F75-C6807F88B0B9}" destId="{9A8C5365-6A42-4153-B6C3-5B8809848A0D}" srcOrd="0" destOrd="0" presId="urn:microsoft.com/office/officeart/2005/8/layout/process1"/>
    <dgm:cxn modelId="{ABC42C2D-E6F1-4CE5-9C6D-B78ACD52CDED}" type="presParOf" srcId="{1C645247-EE6F-429A-9F75-C6807F88B0B9}" destId="{F40180FB-4140-4E4A-91C3-1CF152D1AED1}" srcOrd="1" destOrd="0" presId="urn:microsoft.com/office/officeart/2005/8/layout/process1"/>
    <dgm:cxn modelId="{58CA0150-C1C1-4033-B8BD-FA4EFDE9561C}" type="presParOf" srcId="{F40180FB-4140-4E4A-91C3-1CF152D1AED1}" destId="{687C862E-BDEE-4B8B-BF3C-20DEF80D7F6B}" srcOrd="0" destOrd="0" presId="urn:microsoft.com/office/officeart/2005/8/layout/process1"/>
    <dgm:cxn modelId="{2A61D47D-07F5-41B5-898D-DE236880AF87}" type="presParOf" srcId="{1C645247-EE6F-429A-9F75-C6807F88B0B9}" destId="{C58D6E9A-59DF-4CD7-90C3-13440C905A8B}" srcOrd="2" destOrd="0" presId="urn:microsoft.com/office/officeart/2005/8/layout/process1"/>
    <dgm:cxn modelId="{A98B654C-5F8F-4A0B-B272-6338683BAD5E}" type="presParOf" srcId="{1C645247-EE6F-429A-9F75-C6807F88B0B9}" destId="{ECCEE804-D3B2-4D39-BFC7-DEDB4976CBAD}" srcOrd="3" destOrd="0" presId="urn:microsoft.com/office/officeart/2005/8/layout/process1"/>
    <dgm:cxn modelId="{422842E9-FC2D-48AC-ADBB-8E42679A5CF2}" type="presParOf" srcId="{ECCEE804-D3B2-4D39-BFC7-DEDB4976CBAD}" destId="{7CB6711C-6B31-46C6-B8B7-FCCD3F23C37E}" srcOrd="0" destOrd="0" presId="urn:microsoft.com/office/officeart/2005/8/layout/process1"/>
    <dgm:cxn modelId="{749D9ABC-4788-4172-BAB7-F8F20CECFD1C}" type="presParOf" srcId="{1C645247-EE6F-429A-9F75-C6807F88B0B9}" destId="{4A3741C1-0729-4EE4-815B-3EF214A7E01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EA0BD36F-358F-4A3F-8149-D9CF07490B1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DA57C4B-42DB-46B1-BA9C-CB51FBCAC00D}">
      <dgm:prSet/>
      <dgm:spPr/>
      <dgm:t>
        <a:bodyPr/>
        <a:lstStyle/>
        <a:p>
          <a:pPr algn="ctr" rtl="0"/>
          <a:r>
            <a:rPr lang="en-US" dirty="0"/>
            <a:t>Better autonomy = more positive school-related outcomes, </a:t>
          </a:r>
          <a:r>
            <a:rPr lang="en-GB" dirty="0"/>
            <a:t>show greater intrinsic mot, mastery mot, positive emotion, pro-social behaviour, classroom engagement, academic performance and persistence in school (Reeve, 2002) </a:t>
          </a:r>
          <a:endParaRPr lang="en-US" dirty="0"/>
        </a:p>
      </dgm:t>
    </dgm:pt>
    <dgm:pt modelId="{E7B2F50D-42BF-483E-9A8D-89E61E54B7DE}" type="parTrans" cxnId="{C4BB2859-D4FD-4809-B371-DAD4063CAC1A}">
      <dgm:prSet/>
      <dgm:spPr/>
      <dgm:t>
        <a:bodyPr/>
        <a:lstStyle/>
        <a:p>
          <a:endParaRPr lang="en-US"/>
        </a:p>
      </dgm:t>
    </dgm:pt>
    <dgm:pt modelId="{5AE42F42-918C-495F-868B-F50744EDF085}" type="sibTrans" cxnId="{C4BB2859-D4FD-4809-B371-DAD4063CAC1A}">
      <dgm:prSet/>
      <dgm:spPr/>
      <dgm:t>
        <a:bodyPr/>
        <a:lstStyle/>
        <a:p>
          <a:endParaRPr lang="en-US"/>
        </a:p>
      </dgm:t>
    </dgm:pt>
    <dgm:pt modelId="{72A04728-CD81-42D9-B349-422E523F00D1}" type="pres">
      <dgm:prSet presAssocID="{EA0BD36F-358F-4A3F-8149-D9CF07490B19}" presName="linear" presStyleCnt="0">
        <dgm:presLayoutVars>
          <dgm:animLvl val="lvl"/>
          <dgm:resizeHandles val="exact"/>
        </dgm:presLayoutVars>
      </dgm:prSet>
      <dgm:spPr/>
    </dgm:pt>
    <dgm:pt modelId="{2A54F41F-C69B-43C5-9ED8-B18831F21856}" type="pres">
      <dgm:prSet presAssocID="{EDA57C4B-42DB-46B1-BA9C-CB51FBCAC00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4BB2859-D4FD-4809-B371-DAD4063CAC1A}" srcId="{EA0BD36F-358F-4A3F-8149-D9CF07490B19}" destId="{EDA57C4B-42DB-46B1-BA9C-CB51FBCAC00D}" srcOrd="0" destOrd="0" parTransId="{E7B2F50D-42BF-483E-9A8D-89E61E54B7DE}" sibTransId="{5AE42F42-918C-495F-868B-F50744EDF085}"/>
    <dgm:cxn modelId="{A05E1E90-17B3-483D-B16B-6EF64B2878CD}" type="presOf" srcId="{EA0BD36F-358F-4A3F-8149-D9CF07490B19}" destId="{72A04728-CD81-42D9-B349-422E523F00D1}" srcOrd="0" destOrd="0" presId="urn:microsoft.com/office/officeart/2005/8/layout/vList2"/>
    <dgm:cxn modelId="{217EF2DF-6C29-446B-8C55-B6B098F93BE1}" type="presOf" srcId="{EDA57C4B-42DB-46B1-BA9C-CB51FBCAC00D}" destId="{2A54F41F-C69B-43C5-9ED8-B18831F21856}" srcOrd="0" destOrd="0" presId="urn:microsoft.com/office/officeart/2005/8/layout/vList2"/>
    <dgm:cxn modelId="{F5C99F4B-53DD-4EF2-BEDC-BA14107297B4}" type="presParOf" srcId="{72A04728-CD81-42D9-B349-422E523F00D1}" destId="{2A54F41F-C69B-43C5-9ED8-B18831F2185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64D4E871-7A77-48B6-AEF6-496CE0047748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1159A4-5525-4257-8FB1-54832FABC95A}">
      <dgm:prSet/>
      <dgm:spPr/>
      <dgm:t>
        <a:bodyPr/>
        <a:lstStyle/>
        <a:p>
          <a:pPr rtl="0"/>
          <a:r>
            <a:rPr lang="en-GB" dirty="0"/>
            <a:t>A psychological </a:t>
          </a:r>
          <a:r>
            <a:rPr lang="en-GB" b="1" dirty="0"/>
            <a:t>need to be effective </a:t>
          </a:r>
          <a:r>
            <a:rPr lang="en-GB" dirty="0"/>
            <a:t>as one interacts with their environment (</a:t>
          </a:r>
          <a:r>
            <a:rPr lang="en-GB" dirty="0" err="1"/>
            <a:t>Deci</a:t>
          </a:r>
          <a:r>
            <a:rPr lang="en-GB" dirty="0"/>
            <a:t> and Ryan, 1985)</a:t>
          </a:r>
          <a:endParaRPr lang="en-US" dirty="0"/>
        </a:p>
      </dgm:t>
    </dgm:pt>
    <dgm:pt modelId="{9D5E9E5A-F4E8-4872-85F0-3EF1C340B020}" type="parTrans" cxnId="{E1D00BA5-EAB4-44B7-B458-2185724FDFCA}">
      <dgm:prSet/>
      <dgm:spPr/>
      <dgm:t>
        <a:bodyPr/>
        <a:lstStyle/>
        <a:p>
          <a:endParaRPr lang="en-US"/>
        </a:p>
      </dgm:t>
    </dgm:pt>
    <dgm:pt modelId="{97C3A1CE-D391-4A5B-ABE2-0DDEB70A7ABB}" type="sibTrans" cxnId="{E1D00BA5-EAB4-44B7-B458-2185724FDFCA}">
      <dgm:prSet/>
      <dgm:spPr/>
      <dgm:t>
        <a:bodyPr/>
        <a:lstStyle/>
        <a:p>
          <a:endParaRPr lang="en-US"/>
        </a:p>
      </dgm:t>
    </dgm:pt>
    <dgm:pt modelId="{04E4DF23-B8B0-47D1-90DB-EA862B2EC06E}" type="pres">
      <dgm:prSet presAssocID="{64D4E871-7A77-48B6-AEF6-496CE0047748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918E7CB1-5D19-44AF-84AD-3B44AE7627C4}" type="pres">
      <dgm:prSet presAssocID="{741159A4-5525-4257-8FB1-54832FABC95A}" presName="gear1" presStyleLbl="node1" presStyleIdx="0" presStyleCnt="1" custScaleX="138908" custScaleY="146893" custLinFactNeighborX="-808" custLinFactNeighborY="9154">
        <dgm:presLayoutVars>
          <dgm:chMax val="1"/>
          <dgm:bulletEnabled val="1"/>
        </dgm:presLayoutVars>
      </dgm:prSet>
      <dgm:spPr/>
    </dgm:pt>
    <dgm:pt modelId="{B79770F1-958C-4D69-92D0-AB7D8926BE39}" type="pres">
      <dgm:prSet presAssocID="{741159A4-5525-4257-8FB1-54832FABC95A}" presName="gear1srcNode" presStyleLbl="node1" presStyleIdx="0" presStyleCnt="1"/>
      <dgm:spPr/>
    </dgm:pt>
    <dgm:pt modelId="{A97F5C7F-FB20-423A-A921-B46334F958BF}" type="pres">
      <dgm:prSet presAssocID="{741159A4-5525-4257-8FB1-54832FABC95A}" presName="gear1dstNode" presStyleLbl="node1" presStyleIdx="0" presStyleCnt="1"/>
      <dgm:spPr/>
    </dgm:pt>
    <dgm:pt modelId="{00DFEDC1-09D7-44E2-99B8-9D8761444DFF}" type="pres">
      <dgm:prSet presAssocID="{97C3A1CE-D391-4A5B-ABE2-0DDEB70A7ABB}" presName="connector1" presStyleLbl="sibTrans2D1" presStyleIdx="0" presStyleCnt="1" custScaleX="111521" custScaleY="114691" custLinFactNeighborX="-638" custLinFactNeighborY="4120"/>
      <dgm:spPr/>
    </dgm:pt>
  </dgm:ptLst>
  <dgm:cxnLst>
    <dgm:cxn modelId="{1FD68661-5DA5-4A0C-B1EF-35D52410D9B8}" type="presOf" srcId="{741159A4-5525-4257-8FB1-54832FABC95A}" destId="{A97F5C7F-FB20-423A-A921-B46334F958BF}" srcOrd="2" destOrd="0" presId="urn:microsoft.com/office/officeart/2005/8/layout/gear1"/>
    <dgm:cxn modelId="{D34EA445-B335-4A66-8638-053E06498960}" type="presOf" srcId="{97C3A1CE-D391-4A5B-ABE2-0DDEB70A7ABB}" destId="{00DFEDC1-09D7-44E2-99B8-9D8761444DFF}" srcOrd="0" destOrd="0" presId="urn:microsoft.com/office/officeart/2005/8/layout/gear1"/>
    <dgm:cxn modelId="{F1440477-D38C-442F-91FC-EF83824E5B08}" type="presOf" srcId="{64D4E871-7A77-48B6-AEF6-496CE0047748}" destId="{04E4DF23-B8B0-47D1-90DB-EA862B2EC06E}" srcOrd="0" destOrd="0" presId="urn:microsoft.com/office/officeart/2005/8/layout/gear1"/>
    <dgm:cxn modelId="{E1D00BA5-EAB4-44B7-B458-2185724FDFCA}" srcId="{64D4E871-7A77-48B6-AEF6-496CE0047748}" destId="{741159A4-5525-4257-8FB1-54832FABC95A}" srcOrd="0" destOrd="0" parTransId="{9D5E9E5A-F4E8-4872-85F0-3EF1C340B020}" sibTransId="{97C3A1CE-D391-4A5B-ABE2-0DDEB70A7ABB}"/>
    <dgm:cxn modelId="{EA0D13A7-4AD5-4FBD-BAA7-407386013E74}" type="presOf" srcId="{741159A4-5525-4257-8FB1-54832FABC95A}" destId="{B79770F1-958C-4D69-92D0-AB7D8926BE39}" srcOrd="1" destOrd="0" presId="urn:microsoft.com/office/officeart/2005/8/layout/gear1"/>
    <dgm:cxn modelId="{2E986BF9-BDCE-4246-8FF2-3FA06C650D29}" type="presOf" srcId="{741159A4-5525-4257-8FB1-54832FABC95A}" destId="{918E7CB1-5D19-44AF-84AD-3B44AE7627C4}" srcOrd="0" destOrd="0" presId="urn:microsoft.com/office/officeart/2005/8/layout/gear1"/>
    <dgm:cxn modelId="{14FBD765-57E7-4B7E-BE88-65F6631AEA5F}" type="presParOf" srcId="{04E4DF23-B8B0-47D1-90DB-EA862B2EC06E}" destId="{918E7CB1-5D19-44AF-84AD-3B44AE7627C4}" srcOrd="0" destOrd="0" presId="urn:microsoft.com/office/officeart/2005/8/layout/gear1"/>
    <dgm:cxn modelId="{3B237DE5-D980-448F-B0F0-DCAB89C13156}" type="presParOf" srcId="{04E4DF23-B8B0-47D1-90DB-EA862B2EC06E}" destId="{B79770F1-958C-4D69-92D0-AB7D8926BE39}" srcOrd="1" destOrd="0" presId="urn:microsoft.com/office/officeart/2005/8/layout/gear1"/>
    <dgm:cxn modelId="{19851095-662D-4319-B380-9B81EC37C2C2}" type="presParOf" srcId="{04E4DF23-B8B0-47D1-90DB-EA862B2EC06E}" destId="{A97F5C7F-FB20-423A-A921-B46334F958BF}" srcOrd="2" destOrd="0" presId="urn:microsoft.com/office/officeart/2005/8/layout/gear1"/>
    <dgm:cxn modelId="{02A29CE3-402C-46DD-8DEE-718660329023}" type="presParOf" srcId="{04E4DF23-B8B0-47D1-90DB-EA862B2EC06E}" destId="{00DFEDC1-09D7-44E2-99B8-9D8761444DFF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2B78731-29C8-438D-B094-7BA4CD078B00}" type="doc">
      <dgm:prSet loTypeId="urn:microsoft.com/office/officeart/2005/8/layout/arrow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8F40848-6622-4524-9A0D-8988A0D4887D}">
      <dgm:prSet/>
      <dgm:spPr/>
      <dgm:t>
        <a:bodyPr/>
        <a:lstStyle/>
        <a:p>
          <a:pPr rtl="0"/>
          <a:r>
            <a:rPr lang="en-GB" dirty="0"/>
            <a:t>… the need to develop mastery when challenged – e.g., in a welsh class one challenge is to understand what welsh speakers are saying, another is to produce the language itself.</a:t>
          </a:r>
          <a:endParaRPr lang="en-US" dirty="0"/>
        </a:p>
      </dgm:t>
    </dgm:pt>
    <dgm:pt modelId="{285F75F3-9CCF-4EAD-ABF4-5083AE269EAE}" type="parTrans" cxnId="{54FFD886-39A4-4C37-A34E-8D15598B1724}">
      <dgm:prSet/>
      <dgm:spPr/>
      <dgm:t>
        <a:bodyPr/>
        <a:lstStyle/>
        <a:p>
          <a:endParaRPr lang="en-US"/>
        </a:p>
      </dgm:t>
    </dgm:pt>
    <dgm:pt modelId="{952216DF-D623-4444-8F9C-BB8AB3D21C2A}" type="sibTrans" cxnId="{54FFD886-39A4-4C37-A34E-8D15598B1724}">
      <dgm:prSet/>
      <dgm:spPr/>
      <dgm:t>
        <a:bodyPr/>
        <a:lstStyle/>
        <a:p>
          <a:endParaRPr lang="en-US"/>
        </a:p>
      </dgm:t>
    </dgm:pt>
    <dgm:pt modelId="{F2DA9502-5EEA-4778-BFF2-6F5EFF37C7FB}" type="pres">
      <dgm:prSet presAssocID="{72B78731-29C8-438D-B094-7BA4CD078B00}" presName="diagram" presStyleCnt="0">
        <dgm:presLayoutVars>
          <dgm:dir/>
          <dgm:resizeHandles val="exact"/>
        </dgm:presLayoutVars>
      </dgm:prSet>
      <dgm:spPr/>
    </dgm:pt>
    <dgm:pt modelId="{1648E9C0-97E1-405B-AEE9-29C9CD3A476F}" type="pres">
      <dgm:prSet presAssocID="{48F40848-6622-4524-9A0D-8988A0D4887D}" presName="arrow" presStyleLbl="node1" presStyleIdx="0" presStyleCnt="1" custScaleY="117409">
        <dgm:presLayoutVars>
          <dgm:bulletEnabled val="1"/>
        </dgm:presLayoutVars>
      </dgm:prSet>
      <dgm:spPr/>
    </dgm:pt>
  </dgm:ptLst>
  <dgm:cxnLst>
    <dgm:cxn modelId="{EF43361E-0937-4815-AA0E-E06413091731}" type="presOf" srcId="{72B78731-29C8-438D-B094-7BA4CD078B00}" destId="{F2DA9502-5EEA-4778-BFF2-6F5EFF37C7FB}" srcOrd="0" destOrd="0" presId="urn:microsoft.com/office/officeart/2005/8/layout/arrow5"/>
    <dgm:cxn modelId="{54FFD886-39A4-4C37-A34E-8D15598B1724}" srcId="{72B78731-29C8-438D-B094-7BA4CD078B00}" destId="{48F40848-6622-4524-9A0D-8988A0D4887D}" srcOrd="0" destOrd="0" parTransId="{285F75F3-9CCF-4EAD-ABF4-5083AE269EAE}" sibTransId="{952216DF-D623-4444-8F9C-BB8AB3D21C2A}"/>
    <dgm:cxn modelId="{65BB3092-92EC-4F1A-9CCD-2383D6F1E622}" type="presOf" srcId="{48F40848-6622-4524-9A0D-8988A0D4887D}" destId="{1648E9C0-97E1-405B-AEE9-29C9CD3A476F}" srcOrd="0" destOrd="0" presId="urn:microsoft.com/office/officeart/2005/8/layout/arrow5"/>
    <dgm:cxn modelId="{645E60DA-3AD0-4C7E-9591-C033CF3BF418}" type="presParOf" srcId="{F2DA9502-5EEA-4778-BFF2-6F5EFF37C7FB}" destId="{1648E9C0-97E1-405B-AEE9-29C9CD3A476F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4AE37357-31D6-41DF-970A-AE7CEAE8B198}" type="doc">
      <dgm:prSet loTypeId="urn:microsoft.com/office/officeart/2005/8/layout/arrow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D667CAF-C8B7-4F5F-AC55-6BAB73F2CD7F}">
      <dgm:prSet/>
      <dgm:spPr/>
      <dgm:t>
        <a:bodyPr/>
        <a:lstStyle/>
        <a:p>
          <a:pPr rtl="0"/>
          <a:r>
            <a:rPr lang="en-GB" dirty="0"/>
            <a:t>As students try to master these challenges, their environment provides feedback – good or bad on their progress</a:t>
          </a:r>
          <a:endParaRPr lang="en-US" dirty="0"/>
        </a:p>
      </dgm:t>
    </dgm:pt>
    <dgm:pt modelId="{5048C204-7E10-4419-9DE7-B813BB7EDAC1}" type="parTrans" cxnId="{7A81ACE2-E06E-49C2-BF12-18631E09615C}">
      <dgm:prSet/>
      <dgm:spPr/>
      <dgm:t>
        <a:bodyPr/>
        <a:lstStyle/>
        <a:p>
          <a:endParaRPr lang="en-US"/>
        </a:p>
      </dgm:t>
    </dgm:pt>
    <dgm:pt modelId="{0DAFA1C9-8292-45F7-B1A2-4191400FE864}" type="sibTrans" cxnId="{7A81ACE2-E06E-49C2-BF12-18631E09615C}">
      <dgm:prSet/>
      <dgm:spPr/>
      <dgm:t>
        <a:bodyPr/>
        <a:lstStyle/>
        <a:p>
          <a:endParaRPr lang="en-US"/>
        </a:p>
      </dgm:t>
    </dgm:pt>
    <dgm:pt modelId="{13130426-AFB1-4656-80DF-235782067DB8}">
      <dgm:prSet/>
      <dgm:spPr/>
      <dgm:t>
        <a:bodyPr/>
        <a:lstStyle/>
        <a:p>
          <a:pPr rtl="0"/>
          <a:r>
            <a:rPr lang="en-GB" dirty="0"/>
            <a:t>Competence therefore becomes a psychological need to seek out, take on and </a:t>
          </a:r>
          <a:r>
            <a:rPr lang="en-GB" b="1" dirty="0"/>
            <a:t>master such challenges </a:t>
          </a:r>
          <a:r>
            <a:rPr lang="en-GB" dirty="0"/>
            <a:t>(</a:t>
          </a:r>
          <a:r>
            <a:rPr lang="en-GB" dirty="0" err="1"/>
            <a:t>O’Donell</a:t>
          </a:r>
          <a:r>
            <a:rPr lang="en-GB" dirty="0"/>
            <a:t> et al)</a:t>
          </a:r>
          <a:endParaRPr lang="en-US" dirty="0"/>
        </a:p>
      </dgm:t>
    </dgm:pt>
    <dgm:pt modelId="{BE69FE30-D16C-4475-87FA-17DB27FA7809}" type="parTrans" cxnId="{61259EEA-16CA-4730-B2F6-00657A5026C5}">
      <dgm:prSet/>
      <dgm:spPr/>
      <dgm:t>
        <a:bodyPr/>
        <a:lstStyle/>
        <a:p>
          <a:endParaRPr lang="en-US"/>
        </a:p>
      </dgm:t>
    </dgm:pt>
    <dgm:pt modelId="{5691E71E-27D7-40C9-B90E-F9DBF3960A05}" type="sibTrans" cxnId="{61259EEA-16CA-4730-B2F6-00657A5026C5}">
      <dgm:prSet/>
      <dgm:spPr/>
      <dgm:t>
        <a:bodyPr/>
        <a:lstStyle/>
        <a:p>
          <a:endParaRPr lang="en-US"/>
        </a:p>
      </dgm:t>
    </dgm:pt>
    <dgm:pt modelId="{84A490F1-7CAB-4DEC-BA70-702CFB6093B1}" type="pres">
      <dgm:prSet presAssocID="{4AE37357-31D6-41DF-970A-AE7CEAE8B198}" presName="compositeShape" presStyleCnt="0">
        <dgm:presLayoutVars>
          <dgm:chMax val="2"/>
          <dgm:dir/>
          <dgm:resizeHandles val="exact"/>
        </dgm:presLayoutVars>
      </dgm:prSet>
      <dgm:spPr/>
    </dgm:pt>
    <dgm:pt modelId="{E7C8E0ED-3BC0-4CD3-B511-2E37B78D824C}" type="pres">
      <dgm:prSet presAssocID="{7D667CAF-C8B7-4F5F-AC55-6BAB73F2CD7F}" presName="upArrow" presStyleLbl="node1" presStyleIdx="0" presStyleCnt="2"/>
      <dgm:spPr/>
    </dgm:pt>
    <dgm:pt modelId="{BBB7AF2B-B394-47A9-8184-FB1150B3D1D3}" type="pres">
      <dgm:prSet presAssocID="{7D667CAF-C8B7-4F5F-AC55-6BAB73F2CD7F}" presName="upArrowText" presStyleLbl="revTx" presStyleIdx="0" presStyleCnt="2" custScaleX="109106" custScaleY="88547" custLinFactNeighborX="5609" custLinFactNeighborY="587">
        <dgm:presLayoutVars>
          <dgm:chMax val="0"/>
          <dgm:bulletEnabled val="1"/>
        </dgm:presLayoutVars>
      </dgm:prSet>
      <dgm:spPr/>
    </dgm:pt>
    <dgm:pt modelId="{AEBB8914-4D9E-4D22-ADD5-13E0B1B62A2F}" type="pres">
      <dgm:prSet presAssocID="{13130426-AFB1-4656-80DF-235782067DB8}" presName="downArrow" presStyleLbl="node1" presStyleIdx="1" presStyleCnt="2"/>
      <dgm:spPr/>
    </dgm:pt>
    <dgm:pt modelId="{26336199-DA1C-4BE2-A8C4-3570F75818BF}" type="pres">
      <dgm:prSet presAssocID="{13130426-AFB1-4656-80DF-235782067DB8}" presName="downArrowText" presStyleLbl="revTx" presStyleIdx="1" presStyleCnt="2" custScaleX="104050" custScaleY="87616" custLinFactNeighborX="10398" custLinFactNeighborY="-3463">
        <dgm:presLayoutVars>
          <dgm:chMax val="0"/>
          <dgm:bulletEnabled val="1"/>
        </dgm:presLayoutVars>
      </dgm:prSet>
      <dgm:spPr/>
    </dgm:pt>
  </dgm:ptLst>
  <dgm:cxnLst>
    <dgm:cxn modelId="{B270639C-8B06-442E-B52F-915F21D2AF37}" type="presOf" srcId="{4AE37357-31D6-41DF-970A-AE7CEAE8B198}" destId="{84A490F1-7CAB-4DEC-BA70-702CFB6093B1}" srcOrd="0" destOrd="0" presId="urn:microsoft.com/office/officeart/2005/8/layout/arrow4"/>
    <dgm:cxn modelId="{0E756AA9-E32C-4AF8-9DD1-F1F334B1FEF5}" type="presOf" srcId="{13130426-AFB1-4656-80DF-235782067DB8}" destId="{26336199-DA1C-4BE2-A8C4-3570F75818BF}" srcOrd="0" destOrd="0" presId="urn:microsoft.com/office/officeart/2005/8/layout/arrow4"/>
    <dgm:cxn modelId="{7A81ACE2-E06E-49C2-BF12-18631E09615C}" srcId="{4AE37357-31D6-41DF-970A-AE7CEAE8B198}" destId="{7D667CAF-C8B7-4F5F-AC55-6BAB73F2CD7F}" srcOrd="0" destOrd="0" parTransId="{5048C204-7E10-4419-9DE7-B813BB7EDAC1}" sibTransId="{0DAFA1C9-8292-45F7-B1A2-4191400FE864}"/>
    <dgm:cxn modelId="{61259EEA-16CA-4730-B2F6-00657A5026C5}" srcId="{4AE37357-31D6-41DF-970A-AE7CEAE8B198}" destId="{13130426-AFB1-4656-80DF-235782067DB8}" srcOrd="1" destOrd="0" parTransId="{BE69FE30-D16C-4475-87FA-17DB27FA7809}" sibTransId="{5691E71E-27D7-40C9-B90E-F9DBF3960A05}"/>
    <dgm:cxn modelId="{891F4DF8-9414-4123-89CE-9B43F9659489}" type="presOf" srcId="{7D667CAF-C8B7-4F5F-AC55-6BAB73F2CD7F}" destId="{BBB7AF2B-B394-47A9-8184-FB1150B3D1D3}" srcOrd="0" destOrd="0" presId="urn:microsoft.com/office/officeart/2005/8/layout/arrow4"/>
    <dgm:cxn modelId="{545E4C8B-F544-4D10-89B8-2A0EAC8501C5}" type="presParOf" srcId="{84A490F1-7CAB-4DEC-BA70-702CFB6093B1}" destId="{E7C8E0ED-3BC0-4CD3-B511-2E37B78D824C}" srcOrd="0" destOrd="0" presId="urn:microsoft.com/office/officeart/2005/8/layout/arrow4"/>
    <dgm:cxn modelId="{1C27A2C3-0631-452C-AF9E-E038D189AE07}" type="presParOf" srcId="{84A490F1-7CAB-4DEC-BA70-702CFB6093B1}" destId="{BBB7AF2B-B394-47A9-8184-FB1150B3D1D3}" srcOrd="1" destOrd="0" presId="urn:microsoft.com/office/officeart/2005/8/layout/arrow4"/>
    <dgm:cxn modelId="{C761E964-8599-4184-A17C-652EFF29B000}" type="presParOf" srcId="{84A490F1-7CAB-4DEC-BA70-702CFB6093B1}" destId="{AEBB8914-4D9E-4D22-ADD5-13E0B1B62A2F}" srcOrd="2" destOrd="0" presId="urn:microsoft.com/office/officeart/2005/8/layout/arrow4"/>
    <dgm:cxn modelId="{75FA435A-BC3E-4F26-A524-32FEB8777825}" type="presParOf" srcId="{84A490F1-7CAB-4DEC-BA70-702CFB6093B1}" destId="{26336199-DA1C-4BE2-A8C4-3570F75818BF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D8FC8C08-D545-4136-B3E7-7634CC45ADA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0F01A1-0D99-423A-827A-C93C2AF46BB0}">
      <dgm:prSet/>
      <dgm:spPr/>
      <dgm:t>
        <a:bodyPr/>
        <a:lstStyle/>
        <a:p>
          <a:pPr rtl="0"/>
          <a:r>
            <a:rPr lang="en-GB" dirty="0"/>
            <a:t>Students need </a:t>
          </a:r>
          <a:r>
            <a:rPr lang="en-GB" b="1" dirty="0"/>
            <a:t>optimal challenges </a:t>
          </a:r>
          <a:r>
            <a:rPr lang="en-GB" dirty="0"/>
            <a:t>to enable competence</a:t>
          </a:r>
          <a:endParaRPr lang="en-US" dirty="0"/>
        </a:p>
      </dgm:t>
    </dgm:pt>
    <dgm:pt modelId="{DFC0C2F5-9990-4FAB-AB07-C1253D7D3A55}" type="parTrans" cxnId="{3D29CF8D-0A81-44FF-8202-8423E4B1FC03}">
      <dgm:prSet/>
      <dgm:spPr/>
      <dgm:t>
        <a:bodyPr/>
        <a:lstStyle/>
        <a:p>
          <a:endParaRPr lang="en-US"/>
        </a:p>
      </dgm:t>
    </dgm:pt>
    <dgm:pt modelId="{09D5057C-6069-473C-993C-26D3E83E883B}" type="sibTrans" cxnId="{3D29CF8D-0A81-44FF-8202-8423E4B1FC03}">
      <dgm:prSet/>
      <dgm:spPr/>
      <dgm:t>
        <a:bodyPr/>
        <a:lstStyle/>
        <a:p>
          <a:endParaRPr lang="en-US"/>
        </a:p>
      </dgm:t>
    </dgm:pt>
    <dgm:pt modelId="{4D2D3047-F81C-433F-B656-3979A11345A7}">
      <dgm:prSet/>
      <dgm:spPr/>
      <dgm:t>
        <a:bodyPr/>
        <a:lstStyle/>
        <a:p>
          <a:pPr rtl="0"/>
          <a:r>
            <a:rPr lang="en-GB" b="1" dirty="0"/>
            <a:t>Positive feedback </a:t>
          </a:r>
          <a:r>
            <a:rPr lang="en-GB" dirty="0"/>
            <a:t>is the most important condition to enable competence</a:t>
          </a:r>
          <a:endParaRPr lang="en-US" dirty="0"/>
        </a:p>
      </dgm:t>
    </dgm:pt>
    <dgm:pt modelId="{61D181F4-7AF3-4DA7-A618-7B900D1C6A74}" type="parTrans" cxnId="{CD340865-8CE5-469A-8B8A-F3F006A179B7}">
      <dgm:prSet/>
      <dgm:spPr/>
      <dgm:t>
        <a:bodyPr/>
        <a:lstStyle/>
        <a:p>
          <a:endParaRPr lang="en-US"/>
        </a:p>
      </dgm:t>
    </dgm:pt>
    <dgm:pt modelId="{ADA19E1B-954D-491B-9172-D8B9815A2659}" type="sibTrans" cxnId="{CD340865-8CE5-469A-8B8A-F3F006A179B7}">
      <dgm:prSet/>
      <dgm:spPr/>
      <dgm:t>
        <a:bodyPr/>
        <a:lstStyle/>
        <a:p>
          <a:endParaRPr lang="en-US"/>
        </a:p>
      </dgm:t>
    </dgm:pt>
    <dgm:pt modelId="{0671BD5B-548E-40D0-A840-8602B1DF2E68}" type="pres">
      <dgm:prSet presAssocID="{D8FC8C08-D545-4136-B3E7-7634CC45ADA6}" presName="Name0" presStyleCnt="0">
        <dgm:presLayoutVars>
          <dgm:dir/>
          <dgm:resizeHandles val="exact"/>
        </dgm:presLayoutVars>
      </dgm:prSet>
      <dgm:spPr/>
    </dgm:pt>
    <dgm:pt modelId="{29CC0BD5-014A-4FC5-A4AE-C1F36358E0C2}" type="pres">
      <dgm:prSet presAssocID="{D8FC8C08-D545-4136-B3E7-7634CC45ADA6}" presName="fgShape" presStyleLbl="fgShp" presStyleIdx="0" presStyleCnt="1"/>
      <dgm:spPr/>
    </dgm:pt>
    <dgm:pt modelId="{6A968177-4961-4EC5-9B47-2955B260A804}" type="pres">
      <dgm:prSet presAssocID="{D8FC8C08-D545-4136-B3E7-7634CC45ADA6}" presName="linComp" presStyleCnt="0"/>
      <dgm:spPr/>
    </dgm:pt>
    <dgm:pt modelId="{A6FC5ED8-35EF-4AF3-8752-D55FD95C2A25}" type="pres">
      <dgm:prSet presAssocID="{130F01A1-0D99-423A-827A-C93C2AF46BB0}" presName="compNode" presStyleCnt="0"/>
      <dgm:spPr/>
    </dgm:pt>
    <dgm:pt modelId="{7EE304D4-F238-4941-B0AC-FFEAF79EEA59}" type="pres">
      <dgm:prSet presAssocID="{130F01A1-0D99-423A-827A-C93C2AF46BB0}" presName="bkgdShape" presStyleLbl="node1" presStyleIdx="0" presStyleCnt="2"/>
      <dgm:spPr/>
    </dgm:pt>
    <dgm:pt modelId="{3130C852-FD83-4336-A753-9930C49295C9}" type="pres">
      <dgm:prSet presAssocID="{130F01A1-0D99-423A-827A-C93C2AF46BB0}" presName="nodeTx" presStyleLbl="node1" presStyleIdx="0" presStyleCnt="2">
        <dgm:presLayoutVars>
          <dgm:bulletEnabled val="1"/>
        </dgm:presLayoutVars>
      </dgm:prSet>
      <dgm:spPr/>
    </dgm:pt>
    <dgm:pt modelId="{7A16FEB3-99BE-42B9-A0E9-DFD3CCA7E44C}" type="pres">
      <dgm:prSet presAssocID="{130F01A1-0D99-423A-827A-C93C2AF46BB0}" presName="invisiNode" presStyleLbl="node1" presStyleIdx="0" presStyleCnt="2"/>
      <dgm:spPr/>
    </dgm:pt>
    <dgm:pt modelId="{33F67042-B769-4CD8-B30D-F447C245A521}" type="pres">
      <dgm:prSet presAssocID="{130F01A1-0D99-423A-827A-C93C2AF46BB0}" presName="imagNode" presStyleLbl="fgImgPlac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5B00FB4-ADC4-4AB9-8402-BCC2D997C769}" type="pres">
      <dgm:prSet presAssocID="{09D5057C-6069-473C-993C-26D3E83E883B}" presName="sibTrans" presStyleLbl="sibTrans2D1" presStyleIdx="0" presStyleCnt="0"/>
      <dgm:spPr/>
    </dgm:pt>
    <dgm:pt modelId="{CDD936B7-0DFD-41B7-AFDF-ABCFDB120BDF}" type="pres">
      <dgm:prSet presAssocID="{4D2D3047-F81C-433F-B656-3979A11345A7}" presName="compNode" presStyleCnt="0"/>
      <dgm:spPr/>
    </dgm:pt>
    <dgm:pt modelId="{2DC7CE97-0DF3-45B5-AFC4-539D1A118E37}" type="pres">
      <dgm:prSet presAssocID="{4D2D3047-F81C-433F-B656-3979A11345A7}" presName="bkgdShape" presStyleLbl="node1" presStyleIdx="1" presStyleCnt="2"/>
      <dgm:spPr/>
    </dgm:pt>
    <dgm:pt modelId="{D4900160-0AA5-4AA6-97C3-F784AFA93CCA}" type="pres">
      <dgm:prSet presAssocID="{4D2D3047-F81C-433F-B656-3979A11345A7}" presName="nodeTx" presStyleLbl="node1" presStyleIdx="1" presStyleCnt="2">
        <dgm:presLayoutVars>
          <dgm:bulletEnabled val="1"/>
        </dgm:presLayoutVars>
      </dgm:prSet>
      <dgm:spPr/>
    </dgm:pt>
    <dgm:pt modelId="{67C95A5F-7A7B-4378-AF88-4FC12D82F6D8}" type="pres">
      <dgm:prSet presAssocID="{4D2D3047-F81C-433F-B656-3979A11345A7}" presName="invisiNode" presStyleLbl="node1" presStyleIdx="1" presStyleCnt="2"/>
      <dgm:spPr/>
    </dgm:pt>
    <dgm:pt modelId="{4AE82492-BDF7-4EF4-9012-10889C1D4D31}" type="pres">
      <dgm:prSet presAssocID="{4D2D3047-F81C-433F-B656-3979A11345A7}" presName="imagNode" presStyleLbl="fgImgPlac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7CEDD037-2832-4A82-8152-06C1CC842454}" type="presOf" srcId="{4D2D3047-F81C-433F-B656-3979A11345A7}" destId="{2DC7CE97-0DF3-45B5-AFC4-539D1A118E37}" srcOrd="0" destOrd="0" presId="urn:microsoft.com/office/officeart/2005/8/layout/hList7"/>
    <dgm:cxn modelId="{CD340865-8CE5-469A-8B8A-F3F006A179B7}" srcId="{D8FC8C08-D545-4136-B3E7-7634CC45ADA6}" destId="{4D2D3047-F81C-433F-B656-3979A11345A7}" srcOrd="1" destOrd="0" parTransId="{61D181F4-7AF3-4DA7-A618-7B900D1C6A74}" sibTransId="{ADA19E1B-954D-491B-9172-D8B9815A2659}"/>
    <dgm:cxn modelId="{69CAC84F-8079-46D1-A155-A8B530B39F55}" type="presOf" srcId="{09D5057C-6069-473C-993C-26D3E83E883B}" destId="{A5B00FB4-ADC4-4AB9-8402-BCC2D997C769}" srcOrd="0" destOrd="0" presId="urn:microsoft.com/office/officeart/2005/8/layout/hList7"/>
    <dgm:cxn modelId="{3D29CF8D-0A81-44FF-8202-8423E4B1FC03}" srcId="{D8FC8C08-D545-4136-B3E7-7634CC45ADA6}" destId="{130F01A1-0D99-423A-827A-C93C2AF46BB0}" srcOrd="0" destOrd="0" parTransId="{DFC0C2F5-9990-4FAB-AB07-C1253D7D3A55}" sibTransId="{09D5057C-6069-473C-993C-26D3E83E883B}"/>
    <dgm:cxn modelId="{CC0D7595-78FB-407C-BC8B-65974310399D}" type="presOf" srcId="{D8FC8C08-D545-4136-B3E7-7634CC45ADA6}" destId="{0671BD5B-548E-40D0-A840-8602B1DF2E68}" srcOrd="0" destOrd="0" presId="urn:microsoft.com/office/officeart/2005/8/layout/hList7"/>
    <dgm:cxn modelId="{0813159E-282F-4E42-83A5-B57AAABAC9F9}" type="presOf" srcId="{4D2D3047-F81C-433F-B656-3979A11345A7}" destId="{D4900160-0AA5-4AA6-97C3-F784AFA93CCA}" srcOrd="1" destOrd="0" presId="urn:microsoft.com/office/officeart/2005/8/layout/hList7"/>
    <dgm:cxn modelId="{DEFC33C0-5002-4248-B977-172780FE87B6}" type="presOf" srcId="{130F01A1-0D99-423A-827A-C93C2AF46BB0}" destId="{3130C852-FD83-4336-A753-9930C49295C9}" srcOrd="1" destOrd="0" presId="urn:microsoft.com/office/officeart/2005/8/layout/hList7"/>
    <dgm:cxn modelId="{6924FCE5-03E6-4582-84A0-746C9F67EE97}" type="presOf" srcId="{130F01A1-0D99-423A-827A-C93C2AF46BB0}" destId="{7EE304D4-F238-4941-B0AC-FFEAF79EEA59}" srcOrd="0" destOrd="0" presId="urn:microsoft.com/office/officeart/2005/8/layout/hList7"/>
    <dgm:cxn modelId="{5E45D515-058A-47F8-BA51-4798D8870D1E}" type="presParOf" srcId="{0671BD5B-548E-40D0-A840-8602B1DF2E68}" destId="{29CC0BD5-014A-4FC5-A4AE-C1F36358E0C2}" srcOrd="0" destOrd="0" presId="urn:microsoft.com/office/officeart/2005/8/layout/hList7"/>
    <dgm:cxn modelId="{F2678B44-4AB3-49B1-B68C-858D32EDFA5E}" type="presParOf" srcId="{0671BD5B-548E-40D0-A840-8602B1DF2E68}" destId="{6A968177-4961-4EC5-9B47-2955B260A804}" srcOrd="1" destOrd="0" presId="urn:microsoft.com/office/officeart/2005/8/layout/hList7"/>
    <dgm:cxn modelId="{6FC9D865-5805-4029-A6B1-DDBEDE4EC871}" type="presParOf" srcId="{6A968177-4961-4EC5-9B47-2955B260A804}" destId="{A6FC5ED8-35EF-4AF3-8752-D55FD95C2A25}" srcOrd="0" destOrd="0" presId="urn:microsoft.com/office/officeart/2005/8/layout/hList7"/>
    <dgm:cxn modelId="{3320ADF8-8265-4D3E-BC11-37A81B32FA33}" type="presParOf" srcId="{A6FC5ED8-35EF-4AF3-8752-D55FD95C2A25}" destId="{7EE304D4-F238-4941-B0AC-FFEAF79EEA59}" srcOrd="0" destOrd="0" presId="urn:microsoft.com/office/officeart/2005/8/layout/hList7"/>
    <dgm:cxn modelId="{E4220E71-382F-4380-86BE-411383E4747D}" type="presParOf" srcId="{A6FC5ED8-35EF-4AF3-8752-D55FD95C2A25}" destId="{3130C852-FD83-4336-A753-9930C49295C9}" srcOrd="1" destOrd="0" presId="urn:microsoft.com/office/officeart/2005/8/layout/hList7"/>
    <dgm:cxn modelId="{B6E07BB9-0D1F-412A-8CC9-6258336F50C7}" type="presParOf" srcId="{A6FC5ED8-35EF-4AF3-8752-D55FD95C2A25}" destId="{7A16FEB3-99BE-42B9-A0E9-DFD3CCA7E44C}" srcOrd="2" destOrd="0" presId="urn:microsoft.com/office/officeart/2005/8/layout/hList7"/>
    <dgm:cxn modelId="{F8A787AC-807E-4A9C-94CB-E2EBB70A2E48}" type="presParOf" srcId="{A6FC5ED8-35EF-4AF3-8752-D55FD95C2A25}" destId="{33F67042-B769-4CD8-B30D-F447C245A521}" srcOrd="3" destOrd="0" presId="urn:microsoft.com/office/officeart/2005/8/layout/hList7"/>
    <dgm:cxn modelId="{0FB8F8FD-6FB1-4A0D-A9E0-33F7C160CCAE}" type="presParOf" srcId="{6A968177-4961-4EC5-9B47-2955B260A804}" destId="{A5B00FB4-ADC4-4AB9-8402-BCC2D997C769}" srcOrd="1" destOrd="0" presId="urn:microsoft.com/office/officeart/2005/8/layout/hList7"/>
    <dgm:cxn modelId="{C8FE5A38-DCCB-4311-AB9D-FEE9FBF0F781}" type="presParOf" srcId="{6A968177-4961-4EC5-9B47-2955B260A804}" destId="{CDD936B7-0DFD-41B7-AFDF-ABCFDB120BDF}" srcOrd="2" destOrd="0" presId="urn:microsoft.com/office/officeart/2005/8/layout/hList7"/>
    <dgm:cxn modelId="{9C769334-3B69-4B43-A951-254F7A95437C}" type="presParOf" srcId="{CDD936B7-0DFD-41B7-AFDF-ABCFDB120BDF}" destId="{2DC7CE97-0DF3-45B5-AFC4-539D1A118E37}" srcOrd="0" destOrd="0" presId="urn:microsoft.com/office/officeart/2005/8/layout/hList7"/>
    <dgm:cxn modelId="{363B4499-BA08-41CF-B093-77BF06357A5C}" type="presParOf" srcId="{CDD936B7-0DFD-41B7-AFDF-ABCFDB120BDF}" destId="{D4900160-0AA5-4AA6-97C3-F784AFA93CCA}" srcOrd="1" destOrd="0" presId="urn:microsoft.com/office/officeart/2005/8/layout/hList7"/>
    <dgm:cxn modelId="{C9EF8569-BD55-4B9E-969E-366B58264898}" type="presParOf" srcId="{CDD936B7-0DFD-41B7-AFDF-ABCFDB120BDF}" destId="{67C95A5F-7A7B-4378-AF88-4FC12D82F6D8}" srcOrd="2" destOrd="0" presId="urn:microsoft.com/office/officeart/2005/8/layout/hList7"/>
    <dgm:cxn modelId="{640395CD-8BA1-432E-9A88-B640F8075FB2}" type="presParOf" srcId="{CDD936B7-0DFD-41B7-AFDF-ABCFDB120BDF}" destId="{4AE82492-BDF7-4EF4-9012-10889C1D4D3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AE5D9DAC-AD37-4A87-ABBB-086D390C2E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B1C3EE-FDE7-4DC5-B3DF-81917F711AC0}">
      <dgm:prSet/>
      <dgm:spPr/>
      <dgm:t>
        <a:bodyPr/>
        <a:lstStyle/>
        <a:p>
          <a:pPr rtl="0"/>
          <a:r>
            <a:rPr lang="en-GB" dirty="0"/>
            <a:t>The desire to be emotionally connected to others and interpersonally involved in warm relationships (</a:t>
          </a:r>
          <a:r>
            <a:rPr lang="en-GB" dirty="0" err="1"/>
            <a:t>Baumeister</a:t>
          </a:r>
          <a:r>
            <a:rPr lang="en-GB" dirty="0"/>
            <a:t> &amp; Leary, 1995)</a:t>
          </a:r>
          <a:endParaRPr lang="en-US" dirty="0"/>
        </a:p>
      </dgm:t>
    </dgm:pt>
    <dgm:pt modelId="{ECED59BB-C803-449B-BBF4-5C2F13EBCCD3}" type="parTrans" cxnId="{9FF85F76-55F4-4F94-B234-8E6550AB6820}">
      <dgm:prSet/>
      <dgm:spPr/>
      <dgm:t>
        <a:bodyPr/>
        <a:lstStyle/>
        <a:p>
          <a:endParaRPr lang="en-US"/>
        </a:p>
      </dgm:t>
    </dgm:pt>
    <dgm:pt modelId="{1544315A-0DD8-4090-8D2A-292E94B5D3D7}" type="sibTrans" cxnId="{9FF85F76-55F4-4F94-B234-8E6550AB6820}">
      <dgm:prSet/>
      <dgm:spPr/>
      <dgm:t>
        <a:bodyPr/>
        <a:lstStyle/>
        <a:p>
          <a:endParaRPr lang="en-US"/>
        </a:p>
      </dgm:t>
    </dgm:pt>
    <dgm:pt modelId="{ECCA03E8-8492-4952-B2A2-9FF91DD629B1}">
      <dgm:prSet/>
      <dgm:spPr/>
      <dgm:t>
        <a:bodyPr/>
        <a:lstStyle/>
        <a:p>
          <a:pPr rtl="0"/>
          <a:r>
            <a:rPr lang="en-GB"/>
            <a:t>Thus, students will seek out warm, nurturing, trusting people and avoid those they feel will undermine their well-being.</a:t>
          </a:r>
          <a:endParaRPr lang="en-US"/>
        </a:p>
      </dgm:t>
    </dgm:pt>
    <dgm:pt modelId="{81A700AF-AC60-4017-BAC4-56CE939CA13C}" type="parTrans" cxnId="{FE711373-60B6-4617-B843-F5CCD6848300}">
      <dgm:prSet/>
      <dgm:spPr/>
      <dgm:t>
        <a:bodyPr/>
        <a:lstStyle/>
        <a:p>
          <a:endParaRPr lang="en-US"/>
        </a:p>
      </dgm:t>
    </dgm:pt>
    <dgm:pt modelId="{D17211CB-45B5-4478-BC6A-C4E4456670B5}" type="sibTrans" cxnId="{FE711373-60B6-4617-B843-F5CCD6848300}">
      <dgm:prSet/>
      <dgm:spPr/>
      <dgm:t>
        <a:bodyPr/>
        <a:lstStyle/>
        <a:p>
          <a:endParaRPr lang="en-US"/>
        </a:p>
      </dgm:t>
    </dgm:pt>
    <dgm:pt modelId="{7BACFFF0-6C3C-474D-8A5C-6E329F55E21D}" type="pres">
      <dgm:prSet presAssocID="{AE5D9DAC-AD37-4A87-ABBB-086D390C2EB7}" presName="linear" presStyleCnt="0">
        <dgm:presLayoutVars>
          <dgm:animLvl val="lvl"/>
          <dgm:resizeHandles val="exact"/>
        </dgm:presLayoutVars>
      </dgm:prSet>
      <dgm:spPr/>
    </dgm:pt>
    <dgm:pt modelId="{73288925-09B9-480B-917A-AB7287480B81}" type="pres">
      <dgm:prSet presAssocID="{14B1C3EE-FDE7-4DC5-B3DF-81917F711AC0}" presName="parentText" presStyleLbl="node1" presStyleIdx="0" presStyleCnt="2" custAng="0">
        <dgm:presLayoutVars>
          <dgm:chMax val="0"/>
          <dgm:bulletEnabled val="1"/>
        </dgm:presLayoutVars>
      </dgm:prSet>
      <dgm:spPr/>
    </dgm:pt>
    <dgm:pt modelId="{A603BC22-E706-4FFC-B248-53352E655A74}" type="pres">
      <dgm:prSet presAssocID="{1544315A-0DD8-4090-8D2A-292E94B5D3D7}" presName="spacer" presStyleCnt="0"/>
      <dgm:spPr/>
    </dgm:pt>
    <dgm:pt modelId="{6304621B-1873-4655-9D21-4902EDA4671E}" type="pres">
      <dgm:prSet presAssocID="{ECCA03E8-8492-4952-B2A2-9FF91DD629B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D11CD64-DDB8-499F-9C4D-3257D418D407}" type="presOf" srcId="{14B1C3EE-FDE7-4DC5-B3DF-81917F711AC0}" destId="{73288925-09B9-480B-917A-AB7287480B81}" srcOrd="0" destOrd="0" presId="urn:microsoft.com/office/officeart/2005/8/layout/vList2"/>
    <dgm:cxn modelId="{FE711373-60B6-4617-B843-F5CCD6848300}" srcId="{AE5D9DAC-AD37-4A87-ABBB-086D390C2EB7}" destId="{ECCA03E8-8492-4952-B2A2-9FF91DD629B1}" srcOrd="1" destOrd="0" parTransId="{81A700AF-AC60-4017-BAC4-56CE939CA13C}" sibTransId="{D17211CB-45B5-4478-BC6A-C4E4456670B5}"/>
    <dgm:cxn modelId="{9FF85F76-55F4-4F94-B234-8E6550AB6820}" srcId="{AE5D9DAC-AD37-4A87-ABBB-086D390C2EB7}" destId="{14B1C3EE-FDE7-4DC5-B3DF-81917F711AC0}" srcOrd="0" destOrd="0" parTransId="{ECED59BB-C803-449B-BBF4-5C2F13EBCCD3}" sibTransId="{1544315A-0DD8-4090-8D2A-292E94B5D3D7}"/>
    <dgm:cxn modelId="{4639258C-B958-433D-A9B1-BB7DD459F71A}" type="presOf" srcId="{ECCA03E8-8492-4952-B2A2-9FF91DD629B1}" destId="{6304621B-1873-4655-9D21-4902EDA4671E}" srcOrd="0" destOrd="0" presId="urn:microsoft.com/office/officeart/2005/8/layout/vList2"/>
    <dgm:cxn modelId="{EAB809D0-F3F5-442F-9D02-82DC39DCC601}" type="presOf" srcId="{AE5D9DAC-AD37-4A87-ABBB-086D390C2EB7}" destId="{7BACFFF0-6C3C-474D-8A5C-6E329F55E21D}" srcOrd="0" destOrd="0" presId="urn:microsoft.com/office/officeart/2005/8/layout/vList2"/>
    <dgm:cxn modelId="{C734F1C7-4BA6-4D4B-B3D4-8EC377211154}" type="presParOf" srcId="{7BACFFF0-6C3C-474D-8A5C-6E329F55E21D}" destId="{73288925-09B9-480B-917A-AB7287480B81}" srcOrd="0" destOrd="0" presId="urn:microsoft.com/office/officeart/2005/8/layout/vList2"/>
    <dgm:cxn modelId="{ACDE1992-0294-42EB-85F9-9DCAA57FA4F2}" type="presParOf" srcId="{7BACFFF0-6C3C-474D-8A5C-6E329F55E21D}" destId="{A603BC22-E706-4FFC-B248-53352E655A74}" srcOrd="1" destOrd="0" presId="urn:microsoft.com/office/officeart/2005/8/layout/vList2"/>
    <dgm:cxn modelId="{84BE41B5-DD39-43DB-A719-E56CD55B6454}" type="presParOf" srcId="{7BACFFF0-6C3C-474D-8A5C-6E329F55E21D}" destId="{6304621B-1873-4655-9D21-4902EDA4671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548087B2-33C6-405D-8DBC-09CCBEAD131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F6A681C9-B77A-4DCD-A08B-93426FFAB37E}">
      <dgm:prSet/>
      <dgm:spPr/>
      <dgm:t>
        <a:bodyPr/>
        <a:lstStyle/>
        <a:p>
          <a:pPr rtl="0"/>
          <a:r>
            <a:rPr lang="en-GB" dirty="0"/>
            <a:t>To satisfy the need however, requires the development of a social bond between the student and other.</a:t>
          </a:r>
          <a:endParaRPr lang="en-US" dirty="0"/>
        </a:p>
      </dgm:t>
    </dgm:pt>
    <dgm:pt modelId="{B66AAD6D-0910-4A8C-81E3-0ED27174FF39}" type="parTrans" cxnId="{60244F7D-8AE5-4193-821F-458FF6971E3A}">
      <dgm:prSet/>
      <dgm:spPr/>
      <dgm:t>
        <a:bodyPr/>
        <a:lstStyle/>
        <a:p>
          <a:endParaRPr lang="en-US"/>
        </a:p>
      </dgm:t>
    </dgm:pt>
    <dgm:pt modelId="{4326B84E-836A-4BC9-B720-F331DE60DFE5}" type="sibTrans" cxnId="{60244F7D-8AE5-4193-821F-458FF6971E3A}">
      <dgm:prSet/>
      <dgm:spPr/>
      <dgm:t>
        <a:bodyPr/>
        <a:lstStyle/>
        <a:p>
          <a:endParaRPr lang="en-US"/>
        </a:p>
      </dgm:t>
    </dgm:pt>
    <dgm:pt modelId="{D97A5CDD-7FA6-42D9-99D4-071B3E6E061F}">
      <dgm:prSet/>
      <dgm:spPr/>
      <dgm:t>
        <a:bodyPr/>
        <a:lstStyle/>
        <a:p>
          <a:pPr rtl="0"/>
          <a:r>
            <a:rPr lang="en-GB" dirty="0"/>
            <a:t>To enable this bond students must </a:t>
          </a:r>
          <a:r>
            <a:rPr lang="en-GB" b="1" dirty="0"/>
            <a:t>perceive that the other person likes them</a:t>
          </a:r>
          <a:r>
            <a:rPr lang="en-GB" dirty="0"/>
            <a:t>, cares about their welfare and accepts and values their true self (</a:t>
          </a:r>
          <a:r>
            <a:rPr lang="en-GB" dirty="0" err="1"/>
            <a:t>Baumeister</a:t>
          </a:r>
          <a:r>
            <a:rPr lang="en-GB" dirty="0"/>
            <a:t> &amp; Leary, 1995)</a:t>
          </a:r>
          <a:endParaRPr lang="en-US" dirty="0"/>
        </a:p>
      </dgm:t>
    </dgm:pt>
    <dgm:pt modelId="{45635CCC-BB2E-4A0E-936D-ABD45751EA83}" type="parTrans" cxnId="{FEE120B1-21DF-4ED1-9198-326C183C38D2}">
      <dgm:prSet/>
      <dgm:spPr/>
      <dgm:t>
        <a:bodyPr/>
        <a:lstStyle/>
        <a:p>
          <a:endParaRPr lang="en-US"/>
        </a:p>
      </dgm:t>
    </dgm:pt>
    <dgm:pt modelId="{722050C6-BE1A-420D-B105-294AF56287CE}" type="sibTrans" cxnId="{FEE120B1-21DF-4ED1-9198-326C183C38D2}">
      <dgm:prSet/>
      <dgm:spPr/>
      <dgm:t>
        <a:bodyPr/>
        <a:lstStyle/>
        <a:p>
          <a:endParaRPr lang="en-US"/>
        </a:p>
      </dgm:t>
    </dgm:pt>
    <dgm:pt modelId="{F3222427-F930-4F24-AEBC-82E716675B34}" type="pres">
      <dgm:prSet presAssocID="{548087B2-33C6-405D-8DBC-09CCBEAD131E}" presName="linear" presStyleCnt="0">
        <dgm:presLayoutVars>
          <dgm:animLvl val="lvl"/>
          <dgm:resizeHandles val="exact"/>
        </dgm:presLayoutVars>
      </dgm:prSet>
      <dgm:spPr/>
    </dgm:pt>
    <dgm:pt modelId="{C644D94E-B036-416A-BE69-C3F6A0C8C22A}" type="pres">
      <dgm:prSet presAssocID="{F6A681C9-B77A-4DCD-A08B-93426FFAB3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0B8C7F-80AD-411B-90DE-E9E006B29DCB}" type="pres">
      <dgm:prSet presAssocID="{4326B84E-836A-4BC9-B720-F331DE60DFE5}" presName="spacer" presStyleCnt="0"/>
      <dgm:spPr/>
    </dgm:pt>
    <dgm:pt modelId="{E011C441-C457-4ACA-8EEA-46888E93BE7E}" type="pres">
      <dgm:prSet presAssocID="{D97A5CDD-7FA6-42D9-99D4-071B3E6E061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647BA4F-DBA9-4FC2-A9D2-F305E62CCF72}" type="presOf" srcId="{D97A5CDD-7FA6-42D9-99D4-071B3E6E061F}" destId="{E011C441-C457-4ACA-8EEA-46888E93BE7E}" srcOrd="0" destOrd="0" presId="urn:microsoft.com/office/officeart/2005/8/layout/vList2"/>
    <dgm:cxn modelId="{60244F7D-8AE5-4193-821F-458FF6971E3A}" srcId="{548087B2-33C6-405D-8DBC-09CCBEAD131E}" destId="{F6A681C9-B77A-4DCD-A08B-93426FFAB37E}" srcOrd="0" destOrd="0" parTransId="{B66AAD6D-0910-4A8C-81E3-0ED27174FF39}" sibTransId="{4326B84E-836A-4BC9-B720-F331DE60DFE5}"/>
    <dgm:cxn modelId="{81B29486-79B8-40F2-94FE-015F826A8FCB}" type="presOf" srcId="{548087B2-33C6-405D-8DBC-09CCBEAD131E}" destId="{F3222427-F930-4F24-AEBC-82E716675B34}" srcOrd="0" destOrd="0" presId="urn:microsoft.com/office/officeart/2005/8/layout/vList2"/>
    <dgm:cxn modelId="{FEE120B1-21DF-4ED1-9198-326C183C38D2}" srcId="{548087B2-33C6-405D-8DBC-09CCBEAD131E}" destId="{D97A5CDD-7FA6-42D9-99D4-071B3E6E061F}" srcOrd="1" destOrd="0" parTransId="{45635CCC-BB2E-4A0E-936D-ABD45751EA83}" sibTransId="{722050C6-BE1A-420D-B105-294AF56287CE}"/>
    <dgm:cxn modelId="{6DAF59C6-A8AB-4222-AF76-D261FFF99F71}" type="presOf" srcId="{F6A681C9-B77A-4DCD-A08B-93426FFAB37E}" destId="{C644D94E-B036-416A-BE69-C3F6A0C8C22A}" srcOrd="0" destOrd="0" presId="urn:microsoft.com/office/officeart/2005/8/layout/vList2"/>
    <dgm:cxn modelId="{5D8AC475-E35C-4C56-AB89-846C9D39BA88}" type="presParOf" srcId="{F3222427-F930-4F24-AEBC-82E716675B34}" destId="{C644D94E-B036-416A-BE69-C3F6A0C8C22A}" srcOrd="0" destOrd="0" presId="urn:microsoft.com/office/officeart/2005/8/layout/vList2"/>
    <dgm:cxn modelId="{EED677D0-E73E-4EF9-A569-0A5CAC0D064C}" type="presParOf" srcId="{F3222427-F930-4F24-AEBC-82E716675B34}" destId="{3F0B8C7F-80AD-411B-90DE-E9E006B29DCB}" srcOrd="1" destOrd="0" presId="urn:microsoft.com/office/officeart/2005/8/layout/vList2"/>
    <dgm:cxn modelId="{381017EC-28EF-4758-B47E-3EED10ECD40A}" type="presParOf" srcId="{F3222427-F930-4F24-AEBC-82E716675B34}" destId="{E011C441-C457-4ACA-8EEA-46888E93BE7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703410AE-C3AB-41D3-B788-F0AEC530BD3C}" type="doc">
      <dgm:prSet loTypeId="urn:microsoft.com/office/officeart/2011/layout/CircleProcess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63675E27-864E-4318-AD1C-39DB1885F320}">
      <dgm:prSet/>
      <dgm:spPr/>
      <dgm:t>
        <a:bodyPr/>
        <a:lstStyle/>
        <a:p>
          <a:pPr rtl="0"/>
          <a:r>
            <a:rPr lang="en-GB" dirty="0"/>
            <a:t>The key element of relatedness is social interaction </a:t>
          </a:r>
          <a:endParaRPr lang="en-US" dirty="0"/>
        </a:p>
      </dgm:t>
    </dgm:pt>
    <dgm:pt modelId="{67C10C0A-D600-4015-B0E7-3FD4B3B23B34}" type="parTrans" cxnId="{E47D0C28-6AD4-4E86-8A0A-E1F0634804CE}">
      <dgm:prSet/>
      <dgm:spPr/>
      <dgm:t>
        <a:bodyPr/>
        <a:lstStyle/>
        <a:p>
          <a:endParaRPr lang="en-US"/>
        </a:p>
      </dgm:t>
    </dgm:pt>
    <dgm:pt modelId="{C82D7072-A97A-4601-B0C3-B0834B2A22D4}" type="sibTrans" cxnId="{E47D0C28-6AD4-4E86-8A0A-E1F0634804CE}">
      <dgm:prSet/>
      <dgm:spPr/>
      <dgm:t>
        <a:bodyPr/>
        <a:lstStyle/>
        <a:p>
          <a:endParaRPr lang="en-US"/>
        </a:p>
      </dgm:t>
    </dgm:pt>
    <dgm:pt modelId="{7426C0F4-6992-46F2-87AD-DD2B985D052C}">
      <dgm:prSet/>
      <dgm:spPr/>
      <dgm:t>
        <a:bodyPr/>
        <a:lstStyle/>
        <a:p>
          <a:pPr rtl="0"/>
          <a:r>
            <a:rPr lang="en-GB"/>
            <a:t>Teachers can create this by introducing group activities </a:t>
          </a:r>
          <a:endParaRPr lang="en-US"/>
        </a:p>
      </dgm:t>
    </dgm:pt>
    <dgm:pt modelId="{7DB1D303-5F00-445A-B181-EDAE20E19227}" type="parTrans" cxnId="{07BF77E5-92B0-4641-920D-39303A9491CF}">
      <dgm:prSet/>
      <dgm:spPr/>
      <dgm:t>
        <a:bodyPr/>
        <a:lstStyle/>
        <a:p>
          <a:endParaRPr lang="en-US"/>
        </a:p>
      </dgm:t>
    </dgm:pt>
    <dgm:pt modelId="{3673880B-7984-45DB-9750-A456FB10D8D9}" type="sibTrans" cxnId="{07BF77E5-92B0-4641-920D-39303A9491CF}">
      <dgm:prSet/>
      <dgm:spPr/>
      <dgm:t>
        <a:bodyPr/>
        <a:lstStyle/>
        <a:p>
          <a:endParaRPr lang="en-US"/>
        </a:p>
      </dgm:t>
    </dgm:pt>
    <dgm:pt modelId="{F815AD6B-05A8-49A1-B1DE-DB63413B56CB}" type="pres">
      <dgm:prSet presAssocID="{703410AE-C3AB-41D3-B788-F0AEC530BD3C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B8D1D94-D258-44B9-BABA-62E2DD774CD1}" type="pres">
      <dgm:prSet presAssocID="{7426C0F4-6992-46F2-87AD-DD2B985D052C}" presName="Accent2" presStyleCnt="0"/>
      <dgm:spPr/>
    </dgm:pt>
    <dgm:pt modelId="{CA3A2BAB-0E34-4271-947C-FB091A793A6A}" type="pres">
      <dgm:prSet presAssocID="{7426C0F4-6992-46F2-87AD-DD2B985D052C}" presName="Accent" presStyleLbl="node1" presStyleIdx="0" presStyleCnt="2"/>
      <dgm:spPr/>
    </dgm:pt>
    <dgm:pt modelId="{7F6AA9E6-79C8-4CF2-BB76-41697DE07FBA}" type="pres">
      <dgm:prSet presAssocID="{7426C0F4-6992-46F2-87AD-DD2B985D052C}" presName="ParentBackground2" presStyleCnt="0"/>
      <dgm:spPr/>
    </dgm:pt>
    <dgm:pt modelId="{62333E43-4BB4-4AED-9F30-49792F13BFC0}" type="pres">
      <dgm:prSet presAssocID="{7426C0F4-6992-46F2-87AD-DD2B985D052C}" presName="ParentBackground" presStyleLbl="fgAcc1" presStyleIdx="0" presStyleCnt="2"/>
      <dgm:spPr/>
    </dgm:pt>
    <dgm:pt modelId="{921C65A5-7893-4F10-B2A0-25C2AF65B375}" type="pres">
      <dgm:prSet presAssocID="{7426C0F4-6992-46F2-87AD-DD2B985D052C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8CEFE89-26EA-440A-B3BF-58CA4BA826E0}" type="pres">
      <dgm:prSet presAssocID="{63675E27-864E-4318-AD1C-39DB1885F320}" presName="Accent1" presStyleCnt="0"/>
      <dgm:spPr/>
    </dgm:pt>
    <dgm:pt modelId="{7A0B43EC-1B32-41E7-96CF-FC7A908BB9B5}" type="pres">
      <dgm:prSet presAssocID="{63675E27-864E-4318-AD1C-39DB1885F320}" presName="Accent" presStyleLbl="node1" presStyleIdx="1" presStyleCnt="2"/>
      <dgm:spPr/>
    </dgm:pt>
    <dgm:pt modelId="{00CC9705-AD04-46A1-B464-C12F478C0CC3}" type="pres">
      <dgm:prSet presAssocID="{63675E27-864E-4318-AD1C-39DB1885F320}" presName="ParentBackground1" presStyleCnt="0"/>
      <dgm:spPr/>
    </dgm:pt>
    <dgm:pt modelId="{2707FAE7-42B6-4643-B8F7-F6D0C26014EE}" type="pres">
      <dgm:prSet presAssocID="{63675E27-864E-4318-AD1C-39DB1885F320}" presName="ParentBackground" presStyleLbl="fgAcc1" presStyleIdx="1" presStyleCnt="2"/>
      <dgm:spPr/>
    </dgm:pt>
    <dgm:pt modelId="{1A529B8A-363E-4A72-9129-1470C0EC3392}" type="pres">
      <dgm:prSet presAssocID="{63675E27-864E-4318-AD1C-39DB1885F320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E47D0C28-6AD4-4E86-8A0A-E1F0634804CE}" srcId="{703410AE-C3AB-41D3-B788-F0AEC530BD3C}" destId="{63675E27-864E-4318-AD1C-39DB1885F320}" srcOrd="0" destOrd="0" parTransId="{67C10C0A-D600-4015-B0E7-3FD4B3B23B34}" sibTransId="{C82D7072-A97A-4601-B0C3-B0834B2A22D4}"/>
    <dgm:cxn modelId="{BD01E433-A86C-4281-BBFE-CA317AE8C378}" type="presOf" srcId="{7426C0F4-6992-46F2-87AD-DD2B985D052C}" destId="{62333E43-4BB4-4AED-9F30-49792F13BFC0}" srcOrd="0" destOrd="0" presId="urn:microsoft.com/office/officeart/2011/layout/CircleProcess"/>
    <dgm:cxn modelId="{E29E673A-0B4D-439D-8CC9-2C99F012E14F}" type="presOf" srcId="{63675E27-864E-4318-AD1C-39DB1885F320}" destId="{1A529B8A-363E-4A72-9129-1470C0EC3392}" srcOrd="1" destOrd="0" presId="urn:microsoft.com/office/officeart/2011/layout/CircleProcess"/>
    <dgm:cxn modelId="{2D5150B2-7B89-415C-8148-80D9665FBD60}" type="presOf" srcId="{63675E27-864E-4318-AD1C-39DB1885F320}" destId="{2707FAE7-42B6-4643-B8F7-F6D0C26014EE}" srcOrd="0" destOrd="0" presId="urn:microsoft.com/office/officeart/2011/layout/CircleProcess"/>
    <dgm:cxn modelId="{F86956DB-945C-4FC2-96D9-3FBBCF7092AF}" type="presOf" srcId="{703410AE-C3AB-41D3-B788-F0AEC530BD3C}" destId="{F815AD6B-05A8-49A1-B1DE-DB63413B56CB}" srcOrd="0" destOrd="0" presId="urn:microsoft.com/office/officeart/2011/layout/CircleProcess"/>
    <dgm:cxn modelId="{07BF77E5-92B0-4641-920D-39303A9491CF}" srcId="{703410AE-C3AB-41D3-B788-F0AEC530BD3C}" destId="{7426C0F4-6992-46F2-87AD-DD2B985D052C}" srcOrd="1" destOrd="0" parTransId="{7DB1D303-5F00-445A-B181-EDAE20E19227}" sibTransId="{3673880B-7984-45DB-9750-A456FB10D8D9}"/>
    <dgm:cxn modelId="{C88DFFEA-A2B8-4A4E-B37F-66731D257235}" type="presOf" srcId="{7426C0F4-6992-46F2-87AD-DD2B985D052C}" destId="{921C65A5-7893-4F10-B2A0-25C2AF65B375}" srcOrd="1" destOrd="0" presId="urn:microsoft.com/office/officeart/2011/layout/CircleProcess"/>
    <dgm:cxn modelId="{29794372-0587-47BC-B8CB-F7DAACBF0424}" type="presParOf" srcId="{F815AD6B-05A8-49A1-B1DE-DB63413B56CB}" destId="{CB8D1D94-D258-44B9-BABA-62E2DD774CD1}" srcOrd="0" destOrd="0" presId="urn:microsoft.com/office/officeart/2011/layout/CircleProcess"/>
    <dgm:cxn modelId="{67D52A72-AFFE-4E4E-9B00-42830FCB95A2}" type="presParOf" srcId="{CB8D1D94-D258-44B9-BABA-62E2DD774CD1}" destId="{CA3A2BAB-0E34-4271-947C-FB091A793A6A}" srcOrd="0" destOrd="0" presId="urn:microsoft.com/office/officeart/2011/layout/CircleProcess"/>
    <dgm:cxn modelId="{E18DAA11-5697-4E5D-8BC3-E3FD91CBA27C}" type="presParOf" srcId="{F815AD6B-05A8-49A1-B1DE-DB63413B56CB}" destId="{7F6AA9E6-79C8-4CF2-BB76-41697DE07FBA}" srcOrd="1" destOrd="0" presId="urn:microsoft.com/office/officeart/2011/layout/CircleProcess"/>
    <dgm:cxn modelId="{6FF0346F-6885-42B2-AA17-E703F9B69C2E}" type="presParOf" srcId="{7F6AA9E6-79C8-4CF2-BB76-41697DE07FBA}" destId="{62333E43-4BB4-4AED-9F30-49792F13BFC0}" srcOrd="0" destOrd="0" presId="urn:microsoft.com/office/officeart/2011/layout/CircleProcess"/>
    <dgm:cxn modelId="{72D5A368-577D-44D9-9860-4ACC866118F9}" type="presParOf" srcId="{F815AD6B-05A8-49A1-B1DE-DB63413B56CB}" destId="{921C65A5-7893-4F10-B2A0-25C2AF65B375}" srcOrd="2" destOrd="0" presId="urn:microsoft.com/office/officeart/2011/layout/CircleProcess"/>
    <dgm:cxn modelId="{AE767CAF-4A6E-4FB3-A8A8-2373A9D9F3EB}" type="presParOf" srcId="{F815AD6B-05A8-49A1-B1DE-DB63413B56CB}" destId="{D8CEFE89-26EA-440A-B3BF-58CA4BA826E0}" srcOrd="3" destOrd="0" presId="urn:microsoft.com/office/officeart/2011/layout/CircleProcess"/>
    <dgm:cxn modelId="{49C02E8C-AA1B-40A1-B8ED-3F13B4E4641A}" type="presParOf" srcId="{D8CEFE89-26EA-440A-B3BF-58CA4BA826E0}" destId="{7A0B43EC-1B32-41E7-96CF-FC7A908BB9B5}" srcOrd="0" destOrd="0" presId="urn:microsoft.com/office/officeart/2011/layout/CircleProcess"/>
    <dgm:cxn modelId="{32E43685-32E0-41E5-885A-C49DD5D0B7CE}" type="presParOf" srcId="{F815AD6B-05A8-49A1-B1DE-DB63413B56CB}" destId="{00CC9705-AD04-46A1-B464-C12F478C0CC3}" srcOrd="4" destOrd="0" presId="urn:microsoft.com/office/officeart/2011/layout/CircleProcess"/>
    <dgm:cxn modelId="{8069E3FD-BE14-417B-B669-675D33A29601}" type="presParOf" srcId="{00CC9705-AD04-46A1-B464-C12F478C0CC3}" destId="{2707FAE7-42B6-4643-B8F7-F6D0C26014EE}" srcOrd="0" destOrd="0" presId="urn:microsoft.com/office/officeart/2011/layout/CircleProcess"/>
    <dgm:cxn modelId="{29DB0AED-D8B4-4509-ADA5-0B32A74445AF}" type="presParOf" srcId="{F815AD6B-05A8-49A1-B1DE-DB63413B56CB}" destId="{1A529B8A-363E-4A72-9129-1470C0EC3392}" srcOrd="5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3C0BF47D-4A03-469B-BF0F-4F1AF7CF2D54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DDF96580-6770-47DD-BE62-36AC9DC9B7C6}">
      <dgm:prSet/>
      <dgm:spPr/>
      <dgm:t>
        <a:bodyPr/>
        <a:lstStyle/>
        <a:p>
          <a:pPr rtl="0"/>
          <a:r>
            <a:rPr lang="en-GB" dirty="0"/>
            <a:t>Students who feel related to their classmates, teachers and school community are </a:t>
          </a:r>
          <a:r>
            <a:rPr lang="en-GB" b="1" dirty="0"/>
            <a:t>more engaged in the learning </a:t>
          </a:r>
          <a:r>
            <a:rPr lang="en-GB" dirty="0"/>
            <a:t>(</a:t>
          </a:r>
          <a:r>
            <a:rPr lang="en-GB" dirty="0" err="1"/>
            <a:t>Furrer</a:t>
          </a:r>
          <a:r>
            <a:rPr lang="en-GB" dirty="0"/>
            <a:t> &amp; Skinner, 2003)</a:t>
          </a:r>
          <a:endParaRPr lang="en-US" dirty="0"/>
        </a:p>
      </dgm:t>
    </dgm:pt>
    <dgm:pt modelId="{C595B04E-4197-413F-911D-CCD341325F06}" type="parTrans" cxnId="{2025E6EB-B0FC-4C8B-88C1-9E80AC061474}">
      <dgm:prSet/>
      <dgm:spPr/>
      <dgm:t>
        <a:bodyPr/>
        <a:lstStyle/>
        <a:p>
          <a:endParaRPr lang="en-US"/>
        </a:p>
      </dgm:t>
    </dgm:pt>
    <dgm:pt modelId="{3A54A481-57D2-4B58-9CDF-E2CC966096E9}" type="sibTrans" cxnId="{2025E6EB-B0FC-4C8B-88C1-9E80AC061474}">
      <dgm:prSet/>
      <dgm:spPr/>
      <dgm:t>
        <a:bodyPr/>
        <a:lstStyle/>
        <a:p>
          <a:endParaRPr lang="en-US"/>
        </a:p>
      </dgm:t>
    </dgm:pt>
    <dgm:pt modelId="{C53F80D8-4D58-48B9-BBA8-FC47B5B249B6}">
      <dgm:prSet/>
      <dgm:spPr/>
      <dgm:t>
        <a:bodyPr/>
        <a:lstStyle/>
        <a:p>
          <a:pPr rtl="0"/>
          <a:r>
            <a:rPr lang="en-GB" dirty="0"/>
            <a:t>They function better at school because they are </a:t>
          </a:r>
          <a:r>
            <a:rPr lang="en-GB" b="1" dirty="0"/>
            <a:t>more resilient to stress</a:t>
          </a:r>
          <a:r>
            <a:rPr lang="en-GB" dirty="0"/>
            <a:t>, less likely to drop out of school, less vulnerable to emotional issues (</a:t>
          </a:r>
          <a:r>
            <a:rPr lang="en-GB" dirty="0" err="1"/>
            <a:t>Osterman</a:t>
          </a:r>
          <a:r>
            <a:rPr lang="en-GB" dirty="0"/>
            <a:t>, 2000; Stiller and Lynch, 1994)</a:t>
          </a:r>
          <a:endParaRPr lang="en-US" dirty="0"/>
        </a:p>
      </dgm:t>
    </dgm:pt>
    <dgm:pt modelId="{9437E619-A5AF-4DD5-835F-27CFAF5ACDE6}" type="parTrans" cxnId="{6EBF739D-97F8-4363-A5C1-A76149FCFBC1}">
      <dgm:prSet/>
      <dgm:spPr/>
      <dgm:t>
        <a:bodyPr/>
        <a:lstStyle/>
        <a:p>
          <a:endParaRPr lang="en-US"/>
        </a:p>
      </dgm:t>
    </dgm:pt>
    <dgm:pt modelId="{C65D265A-D346-423B-94AD-D2DC53CD7007}" type="sibTrans" cxnId="{6EBF739D-97F8-4363-A5C1-A76149FCFBC1}">
      <dgm:prSet/>
      <dgm:spPr/>
      <dgm:t>
        <a:bodyPr/>
        <a:lstStyle/>
        <a:p>
          <a:endParaRPr lang="en-US"/>
        </a:p>
      </dgm:t>
    </dgm:pt>
    <dgm:pt modelId="{188C6D35-1D8B-4CCB-822F-1290D8AF446D}" type="pres">
      <dgm:prSet presAssocID="{3C0BF47D-4A03-469B-BF0F-4F1AF7CF2D54}" presName="rootnode" presStyleCnt="0">
        <dgm:presLayoutVars>
          <dgm:chMax/>
          <dgm:chPref/>
          <dgm:dir/>
          <dgm:animLvl val="lvl"/>
        </dgm:presLayoutVars>
      </dgm:prSet>
      <dgm:spPr/>
    </dgm:pt>
    <dgm:pt modelId="{36945A13-F681-4DD3-82BF-ED838BF05A1A}" type="pres">
      <dgm:prSet presAssocID="{DDF96580-6770-47DD-BE62-36AC9DC9B7C6}" presName="composite" presStyleCnt="0"/>
      <dgm:spPr/>
    </dgm:pt>
    <dgm:pt modelId="{6E8FB22C-D5B4-466A-A9BF-67F379D3469B}" type="pres">
      <dgm:prSet presAssocID="{DDF96580-6770-47DD-BE62-36AC9DC9B7C6}" presName="bentUpArrow1" presStyleLbl="alignImgPlace1" presStyleIdx="0" presStyleCnt="1"/>
      <dgm:spPr/>
    </dgm:pt>
    <dgm:pt modelId="{C331E876-696C-41E7-AA2B-537CE5BD04F1}" type="pres">
      <dgm:prSet presAssocID="{DDF96580-6770-47DD-BE62-36AC9DC9B7C6}" presName="ParentText" presStyleLbl="node1" presStyleIdx="0" presStyleCnt="2">
        <dgm:presLayoutVars>
          <dgm:chMax val="1"/>
          <dgm:chPref val="1"/>
          <dgm:bulletEnabled val="1"/>
        </dgm:presLayoutVars>
      </dgm:prSet>
      <dgm:spPr/>
    </dgm:pt>
    <dgm:pt modelId="{E08070FD-F889-4EDE-9B4D-EDF8BD5B8BDA}" type="pres">
      <dgm:prSet presAssocID="{DDF96580-6770-47DD-BE62-36AC9DC9B7C6}" presName="ChildText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6DA44EB7-C713-4DF5-973F-7AD303880EE2}" type="pres">
      <dgm:prSet presAssocID="{3A54A481-57D2-4B58-9CDF-E2CC966096E9}" presName="sibTrans" presStyleCnt="0"/>
      <dgm:spPr/>
    </dgm:pt>
    <dgm:pt modelId="{46B0A166-DF13-4232-863C-46F1FD23EC22}" type="pres">
      <dgm:prSet presAssocID="{C53F80D8-4D58-48B9-BBA8-FC47B5B249B6}" presName="composite" presStyleCnt="0"/>
      <dgm:spPr/>
    </dgm:pt>
    <dgm:pt modelId="{68BDE4F0-67B8-44E2-8F3E-244061551901}" type="pres">
      <dgm:prSet presAssocID="{C53F80D8-4D58-48B9-BBA8-FC47B5B249B6}" presName="ParentText" presStyleLbl="node1" presStyleIdx="1" presStyleCnt="2">
        <dgm:presLayoutVars>
          <dgm:chMax val="1"/>
          <dgm:chPref val="1"/>
          <dgm:bulletEnabled val="1"/>
        </dgm:presLayoutVars>
      </dgm:prSet>
      <dgm:spPr/>
    </dgm:pt>
  </dgm:ptLst>
  <dgm:cxnLst>
    <dgm:cxn modelId="{6EBF739D-97F8-4363-A5C1-A76149FCFBC1}" srcId="{3C0BF47D-4A03-469B-BF0F-4F1AF7CF2D54}" destId="{C53F80D8-4D58-48B9-BBA8-FC47B5B249B6}" srcOrd="1" destOrd="0" parTransId="{9437E619-A5AF-4DD5-835F-27CFAF5ACDE6}" sibTransId="{C65D265A-D346-423B-94AD-D2DC53CD7007}"/>
    <dgm:cxn modelId="{5EBC05BA-D332-422A-A916-0A67A4F646A2}" type="presOf" srcId="{3C0BF47D-4A03-469B-BF0F-4F1AF7CF2D54}" destId="{188C6D35-1D8B-4CCB-822F-1290D8AF446D}" srcOrd="0" destOrd="0" presId="urn:microsoft.com/office/officeart/2005/8/layout/StepDownProcess"/>
    <dgm:cxn modelId="{FAC04CCC-7D8C-4FE1-A6E9-C93BCCC37B8F}" type="presOf" srcId="{DDF96580-6770-47DD-BE62-36AC9DC9B7C6}" destId="{C331E876-696C-41E7-AA2B-537CE5BD04F1}" srcOrd="0" destOrd="0" presId="urn:microsoft.com/office/officeart/2005/8/layout/StepDownProcess"/>
    <dgm:cxn modelId="{7F61D7DC-4526-4211-A7C6-FAA42005AAE8}" type="presOf" srcId="{C53F80D8-4D58-48B9-BBA8-FC47B5B249B6}" destId="{68BDE4F0-67B8-44E2-8F3E-244061551901}" srcOrd="0" destOrd="0" presId="urn:microsoft.com/office/officeart/2005/8/layout/StepDownProcess"/>
    <dgm:cxn modelId="{2025E6EB-B0FC-4C8B-88C1-9E80AC061474}" srcId="{3C0BF47D-4A03-469B-BF0F-4F1AF7CF2D54}" destId="{DDF96580-6770-47DD-BE62-36AC9DC9B7C6}" srcOrd="0" destOrd="0" parTransId="{C595B04E-4197-413F-911D-CCD341325F06}" sibTransId="{3A54A481-57D2-4B58-9CDF-E2CC966096E9}"/>
    <dgm:cxn modelId="{3B62992E-7F7A-4800-8BA4-269B3AA9C81A}" type="presParOf" srcId="{188C6D35-1D8B-4CCB-822F-1290D8AF446D}" destId="{36945A13-F681-4DD3-82BF-ED838BF05A1A}" srcOrd="0" destOrd="0" presId="urn:microsoft.com/office/officeart/2005/8/layout/StepDownProcess"/>
    <dgm:cxn modelId="{94E238FB-DFEF-4B4C-A590-05D73FD6588E}" type="presParOf" srcId="{36945A13-F681-4DD3-82BF-ED838BF05A1A}" destId="{6E8FB22C-D5B4-466A-A9BF-67F379D3469B}" srcOrd="0" destOrd="0" presId="urn:microsoft.com/office/officeart/2005/8/layout/StepDownProcess"/>
    <dgm:cxn modelId="{73BE7BF4-3764-4E43-A120-0F6A3ED21907}" type="presParOf" srcId="{36945A13-F681-4DD3-82BF-ED838BF05A1A}" destId="{C331E876-696C-41E7-AA2B-537CE5BD04F1}" srcOrd="1" destOrd="0" presId="urn:microsoft.com/office/officeart/2005/8/layout/StepDownProcess"/>
    <dgm:cxn modelId="{1E8416E4-AF5E-4912-82C7-C810B7827B5C}" type="presParOf" srcId="{36945A13-F681-4DD3-82BF-ED838BF05A1A}" destId="{E08070FD-F889-4EDE-9B4D-EDF8BD5B8BDA}" srcOrd="2" destOrd="0" presId="urn:microsoft.com/office/officeart/2005/8/layout/StepDownProcess"/>
    <dgm:cxn modelId="{B301382C-0036-41CA-913D-26ADF9B6FA86}" type="presParOf" srcId="{188C6D35-1D8B-4CCB-822F-1290D8AF446D}" destId="{6DA44EB7-C713-4DF5-973F-7AD303880EE2}" srcOrd="1" destOrd="0" presId="urn:microsoft.com/office/officeart/2005/8/layout/StepDownProcess"/>
    <dgm:cxn modelId="{23DFEE59-1ED1-484C-BE48-E2BD6CDF034E}" type="presParOf" srcId="{188C6D35-1D8B-4CCB-822F-1290D8AF446D}" destId="{46B0A166-DF13-4232-863C-46F1FD23EC22}" srcOrd="2" destOrd="0" presId="urn:microsoft.com/office/officeart/2005/8/layout/StepDownProcess"/>
    <dgm:cxn modelId="{EEA776B9-C683-47B6-ACF4-DA675124441B}" type="presParOf" srcId="{46B0A166-DF13-4232-863C-46F1FD23EC22}" destId="{68BDE4F0-67B8-44E2-8F3E-244061551901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2BE4E967-72AF-4E42-9BF7-9BB0D16F2005}" type="doc">
      <dgm:prSet loTypeId="urn:microsoft.com/office/officeart/2005/8/layout/lProcess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B6F4BF5-A021-4E1D-AA7E-8EC79D111CD6}">
      <dgm:prSet/>
      <dgm:spPr/>
      <dgm:t>
        <a:bodyPr/>
        <a:lstStyle/>
        <a:p>
          <a:pPr rtl="0"/>
          <a:r>
            <a:rPr lang="en-GB" dirty="0"/>
            <a:t>Relatedness to teachers provide the context in which students will </a:t>
          </a:r>
          <a:r>
            <a:rPr lang="en-GB" b="1" dirty="0"/>
            <a:t>internalise their teacher’s values</a:t>
          </a:r>
          <a:r>
            <a:rPr lang="en-GB" dirty="0"/>
            <a:t> (Ryan &amp; </a:t>
          </a:r>
          <a:r>
            <a:rPr lang="en-GB" dirty="0" err="1"/>
            <a:t>Powelson</a:t>
          </a:r>
          <a:r>
            <a:rPr lang="en-GB" dirty="0"/>
            <a:t>, 1991)</a:t>
          </a:r>
          <a:endParaRPr lang="en-US" dirty="0"/>
        </a:p>
      </dgm:t>
    </dgm:pt>
    <dgm:pt modelId="{1808E10E-4E9E-4B45-955E-099D69B81974}" type="parTrans" cxnId="{86F87D9A-DFA8-4949-B6CA-58AF45320CB6}">
      <dgm:prSet/>
      <dgm:spPr/>
      <dgm:t>
        <a:bodyPr/>
        <a:lstStyle/>
        <a:p>
          <a:endParaRPr lang="en-US"/>
        </a:p>
      </dgm:t>
    </dgm:pt>
    <dgm:pt modelId="{4E7E46C7-51EF-4AE3-9B5D-758EBFBB7D59}" type="sibTrans" cxnId="{86F87D9A-DFA8-4949-B6CA-58AF45320CB6}">
      <dgm:prSet/>
      <dgm:spPr/>
      <dgm:t>
        <a:bodyPr/>
        <a:lstStyle/>
        <a:p>
          <a:endParaRPr lang="en-US"/>
        </a:p>
      </dgm:t>
    </dgm:pt>
    <dgm:pt modelId="{26A2E5CD-A314-48A8-A674-3886739D3833}">
      <dgm:prSet/>
      <dgm:spPr/>
      <dgm:t>
        <a:bodyPr/>
        <a:lstStyle/>
        <a:p>
          <a:pPr rtl="0"/>
          <a:r>
            <a:rPr lang="en-GB" dirty="0"/>
            <a:t>When a student feels emotionally connected to and cared for by their teachers, relatedness is high and internalisation occurs easily </a:t>
          </a:r>
          <a:endParaRPr lang="en-US" dirty="0"/>
        </a:p>
      </dgm:t>
    </dgm:pt>
    <dgm:pt modelId="{5696D222-0754-444B-9E28-47A6369904C5}" type="parTrans" cxnId="{C51F5D86-4057-4124-9E9E-14C4070FB6CC}">
      <dgm:prSet/>
      <dgm:spPr/>
      <dgm:t>
        <a:bodyPr/>
        <a:lstStyle/>
        <a:p>
          <a:endParaRPr lang="en-US"/>
        </a:p>
      </dgm:t>
    </dgm:pt>
    <dgm:pt modelId="{C462C247-D541-45A9-964F-0324A4D3EEE6}" type="sibTrans" cxnId="{C51F5D86-4057-4124-9E9E-14C4070FB6CC}">
      <dgm:prSet/>
      <dgm:spPr/>
      <dgm:t>
        <a:bodyPr/>
        <a:lstStyle/>
        <a:p>
          <a:endParaRPr lang="en-US"/>
        </a:p>
      </dgm:t>
    </dgm:pt>
    <dgm:pt modelId="{14DAB51B-3228-4130-A0F4-AFC97B6608FC}">
      <dgm:prSet/>
      <dgm:spPr/>
      <dgm:t>
        <a:bodyPr/>
        <a:lstStyle/>
        <a:p>
          <a:pPr rtl="0"/>
          <a:r>
            <a:rPr lang="en-GB" dirty="0"/>
            <a:t>This </a:t>
          </a:r>
          <a:r>
            <a:rPr lang="en-GB" b="1" dirty="0"/>
            <a:t>encourages students to work harder </a:t>
          </a:r>
          <a:r>
            <a:rPr lang="en-GB" dirty="0"/>
            <a:t>and do as the teacher says because they know that the teacher wants what’s best for the student</a:t>
          </a:r>
          <a:endParaRPr lang="en-US" dirty="0"/>
        </a:p>
      </dgm:t>
    </dgm:pt>
    <dgm:pt modelId="{6CE2FD30-A264-4ACB-8CA1-AF5046910054}" type="parTrans" cxnId="{F073A44D-234E-4D0E-9558-66964DAB9B5F}">
      <dgm:prSet/>
      <dgm:spPr/>
      <dgm:t>
        <a:bodyPr/>
        <a:lstStyle/>
        <a:p>
          <a:endParaRPr lang="en-US"/>
        </a:p>
      </dgm:t>
    </dgm:pt>
    <dgm:pt modelId="{962ACA25-9AD9-426D-B466-A08EDA506351}" type="sibTrans" cxnId="{F073A44D-234E-4D0E-9558-66964DAB9B5F}">
      <dgm:prSet/>
      <dgm:spPr/>
      <dgm:t>
        <a:bodyPr/>
        <a:lstStyle/>
        <a:p>
          <a:endParaRPr lang="en-US"/>
        </a:p>
      </dgm:t>
    </dgm:pt>
    <dgm:pt modelId="{B274ED3E-DA3C-41B3-93F0-F58969ADC1A5}" type="pres">
      <dgm:prSet presAssocID="{2BE4E967-72AF-4E42-9BF7-9BB0D16F2005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B0EA7198-1518-4B23-AD7A-201B6DE756C9}" type="pres">
      <dgm:prSet presAssocID="{1B6F4BF5-A021-4E1D-AA7E-8EC79D111CD6}" presName="horFlow" presStyleCnt="0"/>
      <dgm:spPr/>
    </dgm:pt>
    <dgm:pt modelId="{26571AF0-2DD4-4A15-B7B5-7EB5C8478B07}" type="pres">
      <dgm:prSet presAssocID="{1B6F4BF5-A021-4E1D-AA7E-8EC79D111CD6}" presName="bigChev" presStyleLbl="node1" presStyleIdx="0" presStyleCnt="3" custScaleX="209455"/>
      <dgm:spPr/>
    </dgm:pt>
    <dgm:pt modelId="{18563E91-01F4-45E8-9677-2D15E955350E}" type="pres">
      <dgm:prSet presAssocID="{1B6F4BF5-A021-4E1D-AA7E-8EC79D111CD6}" presName="vSp" presStyleCnt="0"/>
      <dgm:spPr/>
    </dgm:pt>
    <dgm:pt modelId="{B3614740-7300-4293-A1E1-A41D71DB1797}" type="pres">
      <dgm:prSet presAssocID="{26A2E5CD-A314-48A8-A674-3886739D3833}" presName="horFlow" presStyleCnt="0"/>
      <dgm:spPr/>
    </dgm:pt>
    <dgm:pt modelId="{87432A22-890B-4E51-9E08-EA5D2397DD91}" type="pres">
      <dgm:prSet presAssocID="{26A2E5CD-A314-48A8-A674-3886739D3833}" presName="bigChev" presStyleLbl="node1" presStyleIdx="1" presStyleCnt="3" custScaleX="209455"/>
      <dgm:spPr/>
    </dgm:pt>
    <dgm:pt modelId="{F75908E5-39DD-4CC4-B83D-F64CB60EDC2F}" type="pres">
      <dgm:prSet presAssocID="{26A2E5CD-A314-48A8-A674-3886739D3833}" presName="vSp" presStyleCnt="0"/>
      <dgm:spPr/>
    </dgm:pt>
    <dgm:pt modelId="{E56DB94F-394A-40D2-889F-FCC247243636}" type="pres">
      <dgm:prSet presAssocID="{14DAB51B-3228-4130-A0F4-AFC97B6608FC}" presName="horFlow" presStyleCnt="0"/>
      <dgm:spPr/>
    </dgm:pt>
    <dgm:pt modelId="{2496FC74-7455-4A9A-9D63-2B0F1BFAB133}" type="pres">
      <dgm:prSet presAssocID="{14DAB51B-3228-4130-A0F4-AFC97B6608FC}" presName="bigChev" presStyleLbl="node1" presStyleIdx="2" presStyleCnt="3" custScaleX="209455"/>
      <dgm:spPr/>
    </dgm:pt>
  </dgm:ptLst>
  <dgm:cxnLst>
    <dgm:cxn modelId="{34F2CF37-6516-46A9-8054-5B586E2473EB}" type="presOf" srcId="{2BE4E967-72AF-4E42-9BF7-9BB0D16F2005}" destId="{B274ED3E-DA3C-41B3-93F0-F58969ADC1A5}" srcOrd="0" destOrd="0" presId="urn:microsoft.com/office/officeart/2005/8/layout/lProcess3"/>
    <dgm:cxn modelId="{F073A44D-234E-4D0E-9558-66964DAB9B5F}" srcId="{2BE4E967-72AF-4E42-9BF7-9BB0D16F2005}" destId="{14DAB51B-3228-4130-A0F4-AFC97B6608FC}" srcOrd="2" destOrd="0" parTransId="{6CE2FD30-A264-4ACB-8CA1-AF5046910054}" sibTransId="{962ACA25-9AD9-426D-B466-A08EDA506351}"/>
    <dgm:cxn modelId="{C51F5D86-4057-4124-9E9E-14C4070FB6CC}" srcId="{2BE4E967-72AF-4E42-9BF7-9BB0D16F2005}" destId="{26A2E5CD-A314-48A8-A674-3886739D3833}" srcOrd="1" destOrd="0" parTransId="{5696D222-0754-444B-9E28-47A6369904C5}" sibTransId="{C462C247-D541-45A9-964F-0324A4D3EEE6}"/>
    <dgm:cxn modelId="{86F87D9A-DFA8-4949-B6CA-58AF45320CB6}" srcId="{2BE4E967-72AF-4E42-9BF7-9BB0D16F2005}" destId="{1B6F4BF5-A021-4E1D-AA7E-8EC79D111CD6}" srcOrd="0" destOrd="0" parTransId="{1808E10E-4E9E-4B45-955E-099D69B81974}" sibTransId="{4E7E46C7-51EF-4AE3-9B5D-758EBFBB7D59}"/>
    <dgm:cxn modelId="{1A185FA3-A57D-41D9-9940-9DDD9CE3AFDB}" type="presOf" srcId="{26A2E5CD-A314-48A8-A674-3886739D3833}" destId="{87432A22-890B-4E51-9E08-EA5D2397DD91}" srcOrd="0" destOrd="0" presId="urn:microsoft.com/office/officeart/2005/8/layout/lProcess3"/>
    <dgm:cxn modelId="{4F5DC7B4-CB7D-4D77-9F66-DECFD3FAE7C2}" type="presOf" srcId="{14DAB51B-3228-4130-A0F4-AFC97B6608FC}" destId="{2496FC74-7455-4A9A-9D63-2B0F1BFAB133}" srcOrd="0" destOrd="0" presId="urn:microsoft.com/office/officeart/2005/8/layout/lProcess3"/>
    <dgm:cxn modelId="{F466B4F3-D5EC-4EF7-8C81-139396D18947}" type="presOf" srcId="{1B6F4BF5-A021-4E1D-AA7E-8EC79D111CD6}" destId="{26571AF0-2DD4-4A15-B7B5-7EB5C8478B07}" srcOrd="0" destOrd="0" presId="urn:microsoft.com/office/officeart/2005/8/layout/lProcess3"/>
    <dgm:cxn modelId="{F37750EE-280C-4B1F-851A-288C80FD625A}" type="presParOf" srcId="{B274ED3E-DA3C-41B3-93F0-F58969ADC1A5}" destId="{B0EA7198-1518-4B23-AD7A-201B6DE756C9}" srcOrd="0" destOrd="0" presId="urn:microsoft.com/office/officeart/2005/8/layout/lProcess3"/>
    <dgm:cxn modelId="{56A8C855-EEE3-473B-8CD4-398652745637}" type="presParOf" srcId="{B0EA7198-1518-4B23-AD7A-201B6DE756C9}" destId="{26571AF0-2DD4-4A15-B7B5-7EB5C8478B07}" srcOrd="0" destOrd="0" presId="urn:microsoft.com/office/officeart/2005/8/layout/lProcess3"/>
    <dgm:cxn modelId="{96A11A4B-8A6B-4612-B696-77B2B8F1913B}" type="presParOf" srcId="{B274ED3E-DA3C-41B3-93F0-F58969ADC1A5}" destId="{18563E91-01F4-45E8-9677-2D15E955350E}" srcOrd="1" destOrd="0" presId="urn:microsoft.com/office/officeart/2005/8/layout/lProcess3"/>
    <dgm:cxn modelId="{EFF35444-742D-4EDE-AE5A-51F291D39C7E}" type="presParOf" srcId="{B274ED3E-DA3C-41B3-93F0-F58969ADC1A5}" destId="{B3614740-7300-4293-A1E1-A41D71DB1797}" srcOrd="2" destOrd="0" presId="urn:microsoft.com/office/officeart/2005/8/layout/lProcess3"/>
    <dgm:cxn modelId="{793C2C29-C4C8-4CA7-91E3-769BFC3E3FE8}" type="presParOf" srcId="{B3614740-7300-4293-A1E1-A41D71DB1797}" destId="{87432A22-890B-4E51-9E08-EA5D2397DD91}" srcOrd="0" destOrd="0" presId="urn:microsoft.com/office/officeart/2005/8/layout/lProcess3"/>
    <dgm:cxn modelId="{41B98853-8270-4290-8D9E-B6A1B5769486}" type="presParOf" srcId="{B274ED3E-DA3C-41B3-93F0-F58969ADC1A5}" destId="{F75908E5-39DD-4CC4-B83D-F64CB60EDC2F}" srcOrd="3" destOrd="0" presId="urn:microsoft.com/office/officeart/2005/8/layout/lProcess3"/>
    <dgm:cxn modelId="{1AB6ADCA-6141-4FF7-B148-48D3D9FB38DD}" type="presParOf" srcId="{B274ED3E-DA3C-41B3-93F0-F58969ADC1A5}" destId="{E56DB94F-394A-40D2-889F-FCC247243636}" srcOrd="4" destOrd="0" presId="urn:microsoft.com/office/officeart/2005/8/layout/lProcess3"/>
    <dgm:cxn modelId="{664C23A3-6D92-4774-8304-4CF14F8F9842}" type="presParOf" srcId="{E56DB94F-394A-40D2-889F-FCC247243636}" destId="{2496FC74-7455-4A9A-9D63-2B0F1BFAB133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DBF0B788-A1DE-444E-966D-2139CF356D2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1EF26C9-40DC-4828-984F-412D4B167571}">
      <dgm:prSet/>
      <dgm:spPr/>
      <dgm:t>
        <a:bodyPr/>
        <a:lstStyle/>
        <a:p>
          <a:r>
            <a:rPr lang="en-GB"/>
            <a:t>Believing that </a:t>
          </a:r>
          <a:r>
            <a:rPr lang="en-GB" b="1"/>
            <a:t>effort leads to growth</a:t>
          </a:r>
          <a:r>
            <a:rPr lang="en-GB"/>
            <a:t> helps students stick with challenges—this persistence is central to </a:t>
          </a:r>
          <a:r>
            <a:rPr lang="en-GB" b="1"/>
            <a:t>grit</a:t>
          </a:r>
          <a:r>
            <a:rPr lang="en-GB"/>
            <a:t>.</a:t>
          </a:r>
        </a:p>
      </dgm:t>
    </dgm:pt>
    <dgm:pt modelId="{BC407BB4-9CC4-4E8F-AD43-36D2B3AC5689}" type="parTrans" cxnId="{0A0771D0-8C27-4127-81EE-35CA5D1F4E09}">
      <dgm:prSet/>
      <dgm:spPr/>
      <dgm:t>
        <a:bodyPr/>
        <a:lstStyle/>
        <a:p>
          <a:endParaRPr lang="en-GB"/>
        </a:p>
      </dgm:t>
    </dgm:pt>
    <dgm:pt modelId="{DD39736F-18C6-43CC-AC2B-0E04B858AFE5}" type="sibTrans" cxnId="{0A0771D0-8C27-4127-81EE-35CA5D1F4E09}">
      <dgm:prSet/>
      <dgm:spPr/>
      <dgm:t>
        <a:bodyPr/>
        <a:lstStyle/>
        <a:p>
          <a:endParaRPr lang="en-GB"/>
        </a:p>
      </dgm:t>
    </dgm:pt>
    <dgm:pt modelId="{EFB69B16-6228-4C42-ADAF-06957486AE8B}">
      <dgm:prSet/>
      <dgm:spPr/>
      <dgm:t>
        <a:bodyPr/>
        <a:lstStyle/>
        <a:p>
          <a:r>
            <a:rPr lang="en-GB"/>
            <a:t>Growth mindset creates a foundation where students see failure as an opportunity, which fuels </a:t>
          </a:r>
          <a:r>
            <a:rPr lang="en-GB" b="1"/>
            <a:t>gritty behaviour</a:t>
          </a:r>
          <a:r>
            <a:rPr lang="en-GB"/>
            <a:t>.</a:t>
          </a:r>
        </a:p>
      </dgm:t>
    </dgm:pt>
    <dgm:pt modelId="{075AF665-B7DF-40C3-A2FC-09BB0BFDBA70}" type="parTrans" cxnId="{BC25FC0E-DE92-4CAD-9295-CF164B425041}">
      <dgm:prSet/>
      <dgm:spPr/>
      <dgm:t>
        <a:bodyPr/>
        <a:lstStyle/>
        <a:p>
          <a:endParaRPr lang="en-GB"/>
        </a:p>
      </dgm:t>
    </dgm:pt>
    <dgm:pt modelId="{FB7C6F95-263F-453D-B374-9129ED4DC1D5}" type="sibTrans" cxnId="{BC25FC0E-DE92-4CAD-9295-CF164B425041}">
      <dgm:prSet/>
      <dgm:spPr/>
      <dgm:t>
        <a:bodyPr/>
        <a:lstStyle/>
        <a:p>
          <a:endParaRPr lang="en-GB"/>
        </a:p>
      </dgm:t>
    </dgm:pt>
    <dgm:pt modelId="{E8EDA766-8D83-4906-8C8C-E7615E74A910}">
      <dgm:prSet/>
      <dgm:spPr/>
      <dgm:t>
        <a:bodyPr/>
        <a:lstStyle/>
        <a:p>
          <a:r>
            <a:rPr lang="en-GB"/>
            <a:t>Both are linked by a </a:t>
          </a:r>
          <a:r>
            <a:rPr lang="en-GB" b="1"/>
            <a:t>focus on effort, learning, and long-term goals</a:t>
          </a:r>
          <a:r>
            <a:rPr lang="en-GB"/>
            <a:t>, rather than innate talent.</a:t>
          </a:r>
        </a:p>
      </dgm:t>
    </dgm:pt>
    <dgm:pt modelId="{9792E7B2-6BAC-47A4-A114-4CBC35607763}" type="parTrans" cxnId="{0A253E71-FE88-4042-940D-E15BA1527990}">
      <dgm:prSet/>
      <dgm:spPr/>
      <dgm:t>
        <a:bodyPr/>
        <a:lstStyle/>
        <a:p>
          <a:endParaRPr lang="en-GB"/>
        </a:p>
      </dgm:t>
    </dgm:pt>
    <dgm:pt modelId="{9EFF7228-E65A-4B6E-AE0E-3891054ECFC5}" type="sibTrans" cxnId="{0A253E71-FE88-4042-940D-E15BA1527990}">
      <dgm:prSet/>
      <dgm:spPr/>
      <dgm:t>
        <a:bodyPr/>
        <a:lstStyle/>
        <a:p>
          <a:endParaRPr lang="en-GB"/>
        </a:p>
      </dgm:t>
    </dgm:pt>
    <dgm:pt modelId="{D7DF20A3-DB75-4786-97CB-5FB3F34A983B}" type="pres">
      <dgm:prSet presAssocID="{DBF0B788-A1DE-444E-966D-2139CF356D28}" presName="Name0" presStyleCnt="0">
        <dgm:presLayoutVars>
          <dgm:dir/>
          <dgm:resizeHandles val="exact"/>
        </dgm:presLayoutVars>
      </dgm:prSet>
      <dgm:spPr/>
    </dgm:pt>
    <dgm:pt modelId="{BAFAAF4D-80B4-416D-BD10-D49FD953B8C2}" type="pres">
      <dgm:prSet presAssocID="{D1EF26C9-40DC-4828-984F-412D4B167571}" presName="node" presStyleLbl="node1" presStyleIdx="0" presStyleCnt="3">
        <dgm:presLayoutVars>
          <dgm:bulletEnabled val="1"/>
        </dgm:presLayoutVars>
      </dgm:prSet>
      <dgm:spPr/>
    </dgm:pt>
    <dgm:pt modelId="{6483440E-AA29-4AE2-B98D-A19E08133FB9}" type="pres">
      <dgm:prSet presAssocID="{DD39736F-18C6-43CC-AC2B-0E04B858AFE5}" presName="sibTrans" presStyleLbl="sibTrans2D1" presStyleIdx="0" presStyleCnt="2"/>
      <dgm:spPr/>
    </dgm:pt>
    <dgm:pt modelId="{4E4ACD5F-2956-44E5-A079-1DA808D7EEBD}" type="pres">
      <dgm:prSet presAssocID="{DD39736F-18C6-43CC-AC2B-0E04B858AFE5}" presName="connectorText" presStyleLbl="sibTrans2D1" presStyleIdx="0" presStyleCnt="2"/>
      <dgm:spPr/>
    </dgm:pt>
    <dgm:pt modelId="{D3075804-BAE6-4A8C-A8AB-6F07B6734CE2}" type="pres">
      <dgm:prSet presAssocID="{EFB69B16-6228-4C42-ADAF-06957486AE8B}" presName="node" presStyleLbl="node1" presStyleIdx="1" presStyleCnt="3">
        <dgm:presLayoutVars>
          <dgm:bulletEnabled val="1"/>
        </dgm:presLayoutVars>
      </dgm:prSet>
      <dgm:spPr/>
    </dgm:pt>
    <dgm:pt modelId="{252AB523-DB6B-4A68-9B2A-B2C31513FF48}" type="pres">
      <dgm:prSet presAssocID="{FB7C6F95-263F-453D-B374-9129ED4DC1D5}" presName="sibTrans" presStyleLbl="sibTrans2D1" presStyleIdx="1" presStyleCnt="2"/>
      <dgm:spPr/>
    </dgm:pt>
    <dgm:pt modelId="{C335FEA5-B7E8-46C7-B7E5-BA019A7DB1E3}" type="pres">
      <dgm:prSet presAssocID="{FB7C6F95-263F-453D-B374-9129ED4DC1D5}" presName="connectorText" presStyleLbl="sibTrans2D1" presStyleIdx="1" presStyleCnt="2"/>
      <dgm:spPr/>
    </dgm:pt>
    <dgm:pt modelId="{6BD08625-55AA-447D-834C-67CEDD82C9D4}" type="pres">
      <dgm:prSet presAssocID="{E8EDA766-8D83-4906-8C8C-E7615E74A910}" presName="node" presStyleLbl="node1" presStyleIdx="2" presStyleCnt="3">
        <dgm:presLayoutVars>
          <dgm:bulletEnabled val="1"/>
        </dgm:presLayoutVars>
      </dgm:prSet>
      <dgm:spPr/>
    </dgm:pt>
  </dgm:ptLst>
  <dgm:cxnLst>
    <dgm:cxn modelId="{BC25FC0E-DE92-4CAD-9295-CF164B425041}" srcId="{DBF0B788-A1DE-444E-966D-2139CF356D28}" destId="{EFB69B16-6228-4C42-ADAF-06957486AE8B}" srcOrd="1" destOrd="0" parTransId="{075AF665-B7DF-40C3-A2FC-09BB0BFDBA70}" sibTransId="{FB7C6F95-263F-453D-B374-9129ED4DC1D5}"/>
    <dgm:cxn modelId="{9CB45867-5137-48B1-9B7A-D96B5AEBDA1B}" type="presOf" srcId="{DBF0B788-A1DE-444E-966D-2139CF356D28}" destId="{D7DF20A3-DB75-4786-97CB-5FB3F34A983B}" srcOrd="0" destOrd="0" presId="urn:microsoft.com/office/officeart/2005/8/layout/process1"/>
    <dgm:cxn modelId="{5FF97D48-9BD2-4A09-8D95-643B5575A8C0}" type="presOf" srcId="{DD39736F-18C6-43CC-AC2B-0E04B858AFE5}" destId="{6483440E-AA29-4AE2-B98D-A19E08133FB9}" srcOrd="0" destOrd="0" presId="urn:microsoft.com/office/officeart/2005/8/layout/process1"/>
    <dgm:cxn modelId="{27E9D26A-71AB-4D1A-8621-29DF3D271430}" type="presOf" srcId="{DD39736F-18C6-43CC-AC2B-0E04B858AFE5}" destId="{4E4ACD5F-2956-44E5-A079-1DA808D7EEBD}" srcOrd="1" destOrd="0" presId="urn:microsoft.com/office/officeart/2005/8/layout/process1"/>
    <dgm:cxn modelId="{3874156E-1F67-4A6A-862B-0C62BC19397B}" type="presOf" srcId="{EFB69B16-6228-4C42-ADAF-06957486AE8B}" destId="{D3075804-BAE6-4A8C-A8AB-6F07B6734CE2}" srcOrd="0" destOrd="0" presId="urn:microsoft.com/office/officeart/2005/8/layout/process1"/>
    <dgm:cxn modelId="{0A253E71-FE88-4042-940D-E15BA1527990}" srcId="{DBF0B788-A1DE-444E-966D-2139CF356D28}" destId="{E8EDA766-8D83-4906-8C8C-E7615E74A910}" srcOrd="2" destOrd="0" parTransId="{9792E7B2-6BAC-47A4-A114-4CBC35607763}" sibTransId="{9EFF7228-E65A-4B6E-AE0E-3891054ECFC5}"/>
    <dgm:cxn modelId="{361FEFA6-7B73-445C-8378-6DD9E2A0B87B}" type="presOf" srcId="{FB7C6F95-263F-453D-B374-9129ED4DC1D5}" destId="{C335FEA5-B7E8-46C7-B7E5-BA019A7DB1E3}" srcOrd="1" destOrd="0" presId="urn:microsoft.com/office/officeart/2005/8/layout/process1"/>
    <dgm:cxn modelId="{51D101B6-96FD-4FB0-87EA-99D975E4F906}" type="presOf" srcId="{E8EDA766-8D83-4906-8C8C-E7615E74A910}" destId="{6BD08625-55AA-447D-834C-67CEDD82C9D4}" srcOrd="0" destOrd="0" presId="urn:microsoft.com/office/officeart/2005/8/layout/process1"/>
    <dgm:cxn modelId="{0838B8C8-F4BD-4754-AA38-595D919B0A23}" type="presOf" srcId="{FB7C6F95-263F-453D-B374-9129ED4DC1D5}" destId="{252AB523-DB6B-4A68-9B2A-B2C31513FF48}" srcOrd="0" destOrd="0" presId="urn:microsoft.com/office/officeart/2005/8/layout/process1"/>
    <dgm:cxn modelId="{0A0771D0-8C27-4127-81EE-35CA5D1F4E09}" srcId="{DBF0B788-A1DE-444E-966D-2139CF356D28}" destId="{D1EF26C9-40DC-4828-984F-412D4B167571}" srcOrd="0" destOrd="0" parTransId="{BC407BB4-9CC4-4E8F-AD43-36D2B3AC5689}" sibTransId="{DD39736F-18C6-43CC-AC2B-0E04B858AFE5}"/>
    <dgm:cxn modelId="{9FC434E8-375F-46E1-A7E3-B232FA4B0A46}" type="presOf" srcId="{D1EF26C9-40DC-4828-984F-412D4B167571}" destId="{BAFAAF4D-80B4-416D-BD10-D49FD953B8C2}" srcOrd="0" destOrd="0" presId="urn:microsoft.com/office/officeart/2005/8/layout/process1"/>
    <dgm:cxn modelId="{3C34F8B8-CEE4-4D54-B9C4-2544FBA27629}" type="presParOf" srcId="{D7DF20A3-DB75-4786-97CB-5FB3F34A983B}" destId="{BAFAAF4D-80B4-416D-BD10-D49FD953B8C2}" srcOrd="0" destOrd="0" presId="urn:microsoft.com/office/officeart/2005/8/layout/process1"/>
    <dgm:cxn modelId="{19B06AD4-1FF3-4BFF-BBA1-D4AA240DFB0B}" type="presParOf" srcId="{D7DF20A3-DB75-4786-97CB-5FB3F34A983B}" destId="{6483440E-AA29-4AE2-B98D-A19E08133FB9}" srcOrd="1" destOrd="0" presId="urn:microsoft.com/office/officeart/2005/8/layout/process1"/>
    <dgm:cxn modelId="{11A521BC-C053-4ED8-A446-F77D0C00D578}" type="presParOf" srcId="{6483440E-AA29-4AE2-B98D-A19E08133FB9}" destId="{4E4ACD5F-2956-44E5-A079-1DA808D7EEBD}" srcOrd="0" destOrd="0" presId="urn:microsoft.com/office/officeart/2005/8/layout/process1"/>
    <dgm:cxn modelId="{471E3D96-56B5-455E-A478-8E17684B7DA1}" type="presParOf" srcId="{D7DF20A3-DB75-4786-97CB-5FB3F34A983B}" destId="{D3075804-BAE6-4A8C-A8AB-6F07B6734CE2}" srcOrd="2" destOrd="0" presId="urn:microsoft.com/office/officeart/2005/8/layout/process1"/>
    <dgm:cxn modelId="{071B9368-A13F-457A-A174-D65F0A333B35}" type="presParOf" srcId="{D7DF20A3-DB75-4786-97CB-5FB3F34A983B}" destId="{252AB523-DB6B-4A68-9B2A-B2C31513FF48}" srcOrd="3" destOrd="0" presId="urn:microsoft.com/office/officeart/2005/8/layout/process1"/>
    <dgm:cxn modelId="{D48F4B58-29E1-4FAD-B5D8-E50EB08B99DA}" type="presParOf" srcId="{252AB523-DB6B-4A68-9B2A-B2C31513FF48}" destId="{C335FEA5-B7E8-46C7-B7E5-BA019A7DB1E3}" srcOrd="0" destOrd="0" presId="urn:microsoft.com/office/officeart/2005/8/layout/process1"/>
    <dgm:cxn modelId="{50FCAD09-4EB4-4AE1-A21D-5D56980DCE4D}" type="presParOf" srcId="{D7DF20A3-DB75-4786-97CB-5FB3F34A983B}" destId="{6BD08625-55AA-447D-834C-67CEDD82C9D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5806A-E67C-4DC9-8CAF-D610068D1900}">
      <dsp:nvSpPr>
        <dsp:cNvPr id="0" name=""/>
        <dsp:cNvSpPr/>
      </dsp:nvSpPr>
      <dsp:spPr>
        <a:xfrm>
          <a:off x="54" y="0"/>
          <a:ext cx="8534345" cy="788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 internal state that arouses, directs and maintains behaviour</a:t>
          </a:r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Motivation refers to “the reasons underlying </a:t>
          </a:r>
          <a:r>
            <a:rPr lang="en-US" sz="1600" kern="1200" dirty="0" err="1"/>
            <a:t>behaviour</a:t>
          </a:r>
          <a:r>
            <a:rPr lang="en-US" sz="1600" kern="1200" dirty="0"/>
            <a:t>” (</a:t>
          </a:r>
          <a:r>
            <a:rPr lang="en-US" sz="1600" kern="1200" dirty="0" err="1"/>
            <a:t>Guay</a:t>
          </a:r>
          <a:r>
            <a:rPr lang="en-US" sz="1600" kern="1200" dirty="0"/>
            <a:t> et al., 2010, p. 712). </a:t>
          </a:r>
          <a:endParaRPr lang="en-GB" sz="1600" kern="1200" dirty="0"/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38550" y="38496"/>
        <a:ext cx="8457353" cy="711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710565" y="0"/>
          <a:ext cx="2541268" cy="220979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accent1">
                  <a:lumMod val="50000"/>
                </a:schemeClr>
              </a:solidFill>
            </a:rPr>
            <a:t>What choices people make about their behaviour? E.g., why do some focus on homework and others watch TV?</a:t>
          </a:r>
          <a:endParaRPr lang="en-US" sz="15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082725" y="323618"/>
        <a:ext cx="1796948" cy="1562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666750" y="0"/>
          <a:ext cx="2628898" cy="228599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How long does it take to get started? E.g., why do some start homework straight away and others procrastinate?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051743" y="334777"/>
        <a:ext cx="1858912" cy="16164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721355" y="0"/>
          <a:ext cx="2519688" cy="23622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1">
                  <a:lumMod val="50000"/>
                </a:schemeClr>
              </a:solidFill>
            </a:rPr>
            <a:t>What is the intensity or level of involvement? E.g., once the bag is open, is the student engrossed or just going through the motions?</a:t>
          </a:r>
          <a:endParaRPr lang="en-US" sz="14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090355" y="345936"/>
        <a:ext cx="1781688" cy="16703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187424" y="0"/>
          <a:ext cx="2822832" cy="245463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accent1">
                  <a:lumMod val="50000"/>
                </a:schemeClr>
              </a:solidFill>
            </a:rPr>
            <a:t>What causes someone to persist or give up? Will a student read the full journal article or just the first few pages?</a:t>
          </a:r>
          <a:endParaRPr lang="en-US" sz="17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00818" y="359473"/>
        <a:ext cx="1996044" cy="17356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7252-9C92-4DBA-9C1F-BCF5A6730E3E}">
      <dsp:nvSpPr>
        <dsp:cNvPr id="0" name=""/>
        <dsp:cNvSpPr/>
      </dsp:nvSpPr>
      <dsp:spPr>
        <a:xfrm>
          <a:off x="193917" y="0"/>
          <a:ext cx="2812614" cy="24457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accent1">
                  <a:lumMod val="50000"/>
                </a:schemeClr>
              </a:solidFill>
            </a:rPr>
            <a:t>What is the person thinking and feeling while engaged in the activity? Are they enjoying, feeling competent or worrying about something? </a:t>
          </a:r>
          <a:endParaRPr lang="en-US" sz="15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605815" y="358172"/>
        <a:ext cx="1988818" cy="17294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D0A5D-F420-4E3F-A72A-946D226996DC}">
      <dsp:nvSpPr>
        <dsp:cNvPr id="0" name=""/>
        <dsp:cNvSpPr/>
      </dsp:nvSpPr>
      <dsp:spPr>
        <a:xfrm rot="5400000">
          <a:off x="4345590" y="-1951825"/>
          <a:ext cx="2207632" cy="6570651"/>
        </a:xfrm>
        <a:prstGeom prst="round2Same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rewards are classified according to individuals’ interpretation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They may have an informational aspect, which communicates meaningful information to people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or a controlling aspect, where this communication pressures people toward specific outcomes</a:t>
          </a:r>
        </a:p>
      </dsp:txBody>
      <dsp:txXfrm rot="-5400000">
        <a:off x="2164081" y="337452"/>
        <a:ext cx="6462883" cy="1992096"/>
      </dsp:txXfrm>
    </dsp:sp>
    <dsp:sp modelId="{4D64F7E2-A996-47DC-80F2-18123717811A}">
      <dsp:nvSpPr>
        <dsp:cNvPr id="0" name=""/>
        <dsp:cNvSpPr/>
      </dsp:nvSpPr>
      <dsp:spPr>
        <a:xfrm>
          <a:off x="28267" y="1302"/>
          <a:ext cx="2135813" cy="2664395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Ryan et al. (1983) - cognitive evaluation theory (CET)</a:t>
          </a:r>
        </a:p>
      </dsp:txBody>
      <dsp:txXfrm>
        <a:off x="132529" y="105564"/>
        <a:ext cx="1927289" cy="24558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20A23-7397-420A-940D-5D5CFB05A293}">
      <dsp:nvSpPr>
        <dsp:cNvPr id="0" name=""/>
        <dsp:cNvSpPr/>
      </dsp:nvSpPr>
      <dsp:spPr>
        <a:xfrm>
          <a:off x="656370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83FB03-B67E-4ACB-BB94-9FE0C060E285}">
      <dsp:nvSpPr>
        <dsp:cNvPr id="0" name=""/>
        <dsp:cNvSpPr/>
      </dsp:nvSpPr>
      <dsp:spPr>
        <a:xfrm>
          <a:off x="656370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A6B9B2-DD26-4960-9AE1-A29F3B150299}">
      <dsp:nvSpPr>
        <dsp:cNvPr id="0" name=""/>
        <dsp:cNvSpPr/>
      </dsp:nvSpPr>
      <dsp:spPr>
        <a:xfrm>
          <a:off x="602" y="913808"/>
          <a:ext cx="2623070" cy="83938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Verbal vs. Tangible rewards - Deci et al. (2001)</a:t>
          </a:r>
        </a:p>
      </dsp:txBody>
      <dsp:txXfrm>
        <a:off x="602" y="913808"/>
        <a:ext cx="2623070" cy="839382"/>
      </dsp:txXfrm>
    </dsp:sp>
    <dsp:sp modelId="{FA17EB21-5D01-42DE-8E0F-A33A35CDF726}">
      <dsp:nvSpPr>
        <dsp:cNvPr id="0" name=""/>
        <dsp:cNvSpPr/>
      </dsp:nvSpPr>
      <dsp:spPr>
        <a:xfrm>
          <a:off x="3830285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0E558B-5EC9-4B25-8E52-FEB632E1A215}">
      <dsp:nvSpPr>
        <dsp:cNvPr id="0" name=""/>
        <dsp:cNvSpPr/>
      </dsp:nvSpPr>
      <dsp:spPr>
        <a:xfrm>
          <a:off x="3830285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1D3519-AB13-4C71-810A-258FBFD2D46E}">
      <dsp:nvSpPr>
        <dsp:cNvPr id="0" name=""/>
        <dsp:cNvSpPr/>
      </dsp:nvSpPr>
      <dsp:spPr>
        <a:xfrm>
          <a:off x="3174518" y="913808"/>
          <a:ext cx="2623070" cy="83938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Verbal rewards are strongly correlated with positive reinforcement and are commonly interpreted as informational. </a:t>
          </a:r>
        </a:p>
      </dsp:txBody>
      <dsp:txXfrm>
        <a:off x="3174518" y="913808"/>
        <a:ext cx="2623070" cy="839382"/>
      </dsp:txXfrm>
    </dsp:sp>
    <dsp:sp modelId="{A4F66D3E-60EA-4C1C-B0B6-893CC3BF7DB0}">
      <dsp:nvSpPr>
        <dsp:cNvPr id="0" name=""/>
        <dsp:cNvSpPr/>
      </dsp:nvSpPr>
      <dsp:spPr>
        <a:xfrm>
          <a:off x="7004201" y="677732"/>
          <a:ext cx="1311535" cy="1311535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668FED-6043-4491-881A-47FA3812D3BA}">
      <dsp:nvSpPr>
        <dsp:cNvPr id="0" name=""/>
        <dsp:cNvSpPr/>
      </dsp:nvSpPr>
      <dsp:spPr>
        <a:xfrm>
          <a:off x="7004201" y="677732"/>
          <a:ext cx="1311535" cy="1311535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4A4771-83C1-40A9-B970-D412852965E1}">
      <dsp:nvSpPr>
        <dsp:cNvPr id="0" name=""/>
        <dsp:cNvSpPr/>
      </dsp:nvSpPr>
      <dsp:spPr>
        <a:xfrm>
          <a:off x="6348433" y="913808"/>
          <a:ext cx="2623070" cy="83938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Tangible rewards are perceived as controlling when they are expected. </a:t>
          </a:r>
        </a:p>
      </dsp:txBody>
      <dsp:txXfrm>
        <a:off x="6348433" y="913808"/>
        <a:ext cx="2623070" cy="8393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20D626-59DC-4226-928A-13A619FF89A2}">
      <dsp:nvSpPr>
        <dsp:cNvPr id="0" name=""/>
        <dsp:cNvSpPr/>
      </dsp:nvSpPr>
      <dsp:spPr>
        <a:xfrm>
          <a:off x="5233286" y="90592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Task-non-contingent </a:t>
          </a:r>
          <a:r>
            <a:rPr lang="en-GB" sz="1200" kern="1200" dirty="0"/>
            <a:t>rewards go to individuals merely for being present for a task. </a:t>
          </a:r>
        </a:p>
      </dsp:txBody>
      <dsp:txXfrm>
        <a:off x="5233286" y="90592"/>
        <a:ext cx="1457920" cy="1457920"/>
      </dsp:txXfrm>
    </dsp:sp>
    <dsp:sp modelId="{E8094E00-360E-4E70-8C6E-C7AAF57147D5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548380"/>
            <a:gd name="adj4" fmla="val 205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3D738-678C-4B71-B8A8-D548558C9A4B}">
      <dsp:nvSpPr>
        <dsp:cNvPr id="0" name=""/>
        <dsp:cNvSpPr/>
      </dsp:nvSpPr>
      <dsp:spPr>
        <a:xfrm>
          <a:off x="5233286" y="2566286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Performance-contingent </a:t>
          </a:r>
          <a:r>
            <a:rPr lang="en-GB" sz="1200" kern="1200" dirty="0"/>
            <a:t>rewards are presented for acting according to a specific model of performance. </a:t>
          </a:r>
        </a:p>
      </dsp:txBody>
      <dsp:txXfrm>
        <a:off x="5233286" y="2566286"/>
        <a:ext cx="1457920" cy="1457920"/>
      </dsp:txXfrm>
    </dsp:sp>
    <dsp:sp modelId="{EF0D5ACA-4CB7-49F0-B2DF-622ADBD68ADF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5948380"/>
            <a:gd name="adj4" fmla="val 43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FA224-B6C0-41C0-B7B2-8D5925EF20B7}">
      <dsp:nvSpPr>
        <dsp:cNvPr id="0" name=""/>
        <dsp:cNvSpPr/>
      </dsp:nvSpPr>
      <dsp:spPr>
        <a:xfrm>
          <a:off x="2757592" y="2566286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Task-contingent </a:t>
          </a:r>
          <a:r>
            <a:rPr lang="en-GB" sz="1200" kern="1200" dirty="0"/>
            <a:t>rewards comprise engagement-contingent rewards, which are given simply for working at activities</a:t>
          </a:r>
        </a:p>
      </dsp:txBody>
      <dsp:txXfrm>
        <a:off x="2757592" y="2566286"/>
        <a:ext cx="1457920" cy="1457920"/>
      </dsp:txXfrm>
    </dsp:sp>
    <dsp:sp modelId="{7F92B48C-CD57-49CF-93EC-86F02B9A1BE6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11348380"/>
            <a:gd name="adj4" fmla="val 97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6822A-B9DA-47EE-8EBB-A02F4BDD1484}">
      <dsp:nvSpPr>
        <dsp:cNvPr id="0" name=""/>
        <dsp:cNvSpPr/>
      </dsp:nvSpPr>
      <dsp:spPr>
        <a:xfrm>
          <a:off x="2757592" y="90592"/>
          <a:ext cx="1457920" cy="1457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Completion-contingent </a:t>
          </a:r>
          <a:r>
            <a:rPr lang="en-GB" sz="1200" kern="1200" dirty="0"/>
            <a:t>rewards, which are allocated for completing the task.</a:t>
          </a:r>
        </a:p>
      </dsp:txBody>
      <dsp:txXfrm>
        <a:off x="2757592" y="90592"/>
        <a:ext cx="1457920" cy="1457920"/>
      </dsp:txXfrm>
    </dsp:sp>
    <dsp:sp modelId="{F0857A73-7056-4717-8BEC-2F5ADC8B1B27}">
      <dsp:nvSpPr>
        <dsp:cNvPr id="0" name=""/>
        <dsp:cNvSpPr/>
      </dsp:nvSpPr>
      <dsp:spPr>
        <a:xfrm>
          <a:off x="2665834" y="-1166"/>
          <a:ext cx="4117131" cy="4117131"/>
        </a:xfrm>
        <a:prstGeom prst="circularArrow">
          <a:avLst>
            <a:gd name="adj1" fmla="val 6905"/>
            <a:gd name="adj2" fmla="val 465598"/>
            <a:gd name="adj3" fmla="val 16748380"/>
            <a:gd name="adj4" fmla="val 15186022"/>
            <a:gd name="adj5" fmla="val 805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4E1193-8352-4F89-932B-054C4D37B814}">
      <dsp:nvSpPr>
        <dsp:cNvPr id="0" name=""/>
        <dsp:cNvSpPr/>
      </dsp:nvSpPr>
      <dsp:spPr>
        <a:xfrm>
          <a:off x="0" y="14063"/>
          <a:ext cx="4876800" cy="106315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Therefore, rewards may not be the central problem but the way they are used may have detrimental effects on students’ willingness to learn. </a:t>
          </a:r>
        </a:p>
      </dsp:txBody>
      <dsp:txXfrm>
        <a:off x="51899" y="65962"/>
        <a:ext cx="4773002" cy="95935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E22C9-494C-4476-BC01-D2B9F16C07A7}">
      <dsp:nvSpPr>
        <dsp:cNvPr id="0" name=""/>
        <dsp:cNvSpPr/>
      </dsp:nvSpPr>
      <dsp:spPr>
        <a:xfrm>
          <a:off x="0" y="0"/>
          <a:ext cx="2133600" cy="2996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Remedios et al. 2005; </a:t>
          </a:r>
          <a:r>
            <a:rPr lang="en-GB" sz="1800" kern="1200" dirty="0" err="1"/>
            <a:t>Marinak</a:t>
          </a:r>
          <a:r>
            <a:rPr lang="en-GB" sz="1800" kern="1200" dirty="0"/>
            <a:t> &amp; </a:t>
          </a:r>
          <a:r>
            <a:rPr lang="en-GB" sz="1800" kern="1200" dirty="0" err="1"/>
            <a:t>Gambrell</a:t>
          </a:r>
          <a:r>
            <a:rPr lang="en-GB" sz="1800" kern="1200" dirty="0"/>
            <a:t>, 2008. Extrinsic motives have </a:t>
          </a:r>
          <a:r>
            <a:rPr lang="en-GB" sz="1800" b="1" kern="1200" dirty="0"/>
            <a:t>harmful outcomes </a:t>
          </a:r>
          <a:r>
            <a:rPr lang="en-GB" sz="1800" kern="1200" dirty="0"/>
            <a:t>on children’s willingness to learn. </a:t>
          </a:r>
        </a:p>
      </dsp:txBody>
      <dsp:txXfrm>
        <a:off x="62491" y="62491"/>
        <a:ext cx="2008618" cy="28712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154C97-0291-406C-AF65-CDD92E0626E6}">
      <dsp:nvSpPr>
        <dsp:cNvPr id="0" name=""/>
        <dsp:cNvSpPr/>
      </dsp:nvSpPr>
      <dsp:spPr>
        <a:xfrm>
          <a:off x="-191028" y="914398"/>
          <a:ext cx="2983776" cy="25908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Giving someone a reward for doing a task can actually </a:t>
          </a:r>
          <a:r>
            <a:rPr lang="en-US" sz="1500" b="1" kern="1200" dirty="0"/>
            <a:t>decrease their intrinsic motivation </a:t>
          </a:r>
          <a:r>
            <a:rPr lang="en-US" sz="1500" kern="1200" dirty="0"/>
            <a:t>for that task because they begin to feel like they should only do the task for external rewards. </a:t>
          </a:r>
          <a:endParaRPr lang="en-GB" sz="1500" kern="1200" dirty="0"/>
        </a:p>
      </dsp:txBody>
      <dsp:txXfrm>
        <a:off x="245936" y="1293812"/>
        <a:ext cx="2109848" cy="1831974"/>
      </dsp:txXfrm>
    </dsp:sp>
    <dsp:sp modelId="{43CC699D-683D-472F-A8D4-DB4EF73093A0}">
      <dsp:nvSpPr>
        <dsp:cNvPr id="0" name=""/>
        <dsp:cNvSpPr/>
      </dsp:nvSpPr>
      <dsp:spPr>
        <a:xfrm rot="135513">
          <a:off x="2463925" y="471147"/>
          <a:ext cx="1395208" cy="8330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2464022" y="632832"/>
        <a:ext cx="1145295" cy="499825"/>
      </dsp:txXfrm>
    </dsp:sp>
    <dsp:sp modelId="{EE2069C5-F29B-44A5-8F1C-BD5B584B63FF}">
      <dsp:nvSpPr>
        <dsp:cNvPr id="0" name=""/>
        <dsp:cNvSpPr/>
      </dsp:nvSpPr>
      <dsp:spPr>
        <a:xfrm>
          <a:off x="3644741" y="975661"/>
          <a:ext cx="2718486" cy="2468277"/>
        </a:xfrm>
        <a:prstGeom prst="ellipse">
          <a:avLst/>
        </a:prstGeom>
        <a:solidFill>
          <a:schemeClr val="accent5">
            <a:hueOff val="17684680"/>
            <a:satOff val="-71851"/>
            <a:lumOff val="-1588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is called the </a:t>
          </a:r>
          <a:r>
            <a:rPr lang="en-GB" sz="1800" kern="1200" dirty="0" err="1"/>
            <a:t>overjustification</a:t>
          </a:r>
          <a:r>
            <a:rPr lang="en-GB" sz="1800" kern="1200" dirty="0"/>
            <a:t> effect. </a:t>
          </a:r>
        </a:p>
      </dsp:txBody>
      <dsp:txXfrm>
        <a:off x="4042854" y="1337132"/>
        <a:ext cx="1922260" cy="1745335"/>
      </dsp:txXfrm>
    </dsp:sp>
    <dsp:sp modelId="{5B526CD4-BEC0-42B4-9F23-93B973372E83}">
      <dsp:nvSpPr>
        <dsp:cNvPr id="0" name=""/>
        <dsp:cNvSpPr/>
      </dsp:nvSpPr>
      <dsp:spPr>
        <a:xfrm rot="10664487">
          <a:off x="2542838" y="3112296"/>
          <a:ext cx="1395208" cy="8330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684680"/>
            <a:satOff val="-71851"/>
            <a:lumOff val="-15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 rot="10800000">
        <a:off x="2792654" y="3273981"/>
        <a:ext cx="1145295" cy="49982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4A85A-B52E-47A1-AA0B-C45CDE44E60C}">
      <dsp:nvSpPr>
        <dsp:cNvPr id="0" name=""/>
        <dsp:cNvSpPr/>
      </dsp:nvSpPr>
      <dsp:spPr>
        <a:xfrm>
          <a:off x="0" y="184698"/>
          <a:ext cx="4800600" cy="2174554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Played mathematical games with schoolchildren, which the children seemed to enjoy. </a:t>
          </a:r>
        </a:p>
      </dsp:txBody>
      <dsp:txXfrm>
        <a:off x="106153" y="290851"/>
        <a:ext cx="4588294" cy="1962248"/>
      </dsp:txXfrm>
    </dsp:sp>
    <dsp:sp modelId="{19A5F2A5-7774-4483-8A6B-10F880AEA377}">
      <dsp:nvSpPr>
        <dsp:cNvPr id="0" name=""/>
        <dsp:cNvSpPr/>
      </dsp:nvSpPr>
      <dsp:spPr>
        <a:xfrm>
          <a:off x="0" y="2431253"/>
          <a:ext cx="4800600" cy="2174554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After a while, they started giving rewards for success. When they took away the rewards, the children quickly gave up playing the games. </a:t>
          </a:r>
        </a:p>
      </dsp:txBody>
      <dsp:txXfrm>
        <a:off x="106153" y="2537406"/>
        <a:ext cx="4588294" cy="196224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CFED2-C69E-454B-A9A1-298010B50AA4}">
      <dsp:nvSpPr>
        <dsp:cNvPr id="0" name=""/>
        <dsp:cNvSpPr/>
      </dsp:nvSpPr>
      <dsp:spPr>
        <a:xfrm>
          <a:off x="1" y="0"/>
          <a:ext cx="2647947" cy="2308324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so…children had decided that they were playing for the reward, not for the fun.</a:t>
          </a:r>
        </a:p>
      </dsp:txBody>
      <dsp:txXfrm>
        <a:off x="387784" y="338046"/>
        <a:ext cx="1872381" cy="163223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74919-E8B9-40A6-8A41-D70895B29C66}">
      <dsp:nvSpPr>
        <dsp:cNvPr id="0" name=""/>
        <dsp:cNvSpPr/>
      </dsp:nvSpPr>
      <dsp:spPr>
        <a:xfrm>
          <a:off x="0" y="-48896"/>
          <a:ext cx="4221163" cy="42211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2D97F-F0C0-4C50-8E88-CDF9A935A194}">
      <dsp:nvSpPr>
        <dsp:cNvPr id="0" name=""/>
        <dsp:cNvSpPr/>
      </dsp:nvSpPr>
      <dsp:spPr>
        <a:xfrm>
          <a:off x="2110581" y="-48896"/>
          <a:ext cx="6423818" cy="42211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 one is exactly sure why the overjustification effect occurs.</a:t>
          </a:r>
          <a:endParaRPr lang="en-GB" sz="1500" kern="1200"/>
        </a:p>
      </dsp:txBody>
      <dsp:txXfrm>
        <a:off x="2110581" y="-48896"/>
        <a:ext cx="6423818" cy="1266351"/>
      </dsp:txXfrm>
    </dsp:sp>
    <dsp:sp modelId="{201FC36E-21A6-4DEA-8DE1-ECE6C2D43360}">
      <dsp:nvSpPr>
        <dsp:cNvPr id="0" name=""/>
        <dsp:cNvSpPr/>
      </dsp:nvSpPr>
      <dsp:spPr>
        <a:xfrm>
          <a:off x="738704" y="1217455"/>
          <a:ext cx="2743753" cy="274375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19BED-E493-437B-B8AA-1B81868B145C}">
      <dsp:nvSpPr>
        <dsp:cNvPr id="0" name=""/>
        <dsp:cNvSpPr/>
      </dsp:nvSpPr>
      <dsp:spPr>
        <a:xfrm>
          <a:off x="2110581" y="908604"/>
          <a:ext cx="6423818" cy="33614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… only happens with tasks that have a </a:t>
          </a:r>
          <a:r>
            <a:rPr lang="en-US" sz="1500" b="1" kern="1200" dirty="0"/>
            <a:t>high intrinsic motivation to begin with</a:t>
          </a:r>
          <a:r>
            <a:rPr lang="en-US" sz="1500" kern="1200" dirty="0"/>
            <a:t>. If someone isn't interested in doing the task before a reward, their interest won't decrease after being given a reward. </a:t>
          </a:r>
          <a:endParaRPr lang="en-GB" sz="1500" kern="1200" dirty="0"/>
        </a:p>
      </dsp:txBody>
      <dsp:txXfrm>
        <a:off x="2110581" y="908604"/>
        <a:ext cx="6423818" cy="1551440"/>
      </dsp:txXfrm>
    </dsp:sp>
    <dsp:sp modelId="{57F9BF6E-E03B-4F88-A29E-880AE4857EEC}">
      <dsp:nvSpPr>
        <dsp:cNvPr id="0" name=""/>
        <dsp:cNvSpPr/>
      </dsp:nvSpPr>
      <dsp:spPr>
        <a:xfrm>
          <a:off x="1477407" y="2483802"/>
          <a:ext cx="1266347" cy="126634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376CE-732B-4CC2-A430-604A327D2E23}">
      <dsp:nvSpPr>
        <dsp:cNvPr id="0" name=""/>
        <dsp:cNvSpPr/>
      </dsp:nvSpPr>
      <dsp:spPr>
        <a:xfrm>
          <a:off x="2110581" y="2300518"/>
          <a:ext cx="6423818" cy="16329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… rewards for </a:t>
          </a:r>
          <a:r>
            <a:rPr lang="en-US" sz="1500" b="1" kern="1200" dirty="0"/>
            <a:t>performance are less likely to cause the </a:t>
          </a:r>
          <a:r>
            <a:rPr lang="en-US" sz="1500" b="1" kern="1200" dirty="0" err="1"/>
            <a:t>overjustification</a:t>
          </a:r>
          <a:r>
            <a:rPr lang="en-US" sz="1500" b="1" kern="1200" dirty="0"/>
            <a:t> effect </a:t>
          </a:r>
          <a:r>
            <a:rPr lang="en-US" sz="1500" kern="1200" dirty="0"/>
            <a:t>than rewards that are given just for doing a task. </a:t>
          </a:r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 other words, being given chocolate to play a game is more likely to decrease your intrinsic motivation for the game than being given chocolate to win the game. </a:t>
          </a:r>
          <a:endParaRPr lang="en-GB" sz="1500" kern="1200" dirty="0"/>
        </a:p>
      </dsp:txBody>
      <dsp:txXfrm>
        <a:off x="2110581" y="2300518"/>
        <a:ext cx="6423818" cy="163291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96A830-B739-4BD5-BB2A-AD5F1F63277A}">
      <dsp:nvSpPr>
        <dsp:cNvPr id="0" name=""/>
        <dsp:cNvSpPr/>
      </dsp:nvSpPr>
      <dsp:spPr>
        <a:xfrm>
          <a:off x="0" y="0"/>
          <a:ext cx="8458200" cy="830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Why do people who are intrinsically motivated to do a task suddenly change their motivation? </a:t>
          </a:r>
        </a:p>
      </dsp:txBody>
      <dsp:txXfrm>
        <a:off x="40526" y="40526"/>
        <a:ext cx="8377148" cy="74913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D1324-AC0A-488C-82EB-242C1E0A63FB}">
      <dsp:nvSpPr>
        <dsp:cNvPr id="0" name=""/>
        <dsp:cNvSpPr/>
      </dsp:nvSpPr>
      <dsp:spPr>
        <a:xfrm>
          <a:off x="4780120" y="3050457"/>
          <a:ext cx="378657" cy="13121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12126"/>
              </a:lnTo>
              <a:lnTo>
                <a:pt x="378657" y="1312126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19FF56-B695-4A8B-8E9F-9FA0E2508AD4}">
      <dsp:nvSpPr>
        <dsp:cNvPr id="0" name=""/>
        <dsp:cNvSpPr/>
      </dsp:nvSpPr>
      <dsp:spPr>
        <a:xfrm>
          <a:off x="4091158" y="1261961"/>
          <a:ext cx="1696565" cy="528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5"/>
              </a:lnTo>
              <a:lnTo>
                <a:pt x="1696565" y="264495"/>
              </a:lnTo>
              <a:lnTo>
                <a:pt x="1696565" y="528991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B6CE6B-C897-467B-AC71-6DD4E53E820E}">
      <dsp:nvSpPr>
        <dsp:cNvPr id="0" name=""/>
        <dsp:cNvSpPr/>
      </dsp:nvSpPr>
      <dsp:spPr>
        <a:xfrm>
          <a:off x="1386990" y="3050457"/>
          <a:ext cx="377851" cy="13396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621"/>
              </a:lnTo>
              <a:lnTo>
                <a:pt x="377851" y="133962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3CBC55-FFE8-44BD-B40D-E30260F03781}">
      <dsp:nvSpPr>
        <dsp:cNvPr id="0" name=""/>
        <dsp:cNvSpPr/>
      </dsp:nvSpPr>
      <dsp:spPr>
        <a:xfrm>
          <a:off x="2394593" y="1261961"/>
          <a:ext cx="1696565" cy="528991"/>
        </a:xfrm>
        <a:custGeom>
          <a:avLst/>
          <a:gdLst/>
          <a:ahLst/>
          <a:cxnLst/>
          <a:rect l="0" t="0" r="0" b="0"/>
          <a:pathLst>
            <a:path>
              <a:moveTo>
                <a:pt x="1696565" y="0"/>
              </a:moveTo>
              <a:lnTo>
                <a:pt x="1696565" y="264495"/>
              </a:lnTo>
              <a:lnTo>
                <a:pt x="0" y="264495"/>
              </a:lnTo>
              <a:lnTo>
                <a:pt x="0" y="528991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451448-647C-4327-BF9D-978A39E7D15C}">
      <dsp:nvSpPr>
        <dsp:cNvPr id="0" name=""/>
        <dsp:cNvSpPr/>
      </dsp:nvSpPr>
      <dsp:spPr>
        <a:xfrm>
          <a:off x="2831654" y="2456"/>
          <a:ext cx="2519009" cy="12595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Incentives and rewards</a:t>
          </a:r>
          <a:endParaRPr lang="en-US" sz="2200" kern="1200" dirty="0"/>
        </a:p>
      </dsp:txBody>
      <dsp:txXfrm>
        <a:off x="2831654" y="2456"/>
        <a:ext cx="2519009" cy="1259504"/>
      </dsp:txXfrm>
    </dsp:sp>
    <dsp:sp modelId="{C9177201-CA93-4355-A079-C5C75D0F7608}">
      <dsp:nvSpPr>
        <dsp:cNvPr id="0" name=""/>
        <dsp:cNvSpPr/>
      </dsp:nvSpPr>
      <dsp:spPr>
        <a:xfrm>
          <a:off x="1135089" y="1790953"/>
          <a:ext cx="2519009" cy="12595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Reward </a:t>
          </a:r>
          <a:endParaRPr lang="en-US" sz="2200" kern="1200"/>
        </a:p>
      </dsp:txBody>
      <dsp:txXfrm>
        <a:off x="1135089" y="1790953"/>
        <a:ext cx="2519009" cy="1259504"/>
      </dsp:txXfrm>
    </dsp:sp>
    <dsp:sp modelId="{017AA8B0-CE4F-4BC5-A9AE-2022B2F52C73}">
      <dsp:nvSpPr>
        <dsp:cNvPr id="0" name=""/>
        <dsp:cNvSpPr/>
      </dsp:nvSpPr>
      <dsp:spPr>
        <a:xfrm>
          <a:off x="1764841" y="3579449"/>
          <a:ext cx="2864138" cy="1621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 attractive object or event supplied as a consequence of a particular behaviour (token economy)</a:t>
          </a:r>
          <a:endParaRPr lang="en-US" sz="2200" kern="1200" dirty="0"/>
        </a:p>
      </dsp:txBody>
      <dsp:txXfrm>
        <a:off x="1764841" y="3579449"/>
        <a:ext cx="2864138" cy="1621259"/>
      </dsp:txXfrm>
    </dsp:sp>
    <dsp:sp modelId="{A3FB7FE6-54FD-41DC-86CA-2E3DFA00EC1F}">
      <dsp:nvSpPr>
        <dsp:cNvPr id="0" name=""/>
        <dsp:cNvSpPr/>
      </dsp:nvSpPr>
      <dsp:spPr>
        <a:xfrm>
          <a:off x="4528219" y="1790953"/>
          <a:ext cx="2519009" cy="12595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Incentive  </a:t>
          </a:r>
          <a:endParaRPr lang="en-US" sz="2200" kern="1200"/>
        </a:p>
      </dsp:txBody>
      <dsp:txXfrm>
        <a:off x="4528219" y="1790953"/>
        <a:ext cx="2519009" cy="1259504"/>
      </dsp:txXfrm>
    </dsp:sp>
    <dsp:sp modelId="{710A59E5-D8B0-466D-8AF8-D1304A0C2609}">
      <dsp:nvSpPr>
        <dsp:cNvPr id="0" name=""/>
        <dsp:cNvSpPr/>
      </dsp:nvSpPr>
      <dsp:spPr>
        <a:xfrm>
          <a:off x="5158777" y="3564297"/>
          <a:ext cx="2698538" cy="15965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 object or event that encourages or discourages behaviour (promise of an A+)</a:t>
          </a:r>
          <a:endParaRPr lang="en-US" sz="2200" kern="1200" dirty="0"/>
        </a:p>
      </dsp:txBody>
      <dsp:txXfrm>
        <a:off x="5158777" y="3564297"/>
        <a:ext cx="2698538" cy="159657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9AFEBB-E0FA-4FE6-B426-CBC142A34EEE}">
      <dsp:nvSpPr>
        <dsp:cNvPr id="0" name=""/>
        <dsp:cNvSpPr/>
      </dsp:nvSpPr>
      <dsp:spPr>
        <a:xfrm>
          <a:off x="4419600" y="1506287"/>
          <a:ext cx="3662193" cy="3177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8896"/>
              </a:lnTo>
              <a:lnTo>
                <a:pt x="3662193" y="158896"/>
              </a:lnTo>
              <a:lnTo>
                <a:pt x="3662193" y="3177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4D52A-3DB4-44B0-BE38-D85689737614}">
      <dsp:nvSpPr>
        <dsp:cNvPr id="0" name=""/>
        <dsp:cNvSpPr/>
      </dsp:nvSpPr>
      <dsp:spPr>
        <a:xfrm>
          <a:off x="4419600" y="1506287"/>
          <a:ext cx="1831096" cy="3177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8896"/>
              </a:lnTo>
              <a:lnTo>
                <a:pt x="1831096" y="158896"/>
              </a:lnTo>
              <a:lnTo>
                <a:pt x="1831096" y="3177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C9F213-D14A-42A6-97A8-61FE54C12A2A}">
      <dsp:nvSpPr>
        <dsp:cNvPr id="0" name=""/>
        <dsp:cNvSpPr/>
      </dsp:nvSpPr>
      <dsp:spPr>
        <a:xfrm>
          <a:off x="4373879" y="1506287"/>
          <a:ext cx="91440" cy="31779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177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FAD3E2-4441-495D-B9E3-008415F35D2E}">
      <dsp:nvSpPr>
        <dsp:cNvPr id="0" name=""/>
        <dsp:cNvSpPr/>
      </dsp:nvSpPr>
      <dsp:spPr>
        <a:xfrm>
          <a:off x="2588503" y="1506287"/>
          <a:ext cx="1831096" cy="317793"/>
        </a:xfrm>
        <a:custGeom>
          <a:avLst/>
          <a:gdLst/>
          <a:ahLst/>
          <a:cxnLst/>
          <a:rect l="0" t="0" r="0" b="0"/>
          <a:pathLst>
            <a:path>
              <a:moveTo>
                <a:pt x="1831096" y="0"/>
              </a:moveTo>
              <a:lnTo>
                <a:pt x="1831096" y="158896"/>
              </a:lnTo>
              <a:lnTo>
                <a:pt x="0" y="158896"/>
              </a:lnTo>
              <a:lnTo>
                <a:pt x="0" y="3177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DE250B-4CFA-441F-85C2-6187143496A1}">
      <dsp:nvSpPr>
        <dsp:cNvPr id="0" name=""/>
        <dsp:cNvSpPr/>
      </dsp:nvSpPr>
      <dsp:spPr>
        <a:xfrm>
          <a:off x="757406" y="1506287"/>
          <a:ext cx="3662193" cy="317793"/>
        </a:xfrm>
        <a:custGeom>
          <a:avLst/>
          <a:gdLst/>
          <a:ahLst/>
          <a:cxnLst/>
          <a:rect l="0" t="0" r="0" b="0"/>
          <a:pathLst>
            <a:path>
              <a:moveTo>
                <a:pt x="3662193" y="0"/>
              </a:moveTo>
              <a:lnTo>
                <a:pt x="3662193" y="158896"/>
              </a:lnTo>
              <a:lnTo>
                <a:pt x="0" y="158896"/>
              </a:lnTo>
              <a:lnTo>
                <a:pt x="0" y="3177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B07C25-58EF-4FAF-9B06-D139A5240CEB}">
      <dsp:nvSpPr>
        <dsp:cNvPr id="0" name=""/>
        <dsp:cNvSpPr/>
      </dsp:nvSpPr>
      <dsp:spPr>
        <a:xfrm>
          <a:off x="3352797" y="381003"/>
          <a:ext cx="2133605" cy="11252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Behaviour is initiated and regulated by…</a:t>
          </a:r>
          <a:endParaRPr lang="en-US" sz="1800" kern="1200" dirty="0"/>
        </a:p>
      </dsp:txBody>
      <dsp:txXfrm>
        <a:off x="3352797" y="381003"/>
        <a:ext cx="2133605" cy="1125284"/>
      </dsp:txXfrm>
    </dsp:sp>
    <dsp:sp modelId="{019858C5-AF37-4525-BDBE-A7D3F86E060F}">
      <dsp:nvSpPr>
        <dsp:cNvPr id="0" name=""/>
        <dsp:cNvSpPr/>
      </dsp:nvSpPr>
      <dsp:spPr>
        <a:xfrm>
          <a:off x="755" y="1824081"/>
          <a:ext cx="1513302" cy="7566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plans</a:t>
          </a:r>
          <a:endParaRPr lang="en-US" sz="1800" kern="1200"/>
        </a:p>
      </dsp:txBody>
      <dsp:txXfrm>
        <a:off x="755" y="1824081"/>
        <a:ext cx="1513302" cy="756651"/>
      </dsp:txXfrm>
    </dsp:sp>
    <dsp:sp modelId="{85DE50B5-E616-4BB0-B52D-950A84DC9079}">
      <dsp:nvSpPr>
        <dsp:cNvPr id="0" name=""/>
        <dsp:cNvSpPr/>
      </dsp:nvSpPr>
      <dsp:spPr>
        <a:xfrm>
          <a:off x="1831851" y="1824081"/>
          <a:ext cx="1513302" cy="7566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goals </a:t>
          </a:r>
          <a:endParaRPr lang="en-US" sz="1800" kern="1200"/>
        </a:p>
      </dsp:txBody>
      <dsp:txXfrm>
        <a:off x="1831851" y="1824081"/>
        <a:ext cx="1513302" cy="756651"/>
      </dsp:txXfrm>
    </dsp:sp>
    <dsp:sp modelId="{61ADBBF3-99C9-4AB4-A2F2-42A599261A56}">
      <dsp:nvSpPr>
        <dsp:cNvPr id="0" name=""/>
        <dsp:cNvSpPr/>
      </dsp:nvSpPr>
      <dsp:spPr>
        <a:xfrm>
          <a:off x="3662948" y="1824081"/>
          <a:ext cx="1513302" cy="7566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schema</a:t>
          </a:r>
          <a:endParaRPr lang="en-US" sz="1800" kern="1200"/>
        </a:p>
      </dsp:txBody>
      <dsp:txXfrm>
        <a:off x="3662948" y="1824081"/>
        <a:ext cx="1513302" cy="756651"/>
      </dsp:txXfrm>
    </dsp:sp>
    <dsp:sp modelId="{466C9A21-C5CF-4468-ABD8-462E1FE7D1CF}">
      <dsp:nvSpPr>
        <dsp:cNvPr id="0" name=""/>
        <dsp:cNvSpPr/>
      </dsp:nvSpPr>
      <dsp:spPr>
        <a:xfrm>
          <a:off x="5494045" y="1824081"/>
          <a:ext cx="1513302" cy="7566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expectations</a:t>
          </a:r>
          <a:endParaRPr lang="en-US" sz="1800" kern="1200"/>
        </a:p>
      </dsp:txBody>
      <dsp:txXfrm>
        <a:off x="5494045" y="1824081"/>
        <a:ext cx="1513302" cy="756651"/>
      </dsp:txXfrm>
    </dsp:sp>
    <dsp:sp modelId="{44F036F1-4E90-4FC6-B14E-425DD30D73E1}">
      <dsp:nvSpPr>
        <dsp:cNvPr id="0" name=""/>
        <dsp:cNvSpPr/>
      </dsp:nvSpPr>
      <dsp:spPr>
        <a:xfrm>
          <a:off x="7325141" y="1824081"/>
          <a:ext cx="1513302" cy="7566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attributions</a:t>
          </a:r>
          <a:endParaRPr lang="en-US" sz="1800" kern="1200"/>
        </a:p>
      </dsp:txBody>
      <dsp:txXfrm>
        <a:off x="7325141" y="1824081"/>
        <a:ext cx="1513302" cy="75665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9B2E5-9066-4A58-83C0-C0E11198AD65}">
      <dsp:nvSpPr>
        <dsp:cNvPr id="0" name=""/>
        <dsp:cNvSpPr/>
      </dsp:nvSpPr>
      <dsp:spPr>
        <a:xfrm>
          <a:off x="1681" y="281389"/>
          <a:ext cx="3586348" cy="21518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People are viewed as active and curious, searching for information to solve personally relevant problems</a:t>
          </a:r>
          <a:endParaRPr lang="en-US" sz="2200" kern="1200"/>
        </a:p>
      </dsp:txBody>
      <dsp:txXfrm>
        <a:off x="64705" y="344413"/>
        <a:ext cx="3460300" cy="2025761"/>
      </dsp:txXfrm>
    </dsp:sp>
    <dsp:sp modelId="{A0B12B24-F906-4074-80F2-7C81CA4BFA2A}">
      <dsp:nvSpPr>
        <dsp:cNvPr id="0" name=""/>
        <dsp:cNvSpPr/>
      </dsp:nvSpPr>
      <dsp:spPr>
        <a:xfrm>
          <a:off x="3946665" y="912587"/>
          <a:ext cx="760305" cy="889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946665" y="1090470"/>
        <a:ext cx="532214" cy="533648"/>
      </dsp:txXfrm>
    </dsp:sp>
    <dsp:sp modelId="{8A5AE1E3-3260-4701-8F56-57F7771A75F6}">
      <dsp:nvSpPr>
        <dsp:cNvPr id="0" name=""/>
        <dsp:cNvSpPr/>
      </dsp:nvSpPr>
      <dsp:spPr>
        <a:xfrm>
          <a:off x="5022569" y="281389"/>
          <a:ext cx="3586348" cy="2151809"/>
        </a:xfrm>
        <a:prstGeom prst="roundRect">
          <a:avLst>
            <a:gd name="adj" fmla="val 10000"/>
          </a:avLst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Behaviour is determined by our thinking</a:t>
          </a:r>
          <a:r>
            <a:rPr lang="en-GB" sz="2200" kern="1200" dirty="0"/>
            <a:t>, not simply by whether we have been rewarded or punished for behaviour in the past (Stipek, 2002)</a:t>
          </a:r>
          <a:endParaRPr lang="en-US" sz="2200" kern="1200" dirty="0"/>
        </a:p>
      </dsp:txBody>
      <dsp:txXfrm>
        <a:off x="5085593" y="344413"/>
        <a:ext cx="3460300" cy="2025761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AC7F3-2604-4993-8164-98E365299211}">
      <dsp:nvSpPr>
        <dsp:cNvPr id="0" name=""/>
        <dsp:cNvSpPr/>
      </dsp:nvSpPr>
      <dsp:spPr>
        <a:xfrm>
          <a:off x="1705610" y="-152401"/>
          <a:ext cx="2325044" cy="2247935"/>
        </a:xfrm>
        <a:prstGeom prst="circularArrow">
          <a:avLst>
            <a:gd name="adj1" fmla="val 10980"/>
            <a:gd name="adj2" fmla="val 1142322"/>
            <a:gd name="adj3" fmla="val 90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BFD66-ED27-4986-BA36-BB6CB202F5D2}">
      <dsp:nvSpPr>
        <dsp:cNvPr id="0" name=""/>
        <dsp:cNvSpPr/>
      </dsp:nvSpPr>
      <dsp:spPr>
        <a:xfrm>
          <a:off x="4148217" y="144785"/>
          <a:ext cx="4482020" cy="1760216"/>
        </a:xfrm>
        <a:prstGeom prst="rect">
          <a:avLst/>
        </a:prstGeom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Motivation is the product of two main forces:</a:t>
          </a:r>
          <a:endParaRPr lang="en-US" sz="1800" kern="1200" dirty="0"/>
        </a:p>
        <a:p>
          <a:pPr marL="57150" lvl="1" indent="-57150" algn="l" defTabSz="466725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50" kern="1200" dirty="0"/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 individual’s expectation of reaching a goal</a:t>
          </a:r>
          <a:endParaRPr lang="en-US" sz="1800" kern="1200" dirty="0"/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The value of that goal to him/her</a:t>
          </a:r>
          <a:endParaRPr lang="en-US" sz="1800" kern="1200" dirty="0"/>
        </a:p>
      </dsp:txBody>
      <dsp:txXfrm>
        <a:off x="4148217" y="144785"/>
        <a:ext cx="4482020" cy="1760216"/>
      </dsp:txXfrm>
    </dsp:sp>
    <dsp:sp modelId="{D230EDA8-4B39-47AD-9380-3AC781BB213A}">
      <dsp:nvSpPr>
        <dsp:cNvPr id="0" name=""/>
        <dsp:cNvSpPr/>
      </dsp:nvSpPr>
      <dsp:spPr>
        <a:xfrm>
          <a:off x="2162810" y="533401"/>
          <a:ext cx="1427314" cy="1194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</a:pPr>
          <a:r>
            <a:rPr lang="en-GB" sz="1600" b="1" kern="1200" dirty="0"/>
            <a:t>Expectancy</a:t>
          </a:r>
        </a:p>
        <a:p>
          <a:pPr marL="0" lvl="0" indent="0" algn="ctr" defTabSz="711200" rtl="0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</a:pPr>
          <a:r>
            <a:rPr lang="en-GB" sz="1600" b="1" kern="1200" dirty="0"/>
            <a:t> x </a:t>
          </a:r>
        </a:p>
        <a:p>
          <a:pPr marL="0" lvl="0" indent="0" algn="ctr" defTabSz="711200" rtl="0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</a:pPr>
          <a:r>
            <a:rPr lang="en-GB" sz="1600" b="1" kern="1200" dirty="0"/>
            <a:t>Value </a:t>
          </a:r>
        </a:p>
        <a:p>
          <a:pPr marL="0" lvl="0" indent="0" algn="ctr" defTabSz="711200" rtl="0">
            <a:lnSpc>
              <a:spcPct val="100000"/>
            </a:lnSpc>
            <a:spcBef>
              <a:spcPts val="600"/>
            </a:spcBef>
            <a:spcAft>
              <a:spcPts val="600"/>
            </a:spcAft>
            <a:buNone/>
          </a:pPr>
          <a:r>
            <a:rPr lang="en-GB" sz="1400" b="1" kern="1200" dirty="0"/>
            <a:t> </a:t>
          </a:r>
          <a:endParaRPr lang="en-US" sz="1400" b="1" kern="1200" dirty="0"/>
        </a:p>
      </dsp:txBody>
      <dsp:txXfrm>
        <a:off x="2162810" y="533401"/>
        <a:ext cx="1427314" cy="119484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84CAD-D4A0-433B-85F1-155C6CA1E86E}">
      <dsp:nvSpPr>
        <dsp:cNvPr id="0" name=""/>
        <dsp:cNvSpPr/>
      </dsp:nvSpPr>
      <dsp:spPr>
        <a:xfrm rot="4396374">
          <a:off x="2060385" y="831323"/>
          <a:ext cx="3961062" cy="2991924"/>
        </a:xfrm>
        <a:prstGeom prst="swooshArrow">
          <a:avLst>
            <a:gd name="adj1" fmla="val 16310"/>
            <a:gd name="adj2" fmla="val 313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83CA2-11AB-48FE-8920-B2C358FC3D19}">
      <dsp:nvSpPr>
        <dsp:cNvPr id="0" name=""/>
        <dsp:cNvSpPr/>
      </dsp:nvSpPr>
      <dsp:spPr>
        <a:xfrm>
          <a:off x="4160166" y="1807370"/>
          <a:ext cx="101469" cy="101469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85E013-840D-4678-BF79-EA9C62560F50}">
      <dsp:nvSpPr>
        <dsp:cNvPr id="0" name=""/>
        <dsp:cNvSpPr/>
      </dsp:nvSpPr>
      <dsp:spPr>
        <a:xfrm>
          <a:off x="1762503" y="0"/>
          <a:ext cx="1894410" cy="7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If I try hard will I succeed?</a:t>
          </a:r>
          <a:endParaRPr lang="en-US" sz="1800" kern="1200" dirty="0"/>
        </a:p>
      </dsp:txBody>
      <dsp:txXfrm>
        <a:off x="1762503" y="0"/>
        <a:ext cx="1894410" cy="744731"/>
      </dsp:txXfrm>
    </dsp:sp>
    <dsp:sp modelId="{EFFCC067-134E-457F-86A5-3143AD0123B6}">
      <dsp:nvSpPr>
        <dsp:cNvPr id="0" name=""/>
        <dsp:cNvSpPr/>
      </dsp:nvSpPr>
      <dsp:spPr>
        <a:xfrm>
          <a:off x="1828797" y="1981201"/>
          <a:ext cx="2542975" cy="7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If I succeed, will the outcome be valuable or rewarding to me? </a:t>
          </a:r>
        </a:p>
      </dsp:txBody>
      <dsp:txXfrm>
        <a:off x="1828797" y="1981201"/>
        <a:ext cx="2542975" cy="744731"/>
      </dsp:txXfrm>
    </dsp:sp>
    <dsp:sp modelId="{64F2BF46-3456-41DC-8CAA-DD61AB83334A}">
      <dsp:nvSpPr>
        <dsp:cNvPr id="0" name=""/>
        <dsp:cNvSpPr/>
      </dsp:nvSpPr>
      <dsp:spPr>
        <a:xfrm>
          <a:off x="4052155" y="3909840"/>
          <a:ext cx="3100740" cy="7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If either is zero = no motivation to work toward the goal</a:t>
          </a:r>
        </a:p>
      </dsp:txBody>
      <dsp:txXfrm>
        <a:off x="4052155" y="3909840"/>
        <a:ext cx="3100740" cy="74473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48D1A-C71A-40CB-B8B5-4DBD794D8C7E}">
      <dsp:nvSpPr>
        <dsp:cNvPr id="0" name=""/>
        <dsp:cNvSpPr/>
      </dsp:nvSpPr>
      <dsp:spPr>
        <a:xfrm>
          <a:off x="0" y="76203"/>
          <a:ext cx="4495800" cy="16001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If I believe there is a good chance of getting into TSD(high expectation), and if making TSD is important to me (high value), then my motivation should be strong.</a:t>
          </a:r>
          <a:endParaRPr lang="en-US" sz="1800" kern="1200" dirty="0"/>
        </a:p>
      </dsp:txBody>
      <dsp:txXfrm>
        <a:off x="78115" y="154318"/>
        <a:ext cx="4339570" cy="144396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FA3AF9-C24E-4689-B564-81AF8C3F8234}">
      <dsp:nvSpPr>
        <dsp:cNvPr id="0" name=""/>
        <dsp:cNvSpPr/>
      </dsp:nvSpPr>
      <dsp:spPr>
        <a:xfrm>
          <a:off x="0" y="76200"/>
          <a:ext cx="2895600" cy="9233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But if each factor is zero – motivation will be zero, too</a:t>
          </a:r>
          <a:endParaRPr lang="en-US" sz="1800" kern="1200" dirty="0"/>
        </a:p>
      </dsp:txBody>
      <dsp:txXfrm>
        <a:off x="45073" y="121273"/>
        <a:ext cx="2805454" cy="83318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B0276-8064-400B-ABFA-958197CE0118}">
      <dsp:nvSpPr>
        <dsp:cNvPr id="0" name=""/>
        <dsp:cNvSpPr/>
      </dsp:nvSpPr>
      <dsp:spPr>
        <a:xfrm>
          <a:off x="0" y="260"/>
          <a:ext cx="8686800" cy="532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Finish this sentence:  I am a/an_____________.</a:t>
          </a:r>
          <a:endParaRPr lang="en-US" sz="2800" kern="1200" dirty="0"/>
        </a:p>
      </dsp:txBody>
      <dsp:txXfrm>
        <a:off x="26013" y="26273"/>
        <a:ext cx="8634774" cy="48085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6626D7-F47B-4926-9341-6D9E6E45FC21}">
      <dsp:nvSpPr>
        <dsp:cNvPr id="0" name=""/>
        <dsp:cNvSpPr/>
      </dsp:nvSpPr>
      <dsp:spPr>
        <a:xfrm>
          <a:off x="1571" y="0"/>
          <a:ext cx="1800224" cy="4953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your identity?</a:t>
          </a:r>
          <a:endParaRPr lang="en-US" sz="2100" kern="1200"/>
        </a:p>
      </dsp:txBody>
      <dsp:txXfrm>
        <a:off x="1571" y="1981200"/>
        <a:ext cx="1800224" cy="1981200"/>
      </dsp:txXfrm>
    </dsp:sp>
    <dsp:sp modelId="{46D0FF27-6229-423B-9AB7-4B65F75FA72D}">
      <dsp:nvSpPr>
        <dsp:cNvPr id="0" name=""/>
        <dsp:cNvSpPr/>
      </dsp:nvSpPr>
      <dsp:spPr>
        <a:xfrm>
          <a:off x="77009" y="297180"/>
          <a:ext cx="1649349" cy="164934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C597C-FE14-4514-8018-F21B1654AC75}">
      <dsp:nvSpPr>
        <dsp:cNvPr id="0" name=""/>
        <dsp:cNvSpPr/>
      </dsp:nvSpPr>
      <dsp:spPr>
        <a:xfrm>
          <a:off x="1855803" y="0"/>
          <a:ext cx="1800224" cy="4953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With what groups do you identify most strongly?</a:t>
          </a:r>
          <a:endParaRPr lang="en-US" sz="2100" kern="1200" dirty="0"/>
        </a:p>
      </dsp:txBody>
      <dsp:txXfrm>
        <a:off x="1855803" y="1981200"/>
        <a:ext cx="1800224" cy="1981200"/>
      </dsp:txXfrm>
    </dsp:sp>
    <dsp:sp modelId="{AA117725-7F88-4CB7-9129-319E6A508F92}">
      <dsp:nvSpPr>
        <dsp:cNvPr id="0" name=""/>
        <dsp:cNvSpPr/>
      </dsp:nvSpPr>
      <dsp:spPr>
        <a:xfrm>
          <a:off x="1931241" y="297180"/>
          <a:ext cx="1649349" cy="1649349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897AB-D25D-4D73-B72B-D807238C2E86}">
      <dsp:nvSpPr>
        <dsp:cNvPr id="0" name=""/>
        <dsp:cNvSpPr/>
      </dsp:nvSpPr>
      <dsp:spPr>
        <a:xfrm>
          <a:off x="146304" y="3962400"/>
          <a:ext cx="3364992" cy="74295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65A704-065A-407F-8E0B-E133B29911C2}">
      <dsp:nvSpPr>
        <dsp:cNvPr id="0" name=""/>
        <dsp:cNvSpPr/>
      </dsp:nvSpPr>
      <dsp:spPr>
        <a:xfrm>
          <a:off x="0" y="9899"/>
          <a:ext cx="2081659" cy="1123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Emphazise</a:t>
          </a:r>
          <a:r>
            <a:rPr lang="en-GB" sz="2000" kern="1200" dirty="0"/>
            <a:t> communities of practice</a:t>
          </a:r>
          <a:endParaRPr lang="en-US" sz="2000" kern="1200" dirty="0"/>
        </a:p>
      </dsp:txBody>
      <dsp:txXfrm>
        <a:off x="54830" y="64729"/>
        <a:ext cx="1971999" cy="101354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AA001-D1D4-4132-8819-E697B8352531}">
      <dsp:nvSpPr>
        <dsp:cNvPr id="0" name=""/>
        <dsp:cNvSpPr/>
      </dsp:nvSpPr>
      <dsp:spPr>
        <a:xfrm>
          <a:off x="0" y="1153"/>
          <a:ext cx="1981200" cy="23598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Activities to main identities and interpersonal relations within the community </a:t>
          </a:r>
          <a:endParaRPr lang="en-US" sz="1800" kern="1200" dirty="0"/>
        </a:p>
      </dsp:txBody>
      <dsp:txXfrm>
        <a:off x="96714" y="97867"/>
        <a:ext cx="1787772" cy="216646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61C70-71F5-43AB-AA32-CBE801ECFB84}">
      <dsp:nvSpPr>
        <dsp:cNvPr id="0" name=""/>
        <dsp:cNvSpPr/>
      </dsp:nvSpPr>
      <dsp:spPr>
        <a:xfrm>
          <a:off x="0" y="18780"/>
          <a:ext cx="2273060" cy="2400839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Students are motivated to learn if they are members of a classroom or school community that values learning.</a:t>
          </a:r>
          <a:endParaRPr lang="en-US" sz="1800" kern="1200" dirty="0"/>
        </a:p>
      </dsp:txBody>
      <dsp:txXfrm>
        <a:off x="110962" y="129742"/>
        <a:ext cx="2051136" cy="2178915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12FD0-55A1-4569-B196-387209D1C366}">
      <dsp:nvSpPr>
        <dsp:cNvPr id="0" name=""/>
        <dsp:cNvSpPr/>
      </dsp:nvSpPr>
      <dsp:spPr>
        <a:xfrm>
          <a:off x="0" y="7785"/>
          <a:ext cx="2081659" cy="1356029"/>
        </a:xfrm>
        <a:prstGeom prst="roundRect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We learn by the company we keep (</a:t>
          </a:r>
          <a:r>
            <a:rPr lang="en-GB" sz="1900" kern="1200" dirty="0" err="1"/>
            <a:t>eccles</a:t>
          </a:r>
          <a:r>
            <a:rPr lang="en-GB" sz="1900" kern="1200" dirty="0"/>
            <a:t>, 2009)</a:t>
          </a:r>
          <a:endParaRPr lang="en-US" sz="1900" kern="1200" dirty="0"/>
        </a:p>
      </dsp:txBody>
      <dsp:txXfrm>
        <a:off x="66196" y="73981"/>
        <a:ext cx="1949267" cy="1223637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72EAB7-2A37-4F32-A90A-1EF4A88B7EDA}">
      <dsp:nvSpPr>
        <dsp:cNvPr id="0" name=""/>
        <dsp:cNvSpPr/>
      </dsp:nvSpPr>
      <dsp:spPr>
        <a:xfrm>
          <a:off x="0" y="0"/>
          <a:ext cx="8581335" cy="8309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needs are essential and necessary for growth, vitality and psychological well-being</a:t>
          </a:r>
          <a:endParaRPr lang="en-US" sz="2000" kern="1200"/>
        </a:p>
      </dsp:txBody>
      <dsp:txXfrm>
        <a:off x="40566" y="40566"/>
        <a:ext cx="8500203" cy="749864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BD1576-14DC-42DB-8294-D3AE9C0170E0}">
      <dsp:nvSpPr>
        <dsp:cNvPr id="0" name=""/>
        <dsp:cNvSpPr/>
      </dsp:nvSpPr>
      <dsp:spPr>
        <a:xfrm>
          <a:off x="640541" y="0"/>
          <a:ext cx="7259469" cy="5873080"/>
        </a:xfrm>
        <a:prstGeom prst="rightArrow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4544B-AB01-4D33-BE34-2DD87D33475C}">
      <dsp:nvSpPr>
        <dsp:cNvPr id="0" name=""/>
        <dsp:cNvSpPr/>
      </dsp:nvSpPr>
      <dsp:spPr>
        <a:xfrm>
          <a:off x="27627" y="1761924"/>
          <a:ext cx="4138497" cy="234923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 psychological need to experience self-direction in the initiation and regulation of one’s behaviour (</a:t>
          </a:r>
          <a:r>
            <a:rPr lang="en-GB" sz="2200" kern="1200" dirty="0" err="1"/>
            <a:t>Deci</a:t>
          </a:r>
          <a:r>
            <a:rPr lang="en-GB" sz="2200" kern="1200" dirty="0"/>
            <a:t> and Ryan, 1985)</a:t>
          </a:r>
          <a:endParaRPr lang="en-US" sz="2200" kern="1200" dirty="0"/>
        </a:p>
      </dsp:txBody>
      <dsp:txXfrm>
        <a:off x="142307" y="1876604"/>
        <a:ext cx="3909137" cy="2119872"/>
      </dsp:txXfrm>
    </dsp:sp>
    <dsp:sp modelId="{BD8C2D63-B190-4D45-BF3F-2EB999CAD15C}">
      <dsp:nvSpPr>
        <dsp:cNvPr id="0" name=""/>
        <dsp:cNvSpPr/>
      </dsp:nvSpPr>
      <dsp:spPr>
        <a:xfrm>
          <a:off x="4374426" y="1761924"/>
          <a:ext cx="4138497" cy="2349232"/>
        </a:xfrm>
        <a:prstGeom prst="roundRect">
          <a:avLst/>
        </a:prstGeom>
        <a:solidFill>
          <a:schemeClr val="accent5">
            <a:hueOff val="17684680"/>
            <a:satOff val="-71851"/>
            <a:lumOff val="-1588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For example, when pupils do something they want to – high autonomy. When doing something they have to because others tell them so – low autonomy </a:t>
          </a:r>
          <a:endParaRPr lang="en-US" sz="2200" kern="1200"/>
        </a:p>
      </dsp:txBody>
      <dsp:txXfrm>
        <a:off x="4489106" y="1876604"/>
        <a:ext cx="3909137" cy="2119872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C5365-6A42-4153-B6C3-5B8809848A0D}">
      <dsp:nvSpPr>
        <dsp:cNvPr id="0" name=""/>
        <dsp:cNvSpPr/>
      </dsp:nvSpPr>
      <dsp:spPr>
        <a:xfrm>
          <a:off x="7454" y="946704"/>
          <a:ext cx="2228192" cy="33109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 autonomy supportive classroom has the capacity to </a:t>
          </a:r>
          <a:r>
            <a:rPr lang="en-GB" sz="1800" b="1" kern="1200" dirty="0"/>
            <a:t>involve, nurture and satisfy students’ </a:t>
          </a:r>
          <a:r>
            <a:rPr lang="en-GB" sz="1800" kern="1200" dirty="0"/>
            <a:t>need for autonomy. </a:t>
          </a:r>
          <a:endParaRPr lang="en-US" sz="1800" kern="1200" dirty="0"/>
        </a:p>
      </dsp:txBody>
      <dsp:txXfrm>
        <a:off x="72716" y="1011966"/>
        <a:ext cx="2097668" cy="3180431"/>
      </dsp:txXfrm>
    </dsp:sp>
    <dsp:sp modelId="{F40180FB-4140-4E4A-91C3-1CF152D1AED1}">
      <dsp:nvSpPr>
        <dsp:cNvPr id="0" name=""/>
        <dsp:cNvSpPr/>
      </dsp:nvSpPr>
      <dsp:spPr>
        <a:xfrm>
          <a:off x="2458466" y="2325886"/>
          <a:ext cx="472376" cy="5525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458466" y="2436404"/>
        <a:ext cx="330663" cy="331555"/>
      </dsp:txXfrm>
    </dsp:sp>
    <dsp:sp modelId="{C58D6E9A-59DF-4CD7-90C3-13440C905A8B}">
      <dsp:nvSpPr>
        <dsp:cNvPr id="0" name=""/>
        <dsp:cNvSpPr/>
      </dsp:nvSpPr>
      <dsp:spPr>
        <a:xfrm>
          <a:off x="3126924" y="946704"/>
          <a:ext cx="2228192" cy="3310955"/>
        </a:xfrm>
        <a:prstGeom prst="roundRect">
          <a:avLst>
            <a:gd name="adj" fmla="val 10000"/>
          </a:avLst>
        </a:prstGeom>
        <a:solidFill>
          <a:schemeClr val="accent2">
            <a:hueOff val="1408927"/>
            <a:satOff val="-10081"/>
            <a:lumOff val="-5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teachers take an interest </a:t>
          </a:r>
          <a:r>
            <a:rPr lang="en-GB" sz="1800" kern="1200" dirty="0"/>
            <a:t>in the perspective of the student to help support their interests and preferences</a:t>
          </a:r>
          <a:endParaRPr lang="en-US" sz="1800" kern="1200" dirty="0"/>
        </a:p>
      </dsp:txBody>
      <dsp:txXfrm>
        <a:off x="3192186" y="1011966"/>
        <a:ext cx="2097668" cy="3180431"/>
      </dsp:txXfrm>
    </dsp:sp>
    <dsp:sp modelId="{ECCEE804-D3B2-4D39-BFC7-DEDB4976CBAD}">
      <dsp:nvSpPr>
        <dsp:cNvPr id="0" name=""/>
        <dsp:cNvSpPr/>
      </dsp:nvSpPr>
      <dsp:spPr>
        <a:xfrm>
          <a:off x="5577936" y="2325886"/>
          <a:ext cx="472376" cy="5525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577936" y="2436404"/>
        <a:ext cx="330663" cy="331555"/>
      </dsp:txXfrm>
    </dsp:sp>
    <dsp:sp modelId="{4A3741C1-0729-4EE4-815B-3EF214A7E014}">
      <dsp:nvSpPr>
        <dsp:cNvPr id="0" name=""/>
        <dsp:cNvSpPr/>
      </dsp:nvSpPr>
      <dsp:spPr>
        <a:xfrm>
          <a:off x="6246394" y="946704"/>
          <a:ext cx="2228192" cy="3310955"/>
        </a:xfrm>
        <a:prstGeom prst="roundRect">
          <a:avLst>
            <a:gd name="adj" fmla="val 10000"/>
          </a:avLst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opposite is a controlling classroom – </a:t>
          </a:r>
          <a:r>
            <a:rPr lang="en-GB" sz="1800" b="1" kern="1200" dirty="0"/>
            <a:t>student’s needs are ignored and teachers use behaviour modification techniques </a:t>
          </a:r>
          <a:r>
            <a:rPr lang="en-GB" sz="1800" kern="1200" dirty="0"/>
            <a:t>to pressure students to conform to a set agenda</a:t>
          </a:r>
          <a:endParaRPr lang="en-US" sz="1800" kern="1200" dirty="0"/>
        </a:p>
      </dsp:txBody>
      <dsp:txXfrm>
        <a:off x="6311656" y="1011966"/>
        <a:ext cx="2097668" cy="3180431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4F41F-C69B-43C5-9ED8-B18831F21856}">
      <dsp:nvSpPr>
        <dsp:cNvPr id="0" name=""/>
        <dsp:cNvSpPr/>
      </dsp:nvSpPr>
      <dsp:spPr>
        <a:xfrm>
          <a:off x="0" y="28683"/>
          <a:ext cx="8763000" cy="1427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Better autonomy = more positive school-related outcomes, </a:t>
          </a:r>
          <a:r>
            <a:rPr lang="en-GB" sz="2000" kern="1200" dirty="0"/>
            <a:t>show greater intrinsic mot, mastery mot, positive emotion, pro-social behaviour, classroom engagement, academic performance and persistence in school (Reeve, 2002) </a:t>
          </a:r>
          <a:endParaRPr lang="en-US" sz="2000" kern="1200" dirty="0"/>
        </a:p>
      </dsp:txBody>
      <dsp:txXfrm>
        <a:off x="69680" y="98363"/>
        <a:ext cx="8623640" cy="1288040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E7CB1-5D19-44AF-84AD-3B44AE7627C4}">
      <dsp:nvSpPr>
        <dsp:cNvPr id="0" name=""/>
        <dsp:cNvSpPr/>
      </dsp:nvSpPr>
      <dsp:spPr>
        <a:xfrm>
          <a:off x="605109" y="1125663"/>
          <a:ext cx="4071012" cy="4305030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 psychological </a:t>
          </a:r>
          <a:r>
            <a:rPr lang="en-GB" sz="2200" b="1" kern="1200" dirty="0"/>
            <a:t>need to be effective </a:t>
          </a:r>
          <a:r>
            <a:rPr lang="en-GB" sz="2200" kern="1200" dirty="0"/>
            <a:t>as one interacts with their environment (</a:t>
          </a:r>
          <a:r>
            <a:rPr lang="en-GB" sz="2200" kern="1200" dirty="0" err="1"/>
            <a:t>Deci</a:t>
          </a:r>
          <a:r>
            <a:rPr lang="en-GB" sz="2200" kern="1200" dirty="0"/>
            <a:t> and Ryan, 1985)</a:t>
          </a:r>
          <a:endParaRPr lang="en-US" sz="2200" kern="1200" dirty="0"/>
        </a:p>
      </dsp:txBody>
      <dsp:txXfrm>
        <a:off x="1423564" y="2118548"/>
        <a:ext cx="2434102" cy="2242947"/>
      </dsp:txXfrm>
    </dsp:sp>
    <dsp:sp modelId="{00DFEDC1-09D7-44E2-99B8-9D8761444DFF}">
      <dsp:nvSpPr>
        <dsp:cNvPr id="0" name=""/>
        <dsp:cNvSpPr/>
      </dsp:nvSpPr>
      <dsp:spPr>
        <a:xfrm>
          <a:off x="1138504" y="910512"/>
          <a:ext cx="4020100" cy="4134372"/>
        </a:xfrm>
        <a:prstGeom prst="circularArrow">
          <a:avLst>
            <a:gd name="adj1" fmla="val 4878"/>
            <a:gd name="adj2" fmla="val 312630"/>
            <a:gd name="adj3" fmla="val 3219043"/>
            <a:gd name="adj4" fmla="val 15120457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48E9C0-97E1-405B-AEE9-29C9CD3A476F}">
      <dsp:nvSpPr>
        <dsp:cNvPr id="0" name=""/>
        <dsp:cNvSpPr/>
      </dsp:nvSpPr>
      <dsp:spPr>
        <a:xfrm>
          <a:off x="0" y="1192667"/>
          <a:ext cx="4495801" cy="5278474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… the need to develop mastery when challenged – e.g., in a welsh class one challenge is to understand what welsh speakers are saying, another is to produce the language itself.</a:t>
          </a:r>
          <a:endParaRPr lang="en-US" sz="2000" kern="1200" dirty="0"/>
        </a:p>
      </dsp:txBody>
      <dsp:txXfrm>
        <a:off x="1123950" y="1192667"/>
        <a:ext cx="2247901" cy="4491709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8E0ED-3BC0-4CD3-B511-2E37B78D824C}">
      <dsp:nvSpPr>
        <dsp:cNvPr id="0" name=""/>
        <dsp:cNvSpPr/>
      </dsp:nvSpPr>
      <dsp:spPr>
        <a:xfrm>
          <a:off x="-32991" y="0"/>
          <a:ext cx="2126418" cy="2414016"/>
        </a:xfrm>
        <a:prstGeom prst="up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7AF2B-B394-47A9-8184-FB1150B3D1D3}">
      <dsp:nvSpPr>
        <dsp:cNvPr id="0" name=""/>
        <dsp:cNvSpPr/>
      </dsp:nvSpPr>
      <dsp:spPr>
        <a:xfrm>
          <a:off x="2195324" y="152408"/>
          <a:ext cx="3937054" cy="213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0" rIns="163576" bIns="163576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As students try to master these challenges, their environment provides feedback – good or bad on their progress</a:t>
          </a:r>
          <a:endParaRPr lang="en-US" sz="2300" kern="1200" dirty="0"/>
        </a:p>
      </dsp:txBody>
      <dsp:txXfrm>
        <a:off x="2195324" y="152408"/>
        <a:ext cx="3937054" cy="2137538"/>
      </dsp:txXfrm>
    </dsp:sp>
    <dsp:sp modelId="{AEBB8914-4D9E-4D22-ADD5-13E0B1B62A2F}">
      <dsp:nvSpPr>
        <dsp:cNvPr id="0" name=""/>
        <dsp:cNvSpPr/>
      </dsp:nvSpPr>
      <dsp:spPr>
        <a:xfrm>
          <a:off x="604933" y="2615183"/>
          <a:ext cx="2126418" cy="2414016"/>
        </a:xfrm>
        <a:prstGeom prst="downArrow">
          <a:avLst/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36199-DA1C-4BE2-A8C4-3570F75818BF}">
      <dsp:nvSpPr>
        <dsp:cNvPr id="0" name=""/>
        <dsp:cNvSpPr/>
      </dsp:nvSpPr>
      <dsp:spPr>
        <a:xfrm>
          <a:off x="2722073" y="2681062"/>
          <a:ext cx="3754610" cy="2115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0" rIns="163576" bIns="163576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Competence therefore becomes a psychological need to seek out, take on and </a:t>
          </a:r>
          <a:r>
            <a:rPr lang="en-GB" sz="2300" b="1" kern="1200" dirty="0"/>
            <a:t>master such challenges </a:t>
          </a:r>
          <a:r>
            <a:rPr lang="en-GB" sz="2300" kern="1200" dirty="0"/>
            <a:t>(</a:t>
          </a:r>
          <a:r>
            <a:rPr lang="en-GB" sz="2300" kern="1200" dirty="0" err="1"/>
            <a:t>O’Donell</a:t>
          </a:r>
          <a:r>
            <a:rPr lang="en-GB" sz="2300" kern="1200" dirty="0"/>
            <a:t> et al)</a:t>
          </a:r>
          <a:endParaRPr lang="en-US" sz="2300" kern="1200" dirty="0"/>
        </a:p>
      </dsp:txBody>
      <dsp:txXfrm>
        <a:off x="2722073" y="2681062"/>
        <a:ext cx="3754610" cy="2115064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304D4-F238-4941-B0AC-FFEAF79EEA59}">
      <dsp:nvSpPr>
        <dsp:cNvPr id="0" name=""/>
        <dsp:cNvSpPr/>
      </dsp:nvSpPr>
      <dsp:spPr>
        <a:xfrm>
          <a:off x="2193" y="0"/>
          <a:ext cx="2512814" cy="4526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Students need </a:t>
          </a:r>
          <a:r>
            <a:rPr lang="en-GB" sz="1800" b="1" kern="1200" dirty="0"/>
            <a:t>optimal challenges </a:t>
          </a:r>
          <a:r>
            <a:rPr lang="en-GB" sz="1800" kern="1200" dirty="0"/>
            <a:t>to enable competence</a:t>
          </a:r>
          <a:endParaRPr lang="en-US" sz="1800" kern="1200" dirty="0"/>
        </a:p>
      </dsp:txBody>
      <dsp:txXfrm>
        <a:off x="2193" y="1810512"/>
        <a:ext cx="2512814" cy="1810512"/>
      </dsp:txXfrm>
    </dsp:sp>
    <dsp:sp modelId="{33F67042-B769-4CD8-B30D-F447C245A521}">
      <dsp:nvSpPr>
        <dsp:cNvPr id="0" name=""/>
        <dsp:cNvSpPr/>
      </dsp:nvSpPr>
      <dsp:spPr>
        <a:xfrm>
          <a:off x="504975" y="271576"/>
          <a:ext cx="1507251" cy="150725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C7CE97-0DF3-45B5-AFC4-539D1A118E37}">
      <dsp:nvSpPr>
        <dsp:cNvPr id="0" name=""/>
        <dsp:cNvSpPr/>
      </dsp:nvSpPr>
      <dsp:spPr>
        <a:xfrm>
          <a:off x="2590392" y="0"/>
          <a:ext cx="2512814" cy="45262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Positive feedback </a:t>
          </a:r>
          <a:r>
            <a:rPr lang="en-GB" sz="1800" kern="1200" dirty="0"/>
            <a:t>is the most important condition to enable competence</a:t>
          </a:r>
          <a:endParaRPr lang="en-US" sz="1800" kern="1200" dirty="0"/>
        </a:p>
      </dsp:txBody>
      <dsp:txXfrm>
        <a:off x="2590392" y="1810512"/>
        <a:ext cx="2512814" cy="1810512"/>
      </dsp:txXfrm>
    </dsp:sp>
    <dsp:sp modelId="{4AE82492-BDF7-4EF4-9012-10889C1D4D31}">
      <dsp:nvSpPr>
        <dsp:cNvPr id="0" name=""/>
        <dsp:cNvSpPr/>
      </dsp:nvSpPr>
      <dsp:spPr>
        <a:xfrm>
          <a:off x="3093173" y="271576"/>
          <a:ext cx="1507251" cy="150725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C0BD5-014A-4FC5-A4AE-C1F36358E0C2}">
      <dsp:nvSpPr>
        <dsp:cNvPr id="0" name=""/>
        <dsp:cNvSpPr/>
      </dsp:nvSpPr>
      <dsp:spPr>
        <a:xfrm>
          <a:off x="204215" y="3621024"/>
          <a:ext cx="4696968" cy="678942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88925-09B9-480B-917A-AB7287480B81}">
      <dsp:nvSpPr>
        <dsp:cNvPr id="0" name=""/>
        <dsp:cNvSpPr/>
      </dsp:nvSpPr>
      <dsp:spPr>
        <a:xfrm>
          <a:off x="0" y="411859"/>
          <a:ext cx="4055977" cy="226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desire to be emotionally connected to others and interpersonally involved in warm relationships (</a:t>
          </a:r>
          <a:r>
            <a:rPr lang="en-GB" sz="2200" kern="1200" dirty="0" err="1"/>
            <a:t>Baumeister</a:t>
          </a:r>
          <a:r>
            <a:rPr lang="en-GB" sz="2200" kern="1200" dirty="0"/>
            <a:t> &amp; Leary, 1995)</a:t>
          </a:r>
          <a:endParaRPr lang="en-US" sz="2200" kern="1200" dirty="0"/>
        </a:p>
      </dsp:txBody>
      <dsp:txXfrm>
        <a:off x="110574" y="522433"/>
        <a:ext cx="3834829" cy="2043972"/>
      </dsp:txXfrm>
    </dsp:sp>
    <dsp:sp modelId="{6304621B-1873-4655-9D21-4902EDA4671E}">
      <dsp:nvSpPr>
        <dsp:cNvPr id="0" name=""/>
        <dsp:cNvSpPr/>
      </dsp:nvSpPr>
      <dsp:spPr>
        <a:xfrm>
          <a:off x="0" y="2740339"/>
          <a:ext cx="4055977" cy="2265120"/>
        </a:xfrm>
        <a:prstGeom prst="roundRect">
          <a:avLst/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Thus, students will seek out warm, nurturing, trusting people and avoid those they feel will undermine their well-being.</a:t>
          </a:r>
          <a:endParaRPr lang="en-US" sz="2200" kern="1200"/>
        </a:p>
      </dsp:txBody>
      <dsp:txXfrm>
        <a:off x="110574" y="2850913"/>
        <a:ext cx="3834829" cy="2043972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4D94E-B036-416A-BE69-C3F6A0C8C22A}">
      <dsp:nvSpPr>
        <dsp:cNvPr id="0" name=""/>
        <dsp:cNvSpPr/>
      </dsp:nvSpPr>
      <dsp:spPr>
        <a:xfrm>
          <a:off x="0" y="3771"/>
          <a:ext cx="8136904" cy="111881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satisfy the need however, requires the development of a social bond between the student and other.</a:t>
          </a:r>
          <a:endParaRPr lang="en-US" sz="2000" kern="1200" dirty="0"/>
        </a:p>
      </dsp:txBody>
      <dsp:txXfrm>
        <a:off x="54616" y="58387"/>
        <a:ext cx="8027672" cy="1009580"/>
      </dsp:txXfrm>
    </dsp:sp>
    <dsp:sp modelId="{E011C441-C457-4ACA-8EEA-46888E93BE7E}">
      <dsp:nvSpPr>
        <dsp:cNvPr id="0" name=""/>
        <dsp:cNvSpPr/>
      </dsp:nvSpPr>
      <dsp:spPr>
        <a:xfrm>
          <a:off x="0" y="1180184"/>
          <a:ext cx="8136904" cy="1118812"/>
        </a:xfrm>
        <a:prstGeom prst="roundRect">
          <a:avLst/>
        </a:prstGeom>
        <a:solidFill>
          <a:schemeClr val="accent3">
            <a:hueOff val="-70147"/>
            <a:satOff val="-19839"/>
            <a:lumOff val="-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enable this bond students must </a:t>
          </a:r>
          <a:r>
            <a:rPr lang="en-GB" sz="2000" b="1" kern="1200" dirty="0"/>
            <a:t>perceive that the other person likes them</a:t>
          </a:r>
          <a:r>
            <a:rPr lang="en-GB" sz="2000" kern="1200" dirty="0"/>
            <a:t>, cares about their welfare and accepts and values their true self (</a:t>
          </a:r>
          <a:r>
            <a:rPr lang="en-GB" sz="2000" kern="1200" dirty="0" err="1"/>
            <a:t>Baumeister</a:t>
          </a:r>
          <a:r>
            <a:rPr lang="en-GB" sz="2000" kern="1200" dirty="0"/>
            <a:t> &amp; Leary, 1995)</a:t>
          </a:r>
          <a:endParaRPr lang="en-US" sz="2000" kern="1200" dirty="0"/>
        </a:p>
      </dsp:txBody>
      <dsp:txXfrm>
        <a:off x="54616" y="1234800"/>
        <a:ext cx="8027672" cy="1009580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A2BAB-0E34-4271-947C-FB091A793A6A}">
      <dsp:nvSpPr>
        <dsp:cNvPr id="0" name=""/>
        <dsp:cNvSpPr/>
      </dsp:nvSpPr>
      <dsp:spPr>
        <a:xfrm>
          <a:off x="3256742" y="754645"/>
          <a:ext cx="1999436" cy="199940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33E43-4BB4-4AED-9F30-49792F13BFC0}">
      <dsp:nvSpPr>
        <dsp:cNvPr id="0" name=""/>
        <dsp:cNvSpPr/>
      </dsp:nvSpPr>
      <dsp:spPr>
        <a:xfrm>
          <a:off x="3323361" y="821304"/>
          <a:ext cx="1865755" cy="1866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Teachers can create this by introducing group activities </a:t>
          </a:r>
          <a:endParaRPr lang="en-US" sz="1500" kern="1200"/>
        </a:p>
      </dsp:txBody>
      <dsp:txXfrm>
        <a:off x="3590278" y="1087938"/>
        <a:ext cx="1332809" cy="1332821"/>
      </dsp:txXfrm>
    </dsp:sp>
    <dsp:sp modelId="{7A0B43EC-1B32-41E7-96CF-FC7A908BB9B5}">
      <dsp:nvSpPr>
        <dsp:cNvPr id="0" name=""/>
        <dsp:cNvSpPr/>
      </dsp:nvSpPr>
      <dsp:spPr>
        <a:xfrm rot="2700000">
          <a:off x="1190877" y="754422"/>
          <a:ext cx="1999502" cy="1999502"/>
        </a:xfrm>
        <a:prstGeom prst="teardrop">
          <a:avLst>
            <a:gd name="adj" fmla="val 100000"/>
          </a:avLst>
        </a:prstGeom>
        <a:solidFill>
          <a:schemeClr val="accent4">
            <a:hueOff val="-857195"/>
            <a:satOff val="57115"/>
            <a:lumOff val="17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7FAE7-42B6-4643-B8F7-F6D0C26014EE}">
      <dsp:nvSpPr>
        <dsp:cNvPr id="0" name=""/>
        <dsp:cNvSpPr/>
      </dsp:nvSpPr>
      <dsp:spPr>
        <a:xfrm>
          <a:off x="1257750" y="821304"/>
          <a:ext cx="1865755" cy="1866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857195"/>
              <a:satOff val="57115"/>
              <a:lumOff val="17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key element of relatedness is social interaction </a:t>
          </a:r>
          <a:endParaRPr lang="en-US" sz="1500" kern="1200" dirty="0"/>
        </a:p>
      </dsp:txBody>
      <dsp:txXfrm>
        <a:off x="1524223" y="1087938"/>
        <a:ext cx="1332809" cy="1332821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FB22C-D5B4-466A-A9BF-67F379D3469B}">
      <dsp:nvSpPr>
        <dsp:cNvPr id="0" name=""/>
        <dsp:cNvSpPr/>
      </dsp:nvSpPr>
      <dsp:spPr>
        <a:xfrm rot="5400000">
          <a:off x="929614" y="2311371"/>
          <a:ext cx="2067095" cy="23533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31E876-696C-41E7-AA2B-537CE5BD04F1}">
      <dsp:nvSpPr>
        <dsp:cNvPr id="0" name=""/>
        <dsp:cNvSpPr/>
      </dsp:nvSpPr>
      <dsp:spPr>
        <a:xfrm>
          <a:off x="381960" y="19955"/>
          <a:ext cx="3479771" cy="2435727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Students who feel related to their classmates, teachers and school community are </a:t>
          </a:r>
          <a:r>
            <a:rPr lang="en-GB" sz="1800" b="1" kern="1200" dirty="0"/>
            <a:t>more engaged in the learning </a:t>
          </a:r>
          <a:r>
            <a:rPr lang="en-GB" sz="1800" kern="1200" dirty="0"/>
            <a:t>(</a:t>
          </a:r>
          <a:r>
            <a:rPr lang="en-GB" sz="1800" kern="1200" dirty="0" err="1"/>
            <a:t>Furrer</a:t>
          </a:r>
          <a:r>
            <a:rPr lang="en-GB" sz="1800" kern="1200" dirty="0"/>
            <a:t> &amp; Skinner, 2003)</a:t>
          </a:r>
          <a:endParaRPr lang="en-US" sz="1800" kern="1200" dirty="0"/>
        </a:p>
      </dsp:txBody>
      <dsp:txXfrm>
        <a:off x="500884" y="138879"/>
        <a:ext cx="3241923" cy="2197879"/>
      </dsp:txXfrm>
    </dsp:sp>
    <dsp:sp modelId="{E08070FD-F889-4EDE-9B4D-EDF8BD5B8BDA}">
      <dsp:nvSpPr>
        <dsp:cNvPr id="0" name=""/>
        <dsp:cNvSpPr/>
      </dsp:nvSpPr>
      <dsp:spPr>
        <a:xfrm>
          <a:off x="3861731" y="252257"/>
          <a:ext cx="2530854" cy="1968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BDE4F0-67B8-44E2-8F3E-244061551901}">
      <dsp:nvSpPr>
        <dsp:cNvPr id="0" name=""/>
        <dsp:cNvSpPr/>
      </dsp:nvSpPr>
      <dsp:spPr>
        <a:xfrm>
          <a:off x="3267060" y="2756080"/>
          <a:ext cx="3479771" cy="2435727"/>
        </a:xfrm>
        <a:prstGeom prst="roundRect">
          <a:avLst>
            <a:gd name="adj" fmla="val 16670"/>
          </a:avLst>
        </a:prstGeom>
        <a:solidFill>
          <a:schemeClr val="accent4">
            <a:hueOff val="-857195"/>
            <a:satOff val="57115"/>
            <a:lumOff val="17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They function better at school because they are </a:t>
          </a:r>
          <a:r>
            <a:rPr lang="en-GB" sz="1800" b="1" kern="1200" dirty="0"/>
            <a:t>more resilient to stress</a:t>
          </a:r>
          <a:r>
            <a:rPr lang="en-GB" sz="1800" kern="1200" dirty="0"/>
            <a:t>, less likely to drop out of school, less vulnerable to emotional issues (</a:t>
          </a:r>
          <a:r>
            <a:rPr lang="en-GB" sz="1800" kern="1200" dirty="0" err="1"/>
            <a:t>Osterman</a:t>
          </a:r>
          <a:r>
            <a:rPr lang="en-GB" sz="1800" kern="1200" dirty="0"/>
            <a:t>, 2000; Stiller and Lynch, 1994)</a:t>
          </a:r>
          <a:endParaRPr lang="en-US" sz="1800" kern="1200" dirty="0"/>
        </a:p>
      </dsp:txBody>
      <dsp:txXfrm>
        <a:off x="3385984" y="2875004"/>
        <a:ext cx="3241923" cy="2197879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71AF0-2DD4-4A15-B7B5-7EB5C8478B07}">
      <dsp:nvSpPr>
        <dsp:cNvPr id="0" name=""/>
        <dsp:cNvSpPr/>
      </dsp:nvSpPr>
      <dsp:spPr>
        <a:xfrm>
          <a:off x="748889" y="974"/>
          <a:ext cx="8025782" cy="153269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Relatedness to teachers provide the context in which students will </a:t>
          </a:r>
          <a:r>
            <a:rPr lang="en-GB" sz="2600" b="1" kern="1200" dirty="0"/>
            <a:t>internalise their teacher’s values</a:t>
          </a:r>
          <a:r>
            <a:rPr lang="en-GB" sz="2600" kern="1200" dirty="0"/>
            <a:t> (Ryan &amp; </a:t>
          </a:r>
          <a:r>
            <a:rPr lang="en-GB" sz="2600" kern="1200" dirty="0" err="1"/>
            <a:t>Powelson</a:t>
          </a:r>
          <a:r>
            <a:rPr lang="en-GB" sz="2600" kern="1200" dirty="0"/>
            <a:t>, 1991)</a:t>
          </a:r>
          <a:endParaRPr lang="en-US" sz="2600" kern="1200" dirty="0"/>
        </a:p>
      </dsp:txBody>
      <dsp:txXfrm>
        <a:off x="1515238" y="974"/>
        <a:ext cx="6493084" cy="1532698"/>
      </dsp:txXfrm>
    </dsp:sp>
    <dsp:sp modelId="{87432A22-890B-4E51-9E08-EA5D2397DD91}">
      <dsp:nvSpPr>
        <dsp:cNvPr id="0" name=""/>
        <dsp:cNvSpPr/>
      </dsp:nvSpPr>
      <dsp:spPr>
        <a:xfrm>
          <a:off x="748889" y="1748250"/>
          <a:ext cx="8025782" cy="1532698"/>
        </a:xfrm>
        <a:prstGeom prst="chevron">
          <a:avLst/>
        </a:prstGeom>
        <a:solidFill>
          <a:schemeClr val="accent2">
            <a:hueOff val="1408927"/>
            <a:satOff val="-10081"/>
            <a:lumOff val="-5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When a student feels emotionally connected to and cared for by their teachers, relatedness is high and internalisation occurs easily </a:t>
          </a:r>
          <a:endParaRPr lang="en-US" sz="2600" kern="1200" dirty="0"/>
        </a:p>
      </dsp:txBody>
      <dsp:txXfrm>
        <a:off x="1515238" y="1748250"/>
        <a:ext cx="6493084" cy="1532698"/>
      </dsp:txXfrm>
    </dsp:sp>
    <dsp:sp modelId="{2496FC74-7455-4A9A-9D63-2B0F1BFAB133}">
      <dsp:nvSpPr>
        <dsp:cNvPr id="0" name=""/>
        <dsp:cNvSpPr/>
      </dsp:nvSpPr>
      <dsp:spPr>
        <a:xfrm>
          <a:off x="748889" y="3495526"/>
          <a:ext cx="8025782" cy="1532698"/>
        </a:xfrm>
        <a:prstGeom prst="chevron">
          <a:avLst/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This </a:t>
          </a:r>
          <a:r>
            <a:rPr lang="en-GB" sz="2600" b="1" kern="1200" dirty="0"/>
            <a:t>encourages students to work harder </a:t>
          </a:r>
          <a:r>
            <a:rPr lang="en-GB" sz="2600" kern="1200" dirty="0"/>
            <a:t>and do as the teacher says because they know that the teacher wants what’s best for the student</a:t>
          </a:r>
          <a:endParaRPr lang="en-US" sz="2600" kern="1200" dirty="0"/>
        </a:p>
      </dsp:txBody>
      <dsp:txXfrm>
        <a:off x="1515238" y="3495526"/>
        <a:ext cx="6493084" cy="1532698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AAF4D-80B4-416D-BD10-D49FD953B8C2}">
      <dsp:nvSpPr>
        <dsp:cNvPr id="0" name=""/>
        <dsp:cNvSpPr/>
      </dsp:nvSpPr>
      <dsp:spPr>
        <a:xfrm>
          <a:off x="7366" y="672796"/>
          <a:ext cx="2201912" cy="23120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Believing that </a:t>
          </a:r>
          <a:r>
            <a:rPr lang="en-GB" sz="1800" b="1" kern="1200"/>
            <a:t>effort leads to growth</a:t>
          </a:r>
          <a:r>
            <a:rPr lang="en-GB" sz="1800" kern="1200"/>
            <a:t> helps students stick with challenges—this persistence is central to </a:t>
          </a:r>
          <a:r>
            <a:rPr lang="en-GB" sz="1800" b="1" kern="1200"/>
            <a:t>grit</a:t>
          </a:r>
          <a:r>
            <a:rPr lang="en-GB" sz="1800" kern="1200"/>
            <a:t>.</a:t>
          </a:r>
        </a:p>
      </dsp:txBody>
      <dsp:txXfrm>
        <a:off x="71858" y="737288"/>
        <a:ext cx="2072928" cy="2183023"/>
      </dsp:txXfrm>
    </dsp:sp>
    <dsp:sp modelId="{6483440E-AA29-4AE2-B98D-A19E08133FB9}">
      <dsp:nvSpPr>
        <dsp:cNvPr id="0" name=""/>
        <dsp:cNvSpPr/>
      </dsp:nvSpPr>
      <dsp:spPr>
        <a:xfrm>
          <a:off x="2429470" y="1555762"/>
          <a:ext cx="466805" cy="546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429470" y="1664977"/>
        <a:ext cx="326764" cy="327644"/>
      </dsp:txXfrm>
    </dsp:sp>
    <dsp:sp modelId="{D3075804-BAE6-4A8C-A8AB-6F07B6734CE2}">
      <dsp:nvSpPr>
        <dsp:cNvPr id="0" name=""/>
        <dsp:cNvSpPr/>
      </dsp:nvSpPr>
      <dsp:spPr>
        <a:xfrm>
          <a:off x="3090043" y="672796"/>
          <a:ext cx="2201912" cy="23120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Growth mindset creates a foundation where students see failure as an opportunity, which fuels </a:t>
          </a:r>
          <a:r>
            <a:rPr lang="en-GB" sz="1800" b="1" kern="1200"/>
            <a:t>gritty behaviour</a:t>
          </a:r>
          <a:r>
            <a:rPr lang="en-GB" sz="1800" kern="1200"/>
            <a:t>.</a:t>
          </a:r>
        </a:p>
      </dsp:txBody>
      <dsp:txXfrm>
        <a:off x="3154535" y="737288"/>
        <a:ext cx="2072928" cy="2183023"/>
      </dsp:txXfrm>
    </dsp:sp>
    <dsp:sp modelId="{252AB523-DB6B-4A68-9B2A-B2C31513FF48}">
      <dsp:nvSpPr>
        <dsp:cNvPr id="0" name=""/>
        <dsp:cNvSpPr/>
      </dsp:nvSpPr>
      <dsp:spPr>
        <a:xfrm>
          <a:off x="5512147" y="1555762"/>
          <a:ext cx="466805" cy="546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512147" y="1664977"/>
        <a:ext cx="326764" cy="327644"/>
      </dsp:txXfrm>
    </dsp:sp>
    <dsp:sp modelId="{6BD08625-55AA-447D-834C-67CEDD82C9D4}">
      <dsp:nvSpPr>
        <dsp:cNvPr id="0" name=""/>
        <dsp:cNvSpPr/>
      </dsp:nvSpPr>
      <dsp:spPr>
        <a:xfrm>
          <a:off x="6172720" y="672796"/>
          <a:ext cx="2201912" cy="23120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Both are linked by a </a:t>
          </a:r>
          <a:r>
            <a:rPr lang="en-GB" sz="1800" b="1" kern="1200"/>
            <a:t>focus on effort, learning, and long-term goals</a:t>
          </a:r>
          <a:r>
            <a:rPr lang="en-GB" sz="1800" kern="1200"/>
            <a:t>, rather than innate talent.</a:t>
          </a:r>
        </a:p>
      </dsp:txBody>
      <dsp:txXfrm>
        <a:off x="6237212" y="737288"/>
        <a:ext cx="2072928" cy="21830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41D2D-F7AE-4F31-B7C2-35ADB1388B22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582C41-3A83-4D4D-812A-B6223ECE2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381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82C41-3A83-4D4D-812A-B6223ECE27A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08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82C41-3A83-4D4D-812A-B6223ECE27A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543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FBB798A-28C2-4F2E-83BD-2BCC342D25B3}" type="datetimeFigureOut">
              <a:rPr lang="en-US" smtClean="0"/>
              <a:t>6/17/2025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3B8730-264B-446A-B553-C2C610A7356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Colors" Target="../diagrams/colors5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diagramQuickStyle" Target="../diagrams/quickStyle5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29" Type="http://schemas.openxmlformats.org/officeDocument/2006/relationships/diagramLayout" Target="../diagrams/layout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diagramLayout" Target="../diagrams/layout5.xml"/><Relationship Id="rId32" Type="http://schemas.microsoft.com/office/2007/relationships/diagramDrawing" Target="../diagrams/drawing6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diagramData" Target="../diagrams/data5.xml"/><Relationship Id="rId28" Type="http://schemas.openxmlformats.org/officeDocument/2006/relationships/diagramData" Target="../diagrams/data6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31" Type="http://schemas.openxmlformats.org/officeDocument/2006/relationships/diagramColors" Target="../diagrams/colors6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microsoft.com/office/2007/relationships/diagramDrawing" Target="../diagrams/drawing5.xml"/><Relationship Id="rId30" Type="http://schemas.openxmlformats.org/officeDocument/2006/relationships/diagramQuickStyle" Target="../diagrams/quickStyle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diagramQuickStyle" Target="../diagrams/quickStyle10.xml"/><Relationship Id="rId3" Type="http://schemas.openxmlformats.org/officeDocument/2006/relationships/diagramLayout" Target="../diagrams/layout9.xml"/><Relationship Id="rId7" Type="http://schemas.openxmlformats.org/officeDocument/2006/relationships/image" Target="../media/image2.png"/><Relationship Id="rId12" Type="http://schemas.openxmlformats.org/officeDocument/2006/relationships/diagramLayout" Target="../diagrams/layout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openxmlformats.org/officeDocument/2006/relationships/diagramData" Target="../diagrams/data10.xml"/><Relationship Id="rId5" Type="http://schemas.openxmlformats.org/officeDocument/2006/relationships/diagramColors" Target="../diagrams/colors9.xml"/><Relationship Id="rId15" Type="http://schemas.microsoft.com/office/2007/relationships/diagramDrawing" Target="../diagrams/drawing10.xml"/><Relationship Id="rId10" Type="http://schemas.openxmlformats.org/officeDocument/2006/relationships/image" Target="../media/image5.png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4.png"/><Relationship Id="rId14" Type="http://schemas.openxmlformats.org/officeDocument/2006/relationships/diagramColors" Target="../diagrams/colors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image" Target="../media/image6.gif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hyperlink" Target="http://content.presentermedia.com/files/animsp/00004000/4338/group_clapping_md_wm.gif" TargetMode="Externa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4.xml"/><Relationship Id="rId3" Type="http://schemas.openxmlformats.org/officeDocument/2006/relationships/diagramLayout" Target="../diagrams/layout13.xml"/><Relationship Id="rId7" Type="http://schemas.openxmlformats.org/officeDocument/2006/relationships/image" Target="../media/image7.png"/><Relationship Id="rId12" Type="http://schemas.microsoft.com/office/2007/relationships/diagramDrawing" Target="../diagrams/drawing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openxmlformats.org/officeDocument/2006/relationships/diagramColors" Target="../diagrams/colors14.xml"/><Relationship Id="rId5" Type="http://schemas.openxmlformats.org/officeDocument/2006/relationships/diagramColors" Target="../diagrams/colors13.xml"/><Relationship Id="rId10" Type="http://schemas.openxmlformats.org/officeDocument/2006/relationships/diagramQuickStyle" Target="../diagrams/quickStyle14.xml"/><Relationship Id="rId4" Type="http://schemas.openxmlformats.org/officeDocument/2006/relationships/diagramQuickStyle" Target="../diagrams/quickStyle13.xml"/><Relationship Id="rId9" Type="http://schemas.openxmlformats.org/officeDocument/2006/relationships/diagramLayout" Target="../diagrams/layout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17.xml"/><Relationship Id="rId7" Type="http://schemas.openxmlformats.org/officeDocument/2006/relationships/image" Target="../media/image10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3" Type="http://schemas.openxmlformats.org/officeDocument/2006/relationships/diagramLayout" Target="../diagrams/layout18.xml"/><Relationship Id="rId7" Type="http://schemas.openxmlformats.org/officeDocument/2006/relationships/diagramData" Target="../diagrams/data19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0" Type="http://schemas.openxmlformats.org/officeDocument/2006/relationships/diagramColors" Target="../diagrams/colors19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13" Type="http://schemas.openxmlformats.org/officeDocument/2006/relationships/diagramLayout" Target="../diagrams/layout22.xml"/><Relationship Id="rId18" Type="http://schemas.openxmlformats.org/officeDocument/2006/relationships/diagramLayout" Target="../diagrams/layout23.xml"/><Relationship Id="rId3" Type="http://schemas.openxmlformats.org/officeDocument/2006/relationships/diagramLayout" Target="../diagrams/layout20.xml"/><Relationship Id="rId21" Type="http://schemas.microsoft.com/office/2007/relationships/diagramDrawing" Target="../diagrams/drawing23.xml"/><Relationship Id="rId7" Type="http://schemas.openxmlformats.org/officeDocument/2006/relationships/diagramData" Target="../diagrams/data21.xml"/><Relationship Id="rId12" Type="http://schemas.openxmlformats.org/officeDocument/2006/relationships/diagramData" Target="../diagrams/data22.xml"/><Relationship Id="rId17" Type="http://schemas.openxmlformats.org/officeDocument/2006/relationships/diagramData" Target="../diagrams/data23.xml"/><Relationship Id="rId2" Type="http://schemas.openxmlformats.org/officeDocument/2006/relationships/diagramData" Target="../diagrams/data20.xml"/><Relationship Id="rId16" Type="http://schemas.microsoft.com/office/2007/relationships/diagramDrawing" Target="../diagrams/drawing22.xml"/><Relationship Id="rId20" Type="http://schemas.openxmlformats.org/officeDocument/2006/relationships/diagramColors" Target="../diagrams/colors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5" Type="http://schemas.openxmlformats.org/officeDocument/2006/relationships/diagramColors" Target="../diagrams/colors22.xml"/><Relationship Id="rId10" Type="http://schemas.openxmlformats.org/officeDocument/2006/relationships/diagramColors" Target="../diagrams/colors21.xml"/><Relationship Id="rId19" Type="http://schemas.openxmlformats.org/officeDocument/2006/relationships/diagramQuickStyle" Target="../diagrams/quickStyle23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Relationship Id="rId14" Type="http://schemas.openxmlformats.org/officeDocument/2006/relationships/diagramQuickStyle" Target="../diagrams/quickStyle2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5.xml"/><Relationship Id="rId13" Type="http://schemas.openxmlformats.org/officeDocument/2006/relationships/diagramData" Target="../diagrams/data26.xml"/><Relationship Id="rId18" Type="http://schemas.openxmlformats.org/officeDocument/2006/relationships/diagramData" Target="../diagrams/data27.xml"/><Relationship Id="rId26" Type="http://schemas.openxmlformats.org/officeDocument/2006/relationships/diagramColors" Target="../diagrams/colors28.xml"/><Relationship Id="rId3" Type="http://schemas.openxmlformats.org/officeDocument/2006/relationships/diagramData" Target="../diagrams/data24.xml"/><Relationship Id="rId21" Type="http://schemas.openxmlformats.org/officeDocument/2006/relationships/diagramColors" Target="../diagrams/colors27.xml"/><Relationship Id="rId7" Type="http://schemas.microsoft.com/office/2007/relationships/diagramDrawing" Target="../diagrams/drawing24.xml"/><Relationship Id="rId12" Type="http://schemas.microsoft.com/office/2007/relationships/diagramDrawing" Target="../diagrams/drawing25.xml"/><Relationship Id="rId17" Type="http://schemas.microsoft.com/office/2007/relationships/diagramDrawing" Target="../diagrams/drawing26.xml"/><Relationship Id="rId25" Type="http://schemas.openxmlformats.org/officeDocument/2006/relationships/diagramQuickStyle" Target="../diagrams/quickStyle28.xml"/><Relationship Id="rId2" Type="http://schemas.openxmlformats.org/officeDocument/2006/relationships/notesSlide" Target="../notesSlides/notesSlide2.xml"/><Relationship Id="rId16" Type="http://schemas.openxmlformats.org/officeDocument/2006/relationships/diagramColors" Target="../diagrams/colors26.xml"/><Relationship Id="rId20" Type="http://schemas.openxmlformats.org/officeDocument/2006/relationships/diagramQuickStyle" Target="../diagrams/quickStyle27.xml"/><Relationship Id="rId29" Type="http://schemas.openxmlformats.org/officeDocument/2006/relationships/diagramLayout" Target="../diagrams/layout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11" Type="http://schemas.openxmlformats.org/officeDocument/2006/relationships/diagramColors" Target="../diagrams/colors25.xml"/><Relationship Id="rId24" Type="http://schemas.openxmlformats.org/officeDocument/2006/relationships/diagramLayout" Target="../diagrams/layout28.xml"/><Relationship Id="rId32" Type="http://schemas.microsoft.com/office/2007/relationships/diagramDrawing" Target="../diagrams/drawing29.xml"/><Relationship Id="rId5" Type="http://schemas.openxmlformats.org/officeDocument/2006/relationships/diagramQuickStyle" Target="../diagrams/quickStyle24.xml"/><Relationship Id="rId15" Type="http://schemas.openxmlformats.org/officeDocument/2006/relationships/diagramQuickStyle" Target="../diagrams/quickStyle26.xml"/><Relationship Id="rId23" Type="http://schemas.openxmlformats.org/officeDocument/2006/relationships/diagramData" Target="../diagrams/data28.xml"/><Relationship Id="rId28" Type="http://schemas.openxmlformats.org/officeDocument/2006/relationships/diagramData" Target="../diagrams/data29.xml"/><Relationship Id="rId10" Type="http://schemas.openxmlformats.org/officeDocument/2006/relationships/diagramQuickStyle" Target="../diagrams/quickStyle25.xml"/><Relationship Id="rId19" Type="http://schemas.openxmlformats.org/officeDocument/2006/relationships/diagramLayout" Target="../diagrams/layout27.xml"/><Relationship Id="rId31" Type="http://schemas.openxmlformats.org/officeDocument/2006/relationships/diagramColors" Target="../diagrams/colors29.xml"/><Relationship Id="rId4" Type="http://schemas.openxmlformats.org/officeDocument/2006/relationships/diagramLayout" Target="../diagrams/layout24.xml"/><Relationship Id="rId9" Type="http://schemas.openxmlformats.org/officeDocument/2006/relationships/diagramLayout" Target="../diagrams/layout25.xml"/><Relationship Id="rId14" Type="http://schemas.openxmlformats.org/officeDocument/2006/relationships/diagramLayout" Target="../diagrams/layout26.xml"/><Relationship Id="rId22" Type="http://schemas.microsoft.com/office/2007/relationships/diagramDrawing" Target="../diagrams/drawing27.xml"/><Relationship Id="rId27" Type="http://schemas.microsoft.com/office/2007/relationships/diagramDrawing" Target="../diagrams/drawing28.xml"/><Relationship Id="rId30" Type="http://schemas.openxmlformats.org/officeDocument/2006/relationships/diagramQuickStyle" Target="../diagrams/quickStyle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3.xml"/><Relationship Id="rId3" Type="http://schemas.openxmlformats.org/officeDocument/2006/relationships/diagramLayout" Target="../diagrams/layout32.xml"/><Relationship Id="rId7" Type="http://schemas.openxmlformats.org/officeDocument/2006/relationships/diagramData" Target="../diagrams/data33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11" Type="http://schemas.microsoft.com/office/2007/relationships/diagramDrawing" Target="../diagrams/drawing33.xml"/><Relationship Id="rId5" Type="http://schemas.openxmlformats.org/officeDocument/2006/relationships/diagramColors" Target="../diagrams/colors32.xml"/><Relationship Id="rId10" Type="http://schemas.openxmlformats.org/officeDocument/2006/relationships/diagramColors" Target="../diagrams/colors33.xml"/><Relationship Id="rId4" Type="http://schemas.openxmlformats.org/officeDocument/2006/relationships/diagramQuickStyle" Target="../diagrams/quickStyle32.xml"/><Relationship Id="rId9" Type="http://schemas.openxmlformats.org/officeDocument/2006/relationships/diagramQuickStyle" Target="../diagrams/quickStyle3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5.xml"/><Relationship Id="rId3" Type="http://schemas.openxmlformats.org/officeDocument/2006/relationships/diagramLayout" Target="../diagrams/layout34.xml"/><Relationship Id="rId7" Type="http://schemas.openxmlformats.org/officeDocument/2006/relationships/image" Target="../media/image16.jpeg"/><Relationship Id="rId12" Type="http://schemas.microsoft.com/office/2007/relationships/diagramDrawing" Target="../diagrams/drawing35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11" Type="http://schemas.openxmlformats.org/officeDocument/2006/relationships/diagramColors" Target="../diagrams/colors35.xml"/><Relationship Id="rId5" Type="http://schemas.openxmlformats.org/officeDocument/2006/relationships/diagramColors" Target="../diagrams/colors34.xml"/><Relationship Id="rId10" Type="http://schemas.openxmlformats.org/officeDocument/2006/relationships/diagramQuickStyle" Target="../diagrams/quickStyle35.xml"/><Relationship Id="rId4" Type="http://schemas.openxmlformats.org/officeDocument/2006/relationships/diagramQuickStyle" Target="../diagrams/quickStyle34.xml"/><Relationship Id="rId9" Type="http://schemas.openxmlformats.org/officeDocument/2006/relationships/diagramLayout" Target="../diagrams/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7" Type="http://schemas.openxmlformats.org/officeDocument/2006/relationships/image" Target="../media/image17.png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7" Type="http://schemas.openxmlformats.org/officeDocument/2006/relationships/image" Target="../media/image20.png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8.xml"/><Relationship Id="rId7" Type="http://schemas.microsoft.com/office/2007/relationships/diagramDrawing" Target="../diagrams/drawing38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8.xml"/><Relationship Id="rId5" Type="http://schemas.openxmlformats.org/officeDocument/2006/relationships/diagramQuickStyle" Target="../diagrams/quickStyle38.xml"/><Relationship Id="rId4" Type="http://schemas.openxmlformats.org/officeDocument/2006/relationships/diagramLayout" Target="../diagrams/layout3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0.xml"/><Relationship Id="rId3" Type="http://schemas.openxmlformats.org/officeDocument/2006/relationships/diagramLayout" Target="../diagrams/layout39.xml"/><Relationship Id="rId7" Type="http://schemas.openxmlformats.org/officeDocument/2006/relationships/diagramData" Target="../diagrams/data40.xml"/><Relationship Id="rId12" Type="http://schemas.openxmlformats.org/officeDocument/2006/relationships/image" Target="../media/image22.gif"/><Relationship Id="rId2" Type="http://schemas.openxmlformats.org/officeDocument/2006/relationships/diagramData" Target="../diagrams/data3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9.xml"/><Relationship Id="rId11" Type="http://schemas.microsoft.com/office/2007/relationships/diagramDrawing" Target="../diagrams/drawing40.xml"/><Relationship Id="rId5" Type="http://schemas.openxmlformats.org/officeDocument/2006/relationships/diagramColors" Target="../diagrams/colors39.xml"/><Relationship Id="rId10" Type="http://schemas.openxmlformats.org/officeDocument/2006/relationships/diagramColors" Target="../diagrams/colors40.xml"/><Relationship Id="rId4" Type="http://schemas.openxmlformats.org/officeDocument/2006/relationships/diagramQuickStyle" Target="../diagrams/quickStyle39.xml"/><Relationship Id="rId9" Type="http://schemas.openxmlformats.org/officeDocument/2006/relationships/diagramQuickStyle" Target="../diagrams/quickStyle4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gif"/><Relationship Id="rId3" Type="http://schemas.openxmlformats.org/officeDocument/2006/relationships/diagramLayout" Target="../diagrams/layout41.xml"/><Relationship Id="rId7" Type="http://schemas.openxmlformats.org/officeDocument/2006/relationships/image" Target="../media/image23.gif"/><Relationship Id="rId2" Type="http://schemas.openxmlformats.org/officeDocument/2006/relationships/diagramData" Target="../diagrams/data4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1.xml"/><Relationship Id="rId5" Type="http://schemas.openxmlformats.org/officeDocument/2006/relationships/diagramColors" Target="../diagrams/colors41.xml"/><Relationship Id="rId4" Type="http://schemas.openxmlformats.org/officeDocument/2006/relationships/diagramQuickStyle" Target="../diagrams/quickStyle4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2.xml"/><Relationship Id="rId2" Type="http://schemas.openxmlformats.org/officeDocument/2006/relationships/diagramData" Target="../diagrams/data4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2.xml"/><Relationship Id="rId5" Type="http://schemas.openxmlformats.org/officeDocument/2006/relationships/diagramColors" Target="../diagrams/colors42.xml"/><Relationship Id="rId4" Type="http://schemas.openxmlformats.org/officeDocument/2006/relationships/diagramQuickStyle" Target="../diagrams/quickStyle4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3.xml"/><Relationship Id="rId2" Type="http://schemas.openxmlformats.org/officeDocument/2006/relationships/diagramData" Target="../diagrams/data4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3.xml"/><Relationship Id="rId5" Type="http://schemas.openxmlformats.org/officeDocument/2006/relationships/diagramColors" Target="../diagrams/colors43.xml"/><Relationship Id="rId4" Type="http://schemas.openxmlformats.org/officeDocument/2006/relationships/diagramQuickStyle" Target="../diagrams/quickStyle4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g/personal/c_greenway_uwtsd_ac_uk/Ef4nZuzbg_NJm32vE7pOKVIBkYE-MSpT9nfaLqMNoKPWsg?e=gcAhf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 c. </a:t>
            </a:r>
            <a:r>
              <a:rPr lang="en-US"/>
              <a:t>greenway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Student engagement and motivation</a:t>
            </a:r>
          </a:p>
        </p:txBody>
      </p:sp>
    </p:spTree>
    <p:extLst>
      <p:ext uri="{BB962C8B-B14F-4D97-AF65-F5344CB8AC3E}">
        <p14:creationId xmlns:p14="http://schemas.microsoft.com/office/powerpoint/2010/main" val="3109453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60672" cy="734628"/>
          </a:xfrm>
        </p:spPr>
        <p:txBody>
          <a:bodyPr/>
          <a:lstStyle/>
          <a:p>
            <a:r>
              <a:rPr lang="en-GB" dirty="0"/>
              <a:t>What is motivation?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0139156"/>
              </p:ext>
            </p:extLst>
          </p:nvPr>
        </p:nvGraphicFramePr>
        <p:xfrm>
          <a:off x="381000" y="963228"/>
          <a:ext cx="8534400" cy="789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2718979"/>
              </p:ext>
            </p:extLst>
          </p:nvPr>
        </p:nvGraphicFramePr>
        <p:xfrm>
          <a:off x="-457200" y="1981200"/>
          <a:ext cx="3962400" cy="2209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045510800"/>
              </p:ext>
            </p:extLst>
          </p:nvPr>
        </p:nvGraphicFramePr>
        <p:xfrm>
          <a:off x="2514600" y="1981200"/>
          <a:ext cx="3962400" cy="2285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68517187"/>
              </p:ext>
            </p:extLst>
          </p:nvPr>
        </p:nvGraphicFramePr>
        <p:xfrm>
          <a:off x="5486400" y="1905000"/>
          <a:ext cx="3962400" cy="2362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144764461"/>
              </p:ext>
            </p:extLst>
          </p:nvPr>
        </p:nvGraphicFramePr>
        <p:xfrm>
          <a:off x="1388574" y="4136395"/>
          <a:ext cx="3962400" cy="2454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407482805"/>
              </p:ext>
            </p:extLst>
          </p:nvPr>
        </p:nvGraphicFramePr>
        <p:xfrm>
          <a:off x="4419600" y="4114800"/>
          <a:ext cx="3962400" cy="244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50974" y="6591032"/>
            <a:ext cx="37930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Graham &amp; Weiner, 1996; </a:t>
            </a:r>
            <a:r>
              <a:rPr lang="en-GB" sz="1100" dirty="0" err="1"/>
              <a:t>Pintrich</a:t>
            </a:r>
            <a:r>
              <a:rPr lang="en-GB" sz="1100" dirty="0"/>
              <a:t>, Marx &amp; Boyle, 1993)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93715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Motivation </a:t>
            </a:r>
            <a:br>
              <a:rPr lang="en-US" dirty="0"/>
            </a:br>
            <a:r>
              <a:rPr lang="en-US" dirty="0"/>
              <a:t>– </a:t>
            </a:r>
            <a:r>
              <a:rPr lang="en-US" sz="2000" dirty="0"/>
              <a:t>so what does it depend 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981200"/>
            <a:ext cx="4343400" cy="4589206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Personal traits</a:t>
            </a:r>
          </a:p>
          <a:p>
            <a:pPr lvl="1"/>
            <a:r>
              <a:rPr lang="en-GB" dirty="0"/>
              <a:t>Strong need to achieve</a:t>
            </a:r>
          </a:p>
          <a:p>
            <a:pPr lvl="2"/>
            <a:r>
              <a:rPr lang="en-GB" dirty="0"/>
              <a:t>Work hard to achieve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A fear of tests</a:t>
            </a:r>
          </a:p>
          <a:p>
            <a:pPr lvl="2"/>
            <a:r>
              <a:rPr lang="en-GB" dirty="0"/>
              <a:t>Avoid tests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A curiosity about mechanical objects</a:t>
            </a:r>
          </a:p>
          <a:p>
            <a:pPr lvl="2"/>
            <a:r>
              <a:rPr lang="en-GB" dirty="0"/>
              <a:t>Tinker in garages</a:t>
            </a:r>
          </a:p>
          <a:p>
            <a:pPr lvl="2"/>
            <a:endParaRPr lang="en-GB" sz="1200" dirty="0"/>
          </a:p>
          <a:p>
            <a:pPr lvl="1"/>
            <a:r>
              <a:rPr lang="en-GB" dirty="0"/>
              <a:t>Interest in art</a:t>
            </a:r>
          </a:p>
          <a:p>
            <a:pPr lvl="2"/>
            <a:r>
              <a:rPr lang="en-GB" dirty="0"/>
              <a:t>Spend hours in art galleries 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48200" y="1981201"/>
            <a:ext cx="4343400" cy="2133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State </a:t>
            </a:r>
            <a:r>
              <a:rPr lang="en-GB" sz="1600" dirty="0"/>
              <a:t>(temporary situation)</a:t>
            </a:r>
          </a:p>
          <a:p>
            <a:pPr lvl="1"/>
            <a:r>
              <a:rPr lang="en-GB" dirty="0"/>
              <a:t>If you read a chapter because you have a test on it tomorrow, you are motivated (now) by the situation.</a:t>
            </a:r>
          </a:p>
          <a:p>
            <a:pPr lvl="2"/>
            <a:endParaRPr lang="en-GB" sz="12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648200" y="4267200"/>
            <a:ext cx="4343400" cy="231303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Motivation is usually a combination of trait and state.</a:t>
            </a:r>
          </a:p>
          <a:p>
            <a:pPr lvl="1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You may be studying because you value learning and because you are preparing for a test.  </a:t>
            </a:r>
          </a:p>
          <a:p>
            <a:pPr lvl="2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812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sz="2400" dirty="0"/>
              <a:t>Intrinsic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Natural tendency to seek out and conquer challenges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 need for incentives or punishments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activity itself is satisfying and rewarding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11430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	(</a:t>
            </a:r>
            <a:r>
              <a:rPr lang="en-GB" sz="1500" dirty="0" err="1">
                <a:solidFill>
                  <a:schemeClr val="bg1"/>
                </a:solidFill>
              </a:rPr>
              <a:t>Anderman</a:t>
            </a:r>
            <a:r>
              <a:rPr lang="en-GB" sz="1500" dirty="0">
                <a:solidFill>
                  <a:schemeClr val="bg1"/>
                </a:solidFill>
              </a:rPr>
              <a:t> &amp; </a:t>
            </a:r>
            <a:r>
              <a:rPr lang="en-GB" sz="1500" dirty="0" err="1">
                <a:solidFill>
                  <a:schemeClr val="bg1"/>
                </a:solidFill>
              </a:rPr>
              <a:t>Anderman</a:t>
            </a:r>
            <a:r>
              <a:rPr lang="en-GB" sz="1500" dirty="0">
                <a:solidFill>
                  <a:schemeClr val="bg1"/>
                </a:solidFill>
              </a:rPr>
              <a:t>, 2010)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dirty="0"/>
              <a:t>Extrinsic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We do things for reward, grade, avoid punishment, for the teacher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We are not really interested in the activity for its own sake, we care only about what it will gain us  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228600" y="381000"/>
            <a:ext cx="8534400" cy="1143001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3600" dirty="0"/>
              <a:t>Intrinsic and Extrinsic Motivation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138131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2352F-77F3-7B84-1811-F2DF2E219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5C7B3B-5D92-CF3A-BCEA-F4B7668C05B8}"/>
              </a:ext>
            </a:extLst>
          </p:cNvPr>
          <p:cNvSpPr txBox="1"/>
          <p:nvPr/>
        </p:nvSpPr>
        <p:spPr>
          <a:xfrm>
            <a:off x="304800" y="152400"/>
            <a:ext cx="8534400" cy="3273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Intrinsic Motivation in Schools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Definition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Motivation that comes from within the student — driven by interest, curiosity, enjoyment, or the inherent value of the task.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 it's used: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Encouraging exploration through project-based learning.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Giving students choice and autonomy in their learning.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Promoting mastery and personal growth rather than grades.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Using engaging materials and real-world applications to spark interest.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617BA7-7C42-8D42-6C03-7BDDDEA7B5EA}"/>
              </a:ext>
            </a:extLst>
          </p:cNvPr>
          <p:cNvSpPr txBox="1"/>
          <p:nvPr/>
        </p:nvSpPr>
        <p:spPr>
          <a:xfrm>
            <a:off x="228600" y="3581400"/>
            <a:ext cx="4114800" cy="303320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Advantages: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Leads to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deep learning and long-term retention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Promotes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creativity, critical thinking, and self-regulation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lifelong learning habits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autonomous and independent learners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59EE84-C4BF-C13B-4926-FBA93005673C}"/>
              </a:ext>
            </a:extLst>
          </p:cNvPr>
          <p:cNvSpPr txBox="1"/>
          <p:nvPr/>
        </p:nvSpPr>
        <p:spPr>
          <a:xfrm>
            <a:off x="4495800" y="3581400"/>
            <a:ext cx="4114800" cy="300178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Disadvantages: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 not be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equally present in all students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; some need external prompts.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Harder to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measure and control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large or standardised settings.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Time-consuming to foster and requires a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supportive classroom climate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46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CB403-7242-C87C-1200-7088C984E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0F414F-A789-863B-DE36-92466CAA1F96}"/>
              </a:ext>
            </a:extLst>
          </p:cNvPr>
          <p:cNvSpPr txBox="1"/>
          <p:nvPr/>
        </p:nvSpPr>
        <p:spPr>
          <a:xfrm>
            <a:off x="3962400" y="161518"/>
            <a:ext cx="5029200" cy="6731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Advantages: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 for short-term goals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task completion.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Helps manage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classroom behaviour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compliance.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motivate disengaged students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or those with low intrinsic drive.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Provides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 structure and expectations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Disadvantages: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 undermine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intrinsic motivation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if overused (e.g., students work for the reward, not the learning).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Students may become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dependent on rewards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to engage.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Focuses on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performance over learning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potentially increasing anxiety or cheating.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Less effective for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long-term motivation and engagement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B615A-C473-D005-F766-DC7F55A141E0}"/>
              </a:ext>
            </a:extLst>
          </p:cNvPr>
          <p:cNvSpPr txBox="1"/>
          <p:nvPr/>
        </p:nvSpPr>
        <p:spPr>
          <a:xfrm>
            <a:off x="304800" y="381000"/>
            <a:ext cx="3505200" cy="628088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Extrinsic Motivation in Schools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Definition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Motivation driven by external rewards or pressures, such as grades, praise, prizes, or avoidance of punishment.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 it's used: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Reward systems (e.g., stickers, points, certificates).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Public recognition or competition (e.g., top of the class).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Grades and exam performance incentives.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Behaviour management systems (e.g., warnings, detentions).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571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9901E-4F94-6948-1C9D-97426095A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62B8EA-91CE-78BD-FD52-FF097BB41052}"/>
              </a:ext>
            </a:extLst>
          </p:cNvPr>
          <p:cNvSpPr txBox="1"/>
          <p:nvPr/>
        </p:nvSpPr>
        <p:spPr>
          <a:xfrm>
            <a:off x="609600" y="609600"/>
            <a:ext cx="8229600" cy="2750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Balanced Approach (Best Practice):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most effective classrooms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blend intrinsic and extrinsic motivation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extrinsic rewards strategically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especially to get students started or reinforce good habits.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Gradually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 intrinsic motivation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by connecting learning to students' interests, providing autonomy, and fostering mastery.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self-reflection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so students learn to value their own progress.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1986DA-6D2A-8624-17DE-D6F4A85F593E}"/>
              </a:ext>
            </a:extLst>
          </p:cNvPr>
          <p:cNvSpPr txBox="1"/>
          <p:nvPr/>
        </p:nvSpPr>
        <p:spPr>
          <a:xfrm>
            <a:off x="381000" y="3886200"/>
            <a:ext cx="8458200" cy="2509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Deci, E.L., &amp; Ryan, R.M. (2000).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"What" and "Why" of Goal Pursuits: Human Needs and the Self-Determination of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Behavior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Psychological Inquiry.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nb-NO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Lepper, M.R., &amp; Greene, D. (1975).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Turning play into work: Effects of adult surveillance and extrinsic rewards on children's intrinsic motivation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Journal of Personality and Social Psychology.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Ryan, R.M., &amp; Deci, E.L. (2000).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Intrinsic and Extrinsic Motivations: Classic Definitions and New Directions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Contemporary Educational Psychology.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981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concept of rewards in relation to children’s learning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3497770"/>
              </p:ext>
            </p:extLst>
          </p:nvPr>
        </p:nvGraphicFramePr>
        <p:xfrm>
          <a:off x="304800" y="1752601"/>
          <a:ext cx="8763000" cy="266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9276082"/>
              </p:ext>
            </p:extLst>
          </p:nvPr>
        </p:nvGraphicFramePr>
        <p:xfrm>
          <a:off x="15949" y="4191000"/>
          <a:ext cx="8972107" cy="266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19746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Ryan et al. (1983) Four tangible rewards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602140"/>
              </p:ext>
            </p:extLst>
          </p:nvPr>
        </p:nvGraphicFramePr>
        <p:xfrm>
          <a:off x="-76200" y="1447800"/>
          <a:ext cx="9448800" cy="411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828800"/>
            <a:ext cx="1828800" cy="1447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4800600"/>
            <a:ext cx="15240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209" y="1802219"/>
            <a:ext cx="1828800" cy="1391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953000"/>
            <a:ext cx="19050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55406313"/>
              </p:ext>
            </p:extLst>
          </p:nvPr>
        </p:nvGraphicFramePr>
        <p:xfrm>
          <a:off x="2286000" y="5564372"/>
          <a:ext cx="4876800" cy="1077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280266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rewards and children’s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1066800"/>
          </a:xfrm>
        </p:spPr>
        <p:txBody>
          <a:bodyPr/>
          <a:lstStyle/>
          <a:p>
            <a:pPr marL="114300" indent="0">
              <a:buNone/>
            </a:pPr>
            <a:r>
              <a:rPr lang="en-GB" dirty="0"/>
              <a:t>Are rewards bad for academic performance?</a:t>
            </a:r>
          </a:p>
          <a:p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03560348"/>
              </p:ext>
            </p:extLst>
          </p:nvPr>
        </p:nvGraphicFramePr>
        <p:xfrm>
          <a:off x="381000" y="2133600"/>
          <a:ext cx="2133600" cy="3505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357152493"/>
              </p:ext>
            </p:extLst>
          </p:nvPr>
        </p:nvGraphicFramePr>
        <p:xfrm>
          <a:off x="2743200" y="1828800"/>
          <a:ext cx="61722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1" name="Picture 7" descr="Group of People Clapping Powerpoint animation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876800"/>
            <a:ext cx="1986591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512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Overjustification</a:t>
            </a:r>
            <a:r>
              <a:rPr lang="en-US" sz="2400" dirty="0"/>
              <a:t> effect - Greene, Sternberg and </a:t>
            </a:r>
            <a:r>
              <a:rPr lang="en-US" sz="2400" dirty="0" err="1"/>
              <a:t>Lepper</a:t>
            </a:r>
            <a:r>
              <a:rPr lang="en-US" sz="2400" dirty="0"/>
              <a:t> (1976)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351647"/>
              </p:ext>
            </p:extLst>
          </p:nvPr>
        </p:nvGraphicFramePr>
        <p:xfrm>
          <a:off x="381000" y="1981200"/>
          <a:ext cx="4800600" cy="4790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424" y="1981200"/>
            <a:ext cx="264795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20571816"/>
              </p:ext>
            </p:extLst>
          </p:nvPr>
        </p:nvGraphicFramePr>
        <p:xfrm>
          <a:off x="5595488" y="4114800"/>
          <a:ext cx="2647950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545874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overjustification</a:t>
            </a:r>
            <a:r>
              <a:rPr lang="en-US" dirty="0"/>
              <a:t> effect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43800"/>
              </p:ext>
            </p:extLst>
          </p:nvPr>
        </p:nvGraphicFramePr>
        <p:xfrm>
          <a:off x="152400" y="2514600"/>
          <a:ext cx="8534400" cy="4221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75152010"/>
              </p:ext>
            </p:extLst>
          </p:nvPr>
        </p:nvGraphicFramePr>
        <p:xfrm>
          <a:off x="304800" y="1600200"/>
          <a:ext cx="8458200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30540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overjustification</a:t>
            </a:r>
            <a:r>
              <a:rPr lang="en-US" dirty="0"/>
              <a:t> effect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1752600"/>
            <a:ext cx="4114800" cy="48006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en-US" dirty="0"/>
              <a:t>If they don't get rewards, they decide that they must like doing it, but if they get rewards, they might decide that they only do it for the rewards.</a:t>
            </a:r>
          </a:p>
          <a:p>
            <a:pPr marL="114300" indent="0">
              <a:buNone/>
            </a:pPr>
            <a:endParaRPr lang="en-US" sz="1200" dirty="0"/>
          </a:p>
          <a:p>
            <a:pPr marL="114300" indent="0">
              <a:buNone/>
            </a:pPr>
            <a:r>
              <a:rPr lang="en-US" dirty="0"/>
              <a:t>Thus, they convince themselves that they don't really like to do it. This is called self-perception theory (</a:t>
            </a:r>
            <a:r>
              <a:rPr lang="en-US" dirty="0" err="1"/>
              <a:t>Bem</a:t>
            </a:r>
            <a:r>
              <a:rPr lang="en-US" dirty="0"/>
              <a:t>, 1972).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16" y="1745413"/>
            <a:ext cx="4327584" cy="2711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320616" y="4876800"/>
            <a:ext cx="4327584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93A299"/>
              </a:buClr>
            </a:pPr>
            <a:r>
              <a:rPr lang="en-US" sz="2400" dirty="0">
                <a:solidFill>
                  <a:schemeClr val="bg1"/>
                </a:solidFill>
              </a:rPr>
              <a:t>When people engage in a </a:t>
            </a:r>
            <a:r>
              <a:rPr lang="en-US" sz="2400" dirty="0" err="1">
                <a:solidFill>
                  <a:schemeClr val="bg1"/>
                </a:solidFill>
              </a:rPr>
              <a:t>behaviour</a:t>
            </a:r>
            <a:r>
              <a:rPr lang="en-US" sz="2400" dirty="0">
                <a:solidFill>
                  <a:schemeClr val="bg1"/>
                </a:solidFill>
              </a:rPr>
              <a:t>, they justify their actions to themselves. </a:t>
            </a:r>
          </a:p>
        </p:txBody>
      </p:sp>
    </p:spTree>
    <p:extLst>
      <p:ext uri="{BB962C8B-B14F-4D97-AF65-F5344CB8AC3E}">
        <p14:creationId xmlns:p14="http://schemas.microsoft.com/office/powerpoint/2010/main" val="1200030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motivation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1"/>
            <a:ext cx="8229600" cy="40386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sz="4000" dirty="0"/>
              <a:t>Behavioural </a:t>
            </a:r>
          </a:p>
          <a:p>
            <a:r>
              <a:rPr lang="en-GB" sz="4000" dirty="0"/>
              <a:t>Humanistic</a:t>
            </a:r>
          </a:p>
          <a:p>
            <a:r>
              <a:rPr lang="en-GB" sz="4000" dirty="0"/>
              <a:t>Cognitive</a:t>
            </a:r>
          </a:p>
          <a:p>
            <a:r>
              <a:rPr lang="en-GB" sz="4000" dirty="0"/>
              <a:t>Social Cognitive</a:t>
            </a:r>
          </a:p>
          <a:p>
            <a:r>
              <a:rPr lang="en-GB" sz="4000" dirty="0"/>
              <a:t>Sociocultural conceptions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2133321"/>
            <a:ext cx="3200400" cy="2176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9399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60672" cy="1039427"/>
          </a:xfrm>
        </p:spPr>
        <p:txBody>
          <a:bodyPr>
            <a:noAutofit/>
          </a:bodyPr>
          <a:lstStyle/>
          <a:p>
            <a:r>
              <a:rPr lang="en-GB" sz="4000" dirty="0"/>
              <a:t>Behavioural (extrinsic) </a:t>
            </a:r>
            <a:br>
              <a:rPr lang="en-GB" sz="4000" dirty="0"/>
            </a:br>
            <a:endParaRPr lang="en-US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089911"/>
              </p:ext>
            </p:extLst>
          </p:nvPr>
        </p:nvGraphicFramePr>
        <p:xfrm>
          <a:off x="297611" y="1524000"/>
          <a:ext cx="8991600" cy="5203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08" y="1897811"/>
            <a:ext cx="12954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799" y="1831136"/>
            <a:ext cx="1378789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23753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Humanistic (Intrinsic) </a:t>
            </a:r>
            <a:br>
              <a:rPr lang="en-GB" sz="3600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76400"/>
            <a:ext cx="8610600" cy="502920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2800" dirty="0"/>
              <a:t>Intrinsic sources </a:t>
            </a:r>
          </a:p>
          <a:p>
            <a:pPr lvl="1"/>
            <a:r>
              <a:rPr lang="en-GB" sz="2400" dirty="0"/>
              <a:t>The need for </a:t>
            </a:r>
            <a:r>
              <a:rPr lang="en-GB" sz="2400" i="1" dirty="0"/>
              <a:t>‘self-actualisation’ </a:t>
            </a:r>
            <a:r>
              <a:rPr lang="en-GB" sz="1800" dirty="0"/>
              <a:t>(Maslow, 1968)</a:t>
            </a:r>
          </a:p>
          <a:p>
            <a:pPr lvl="1"/>
            <a:r>
              <a:rPr lang="en-GB" sz="2400" dirty="0"/>
              <a:t>Inborn </a:t>
            </a:r>
            <a:r>
              <a:rPr lang="en-GB" sz="2400" i="1" dirty="0"/>
              <a:t>‘actualising tendency’</a:t>
            </a:r>
            <a:r>
              <a:rPr lang="en-GB" sz="2400" dirty="0"/>
              <a:t> </a:t>
            </a:r>
            <a:r>
              <a:rPr lang="en-GB" sz="1800" dirty="0"/>
              <a:t>(Rogers and Freiberg, 1994)</a:t>
            </a:r>
            <a:endParaRPr lang="en-GB" sz="2400" dirty="0"/>
          </a:p>
          <a:p>
            <a:pPr lvl="1"/>
            <a:r>
              <a:rPr lang="en-GB" sz="2400" dirty="0"/>
              <a:t>The need for </a:t>
            </a:r>
            <a:r>
              <a:rPr lang="en-GB" sz="2400" i="1" dirty="0"/>
              <a:t>‘self-determination’  </a:t>
            </a:r>
            <a:r>
              <a:rPr lang="en-GB" sz="1800" dirty="0"/>
              <a:t>(</a:t>
            </a:r>
            <a:r>
              <a:rPr lang="en-GB" sz="1800" dirty="0" err="1"/>
              <a:t>Deci</a:t>
            </a:r>
            <a:r>
              <a:rPr lang="en-GB" sz="1800" dirty="0"/>
              <a:t> and Ryan, 1991)</a:t>
            </a:r>
            <a:endParaRPr lang="en-GB" sz="2400" dirty="0"/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So…to motivate means to encourage people’s inner resources – their sense of…</a:t>
            </a:r>
          </a:p>
          <a:p>
            <a:pPr lvl="2"/>
            <a:r>
              <a:rPr lang="en-GB" sz="2000" dirty="0"/>
              <a:t>Competence</a:t>
            </a:r>
          </a:p>
          <a:p>
            <a:pPr lvl="2"/>
            <a:r>
              <a:rPr lang="en-GB" sz="2000" dirty="0"/>
              <a:t>Self-esteem</a:t>
            </a:r>
          </a:p>
          <a:p>
            <a:pPr lvl="2"/>
            <a:r>
              <a:rPr lang="en-GB" sz="2000" dirty="0"/>
              <a:t>Autonomy</a:t>
            </a:r>
          </a:p>
          <a:p>
            <a:pPr lvl="2"/>
            <a:r>
              <a:rPr lang="en-GB" sz="2000" dirty="0"/>
              <a:t>Self actualisation</a:t>
            </a:r>
          </a:p>
          <a:p>
            <a:pPr lvl="1"/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089382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60672" cy="1268027"/>
          </a:xfrm>
        </p:spPr>
        <p:txBody>
          <a:bodyPr>
            <a:noAutofit/>
          </a:bodyPr>
          <a:lstStyle/>
          <a:p>
            <a:r>
              <a:rPr lang="en-GB" sz="3600" dirty="0"/>
              <a:t>Cognitive (Intrinsic)  </a:t>
            </a:r>
            <a:br>
              <a:rPr lang="en-US" sz="3600" dirty="0"/>
            </a:br>
            <a:br>
              <a:rPr lang="en-GB" sz="3600" dirty="0"/>
            </a:br>
            <a:endParaRPr lang="en-US" sz="36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588470"/>
              </p:ext>
            </p:extLst>
          </p:nvPr>
        </p:nvGraphicFramePr>
        <p:xfrm>
          <a:off x="152400" y="3886200"/>
          <a:ext cx="8839200" cy="2961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68389545"/>
              </p:ext>
            </p:extLst>
          </p:nvPr>
        </p:nvGraphicFramePr>
        <p:xfrm>
          <a:off x="304800" y="1524000"/>
          <a:ext cx="8610600" cy="2714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00601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60672" cy="1039427"/>
          </a:xfrm>
        </p:spPr>
        <p:txBody>
          <a:bodyPr>
            <a:noAutofit/>
          </a:bodyPr>
          <a:lstStyle/>
          <a:p>
            <a:r>
              <a:rPr lang="en-GB" sz="4000" dirty="0"/>
              <a:t>Social Cognitive</a:t>
            </a:r>
            <a:br>
              <a:rPr lang="en-GB" sz="4000" dirty="0"/>
            </a:br>
            <a:endParaRPr lang="en-US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613821"/>
              </p:ext>
            </p:extLst>
          </p:nvPr>
        </p:nvGraphicFramePr>
        <p:xfrm>
          <a:off x="340743" y="1447800"/>
          <a:ext cx="8803257" cy="205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893646509"/>
              </p:ext>
            </p:extLst>
          </p:nvPr>
        </p:nvGraphicFramePr>
        <p:xfrm>
          <a:off x="-1524000" y="2057400"/>
          <a:ext cx="8915400" cy="4654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36309365"/>
              </p:ext>
            </p:extLst>
          </p:nvPr>
        </p:nvGraphicFramePr>
        <p:xfrm>
          <a:off x="4495800" y="3429000"/>
          <a:ext cx="4495800" cy="175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528284152"/>
              </p:ext>
            </p:extLst>
          </p:nvPr>
        </p:nvGraphicFramePr>
        <p:xfrm>
          <a:off x="5486400" y="5257800"/>
          <a:ext cx="2895600" cy="999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9774372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60672" cy="1039427"/>
          </a:xfrm>
        </p:spPr>
        <p:txBody>
          <a:bodyPr>
            <a:noAutofit/>
          </a:bodyPr>
          <a:lstStyle/>
          <a:p>
            <a:r>
              <a:rPr lang="en-GB" sz="3200" dirty="0"/>
              <a:t>Sociocultural conceptions</a:t>
            </a:r>
            <a:br>
              <a:rPr lang="en-US" sz="3200" dirty="0"/>
            </a:br>
            <a:endParaRPr lang="en-US" sz="32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1299335"/>
              </p:ext>
            </p:extLst>
          </p:nvPr>
        </p:nvGraphicFramePr>
        <p:xfrm>
          <a:off x="228600" y="1066800"/>
          <a:ext cx="8686800" cy="53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9198688"/>
              </p:ext>
            </p:extLst>
          </p:nvPr>
        </p:nvGraphicFramePr>
        <p:xfrm>
          <a:off x="2590800" y="1752600"/>
          <a:ext cx="3657600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80996602"/>
              </p:ext>
            </p:extLst>
          </p:nvPr>
        </p:nvGraphicFramePr>
        <p:xfrm>
          <a:off x="228600" y="2514600"/>
          <a:ext cx="2081659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847486637"/>
              </p:ext>
            </p:extLst>
          </p:nvPr>
        </p:nvGraphicFramePr>
        <p:xfrm>
          <a:off x="228601" y="3962400"/>
          <a:ext cx="1981200" cy="236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326147889"/>
              </p:ext>
            </p:extLst>
          </p:nvPr>
        </p:nvGraphicFramePr>
        <p:xfrm>
          <a:off x="6553200" y="2209800"/>
          <a:ext cx="227306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2232180056"/>
              </p:ext>
            </p:extLst>
          </p:nvPr>
        </p:nvGraphicFramePr>
        <p:xfrm>
          <a:off x="6553200" y="5257800"/>
          <a:ext cx="2081659" cy="137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</p:spTree>
    <p:extLst>
      <p:ext uri="{BB962C8B-B14F-4D97-AF65-F5344CB8AC3E}">
        <p14:creationId xmlns:p14="http://schemas.microsoft.com/office/powerpoint/2010/main" val="1975733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116" y="1863727"/>
            <a:ext cx="8229600" cy="4526280"/>
          </a:xfrm>
        </p:spPr>
        <p:txBody>
          <a:bodyPr/>
          <a:lstStyle/>
          <a:p>
            <a:r>
              <a:rPr lang="en-GB" dirty="0"/>
              <a:t>3 psychological needs essential to children in the classroom;</a:t>
            </a:r>
          </a:p>
          <a:p>
            <a:endParaRPr lang="en-GB" sz="2000" dirty="0"/>
          </a:p>
          <a:p>
            <a:endParaRPr lang="en-GB" sz="1000" dirty="0"/>
          </a:p>
          <a:p>
            <a:pPr lvl="1"/>
            <a:r>
              <a:rPr lang="en-GB" dirty="0"/>
              <a:t>Autonomy</a:t>
            </a:r>
          </a:p>
          <a:p>
            <a:pPr lvl="1"/>
            <a:endParaRPr lang="en-GB" sz="1200" dirty="0"/>
          </a:p>
          <a:p>
            <a:pPr lvl="1"/>
            <a:r>
              <a:rPr lang="en-GB" dirty="0"/>
              <a:t>Competence</a:t>
            </a:r>
          </a:p>
          <a:p>
            <a:pPr lvl="1"/>
            <a:endParaRPr lang="en-GB" sz="1200" dirty="0"/>
          </a:p>
          <a:p>
            <a:pPr lvl="1"/>
            <a:r>
              <a:rPr lang="en-GB" dirty="0"/>
              <a:t>Relatedness </a:t>
            </a:r>
          </a:p>
        </p:txBody>
      </p:sp>
      <p:pic>
        <p:nvPicPr>
          <p:cNvPr id="2050" name="Picture 2" descr="D:\temp\Temporary Internet Files\Content.IE5\SW33J78L\MM90004097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2574447"/>
            <a:ext cx="2290775" cy="2722997"/>
          </a:xfrm>
          <a:prstGeom prst="rect">
            <a:avLst/>
          </a:prstGeom>
          <a:noFill/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16721963"/>
              </p:ext>
            </p:extLst>
          </p:nvPr>
        </p:nvGraphicFramePr>
        <p:xfrm>
          <a:off x="304800" y="5715000"/>
          <a:ext cx="8581335" cy="830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1"/>
          <p:cNvSpPr/>
          <p:nvPr/>
        </p:nvSpPr>
        <p:spPr>
          <a:xfrm>
            <a:off x="6020473" y="2812562"/>
            <a:ext cx="2497167" cy="22467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/>
              <a:t>When you find ways to integrate these into lessons you successfully tap into students’ natural motivation to learn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Self-determination: competence, autonomy and relatedness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49610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Autonomy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656326"/>
              </p:ext>
            </p:extLst>
          </p:nvPr>
        </p:nvGraphicFramePr>
        <p:xfrm>
          <a:off x="228600" y="908720"/>
          <a:ext cx="8540552" cy="5873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6730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teachers support autonomy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44413"/>
              </p:ext>
            </p:extLst>
          </p:nvPr>
        </p:nvGraphicFramePr>
        <p:xfrm>
          <a:off x="457200" y="762000"/>
          <a:ext cx="8482042" cy="52043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75482255"/>
              </p:ext>
            </p:extLst>
          </p:nvPr>
        </p:nvGraphicFramePr>
        <p:xfrm>
          <a:off x="228600" y="5181600"/>
          <a:ext cx="8763000" cy="1484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39214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/>
          <a:lstStyle/>
          <a:p>
            <a:r>
              <a:rPr lang="en-GB" dirty="0"/>
              <a:t>Competence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202095"/>
              </p:ext>
            </p:extLst>
          </p:nvPr>
        </p:nvGraphicFramePr>
        <p:xfrm>
          <a:off x="4482" y="1160326"/>
          <a:ext cx="5328592" cy="601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http://t3.gstatic.com/images?q=tbn:ANd9GcRVCbGxAVVapnaqHrB24XtCje_h37RCs_Th2CyPCoImxSqPlg_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152400"/>
            <a:ext cx="20574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89586773"/>
              </p:ext>
            </p:extLst>
          </p:nvPr>
        </p:nvGraphicFramePr>
        <p:xfrm>
          <a:off x="4648200" y="337190"/>
          <a:ext cx="4495801" cy="7663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0018313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601856"/>
              </p:ext>
            </p:extLst>
          </p:nvPr>
        </p:nvGraphicFramePr>
        <p:xfrm>
          <a:off x="215900" y="1676400"/>
          <a:ext cx="6443692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2388" y="381000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dirty="0"/>
              <a:t>Competence</a:t>
            </a:r>
          </a:p>
        </p:txBody>
      </p:sp>
      <p:sp>
        <p:nvSpPr>
          <p:cNvPr id="2" name="AutoShape 2" descr="data:image/jpeg;base64,/9j/4AAQSkZJRgABAQAAAQABAAD/2wCEAAkGBxASDw8UDxAPEA8PDw8QDxAPFQ8OFA8PFBQWFhQUFBQYHCggGBolGxQUITEhJSkrLi4uFx8zODMuNygtLiwBCgoKDg0OGxAQGjAmHyQ0LzE3MDAtLywsLC0wLCwsNSw0LC80NS8vLC8sLCwsLCwsLCwsLCwsLCwsLCwsLSwsLP/AABEIANsA5gMBEQACEQEDEQH/xAAbAAEAAgMBAQAAAAAAAAAAAAAAAQUCAwQGB//EAD4QAAIBAgMEBAsHBAIDAAAAAAABAgMRBAUhBhITMUFRYZEUIjNSU3GBkqGx0RUjMkJyc8FigqLSB5Mk4fD/xAAaAQEBAAMBAQAAAAAAAAAAAAAAAQIDBAUG/8QAMBEBAAICAQIDBwMDBQAAAAAAAAECAxEEEiEFMUETIlFhcYGxFDKhkcHwI0LR4fH/2gAMAwEAAhEDEQA/APuIAAAAAAAAAAAAAAAAAAAAAAAAAAAAAAAAMAAAAAAADFzQEcRASpoDIAAAAAAAAAAAAAAAAAAAAAAwAAAAAwqVElqByTxFwMOKA4oEqqBshXsB1QmmtAMgAAAAAAAAAAAAAAAAAAAMAAAAAKnFYm8n1LRAc7rAY8YAqwEqsBKrAb8Pit19nT6gLZMCQAAAAAAAAAAAAAAAAAAYAAAA5swq7tKT6bWXt0A87KsBg6wEcUBxQCqgSqwGarAX+VVd6kuuLa+gHYAAAAAAAAAAAAAAAAAADAAAAFfnvkJPqcX8UB5SVYDB1QI4wDigTxQJ4wEqsB6XZuV6Un/W/kgLcAAAAAAAAAAAAAAAAAAGAAAANOLo79OcfOi17egD57Wk4yalo4tprqaA1OsBHGAcYCVWAnjATxgPeZFh3DD00/xNOT9cnf5WA7wAAAAAAAAAAAAAAAAAAYAAAAAeS2wyl616avp97Fdn51/IHj3XAx44EccBxwMuOBd7MZc69W8l91Tac30SfRAD6GAAAAAAAAAAAAAAAAAAABgAAAABDQHkNoNjVNueFahJ6uk9IN/0v8r7OXqA8NjMNVpT3KsJU5dUlz9T5P2AaU2BtjFgWmSZNUxFTdXiwWtSb/LHs62B9KwNGjRpxp03GMY9F1dvpb62B1pp8tfUBIEOSAby60BHEXWBNwJAAAAAAAAAAAAAwAAAAAAaMVi6dNePJLqXNv2AeczrMFiIOmqScG/xTV5LtilyfaBSxyuPmfBgboYBL8vwA2+BX6H8QNtPDW/L8AOvD13F6KS9SaAt8LmV/wAffy7wKinnLVaopvlUkvZfS3ZYCu2hzbhuMqUnKM3acI3dn1+oC1ynMnOlGXWB3LGsDOlmaUoqX5ml7WBY8aPnR70A40fOj3oCOPDzo96AceHnx70BHhEPPh3oB4TT8+HvRAeE0/Ph70QNiYEgADAAAAADlzDE7kdPxPl2doHma2ITk7vV82wNmDwkatRqTluximlGUoXbfN25gWP2HR6p/wDZV/2AfYVDql79X/YCfsKh5svfqf7AR9h0PNfv1PqBDyOh5j96p9QNc8joeZ/lP6gVWYZBTf4E4voacvqBVTyS2st6XrbAyy7MI0FuTuld7rfKz6LgWM83pJfjj3oDVRaxE1dN0113SkwLujkuHtrSgBu+w8N6GHcBkskw3oYdwE/YmG9DT7kA+xMN6Gn7qAn7Fw/oafuoCJZNh/Q0/dQG3Z3yFuiM5xV9bJPRAWYAAwAAAAA87m+IvKXUtF7API+F/fuIHqchf3kv0R+YF+gJAAQBDAxaA01IAcdbDJgVWMymMuaA5KWQQT/Cu4C8wWDUeSAtKaA2IDIAAAAYyA5dnvJS/dqfMCzAAQBIAABqxNTdhJ9S+PQB5TGS5geTnBrFKX5X4r/U7tfJ9wHs8hf3j/bXzA9AmBIC4ACGBDAxaAwlADW6QBUkBshADYgMgJAkCAAGM2By7P8Akpfu1PmBaAAIAkAAAr85qWjFedL5AVTw6a1Apa2XU4znKrJ7j3Wox/FvRd079Cs5L2gWmQVoyqycFux3LJc+TA9DcD41P/k3NHVlCnTw02pzjGMaVSUmot9Clrojh/UX3qH1MeD8boi1pmPuvNktsc0xGNoUsTh4Qozct+SoVqbVotrxm7LVI2Y8t7WiJhyczgcXFhtfHbcx84fSkdTwRgQkAaAjdA+d7YbaYvC5lDD0o0HSl4PdzhKUvvHaWu8vkc2TNat+mHt8Lw7Fm405bb33/hlt7tli8HjqdGgqDpyhTk+JCUpXlJp6qSGbLaltQnh/h+LkYJyX3uN+T6DBOyfWkdLxWSAmz6gAE2fUwPM7f57WwWDVXDqm58aEPvE5Ldd76JrqNWa80ruHd4dxqcjN0X8tN+w+cVcZgaVauoKpOVRNU04xtGTSsm31FxWm1dyx5+CmDPOOnlGl5NGxxubZ7yU/3anzAtADAxKMiABAFVtFhpypqVNNypve3VzlF87doFPgsepR058vUBOPyriwdpWlbmBy7J4aVGc4VLppzs3e0k2mmgPV309gHwXJ8RVw2O41CCqVYVK+7BqUr7ynF6R15Nnm1ma23D7bNjpmwdF51ExH9n0nZTazF16lZYugqVKlQlV3lCrC7i1peWnK51Y8trT70Pn+bwMOKtfZW3Mzrzifw8VQnUzTE1JYzGrC0lHehFy3Yxu/FhCN0m7c2aImclvenT17VrwscRix9U/T+d/hbbB5rXoY54SdfwjDzlOnCW86kVNaxnCT1s1fQzw3mt+ne4cviPHpl4/t616bR3+H2lw5vjquY5hKnVxXguDhKpGN5OEYwhpdq63pya6TG1pyX1M6huw4a8TjxetOq86/n8RDPIcdVwGYwowxXhWDnOEHaTnFxnpFrV7sk2r2FLTS+t7hORhpyuNOSadN4+09vzEm19bE47M3hqdSUYQq8GlDelCG9FXnOVubvfuQyTa9+mDhUxcbi+2tHeY3Px+ilzfLMRSx9KniqnFq054aKqXct6lvLd1er0vzMLVtF9WdeDLiycebY41E77fPS7/5Xot5jBrmqFLd9e9Kxs5P73H4NMfpp38ZcGd5bmOBrUK9TEN1qyc4zjOc7SjZuE07JrxlpyML1vSYmZb+Pl43KpbHWvaPlH9Ye12ohjsbgsLPB1KdGlVoxq4jeqOhKUpJNRUrfh59KOjJ13rE1eRxJ4/Hz3rliZmJ1Hbf8fF4PN8sWEdGWGzCVXEPWqqMpfdStfSSbT10szmtXo8rd3tYMs8jcZMWq+m483sdptqcRHK8HKnLcxGMhepUjZOEYrx3HqbdvVqb8mWeiNecvK4nBxzyrxaN1r6PPYbYjMHh6eKpV5utU3ZqmqlRVN1vSW+3a/J2NcYb66ol3X8R40ZJw2r2j11Gv6LzbOGKlktKONSWIjiKam04vfSvuydtL25mzL1ez97zcfB9jHNmcP7dS8nLPKywOHwlCUqSjOc6s03TcpSneMVJaqKvd/8Ao0dc9MVh6n6Sk57Z7xv4R5+n5fV9mMleFw6jOrOvVnadWpOc6l5W5Q3npFdB246dMd3y/M5Ht8m4rqPSNa/yVjs95Kf7tT5mxyrQABDAkAAAAUedZfTjetFbs9FNLlO75tdfaBTSx8lyYExzR9NmB0YbMvGtfRrTsA8jshh93Mqcu3EfGEzixR/qPpvELb4kx9PzD6TiI78Jwk9JxlF+1WOyY3GnzVLdNotHo+W5fl1DD1pwx+HlUSVlZyi1JcpLVXTRw1iKzq8PqsuTJmxxbj31/n9l/sthsLUxEZUsBw1Sbmq3FqSUPN0ejb6jbiis27VcHOtmx4tXy736ahS4jKaWHxs1i6Lq0HKbVnKO9GTvGUWmr26jXNYrf3o7O2me+fjxOG2rdv8AxZZRhsFVxMY0cue6ppqo6tXxEtd6SvZcuVzOnRa2oq5uRPIxYptfL3+Go7/KHPm+HlhMzddRunUdaN9FNTTUlfr1fwJeJpk6mzjzXk8T2e/TX005M4nLEYynWnTdNTlR4cXr93GSSd+nVMxvM2ttu49K4cE44net7+ulh/yBhnPHQ3VeXDpqPr3nYzzx77m8KtEced/GXLtLj6mNdCm6LhOlvR3NZOVWW6npbReKY5LzfUabuHx6caLX6txPr8m/bPLqkKeCpO7o0sNGFlfddWOkr9vK1y5qzERDX4dlpe2S8fumfvpx51RwsqNJYPDyhCDXFrSTvKo46R3unk2Y36Zj3YbuP7auSZzX3M+UfL4rDNsnlVyzAzgnPgQlGajq1GXN27GjO1N44mHPg5EY+Xkrbt1NlHa2pDC06VOnavCMYKo7Sjux5NR67aCM0xXUeaW8MrbNN7T7s99f9t+0XhFXLKbxW6qk68ZKKjuWhZ7u8uvpMsnVOP3mviRipy5jF5RH17qR7MReX+ERu6iqPfXQqV93RevW/aavZ+51O39bMcr2M+Wv583stjswdXCqE3epQtTd+coW8R92nsOnDbddfB43iOD2ebqjyt3/AOVxs95Kf7tT5m1560AAQBIAAAA484oOdCpFay3bxXW1r/AHg5VVYDnlWA25XNyqN9C0QHp8FLVeKl26GLZaJ15rKDMmtpquMnZ041Lecov5oxn6Ntd1/wB2m2hPoUNxdSSSLDG0eu9sa0ovTcVTskk18RK1iY770mhJLRU1Bf0pJfBCC8b7zO0YmUXo4KfZJJpP2oklImO8TpDqrS9NX0WttPgNr0z8WVaolLWCenPQspWJmPNhxIqV+Gk/Pst7vsT7MumenXU2YmcbWcVNPWzSa+JZY0id7idMN9KNuGkuiKUbfIm/kupmd9TbGqlFO1r8ki7Y9MzOnOt2+9wYX860b99ifZs7611N86qcb7u9ryduZWuKzvWxVFuX3bLzdNRvsanq80Ummn4qj6raiC/b1Rs95Of7tQrBaAAIAkAAAAAPI7VZDBJ1KU3TlKSTjZOLbu20uh6AebwmUb87OcpK130AemwOWRglZcgLGlStyI2TLoin0hh2RGH/AMgymdpjHXpCTPYUNen2BdpUdemwN9jd1uDfbSJRu7gidQmpHUSVnsTV7AjsmUeWl7BIli4+v2hYlMoaLsGki3dKbtyBoqK6QkjzYcMaZdTY+RWuWrZ7yc/3ZgWoEAQwjIKAAAACj2on4tOPa5fC38gUuTx+9/tl/AHoYxAyQGQEgAJuAAXAAAAC4C4EXAkABFwIkwNez3k5/vTAtQIYEMqMiKAAAADzW0lS9S3mxXe9foBX5N5X+2X8AeiQEoBcCQAABcAAuAAASAAAEAAgCGwMdn/Jz/dmBaAQwIZUSRQAAAXA8Znla9ap+q3doBy5Zi4QqXm7LXX12AuftzDLnUXxA6Y46Ls1Gq09U1Tm7ruAnw1eZW/66n0A562d0IS3ZylGS5xlGSaT5aAY/b2H86T/ALWBP25Q65+7IDphjbpNUqzTV01CWqAnwmXoa/uMCfCJehr+6A48vQ1vdX1AyVafoa3cvqBKqz9DV7o/UCd+foan+P1Ab8/Q1P8AD6gN6p6GffD6gN6p6GffD6gL1fQy96H1AWq+hl70PqB05XhnTg1LnKUpNLW1+gDsAgCGVEkUAAQwIuB4jNvK1P1y+YFRVA00qW/UpwX55xj3sD6inayXJaL1ATvgeN22w9q1GovzwcH+qLuvg33AVNGIHZTgB7LLJ/cUv0RXdoB1bwDeAm4ACQJAALAAAEgAAACGyokigADCTA1uQHkcbTcpSducm/iBVVqTA2ZBT/8AMo3/ACuUvaouwHueIA4gFHtet6hB9Ma0WvammBRYaN0BZUKIF9lk7U0vNbXseqA61MDJSAzTAyQGQEgSAAAAAAABDAhlSWRFQAYGqcgOOtX5oCtxFNNfQCqxFN+tdoHNhk4Vqco81JfHRgep4wB1QKXaCq5bkOj8b9fJfyByYanYDspxvzAsKLSA6qGIu7dgHXBgbogZoDJASAAkAAAAAAEMDFlRkRQCGBz1mBQYqvuyd+vmBp8KXWBqqTv+FOT7AJw+XzbUpaW5JdAFpTwzQGTw7A5MVljn0tNcgOdYGpHqku5gbIK3OMl7AM9/qUn7GB1YGjK92muhXAtIQYG6MQM0gJAkAAAAAAACAIAhlRkRQCGBhKIGieGi+aT9YGr7Pp+ZHuQGyOEiuSSAzVFATwgHCAcICOEgHBQEqkgM1ADJIDJICQAEgAAAAAAAQBAEFRmRUAAIsBFgFgJsAsAsAsAsAsBFgFgJsAAkAAAkCAAAAAuAuBAEMCCo2EVBQIAAAAAAAAAAAAAAAEgAAAABBQAEACAiAqCoMD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430" y="2362200"/>
            <a:ext cx="1869996" cy="2706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6685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381242"/>
              </p:ext>
            </p:extLst>
          </p:nvPr>
        </p:nvGraphicFramePr>
        <p:xfrm>
          <a:off x="381000" y="1905000"/>
          <a:ext cx="5105400" cy="452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11560" y="4969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teachers support student competence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973435"/>
            <a:ext cx="3224656" cy="229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673400" y="4419600"/>
            <a:ext cx="3113856" cy="1981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‘challenge-feedback sandwiches’ – lessons that begin with a challenge and end with positive feedback from a job well done!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541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304800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Relatedness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828800"/>
            <a:ext cx="4392488" cy="4254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The need to establish close emotional bonds with other people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04738"/>
            <a:ext cx="2159124" cy="260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21006080"/>
              </p:ext>
            </p:extLst>
          </p:nvPr>
        </p:nvGraphicFramePr>
        <p:xfrm>
          <a:off x="4724400" y="1440681"/>
          <a:ext cx="4055977" cy="5417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42644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539161"/>
              </p:ext>
            </p:extLst>
          </p:nvPr>
        </p:nvGraphicFramePr>
        <p:xfrm>
          <a:off x="539552" y="4267200"/>
          <a:ext cx="8136904" cy="2302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85800" y="36182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Relatedness  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03371872"/>
              </p:ext>
            </p:extLst>
          </p:nvPr>
        </p:nvGraphicFramePr>
        <p:xfrm>
          <a:off x="2895600" y="1143000"/>
          <a:ext cx="6032946" cy="3508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074" name="Picture 2" descr="D:\temp\Temporary Internet Files\Content.IE5\F6P7ZOFJ\MM900172570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3400" y="1752600"/>
            <a:ext cx="3010991" cy="20145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58081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Why supporting relatedness is important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60748"/>
              </p:ext>
            </p:extLst>
          </p:nvPr>
        </p:nvGraphicFramePr>
        <p:xfrm>
          <a:off x="108301" y="1484784"/>
          <a:ext cx="7128792" cy="5211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D:\temp\Temporary Internet Files\Content.IE5\SW33J78L\MM900303488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3933056"/>
            <a:ext cx="1657356" cy="1381130"/>
          </a:xfrm>
          <a:prstGeom prst="rect">
            <a:avLst/>
          </a:prstGeom>
          <a:noFill/>
        </p:spPr>
      </p:pic>
      <p:pic>
        <p:nvPicPr>
          <p:cNvPr id="2052" name="Picture 4" descr="D:\temp\Temporary Internet Files\Content.IE5\9LJSUUFZ\MM900283639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32021" y="1484784"/>
            <a:ext cx="1840243" cy="2000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526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28276"/>
              </p:ext>
            </p:extLst>
          </p:nvPr>
        </p:nvGraphicFramePr>
        <p:xfrm>
          <a:off x="-228600" y="1676400"/>
          <a:ext cx="9523562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Why supporting relatedness is important</a:t>
            </a:r>
          </a:p>
        </p:txBody>
      </p:sp>
    </p:spTree>
    <p:extLst>
      <p:ext uri="{BB962C8B-B14F-4D97-AF65-F5344CB8AC3E}">
        <p14:creationId xmlns:p14="http://schemas.microsoft.com/office/powerpoint/2010/main" val="41565457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95E4A3-1502-C0A1-476F-89DA969F4C0B}"/>
              </a:ext>
            </a:extLst>
          </p:cNvPr>
          <p:cNvSpPr txBox="1"/>
          <p:nvPr/>
        </p:nvSpPr>
        <p:spPr>
          <a:xfrm>
            <a:off x="381000" y="304800"/>
            <a:ext cx="8382000" cy="2927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Angela Duckworth’s Grit</a:t>
            </a:r>
            <a:endParaRPr lang="en-GB" sz="1800" u="sng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What is Grit?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Angela Duckworth (2007, 2016) defines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grit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“Perseverance and passion for long-term goals.”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It’s the ability to sustain effort and interest over the years, despite failure, adversity, and plateaus in progress. Grit is not about talent or short bursts of motivation—it’s about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consistent effort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BC7CF6-3745-952F-F7C3-B5478240C8BC}"/>
              </a:ext>
            </a:extLst>
          </p:cNvPr>
          <p:cNvSpPr txBox="1"/>
          <p:nvPr/>
        </p:nvSpPr>
        <p:spPr>
          <a:xfrm>
            <a:off x="304800" y="3505200"/>
            <a:ext cx="8458200" cy="26474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Why is Grit Important in Schools and Learning?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Academic Persistence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Gritty students tend to complete challenging tasks and not give up easily.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Long-Term Success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Duckworth’s research shows grit predicts success in tough environments (e.g., military training, competitive exams).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Motivation Over Time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Encourages students to stick with subjects even when progress is slow.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3623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9E1AC-8514-F21F-2B01-BE3FC3522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123451-B386-248E-3813-3D86067E4EBC}"/>
              </a:ext>
            </a:extLst>
          </p:cNvPr>
          <p:cNvSpPr txBox="1"/>
          <p:nvPr/>
        </p:nvSpPr>
        <p:spPr>
          <a:xfrm>
            <a:off x="457200" y="270454"/>
            <a:ext cx="4572000" cy="2750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Strengths of Grit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Promotes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resilience and perseverance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Helps students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bounce back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from failure.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Encourages a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focus on effort over innate ability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 improve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goal-setting and long-term planning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2151A0-2550-98FF-4E1F-58B3D5DF7E9C}"/>
              </a:ext>
            </a:extLst>
          </p:cNvPr>
          <p:cNvSpPr txBox="1"/>
          <p:nvPr/>
        </p:nvSpPr>
        <p:spPr>
          <a:xfrm>
            <a:off x="3733800" y="3200400"/>
            <a:ext cx="5181600" cy="338714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Weaknesses of Grit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 overlook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systemic barriers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(e.g., poverty, trauma, learning needs).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 lead to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burnout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if students push too hard.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blame students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for lack of success instead of addressing wider support needs.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Grit’s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predictive power is limited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once prior achievement and IQ are accounted for (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Credé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et al., 2017).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2052" name="Picture 4" descr="Angela L. Duckworth, PhD, MA, MSc ...">
            <a:extLst>
              <a:ext uri="{FF2B5EF4-FFF2-40B4-BE49-F238E27FC236}">
                <a16:creationId xmlns:a16="http://schemas.microsoft.com/office/drawing/2014/main" id="{77C49506-74E7-D25F-1937-397CC38C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70454"/>
            <a:ext cx="2600325" cy="275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F212C5-5687-9AE2-2B61-DCD5A02EDE04}"/>
              </a:ext>
            </a:extLst>
          </p:cNvPr>
          <p:cNvSpPr txBox="1"/>
          <p:nvPr/>
        </p:nvSpPr>
        <p:spPr>
          <a:xfrm>
            <a:off x="228600" y="3276600"/>
            <a:ext cx="3276600" cy="3043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Duckworth, A. L., et al. (2007).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Grit: Perseverance and passion for long-term goals.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Personality and Social Psychology, 92(6), 1087–1101.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Duckworth, A. L. (2016).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Grit: The Power of Passion and Perseverance.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Scribner.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3318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A39562-2947-112E-B890-3B5EAA539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FE59CD-985C-41DB-2AC6-6C6EC1F8A600}"/>
              </a:ext>
            </a:extLst>
          </p:cNvPr>
          <p:cNvSpPr txBox="1"/>
          <p:nvPr/>
        </p:nvSpPr>
        <p:spPr>
          <a:xfrm>
            <a:off x="457200" y="399388"/>
            <a:ext cx="8382000" cy="30296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Carol Dweck’s Growth Mindset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What is Growth Mindset?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Carol Dweck (2006) defines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growth mindset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“The belief that intelligence and abilities can be developed through effort, strategies, and help from others.”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 contrast, a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fixed mindset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the belief that abilities are static and unchangeable.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9E660B-1EDB-4A90-D927-99DF18C84A7B}"/>
              </a:ext>
            </a:extLst>
          </p:cNvPr>
          <p:cNvSpPr txBox="1"/>
          <p:nvPr/>
        </p:nvSpPr>
        <p:spPr>
          <a:xfrm>
            <a:off x="668215" y="3962400"/>
            <a:ext cx="7713785" cy="201035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Why is Growth Mindset Important in Schools and Learning?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Encourages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students to embrace challenges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learn from feedback.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Supports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resilience and effort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rather than fear of failure.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Leads to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higher motivation and performance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particularly in the face of difficulties.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8947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BA394-BC3E-1320-6D51-52B2098A4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E8BED6-687C-E422-9EA4-3B830BA0CA90}"/>
              </a:ext>
            </a:extLst>
          </p:cNvPr>
          <p:cNvSpPr txBox="1"/>
          <p:nvPr/>
        </p:nvSpPr>
        <p:spPr>
          <a:xfrm>
            <a:off x="4038600" y="194254"/>
            <a:ext cx="4724400" cy="26474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Strengths of Growth Mindset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Helps students develop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confidence in learning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Reduces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fear of failure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encourages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risk-taking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positive classroom culture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based on learning, not just achievement.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584645-F6C9-F4FE-84A8-0FBA1A247B77}"/>
              </a:ext>
            </a:extLst>
          </p:cNvPr>
          <p:cNvSpPr txBox="1"/>
          <p:nvPr/>
        </p:nvSpPr>
        <p:spPr>
          <a:xfrm>
            <a:off x="298938" y="3276600"/>
            <a:ext cx="5029200" cy="3387146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Weaknesses of Growth Mindset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 be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oversimplified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schools (e.g., posters without practice).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Some students may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struggle to apply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it without support and feedback.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Doesn’t fully address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external barriers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to learning (e.g., mental health, poverty).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 create </a:t>
            </a:r>
            <a:r>
              <a:rPr lang="en-GB" sz="18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pressure</a:t>
            </a:r>
            <a:r>
              <a:rPr lang="en-GB" sz="18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to always be improving, which can be stressful.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E535CB-EF02-F170-A2FD-E8573BB8333C}"/>
              </a:ext>
            </a:extLst>
          </p:cNvPr>
          <p:cNvSpPr txBox="1"/>
          <p:nvPr/>
        </p:nvSpPr>
        <p:spPr>
          <a:xfrm>
            <a:off x="5345723" y="3200400"/>
            <a:ext cx="3352800" cy="3362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Dweck, C. (2006).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Mindset: The New Psychology of Success.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Random House.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Credé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M., Tynan, M.C., &amp; Harms, P.D. (2017).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Much Ado About Grit: A Meta-Analytic Synthesis of the Grit Literature.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Personality and Social Psychology, 113(3), 492–511.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3074" name="Picture 2" descr="Carol S. Dweck">
            <a:extLst>
              <a:ext uri="{FF2B5EF4-FFF2-40B4-BE49-F238E27FC236}">
                <a16:creationId xmlns:a16="http://schemas.microsoft.com/office/drawing/2014/main" id="{ED8DFDC1-7CB9-E3EA-C491-BF8D678D9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4254"/>
            <a:ext cx="2438400" cy="264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3093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F759F-8CA5-AAB4-1A5B-F261F0CF7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4B6DC11-2958-06EF-96DA-28F05131E9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5704464"/>
              </p:ext>
            </p:extLst>
          </p:nvPr>
        </p:nvGraphicFramePr>
        <p:xfrm>
          <a:off x="457200" y="1295400"/>
          <a:ext cx="838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64E4AB-FB8A-FA72-8EE6-FD5C27A17D4F}"/>
              </a:ext>
            </a:extLst>
          </p:cNvPr>
          <p:cNvSpPr txBox="1"/>
          <p:nvPr/>
        </p:nvSpPr>
        <p:spPr>
          <a:xfrm>
            <a:off x="762000" y="5207021"/>
            <a:ext cx="7772400" cy="7798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❝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Grit grows in a mindset-rich environment. Students who believe they can improve are more likely to persevere. </a:t>
            </a:r>
            <a:r>
              <a:rPr lang="en-GB" sz="2000" kern="0" dirty="0"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❞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514822-0005-ABC3-81D3-B00327C2483C}"/>
              </a:ext>
            </a:extLst>
          </p:cNvPr>
          <p:cNvSpPr txBox="1"/>
          <p:nvPr/>
        </p:nvSpPr>
        <p:spPr>
          <a:xfrm>
            <a:off x="838200" y="457200"/>
            <a:ext cx="7543800" cy="548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 Does Growth Mindset Encourage Grit?</a:t>
            </a:r>
          </a:p>
        </p:txBody>
      </p:sp>
    </p:spTree>
    <p:extLst>
      <p:ext uri="{BB962C8B-B14F-4D97-AF65-F5344CB8AC3E}">
        <p14:creationId xmlns:p14="http://schemas.microsoft.com/office/powerpoint/2010/main" val="1265759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60672" cy="119182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Seminar task</a:t>
            </a:r>
            <a:br>
              <a:rPr lang="en-GB" sz="2700" kern="0" dirty="0">
                <a:latin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“Grit: Growth, Gimmick or Gateway?”</a:t>
            </a:r>
            <a:br>
              <a:rPr lang="en-GB" sz="36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811F5F-DDF6-4FED-21BF-D55A8DD75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182" y="1066800"/>
            <a:ext cx="8641672" cy="5943600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 groups: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Define and Discuss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grit?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does Duckworth measure it?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does it relate to success and academic achievement?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Case Study Analysis</a:t>
            </a:r>
            <a:r>
              <a:rPr lang="en-GB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2"/>
              </a:rPr>
              <a:t>Leah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Debate Prep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Each group chooses one of the following stances: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“Grit should be explicitly taught in schools.”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“Grit reinforces structural inequality and distracts from systemic issues.”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“Grit is useful, but only in balance with other motivational tools.”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14651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0</TotalTime>
  <Words>3010</Words>
  <Application>Microsoft Office PowerPoint</Application>
  <PresentationFormat>On-screen Show (4:3)</PresentationFormat>
  <Paragraphs>275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Aptos</vt:lpstr>
      <vt:lpstr>Arial</vt:lpstr>
      <vt:lpstr>Book Antiqua</vt:lpstr>
      <vt:lpstr>Calibri</vt:lpstr>
      <vt:lpstr>Century Gothic</vt:lpstr>
      <vt:lpstr>Courier New</vt:lpstr>
      <vt:lpstr>Segoe UI Symbol</vt:lpstr>
      <vt:lpstr>Symbol</vt:lpstr>
      <vt:lpstr>Times New Roman</vt:lpstr>
      <vt:lpstr>Apothecary</vt:lpstr>
      <vt:lpstr>Student engagement and motivation</vt:lpstr>
      <vt:lpstr>What is motivation?</vt:lpstr>
      <vt:lpstr>Motivation  – so what does it depend on?</vt:lpstr>
      <vt:lpstr>Intrinsic and Extrinsic Motivation</vt:lpstr>
      <vt:lpstr>PowerPoint Presentation</vt:lpstr>
      <vt:lpstr>PowerPoint Presentation</vt:lpstr>
      <vt:lpstr>PowerPoint Presentation</vt:lpstr>
      <vt:lpstr>The concept of rewards in relation to children’s learning</vt:lpstr>
      <vt:lpstr>Ryan et al. (1983) Four tangible rewards</vt:lpstr>
      <vt:lpstr>rewards and children’s learning</vt:lpstr>
      <vt:lpstr>Overjustification effect - Greene, Sternberg and Lepper (1976) </vt:lpstr>
      <vt:lpstr>overjustification effect </vt:lpstr>
      <vt:lpstr>overjustification effect </vt:lpstr>
      <vt:lpstr>Approaches to motivation </vt:lpstr>
      <vt:lpstr>Behavioural (extrinsic)  </vt:lpstr>
      <vt:lpstr>Humanistic (Intrinsic)  </vt:lpstr>
      <vt:lpstr>Cognitive (Intrinsic)    </vt:lpstr>
      <vt:lpstr>Social Cognitive </vt:lpstr>
      <vt:lpstr>Sociocultural conceptions </vt:lpstr>
      <vt:lpstr>Self-determination: competence, autonomy and relatedness </vt:lpstr>
      <vt:lpstr>Autonomy</vt:lpstr>
      <vt:lpstr>How teachers support autonomy </vt:lpstr>
      <vt:lpstr>Competence</vt:lpstr>
      <vt:lpstr>Competence</vt:lpstr>
      <vt:lpstr>How teachers support student competence</vt:lpstr>
      <vt:lpstr>Relatedness  </vt:lpstr>
      <vt:lpstr>Relatedness  </vt:lpstr>
      <vt:lpstr>Why supporting relatedness is important</vt:lpstr>
      <vt:lpstr>Why supporting relatedness is important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Seminar task “Grit: Growth, Gimmick or Gateway?”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engagement and motivation</dc:title>
  <dc:creator>Administrator</dc:creator>
  <cp:lastModifiedBy>Charlotte Greenway</cp:lastModifiedBy>
  <cp:revision>111</cp:revision>
  <dcterms:created xsi:type="dcterms:W3CDTF">2014-11-05T14:20:31Z</dcterms:created>
  <dcterms:modified xsi:type="dcterms:W3CDTF">2025-06-17T10:29:50Z</dcterms:modified>
</cp:coreProperties>
</file>