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8" r:id="rId3"/>
    <p:sldId id="261" r:id="rId4"/>
    <p:sldId id="262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9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416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4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51A41A-5BFE-4443-AC64-0258251E0C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35F470-3700-4E98-B4E6-748FEE3488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5BFE4E-0EAE-44E7-88B9-0BDD6CD5AD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EB9C2A-2FD3-4D24-A646-28545FE60A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469C2F-6AC5-4F7B-8D84-534E3B2DB4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C1A51B-3711-498B-AEBE-A4F3A03AEA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6E4F2A-ED19-464E-A7BE-222D87E368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22B3E8-31C9-4790-8319-3394B10543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5912F6-0A8A-4359-9E95-9750097EB3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DD1EB4-EA7B-4818-A4DA-2555309BFC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8F326F-112F-4AD9-A40A-51E1DF9F40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AB7B089-AC33-4023-9299-B4B899E477A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A2B05B04-98FD-42B0-8458-2621AA62C53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Number Blocks</a:t>
            </a: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(Whole Numbers)</a:t>
            </a:r>
          </a:p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The top number is the total of the two numbers below it.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Find the missing number in each block.</a:t>
            </a:r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 animBg="1"/>
      <p:bldP spid="532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1" name="AutoShape 3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4" name="AutoShape 28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7" name="AutoShape 31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8" name="AutoShape 32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9" name="Text Box 33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21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67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17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85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61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160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112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144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8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173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80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150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67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7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112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159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4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7200" b="1">
                <a:solidFill>
                  <a:srgbClr val="FF0000"/>
                </a:solidFill>
                <a:latin typeface="Comic Sans MS" pitchFamily="66" charset="0"/>
              </a:rPr>
              <a:t>76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94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25</cp:revision>
  <dcterms:created xsi:type="dcterms:W3CDTF">2006-03-03T16:34:11Z</dcterms:created>
  <dcterms:modified xsi:type="dcterms:W3CDTF">2011-11-25T20:28:15Z</dcterms:modified>
</cp:coreProperties>
</file>