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363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61098B-21E4-41F0-738E-C5562E0D2C60}" v="32" dt="2026-02-14T10:06:40.697"/>
    <p1510:client id="{4437E00E-AD0E-8CF2-CD29-68D8E7707391}" v="39" dt="2026-02-14T11:55:07.022"/>
    <p1510:client id="{4FC6EB2B-605F-E785-9CC5-B37984E1774B}" v="14" dt="2026-02-14T11:42:48.995"/>
    <p1510:client id="{563F85AF-63F2-204B-A2BF-A44E010BDB51}" v="33" dt="2026-02-14T12:13:19.475"/>
    <p1510:client id="{6637C4EC-FE02-C389-02D1-CB1E29E3F522}" v="713" dt="2026-02-14T11:41:11.587"/>
    <p1510:client id="{6739A4E6-351B-C061-866E-9E1ED3F36699}" v="6" dt="2026-02-14T11:56:20.821"/>
    <p1510:client id="{968C3D5D-7F8E-D313-4550-3D83E8FBC33C}" v="3" dt="2026-02-14T11:57:15.705"/>
    <p1510:client id="{AF85A101-B1CF-B077-84AB-EC870D71B270}" v="180" dt="2026-02-14T11:51:04.7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8FB837D-C827-4EFA-A057-4D05807E0F7C}" styleName="Themed Style 1 –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geni Koka (2509917)" userId="S::2509917@student.uwtsd.ac.uk::3375bcc8-8c70-4015-b779-64485739d99e" providerId="AD" clId="Web-{6739A4E6-351B-C061-866E-9E1ED3F36699}"/>
    <pc:docChg chg="modSld">
      <pc:chgData name="Evgeni Koka (2509917)" userId="S::2509917@student.uwtsd.ac.uk::3375bcc8-8c70-4015-b779-64485739d99e" providerId="AD" clId="Web-{6739A4E6-351B-C061-866E-9E1ED3F36699}" dt="2026-02-14T11:56:20.821" v="5" actId="20577"/>
      <pc:docMkLst>
        <pc:docMk/>
      </pc:docMkLst>
      <pc:sldChg chg="delAnim">
        <pc:chgData name="Evgeni Koka (2509917)" userId="S::2509917@student.uwtsd.ac.uk::3375bcc8-8c70-4015-b779-64485739d99e" providerId="AD" clId="Web-{6739A4E6-351B-C061-866E-9E1ED3F36699}" dt="2026-02-14T11:55:48.336" v="3"/>
        <pc:sldMkLst>
          <pc:docMk/>
          <pc:sldMk cId="3613043950" sldId="258"/>
        </pc:sldMkLst>
      </pc:sldChg>
      <pc:sldChg chg="modSp">
        <pc:chgData name="Evgeni Koka (2509917)" userId="S::2509917@student.uwtsd.ac.uk::3375bcc8-8c70-4015-b779-64485739d99e" providerId="AD" clId="Web-{6739A4E6-351B-C061-866E-9E1ED3F36699}" dt="2026-02-14T11:56:20.821" v="5" actId="20577"/>
        <pc:sldMkLst>
          <pc:docMk/>
          <pc:sldMk cId="1882010792" sldId="265"/>
        </pc:sldMkLst>
        <pc:spChg chg="mod">
          <ac:chgData name="Evgeni Koka (2509917)" userId="S::2509917@student.uwtsd.ac.uk::3375bcc8-8c70-4015-b779-64485739d99e" providerId="AD" clId="Web-{6739A4E6-351B-C061-866E-9E1ED3F36699}" dt="2026-02-14T11:56:20.821" v="5" actId="20577"/>
          <ac:spMkLst>
            <pc:docMk/>
            <pc:sldMk cId="1882010792" sldId="265"/>
            <ac:spMk id="3" creationId="{00E055DA-7146-7D39-A5B7-834581517745}"/>
          </ac:spMkLst>
        </pc:spChg>
      </pc:sldChg>
    </pc:docChg>
  </pc:docChgLst>
  <pc:docChgLst>
    <pc:chgData name="Evgeni Koka (2509917)" userId="S::2509917@student.uwtsd.ac.uk::3375bcc8-8c70-4015-b779-64485739d99e" providerId="AD" clId="Web-{C7AE5456-9B51-5FF8-4F0D-1FC847885279}"/>
    <pc:docChg chg="addSld delSld modSld">
      <pc:chgData name="Evgeni Koka (2509917)" userId="S::2509917@student.uwtsd.ac.uk::3375bcc8-8c70-4015-b779-64485739d99e" providerId="AD" clId="Web-{C7AE5456-9B51-5FF8-4F0D-1FC847885279}" dt="2026-01-30T16:03:07.528" v="613"/>
      <pc:docMkLst>
        <pc:docMk/>
      </pc:docMkLst>
      <pc:sldChg chg="addSp delSp modSp new mod setBg addAnim">
        <pc:chgData name="Evgeni Koka (2509917)" userId="S::2509917@student.uwtsd.ac.uk::3375bcc8-8c70-4015-b779-64485739d99e" providerId="AD" clId="Web-{C7AE5456-9B51-5FF8-4F0D-1FC847885279}" dt="2026-01-30T15:42:09.858" v="525"/>
        <pc:sldMkLst>
          <pc:docMk/>
          <pc:sldMk cId="1719608002" sldId="260"/>
        </pc:sldMkLst>
        <pc:spChg chg="mod">
          <ac:chgData name="Evgeni Koka (2509917)" userId="S::2509917@student.uwtsd.ac.uk::3375bcc8-8c70-4015-b779-64485739d99e" providerId="AD" clId="Web-{C7AE5456-9B51-5FF8-4F0D-1FC847885279}" dt="2026-01-30T15:37:38.261" v="290"/>
          <ac:spMkLst>
            <pc:docMk/>
            <pc:sldMk cId="1719608002" sldId="260"/>
            <ac:spMk id="2" creationId="{EA716027-2469-2E5D-0A5E-2863649DE792}"/>
          </ac:spMkLst>
        </pc:spChg>
        <pc:graphicFrameChg chg="add mod ord modGraphic">
          <ac:chgData name="Evgeni Koka (2509917)" userId="S::2509917@student.uwtsd.ac.uk::3375bcc8-8c70-4015-b779-64485739d99e" providerId="AD" clId="Web-{C7AE5456-9B51-5FF8-4F0D-1FC847885279}" dt="2026-01-30T15:41:50.842" v="524"/>
          <ac:graphicFrameMkLst>
            <pc:docMk/>
            <pc:sldMk cId="1719608002" sldId="260"/>
            <ac:graphicFrameMk id="6" creationId="{1CD39DFE-E4CB-0903-5575-618A7E591795}"/>
          </ac:graphicFrameMkLst>
        </pc:graphicFrameChg>
      </pc:sldChg>
      <pc:sldChg chg="addSp delSp modSp new">
        <pc:chgData name="Evgeni Koka (2509917)" userId="S::2509917@student.uwtsd.ac.uk::3375bcc8-8c70-4015-b779-64485739d99e" providerId="AD" clId="Web-{C7AE5456-9B51-5FF8-4F0D-1FC847885279}" dt="2026-01-30T16:03:07.528" v="613"/>
        <pc:sldMkLst>
          <pc:docMk/>
          <pc:sldMk cId="2061023471" sldId="261"/>
        </pc:sldMkLst>
        <pc:spChg chg="mod">
          <ac:chgData name="Evgeni Koka (2509917)" userId="S::2509917@student.uwtsd.ac.uk::3375bcc8-8c70-4015-b779-64485739d99e" providerId="AD" clId="Web-{C7AE5456-9B51-5FF8-4F0D-1FC847885279}" dt="2026-01-30T16:00:17.456" v="544" actId="20577"/>
          <ac:spMkLst>
            <pc:docMk/>
            <pc:sldMk cId="2061023471" sldId="261"/>
            <ac:spMk id="2" creationId="{6C255B00-B8BC-BFFE-55F8-97BFE99DE282}"/>
          </ac:spMkLst>
        </pc:spChg>
        <pc:graphicFrameChg chg="add mod ord modGraphic">
          <ac:chgData name="Evgeni Koka (2509917)" userId="S::2509917@student.uwtsd.ac.uk::3375bcc8-8c70-4015-b779-64485739d99e" providerId="AD" clId="Web-{C7AE5456-9B51-5FF8-4F0D-1FC847885279}" dt="2026-01-30T16:03:07.528" v="613"/>
          <ac:graphicFrameMkLst>
            <pc:docMk/>
            <pc:sldMk cId="2061023471" sldId="261"/>
            <ac:graphicFrameMk id="4" creationId="{E9272593-7D5B-B77D-FF28-6113DAAE3B22}"/>
          </ac:graphicFrameMkLst>
        </pc:graphicFrameChg>
      </pc:sldChg>
    </pc:docChg>
  </pc:docChgLst>
  <pc:docChgLst>
    <pc:chgData name="Evgeni Koka (2509917)" userId="S::2509917@student.uwtsd.ac.uk::3375bcc8-8c70-4015-b779-64485739d99e" providerId="AD" clId="Web-{9F12EC32-CA97-5033-81C3-51C054F425BA}"/>
    <pc:docChg chg="addSld delSld modSld">
      <pc:chgData name="Evgeni Koka (2509917)" userId="S::2509917@student.uwtsd.ac.uk::3375bcc8-8c70-4015-b779-64485739d99e" providerId="AD" clId="Web-{9F12EC32-CA97-5033-81C3-51C054F425BA}" dt="2026-01-29T17:46:16.611" v="220"/>
      <pc:docMkLst>
        <pc:docMk/>
      </pc:docMkLst>
      <pc:sldChg chg="addSp modSp">
        <pc:chgData name="Evgeni Koka (2509917)" userId="S::2509917@student.uwtsd.ac.uk::3375bcc8-8c70-4015-b779-64485739d99e" providerId="AD" clId="Web-{9F12EC32-CA97-5033-81C3-51C054F425BA}" dt="2026-01-29T17:15:58.075" v="17"/>
        <pc:sldMkLst>
          <pc:docMk/>
          <pc:sldMk cId="109857222" sldId="256"/>
        </pc:sldMkLst>
        <pc:spChg chg="mod">
          <ac:chgData name="Evgeni Koka (2509917)" userId="S::2509917@student.uwtsd.ac.uk::3375bcc8-8c70-4015-b779-64485739d99e" providerId="AD" clId="Web-{9F12EC32-CA97-5033-81C3-51C054F425BA}" dt="2026-01-29T17:15:49.356" v="1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vgeni Koka (2509917)" userId="S::2509917@student.uwtsd.ac.uk::3375bcc8-8c70-4015-b779-64485739d99e" providerId="AD" clId="Web-{9F12EC32-CA97-5033-81C3-51C054F425BA}" dt="2026-01-29T17:15:58.075" v="1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Evgeni Koka (2509917)" userId="S::2509917@student.uwtsd.ac.uk::3375bcc8-8c70-4015-b779-64485739d99e" providerId="AD" clId="Web-{9F12EC32-CA97-5033-81C3-51C054F425BA}" dt="2026-01-29T17:15:24.038" v="15" actId="1076"/>
          <ac:picMkLst>
            <pc:docMk/>
            <pc:sldMk cId="109857222" sldId="256"/>
            <ac:picMk id="4" creationId="{72EDEBEC-C92A-972E-276A-DC0CC32C6E84}"/>
          </ac:picMkLst>
        </pc:picChg>
      </pc:sldChg>
      <pc:sldChg chg="modSp new">
        <pc:chgData name="Evgeni Koka (2509917)" userId="S::2509917@student.uwtsd.ac.uk::3375bcc8-8c70-4015-b779-64485739d99e" providerId="AD" clId="Web-{9F12EC32-CA97-5033-81C3-51C054F425BA}" dt="2026-01-29T17:26:15.376" v="97"/>
        <pc:sldMkLst>
          <pc:docMk/>
          <pc:sldMk cId="2733105191" sldId="257"/>
        </pc:sldMkLst>
        <pc:spChg chg="mod">
          <ac:chgData name="Evgeni Koka (2509917)" userId="S::2509917@student.uwtsd.ac.uk::3375bcc8-8c70-4015-b779-64485739d99e" providerId="AD" clId="Web-{9F12EC32-CA97-5033-81C3-51C054F425BA}" dt="2026-01-29T17:25:29.283" v="96" actId="20577"/>
          <ac:spMkLst>
            <pc:docMk/>
            <pc:sldMk cId="2733105191" sldId="257"/>
            <ac:spMk id="2" creationId="{2DC76792-220C-5652-FC54-9845992BE2F3}"/>
          </ac:spMkLst>
        </pc:spChg>
        <pc:spChg chg="mod">
          <ac:chgData name="Evgeni Koka (2509917)" userId="S::2509917@student.uwtsd.ac.uk::3375bcc8-8c70-4015-b779-64485739d99e" providerId="AD" clId="Web-{9F12EC32-CA97-5033-81C3-51C054F425BA}" dt="2026-01-29T17:26:15.376" v="97"/>
          <ac:spMkLst>
            <pc:docMk/>
            <pc:sldMk cId="2733105191" sldId="257"/>
            <ac:spMk id="3" creationId="{79F198D7-7B69-A310-2583-CD92E79B82C7}"/>
          </ac:spMkLst>
        </pc:spChg>
      </pc:sldChg>
      <pc:sldChg chg="modSp new addAnim">
        <pc:chgData name="Evgeni Koka (2509917)" userId="S::2509917@student.uwtsd.ac.uk::3375bcc8-8c70-4015-b779-64485739d99e" providerId="AD" clId="Web-{9F12EC32-CA97-5033-81C3-51C054F425BA}" dt="2026-01-29T17:36:27.203" v="191"/>
        <pc:sldMkLst>
          <pc:docMk/>
          <pc:sldMk cId="3613043950" sldId="258"/>
        </pc:sldMkLst>
        <pc:spChg chg="mod">
          <ac:chgData name="Evgeni Koka (2509917)" userId="S::2509917@student.uwtsd.ac.uk::3375bcc8-8c70-4015-b779-64485739d99e" providerId="AD" clId="Web-{9F12EC32-CA97-5033-81C3-51C054F425BA}" dt="2026-01-29T17:36:27.203" v="191"/>
          <ac:spMkLst>
            <pc:docMk/>
            <pc:sldMk cId="3613043950" sldId="258"/>
            <ac:spMk id="2" creationId="{CFBC9104-2201-6D1A-D803-E1AF7EA7C6CE}"/>
          </ac:spMkLst>
        </pc:spChg>
        <pc:spChg chg="mod">
          <ac:chgData name="Evgeni Koka (2509917)" userId="S::2509917@student.uwtsd.ac.uk::3375bcc8-8c70-4015-b779-64485739d99e" providerId="AD" clId="Web-{9F12EC32-CA97-5033-81C3-51C054F425BA}" dt="2026-01-29T17:36:11.656" v="189"/>
          <ac:spMkLst>
            <pc:docMk/>
            <pc:sldMk cId="3613043950" sldId="258"/>
            <ac:spMk id="3" creationId="{17D0F022-244D-656C-1747-1ABDA1F39F12}"/>
          </ac:spMkLst>
        </pc:spChg>
      </pc:sldChg>
      <pc:sldChg chg="modSp new addAnim">
        <pc:chgData name="Evgeni Koka (2509917)" userId="S::2509917@student.uwtsd.ac.uk::3375bcc8-8c70-4015-b779-64485739d99e" providerId="AD" clId="Web-{9F12EC32-CA97-5033-81C3-51C054F425BA}" dt="2026-01-29T17:46:16.611" v="220"/>
        <pc:sldMkLst>
          <pc:docMk/>
          <pc:sldMk cId="3723226026" sldId="259"/>
        </pc:sldMkLst>
        <pc:spChg chg="mod">
          <ac:chgData name="Evgeni Koka (2509917)" userId="S::2509917@student.uwtsd.ac.uk::3375bcc8-8c70-4015-b779-64485739d99e" providerId="AD" clId="Web-{9F12EC32-CA97-5033-81C3-51C054F425BA}" dt="2026-01-29T17:45:29.313" v="218" actId="20577"/>
          <ac:spMkLst>
            <pc:docMk/>
            <pc:sldMk cId="3723226026" sldId="259"/>
            <ac:spMk id="2" creationId="{DDB04F05-DB7E-DD6B-76E1-18992D0EAF37}"/>
          </ac:spMkLst>
        </pc:spChg>
        <pc:spChg chg="mod">
          <ac:chgData name="Evgeni Koka (2509917)" userId="S::2509917@student.uwtsd.ac.uk::3375bcc8-8c70-4015-b779-64485739d99e" providerId="AD" clId="Web-{9F12EC32-CA97-5033-81C3-51C054F425BA}" dt="2026-01-29T17:46:16.611" v="220"/>
          <ac:spMkLst>
            <pc:docMk/>
            <pc:sldMk cId="3723226026" sldId="259"/>
            <ac:spMk id="3" creationId="{2253E896-D151-A008-5E4B-CC83F99926A6}"/>
          </ac:spMkLst>
        </pc:spChg>
      </pc:sldChg>
    </pc:docChg>
  </pc:docChgLst>
  <pc:docChgLst>
    <pc:chgData name="Evgeni Koka (2509917)" userId="S::2509917@student.uwtsd.ac.uk::3375bcc8-8c70-4015-b779-64485739d99e" providerId="AD" clId="Web-{4FC6EB2B-605F-E785-9CC5-B37984E1774B}"/>
    <pc:docChg chg="modSld">
      <pc:chgData name="Evgeni Koka (2509917)" userId="S::2509917@student.uwtsd.ac.uk::3375bcc8-8c70-4015-b779-64485739d99e" providerId="AD" clId="Web-{4FC6EB2B-605F-E785-9CC5-B37984E1774B}" dt="2026-02-14T11:42:48.995" v="12"/>
      <pc:docMkLst>
        <pc:docMk/>
      </pc:docMkLst>
      <pc:sldChg chg="modSp">
        <pc:chgData name="Evgeni Koka (2509917)" userId="S::2509917@student.uwtsd.ac.uk::3375bcc8-8c70-4015-b779-64485739d99e" providerId="AD" clId="Web-{4FC6EB2B-605F-E785-9CC5-B37984E1774B}" dt="2026-02-14T11:42:18.868" v="4" actId="20577"/>
        <pc:sldMkLst>
          <pc:docMk/>
          <pc:sldMk cId="1719608002" sldId="260"/>
        </pc:sldMkLst>
        <pc:spChg chg="mod">
          <ac:chgData name="Evgeni Koka (2509917)" userId="S::2509917@student.uwtsd.ac.uk::3375bcc8-8c70-4015-b779-64485739d99e" providerId="AD" clId="Web-{4FC6EB2B-605F-E785-9CC5-B37984E1774B}" dt="2026-02-14T11:42:18.868" v="4" actId="20577"/>
          <ac:spMkLst>
            <pc:docMk/>
            <pc:sldMk cId="1719608002" sldId="260"/>
            <ac:spMk id="2" creationId="{EA716027-2469-2E5D-0A5E-2863649DE792}"/>
          </ac:spMkLst>
        </pc:spChg>
      </pc:sldChg>
      <pc:sldChg chg="modSp">
        <pc:chgData name="Evgeni Koka (2509917)" userId="S::2509917@student.uwtsd.ac.uk::3375bcc8-8c70-4015-b779-64485739d99e" providerId="AD" clId="Web-{4FC6EB2B-605F-E785-9CC5-B37984E1774B}" dt="2026-02-14T11:42:48.995" v="12"/>
        <pc:sldMkLst>
          <pc:docMk/>
          <pc:sldMk cId="2061023471" sldId="261"/>
        </pc:sldMkLst>
        <pc:graphicFrameChg chg="mod modGraphic">
          <ac:chgData name="Evgeni Koka (2509917)" userId="S::2509917@student.uwtsd.ac.uk::3375bcc8-8c70-4015-b779-64485739d99e" providerId="AD" clId="Web-{4FC6EB2B-605F-E785-9CC5-B37984E1774B}" dt="2026-02-14T11:42:48.995" v="12"/>
          <ac:graphicFrameMkLst>
            <pc:docMk/>
            <pc:sldMk cId="2061023471" sldId="261"/>
            <ac:graphicFrameMk id="4" creationId="{E9272593-7D5B-B77D-FF28-6113DAAE3B22}"/>
          </ac:graphicFrameMkLst>
        </pc:graphicFrameChg>
      </pc:sldChg>
      <pc:sldChg chg="delAnim">
        <pc:chgData name="Evgeni Koka (2509917)" userId="S::2509917@student.uwtsd.ac.uk::3375bcc8-8c70-4015-b779-64485739d99e" providerId="AD" clId="Web-{4FC6EB2B-605F-E785-9CC5-B37984E1774B}" dt="2026-02-14T11:41:42.678" v="0"/>
        <pc:sldMkLst>
          <pc:docMk/>
          <pc:sldMk cId="1722432982" sldId="262"/>
        </pc:sldMkLst>
      </pc:sldChg>
    </pc:docChg>
  </pc:docChgLst>
  <pc:docChgLst>
    <pc:chgData name="Evgeni Koka (2509917)" userId="S::2509917@student.uwtsd.ac.uk::3375bcc8-8c70-4015-b779-64485739d99e" providerId="AD" clId="Web-{4437E00E-AD0E-8CF2-CD29-68D8E7707391}"/>
    <pc:docChg chg="modSld">
      <pc:chgData name="Evgeni Koka (2509917)" userId="S::2509917@student.uwtsd.ac.uk::3375bcc8-8c70-4015-b779-64485739d99e" providerId="AD" clId="Web-{4437E00E-AD0E-8CF2-CD29-68D8E7707391}" dt="2026-02-14T11:55:07.022" v="27" actId="20577"/>
      <pc:docMkLst>
        <pc:docMk/>
      </pc:docMkLst>
      <pc:sldChg chg="modSp">
        <pc:chgData name="Evgeni Koka (2509917)" userId="S::2509917@student.uwtsd.ac.uk::3375bcc8-8c70-4015-b779-64485739d99e" providerId="AD" clId="Web-{4437E00E-AD0E-8CF2-CD29-68D8E7707391}" dt="2026-02-14T11:51:42.202" v="1" actId="20577"/>
        <pc:sldMkLst>
          <pc:docMk/>
          <pc:sldMk cId="3613043950" sldId="258"/>
        </pc:sldMkLst>
        <pc:spChg chg="mod">
          <ac:chgData name="Evgeni Koka (2509917)" userId="S::2509917@student.uwtsd.ac.uk::3375bcc8-8c70-4015-b779-64485739d99e" providerId="AD" clId="Web-{4437E00E-AD0E-8CF2-CD29-68D8E7707391}" dt="2026-02-14T11:51:42.202" v="1" actId="20577"/>
          <ac:spMkLst>
            <pc:docMk/>
            <pc:sldMk cId="3613043950" sldId="258"/>
            <ac:spMk id="3" creationId="{17D0F022-244D-656C-1747-1ABDA1F39F12}"/>
          </ac:spMkLst>
        </pc:spChg>
      </pc:sldChg>
      <pc:sldChg chg="modSp">
        <pc:chgData name="Evgeni Koka (2509917)" userId="S::2509917@student.uwtsd.ac.uk::3375bcc8-8c70-4015-b779-64485739d99e" providerId="AD" clId="Web-{4437E00E-AD0E-8CF2-CD29-68D8E7707391}" dt="2026-02-14T11:55:07.022" v="27" actId="20577"/>
        <pc:sldMkLst>
          <pc:docMk/>
          <pc:sldMk cId="642852813" sldId="363"/>
        </pc:sldMkLst>
        <pc:spChg chg="mod">
          <ac:chgData name="Evgeni Koka (2509917)" userId="S::2509917@student.uwtsd.ac.uk::3375bcc8-8c70-4015-b779-64485739d99e" providerId="AD" clId="Web-{4437E00E-AD0E-8CF2-CD29-68D8E7707391}" dt="2026-02-14T11:54:07.817" v="17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4:17.568" v="19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3:45.926" v="13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3:55.286" v="15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4:29.990" v="21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4:45.897" v="23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4:56.428" v="25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5:07.022" v="27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3:17.222" v="9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3:26.831" v="11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2:56.283" v="5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Evgeni Koka (2509917)" userId="S::2509917@student.uwtsd.ac.uk::3375bcc8-8c70-4015-b779-64485739d99e" providerId="AD" clId="Web-{4437E00E-AD0E-8CF2-CD29-68D8E7707391}" dt="2026-02-14T11:53:05.690" v="7" actId="20577"/>
          <ac:spMkLst>
            <pc:docMk/>
            <pc:sldMk cId="642852813" sldId="363"/>
            <ac:spMk id="40" creationId="{1A129B97-8AB0-A07D-27D5-16E805A4DFB6}"/>
          </ac:spMkLst>
        </pc:spChg>
        <pc:graphicFrameChg chg="mod modGraphic">
          <ac:chgData name="Evgeni Koka (2509917)" userId="S::2509917@student.uwtsd.ac.uk::3375bcc8-8c70-4015-b779-64485739d99e" providerId="AD" clId="Web-{4437E00E-AD0E-8CF2-CD29-68D8E7707391}" dt="2026-02-14T11:52:38.923" v="3"/>
          <ac:graphicFrameMkLst>
            <pc:docMk/>
            <pc:sldMk cId="642852813" sldId="363"/>
            <ac:graphicFrameMk id="7" creationId="{180F1330-2E85-106C-0F8B-A99D3CDBC558}"/>
          </ac:graphicFrameMkLst>
        </pc:graphicFrameChg>
      </pc:sldChg>
    </pc:docChg>
  </pc:docChgLst>
  <pc:docChgLst>
    <pc:chgData name="Evgeni Koka (2509917)" userId="S::2509917@student.uwtsd.ac.uk::3375bcc8-8c70-4015-b779-64485739d99e" providerId="AD" clId="Web-{563F85AF-63F2-204B-A2BF-A44E010BDB51}"/>
    <pc:docChg chg="modSld">
      <pc:chgData name="Evgeni Koka (2509917)" userId="S::2509917@student.uwtsd.ac.uk::3375bcc8-8c70-4015-b779-64485739d99e" providerId="AD" clId="Web-{563F85AF-63F2-204B-A2BF-A44E010BDB51}" dt="2026-02-14T12:13:19.475" v="30"/>
      <pc:docMkLst>
        <pc:docMk/>
      </pc:docMkLst>
      <pc:sldChg chg="modSp">
        <pc:chgData name="Evgeni Koka (2509917)" userId="S::2509917@student.uwtsd.ac.uk::3375bcc8-8c70-4015-b779-64485739d99e" providerId="AD" clId="Web-{563F85AF-63F2-204B-A2BF-A44E010BDB51}" dt="2026-02-14T12:13:19.475" v="30"/>
        <pc:sldMkLst>
          <pc:docMk/>
          <pc:sldMk cId="2061023471" sldId="261"/>
        </pc:sldMkLst>
        <pc:graphicFrameChg chg="mod modGraphic">
          <ac:chgData name="Evgeni Koka (2509917)" userId="S::2509917@student.uwtsd.ac.uk::3375bcc8-8c70-4015-b779-64485739d99e" providerId="AD" clId="Web-{563F85AF-63F2-204B-A2BF-A44E010BDB51}" dt="2026-02-14T12:13:19.475" v="30"/>
          <ac:graphicFrameMkLst>
            <pc:docMk/>
            <pc:sldMk cId="2061023471" sldId="261"/>
            <ac:graphicFrameMk id="4" creationId="{E9272593-7D5B-B77D-FF28-6113DAAE3B22}"/>
          </ac:graphicFrameMkLst>
        </pc:graphicFrameChg>
      </pc:sldChg>
      <pc:sldChg chg="modSp">
        <pc:chgData name="Evgeni Koka (2509917)" userId="S::2509917@student.uwtsd.ac.uk::3375bcc8-8c70-4015-b779-64485739d99e" providerId="AD" clId="Web-{563F85AF-63F2-204B-A2BF-A44E010BDB51}" dt="2026-02-14T12:12:25.631" v="24" actId="1076"/>
        <pc:sldMkLst>
          <pc:docMk/>
          <pc:sldMk cId="862589497" sldId="264"/>
        </pc:sldMkLst>
        <pc:spChg chg="mod">
          <ac:chgData name="Evgeni Koka (2509917)" userId="S::2509917@student.uwtsd.ac.uk::3375bcc8-8c70-4015-b779-64485739d99e" providerId="AD" clId="Web-{563F85AF-63F2-204B-A2BF-A44E010BDB51}" dt="2026-02-14T12:11:55.506" v="21" actId="1076"/>
          <ac:spMkLst>
            <pc:docMk/>
            <pc:sldMk cId="862589497" sldId="264"/>
            <ac:spMk id="2" creationId="{66FBA499-A22E-7092-D433-6590A199EE28}"/>
          </ac:spMkLst>
        </pc:spChg>
        <pc:graphicFrameChg chg="mod modGraphic">
          <ac:chgData name="Evgeni Koka (2509917)" userId="S::2509917@student.uwtsd.ac.uk::3375bcc8-8c70-4015-b779-64485739d99e" providerId="AD" clId="Web-{563F85AF-63F2-204B-A2BF-A44E010BDB51}" dt="2026-02-14T12:12:25.631" v="24" actId="1076"/>
          <ac:graphicFrameMkLst>
            <pc:docMk/>
            <pc:sldMk cId="862589497" sldId="264"/>
            <ac:graphicFrameMk id="4" creationId="{4FA6D157-C418-23B1-76EE-B506DF5009AD}"/>
          </ac:graphicFrameMkLst>
        </pc:graphicFrameChg>
      </pc:sldChg>
      <pc:sldChg chg="modSp">
        <pc:chgData name="Evgeni Koka (2509917)" userId="S::2509917@student.uwtsd.ac.uk::3375bcc8-8c70-4015-b779-64485739d99e" providerId="AD" clId="Web-{563F85AF-63F2-204B-A2BF-A44E010BDB51}" dt="2026-02-14T12:12:42.662" v="26" actId="20577"/>
        <pc:sldMkLst>
          <pc:docMk/>
          <pc:sldMk cId="1882010792" sldId="265"/>
        </pc:sldMkLst>
        <pc:spChg chg="mod">
          <ac:chgData name="Evgeni Koka (2509917)" userId="S::2509917@student.uwtsd.ac.uk::3375bcc8-8c70-4015-b779-64485739d99e" providerId="AD" clId="Web-{563F85AF-63F2-204B-A2BF-A44E010BDB51}" dt="2026-02-14T12:10:02.147" v="10" actId="20577"/>
          <ac:spMkLst>
            <pc:docMk/>
            <pc:sldMk cId="1882010792" sldId="265"/>
            <ac:spMk id="2" creationId="{4FCF3C77-2A37-2DE0-CA19-E2B4CC88278A}"/>
          </ac:spMkLst>
        </pc:spChg>
        <pc:spChg chg="mod">
          <ac:chgData name="Evgeni Koka (2509917)" userId="S::2509917@student.uwtsd.ac.uk::3375bcc8-8c70-4015-b779-64485739d99e" providerId="AD" clId="Web-{563F85AF-63F2-204B-A2BF-A44E010BDB51}" dt="2026-02-14T12:12:42.662" v="26" actId="20577"/>
          <ac:spMkLst>
            <pc:docMk/>
            <pc:sldMk cId="1882010792" sldId="265"/>
            <ac:spMk id="3" creationId="{00E055DA-7146-7D39-A5B7-834581517745}"/>
          </ac:spMkLst>
        </pc:spChg>
      </pc:sldChg>
    </pc:docChg>
  </pc:docChgLst>
  <pc:docChgLst>
    <pc:chgData name="Evgeni Koka (2509917)" userId="S::2509917@student.uwtsd.ac.uk::3375bcc8-8c70-4015-b779-64485739d99e" providerId="AD" clId="Web-{AF8857AE-A1D2-E846-F0B8-F33DA044F819}"/>
    <pc:docChg chg="addSld delSld modSld">
      <pc:chgData name="Evgeni Koka (2509917)" userId="S::2509917@student.uwtsd.ac.uk::3375bcc8-8c70-4015-b779-64485739d99e" providerId="AD" clId="Web-{AF8857AE-A1D2-E846-F0B8-F33DA044F819}" dt="2026-02-10T00:53:59.149" v="628"/>
      <pc:docMkLst>
        <pc:docMk/>
      </pc:docMkLst>
      <pc:sldChg chg="modSp">
        <pc:chgData name="Evgeni Koka (2509917)" userId="S::2509917@student.uwtsd.ac.uk::3375bcc8-8c70-4015-b779-64485739d99e" providerId="AD" clId="Web-{AF8857AE-A1D2-E846-F0B8-F33DA044F819}" dt="2026-02-09T22:17:06.668" v="2"/>
        <pc:sldMkLst>
          <pc:docMk/>
          <pc:sldMk cId="1719608002" sldId="260"/>
        </pc:sldMkLst>
        <pc:graphicFrameChg chg="modGraphic">
          <ac:chgData name="Evgeni Koka (2509917)" userId="S::2509917@student.uwtsd.ac.uk::3375bcc8-8c70-4015-b779-64485739d99e" providerId="AD" clId="Web-{AF8857AE-A1D2-E846-F0B8-F33DA044F819}" dt="2026-02-09T22:17:06.668" v="2"/>
          <ac:graphicFrameMkLst>
            <pc:docMk/>
            <pc:sldMk cId="1719608002" sldId="260"/>
            <ac:graphicFrameMk id="6" creationId="{1CD39DFE-E4CB-0903-5575-618A7E591795}"/>
          </ac:graphicFrameMkLst>
        </pc:graphicFrameChg>
      </pc:sldChg>
      <pc:sldChg chg="addSp modSp addAnim modAnim">
        <pc:chgData name="Evgeni Koka (2509917)" userId="S::2509917@student.uwtsd.ac.uk::3375bcc8-8c70-4015-b779-64485739d99e" providerId="AD" clId="Web-{AF8857AE-A1D2-E846-F0B8-F33DA044F819}" dt="2026-02-09T22:28:20.553" v="70"/>
        <pc:sldMkLst>
          <pc:docMk/>
          <pc:sldMk cId="2061023471" sldId="261"/>
        </pc:sldMkLst>
        <pc:graphicFrameChg chg="mod modGraphic">
          <ac:chgData name="Evgeni Koka (2509917)" userId="S::2509917@student.uwtsd.ac.uk::3375bcc8-8c70-4015-b779-64485739d99e" providerId="AD" clId="Web-{AF8857AE-A1D2-E846-F0B8-F33DA044F819}" dt="2026-02-09T22:23:59.779" v="41"/>
          <ac:graphicFrameMkLst>
            <pc:docMk/>
            <pc:sldMk cId="2061023471" sldId="261"/>
            <ac:graphicFrameMk id="4" creationId="{E9272593-7D5B-B77D-FF28-6113DAAE3B22}"/>
          </ac:graphicFrameMkLst>
        </pc:graphicFrameChg>
      </pc:sldChg>
      <pc:sldChg chg="addAnim modAnim">
        <pc:chgData name="Evgeni Koka (2509917)" userId="S::2509917@student.uwtsd.ac.uk::3375bcc8-8c70-4015-b779-64485739d99e" providerId="AD" clId="Web-{AF8857AE-A1D2-E846-F0B8-F33DA044F819}" dt="2026-02-09T22:28:56.417" v="72"/>
        <pc:sldMkLst>
          <pc:docMk/>
          <pc:sldMk cId="1722432982" sldId="262"/>
        </pc:sldMkLst>
      </pc:sldChg>
      <pc:sldChg chg="modSp new addAnim">
        <pc:chgData name="Evgeni Koka (2509917)" userId="S::2509917@student.uwtsd.ac.uk::3375bcc8-8c70-4015-b779-64485739d99e" providerId="AD" clId="Web-{AF8857AE-A1D2-E846-F0B8-F33DA044F819}" dt="2026-02-09T23:17:59.049" v="221" actId="20577"/>
        <pc:sldMkLst>
          <pc:docMk/>
          <pc:sldMk cId="233362104" sldId="263"/>
        </pc:sldMkLst>
        <pc:spChg chg="mod">
          <ac:chgData name="Evgeni Koka (2509917)" userId="S::2509917@student.uwtsd.ac.uk::3375bcc8-8c70-4015-b779-64485739d99e" providerId="AD" clId="Web-{AF8857AE-A1D2-E846-F0B8-F33DA044F819}" dt="2026-02-09T23:16:19.640" v="215"/>
          <ac:spMkLst>
            <pc:docMk/>
            <pc:sldMk cId="233362104" sldId="263"/>
            <ac:spMk id="2" creationId="{6413B908-0F6E-7827-2C49-EF7F42B0BE7D}"/>
          </ac:spMkLst>
        </pc:spChg>
        <pc:spChg chg="mod">
          <ac:chgData name="Evgeni Koka (2509917)" userId="S::2509917@student.uwtsd.ac.uk::3375bcc8-8c70-4015-b779-64485739d99e" providerId="AD" clId="Web-{AF8857AE-A1D2-E846-F0B8-F33DA044F819}" dt="2026-02-09T23:17:59.049" v="221" actId="20577"/>
          <ac:spMkLst>
            <pc:docMk/>
            <pc:sldMk cId="233362104" sldId="263"/>
            <ac:spMk id="3" creationId="{68846108-8E98-C6FE-5EED-F36340DA7BBF}"/>
          </ac:spMkLst>
        </pc:spChg>
      </pc:sldChg>
      <pc:sldChg chg="addSp delSp modSp new addAnim">
        <pc:chgData name="Evgeni Koka (2509917)" userId="S::2509917@student.uwtsd.ac.uk::3375bcc8-8c70-4015-b779-64485739d99e" providerId="AD" clId="Web-{AF8857AE-A1D2-E846-F0B8-F33DA044F819}" dt="2026-02-10T00:12:15.378" v="495"/>
        <pc:sldMkLst>
          <pc:docMk/>
          <pc:sldMk cId="862589497" sldId="264"/>
        </pc:sldMkLst>
        <pc:spChg chg="mod">
          <ac:chgData name="Evgeni Koka (2509917)" userId="S::2509917@student.uwtsd.ac.uk::3375bcc8-8c70-4015-b779-64485739d99e" providerId="AD" clId="Web-{AF8857AE-A1D2-E846-F0B8-F33DA044F819}" dt="2026-02-10T00:05:04.836" v="352" actId="20577"/>
          <ac:spMkLst>
            <pc:docMk/>
            <pc:sldMk cId="862589497" sldId="264"/>
            <ac:spMk id="2" creationId="{66FBA499-A22E-7092-D433-6590A199EE28}"/>
          </ac:spMkLst>
        </pc:spChg>
        <pc:graphicFrameChg chg="add mod ord modGraphic">
          <ac:chgData name="Evgeni Koka (2509917)" userId="S::2509917@student.uwtsd.ac.uk::3375bcc8-8c70-4015-b779-64485739d99e" providerId="AD" clId="Web-{AF8857AE-A1D2-E846-F0B8-F33DA044F819}" dt="2026-02-10T00:12:03.564" v="494"/>
          <ac:graphicFrameMkLst>
            <pc:docMk/>
            <pc:sldMk cId="862589497" sldId="264"/>
            <ac:graphicFrameMk id="4" creationId="{4FA6D157-C418-23B1-76EE-B506DF5009AD}"/>
          </ac:graphicFrameMkLst>
        </pc:graphicFrameChg>
      </pc:sldChg>
      <pc:sldChg chg="modSp new">
        <pc:chgData name="Evgeni Koka (2509917)" userId="S::2509917@student.uwtsd.ac.uk::3375bcc8-8c70-4015-b779-64485739d99e" providerId="AD" clId="Web-{AF8857AE-A1D2-E846-F0B8-F33DA044F819}" dt="2026-02-10T00:53:59.149" v="628"/>
        <pc:sldMkLst>
          <pc:docMk/>
          <pc:sldMk cId="1882010792" sldId="265"/>
        </pc:sldMkLst>
        <pc:spChg chg="mod">
          <ac:chgData name="Evgeni Koka (2509917)" userId="S::2509917@student.uwtsd.ac.uk::3375bcc8-8c70-4015-b779-64485739d99e" providerId="AD" clId="Web-{AF8857AE-A1D2-E846-F0B8-F33DA044F819}" dt="2026-02-10T00:50:53.007" v="616"/>
          <ac:spMkLst>
            <pc:docMk/>
            <pc:sldMk cId="1882010792" sldId="265"/>
            <ac:spMk id="2" creationId="{4FCF3C77-2A37-2DE0-CA19-E2B4CC88278A}"/>
          </ac:spMkLst>
        </pc:spChg>
        <pc:spChg chg="mod">
          <ac:chgData name="Evgeni Koka (2509917)" userId="S::2509917@student.uwtsd.ac.uk::3375bcc8-8c70-4015-b779-64485739d99e" providerId="AD" clId="Web-{AF8857AE-A1D2-E846-F0B8-F33DA044F819}" dt="2026-02-10T00:53:59.149" v="628"/>
          <ac:spMkLst>
            <pc:docMk/>
            <pc:sldMk cId="1882010792" sldId="265"/>
            <ac:spMk id="3" creationId="{00E055DA-7146-7D39-A5B7-834581517745}"/>
          </ac:spMkLst>
        </pc:spChg>
      </pc:sldChg>
    </pc:docChg>
  </pc:docChgLst>
  <pc:docChgLst>
    <pc:chgData name="Evgeni Koka (2509917)" userId="S::2509917@student.uwtsd.ac.uk::3375bcc8-8c70-4015-b779-64485739d99e" providerId="AD" clId="Web-{6A5FBC21-8C17-CD4E-CE3F-4EA56B553AA8}"/>
    <pc:docChg chg="addSld modSld">
      <pc:chgData name="Evgeni Koka (2509917)" userId="S::2509917@student.uwtsd.ac.uk::3375bcc8-8c70-4015-b779-64485739d99e" providerId="AD" clId="Web-{6A5FBC21-8C17-CD4E-CE3F-4EA56B553AA8}" dt="2026-02-09T22:07:35.611" v="78" actId="1076"/>
      <pc:docMkLst>
        <pc:docMk/>
      </pc:docMkLst>
      <pc:sldChg chg="modSp">
        <pc:chgData name="Evgeni Koka (2509917)" userId="S::2509917@student.uwtsd.ac.uk::3375bcc8-8c70-4015-b779-64485739d99e" providerId="AD" clId="Web-{6A5FBC21-8C17-CD4E-CE3F-4EA56B553AA8}" dt="2026-02-09T21:51:08.858" v="2" actId="20577"/>
        <pc:sldMkLst>
          <pc:docMk/>
          <pc:sldMk cId="3613043950" sldId="258"/>
        </pc:sldMkLst>
        <pc:spChg chg="mod">
          <ac:chgData name="Evgeni Koka (2509917)" userId="S::2509917@student.uwtsd.ac.uk::3375bcc8-8c70-4015-b779-64485739d99e" providerId="AD" clId="Web-{6A5FBC21-8C17-CD4E-CE3F-4EA56B553AA8}" dt="2026-02-09T21:51:08.858" v="2" actId="20577"/>
          <ac:spMkLst>
            <pc:docMk/>
            <pc:sldMk cId="3613043950" sldId="258"/>
            <ac:spMk id="3" creationId="{17D0F022-244D-656C-1747-1ABDA1F39F12}"/>
          </ac:spMkLst>
        </pc:spChg>
      </pc:sldChg>
      <pc:sldChg chg="modSp">
        <pc:chgData name="Evgeni Koka (2509917)" userId="S::2509917@student.uwtsd.ac.uk::3375bcc8-8c70-4015-b779-64485739d99e" providerId="AD" clId="Web-{6A5FBC21-8C17-CD4E-CE3F-4EA56B553AA8}" dt="2026-02-09T21:51:21.796" v="3" actId="20577"/>
        <pc:sldMkLst>
          <pc:docMk/>
          <pc:sldMk cId="3723226026" sldId="259"/>
        </pc:sldMkLst>
        <pc:spChg chg="mod">
          <ac:chgData name="Evgeni Koka (2509917)" userId="S::2509917@student.uwtsd.ac.uk::3375bcc8-8c70-4015-b779-64485739d99e" providerId="AD" clId="Web-{6A5FBC21-8C17-CD4E-CE3F-4EA56B553AA8}" dt="2026-02-09T21:51:21.796" v="3" actId="20577"/>
          <ac:spMkLst>
            <pc:docMk/>
            <pc:sldMk cId="3723226026" sldId="259"/>
            <ac:spMk id="3" creationId="{2253E896-D151-A008-5E4B-CC83F99926A6}"/>
          </ac:spMkLst>
        </pc:spChg>
      </pc:sldChg>
      <pc:sldChg chg="modSp">
        <pc:chgData name="Evgeni Koka (2509917)" userId="S::2509917@student.uwtsd.ac.uk::3375bcc8-8c70-4015-b779-64485739d99e" providerId="AD" clId="Web-{6A5FBC21-8C17-CD4E-CE3F-4EA56B553AA8}" dt="2026-02-09T22:07:35.611" v="78" actId="1076"/>
        <pc:sldMkLst>
          <pc:docMk/>
          <pc:sldMk cId="2061023471" sldId="261"/>
        </pc:sldMkLst>
        <pc:graphicFrameChg chg="mod modGraphic">
          <ac:chgData name="Evgeni Koka (2509917)" userId="S::2509917@student.uwtsd.ac.uk::3375bcc8-8c70-4015-b779-64485739d99e" providerId="AD" clId="Web-{6A5FBC21-8C17-CD4E-CE3F-4EA56B553AA8}" dt="2026-02-09T22:07:35.611" v="78" actId="1076"/>
          <ac:graphicFrameMkLst>
            <pc:docMk/>
            <pc:sldMk cId="2061023471" sldId="261"/>
            <ac:graphicFrameMk id="4" creationId="{E9272593-7D5B-B77D-FF28-6113DAAE3B22}"/>
          </ac:graphicFrameMkLst>
        </pc:graphicFrameChg>
      </pc:sldChg>
      <pc:sldChg chg="addSp modSp new">
        <pc:chgData name="Evgeni Koka (2509917)" userId="S::2509917@student.uwtsd.ac.uk::3375bcc8-8c70-4015-b779-64485739d99e" providerId="AD" clId="Web-{6A5FBC21-8C17-CD4E-CE3F-4EA56B553AA8}" dt="2026-02-09T22:03:50.929" v="54"/>
        <pc:sldMkLst>
          <pc:docMk/>
          <pc:sldMk cId="1722432982" sldId="262"/>
        </pc:sldMkLst>
        <pc:spChg chg="mod">
          <ac:chgData name="Evgeni Koka (2509917)" userId="S::2509917@student.uwtsd.ac.uk::3375bcc8-8c70-4015-b779-64485739d99e" providerId="AD" clId="Web-{6A5FBC21-8C17-CD4E-CE3F-4EA56B553AA8}" dt="2026-02-09T22:03:50.929" v="54"/>
          <ac:spMkLst>
            <pc:docMk/>
            <pc:sldMk cId="1722432982" sldId="262"/>
            <ac:spMk id="2" creationId="{7425D406-4BC0-037D-F66B-555C0B5D6386}"/>
          </ac:spMkLst>
        </pc:spChg>
        <pc:spChg chg="mod">
          <ac:chgData name="Evgeni Koka (2509917)" userId="S::2509917@student.uwtsd.ac.uk::3375bcc8-8c70-4015-b779-64485739d99e" providerId="AD" clId="Web-{6A5FBC21-8C17-CD4E-CE3F-4EA56B553AA8}" dt="2026-02-09T21:59:39.607" v="18" actId="20577"/>
          <ac:spMkLst>
            <pc:docMk/>
            <pc:sldMk cId="1722432982" sldId="262"/>
            <ac:spMk id="3" creationId="{B3F0D7F6-9D13-0EA7-1FED-136D59B5B4B9}"/>
          </ac:spMkLst>
        </pc:spChg>
        <pc:graphicFrameChg chg="add mod modGraphic">
          <ac:chgData name="Evgeni Koka (2509917)" userId="S::2509917@student.uwtsd.ac.uk::3375bcc8-8c70-4015-b779-64485739d99e" providerId="AD" clId="Web-{6A5FBC21-8C17-CD4E-CE3F-4EA56B553AA8}" dt="2026-02-09T22:03:22.599" v="53" actId="1076"/>
          <ac:graphicFrameMkLst>
            <pc:docMk/>
            <pc:sldMk cId="1722432982" sldId="262"/>
            <ac:graphicFrameMk id="4" creationId="{8A38AA3B-BFA0-52DA-6508-A9D40FB3A4E0}"/>
          </ac:graphicFrameMkLst>
        </pc:graphicFrameChg>
      </pc:sldChg>
    </pc:docChg>
  </pc:docChgLst>
  <pc:docChgLst>
    <pc:chgData name="Evgeni Koka (2509917)" userId="S::2509917@student.uwtsd.ac.uk::3375bcc8-8c70-4015-b779-64485739d99e" providerId="AD" clId="Web-{AF85A101-B1CF-B077-84AB-EC870D71B270}"/>
    <pc:docChg chg="modSld">
      <pc:chgData name="Evgeni Koka (2509917)" userId="S::2509917@student.uwtsd.ac.uk::3375bcc8-8c70-4015-b779-64485739d99e" providerId="AD" clId="Web-{AF85A101-B1CF-B077-84AB-EC870D71B270}" dt="2026-02-14T11:50:55.733" v="180" actId="20577"/>
      <pc:docMkLst>
        <pc:docMk/>
      </pc:docMkLst>
      <pc:sldChg chg="modSp">
        <pc:chgData name="Evgeni Koka (2509917)" userId="S::2509917@student.uwtsd.ac.uk::3375bcc8-8c70-4015-b779-64485739d99e" providerId="AD" clId="Web-{AF85A101-B1CF-B077-84AB-EC870D71B270}" dt="2026-02-14T11:50:55.733" v="180" actId="20577"/>
        <pc:sldMkLst>
          <pc:docMk/>
          <pc:sldMk cId="1601650213" sldId="268"/>
        </pc:sldMkLst>
        <pc:spChg chg="mod">
          <ac:chgData name="Evgeni Koka (2509917)" userId="S::2509917@student.uwtsd.ac.uk::3375bcc8-8c70-4015-b779-64485739d99e" providerId="AD" clId="Web-{AF85A101-B1CF-B077-84AB-EC870D71B270}" dt="2026-02-14T11:50:55.733" v="180" actId="20577"/>
          <ac:spMkLst>
            <pc:docMk/>
            <pc:sldMk cId="1601650213" sldId="268"/>
            <ac:spMk id="3" creationId="{BB942721-5D1C-78F0-ABB4-2C382F3386E5}"/>
          </ac:spMkLst>
        </pc:spChg>
      </pc:sldChg>
      <pc:sldChg chg="modSp">
        <pc:chgData name="Evgeni Koka (2509917)" userId="S::2509917@student.uwtsd.ac.uk::3375bcc8-8c70-4015-b779-64485739d99e" providerId="AD" clId="Web-{AF85A101-B1CF-B077-84AB-EC870D71B270}" dt="2026-02-14T11:50:11.935" v="176" actId="20577"/>
        <pc:sldMkLst>
          <pc:docMk/>
          <pc:sldMk cId="1342363797" sldId="269"/>
        </pc:sldMkLst>
        <pc:spChg chg="mod">
          <ac:chgData name="Evgeni Koka (2509917)" userId="S::2509917@student.uwtsd.ac.uk::3375bcc8-8c70-4015-b779-64485739d99e" providerId="AD" clId="Web-{AF85A101-B1CF-B077-84AB-EC870D71B270}" dt="2026-02-14T11:50:11.935" v="176" actId="20577"/>
          <ac:spMkLst>
            <pc:docMk/>
            <pc:sldMk cId="1342363797" sldId="269"/>
            <ac:spMk id="3" creationId="{E6D1F650-F4B3-B8B7-89AA-B20B834E091F}"/>
          </ac:spMkLst>
        </pc:spChg>
      </pc:sldChg>
    </pc:docChg>
  </pc:docChgLst>
  <pc:docChgLst>
    <pc:chgData name="Evgeni Koka (2509917)" userId="S::2509917@student.uwtsd.ac.uk::3375bcc8-8c70-4015-b779-64485739d99e" providerId="AD" clId="Web-{968C3D5D-7F8E-D313-4550-3D83E8FBC33C}"/>
    <pc:docChg chg="modSld">
      <pc:chgData name="Evgeni Koka (2509917)" userId="S::2509917@student.uwtsd.ac.uk::3375bcc8-8c70-4015-b779-64485739d99e" providerId="AD" clId="Web-{968C3D5D-7F8E-D313-4550-3D83E8FBC33C}" dt="2026-02-14T11:57:14.392" v="1" actId="20577"/>
      <pc:docMkLst>
        <pc:docMk/>
      </pc:docMkLst>
      <pc:sldChg chg="modSp">
        <pc:chgData name="Evgeni Koka (2509917)" userId="S::2509917@student.uwtsd.ac.uk::3375bcc8-8c70-4015-b779-64485739d99e" providerId="AD" clId="Web-{968C3D5D-7F8E-D313-4550-3D83E8FBC33C}" dt="2026-02-14T11:57:14.392" v="1" actId="20577"/>
        <pc:sldMkLst>
          <pc:docMk/>
          <pc:sldMk cId="642852813" sldId="363"/>
        </pc:sldMkLst>
        <pc:spChg chg="mod">
          <ac:chgData name="Evgeni Koka (2509917)" userId="S::2509917@student.uwtsd.ac.uk::3375bcc8-8c70-4015-b779-64485739d99e" providerId="AD" clId="Web-{968C3D5D-7F8E-D313-4550-3D83E8FBC33C}" dt="2026-02-14T11:57:14.392" v="1" actId="20577"/>
          <ac:spMkLst>
            <pc:docMk/>
            <pc:sldMk cId="642852813" sldId="363"/>
            <ac:spMk id="38" creationId="{CE1BD776-63C4-D3EE-069C-C9BBE2DC4B45}"/>
          </ac:spMkLst>
        </pc:spChg>
      </pc:sldChg>
    </pc:docChg>
  </pc:docChgLst>
  <pc:docChgLst>
    <pc:chgData name="Evgeni Koka (2509917)" userId="S::2509917@student.uwtsd.ac.uk::3375bcc8-8c70-4015-b779-64485739d99e" providerId="AD" clId="Web-{514EFA84-2364-619E-88CD-A16397CCA12E}"/>
    <pc:docChg chg="modSld">
      <pc:chgData name="Evgeni Koka (2509917)" userId="S::2509917@student.uwtsd.ac.uk::3375bcc8-8c70-4015-b779-64485739d99e" providerId="AD" clId="Web-{514EFA84-2364-619E-88CD-A16397CCA12E}" dt="2026-01-30T20:57:34.614" v="256"/>
      <pc:docMkLst>
        <pc:docMk/>
      </pc:docMkLst>
      <pc:sldChg chg="modSp addAnim">
        <pc:chgData name="Evgeni Koka (2509917)" userId="S::2509917@student.uwtsd.ac.uk::3375bcc8-8c70-4015-b779-64485739d99e" providerId="AD" clId="Web-{514EFA84-2364-619E-88CD-A16397CCA12E}" dt="2026-01-30T20:57:34.614" v="256"/>
        <pc:sldMkLst>
          <pc:docMk/>
          <pc:sldMk cId="2061023471" sldId="261"/>
        </pc:sldMkLst>
        <pc:spChg chg="mod">
          <ac:chgData name="Evgeni Koka (2509917)" userId="S::2509917@student.uwtsd.ac.uk::3375bcc8-8c70-4015-b779-64485739d99e" providerId="AD" clId="Web-{514EFA84-2364-619E-88CD-A16397CCA12E}" dt="2026-01-30T20:55:54.769" v="238"/>
          <ac:spMkLst>
            <pc:docMk/>
            <pc:sldMk cId="2061023471" sldId="261"/>
            <ac:spMk id="2" creationId="{6C255B00-B8BC-BFFE-55F8-97BFE99DE282}"/>
          </ac:spMkLst>
        </pc:spChg>
        <pc:graphicFrameChg chg="mod modGraphic">
          <ac:chgData name="Evgeni Koka (2509917)" userId="S::2509917@student.uwtsd.ac.uk::3375bcc8-8c70-4015-b779-64485739d99e" providerId="AD" clId="Web-{514EFA84-2364-619E-88CD-A16397CCA12E}" dt="2026-01-30T20:57:24.411" v="255"/>
          <ac:graphicFrameMkLst>
            <pc:docMk/>
            <pc:sldMk cId="2061023471" sldId="261"/>
            <ac:graphicFrameMk id="4" creationId="{E9272593-7D5B-B77D-FF28-6113DAAE3B22}"/>
          </ac:graphicFrameMkLst>
        </pc:graphicFrameChg>
      </pc:sldChg>
    </pc:docChg>
  </pc:docChgLst>
  <pc:docChgLst>
    <pc:chgData name="Evgeni Koka (2509917)" userId="S::2509917@student.uwtsd.ac.uk::3375bcc8-8c70-4015-b779-64485739d99e" providerId="AD" clId="Web-{6637C4EC-FE02-C389-02D1-CB1E29E3F522}"/>
    <pc:docChg chg="addSld delSld modSld">
      <pc:chgData name="Evgeni Koka (2509917)" userId="S::2509917@student.uwtsd.ac.uk::3375bcc8-8c70-4015-b779-64485739d99e" providerId="AD" clId="Web-{6637C4EC-FE02-C389-02D1-CB1E29E3F522}" dt="2026-02-14T11:41:11.587" v="524" actId="20577"/>
      <pc:docMkLst>
        <pc:docMk/>
      </pc:docMkLst>
      <pc:sldChg chg="modSp delAnim">
        <pc:chgData name="Evgeni Koka (2509917)" userId="S::2509917@student.uwtsd.ac.uk::3375bcc8-8c70-4015-b779-64485739d99e" providerId="AD" clId="Web-{6637C4EC-FE02-C389-02D1-CB1E29E3F522}" dt="2026-02-14T11:41:11.587" v="524" actId="20577"/>
        <pc:sldMkLst>
          <pc:docMk/>
          <pc:sldMk cId="3613043950" sldId="258"/>
        </pc:sldMkLst>
        <pc:spChg chg="mod">
          <ac:chgData name="Evgeni Koka (2509917)" userId="S::2509917@student.uwtsd.ac.uk::3375bcc8-8c70-4015-b779-64485739d99e" providerId="AD" clId="Web-{6637C4EC-FE02-C389-02D1-CB1E29E3F522}" dt="2026-02-14T11:41:11.587" v="524" actId="20577"/>
          <ac:spMkLst>
            <pc:docMk/>
            <pc:sldMk cId="3613043950" sldId="258"/>
            <ac:spMk id="3" creationId="{17D0F022-244D-656C-1747-1ABDA1F39F12}"/>
          </ac:spMkLst>
        </pc:spChg>
      </pc:sldChg>
      <pc:sldChg chg="modSp">
        <pc:chgData name="Evgeni Koka (2509917)" userId="S::2509917@student.uwtsd.ac.uk::3375bcc8-8c70-4015-b779-64485739d99e" providerId="AD" clId="Web-{6637C4EC-FE02-C389-02D1-CB1E29E3F522}" dt="2026-02-14T11:11:56.655" v="79" actId="20577"/>
        <pc:sldMkLst>
          <pc:docMk/>
          <pc:sldMk cId="3723226026" sldId="259"/>
        </pc:sldMkLst>
        <pc:spChg chg="mod">
          <ac:chgData name="Evgeni Koka (2509917)" userId="S::2509917@student.uwtsd.ac.uk::3375bcc8-8c70-4015-b779-64485739d99e" providerId="AD" clId="Web-{6637C4EC-FE02-C389-02D1-CB1E29E3F522}" dt="2026-02-14T11:11:56.655" v="79" actId="20577"/>
          <ac:spMkLst>
            <pc:docMk/>
            <pc:sldMk cId="3723226026" sldId="259"/>
            <ac:spMk id="3" creationId="{2253E896-D151-A008-5E4B-CC83F99926A6}"/>
          </ac:spMkLst>
        </pc:spChg>
      </pc:sldChg>
      <pc:sldChg chg="modSp">
        <pc:chgData name="Evgeni Koka (2509917)" userId="S::2509917@student.uwtsd.ac.uk::3375bcc8-8c70-4015-b779-64485739d99e" providerId="AD" clId="Web-{6637C4EC-FE02-C389-02D1-CB1E29E3F522}" dt="2026-02-14T11:21:36.420" v="213" actId="20577"/>
        <pc:sldMkLst>
          <pc:docMk/>
          <pc:sldMk cId="1719608002" sldId="260"/>
        </pc:sldMkLst>
        <pc:spChg chg="mod">
          <ac:chgData name="Evgeni Koka (2509917)" userId="S::2509917@student.uwtsd.ac.uk::3375bcc8-8c70-4015-b779-64485739d99e" providerId="AD" clId="Web-{6637C4EC-FE02-C389-02D1-CB1E29E3F522}" dt="2026-02-14T11:13:51.720" v="145" actId="20577"/>
          <ac:spMkLst>
            <pc:docMk/>
            <pc:sldMk cId="1719608002" sldId="260"/>
            <ac:spMk id="2" creationId="{EA716027-2469-2E5D-0A5E-2863649DE792}"/>
          </ac:spMkLst>
        </pc:spChg>
        <pc:spChg chg="mod">
          <ac:chgData name="Evgeni Koka (2509917)" userId="S::2509917@student.uwtsd.ac.uk::3375bcc8-8c70-4015-b779-64485739d99e" providerId="AD" clId="Web-{6637C4EC-FE02-C389-02D1-CB1E29E3F522}" dt="2026-02-14T11:21:36.420" v="213" actId="20577"/>
          <ac:spMkLst>
            <pc:docMk/>
            <pc:sldMk cId="1719608002" sldId="260"/>
            <ac:spMk id="3" creationId="{032242E3-DD11-E786-FC8A-DD18F6B7470E}"/>
          </ac:spMkLst>
        </pc:spChg>
      </pc:sldChg>
      <pc:sldChg chg="modSp">
        <pc:chgData name="Evgeni Koka (2509917)" userId="S::2509917@student.uwtsd.ac.uk::3375bcc8-8c70-4015-b779-64485739d99e" providerId="AD" clId="Web-{6637C4EC-FE02-C389-02D1-CB1E29E3F522}" dt="2026-02-14T11:24:40.060" v="251"/>
        <pc:sldMkLst>
          <pc:docMk/>
          <pc:sldMk cId="2061023471" sldId="261"/>
        </pc:sldMkLst>
        <pc:graphicFrameChg chg="mod modGraphic">
          <ac:chgData name="Evgeni Koka (2509917)" userId="S::2509917@student.uwtsd.ac.uk::3375bcc8-8c70-4015-b779-64485739d99e" providerId="AD" clId="Web-{6637C4EC-FE02-C389-02D1-CB1E29E3F522}" dt="2026-02-14T11:24:40.060" v="251"/>
          <ac:graphicFrameMkLst>
            <pc:docMk/>
            <pc:sldMk cId="2061023471" sldId="261"/>
            <ac:graphicFrameMk id="4" creationId="{E9272593-7D5B-B77D-FF28-6113DAAE3B22}"/>
          </ac:graphicFrameMkLst>
        </pc:graphicFrameChg>
      </pc:sldChg>
      <pc:sldChg chg="addSp modSp">
        <pc:chgData name="Evgeni Koka (2509917)" userId="S::2509917@student.uwtsd.ac.uk::3375bcc8-8c70-4015-b779-64485739d99e" providerId="AD" clId="Web-{6637C4EC-FE02-C389-02D1-CB1E29E3F522}" dt="2026-02-14T11:12:30.047" v="82" actId="20577"/>
        <pc:sldMkLst>
          <pc:docMk/>
          <pc:sldMk cId="1722432982" sldId="262"/>
        </pc:sldMkLst>
        <pc:spChg chg="add mod">
          <ac:chgData name="Evgeni Koka (2509917)" userId="S::2509917@student.uwtsd.ac.uk::3375bcc8-8c70-4015-b779-64485739d99e" providerId="AD" clId="Web-{6637C4EC-FE02-C389-02D1-CB1E29E3F522}" dt="2026-02-14T11:12:30.047" v="82" actId="20577"/>
          <ac:spMkLst>
            <pc:docMk/>
            <pc:sldMk cId="1722432982" sldId="262"/>
            <ac:spMk id="5" creationId="{E7BEF713-78C6-6FD0-1486-EE4534772AFA}"/>
          </ac:spMkLst>
        </pc:spChg>
      </pc:sldChg>
      <pc:sldChg chg="modSp">
        <pc:chgData name="Evgeni Koka (2509917)" userId="S::2509917@student.uwtsd.ac.uk::3375bcc8-8c70-4015-b779-64485739d99e" providerId="AD" clId="Web-{6637C4EC-FE02-C389-02D1-CB1E29E3F522}" dt="2026-02-14T11:39:33.267" v="502" actId="20577"/>
        <pc:sldMkLst>
          <pc:docMk/>
          <pc:sldMk cId="233362104" sldId="263"/>
        </pc:sldMkLst>
        <pc:spChg chg="mod">
          <ac:chgData name="Evgeni Koka (2509917)" userId="S::2509917@student.uwtsd.ac.uk::3375bcc8-8c70-4015-b779-64485739d99e" providerId="AD" clId="Web-{6637C4EC-FE02-C389-02D1-CB1E29E3F522}" dt="2026-02-14T11:39:33.267" v="502" actId="20577"/>
          <ac:spMkLst>
            <pc:docMk/>
            <pc:sldMk cId="233362104" sldId="263"/>
            <ac:spMk id="3" creationId="{68846108-8E98-C6FE-5EED-F36340DA7BBF}"/>
          </ac:spMkLst>
        </pc:spChg>
      </pc:sldChg>
      <pc:sldChg chg="modSp">
        <pc:chgData name="Evgeni Koka (2509917)" userId="S::2509917@student.uwtsd.ac.uk::3375bcc8-8c70-4015-b779-64485739d99e" providerId="AD" clId="Web-{6637C4EC-FE02-C389-02D1-CB1E29E3F522}" dt="2026-02-14T11:39:01.454" v="497"/>
        <pc:sldMkLst>
          <pc:docMk/>
          <pc:sldMk cId="862589497" sldId="264"/>
        </pc:sldMkLst>
        <pc:graphicFrameChg chg="mod modGraphic">
          <ac:chgData name="Evgeni Koka (2509917)" userId="S::2509917@student.uwtsd.ac.uk::3375bcc8-8c70-4015-b779-64485739d99e" providerId="AD" clId="Web-{6637C4EC-FE02-C389-02D1-CB1E29E3F522}" dt="2026-02-14T11:39:01.454" v="497"/>
          <ac:graphicFrameMkLst>
            <pc:docMk/>
            <pc:sldMk cId="862589497" sldId="264"/>
            <ac:graphicFrameMk id="4" creationId="{4FA6D157-C418-23B1-76EE-B506DF5009AD}"/>
          </ac:graphicFrameMkLst>
        </pc:graphicFrameChg>
      </pc:sldChg>
      <pc:sldChg chg="modSp">
        <pc:chgData name="Evgeni Koka (2509917)" userId="S::2509917@student.uwtsd.ac.uk::3375bcc8-8c70-4015-b779-64485739d99e" providerId="AD" clId="Web-{6637C4EC-FE02-C389-02D1-CB1E29E3F522}" dt="2026-02-14T11:36:58.609" v="427" actId="20577"/>
        <pc:sldMkLst>
          <pc:docMk/>
          <pc:sldMk cId="1882010792" sldId="265"/>
        </pc:sldMkLst>
        <pc:spChg chg="mod">
          <ac:chgData name="Evgeni Koka (2509917)" userId="S::2509917@student.uwtsd.ac.uk::3375bcc8-8c70-4015-b779-64485739d99e" providerId="AD" clId="Web-{6637C4EC-FE02-C389-02D1-CB1E29E3F522}" dt="2026-02-14T11:26:22.567" v="296" actId="20577"/>
          <ac:spMkLst>
            <pc:docMk/>
            <pc:sldMk cId="1882010792" sldId="265"/>
            <ac:spMk id="2" creationId="{4FCF3C77-2A37-2DE0-CA19-E2B4CC88278A}"/>
          </ac:spMkLst>
        </pc:spChg>
        <pc:spChg chg="mod">
          <ac:chgData name="Evgeni Koka (2509917)" userId="S::2509917@student.uwtsd.ac.uk::3375bcc8-8c70-4015-b779-64485739d99e" providerId="AD" clId="Web-{6637C4EC-FE02-C389-02D1-CB1E29E3F522}" dt="2026-02-14T11:36:58.609" v="427" actId="20577"/>
          <ac:spMkLst>
            <pc:docMk/>
            <pc:sldMk cId="1882010792" sldId="265"/>
            <ac:spMk id="3" creationId="{00E055DA-7146-7D39-A5B7-834581517745}"/>
          </ac:spMkLst>
        </pc:spChg>
      </pc:sldChg>
      <pc:sldChg chg="del">
        <pc:chgData name="Evgeni Koka (2509917)" userId="S::2509917@student.uwtsd.ac.uk::3375bcc8-8c70-4015-b779-64485739d99e" providerId="AD" clId="Web-{6637C4EC-FE02-C389-02D1-CB1E29E3F522}" dt="2026-02-14T11:26:42.771" v="297"/>
        <pc:sldMkLst>
          <pc:docMk/>
          <pc:sldMk cId="3698454104" sldId="266"/>
        </pc:sldMkLst>
      </pc:sldChg>
      <pc:sldChg chg="modSp">
        <pc:chgData name="Evgeni Koka (2509917)" userId="S::2509917@student.uwtsd.ac.uk::3375bcc8-8c70-4015-b779-64485739d99e" providerId="AD" clId="Web-{6637C4EC-FE02-C389-02D1-CB1E29E3F522}" dt="2026-02-14T11:31:24.246" v="396" actId="20577"/>
        <pc:sldMkLst>
          <pc:docMk/>
          <pc:sldMk cId="1037633883" sldId="267"/>
        </pc:sldMkLst>
        <pc:spChg chg="mod">
          <ac:chgData name="Evgeni Koka (2509917)" userId="S::2509917@student.uwtsd.ac.uk::3375bcc8-8c70-4015-b779-64485739d99e" providerId="AD" clId="Web-{6637C4EC-FE02-C389-02D1-CB1E29E3F522}" dt="2026-02-14T11:31:24.246" v="396" actId="20577"/>
          <ac:spMkLst>
            <pc:docMk/>
            <pc:sldMk cId="1037633883" sldId="267"/>
            <ac:spMk id="3" creationId="{4EA917DC-E2CD-3DC6-43F6-33086DE08A9F}"/>
          </ac:spMkLst>
        </pc:spChg>
      </pc:sldChg>
      <pc:sldChg chg="modSp">
        <pc:chgData name="Evgeni Koka (2509917)" userId="S::2509917@student.uwtsd.ac.uk::3375bcc8-8c70-4015-b779-64485739d99e" providerId="AD" clId="Web-{6637C4EC-FE02-C389-02D1-CB1E29E3F522}" dt="2026-02-14T11:23:35.021" v="235"/>
        <pc:sldMkLst>
          <pc:docMk/>
          <pc:sldMk cId="1601650213" sldId="268"/>
        </pc:sldMkLst>
        <pc:spChg chg="mod">
          <ac:chgData name="Evgeni Koka (2509917)" userId="S::2509917@student.uwtsd.ac.uk::3375bcc8-8c70-4015-b779-64485739d99e" providerId="AD" clId="Web-{6637C4EC-FE02-C389-02D1-CB1E29E3F522}" dt="2026-02-14T11:23:35.021" v="235"/>
          <ac:spMkLst>
            <pc:docMk/>
            <pc:sldMk cId="1601650213" sldId="268"/>
            <ac:spMk id="3" creationId="{BB942721-5D1C-78F0-ABB4-2C382F3386E5}"/>
          </ac:spMkLst>
        </pc:spChg>
      </pc:sldChg>
      <pc:sldChg chg="addSp delSp modSp add">
        <pc:chgData name="Evgeni Koka (2509917)" userId="S::2509917@student.uwtsd.ac.uk::3375bcc8-8c70-4015-b779-64485739d99e" providerId="AD" clId="Web-{6637C4EC-FE02-C389-02D1-CB1E29E3F522}" dt="2026-02-14T11:38:33.298" v="490"/>
        <pc:sldMkLst>
          <pc:docMk/>
          <pc:sldMk cId="642852813" sldId="363"/>
        </pc:sldMkLst>
        <pc:spChg chg="add del mod">
          <ac:chgData name="Evgeni Koka (2509917)" userId="S::2509917@student.uwtsd.ac.uk::3375bcc8-8c70-4015-b779-64485739d99e" providerId="AD" clId="Web-{6637C4EC-FE02-C389-02D1-CB1E29E3F522}" dt="2026-02-14T11:36:17.359" v="418"/>
          <ac:spMkLst>
            <pc:docMk/>
            <pc:sldMk cId="642852813" sldId="363"/>
            <ac:spMk id="3" creationId="{6A6FFE27-C150-A5CB-FD0B-F20522B8A105}"/>
          </ac:spMkLst>
        </pc:spChg>
        <pc:spChg chg="del mod">
          <ac:chgData name="Evgeni Koka (2509917)" userId="S::2509917@student.uwtsd.ac.uk::3375bcc8-8c70-4015-b779-64485739d99e" providerId="AD" clId="Web-{6637C4EC-FE02-C389-02D1-CB1E29E3F522}" dt="2026-02-14T11:08:46.618" v="43"/>
          <ac:spMkLst>
            <pc:docMk/>
            <pc:sldMk cId="642852813" sldId="363"/>
            <ac:spMk id="5" creationId="{180A04F2-4F22-A08C-F5B4-F30F002E227B}"/>
          </ac:spMkLst>
        </pc:spChg>
        <pc:spChg chg="del">
          <ac:chgData name="Evgeni Koka (2509917)" userId="S::2509917@student.uwtsd.ac.uk::3375bcc8-8c70-4015-b779-64485739d99e" providerId="AD" clId="Web-{6637C4EC-FE02-C389-02D1-CB1E29E3F522}" dt="2026-02-14T11:08:47.040" v="44"/>
          <ac:spMkLst>
            <pc:docMk/>
            <pc:sldMk cId="642852813" sldId="363"/>
            <ac:spMk id="9" creationId="{61E62149-100D-392D-3127-3D301273C6F0}"/>
          </ac:spMkLst>
        </pc:spChg>
        <pc:graphicFrameChg chg="add mod modGraphic">
          <ac:chgData name="Evgeni Koka (2509917)" userId="S::2509917@student.uwtsd.ac.uk::3375bcc8-8c70-4015-b779-64485739d99e" providerId="AD" clId="Web-{6637C4EC-FE02-C389-02D1-CB1E29E3F522}" dt="2026-02-14T11:38:33.298" v="490"/>
          <ac:graphicFrameMkLst>
            <pc:docMk/>
            <pc:sldMk cId="642852813" sldId="363"/>
            <ac:graphicFrameMk id="7" creationId="{180F1330-2E85-106C-0F8B-A99D3CDBC558}"/>
          </ac:graphicFrameMkLst>
        </pc:graphicFrameChg>
      </pc:sldChg>
      <pc:sldMasterChg chg="addSldLayout">
        <pc:chgData name="Evgeni Koka (2509917)" userId="S::2509917@student.uwtsd.ac.uk::3375bcc8-8c70-4015-b779-64485739d99e" providerId="AD" clId="Web-{6637C4EC-FE02-C389-02D1-CB1E29E3F522}" dt="2026-02-14T11:08:16.367" v="40"/>
        <pc:sldMasterMkLst>
          <pc:docMk/>
          <pc:sldMasterMk cId="2460954070" sldId="2147483660"/>
        </pc:sldMasterMkLst>
        <pc:sldLayoutChg chg="add">
          <pc:chgData name="Evgeni Koka (2509917)" userId="S::2509917@student.uwtsd.ac.uk::3375bcc8-8c70-4015-b779-64485739d99e" providerId="AD" clId="Web-{6637C4EC-FE02-C389-02D1-CB1E29E3F522}" dt="2026-02-14T11:08:16.367" v="40"/>
          <pc:sldLayoutMkLst>
            <pc:docMk/>
            <pc:sldMasterMk cId="2460954070" sldId="2147483660"/>
            <pc:sldLayoutMk cId="2628528782" sldId="2147483672"/>
          </pc:sldLayoutMkLst>
        </pc:sldLayoutChg>
      </pc:sldMasterChg>
    </pc:docChg>
  </pc:docChgLst>
  <pc:docChgLst>
    <pc:chgData name="Evgeni Koka (2509917)" userId="S::2509917@student.uwtsd.ac.uk::3375bcc8-8c70-4015-b779-64485739d99e" providerId="AD" clId="Web-{0D61098B-21E4-41F0-738E-C5562E0D2C60}"/>
    <pc:docChg chg="modSld">
      <pc:chgData name="Evgeni Koka (2509917)" userId="S::2509917@student.uwtsd.ac.uk::3375bcc8-8c70-4015-b779-64485739d99e" providerId="AD" clId="Web-{0D61098B-21E4-41F0-738E-C5562E0D2C60}" dt="2026-02-14T10:06:40.697" v="26"/>
      <pc:docMkLst>
        <pc:docMk/>
      </pc:docMkLst>
      <pc:sldChg chg="addSp modSp delAnim">
        <pc:chgData name="Evgeni Koka (2509917)" userId="S::2509917@student.uwtsd.ac.uk::3375bcc8-8c70-4015-b779-64485739d99e" providerId="AD" clId="Web-{0D61098B-21E4-41F0-738E-C5562E0D2C60}" dt="2026-02-14T10:05:55.571" v="25"/>
        <pc:sldMkLst>
          <pc:docMk/>
          <pc:sldMk cId="1719608002" sldId="260"/>
        </pc:sldMkLst>
        <pc:spChg chg="add mod">
          <ac:chgData name="Evgeni Koka (2509917)" userId="S::2509917@student.uwtsd.ac.uk::3375bcc8-8c70-4015-b779-64485739d99e" providerId="AD" clId="Web-{0D61098B-21E4-41F0-738E-C5562E0D2C60}" dt="2026-02-14T09:42:49.414" v="23" actId="1076"/>
          <ac:spMkLst>
            <pc:docMk/>
            <pc:sldMk cId="1719608002" sldId="260"/>
            <ac:spMk id="3" creationId="{032242E3-DD11-E786-FC8A-DD18F6B7470E}"/>
          </ac:spMkLst>
        </pc:spChg>
        <pc:graphicFrameChg chg="modGraphic">
          <ac:chgData name="Evgeni Koka (2509917)" userId="S::2509917@student.uwtsd.ac.uk::3375bcc8-8c70-4015-b779-64485739d99e" providerId="AD" clId="Web-{0D61098B-21E4-41F0-738E-C5562E0D2C60}" dt="2026-02-14T09:42:38.570" v="22"/>
          <ac:graphicFrameMkLst>
            <pc:docMk/>
            <pc:sldMk cId="1719608002" sldId="260"/>
            <ac:graphicFrameMk id="6" creationId="{1CD39DFE-E4CB-0903-5575-618A7E591795}"/>
          </ac:graphicFrameMkLst>
        </pc:graphicFrameChg>
      </pc:sldChg>
      <pc:sldChg chg="delSp delAnim">
        <pc:chgData name="Evgeni Koka (2509917)" userId="S::2509917@student.uwtsd.ac.uk::3375bcc8-8c70-4015-b779-64485739d99e" providerId="AD" clId="Web-{0D61098B-21E4-41F0-738E-C5562E0D2C60}" dt="2026-02-14T09:41:13.047" v="21"/>
        <pc:sldMkLst>
          <pc:docMk/>
          <pc:sldMk cId="2061023471" sldId="261"/>
        </pc:sldMkLst>
        <pc:graphicFrameChg chg="del">
          <ac:chgData name="Evgeni Koka (2509917)" userId="S::2509917@student.uwtsd.ac.uk::3375bcc8-8c70-4015-b779-64485739d99e" providerId="AD" clId="Web-{0D61098B-21E4-41F0-738E-C5562E0D2C60}" dt="2026-02-14T09:41:13.047" v="21"/>
          <ac:graphicFrameMkLst>
            <pc:docMk/>
            <pc:sldMk cId="2061023471" sldId="261"/>
            <ac:graphicFrameMk id="3" creationId="{94EC63BE-5515-4BBF-821E-446277963A93}"/>
          </ac:graphicFrameMkLst>
        </pc:graphicFrameChg>
      </pc:sldChg>
      <pc:sldChg chg="modSp">
        <pc:chgData name="Evgeni Koka (2509917)" userId="S::2509917@student.uwtsd.ac.uk::3375bcc8-8c70-4015-b779-64485739d99e" providerId="AD" clId="Web-{0D61098B-21E4-41F0-738E-C5562E0D2C60}" dt="2026-02-14T09:35:57.462" v="1" actId="20577"/>
        <pc:sldMkLst>
          <pc:docMk/>
          <pc:sldMk cId="1037633883" sldId="267"/>
        </pc:sldMkLst>
        <pc:spChg chg="mod">
          <ac:chgData name="Evgeni Koka (2509917)" userId="S::2509917@student.uwtsd.ac.uk::3375bcc8-8c70-4015-b779-64485739d99e" providerId="AD" clId="Web-{0D61098B-21E4-41F0-738E-C5562E0D2C60}" dt="2026-02-14T09:35:57.462" v="1" actId="20577"/>
          <ac:spMkLst>
            <pc:docMk/>
            <pc:sldMk cId="1037633883" sldId="267"/>
            <ac:spMk id="3" creationId="{4EA917DC-E2CD-3DC6-43F6-33086DE08A9F}"/>
          </ac:spMkLst>
        </pc:spChg>
      </pc:sldChg>
      <pc:sldChg chg="modSp">
        <pc:chgData name="Evgeni Koka (2509917)" userId="S::2509917@student.uwtsd.ac.uk::3375bcc8-8c70-4015-b779-64485739d99e" providerId="AD" clId="Web-{0D61098B-21E4-41F0-738E-C5562E0D2C60}" dt="2026-02-14T09:36:45.869" v="10" actId="20577"/>
        <pc:sldMkLst>
          <pc:docMk/>
          <pc:sldMk cId="1601650213" sldId="268"/>
        </pc:sldMkLst>
        <pc:spChg chg="mod">
          <ac:chgData name="Evgeni Koka (2509917)" userId="S::2509917@student.uwtsd.ac.uk::3375bcc8-8c70-4015-b779-64485739d99e" providerId="AD" clId="Web-{0D61098B-21E4-41F0-738E-C5562E0D2C60}" dt="2026-02-14T09:36:45.869" v="10" actId="20577"/>
          <ac:spMkLst>
            <pc:docMk/>
            <pc:sldMk cId="1601650213" sldId="268"/>
            <ac:spMk id="3" creationId="{BB942721-5D1C-78F0-ABB4-2C382F3386E5}"/>
          </ac:spMkLst>
        </pc:spChg>
      </pc:sldChg>
      <pc:sldChg chg="modSp addAnim">
        <pc:chgData name="Evgeni Koka (2509917)" userId="S::2509917@student.uwtsd.ac.uk::3375bcc8-8c70-4015-b779-64485739d99e" providerId="AD" clId="Web-{0D61098B-21E4-41F0-738E-C5562E0D2C60}" dt="2026-02-14T10:06:40.697" v="26"/>
        <pc:sldMkLst>
          <pc:docMk/>
          <pc:sldMk cId="3427803745" sldId="270"/>
        </pc:sldMkLst>
        <pc:picChg chg="mod">
          <ac:chgData name="Evgeni Koka (2509917)" userId="S::2509917@student.uwtsd.ac.uk::3375bcc8-8c70-4015-b779-64485739d99e" providerId="AD" clId="Web-{0D61098B-21E4-41F0-738E-C5562E0D2C60}" dt="2026-02-14T09:43:42.322" v="24" actId="14100"/>
          <ac:picMkLst>
            <pc:docMk/>
            <pc:sldMk cId="3427803745" sldId="270"/>
            <ac:picMk id="5" creationId="{612ED711-72C8-8DEA-4332-429DC0C8ADE6}"/>
          </ac:picMkLst>
        </pc:picChg>
      </pc:sldChg>
    </pc:docChg>
  </pc:docChgLst>
  <pc:docChgLst>
    <pc:chgData name="Evgeni Koka (2509917)" userId="S::2509917@student.uwtsd.ac.uk::3375bcc8-8c70-4015-b779-64485739d99e" providerId="AD" clId="Web-{7B9592DE-E807-CE5A-049E-C1A375DF4FC7}"/>
    <pc:docChg chg="addSld delSld modSld">
      <pc:chgData name="Evgeni Koka (2509917)" userId="S::2509917@student.uwtsd.ac.uk::3375bcc8-8c70-4015-b779-64485739d99e" providerId="AD" clId="Web-{7B9592DE-E807-CE5A-049E-C1A375DF4FC7}" dt="2026-02-10T02:14:59.762" v="660"/>
      <pc:docMkLst>
        <pc:docMk/>
      </pc:docMkLst>
      <pc:sldChg chg="modSp">
        <pc:chgData name="Evgeni Koka (2509917)" userId="S::2509917@student.uwtsd.ac.uk::3375bcc8-8c70-4015-b779-64485739d99e" providerId="AD" clId="Web-{7B9592DE-E807-CE5A-049E-C1A375DF4FC7}" dt="2026-02-10T00:55:17.309" v="2"/>
        <pc:sldMkLst>
          <pc:docMk/>
          <pc:sldMk cId="862589497" sldId="264"/>
        </pc:sldMkLst>
        <pc:graphicFrameChg chg="modGraphic">
          <ac:chgData name="Evgeni Koka (2509917)" userId="S::2509917@student.uwtsd.ac.uk::3375bcc8-8c70-4015-b779-64485739d99e" providerId="AD" clId="Web-{7B9592DE-E807-CE5A-049E-C1A375DF4FC7}" dt="2026-02-10T00:55:17.309" v="2"/>
          <ac:graphicFrameMkLst>
            <pc:docMk/>
            <pc:sldMk cId="862589497" sldId="264"/>
            <ac:graphicFrameMk id="4" creationId="{4FA6D157-C418-23B1-76EE-B506DF5009AD}"/>
          </ac:graphicFrameMkLst>
        </pc:graphicFrameChg>
      </pc:sldChg>
      <pc:sldChg chg="modSp addAnim">
        <pc:chgData name="Evgeni Koka (2509917)" userId="S::2509917@student.uwtsd.ac.uk::3375bcc8-8c70-4015-b779-64485739d99e" providerId="AD" clId="Web-{7B9592DE-E807-CE5A-049E-C1A375DF4FC7}" dt="2026-02-10T01:43:40.645" v="434"/>
        <pc:sldMkLst>
          <pc:docMk/>
          <pc:sldMk cId="1882010792" sldId="265"/>
        </pc:sldMkLst>
        <pc:spChg chg="mod">
          <ac:chgData name="Evgeni Koka (2509917)" userId="S::2509917@student.uwtsd.ac.uk::3375bcc8-8c70-4015-b779-64485739d99e" providerId="AD" clId="Web-{7B9592DE-E807-CE5A-049E-C1A375DF4FC7}" dt="2026-02-10T00:54:49.322" v="0"/>
          <ac:spMkLst>
            <pc:docMk/>
            <pc:sldMk cId="1882010792" sldId="265"/>
            <ac:spMk id="3" creationId="{00E055DA-7146-7D39-A5B7-834581517745}"/>
          </ac:spMkLst>
        </pc:spChg>
      </pc:sldChg>
      <pc:sldChg chg="modSp new addAnim">
        <pc:chgData name="Evgeni Koka (2509917)" userId="S::2509917@student.uwtsd.ac.uk::3375bcc8-8c70-4015-b779-64485739d99e" providerId="AD" clId="Web-{7B9592DE-E807-CE5A-049E-C1A375DF4FC7}" dt="2026-02-10T01:58:58.037" v="583"/>
        <pc:sldMkLst>
          <pc:docMk/>
          <pc:sldMk cId="1037633883" sldId="267"/>
        </pc:sldMkLst>
        <pc:spChg chg="mod">
          <ac:chgData name="Evgeni Koka (2509917)" userId="S::2509917@student.uwtsd.ac.uk::3375bcc8-8c70-4015-b779-64485739d99e" providerId="AD" clId="Web-{7B9592DE-E807-CE5A-049E-C1A375DF4FC7}" dt="2026-02-10T01:57:40.597" v="573"/>
          <ac:spMkLst>
            <pc:docMk/>
            <pc:sldMk cId="1037633883" sldId="267"/>
            <ac:spMk id="2" creationId="{64A5A5A4-9401-B1CE-8DB0-9DC50E6F0B97}"/>
          </ac:spMkLst>
        </pc:spChg>
        <pc:spChg chg="mod">
          <ac:chgData name="Evgeni Koka (2509917)" userId="S::2509917@student.uwtsd.ac.uk::3375bcc8-8c70-4015-b779-64485739d99e" providerId="AD" clId="Web-{7B9592DE-E807-CE5A-049E-C1A375DF4FC7}" dt="2026-02-10T01:58:51.459" v="582"/>
          <ac:spMkLst>
            <pc:docMk/>
            <pc:sldMk cId="1037633883" sldId="267"/>
            <ac:spMk id="3" creationId="{4EA917DC-E2CD-3DC6-43F6-33086DE08A9F}"/>
          </ac:spMkLst>
        </pc:spChg>
      </pc:sldChg>
      <pc:sldChg chg="modSp new">
        <pc:chgData name="Evgeni Koka (2509917)" userId="S::2509917@student.uwtsd.ac.uk::3375bcc8-8c70-4015-b779-64485739d99e" providerId="AD" clId="Web-{7B9592DE-E807-CE5A-049E-C1A375DF4FC7}" dt="2026-02-10T02:07:39.069" v="627"/>
        <pc:sldMkLst>
          <pc:docMk/>
          <pc:sldMk cId="1601650213" sldId="268"/>
        </pc:sldMkLst>
        <pc:spChg chg="mod">
          <ac:chgData name="Evgeni Koka (2509917)" userId="S::2509917@student.uwtsd.ac.uk::3375bcc8-8c70-4015-b779-64485739d99e" providerId="AD" clId="Web-{7B9592DE-E807-CE5A-049E-C1A375DF4FC7}" dt="2026-02-10T02:07:39.069" v="627"/>
          <ac:spMkLst>
            <pc:docMk/>
            <pc:sldMk cId="1601650213" sldId="268"/>
            <ac:spMk id="2" creationId="{C7476C04-F987-C9FC-9BB4-E19855487FEC}"/>
          </ac:spMkLst>
        </pc:spChg>
        <pc:spChg chg="mod">
          <ac:chgData name="Evgeni Koka (2509917)" userId="S::2509917@student.uwtsd.ac.uk::3375bcc8-8c70-4015-b779-64485739d99e" providerId="AD" clId="Web-{7B9592DE-E807-CE5A-049E-C1A375DF4FC7}" dt="2026-02-10T02:04:10.169" v="610" actId="14100"/>
          <ac:spMkLst>
            <pc:docMk/>
            <pc:sldMk cId="1601650213" sldId="268"/>
            <ac:spMk id="3" creationId="{BB942721-5D1C-78F0-ABB4-2C382F3386E5}"/>
          </ac:spMkLst>
        </pc:spChg>
      </pc:sldChg>
      <pc:sldChg chg="modSp new">
        <pc:chgData name="Evgeni Koka (2509917)" userId="S::2509917@student.uwtsd.ac.uk::3375bcc8-8c70-4015-b779-64485739d99e" providerId="AD" clId="Web-{7B9592DE-E807-CE5A-049E-C1A375DF4FC7}" dt="2026-02-10T02:07:33.959" v="626"/>
        <pc:sldMkLst>
          <pc:docMk/>
          <pc:sldMk cId="1342363797" sldId="269"/>
        </pc:sldMkLst>
        <pc:spChg chg="mod">
          <ac:chgData name="Evgeni Koka (2509917)" userId="S::2509917@student.uwtsd.ac.uk::3375bcc8-8c70-4015-b779-64485739d99e" providerId="AD" clId="Web-{7B9592DE-E807-CE5A-049E-C1A375DF4FC7}" dt="2026-02-10T02:07:33.959" v="626"/>
          <ac:spMkLst>
            <pc:docMk/>
            <pc:sldMk cId="1342363797" sldId="269"/>
            <ac:spMk id="2" creationId="{78C78399-FE94-F96A-F68B-C10317A90E80}"/>
          </ac:spMkLst>
        </pc:spChg>
        <pc:spChg chg="mod">
          <ac:chgData name="Evgeni Koka (2509917)" userId="S::2509917@student.uwtsd.ac.uk::3375bcc8-8c70-4015-b779-64485739d99e" providerId="AD" clId="Web-{7B9592DE-E807-CE5A-049E-C1A375DF4FC7}" dt="2026-02-10T02:05:26.749" v="620" actId="20577"/>
          <ac:spMkLst>
            <pc:docMk/>
            <pc:sldMk cId="1342363797" sldId="269"/>
            <ac:spMk id="3" creationId="{E6D1F650-F4B3-B8B7-89AA-B20B834E091F}"/>
          </ac:spMkLst>
        </pc:spChg>
      </pc:sldChg>
      <pc:sldChg chg="addSp delSp modSp new mod setBg">
        <pc:chgData name="Evgeni Koka (2509917)" userId="S::2509917@student.uwtsd.ac.uk::3375bcc8-8c70-4015-b779-64485739d99e" providerId="AD" clId="Web-{7B9592DE-E807-CE5A-049E-C1A375DF4FC7}" dt="2026-02-10T02:14:59.762" v="660"/>
        <pc:sldMkLst>
          <pc:docMk/>
          <pc:sldMk cId="3427803745" sldId="270"/>
        </pc:sldMkLst>
        <pc:spChg chg="add">
          <ac:chgData name="Evgeni Koka (2509917)" userId="S::2509917@student.uwtsd.ac.uk::3375bcc8-8c70-4015-b779-64485739d99e" providerId="AD" clId="Web-{7B9592DE-E807-CE5A-049E-C1A375DF4FC7}" dt="2026-02-10T02:14:59.762" v="660"/>
          <ac:spMkLst>
            <pc:docMk/>
            <pc:sldMk cId="3427803745" sldId="270"/>
            <ac:spMk id="10" creationId="{7BDAC5B6-20CE-447F-8BA1-F2274AC7AE5B}"/>
          </ac:spMkLst>
        </pc:spChg>
        <pc:spChg chg="add">
          <ac:chgData name="Evgeni Koka (2509917)" userId="S::2509917@student.uwtsd.ac.uk::3375bcc8-8c70-4015-b779-64485739d99e" providerId="AD" clId="Web-{7B9592DE-E807-CE5A-049E-C1A375DF4FC7}" dt="2026-02-10T02:14:59.762" v="660"/>
          <ac:spMkLst>
            <pc:docMk/>
            <pc:sldMk cId="3427803745" sldId="270"/>
            <ac:spMk id="12" creationId="{D1D22B31-BF8F-446B-9009-8A251FB177CB}"/>
          </ac:spMkLst>
        </pc:spChg>
        <pc:picChg chg="add mod">
          <ac:chgData name="Evgeni Koka (2509917)" userId="S::2509917@student.uwtsd.ac.uk::3375bcc8-8c70-4015-b779-64485739d99e" providerId="AD" clId="Web-{7B9592DE-E807-CE5A-049E-C1A375DF4FC7}" dt="2026-02-10T02:14:59.762" v="660"/>
          <ac:picMkLst>
            <pc:docMk/>
            <pc:sldMk cId="3427803745" sldId="270"/>
            <ac:picMk id="5" creationId="{612ED711-72C8-8DEA-4332-429DC0C8ADE6}"/>
          </ac:picMkLst>
        </pc:picChg>
      </pc:sldChg>
    </pc:docChg>
  </pc:docChgLst>
  <pc:docChgLst>
    <pc:chgData name="Evgeni Koka (2509917)" userId="S::2509917@student.uwtsd.ac.uk::3375bcc8-8c70-4015-b779-64485739d99e" providerId="AD" clId="Web-{1BDDE0DE-87B1-52A1-BDAB-B44CFFB6181E}"/>
    <pc:docChg chg="modSld">
      <pc:chgData name="Evgeni Koka (2509917)" userId="S::2509917@student.uwtsd.ac.uk::3375bcc8-8c70-4015-b779-64485739d99e" providerId="AD" clId="Web-{1BDDE0DE-87B1-52A1-BDAB-B44CFFB6181E}" dt="2026-02-11T19:08:06.872" v="4"/>
      <pc:docMkLst>
        <pc:docMk/>
      </pc:docMkLst>
      <pc:sldChg chg="addAnim delAnim">
        <pc:chgData name="Evgeni Koka (2509917)" userId="S::2509917@student.uwtsd.ac.uk::3375bcc8-8c70-4015-b779-64485739d99e" providerId="AD" clId="Web-{1BDDE0DE-87B1-52A1-BDAB-B44CFFB6181E}" dt="2026-02-11T19:06:27.881" v="1"/>
        <pc:sldMkLst>
          <pc:docMk/>
          <pc:sldMk cId="3723226026" sldId="259"/>
        </pc:sldMkLst>
      </pc:sldChg>
      <pc:sldChg chg="delAnim">
        <pc:chgData name="Evgeni Koka (2509917)" userId="S::2509917@student.uwtsd.ac.uk::3375bcc8-8c70-4015-b779-64485739d99e" providerId="AD" clId="Web-{1BDDE0DE-87B1-52A1-BDAB-B44CFFB6181E}" dt="2026-02-11T19:07:27.510" v="2"/>
        <pc:sldMkLst>
          <pc:docMk/>
          <pc:sldMk cId="233362104" sldId="263"/>
        </pc:sldMkLst>
      </pc:sldChg>
      <pc:sldChg chg="delAnim">
        <pc:chgData name="Evgeni Koka (2509917)" userId="S::2509917@student.uwtsd.ac.uk::3375bcc8-8c70-4015-b779-64485739d99e" providerId="AD" clId="Web-{1BDDE0DE-87B1-52A1-BDAB-B44CFFB6181E}" dt="2026-02-11T19:07:52.527" v="3"/>
        <pc:sldMkLst>
          <pc:docMk/>
          <pc:sldMk cId="1882010792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528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6401/JQSH-23-42" TargetMode="External"/><Relationship Id="rId7" Type="http://schemas.openxmlformats.org/officeDocument/2006/relationships/hyperlink" Target="https://diversification.com/term/pestel-analysis" TargetMode="External"/><Relationship Id="rId2" Type="http://schemas.openxmlformats.org/officeDocument/2006/relationships/hyperlink" Target="https://www.theguardian.com/business/2025/jan/03/drab-december-uk-high-street-decline-retail-footfall-sa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acebook.com/Doofinder" TargetMode="External"/><Relationship Id="rId5" Type="http://schemas.openxmlformats.org/officeDocument/2006/relationships/hyperlink" Target="https://www.bdc.ca/en/articles-tools/business-strategy-planning/define-strategy/pestel-analysis-identify-external-forces-affecting-your-organization" TargetMode="External"/><Relationship Id="rId4" Type="http://schemas.openxmlformats.org/officeDocument/2006/relationships/hyperlink" Target="https://asq.org/quality-resources/fishbone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members.mindtools.com/aqa3q37/pest-analysis" TargetMode="External"/><Relationship Id="rId13" Type="http://schemas.openxmlformats.org/officeDocument/2006/relationships/hyperlink" Target="https://youexec.com/questions/what-are-the-limitations-of-using-these-diagrams-in-bus" TargetMode="External"/><Relationship Id="rId3" Type="http://schemas.openxmlformats.org/officeDocument/2006/relationships/hyperlink" Target="https://www.fpcfreshtalkdaily.co.uk/post/high-prices-impact-uk-sales-of-popular-flowers" TargetMode="External"/><Relationship Id="rId7" Type="http://schemas.openxmlformats.org/officeDocument/2006/relationships/hyperlink" Target="https://www.juran.com/blog/the-ultimate-guide-to-cause-and-effect-diagrams/" TargetMode="External"/><Relationship Id="rId12" Type="http://schemas.openxmlformats.org/officeDocument/2006/relationships/hyperlink" Target="https://sgpackaging.com.au/blogs/news/why-modern-consumers-prefer-eco-friendly-packaging" TargetMode="External"/><Relationship Id="rId2" Type="http://schemas.openxmlformats.org/officeDocument/2006/relationships/hyperlink" Target="https://blog.wearedrew.co/en/concepts/what-is-a-cause-and-effect-diagram-and-what-is-it-fo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onos.co.uk/startupguide/grow-your-business/pestel-analysis/" TargetMode="External"/><Relationship Id="rId11" Type="http://schemas.openxmlformats.org/officeDocument/2006/relationships/hyperlink" Target="https://www.rosadoevents.com/post/how-weather-affects-flower-prices-for-florists-a-blooming-challenge?srsltid=AfmBOoqK0-BGHzhiS1KbzaBUfNc6k6SLTt4JNUzmJ2fjTEn7bD0jHhOF" TargetMode="External"/><Relationship Id="rId5" Type="http://schemas.openxmlformats.org/officeDocument/2006/relationships/hyperlink" Target="https://www.icegreen.ca/blog/why-consumers-prefer-eco-friendly-packaging-today/" TargetMode="External"/><Relationship Id="rId10" Type="http://schemas.openxmlformats.org/officeDocument/2006/relationships/hyperlink" Target="https://corporatefinanceinstitute.com/resources/management/pestel-analysis/" TargetMode="External"/><Relationship Id="rId4" Type="http://schemas.openxmlformats.org/officeDocument/2006/relationships/hyperlink" Target="https://www.gov.uk/online-and-distance-selling-for-businesses/online-selling" TargetMode="External"/><Relationship Id="rId9" Type="http://schemas.openxmlformats.org/officeDocument/2006/relationships/hyperlink" Target="https://www.forbes.com/councils/forbesagencycouncil/2021/08/02/why-digital-marketing-is-important-for-business-owners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Green Haven florists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</p:txBody>
      </p:sp>
      <p:pic>
        <p:nvPicPr>
          <p:cNvPr id="4" name="Graphic 3" descr="Sunflower with solid fill">
            <a:extLst>
              <a:ext uri="{FF2B5EF4-FFF2-40B4-BE49-F238E27FC236}">
                <a16:creationId xmlns:a16="http://schemas.microsoft.com/office/drawing/2014/main" id="{72EDEBEC-C92A-972E-276A-DC0CC32C6E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409621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76792-220C-5652-FC54-9845992BE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198D7-7B69-A310-2583-CD92E79B82C7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b="1" dirty="0">
                <a:latin typeface="Arial"/>
                <a:cs typeface="Arial"/>
              </a:rPr>
              <a:t>Student Name:</a:t>
            </a:r>
            <a:r>
              <a:rPr lang="en-GB" sz="2400" i="1" dirty="0">
                <a:latin typeface="Arial"/>
                <a:cs typeface="Arial"/>
              </a:rPr>
              <a:t> EVGENI KOKA </a:t>
            </a:r>
            <a:endParaRPr lang="en-GB" sz="2400" i="1"/>
          </a:p>
          <a:p>
            <a:r>
              <a:rPr lang="en-GB" sz="3200" b="1" dirty="0">
                <a:latin typeface="Arial"/>
                <a:cs typeface="Arial"/>
              </a:rPr>
              <a:t>Student ID:  </a:t>
            </a:r>
            <a:r>
              <a:rPr lang="en-GB" sz="3200" i="1" dirty="0">
                <a:latin typeface="Arial"/>
                <a:cs typeface="Arial"/>
              </a:rPr>
              <a:t>2509917</a:t>
            </a:r>
            <a:endParaRPr lang="en-GB" i="1"/>
          </a:p>
          <a:p>
            <a:r>
              <a:rPr lang="en-GB" sz="3200" b="1" dirty="0">
                <a:latin typeface="Arial"/>
                <a:cs typeface="Arial"/>
              </a:rPr>
              <a:t>Lecturer’s Name: </a:t>
            </a:r>
            <a:r>
              <a:rPr lang="en-GB" sz="3200" i="1" dirty="0">
                <a:latin typeface="Arial"/>
                <a:cs typeface="Arial"/>
              </a:rPr>
              <a:t> CHIJIOKE UBA</a:t>
            </a:r>
          </a:p>
          <a:p>
            <a:r>
              <a:rPr lang="en-GB" sz="3200" b="1" dirty="0">
                <a:latin typeface="Arial"/>
                <a:cs typeface="Arial"/>
              </a:rPr>
              <a:t>Module Code: 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i="1" dirty="0">
                <a:latin typeface="Arial"/>
                <a:cs typeface="Arial"/>
              </a:rPr>
              <a:t> LCLM 4004</a:t>
            </a:r>
            <a:endParaRPr lang="en-GB" i="1"/>
          </a:p>
          <a:p>
            <a:r>
              <a:rPr lang="en-GB" sz="3200" b="1" dirty="0">
                <a:latin typeface="Arial"/>
                <a:cs typeface="Arial"/>
              </a:rPr>
              <a:t>Module Name: </a:t>
            </a:r>
            <a:r>
              <a:rPr lang="en-GB" b="1" dirty="0">
                <a:latin typeface="Arial"/>
                <a:cs typeface="Arial"/>
              </a:rPr>
              <a:t>  </a:t>
            </a:r>
            <a:r>
              <a:rPr lang="en-GB" i="1" dirty="0">
                <a:latin typeface="Arial"/>
                <a:cs typeface="Arial"/>
              </a:rPr>
              <a:t>Problem Solving and Decision-Making</a:t>
            </a:r>
            <a:endParaRPr lang="en-GB" i="1"/>
          </a:p>
          <a:p>
            <a:r>
              <a:rPr lang="en-GB" sz="3200" b="1" dirty="0">
                <a:latin typeface="Arial"/>
                <a:cs typeface="Arial"/>
              </a:rPr>
              <a:t>Component 1: </a:t>
            </a:r>
            <a:r>
              <a:rPr lang="en-GB" b="1" i="1" dirty="0">
                <a:latin typeface="Arial"/>
                <a:cs typeface="Arial"/>
              </a:rPr>
              <a:t>  </a:t>
            </a:r>
            <a:r>
              <a:rPr lang="en-GB" i="1" dirty="0">
                <a:latin typeface="Arial"/>
                <a:cs typeface="Arial"/>
              </a:rPr>
              <a:t>Green Haven Florists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3105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C9104-2201-6D1A-D803-E1AF7EA7C6C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200" b="1" dirty="0">
                <a:latin typeface="Aharoni"/>
                <a:cs typeface="Aharoni"/>
              </a:rPr>
              <a:t>       Overview of my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0F022-244D-656C-1747-1ABDA1F39F12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Good morning, my name is Evgeni </a:t>
            </a:r>
            <a:r>
              <a:rPr lang="en-GB" dirty="0" err="1"/>
              <a:t>koka</a:t>
            </a:r>
            <a:endParaRPr lang="en-GB" dirty="0"/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In my presentation I will:</a:t>
            </a:r>
            <a:endParaRPr lang="en-GB" dirty="0">
              <a:latin typeface="Aptos" panose="020B0004020202020204"/>
              <a:cs typeface="Arial"/>
            </a:endParaRPr>
          </a:p>
          <a:p>
            <a:pPr marL="342900" indent="-342900"/>
            <a:r>
              <a:rPr lang="en-GB" sz="2400" dirty="0">
                <a:latin typeface="Arial"/>
                <a:cs typeface="Arial"/>
              </a:rPr>
              <a:t> An overview Green Havan Florists and the nature and scope of the problems they are encountering.</a:t>
            </a:r>
            <a:endParaRPr lang="en-GB"/>
          </a:p>
          <a:p>
            <a:pPr marL="342900" indent="-342900"/>
            <a:r>
              <a:rPr lang="en-GB" sz="2400" dirty="0">
                <a:latin typeface="Arial"/>
                <a:cs typeface="Arial"/>
              </a:rPr>
              <a:t>An application of the 5W2H model that summarises these issues.</a:t>
            </a:r>
            <a:endParaRPr lang="en-GB" dirty="0"/>
          </a:p>
          <a:p>
            <a:pPr marL="342900" indent="-342900"/>
            <a:r>
              <a:rPr lang="en-GB" sz="2400" dirty="0">
                <a:latin typeface="Arial"/>
                <a:cs typeface="Arial"/>
              </a:rPr>
              <a:t>A critique and application of the PESTEL framework.</a:t>
            </a:r>
            <a:endParaRPr lang="en-GB" dirty="0"/>
          </a:p>
          <a:p>
            <a:pPr marL="342900" indent="-342900"/>
            <a:r>
              <a:rPr lang="en-GB" sz="2400" dirty="0">
                <a:latin typeface="Arial"/>
                <a:cs typeface="Arial"/>
              </a:rPr>
              <a:t>A critique and application of the Cause-and-Effect model.</a:t>
            </a:r>
            <a:endParaRPr lang="en-GB" dirty="0"/>
          </a:p>
          <a:p>
            <a:pPr marL="342900" indent="-342900"/>
            <a:r>
              <a:rPr lang="en-GB" sz="2400" dirty="0">
                <a:latin typeface="Arial"/>
                <a:cs typeface="Arial"/>
              </a:rPr>
              <a:t>And, finally, provide a summary of the key findings.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043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04F05-DB7E-DD6B-76E1-18992D0EAF3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   </a:t>
            </a:r>
            <a:r>
              <a:rPr lang="en-GB" sz="3200" b="1" dirty="0">
                <a:latin typeface="Aharoni"/>
                <a:cs typeface="Aharoni"/>
              </a:rPr>
              <a:t>  Overview of Green Haven Florist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3E896-D151-A008-5E4B-CC83F99926A6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Green Haven Florists is an independent flower shop in Norwich, UK, founded in 2016 by Liam and Priya.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Known for bespoke floral designs, sustainability, and strong local community ties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Serves walk-in customers, weddings, and corporate clients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Recently facing declining in-store sales due to reduced high-street footfall, rising costs, and increased online competition and the need to under the nature ,scope and impact the problem.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226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5D406-4BC0-037D-F66B-555C0B5D638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Root Problem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0D7F6-9D13-0EA7-1FED-136D59B5B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30% decline in in-store sales in the last 12 months</a:t>
            </a:r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A38AA3B-BFA0-52DA-6508-A9D40FB3A4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8341233"/>
              </p:ext>
            </p:extLst>
          </p:nvPr>
        </p:nvGraphicFramePr>
        <p:xfrm>
          <a:off x="1022195" y="2536902"/>
          <a:ext cx="8017584" cy="313506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933264">
                  <a:extLst>
                    <a:ext uri="{9D8B030D-6E8A-4147-A177-3AD203B41FA5}">
                      <a16:colId xmlns:a16="http://schemas.microsoft.com/office/drawing/2014/main" val="1964378994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3472562164"/>
                    </a:ext>
                  </a:extLst>
                </a:gridCol>
              </a:tblGrid>
              <a:tr h="5747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u="none" strike="noStrike" noProof="0" dirty="0">
                          <a:latin typeface="Aptos"/>
                        </a:rPr>
                        <a:t>External</a:t>
                      </a:r>
                      <a:endParaRPr 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u="none" strike="noStrike" noProof="0" dirty="0">
                          <a:latin typeface="Aptos"/>
                        </a:rPr>
                        <a:t>Internal</a:t>
                      </a:r>
                      <a:endParaRPr lang="en-US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5635397"/>
                  </a:ext>
                </a:extLst>
              </a:tr>
              <a:tr h="574749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Shift to online shopping &amp; convenience</a:t>
                      </a:r>
                      <a:endParaRPr lang="en-US" b="1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Reduced high-street footfall</a:t>
                      </a:r>
                      <a:endParaRPr lang="en-GB" b="1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New competitors (online chains &amp; boutique florist)</a:t>
                      </a:r>
                      <a:endParaRPr lang="en-GB" b="1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Rising supplier &amp; sustainability costs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Heavy reliance on walk-in customers</a:t>
                      </a:r>
                      <a:endParaRPr lang="en-US" b="1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Outdated website &amp; limited online ordering</a:t>
                      </a:r>
                      <a:endParaRPr lang="en-GB" b="1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Weak digital marketing &amp; social media presence</a:t>
                      </a:r>
                      <a:endParaRPr lang="en-GB" b="1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Sustainability value not clearly communicated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593586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7BEF713-78C6-6FD0-1486-EE4534772AFA}"/>
              </a:ext>
            </a:extLst>
          </p:cNvPr>
          <p:cNvSpPr txBox="1"/>
          <p:nvPr/>
        </p:nvSpPr>
        <p:spPr>
          <a:xfrm>
            <a:off x="1019735" y="5983941"/>
            <a:ext cx="800996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Green has more control for internal factors, and less for the external ones.</a:t>
            </a:r>
          </a:p>
        </p:txBody>
      </p:sp>
    </p:spTree>
    <p:extLst>
      <p:ext uri="{BB962C8B-B14F-4D97-AF65-F5344CB8AC3E}">
        <p14:creationId xmlns:p14="http://schemas.microsoft.com/office/powerpoint/2010/main" val="1722432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16027-2469-2E5D-0A5E-2863649DE79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              Application of  5W2H  MODEL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CD39DFE-E4CB-0903-5575-618A7E5917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3942230"/>
              </p:ext>
            </p:extLst>
          </p:nvPr>
        </p:nvGraphicFramePr>
        <p:xfrm>
          <a:off x="838200" y="1825625"/>
          <a:ext cx="10515591" cy="156882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02227">
                  <a:extLst>
                    <a:ext uri="{9D8B030D-6E8A-4147-A177-3AD203B41FA5}">
                      <a16:colId xmlns:a16="http://schemas.microsoft.com/office/drawing/2014/main" val="1306554262"/>
                    </a:ext>
                  </a:extLst>
                </a:gridCol>
                <a:gridCol w="1502227">
                  <a:extLst>
                    <a:ext uri="{9D8B030D-6E8A-4147-A177-3AD203B41FA5}">
                      <a16:colId xmlns:a16="http://schemas.microsoft.com/office/drawing/2014/main" val="2122098085"/>
                    </a:ext>
                  </a:extLst>
                </a:gridCol>
                <a:gridCol w="1565621">
                  <a:extLst>
                    <a:ext uri="{9D8B030D-6E8A-4147-A177-3AD203B41FA5}">
                      <a16:colId xmlns:a16="http://schemas.microsoft.com/office/drawing/2014/main" val="2890472049"/>
                    </a:ext>
                  </a:extLst>
                </a:gridCol>
                <a:gridCol w="1438835">
                  <a:extLst>
                    <a:ext uri="{9D8B030D-6E8A-4147-A177-3AD203B41FA5}">
                      <a16:colId xmlns:a16="http://schemas.microsoft.com/office/drawing/2014/main" val="3025910166"/>
                    </a:ext>
                  </a:extLst>
                </a:gridCol>
                <a:gridCol w="1502227">
                  <a:extLst>
                    <a:ext uri="{9D8B030D-6E8A-4147-A177-3AD203B41FA5}">
                      <a16:colId xmlns:a16="http://schemas.microsoft.com/office/drawing/2014/main" val="1439718937"/>
                    </a:ext>
                  </a:extLst>
                </a:gridCol>
                <a:gridCol w="1502227">
                  <a:extLst>
                    <a:ext uri="{9D8B030D-6E8A-4147-A177-3AD203B41FA5}">
                      <a16:colId xmlns:a16="http://schemas.microsoft.com/office/drawing/2014/main" val="158021596"/>
                    </a:ext>
                  </a:extLst>
                </a:gridCol>
                <a:gridCol w="1502227">
                  <a:extLst>
                    <a:ext uri="{9D8B030D-6E8A-4147-A177-3AD203B41FA5}">
                      <a16:colId xmlns:a16="http://schemas.microsoft.com/office/drawing/2014/main" val="3149843468"/>
                    </a:ext>
                  </a:extLst>
                </a:gridCol>
              </a:tblGrid>
              <a:tr h="1568823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What?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Where?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tx1"/>
                          </a:solidFill>
                          <a:latin typeface="Arial"/>
                        </a:rPr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2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21933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32242E3-DD11-E786-FC8A-DD18F6B7470E}"/>
              </a:ext>
            </a:extLst>
          </p:cNvPr>
          <p:cNvSpPr txBox="1"/>
          <p:nvPr/>
        </p:nvSpPr>
        <p:spPr>
          <a:xfrm>
            <a:off x="1810435" y="3556092"/>
            <a:ext cx="6597804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Aptos"/>
                <a:ea typeface="Roboto"/>
                <a:cs typeface="Roboto"/>
              </a:rPr>
              <a:t>5W2H method is an introductory method of clarifying the problem and determinate the root cause of problem  </a:t>
            </a:r>
            <a:r>
              <a:rPr lang="en-GB" sz="1100" dirty="0">
                <a:solidFill>
                  <a:srgbClr val="2C3E5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(</a:t>
            </a:r>
            <a:r>
              <a:rPr lang="en-GB" sz="1100" dirty="0" err="1">
                <a:solidFill>
                  <a:srgbClr val="2C3E5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pancho</a:t>
            </a:r>
            <a:r>
              <a:rPr lang="en-GB" sz="1100" dirty="0">
                <a:solidFill>
                  <a:srgbClr val="2C3E5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, 2020)</a:t>
            </a:r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6080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5B00-B8BC-BFFE-55F8-97BFE99DE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2246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Green Haven Florists 5w2h model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9272593-7D5B-B77D-FF28-6113DAAE3B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2304591"/>
              </p:ext>
            </p:extLst>
          </p:nvPr>
        </p:nvGraphicFramePr>
        <p:xfrm>
          <a:off x="840168" y="1148193"/>
          <a:ext cx="10507064" cy="4297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372518">
                  <a:extLst>
                    <a:ext uri="{9D8B030D-6E8A-4147-A177-3AD203B41FA5}">
                      <a16:colId xmlns:a16="http://schemas.microsoft.com/office/drawing/2014/main" val="36208375"/>
                    </a:ext>
                  </a:extLst>
                </a:gridCol>
                <a:gridCol w="1473930">
                  <a:extLst>
                    <a:ext uri="{9D8B030D-6E8A-4147-A177-3AD203B41FA5}">
                      <a16:colId xmlns:a16="http://schemas.microsoft.com/office/drawing/2014/main" val="1838608098"/>
                    </a:ext>
                  </a:extLst>
                </a:gridCol>
                <a:gridCol w="1532123">
                  <a:extLst>
                    <a:ext uri="{9D8B030D-6E8A-4147-A177-3AD203B41FA5}">
                      <a16:colId xmlns:a16="http://schemas.microsoft.com/office/drawing/2014/main" val="299137935"/>
                    </a:ext>
                  </a:extLst>
                </a:gridCol>
                <a:gridCol w="1532123">
                  <a:extLst>
                    <a:ext uri="{9D8B030D-6E8A-4147-A177-3AD203B41FA5}">
                      <a16:colId xmlns:a16="http://schemas.microsoft.com/office/drawing/2014/main" val="3340112514"/>
                    </a:ext>
                  </a:extLst>
                </a:gridCol>
                <a:gridCol w="1619182">
                  <a:extLst>
                    <a:ext uri="{9D8B030D-6E8A-4147-A177-3AD203B41FA5}">
                      <a16:colId xmlns:a16="http://schemas.microsoft.com/office/drawing/2014/main" val="3877507123"/>
                    </a:ext>
                  </a:extLst>
                </a:gridCol>
                <a:gridCol w="1445065">
                  <a:extLst>
                    <a:ext uri="{9D8B030D-6E8A-4147-A177-3AD203B41FA5}">
                      <a16:colId xmlns:a16="http://schemas.microsoft.com/office/drawing/2014/main" val="3447332225"/>
                    </a:ext>
                  </a:extLst>
                </a:gridCol>
                <a:gridCol w="1532123">
                  <a:extLst>
                    <a:ext uri="{9D8B030D-6E8A-4147-A177-3AD203B41FA5}">
                      <a16:colId xmlns:a16="http://schemas.microsoft.com/office/drawing/2014/main" val="3435744178"/>
                    </a:ext>
                  </a:extLst>
                </a:gridCol>
              </a:tblGrid>
              <a:tr h="313217">
                <a:tc>
                  <a:txBody>
                    <a:bodyPr/>
                    <a:lstStyle/>
                    <a:p>
                      <a:r>
                        <a:rPr lang="en-GB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How?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much?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7530161"/>
                  </a:ext>
                </a:extLst>
              </a:tr>
              <a:tr h="2779809">
                <a:tc>
                  <a:txBody>
                    <a:bodyPr/>
                    <a:lstStyle/>
                    <a:p>
                      <a:pPr marL="171450" lvl="0" indent="-171450" algn="l">
                        <a:buFont typeface="Wingdings"/>
                        <a:buChar char="Ø"/>
                      </a:pPr>
                      <a:r>
                        <a:rPr lang="en-GB" sz="1400" b="0" i="0" u="none" strike="noStrike" noProof="0" dirty="0">
                          <a:solidFill>
                            <a:schemeClr val="tx1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Green Haven Florists is experiencing a </a:t>
                      </a:r>
                      <a:r>
                        <a:rPr lang="en-GB" sz="1400" b="1" i="0" u="none" strike="noStrike" noProof="0" dirty="0">
                          <a:solidFill>
                            <a:schemeClr val="tx1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30% decline in in-store sales</a:t>
                      </a:r>
                      <a:r>
                        <a:rPr lang="en-GB" sz="1400" b="0" i="0" u="none" strike="noStrike" noProof="0" dirty="0">
                          <a:solidFill>
                            <a:schemeClr val="tx1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 over the past 12 months. 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>
                        <a:buFont typeface="Wingdings"/>
                        <a:buChar char="Ø"/>
                      </a:pPr>
                      <a:r>
                        <a:rPr lang="en-GB" sz="1400" b="1" i="0" u="none" strike="noStrike" noProof="0" dirty="0">
                          <a:solidFill>
                            <a:schemeClr val="tx1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In-store</a:t>
                      </a:r>
                      <a:r>
                        <a:rPr lang="en-GB" sz="1400" b="0" i="0" u="none" strike="noStrike" noProof="0" dirty="0">
                          <a:solidFill>
                            <a:schemeClr val="tx1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, where foot traffic and impulse purchases have declined</a:t>
                      </a:r>
                      <a:endParaRPr lang="en-US" sz="1400"/>
                    </a:p>
                    <a:p>
                      <a:pPr marL="171450" lvl="0" indent="-171450" algn="l">
                        <a:buFont typeface="Wingdings"/>
                        <a:buChar char="Ø"/>
                      </a:pPr>
                      <a:endParaRPr lang="en-GB" sz="1400" b="0" i="0" u="none" strike="noStrike" noProof="0" dirty="0">
                        <a:solidFill>
                          <a:schemeClr val="tx1"/>
                        </a:solidFill>
                        <a:highlight>
                          <a:srgbClr val="FFFFFF"/>
                        </a:highlight>
                        <a:latin typeface="Aptos"/>
                      </a:endParaRPr>
                    </a:p>
                    <a:p>
                      <a:pPr marL="0" lvl="0" indent="0" algn="l">
                        <a:buNone/>
                      </a:pPr>
                      <a:endParaRPr lang="en-GB" sz="1400" b="0" i="0" u="none" strike="noStrike" noProof="0" dirty="0">
                        <a:solidFill>
                          <a:schemeClr val="tx1"/>
                        </a:solidFill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400" b="0" i="0" u="none" strike="noStrike" noProof="0" dirty="0">
                          <a:solidFill>
                            <a:schemeClr val="tx1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The decline has become evident over the </a:t>
                      </a:r>
                      <a:r>
                        <a:rPr lang="en-GB" sz="1400" b="1" i="0" u="none" strike="noStrike" noProof="0" dirty="0">
                          <a:solidFill>
                            <a:schemeClr val="tx1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last 12Liam and Priya</a:t>
                      </a:r>
                      <a:r>
                        <a:rPr lang="en-GB" sz="1400" b="0" i="0" u="none" strike="noStrike" noProof="0" dirty="0">
                          <a:solidFill>
                            <a:schemeClr val="tx1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, as business owners facing declining profits</a:t>
                      </a:r>
                      <a:endParaRPr lang="en-US" sz="1400"/>
                    </a:p>
                    <a:p>
                      <a:pPr marL="171450" lvl="0" indent="-171450" algn="l">
                        <a:buFont typeface="Wingdings"/>
                        <a:buChar char="Ø"/>
                      </a:pPr>
                      <a:endParaRPr lang="en-GB" sz="1400" b="0" i="0" u="none" strike="noStrike" noProof="0" dirty="0">
                        <a:solidFill>
                          <a:schemeClr val="tx1"/>
                        </a:solidFill>
                        <a:highlight>
                          <a:srgbClr val="FFFFFF"/>
                        </a:highlight>
                        <a:latin typeface="Aptos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400" b="0" i="0" u="none" strike="noStrike" noProof="0" dirty="0">
                        <a:solidFill>
                          <a:schemeClr val="tx1"/>
                        </a:solidFill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400" b="1" i="0" u="none" strike="noStrike" noProof="0" dirty="0">
                          <a:highlight>
                            <a:srgbClr val="FFFFFF"/>
                          </a:highlight>
                          <a:latin typeface="Aptos"/>
                        </a:rPr>
                        <a:t>Liam and Priya</a:t>
                      </a:r>
                      <a:r>
                        <a:rPr lang="en-GB" sz="1400" b="0" i="0" u="none" strike="noStrike" noProof="0" dirty="0">
                          <a:highlight>
                            <a:srgbClr val="FFFFFF"/>
                          </a:highlight>
                          <a:latin typeface="Aptos"/>
                        </a:rPr>
                        <a:t>, as business owners facing declining profits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endParaRPr lang="en-GB" sz="1400" b="0" i="0" u="none" strike="noStrike" noProof="0" dirty="0">
                        <a:highlight>
                          <a:srgbClr val="FFFFFF"/>
                        </a:highlight>
                        <a:latin typeface="Aptos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400" b="0" i="0" u="none" strike="noStrike" noProof="0" dirty="0">
                        <a:highlight>
                          <a:srgbClr val="FFFFFF"/>
                        </a:highlight>
                        <a:latin typeface="Aptos"/>
                      </a:endParaRPr>
                    </a:p>
                    <a:p>
                      <a:pPr marL="285750" lvl="0" indent="-285750" algn="l">
                        <a:buFont typeface="Wingdings"/>
                        <a:buChar char="Ø"/>
                      </a:pPr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400" b="0" i="0" u="none" strike="noStrike" noProof="0" dirty="0">
                          <a:highlight>
                            <a:srgbClr val="FFFFFF"/>
                          </a:highlight>
                          <a:latin typeface="Aptos"/>
                        </a:rPr>
                        <a:t>Reduced high-street footfall due to local business closures and changing shopping habits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400" b="0" i="0" u="none" strike="noStrike" noProof="0" dirty="0">
                          <a:highlight>
                            <a:srgbClr val="FFFFFF"/>
                          </a:highlight>
                          <a:latin typeface="Aptos"/>
                        </a:rPr>
                        <a:t>Increased competition from online flower delivery services offering lower prices and faster delivery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400" b="0" i="0" u="none" strike="noStrike" noProof="0" dirty="0">
                        <a:highlight>
                          <a:srgbClr val="FFFFFF"/>
                        </a:highlight>
                        <a:latin typeface="Aptos"/>
                      </a:endParaRPr>
                    </a:p>
                    <a:p>
                      <a:pPr marL="285750" lvl="0" indent="-285750" algn="l">
                        <a:buFont typeface="Wingdings"/>
                        <a:buChar char="Ø"/>
                      </a:pPr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400" b="0" i="0" u="none" strike="noStrike" noProof="0" dirty="0">
                          <a:highlight>
                            <a:srgbClr val="FFFFFF"/>
                          </a:highlight>
                          <a:latin typeface="Aptos"/>
                        </a:rPr>
                        <a:t>Lower overall revenue and cash flow constraints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400" b="0" i="0" u="none" strike="noStrike" noProof="0" dirty="0">
                          <a:highlight>
                            <a:srgbClr val="FFFFFF"/>
                          </a:highlight>
                          <a:latin typeface="Aptos"/>
                        </a:rPr>
                        <a:t>Reduced ability to absorb rising costs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400" b="0" i="0" u="none" strike="noStrike" noProof="0" dirty="0">
                          <a:highlight>
                            <a:srgbClr val="FFFFFF"/>
                          </a:highlight>
                          <a:latin typeface="Aptos"/>
                        </a:rPr>
                        <a:t>Increased reliance on inconsistent online sales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400" b="0" i="0" u="none" strike="noStrike" noProof="0" dirty="0">
                        <a:highlight>
                          <a:srgbClr val="FFFFFF"/>
                        </a:highlight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In-store sales have declined by </a:t>
                      </a:r>
                      <a:r>
                        <a:rPr lang="en-GB" sz="1400" b="1" i="0" u="none" strike="noStrike" noProof="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ptos"/>
                        </a:rPr>
                        <a:t>approximately 30%</a:t>
                      </a:r>
                    </a:p>
                    <a:p>
                      <a:pPr lvl="0">
                        <a:buNone/>
                      </a:pP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34188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102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3B908-0F6E-7827-2C49-EF7F42B0BE7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               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46108-8E98-C6FE-5EED-F36340DA7BBF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GB" sz="1400" b="1" dirty="0"/>
              <a:t>                                                                    </a:t>
            </a:r>
            <a:r>
              <a:rPr lang="en-GB" sz="1400" b="1" i="1" dirty="0"/>
              <a:t> What is the PESTEL Framework?</a:t>
            </a:r>
          </a:p>
          <a:p>
            <a:pPr marL="0" indent="0" algn="just">
              <a:buNone/>
            </a:pPr>
            <a:r>
              <a:rPr lang="en-GB" sz="1400" dirty="0">
                <a:ea typeface="+mn-lt"/>
                <a:cs typeface="+mn-lt"/>
              </a:rPr>
              <a:t>A tool to analyse </a:t>
            </a:r>
            <a:r>
              <a:rPr lang="en-GB" sz="1400" b="1" dirty="0">
                <a:ea typeface="+mn-lt"/>
                <a:cs typeface="+mn-lt"/>
              </a:rPr>
              <a:t>external macro-environmental factors</a:t>
            </a:r>
            <a:r>
              <a:rPr lang="en-GB" sz="1400" dirty="0">
                <a:ea typeface="+mn-lt"/>
                <a:cs typeface="+mn-lt"/>
              </a:rPr>
              <a:t> affecting an organisation: Political, Economic, Social, Technological, Environmental, and Legal.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(Mindtools.com, 2025)</a:t>
            </a:r>
          </a:p>
          <a:p>
            <a:pPr marL="0" indent="0" algn="just">
              <a:buNone/>
            </a:pPr>
            <a:r>
              <a:rPr lang="en-GB" sz="1400" dirty="0"/>
              <a:t>                                                                            </a:t>
            </a:r>
            <a:r>
              <a:rPr lang="en-GB" sz="1400" b="1" i="1" dirty="0"/>
              <a:t>Why is PESTEL Used?</a:t>
            </a:r>
          </a:p>
          <a:p>
            <a:pPr marL="0" indent="0" algn="just">
              <a:buNone/>
            </a:pP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To identify external </a:t>
            </a:r>
            <a:r>
              <a:rPr lang="en-GB" sz="1400" b="1" dirty="0">
                <a:highlight>
                  <a:srgbClr val="FFFFFF"/>
                </a:highlight>
                <a:ea typeface="+mn-lt"/>
                <a:cs typeface="+mn-lt"/>
              </a:rPr>
              <a:t>opportunities and threats</a:t>
            </a: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, helping businesses plan strategically and respond proactively to change.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(</a:t>
            </a:r>
            <a:r>
              <a:rPr lang="en-GB" sz="1400" err="1">
                <a:highlight>
                  <a:srgbClr val="FFFFFF"/>
                </a:highlight>
                <a:latin typeface="Roboto"/>
                <a:ea typeface="Roboto"/>
                <a:cs typeface="Roboto"/>
              </a:rPr>
              <a:t>Peterdy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, 2025)</a:t>
            </a:r>
            <a:endParaRPr lang="en-GB" sz="1400" dirty="0"/>
          </a:p>
          <a:p>
            <a:pPr marL="0" indent="0" algn="just">
              <a:buNone/>
            </a:pPr>
            <a:r>
              <a:rPr lang="en-GB" sz="1400" dirty="0"/>
              <a:t>                                                                               </a:t>
            </a:r>
            <a:r>
              <a:rPr lang="en-GB" sz="1400" b="1" i="1" dirty="0"/>
              <a:t>How is PESTEL Used?</a:t>
            </a:r>
          </a:p>
          <a:p>
            <a:pPr marL="0" indent="0" algn="just">
              <a:buNone/>
            </a:pP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Applied in </a:t>
            </a:r>
            <a:r>
              <a:rPr lang="en-GB" sz="1400" b="1" dirty="0">
                <a:highlight>
                  <a:srgbClr val="FFFFFF"/>
                </a:highlight>
                <a:ea typeface="+mn-lt"/>
                <a:cs typeface="+mn-lt"/>
              </a:rPr>
              <a:t>strategic planning</a:t>
            </a: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, market research, and competitor analysis across industries</a:t>
            </a:r>
            <a:r>
              <a:rPr lang="en-GB" sz="1400" dirty="0">
                <a:highlight>
                  <a:srgbClr val="FFFFFF"/>
                </a:highlight>
                <a:latin typeface="Aptos"/>
                <a:ea typeface="Roboto"/>
                <a:cs typeface="Roboto"/>
              </a:rPr>
              <a:t>. 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(BDC, 2023)</a:t>
            </a:r>
            <a:endParaRPr lang="en-GB" sz="1400" dirty="0">
              <a:ea typeface="Roboto"/>
              <a:cs typeface="Roboto"/>
            </a:endParaRPr>
          </a:p>
          <a:p>
            <a:pPr marL="0" indent="0" algn="just">
              <a:buNone/>
            </a:pPr>
            <a:r>
              <a:rPr lang="en-GB" sz="1400" dirty="0"/>
              <a:t>                                                                           </a:t>
            </a:r>
            <a:r>
              <a:rPr lang="en-GB" sz="1400" b="1" i="1" dirty="0"/>
              <a:t>  Benefits of the PESTEL Framework</a:t>
            </a:r>
            <a:endParaRPr lang="en-GB" sz="1400" b="1" i="1">
              <a:latin typeface="Aptos"/>
              <a:ea typeface="Roboto"/>
              <a:cs typeface="Roboto"/>
            </a:endParaRPr>
          </a:p>
          <a:p>
            <a:pPr marL="0" indent="0" algn="just">
              <a:buNone/>
            </a:pP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Provides a structured approach to </a:t>
            </a:r>
            <a:r>
              <a:rPr lang="en-GB" sz="1400" b="1" dirty="0">
                <a:highlight>
                  <a:srgbClr val="FFFFFF"/>
                </a:highlight>
                <a:ea typeface="+mn-lt"/>
                <a:cs typeface="+mn-lt"/>
              </a:rPr>
              <a:t>understand external factors</a:t>
            </a: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, anticipate risks, and discover market trends for better decision-making. 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(Diversification.com, 2024)</a:t>
            </a:r>
          </a:p>
          <a:p>
            <a:pPr marL="0" indent="0" algn="just">
              <a:buNone/>
            </a:pPr>
            <a:r>
              <a:rPr lang="en-GB" sz="1400" dirty="0"/>
              <a:t>                                                                              </a:t>
            </a:r>
            <a:r>
              <a:rPr lang="en-GB" sz="1400" b="1" i="1" dirty="0"/>
              <a:t>Criticisms of the PESTEL Framework</a:t>
            </a:r>
          </a:p>
          <a:p>
            <a:pPr marL="0" indent="0" algn="just">
              <a:buNone/>
            </a:pP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Can be too broad or subjective, lacks direct solutions, may overlap factors, and results can quickly become outdated.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 (BDC, 2023)</a:t>
            </a:r>
            <a:endParaRPr lang="en-GB" sz="1400" dirty="0"/>
          </a:p>
          <a:p>
            <a:pPr>
              <a:buNone/>
            </a:pPr>
            <a:endParaRPr lang="en-GB" sz="1100" dirty="0">
              <a:solidFill>
                <a:srgbClr val="2C3E50"/>
              </a:solidFill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GB" sz="1100" dirty="0">
              <a:solidFill>
                <a:srgbClr val="2C3E50"/>
              </a:solidFill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GB" sz="1200" b="1" dirty="0"/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3362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BA499-A22E-7092-D433-6590A199E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615" y="67759"/>
            <a:ext cx="11314770" cy="134414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1600" dirty="0"/>
              <a:t>             </a:t>
            </a:r>
            <a:r>
              <a:rPr lang="en-GB" sz="2000" b="1" dirty="0"/>
              <a:t>PESTEL ANALYSIS IN GREEN HAVEN FLORISTS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FA6D157-C418-23B1-76EE-B506DF5009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8503828"/>
              </p:ext>
            </p:extLst>
          </p:nvPr>
        </p:nvGraphicFramePr>
        <p:xfrm>
          <a:off x="434788" y="1799386"/>
          <a:ext cx="11320230" cy="4396291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1647263">
                  <a:extLst>
                    <a:ext uri="{9D8B030D-6E8A-4147-A177-3AD203B41FA5}">
                      <a16:colId xmlns:a16="http://schemas.microsoft.com/office/drawing/2014/main" val="3563446589"/>
                    </a:ext>
                  </a:extLst>
                </a:gridCol>
                <a:gridCol w="1893792">
                  <a:extLst>
                    <a:ext uri="{9D8B030D-6E8A-4147-A177-3AD203B41FA5}">
                      <a16:colId xmlns:a16="http://schemas.microsoft.com/office/drawing/2014/main" val="3020106870"/>
                    </a:ext>
                  </a:extLst>
                </a:gridCol>
                <a:gridCol w="1972235">
                  <a:extLst>
                    <a:ext uri="{9D8B030D-6E8A-4147-A177-3AD203B41FA5}">
                      <a16:colId xmlns:a16="http://schemas.microsoft.com/office/drawing/2014/main" val="1922562064"/>
                    </a:ext>
                  </a:extLst>
                </a:gridCol>
                <a:gridCol w="2005852">
                  <a:extLst>
                    <a:ext uri="{9D8B030D-6E8A-4147-A177-3AD203B41FA5}">
                      <a16:colId xmlns:a16="http://schemas.microsoft.com/office/drawing/2014/main" val="4078995383"/>
                    </a:ext>
                  </a:extLst>
                </a:gridCol>
                <a:gridCol w="1837068">
                  <a:extLst>
                    <a:ext uri="{9D8B030D-6E8A-4147-A177-3AD203B41FA5}">
                      <a16:colId xmlns:a16="http://schemas.microsoft.com/office/drawing/2014/main" val="3196830787"/>
                    </a:ext>
                  </a:extLst>
                </a:gridCol>
                <a:gridCol w="1964020">
                  <a:extLst>
                    <a:ext uri="{9D8B030D-6E8A-4147-A177-3AD203B41FA5}">
                      <a16:colId xmlns:a16="http://schemas.microsoft.com/office/drawing/2014/main" val="2686064756"/>
                    </a:ext>
                  </a:extLst>
                </a:gridCol>
              </a:tblGrid>
              <a:tr h="403411">
                <a:tc>
                  <a:txBody>
                    <a:bodyPr/>
                    <a:lstStyle/>
                    <a:p>
                      <a:r>
                        <a:rPr lang="en-GB" sz="1600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ECONIMOC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ENVIROMENTAL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22298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Import rules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↑ flower costs (orchids, tulips)</a:t>
                      </a:r>
                      <a:endParaRPr lang="en-US" sz="16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Local policies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affect high street support &amp; business rates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 (Ionos, 2023)</a:t>
                      </a:r>
                      <a:endParaRPr lang="en-GB" sz="1600" dirty="0"/>
                    </a:p>
                    <a:p>
                      <a:pPr lvl="0"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High-street footfall ↓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fewer walk-in sales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(Butler, 2025)</a:t>
                      </a:r>
                      <a:endParaRPr lang="en-US" sz="16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Inflation ↑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higher costs for flowers &amp; supplies 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(</a:t>
                      </a:r>
                      <a:r>
                        <a:rPr lang="en-GB" sz="1600" b="0" i="0" u="none" strike="noStrike" noProof="0" err="1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Gillmcshane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, 2025)</a:t>
                      </a:r>
                      <a:endParaRPr lang="en-GB" sz="1600" dirty="0"/>
                    </a:p>
                    <a:p>
                      <a:pPr lvl="0"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Online shopping ↑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fewer people visit the shop (</a:t>
                      </a:r>
                      <a:r>
                        <a:rPr lang="en-GB" sz="1600" b="0" i="0" u="none" strike="noStrike" noProof="0" err="1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Doofinder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, 2025)</a:t>
                      </a:r>
                      <a:endParaRPr lang="en-US" sz="16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Eco-friendly demand ↑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customers like sustainable flowers &amp; packaging 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(ICEGREEN, 2025)</a:t>
                      </a:r>
                      <a:endParaRPr lang="en-GB" sz="1600" dirty="0"/>
                    </a:p>
                    <a:p>
                      <a:pPr lvl="0"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E‑commerce growth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more customers buy flowers online</a:t>
                      </a:r>
                      <a:endParaRPr lang="en-US" sz="16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Digital marketing &amp; online platforms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important for visibility; Green Haven lags 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(</a:t>
                      </a:r>
                      <a:r>
                        <a:rPr lang="en-GB" sz="1600" b="0" i="0" u="none" strike="noStrike" noProof="0" err="1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Patoli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, 2021)</a:t>
                      </a:r>
                      <a:endParaRPr lang="en-GB" sz="1600" dirty="0"/>
                    </a:p>
                    <a:p>
                      <a:pPr lvl="0"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Sustainability trends ↑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customers like eco-friendly flowers &amp; packaging 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(Packaging, 2024)</a:t>
                      </a:r>
                      <a:endParaRPr lang="en-US" sz="16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Climate &amp; seasonal changes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affect flower supply and cost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 (Rosado, 2025)</a:t>
                      </a:r>
                      <a:endParaRPr lang="en-GB" sz="1600" dirty="0"/>
                    </a:p>
                    <a:p>
                      <a:pPr lvl="0"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Consumer protection laws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rules for online orders, returns, and delivery</a:t>
                      </a:r>
                      <a:endParaRPr lang="en-US" sz="16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600" b="1" i="0" u="none" strike="noStrike" noProof="0" dirty="0">
                          <a:latin typeface="Aptos"/>
                        </a:rPr>
                        <a:t>Employment &amp; health &amp; safety laws</a:t>
                      </a:r>
                      <a:r>
                        <a:rPr lang="en-GB" sz="1600" b="0" i="0" u="none" strike="noStrike" noProof="0" dirty="0">
                          <a:latin typeface="Aptos"/>
                        </a:rPr>
                        <a:t> → affect staff costs and store operations</a:t>
                      </a:r>
                      <a:r>
                        <a:rPr lang="en-GB" sz="1600" b="0" i="0" u="none" strike="noStrike" noProof="0" dirty="0">
                          <a:solidFill>
                            <a:srgbClr val="2C3E50"/>
                          </a:solidFill>
                          <a:highlight>
                            <a:srgbClr val="FFFFFF"/>
                          </a:highlight>
                          <a:latin typeface="Roboto"/>
                        </a:rPr>
                        <a:t> (Government Digital Service, 2012)</a:t>
                      </a:r>
                      <a:endParaRPr lang="en-GB" sz="1600" dirty="0"/>
                    </a:p>
                    <a:p>
                      <a:pPr lvl="0"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80455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258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F3C77-2A37-2DE0-CA19-E2B4CC88278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     </a:t>
            </a:r>
            <a:r>
              <a:rPr lang="en-GB" sz="2400" dirty="0"/>
              <a:t>APPLICATION OF CAUSE AND 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055DA-7146-7D39-A5B7-834581517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89"/>
          </a:xfrm>
          <a:solidFill>
            <a:schemeClr val="bg1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sz="1600" i="1" dirty="0"/>
              <a:t>                                  </a:t>
            </a:r>
            <a:r>
              <a:rPr lang="en-GB" sz="1800" i="1" dirty="0"/>
              <a:t> </a:t>
            </a:r>
            <a:r>
              <a:rPr lang="en-GB" sz="1400" b="1" i="1" dirty="0"/>
              <a:t>What is the Cause-and-Effect Model?</a:t>
            </a:r>
            <a:endParaRPr lang="en-US" sz="1400" b="1" i="1"/>
          </a:p>
          <a:p>
            <a:pPr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A visual tool to identify the root causes of a problem.</a:t>
            </a:r>
            <a:endParaRPr lang="en-GB" sz="1400"/>
          </a:p>
          <a:p>
            <a:pPr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Often called a Fishbone or Ishikawa Diagram because of its shape.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 (Juran, 2018)</a:t>
            </a:r>
            <a:endParaRPr lang="en-GB" sz="1400"/>
          </a:p>
          <a:p>
            <a:pPr>
              <a:buNone/>
            </a:pPr>
            <a:r>
              <a:rPr lang="en-GB" sz="1400" i="1" dirty="0"/>
              <a:t>                                       </a:t>
            </a:r>
            <a:r>
              <a:rPr lang="en-GB" sz="1400" b="1" i="1" dirty="0"/>
              <a:t> Why is it used?</a:t>
            </a:r>
            <a:endParaRPr lang="en-GB" sz="1400" b="1" i="1"/>
          </a:p>
          <a:p>
            <a:pPr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To find the real reasons behind a problem, not just symptoms.</a:t>
            </a:r>
            <a:endParaRPr lang="en-GB" sz="1400"/>
          </a:p>
          <a:p>
            <a:pPr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Helps teams </a:t>
            </a:r>
            <a:r>
              <a:rPr lang="en-GB" sz="1400" dirty="0" err="1">
                <a:ea typeface="+mn-lt"/>
                <a:cs typeface="+mn-lt"/>
              </a:rPr>
              <a:t>analyze</a:t>
            </a:r>
            <a:r>
              <a:rPr lang="en-GB" sz="1400" dirty="0">
                <a:ea typeface="+mn-lt"/>
                <a:cs typeface="+mn-lt"/>
              </a:rPr>
              <a:t>, brainstorm, and organize ideas clearly. 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(ASQ, 2024)</a:t>
            </a:r>
          </a:p>
          <a:p>
            <a:pPr>
              <a:buNone/>
            </a:pPr>
            <a:r>
              <a:rPr lang="en-GB" sz="1400" b="1" i="1" dirty="0"/>
              <a:t>                                           Where/how is it used?</a:t>
            </a:r>
            <a:endParaRPr lang="en-GB" sz="1400" i="1" dirty="0"/>
          </a:p>
          <a:p>
            <a:pPr>
              <a:buFont typeface="Arial"/>
              <a:buChar char="•"/>
            </a:pP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Used in business, manufacturing, healthcare, and education.</a:t>
            </a:r>
            <a:endParaRPr lang="en-GB" sz="1400"/>
          </a:p>
          <a:p>
            <a:pPr>
              <a:buFont typeface="Arial"/>
              <a:buChar char="•"/>
            </a:pP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Often in team meetings, quality control, or project planning. 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(team, 2023)</a:t>
            </a:r>
          </a:p>
          <a:p>
            <a:pPr marL="0" indent="0">
              <a:buNone/>
            </a:pPr>
            <a:r>
              <a:rPr lang="en-GB" sz="1400" b="1" i="1" dirty="0">
                <a:solidFill>
                  <a:srgbClr val="2C3E50"/>
                </a:solidFill>
                <a:highlight>
                  <a:srgbClr val="FFFFFF"/>
                </a:highlight>
                <a:ea typeface="+mn-lt"/>
                <a:cs typeface="+mn-lt"/>
              </a:rPr>
              <a:t>                                           </a:t>
            </a:r>
            <a:r>
              <a:rPr lang="en-GB" sz="1400" b="1" i="1" dirty="0">
                <a:highlight>
                  <a:srgbClr val="FFFFFF"/>
                </a:highlight>
                <a:ea typeface="+mn-lt"/>
                <a:cs typeface="+mn-lt"/>
              </a:rPr>
              <a:t>Benefits of this model</a:t>
            </a:r>
            <a:endParaRPr lang="en-GB" sz="1400" b="1" i="1" dirty="0"/>
          </a:p>
          <a:p>
            <a:pPr>
              <a:buFont typeface="Arial"/>
              <a:buChar char="•"/>
            </a:pPr>
            <a:r>
              <a:rPr lang="en-GB" sz="1400" dirty="0"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Generates possible causes that we can act on.</a:t>
            </a:r>
            <a:endParaRPr lang="en-GB" sz="1400"/>
          </a:p>
          <a:p>
            <a:pPr>
              <a:buFont typeface="Arial"/>
              <a:buChar char="•"/>
            </a:pPr>
            <a:r>
              <a:rPr lang="en-GB" sz="1400" dirty="0">
                <a:highlight>
                  <a:srgbClr val="FFFFFF"/>
                </a:highlight>
                <a:latin typeface="Cambria"/>
                <a:ea typeface="Cambria"/>
                <a:cs typeface="Roboto"/>
              </a:rPr>
              <a:t>Effective use of time and resources. </a:t>
            </a:r>
            <a:r>
              <a:rPr lang="en-GB" sz="1400" dirty="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( Kumah et al., 2024</a:t>
            </a: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)</a:t>
            </a:r>
            <a:endParaRPr lang="en-GB" sz="1400">
              <a:solidFill>
                <a:srgbClr val="2C3E50"/>
              </a:solidFill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1400" b="1" i="1" dirty="0">
                <a:solidFill>
                  <a:srgbClr val="2C3E50"/>
                </a:solidFill>
                <a:highlight>
                  <a:srgbClr val="FFFFFF"/>
                </a:highlight>
                <a:ea typeface="+mn-lt"/>
                <a:cs typeface="+mn-lt"/>
              </a:rPr>
              <a:t>                                       </a:t>
            </a:r>
            <a:r>
              <a:rPr lang="en-GB" sz="1400" b="1" i="1" dirty="0">
                <a:highlight>
                  <a:srgbClr val="FFFFFF"/>
                </a:highlight>
                <a:ea typeface="+mn-lt"/>
                <a:cs typeface="+mn-lt"/>
              </a:rPr>
              <a:t> Criticisms of this model</a:t>
            </a:r>
            <a:endParaRPr lang="en-GB" sz="1400" b="1" i="1" dirty="0">
              <a:highlight>
                <a:srgbClr val="FFFFFF"/>
              </a:highlight>
            </a:endParaRPr>
          </a:p>
          <a:p>
            <a:pPr marL="285750" indent="-285750"/>
            <a:r>
              <a:rPr lang="en-GB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May not be suitable for all audiences, particularly those who struggle with visual learning</a:t>
            </a:r>
            <a:endParaRPr lang="en-GB" sz="1400" dirty="0"/>
          </a:p>
          <a:p>
            <a:pPr marL="285750" indent="-285750"/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Creating effective diagrams can be time-consuming and require specific skills or software. Lastly, diagrams can sometimes be misinterpreted if not properly explained or contextualized. (in, 2025)</a:t>
            </a:r>
            <a:endParaRPr lang="en-GB" sz="1400"/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GB" sz="1100" dirty="0">
              <a:solidFill>
                <a:srgbClr val="2C3E50"/>
              </a:solidFill>
              <a:highlight>
                <a:srgbClr val="FFFFFF"/>
              </a:highlight>
              <a:latin typeface="Aptos"/>
              <a:ea typeface="Roboto"/>
              <a:cs typeface="Roboto"/>
            </a:endParaRPr>
          </a:p>
          <a:p>
            <a:pPr marL="0" indent="0">
              <a:buNone/>
            </a:pPr>
            <a:endParaRPr lang="en-GB" sz="1100" dirty="0">
              <a:solidFill>
                <a:srgbClr val="2C3E50"/>
              </a:solidFill>
              <a:highlight>
                <a:srgbClr val="FFFFFF"/>
              </a:highlight>
              <a:latin typeface="Aptos"/>
              <a:ea typeface="Roboto"/>
              <a:cs typeface="Roboto"/>
            </a:endParaRPr>
          </a:p>
          <a:p>
            <a:pPr marL="0" indent="0">
              <a:buNone/>
            </a:pPr>
            <a:endParaRPr lang="en-GB" sz="1100" dirty="0">
              <a:solidFill>
                <a:srgbClr val="2C3E50"/>
              </a:solidFill>
              <a:highlight>
                <a:srgbClr val="FFFFFF"/>
              </a:highlight>
              <a:latin typeface="Aptos"/>
              <a:ea typeface="Roboto"/>
              <a:cs typeface="Roboto"/>
            </a:endParaRPr>
          </a:p>
          <a:p>
            <a:pPr marL="0" indent="0">
              <a:buNone/>
            </a:pPr>
            <a:endParaRPr lang="en-GB" sz="1100" dirty="0">
              <a:solidFill>
                <a:srgbClr val="2C3E50"/>
              </a:solidFill>
              <a:highlight>
                <a:srgbClr val="FFFFFF"/>
              </a:highlight>
              <a:latin typeface="Aptos"/>
              <a:ea typeface="Roboto"/>
              <a:cs typeface="Roboto"/>
            </a:endParaRPr>
          </a:p>
          <a:p>
            <a:pPr marL="0" indent="0">
              <a:buNone/>
            </a:pPr>
            <a:endParaRPr lang="en-GB" sz="1100" dirty="0">
              <a:solidFill>
                <a:srgbClr val="2C3E50"/>
              </a:solidFill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Aptos" panose="020B0004020202020204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882010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52322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b="1" dirty="0">
                <a:latin typeface="Arial"/>
                <a:cs typeface="Arial"/>
              </a:rPr>
              <a:t>Declines sales in store by 30%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Shop location(some shops closed around)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New competitors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Customers shop online more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Keep same wrapping owners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Lack of online sales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Back customers feedback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Limited variety of blooms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Rising cost flowers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Outdated website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Competitors using apps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Limited delivery options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Words on mouth advertisement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80F1330-2E85-106C-0F8B-A99D3CDBC5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6099476"/>
              </p:ext>
            </p:extLst>
          </p:nvPr>
        </p:nvGraphicFramePr>
        <p:xfrm>
          <a:off x="1277470" y="89647"/>
          <a:ext cx="8168640" cy="85190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168640">
                  <a:extLst>
                    <a:ext uri="{9D8B030D-6E8A-4147-A177-3AD203B41FA5}">
                      <a16:colId xmlns:a16="http://schemas.microsoft.com/office/drawing/2014/main" val="1889095726"/>
                    </a:ext>
                  </a:extLst>
                </a:gridCol>
              </a:tblGrid>
              <a:tr h="851904">
                <a:tc>
                  <a:txBody>
                    <a:bodyPr/>
                    <a:lstStyle/>
                    <a:p>
                      <a:r>
                        <a:rPr lang="en-GB" sz="2400" dirty="0"/>
                        <a:t>FISHBONE DIAGRAM FOR GREEN HAVEN FLORIST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4197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5A5A4-9401-B1CE-8DB0-9DC50E6F0B9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             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917DC-E2CD-3DC6-43F6-33086DE08A9F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In this presentation I </a:t>
            </a:r>
          </a:p>
          <a:p>
            <a:pPr marL="457200" indent="-457200"/>
            <a:r>
              <a:rPr lang="en-GB" dirty="0"/>
              <a:t>Identified Green Haven Florist business root of problem.</a:t>
            </a:r>
          </a:p>
          <a:p>
            <a:pPr marL="457200" indent="-457200"/>
            <a:r>
              <a:rPr lang="en-GB" dirty="0"/>
              <a:t>Focus only on problem.</a:t>
            </a:r>
          </a:p>
          <a:p>
            <a:pPr marL="457200" indent="-457200"/>
            <a:r>
              <a:rPr lang="en-GB" dirty="0"/>
              <a:t>Used three models( 5W2H, PESTEL and FISHBONE) to analyse the cause of the problem.</a:t>
            </a:r>
          </a:p>
          <a:p>
            <a:pPr marL="457200" indent="-457200"/>
            <a:r>
              <a:rPr lang="en-GB" dirty="0"/>
              <a:t>And now the problem become clear ,the owners can  move towards identifying solutions.</a:t>
            </a:r>
          </a:p>
        </p:txBody>
      </p:sp>
    </p:spTree>
    <p:extLst>
      <p:ext uri="{BB962C8B-B14F-4D97-AF65-F5344CB8AC3E}">
        <p14:creationId xmlns:p14="http://schemas.microsoft.com/office/powerpoint/2010/main" val="103763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76C04-F987-C9FC-9BB4-E19855487FE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42721-5D1C-78F0-ABB4-2C382F338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50923" cy="467630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br>
              <a:rPr lang="en-GB" sz="1600" b="1" dirty="0">
                <a:ea typeface="+mn-lt"/>
                <a:cs typeface="+mn-lt"/>
              </a:rPr>
            </a:br>
            <a:r>
              <a:rPr lang="en-GB" sz="1400" b="1" dirty="0">
                <a:ea typeface="+mn-lt"/>
                <a:cs typeface="+mn-lt"/>
              </a:rPr>
              <a:t>Butler, S. (2025, January 3). ‘Drab December’ caps another year of declining footfall on UK high street. </a:t>
            </a:r>
            <a:r>
              <a:rPr lang="en-GB" sz="1400" i="1" dirty="0">
                <a:ea typeface="+mn-lt"/>
                <a:cs typeface="+mn-lt"/>
              </a:rPr>
              <a:t>The Guardian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https://www.theguardian.com/business/2025/jan/03/drab-december-uk-high-street-decline-retail-footfall-sales</a:t>
            </a:r>
            <a:endParaRPr lang="en-US" sz="1400"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Kumah, A., Nwogu, C. N., Issah, A.-R., Obot, E., </a:t>
            </a:r>
            <a:r>
              <a:rPr lang="en-GB" sz="1400" dirty="0" err="1">
                <a:ea typeface="+mn-lt"/>
                <a:cs typeface="+mn-lt"/>
              </a:rPr>
              <a:t>Kanamitie</a:t>
            </a:r>
            <a:r>
              <a:rPr lang="en-GB" sz="1400" dirty="0">
                <a:ea typeface="+mn-lt"/>
                <a:cs typeface="+mn-lt"/>
              </a:rPr>
              <a:t>, D. T., Sifa, J. S., &amp; Aidoo, L. A. (2024). Cause-and-Effect (Fishbone) Diagram: A tool for generating and organizing quality improvement ideas. </a:t>
            </a:r>
            <a:r>
              <a:rPr lang="en-GB" sz="1400" i="1" dirty="0">
                <a:ea typeface="+mn-lt"/>
                <a:cs typeface="+mn-lt"/>
              </a:rPr>
              <a:t>Innovations Journals, 7</a:t>
            </a:r>
            <a:r>
              <a:rPr lang="en-GB" sz="1400" dirty="0">
                <a:ea typeface="+mn-lt"/>
                <a:cs typeface="+mn-lt"/>
              </a:rPr>
              <a:t>(2), 85–87. </a:t>
            </a:r>
            <a:r>
              <a:rPr lang="en-GB" sz="14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https://doi.org/10.36401/JQSH-23-42</a:t>
            </a:r>
            <a:endParaRPr lang="en-GB" sz="1400"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None/>
            </a:pPr>
            <a:br>
              <a:rPr lang="en-GB" sz="1400" b="1" dirty="0">
                <a:ea typeface="+mn-lt"/>
                <a:cs typeface="+mn-lt"/>
              </a:rPr>
            </a:br>
            <a:r>
              <a:rPr lang="en-GB" sz="1400" b="1" dirty="0">
                <a:ea typeface="+mn-lt"/>
                <a:cs typeface="+mn-lt"/>
              </a:rPr>
              <a:t>ASQ. (2024). What is a fishbone diagram? Ishikawa cause &amp; effect diagram. </a:t>
            </a:r>
            <a:r>
              <a:rPr lang="en-GB" sz="1400" dirty="0">
                <a:ea typeface="+mn-lt"/>
                <a:cs typeface="+mn-lt"/>
                <a:hlinkClick r:id="rId4"/>
              </a:rPr>
              <a:t>https://asq.org/quality-resources/fishbone</a:t>
            </a:r>
            <a:endParaRPr lang="en-GB" sz="1400"/>
          </a:p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BDC. (2023). </a:t>
            </a:r>
            <a:r>
              <a:rPr lang="en-GB" sz="1400" i="1" dirty="0">
                <a:ea typeface="+mn-lt"/>
                <a:cs typeface="+mn-lt"/>
              </a:rPr>
              <a:t>PESTEL analysis for strategic planning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5"/>
              </a:rPr>
              <a:t>https://www.bdc.ca/en/articles-tools/business-strategy-planning/define-strategy/pestel-analysis-identify-external-forces-affecting-your-organization</a:t>
            </a:r>
            <a:endParaRPr lang="en-GB" sz="1400"/>
          </a:p>
          <a:p>
            <a:pPr>
              <a:buNone/>
            </a:pPr>
            <a:r>
              <a:rPr lang="en-GB" sz="1400" err="1">
                <a:ea typeface="+mn-lt"/>
                <a:cs typeface="+mn-lt"/>
              </a:rPr>
              <a:t>Doofinder</a:t>
            </a:r>
            <a:r>
              <a:rPr lang="en-GB" sz="1400" dirty="0">
                <a:ea typeface="+mn-lt"/>
                <a:cs typeface="+mn-lt"/>
              </a:rPr>
              <a:t>. (2025). Why do people shop online? The top 12 reasons. </a:t>
            </a:r>
            <a:r>
              <a:rPr lang="en-GB" sz="1400" dirty="0">
                <a:ea typeface="+mn-lt"/>
                <a:cs typeface="+mn-lt"/>
                <a:hlinkClick r:id="rId6"/>
              </a:rPr>
              <a:t>https://www.facebook.com/Doofinder</a:t>
            </a:r>
            <a:endParaRPr lang="en-GB" sz="1400"/>
          </a:p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Diversification.com. (2024). </a:t>
            </a:r>
            <a:r>
              <a:rPr lang="en-GB" sz="1400" i="1" dirty="0">
                <a:ea typeface="+mn-lt"/>
                <a:cs typeface="+mn-lt"/>
              </a:rPr>
              <a:t>PESTEL analysis: Meaning, criticisms &amp; real-world uses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7"/>
              </a:rPr>
              <a:t>https://diversification.com/term/pestel-analysis</a:t>
            </a:r>
            <a:endParaRPr lang="en-GB" sz="1400"/>
          </a:p>
          <a:p>
            <a:pPr>
              <a:buNone/>
            </a:pP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Pancho (2020). </a:t>
            </a:r>
            <a:r>
              <a:rPr lang="en-GB" sz="1400" i="1" dirty="0">
                <a:solidFill>
                  <a:srgbClr val="2C3E5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5W2H Method: A Practical Guide to Effective Problem Solving</a:t>
            </a: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. [online] Automotive Quality Solutions. Available at: https://www.automotivequal.com/5w2h-how-to-perform-properly-problem-description/ [Accessed 14 Feb. 2026].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016502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78399-FE94-F96A-F68B-C10317A90E8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1F650-F4B3-B8B7-89AA-B20B834E09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Drew Team. (2023). What is a cause and effect diagram and what is it for? </a:t>
            </a:r>
            <a:r>
              <a:rPr lang="en-GB" i="1" dirty="0" err="1">
                <a:ea typeface="+mn-lt"/>
                <a:cs typeface="+mn-lt"/>
              </a:rPr>
              <a:t>WeAreDrew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dirty="0">
                <a:ea typeface="+mn-lt"/>
                <a:cs typeface="+mn-lt"/>
                <a:hlinkClick r:id="rId2"/>
              </a:rPr>
              <a:t>https://blog.wearedrew.co/en/concepts/what-is-a-cause-and-effect-diagram-and-what-is-it-for</a:t>
            </a:r>
            <a:endParaRPr lang="en-US"/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Gillmcshane</a:t>
            </a:r>
            <a:r>
              <a:rPr lang="en-GB" dirty="0">
                <a:ea typeface="+mn-lt"/>
                <a:cs typeface="+mn-lt"/>
              </a:rPr>
              <a:t>. (2025). High prices impact UK sales of popular flowers. </a:t>
            </a:r>
            <a:r>
              <a:rPr lang="en-GB" i="1" dirty="0">
                <a:ea typeface="+mn-lt"/>
                <a:cs typeface="+mn-lt"/>
              </a:rPr>
              <a:t>FPC Fresh Talk Daily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dirty="0">
                <a:ea typeface="+mn-lt"/>
                <a:cs typeface="+mn-lt"/>
                <a:hlinkClick r:id="rId3"/>
              </a:rPr>
              <a:t>https://www.fpcfreshtalkdaily.co.uk/post/high-prices-impact-uk-sales-of-popular-flowers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Government Digital Service. (2012). Online and distance selling. </a:t>
            </a:r>
            <a:r>
              <a:rPr lang="en-GB" dirty="0">
                <a:ea typeface="+mn-lt"/>
                <a:cs typeface="+mn-lt"/>
                <a:hlinkClick r:id="rId4"/>
              </a:rPr>
              <a:t>https://www.gov.uk/online-and-distance-selling-for-businesses/online-selling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ICEGREEN. (2025). Why consumers prefer eco-friendly packaging today | Eco-friendly packaging trends. </a:t>
            </a:r>
            <a:r>
              <a:rPr lang="en-GB" dirty="0">
                <a:ea typeface="+mn-lt"/>
                <a:cs typeface="+mn-lt"/>
                <a:hlinkClick r:id="rId5"/>
              </a:rPr>
              <a:t>https://www.icegreen.ca/blog/why-consumers-prefer-eco-friendly-packaging-today/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IONOS. (2023). </a:t>
            </a:r>
            <a:r>
              <a:rPr lang="en-GB" i="1" dirty="0">
                <a:ea typeface="+mn-lt"/>
                <a:cs typeface="+mn-lt"/>
              </a:rPr>
              <a:t>PESTEL analysis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dirty="0">
                <a:ea typeface="+mn-lt"/>
                <a:cs typeface="+mn-lt"/>
                <a:hlinkClick r:id="rId6"/>
              </a:rPr>
              <a:t>https://www.ionos.co.uk/startupguide/grow-your-business/pestel-analysis/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Juran. (2018). The ultimate guide to cause and effect diagrams. </a:t>
            </a:r>
            <a:r>
              <a:rPr lang="en-GB" dirty="0">
                <a:ea typeface="+mn-lt"/>
                <a:cs typeface="+mn-lt"/>
                <a:hlinkClick r:id="rId7"/>
              </a:rPr>
              <a:t>https://www.juran.com/blog/the-ultimate-guide-to-cause-and-effect-diagrams/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Mindtools.com. (2025). </a:t>
            </a:r>
            <a:r>
              <a:rPr lang="en-GB" i="1" dirty="0">
                <a:ea typeface="+mn-lt"/>
                <a:cs typeface="+mn-lt"/>
              </a:rPr>
              <a:t>MindTools | Home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dirty="0">
                <a:ea typeface="+mn-lt"/>
                <a:cs typeface="+mn-lt"/>
                <a:hlinkClick r:id="rId8"/>
              </a:rPr>
              <a:t>https://members.mindtools.com/aqa3q37/pest-analysis</a:t>
            </a:r>
            <a:endParaRPr lang="en-GB"/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Patoli</a:t>
            </a:r>
            <a:r>
              <a:rPr lang="en-GB" dirty="0">
                <a:ea typeface="+mn-lt"/>
                <a:cs typeface="+mn-lt"/>
              </a:rPr>
              <a:t>, Z. (2021, August 2). Council post: Why digital marketing is important for business owners. </a:t>
            </a:r>
            <a:r>
              <a:rPr lang="en-GB" i="1" dirty="0">
                <a:ea typeface="+mn-lt"/>
                <a:cs typeface="+mn-lt"/>
              </a:rPr>
              <a:t>Forbes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dirty="0">
                <a:ea typeface="+mn-lt"/>
                <a:cs typeface="+mn-lt"/>
                <a:hlinkClick r:id="rId9"/>
              </a:rPr>
              <a:t>https://www.forbes.com/councils/forbesagencycouncil/2021/08/02/why-digital-marketing-is-important-for-business-owners/</a:t>
            </a:r>
            <a:endParaRPr lang="en-GB"/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Peterdy</a:t>
            </a:r>
            <a:r>
              <a:rPr lang="en-GB" dirty="0">
                <a:ea typeface="+mn-lt"/>
                <a:cs typeface="+mn-lt"/>
              </a:rPr>
              <a:t>, K. (2025). </a:t>
            </a:r>
            <a:r>
              <a:rPr lang="en-GB" i="1" dirty="0">
                <a:ea typeface="+mn-lt"/>
                <a:cs typeface="+mn-lt"/>
              </a:rPr>
              <a:t>PESTEL analysis</a:t>
            </a:r>
            <a:r>
              <a:rPr lang="en-GB" dirty="0">
                <a:ea typeface="+mn-lt"/>
                <a:cs typeface="+mn-lt"/>
              </a:rPr>
              <a:t>. Corporate Finance Institute. </a:t>
            </a:r>
            <a:r>
              <a:rPr lang="en-GB" dirty="0">
                <a:ea typeface="+mn-lt"/>
                <a:cs typeface="+mn-lt"/>
                <a:hlinkClick r:id="rId10"/>
              </a:rPr>
              <a:t>https://corporatefinanceinstitute.com/resources/management/pestel-analysis/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Rosado, D. (2025). How weather affects flower prices for florists: A blooming challenge. </a:t>
            </a:r>
            <a:r>
              <a:rPr lang="en-GB" dirty="0">
                <a:ea typeface="+mn-lt"/>
                <a:cs typeface="+mn-lt"/>
                <a:hlinkClick r:id="rId11"/>
              </a:rPr>
              <a:t>https://www.rosadoevents.com/post/how-weather-affects-flower-prices-for-florists-a-blooming-challenge?srsltid=AfmBOoqK0-BGHzhiS1KbzaBUfNc6k6SLTt4JNUzmJ2fjTEn7bD0jHhOF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SG Packaging. (2024). Food packaging wholesaler Sydney | Takeaway food packaging Sydney. </a:t>
            </a:r>
            <a:r>
              <a:rPr lang="en-GB" dirty="0">
                <a:ea typeface="+mn-lt"/>
                <a:cs typeface="+mn-lt"/>
                <a:hlinkClick r:id="rId12"/>
              </a:rPr>
              <a:t>https://sgpackaging.com.au/blogs/news/why-modern-consumers-prefer-eco-friendly-packaging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You Exec. (2025). What are the limitations of using these diagrams in business? </a:t>
            </a:r>
            <a:r>
              <a:rPr lang="en-GB" dirty="0">
                <a:ea typeface="+mn-lt"/>
                <a:cs typeface="+mn-lt"/>
                <a:hlinkClick r:id="rId13"/>
              </a:rPr>
              <a:t>https://youexec.com/questions/what-are-the-limitations-of-using-these-diagrams-in-bus</a:t>
            </a:r>
            <a:endParaRPr lang="en-GB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363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lipart - Thank You Pinned">
            <a:extLst>
              <a:ext uri="{FF2B5EF4-FFF2-40B4-BE49-F238E27FC236}">
                <a16:creationId xmlns:a16="http://schemas.microsoft.com/office/drawing/2014/main" id="{612ED711-72C8-8DEA-4332-429DC0C8A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36" y="1201003"/>
            <a:ext cx="5762073" cy="410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803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Green Haven florists</vt:lpstr>
      <vt:lpstr>PowerPoint Presentation</vt:lpstr>
      <vt:lpstr>       Overview of my presentation</vt:lpstr>
      <vt:lpstr>     Overview of Green Haven Florist</vt:lpstr>
      <vt:lpstr>Root Problem analysis</vt:lpstr>
      <vt:lpstr>              Application of  5W2H  MODEL</vt:lpstr>
      <vt:lpstr>Green Haven Florists 5w2h model</vt:lpstr>
      <vt:lpstr>               PESTEL ANALYSIS</vt:lpstr>
      <vt:lpstr>             PESTEL ANALYSIS IN GREEN HAVEN FLORISTS</vt:lpstr>
      <vt:lpstr>     APPLICATION OF CAUSE AND EFFECT MODEL</vt:lpstr>
      <vt:lpstr>PowerPoint Presentation</vt:lpstr>
      <vt:lpstr>              SUMMARY</vt:lpstr>
      <vt:lpstr>REFERENCES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1093</cp:revision>
  <dcterms:created xsi:type="dcterms:W3CDTF">2026-01-26T13:30:02Z</dcterms:created>
  <dcterms:modified xsi:type="dcterms:W3CDTF">2026-02-14T12:13:23Z</dcterms:modified>
</cp:coreProperties>
</file>