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handoutMasterIdLst>
    <p:handoutMasterId r:id="rId14"/>
  </p:handoutMasterIdLst>
  <p:sldIdLst>
    <p:sldId id="256" r:id="rId2"/>
    <p:sldId id="266" r:id="rId3"/>
    <p:sldId id="267" r:id="rId4"/>
    <p:sldId id="270" r:id="rId5"/>
    <p:sldId id="268" r:id="rId6"/>
    <p:sldId id="269" r:id="rId7"/>
    <p:sldId id="271" r:id="rId8"/>
    <p:sldId id="272" r:id="rId9"/>
    <p:sldId id="265" r:id="rId10"/>
    <p:sldId id="273" r:id="rId11"/>
    <p:sldId id="27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2H>
      <a:tcStyle>
        <a:tcBdr/>
      </a:tcStyle>
    </a:band2H>
    <a:band1V>
      <a:tcStyle>
        <a:tcBdr/>
        <a:fill>
          <a:solidFill>
            <a:srgbClr val="D5E3CF"/>
          </a:solidFill>
        </a:fill>
      </a:tcStyle>
    </a:band1V>
    <a:band2V>
      <a:tcStyle>
        <a:tcBdr/>
      </a:tcStyle>
    </a:band2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0AD4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0AD47"/>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8" d="100"/>
          <a:sy n="78" d="100"/>
        </p:scale>
        <p:origin x="8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35DCC2-8864-D975-8FDE-B169C25619F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BF65F038-4D8B-78D9-B411-E7B9FD61B9F7}"/>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6177338-4A10-4FCD-83E6-9DFE2749F0D5}" type="datetime1">
              <a:rPr lang="en-GB" sz="1200" b="0" i="0" u="none" strike="noStrike" kern="120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20/05/2023</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637EDEE4-D71D-A5E6-F60A-DEB45E01C338}"/>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9D13D0BD-76D2-564A-1192-A8C9798AD7FD}"/>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C9242BD-21EF-4AA8-8399-F314094EBF15}"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2090838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087A83-9724-8AF9-F93A-C8AB1B2A2EA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0AD37656-7CD6-6AD8-14D9-A2CB0DC0642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6ACE1C0-F9E0-4AAA-83C4-573AA14AAD22}" type="datetime1">
              <a:rPr lang="en-GB"/>
              <a:pPr lvl="0"/>
              <a:t>20/05/2023</a:t>
            </a:fld>
            <a:endParaRPr lang="en-GB"/>
          </a:p>
        </p:txBody>
      </p:sp>
      <p:sp>
        <p:nvSpPr>
          <p:cNvPr id="4" name="Slide Image Placeholder 3">
            <a:extLst>
              <a:ext uri="{FF2B5EF4-FFF2-40B4-BE49-F238E27FC236}">
                <a16:creationId xmlns:a16="http://schemas.microsoft.com/office/drawing/2014/main" id="{9B47454C-D602-6BEE-45E9-C1A3BA48B912}"/>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B39B83B7-85D3-8C10-CA1D-9BE651FC68D3}"/>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Quarter level</a:t>
            </a:r>
          </a:p>
          <a:p>
            <a:pPr lvl="4"/>
            <a:r>
              <a:rPr lang="en-GB"/>
              <a:t>Fifth level</a:t>
            </a:r>
          </a:p>
        </p:txBody>
      </p:sp>
      <p:sp>
        <p:nvSpPr>
          <p:cNvPr id="6" name="Footer Placeholder 5">
            <a:extLst>
              <a:ext uri="{FF2B5EF4-FFF2-40B4-BE49-F238E27FC236}">
                <a16:creationId xmlns:a16="http://schemas.microsoft.com/office/drawing/2014/main" id="{C26320B1-AD92-C9DC-BC46-32D7009849D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421C8F8E-9DD2-39C7-A1BB-E6B3EBA345B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FD2B984-9572-4014-9945-0CD38AE3D463}" type="slidenum">
              <a:t>‹#›</a:t>
            </a:fld>
            <a:endParaRPr lang="en-GB"/>
          </a:p>
        </p:txBody>
      </p:sp>
    </p:spTree>
    <p:extLst>
      <p:ext uri="{BB962C8B-B14F-4D97-AF65-F5344CB8AC3E}">
        <p14:creationId xmlns:p14="http://schemas.microsoft.com/office/powerpoint/2010/main" val="226349039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9BE057-892C-CDD8-2B1B-C1A95A73A3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FD590A-A301-0521-2917-C0863FD8D71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C0C251E-BC0F-E771-833E-9977668F6EE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72A4329-46A7-4F37-8E27-D87ED17334BE}"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0E2E71-7FE0-64A2-5815-944B73FB367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5E5CFFD-75EE-179B-DAD3-DD48DEB1E4F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CC16E35-C8EE-0577-4BF4-7109A0D64EE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CD5A552-2501-480E-8210-7C54EC19270C}"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8" descr="HD-PanelTitle-GrommetsCombined.png">
            <a:extLst>
              <a:ext uri="{FF2B5EF4-FFF2-40B4-BE49-F238E27FC236}">
                <a16:creationId xmlns:a16="http://schemas.microsoft.com/office/drawing/2014/main" id="{2B80D976-0A34-F5E6-49C9-18C59D4C51A6}"/>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83D81073-5CA4-57BB-E3EE-D8024FCF1C8E}"/>
              </a:ext>
            </a:extLst>
          </p:cNvPr>
          <p:cNvSpPr txBox="1">
            <a:spLocks noGrp="1"/>
          </p:cNvSpPr>
          <p:nvPr>
            <p:ph type="ctrTitle"/>
          </p:nvPr>
        </p:nvSpPr>
        <p:spPr>
          <a:xfrm>
            <a:off x="2692395" y="1871127"/>
            <a:ext cx="6815672" cy="1515535"/>
          </a:xfrm>
        </p:spPr>
        <p:txBody>
          <a:bodyPr anchor="b">
            <a:noAutofit/>
          </a:bodyPr>
          <a:lstStyle>
            <a:lvl1pPr>
              <a:defRPr sz="5400"/>
            </a:lvl1pPr>
          </a:lstStyle>
          <a:p>
            <a:pPr lvl="0"/>
            <a:r>
              <a:rPr lang="en-US"/>
              <a:t>Click to edit Master title style</a:t>
            </a:r>
            <a:endParaRPr lang="en-GB"/>
          </a:p>
        </p:txBody>
      </p:sp>
      <p:sp>
        <p:nvSpPr>
          <p:cNvPr id="4" name="Subtitle 2">
            <a:extLst>
              <a:ext uri="{FF2B5EF4-FFF2-40B4-BE49-F238E27FC236}">
                <a16:creationId xmlns:a16="http://schemas.microsoft.com/office/drawing/2014/main" id="{93E02CC5-5012-8A7F-C50A-D5D97F5AFE46}"/>
              </a:ext>
            </a:extLst>
          </p:cNvPr>
          <p:cNvSpPr txBox="1">
            <a:spLocks noGrp="1"/>
          </p:cNvSpPr>
          <p:nvPr>
            <p:ph type="subTitle" idx="1"/>
          </p:nvPr>
        </p:nvSpPr>
        <p:spPr>
          <a:xfrm>
            <a:off x="2692395" y="3657600"/>
            <a:ext cx="6815672" cy="1320805"/>
          </a:xfrm>
        </p:spPr>
        <p:txBody>
          <a:bodyPr anchorCtr="1"/>
          <a:lstStyle>
            <a:lvl1pPr marL="0" indent="0" algn="ctr">
              <a:spcBef>
                <a:spcPts val="500"/>
              </a:spcBef>
              <a:buNone/>
              <a:defRPr lang="en-US" sz="2100">
                <a:solidFill>
                  <a:srgbClr val="000000"/>
                </a:solidFill>
              </a:defRPr>
            </a:lvl1pPr>
          </a:lstStyle>
          <a:p>
            <a:pPr lvl="0"/>
            <a:r>
              <a:rPr lang="en-US"/>
              <a:t>Click to edit Master subtitle style</a:t>
            </a:r>
            <a:endParaRPr lang="en-GB"/>
          </a:p>
        </p:txBody>
      </p:sp>
      <p:sp>
        <p:nvSpPr>
          <p:cNvPr id="5" name="Date Placeholder 3">
            <a:extLst>
              <a:ext uri="{FF2B5EF4-FFF2-40B4-BE49-F238E27FC236}">
                <a16:creationId xmlns:a16="http://schemas.microsoft.com/office/drawing/2014/main" id="{D533864E-4AEB-55EE-1746-2DB88FA9696E}"/>
              </a:ext>
            </a:extLst>
          </p:cNvPr>
          <p:cNvSpPr txBox="1">
            <a:spLocks noGrp="1"/>
          </p:cNvSpPr>
          <p:nvPr>
            <p:ph type="dt" sz="half" idx="7"/>
          </p:nvPr>
        </p:nvSpPr>
        <p:spPr>
          <a:xfrm>
            <a:off x="7983233" y="5037667"/>
            <a:ext cx="897465" cy="279404"/>
          </a:xfrm>
        </p:spPr>
        <p:txBody>
          <a:bodyPr/>
          <a:lstStyle>
            <a:lvl1pPr>
              <a:defRPr/>
            </a:lvl1pPr>
          </a:lstStyle>
          <a:p>
            <a:pPr lvl="0"/>
            <a:fld id="{2701F6A5-E355-4709-8CAF-95997E4D2549}" type="datetime1">
              <a:rPr lang="en-GB"/>
              <a:pPr lvl="0"/>
              <a:t>20/05/2023</a:t>
            </a:fld>
            <a:endParaRPr lang="en-GB"/>
          </a:p>
        </p:txBody>
      </p:sp>
      <p:sp>
        <p:nvSpPr>
          <p:cNvPr id="6" name="Footer Placeholder 4">
            <a:extLst>
              <a:ext uri="{FF2B5EF4-FFF2-40B4-BE49-F238E27FC236}">
                <a16:creationId xmlns:a16="http://schemas.microsoft.com/office/drawing/2014/main" id="{ABA59DAA-C527-BE67-70C4-1928A5F38DCA}"/>
              </a:ext>
            </a:extLst>
          </p:cNvPr>
          <p:cNvSpPr txBox="1">
            <a:spLocks noGrp="1"/>
          </p:cNvSpPr>
          <p:nvPr>
            <p:ph type="ftr" sz="quarter" idx="9"/>
          </p:nvPr>
        </p:nvSpPr>
        <p:spPr>
          <a:xfrm>
            <a:off x="2692395" y="5037667"/>
            <a:ext cx="5214631" cy="279404"/>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7FE9C78A-6B96-EEA6-BD8B-25F7E70EA67A}"/>
              </a:ext>
            </a:extLst>
          </p:cNvPr>
          <p:cNvSpPr txBox="1">
            <a:spLocks noGrp="1"/>
          </p:cNvSpPr>
          <p:nvPr>
            <p:ph type="sldNum" sz="quarter" idx="8"/>
          </p:nvPr>
        </p:nvSpPr>
        <p:spPr>
          <a:xfrm>
            <a:off x="8956895" y="5037667"/>
            <a:ext cx="551163" cy="279404"/>
          </a:xfrm>
        </p:spPr>
        <p:txBody>
          <a:bodyPr/>
          <a:lstStyle>
            <a:lvl1pPr>
              <a:defRPr/>
            </a:lvl1pPr>
          </a:lstStyle>
          <a:p>
            <a:pPr lvl="0"/>
            <a:fld id="{C910A26F-9AE4-41F1-8F1C-A1D0806ED3F7}" type="slidenum">
              <a:t>‹#›</a:t>
            </a:fld>
            <a:endParaRPr lang="en-GB"/>
          </a:p>
        </p:txBody>
      </p:sp>
      <p:cxnSp>
        <p:nvCxnSpPr>
          <p:cNvPr id="8" name="Straight Connector 14">
            <a:extLst>
              <a:ext uri="{FF2B5EF4-FFF2-40B4-BE49-F238E27FC236}">
                <a16:creationId xmlns:a16="http://schemas.microsoft.com/office/drawing/2014/main" id="{B4ED5301-01E1-B63D-D761-0FB53E538053}"/>
              </a:ext>
            </a:extLst>
          </p:cNvPr>
          <p:cNvCxnSpPr/>
          <p:nvPr/>
        </p:nvCxnSpPr>
        <p:spPr>
          <a:xfrm>
            <a:off x="2692395" y="3522131"/>
            <a:ext cx="6815673" cy="0"/>
          </a:xfrm>
          <a:prstGeom prst="straightConnector1">
            <a:avLst/>
          </a:prstGeom>
          <a:noFill/>
          <a:ln w="15873" cap="flat">
            <a:solidFill>
              <a:srgbClr val="AB946B"/>
            </a:solidFill>
            <a:prstDash val="solid"/>
            <a:miter/>
          </a:ln>
        </p:spPr>
      </p:cxnSp>
    </p:spTree>
    <p:extLst>
      <p:ext uri="{BB962C8B-B14F-4D97-AF65-F5344CB8AC3E}">
        <p14:creationId xmlns:p14="http://schemas.microsoft.com/office/powerpoint/2010/main" val="370494705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C60ADB9F-03E7-8F7C-628E-6B4259EAAEEA}"/>
              </a:ext>
            </a:extLst>
          </p:cNvPr>
          <p:cNvCxnSpPr/>
          <p:nvPr/>
        </p:nvCxnSpPr>
        <p:spPr>
          <a:xfrm>
            <a:off x="1396169" y="2421468"/>
            <a:ext cx="9407302" cy="0"/>
          </a:xfrm>
          <a:prstGeom prst="straightConnector1">
            <a:avLst/>
          </a:prstGeom>
          <a:noFill/>
          <a:ln w="15873" cap="flat">
            <a:solidFill>
              <a:srgbClr val="AB946B"/>
            </a:solidFill>
            <a:prstDash val="solid"/>
            <a:miter/>
          </a:ln>
        </p:spPr>
      </p:cxnSp>
      <p:sp>
        <p:nvSpPr>
          <p:cNvPr id="3" name="Title 1">
            <a:extLst>
              <a:ext uri="{FF2B5EF4-FFF2-40B4-BE49-F238E27FC236}">
                <a16:creationId xmlns:a16="http://schemas.microsoft.com/office/drawing/2014/main" id="{64514121-8C84-9C3F-C847-0922CAA8AEB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4" name="Content Placeholder 2">
            <a:extLst>
              <a:ext uri="{FF2B5EF4-FFF2-40B4-BE49-F238E27FC236}">
                <a16:creationId xmlns:a16="http://schemas.microsoft.com/office/drawing/2014/main" id="{9F912F99-5532-126C-CBEB-FBACFD8C4971}"/>
              </a:ext>
            </a:extLst>
          </p:cNvPr>
          <p:cNvSpPr txBox="1">
            <a:spLocks noGrp="1"/>
          </p:cNvSpPr>
          <p:nvPr>
            <p:ph idx="1"/>
          </p:nvPr>
        </p:nvSpPr>
        <p:spPr/>
        <p:txBody>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274AA9E-8EEA-FF0B-258E-660C8FE54F8D}"/>
              </a:ext>
            </a:extLst>
          </p:cNvPr>
          <p:cNvSpPr txBox="1">
            <a:spLocks noGrp="1"/>
          </p:cNvSpPr>
          <p:nvPr>
            <p:ph type="dt" sz="half" idx="7"/>
          </p:nvPr>
        </p:nvSpPr>
        <p:spPr/>
        <p:txBody>
          <a:bodyPr/>
          <a:lstStyle>
            <a:lvl1pPr>
              <a:defRPr/>
            </a:lvl1pPr>
          </a:lstStyle>
          <a:p>
            <a:pPr lvl="0"/>
            <a:fld id="{2FB53EA0-1F59-4DB2-85CD-41B7484D3656}" type="datetime1">
              <a:rPr lang="en-GB"/>
              <a:pPr lvl="0"/>
              <a:t>20/05/2023</a:t>
            </a:fld>
            <a:endParaRPr lang="en-GB"/>
          </a:p>
        </p:txBody>
      </p:sp>
      <p:sp>
        <p:nvSpPr>
          <p:cNvPr id="6" name="Footer Placeholder 4">
            <a:extLst>
              <a:ext uri="{FF2B5EF4-FFF2-40B4-BE49-F238E27FC236}">
                <a16:creationId xmlns:a16="http://schemas.microsoft.com/office/drawing/2014/main" id="{ACFC1811-34C5-BFEC-8CC3-E8D47376F664}"/>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7DFC16D-9B86-C6CC-E345-6A16B0FD2131}"/>
              </a:ext>
            </a:extLst>
          </p:cNvPr>
          <p:cNvSpPr txBox="1">
            <a:spLocks noGrp="1"/>
          </p:cNvSpPr>
          <p:nvPr>
            <p:ph type="sldNum" sz="quarter" idx="8"/>
          </p:nvPr>
        </p:nvSpPr>
        <p:spPr/>
        <p:txBody>
          <a:bodyPr/>
          <a:lstStyle>
            <a:lvl1pPr>
              <a:defRPr/>
            </a:lvl1pPr>
          </a:lstStyle>
          <a:p>
            <a:pPr lvl="0"/>
            <a:fld id="{267DBCF4-D723-479B-A18F-53CE5539B167}" type="slidenum">
              <a:t>‹#›</a:t>
            </a:fld>
            <a:endParaRPr lang="en-GB"/>
          </a:p>
        </p:txBody>
      </p:sp>
    </p:spTree>
    <p:extLst>
      <p:ext uri="{BB962C8B-B14F-4D97-AF65-F5344CB8AC3E}">
        <p14:creationId xmlns:p14="http://schemas.microsoft.com/office/powerpoint/2010/main" val="26107200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43B43-FE48-920A-73CD-68F46254204B}"/>
              </a:ext>
            </a:extLst>
          </p:cNvPr>
          <p:cNvSpPr txBox="1">
            <a:spLocks noGrp="1"/>
          </p:cNvSpPr>
          <p:nvPr>
            <p:ph type="title"/>
          </p:nvPr>
        </p:nvSpPr>
        <p:spPr>
          <a:xfrm>
            <a:off x="2015072" y="1752603"/>
            <a:ext cx="8158688" cy="1822518"/>
          </a:xfrm>
        </p:spPr>
        <p:txBody>
          <a:bodyPr anchor="b"/>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E97A376E-8005-2617-1BD2-20BEEDBD2A4F}"/>
              </a:ext>
            </a:extLst>
          </p:cNvPr>
          <p:cNvSpPr txBox="1">
            <a:spLocks noGrp="1"/>
          </p:cNvSpPr>
          <p:nvPr>
            <p:ph type="body" idx="1"/>
          </p:nvPr>
        </p:nvSpPr>
        <p:spPr>
          <a:xfrm>
            <a:off x="2015063" y="3846048"/>
            <a:ext cx="8158688" cy="954551"/>
          </a:xfrm>
        </p:spPr>
        <p:txBody>
          <a:bodyPr anchorCtr="1"/>
          <a:lstStyle>
            <a:lvl1pPr marL="0" indent="0" algn="ctr">
              <a:buNone/>
              <a:defRPr lang="en-US">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40C1044-8411-5007-6971-BFDD1A0779AE}"/>
              </a:ext>
            </a:extLst>
          </p:cNvPr>
          <p:cNvSpPr txBox="1">
            <a:spLocks noGrp="1"/>
          </p:cNvSpPr>
          <p:nvPr>
            <p:ph type="dt" sz="half" idx="7"/>
          </p:nvPr>
        </p:nvSpPr>
        <p:spPr/>
        <p:txBody>
          <a:bodyPr/>
          <a:lstStyle>
            <a:lvl1pPr>
              <a:defRPr/>
            </a:lvl1pPr>
          </a:lstStyle>
          <a:p>
            <a:pPr lvl="0"/>
            <a:fld id="{69CBADF3-2C62-4848-869A-DE70760BAD03}" type="datetime1">
              <a:rPr lang="en-GB"/>
              <a:pPr lvl="0"/>
              <a:t>20/05/2023</a:t>
            </a:fld>
            <a:endParaRPr lang="en-GB"/>
          </a:p>
        </p:txBody>
      </p:sp>
      <p:sp>
        <p:nvSpPr>
          <p:cNvPr id="5" name="Footer Placeholder 4">
            <a:extLst>
              <a:ext uri="{FF2B5EF4-FFF2-40B4-BE49-F238E27FC236}">
                <a16:creationId xmlns:a16="http://schemas.microsoft.com/office/drawing/2014/main" id="{B160CA02-58A0-2E16-721A-B9E96D603B6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8F4A7AC-FBB8-7733-58DE-91484C32AC70}"/>
              </a:ext>
            </a:extLst>
          </p:cNvPr>
          <p:cNvSpPr txBox="1">
            <a:spLocks noGrp="1"/>
          </p:cNvSpPr>
          <p:nvPr>
            <p:ph type="sldNum" sz="quarter" idx="8"/>
          </p:nvPr>
        </p:nvSpPr>
        <p:spPr/>
        <p:txBody>
          <a:bodyPr/>
          <a:lstStyle>
            <a:lvl1pPr>
              <a:defRPr/>
            </a:lvl1pPr>
          </a:lstStyle>
          <a:p>
            <a:pPr lvl="0"/>
            <a:fld id="{4AB9C220-0727-4503-AB75-515E94A6FAC8}" type="slidenum">
              <a:t>‹#›</a:t>
            </a:fld>
            <a:endParaRPr lang="en-GB"/>
          </a:p>
        </p:txBody>
      </p:sp>
      <p:cxnSp>
        <p:nvCxnSpPr>
          <p:cNvPr id="7" name="Straight Connector 15">
            <a:extLst>
              <a:ext uri="{FF2B5EF4-FFF2-40B4-BE49-F238E27FC236}">
                <a16:creationId xmlns:a16="http://schemas.microsoft.com/office/drawing/2014/main" id="{51910955-D153-C054-FE90-855182F00434}"/>
              </a:ext>
            </a:extLst>
          </p:cNvPr>
          <p:cNvCxnSpPr/>
          <p:nvPr/>
        </p:nvCxnSpPr>
        <p:spPr>
          <a:xfrm>
            <a:off x="2012722" y="3710589"/>
            <a:ext cx="8163379" cy="0"/>
          </a:xfrm>
          <a:prstGeom prst="straightConnector1">
            <a:avLst/>
          </a:prstGeom>
          <a:noFill/>
          <a:ln w="15873" cap="flat">
            <a:solidFill>
              <a:srgbClr val="AB946B"/>
            </a:solidFill>
            <a:prstDash val="solid"/>
            <a:miter/>
          </a:ln>
        </p:spPr>
      </p:cxnSp>
    </p:spTree>
    <p:extLst>
      <p:ext uri="{BB962C8B-B14F-4D97-AF65-F5344CB8AC3E}">
        <p14:creationId xmlns:p14="http://schemas.microsoft.com/office/powerpoint/2010/main" val="2999223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2BDBD3EF-00D8-429C-F632-3D1AAD807DFC}"/>
              </a:ext>
            </a:extLst>
          </p:cNvPr>
          <p:cNvCxnSpPr/>
          <p:nvPr/>
        </p:nvCxnSpPr>
        <p:spPr>
          <a:xfrm>
            <a:off x="1396169" y="2421468"/>
            <a:ext cx="9407302" cy="0"/>
          </a:xfrm>
          <a:prstGeom prst="straightConnector1">
            <a:avLst/>
          </a:prstGeom>
          <a:noFill/>
          <a:ln w="15873" cap="flat">
            <a:solidFill>
              <a:srgbClr val="AB946B"/>
            </a:solidFill>
            <a:prstDash val="solid"/>
            <a:miter/>
          </a:ln>
        </p:spPr>
      </p:cxnSp>
      <p:sp>
        <p:nvSpPr>
          <p:cNvPr id="3" name="Title 1">
            <a:extLst>
              <a:ext uri="{FF2B5EF4-FFF2-40B4-BE49-F238E27FC236}">
                <a16:creationId xmlns:a16="http://schemas.microsoft.com/office/drawing/2014/main" id="{938D066D-7962-E900-72D3-32E42C9BB34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4" name="Content Placeholder 2">
            <a:extLst>
              <a:ext uri="{FF2B5EF4-FFF2-40B4-BE49-F238E27FC236}">
                <a16:creationId xmlns:a16="http://schemas.microsoft.com/office/drawing/2014/main" id="{C897C1C3-D188-2151-ADB4-5EDEA2E707EA}"/>
              </a:ext>
            </a:extLst>
          </p:cNvPr>
          <p:cNvSpPr txBox="1">
            <a:spLocks noGrp="1"/>
          </p:cNvSpPr>
          <p:nvPr>
            <p:ph idx="1"/>
          </p:nvPr>
        </p:nvSpPr>
        <p:spPr>
          <a:xfrm>
            <a:off x="1298448" y="2560320"/>
            <a:ext cx="4718303" cy="3310128"/>
          </a:xfrm>
        </p:spPr>
        <p:txBody>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3">
            <a:extLst>
              <a:ext uri="{FF2B5EF4-FFF2-40B4-BE49-F238E27FC236}">
                <a16:creationId xmlns:a16="http://schemas.microsoft.com/office/drawing/2014/main" id="{B175994E-0FDC-8BEE-86AD-242F2087F75B}"/>
              </a:ext>
            </a:extLst>
          </p:cNvPr>
          <p:cNvSpPr txBox="1">
            <a:spLocks noGrp="1"/>
          </p:cNvSpPr>
          <p:nvPr>
            <p:ph idx="2"/>
          </p:nvPr>
        </p:nvSpPr>
        <p:spPr>
          <a:xfrm>
            <a:off x="6181344" y="2560320"/>
            <a:ext cx="4718303" cy="3310128"/>
          </a:xfrm>
        </p:spPr>
        <p:txBody>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4">
            <a:extLst>
              <a:ext uri="{FF2B5EF4-FFF2-40B4-BE49-F238E27FC236}">
                <a16:creationId xmlns:a16="http://schemas.microsoft.com/office/drawing/2014/main" id="{4B89C33E-1448-7B51-0F50-D8480EB5D8E2}"/>
              </a:ext>
            </a:extLst>
          </p:cNvPr>
          <p:cNvSpPr txBox="1">
            <a:spLocks noGrp="1"/>
          </p:cNvSpPr>
          <p:nvPr>
            <p:ph type="dt" sz="half" idx="7"/>
          </p:nvPr>
        </p:nvSpPr>
        <p:spPr/>
        <p:txBody>
          <a:bodyPr/>
          <a:lstStyle>
            <a:lvl1pPr>
              <a:defRPr/>
            </a:lvl1pPr>
          </a:lstStyle>
          <a:p>
            <a:pPr lvl="0"/>
            <a:fld id="{BB3A545A-FD97-48CA-B1E7-FC88F0DFC929}" type="datetime1">
              <a:rPr lang="en-GB"/>
              <a:pPr lvl="0"/>
              <a:t>20/05/2023</a:t>
            </a:fld>
            <a:endParaRPr lang="en-GB"/>
          </a:p>
        </p:txBody>
      </p:sp>
      <p:sp>
        <p:nvSpPr>
          <p:cNvPr id="7" name="Footer Placeholder 5">
            <a:extLst>
              <a:ext uri="{FF2B5EF4-FFF2-40B4-BE49-F238E27FC236}">
                <a16:creationId xmlns:a16="http://schemas.microsoft.com/office/drawing/2014/main" id="{4EECEEB1-F81D-2D25-D544-DCC1C3F956DB}"/>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A7313199-56E0-AE71-864F-8D7C3054844C}"/>
              </a:ext>
            </a:extLst>
          </p:cNvPr>
          <p:cNvSpPr txBox="1">
            <a:spLocks noGrp="1"/>
          </p:cNvSpPr>
          <p:nvPr>
            <p:ph type="sldNum" sz="quarter" idx="8"/>
          </p:nvPr>
        </p:nvSpPr>
        <p:spPr/>
        <p:txBody>
          <a:bodyPr/>
          <a:lstStyle>
            <a:lvl1pPr>
              <a:defRPr/>
            </a:lvl1pPr>
          </a:lstStyle>
          <a:p>
            <a:pPr lvl="0"/>
            <a:fld id="{AAB284CA-331C-4853-8E37-8A3A79F42787}" type="slidenum">
              <a:t>‹#›</a:t>
            </a:fld>
            <a:endParaRPr lang="en-GB"/>
          </a:p>
        </p:txBody>
      </p:sp>
    </p:spTree>
    <p:extLst>
      <p:ext uri="{BB962C8B-B14F-4D97-AF65-F5344CB8AC3E}">
        <p14:creationId xmlns:p14="http://schemas.microsoft.com/office/powerpoint/2010/main" val="3710045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337D4-1774-9A9F-336C-CF91E0A6B0D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B059133-CBA7-2D7E-2F8D-EF45E1FDD333}"/>
              </a:ext>
            </a:extLst>
          </p:cNvPr>
          <p:cNvSpPr txBox="1">
            <a:spLocks noGrp="1"/>
          </p:cNvSpPr>
          <p:nvPr>
            <p:ph type="body" idx="1"/>
          </p:nvPr>
        </p:nvSpPr>
        <p:spPr>
          <a:xfrm>
            <a:off x="1295403" y="2658535"/>
            <a:ext cx="4718303" cy="576264"/>
          </a:xfrm>
        </p:spPr>
        <p:txBody>
          <a:bodyPr anchor="b">
            <a:noAutofit/>
          </a:bodyPr>
          <a:lstStyle>
            <a:lvl1pPr marL="0" indent="0">
              <a:spcBef>
                <a:spcPts val="700"/>
              </a:spcBef>
              <a:buNone/>
              <a:defRPr lang="en-US" sz="2800">
                <a:solidFill>
                  <a:srgbClr val="AB946B"/>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0B8579A2-AF56-9C25-4D86-8601DB61EE8F}"/>
              </a:ext>
            </a:extLst>
          </p:cNvPr>
          <p:cNvSpPr txBox="1">
            <a:spLocks noGrp="1"/>
          </p:cNvSpPr>
          <p:nvPr>
            <p:ph idx="2"/>
          </p:nvPr>
        </p:nvSpPr>
        <p:spPr>
          <a:xfrm>
            <a:off x="1295403" y="3243257"/>
            <a:ext cx="4718303" cy="2632603"/>
          </a:xfrm>
        </p:spPr>
        <p:txBody>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DD42C0-DCA3-B195-A1CE-4D80A0B62CE0}"/>
              </a:ext>
            </a:extLst>
          </p:cNvPr>
          <p:cNvSpPr txBox="1">
            <a:spLocks noGrp="1"/>
          </p:cNvSpPr>
          <p:nvPr>
            <p:ph type="body" idx="3"/>
          </p:nvPr>
        </p:nvSpPr>
        <p:spPr>
          <a:xfrm>
            <a:off x="6180667" y="2658535"/>
            <a:ext cx="4718303" cy="576264"/>
          </a:xfrm>
        </p:spPr>
        <p:txBody>
          <a:bodyPr anchor="b">
            <a:noAutofit/>
          </a:bodyPr>
          <a:lstStyle>
            <a:lvl1pPr marL="0" indent="0">
              <a:spcBef>
                <a:spcPts val="700"/>
              </a:spcBef>
              <a:buNone/>
              <a:defRPr lang="en-US" sz="2800">
                <a:solidFill>
                  <a:srgbClr val="AB946B"/>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6C559821-28AC-5125-1156-BC9C9A5C89C9}"/>
              </a:ext>
            </a:extLst>
          </p:cNvPr>
          <p:cNvSpPr txBox="1">
            <a:spLocks noGrp="1"/>
          </p:cNvSpPr>
          <p:nvPr>
            <p:ph idx="4"/>
          </p:nvPr>
        </p:nvSpPr>
        <p:spPr>
          <a:xfrm>
            <a:off x="6180667" y="3243257"/>
            <a:ext cx="4718303" cy="2632603"/>
          </a:xfrm>
        </p:spPr>
        <p:txBody>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A26E92-F301-CB6C-9C24-27AE5B3B4B0D}"/>
              </a:ext>
            </a:extLst>
          </p:cNvPr>
          <p:cNvSpPr txBox="1">
            <a:spLocks noGrp="1"/>
          </p:cNvSpPr>
          <p:nvPr>
            <p:ph type="dt" sz="half" idx="7"/>
          </p:nvPr>
        </p:nvSpPr>
        <p:spPr/>
        <p:txBody>
          <a:bodyPr/>
          <a:lstStyle>
            <a:lvl1pPr>
              <a:defRPr/>
            </a:lvl1pPr>
          </a:lstStyle>
          <a:p>
            <a:pPr lvl="0"/>
            <a:fld id="{9EE1961F-6EB9-406E-B2B9-925D1EA6931E}" type="datetime1">
              <a:rPr lang="en-GB"/>
              <a:pPr lvl="0"/>
              <a:t>20/05/2023</a:t>
            </a:fld>
            <a:endParaRPr lang="en-GB"/>
          </a:p>
        </p:txBody>
      </p:sp>
      <p:sp>
        <p:nvSpPr>
          <p:cNvPr id="8" name="Footer Placeholder 7">
            <a:extLst>
              <a:ext uri="{FF2B5EF4-FFF2-40B4-BE49-F238E27FC236}">
                <a16:creationId xmlns:a16="http://schemas.microsoft.com/office/drawing/2014/main" id="{31E5FD23-5B06-71FC-07E3-EB43BC942366}"/>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40AC6188-3443-F866-E343-7C9D67F93C89}"/>
              </a:ext>
            </a:extLst>
          </p:cNvPr>
          <p:cNvSpPr txBox="1">
            <a:spLocks noGrp="1"/>
          </p:cNvSpPr>
          <p:nvPr>
            <p:ph type="sldNum" sz="quarter" idx="8"/>
          </p:nvPr>
        </p:nvSpPr>
        <p:spPr/>
        <p:txBody>
          <a:bodyPr/>
          <a:lstStyle>
            <a:lvl1pPr>
              <a:defRPr/>
            </a:lvl1pPr>
          </a:lstStyle>
          <a:p>
            <a:pPr lvl="0"/>
            <a:fld id="{FE67EF1B-2ED9-4B2A-852A-C394FD9518E4}" type="slidenum">
              <a:t>‹#›</a:t>
            </a:fld>
            <a:endParaRPr lang="en-GB"/>
          </a:p>
        </p:txBody>
      </p:sp>
      <p:cxnSp>
        <p:nvCxnSpPr>
          <p:cNvPr id="10" name="Straight Connector 17">
            <a:extLst>
              <a:ext uri="{FF2B5EF4-FFF2-40B4-BE49-F238E27FC236}">
                <a16:creationId xmlns:a16="http://schemas.microsoft.com/office/drawing/2014/main" id="{1B1EE651-E7DA-A881-EA15-18DB61E06F19}"/>
              </a:ext>
            </a:extLst>
          </p:cNvPr>
          <p:cNvCxnSpPr/>
          <p:nvPr/>
        </p:nvCxnSpPr>
        <p:spPr>
          <a:xfrm>
            <a:off x="1396169" y="2421468"/>
            <a:ext cx="9407302" cy="0"/>
          </a:xfrm>
          <a:prstGeom prst="straightConnector1">
            <a:avLst/>
          </a:prstGeom>
          <a:noFill/>
          <a:ln w="15873" cap="flat">
            <a:solidFill>
              <a:srgbClr val="AB946B"/>
            </a:solidFill>
            <a:prstDash val="solid"/>
            <a:miter/>
          </a:ln>
        </p:spPr>
      </p:cxnSp>
    </p:spTree>
    <p:extLst>
      <p:ext uri="{BB962C8B-B14F-4D97-AF65-F5344CB8AC3E}">
        <p14:creationId xmlns:p14="http://schemas.microsoft.com/office/powerpoint/2010/main" val="30438994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88A80-CFE6-7EE0-6C55-9BA13651F77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19EC8B8B-5E29-B63A-D25C-15133E0D04FD}"/>
              </a:ext>
            </a:extLst>
          </p:cNvPr>
          <p:cNvSpPr txBox="1">
            <a:spLocks noGrp="1"/>
          </p:cNvSpPr>
          <p:nvPr>
            <p:ph type="dt" sz="half" idx="7"/>
          </p:nvPr>
        </p:nvSpPr>
        <p:spPr/>
        <p:txBody>
          <a:bodyPr/>
          <a:lstStyle>
            <a:lvl1pPr>
              <a:defRPr/>
            </a:lvl1pPr>
          </a:lstStyle>
          <a:p>
            <a:pPr lvl="0"/>
            <a:fld id="{3EF3989E-C69C-4EF8-905A-C471F23B13E4}" type="datetime1">
              <a:rPr lang="en-GB"/>
              <a:pPr lvl="0"/>
              <a:t>20/05/2023</a:t>
            </a:fld>
            <a:endParaRPr lang="en-GB"/>
          </a:p>
        </p:txBody>
      </p:sp>
      <p:sp>
        <p:nvSpPr>
          <p:cNvPr id="4" name="Footer Placeholder 3">
            <a:extLst>
              <a:ext uri="{FF2B5EF4-FFF2-40B4-BE49-F238E27FC236}">
                <a16:creationId xmlns:a16="http://schemas.microsoft.com/office/drawing/2014/main" id="{4AFD5A70-4CBA-1840-783A-9133F50E9BC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15919FF4-B53B-1DEB-2C7B-23F1E6ADC9E5}"/>
              </a:ext>
            </a:extLst>
          </p:cNvPr>
          <p:cNvSpPr txBox="1">
            <a:spLocks noGrp="1"/>
          </p:cNvSpPr>
          <p:nvPr>
            <p:ph type="sldNum" sz="quarter" idx="8"/>
          </p:nvPr>
        </p:nvSpPr>
        <p:spPr/>
        <p:txBody>
          <a:bodyPr/>
          <a:lstStyle>
            <a:lvl1pPr>
              <a:defRPr/>
            </a:lvl1pPr>
          </a:lstStyle>
          <a:p>
            <a:pPr lvl="0"/>
            <a:fld id="{AF7C711F-19D3-46E6-9000-9EFB524AFE6B}" type="slidenum">
              <a:t>‹#›</a:t>
            </a:fld>
            <a:endParaRPr lang="en-GB"/>
          </a:p>
        </p:txBody>
      </p:sp>
      <p:cxnSp>
        <p:nvCxnSpPr>
          <p:cNvPr id="6" name="Straight Connector 13">
            <a:extLst>
              <a:ext uri="{FF2B5EF4-FFF2-40B4-BE49-F238E27FC236}">
                <a16:creationId xmlns:a16="http://schemas.microsoft.com/office/drawing/2014/main" id="{A2F372A8-2071-D8D1-E782-113B0C23E5A9}"/>
              </a:ext>
            </a:extLst>
          </p:cNvPr>
          <p:cNvCxnSpPr/>
          <p:nvPr/>
        </p:nvCxnSpPr>
        <p:spPr>
          <a:xfrm>
            <a:off x="1396169" y="2421468"/>
            <a:ext cx="9407302" cy="0"/>
          </a:xfrm>
          <a:prstGeom prst="straightConnector1">
            <a:avLst/>
          </a:prstGeom>
          <a:noFill/>
          <a:ln w="15873" cap="flat">
            <a:solidFill>
              <a:srgbClr val="AB946B"/>
            </a:solidFill>
            <a:prstDash val="solid"/>
            <a:miter/>
          </a:ln>
        </p:spPr>
      </p:cxnSp>
    </p:spTree>
    <p:extLst>
      <p:ext uri="{BB962C8B-B14F-4D97-AF65-F5344CB8AC3E}">
        <p14:creationId xmlns:p14="http://schemas.microsoft.com/office/powerpoint/2010/main" val="2750328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B08A5C-5F52-7B08-635D-1CF9D0F3B983}"/>
              </a:ext>
            </a:extLst>
          </p:cNvPr>
          <p:cNvSpPr txBox="1">
            <a:spLocks noGrp="1"/>
          </p:cNvSpPr>
          <p:nvPr>
            <p:ph type="dt" sz="half" idx="7"/>
          </p:nvPr>
        </p:nvSpPr>
        <p:spPr/>
        <p:txBody>
          <a:bodyPr/>
          <a:lstStyle>
            <a:lvl1pPr>
              <a:defRPr/>
            </a:lvl1pPr>
          </a:lstStyle>
          <a:p>
            <a:pPr lvl="0"/>
            <a:fld id="{5FB37D62-69B9-4160-BBF1-56901C591867}" type="datetime1">
              <a:rPr lang="en-GB"/>
              <a:pPr lvl="0"/>
              <a:t>20/05/2023</a:t>
            </a:fld>
            <a:endParaRPr lang="en-GB"/>
          </a:p>
        </p:txBody>
      </p:sp>
      <p:sp>
        <p:nvSpPr>
          <p:cNvPr id="3" name="Footer Placeholder 2">
            <a:extLst>
              <a:ext uri="{FF2B5EF4-FFF2-40B4-BE49-F238E27FC236}">
                <a16:creationId xmlns:a16="http://schemas.microsoft.com/office/drawing/2014/main" id="{C4C95CEF-C152-1CB6-7E62-B60ABD16173B}"/>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7D128DE-9F9E-47D4-189E-96AAA908FB3D}"/>
              </a:ext>
            </a:extLst>
          </p:cNvPr>
          <p:cNvSpPr txBox="1">
            <a:spLocks noGrp="1"/>
          </p:cNvSpPr>
          <p:nvPr>
            <p:ph type="sldNum" sz="quarter" idx="8"/>
          </p:nvPr>
        </p:nvSpPr>
        <p:spPr/>
        <p:txBody>
          <a:bodyPr/>
          <a:lstStyle>
            <a:lvl1pPr>
              <a:defRPr/>
            </a:lvl1pPr>
          </a:lstStyle>
          <a:p>
            <a:pPr lvl="0"/>
            <a:fld id="{2D63C593-CB87-4914-A796-A890490CC46D}" type="slidenum">
              <a:t>‹#›</a:t>
            </a:fld>
            <a:endParaRPr lang="en-GB"/>
          </a:p>
        </p:txBody>
      </p:sp>
    </p:spTree>
    <p:extLst>
      <p:ext uri="{BB962C8B-B14F-4D97-AF65-F5344CB8AC3E}">
        <p14:creationId xmlns:p14="http://schemas.microsoft.com/office/powerpoint/2010/main" val="61538683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E1BB0-2655-A960-A28F-0723AD2EBE95}"/>
              </a:ext>
            </a:extLst>
          </p:cNvPr>
          <p:cNvSpPr txBox="1">
            <a:spLocks noGrp="1"/>
          </p:cNvSpPr>
          <p:nvPr>
            <p:ph type="title"/>
          </p:nvPr>
        </p:nvSpPr>
        <p:spPr>
          <a:xfrm>
            <a:off x="1293811" y="1388534"/>
            <a:ext cx="3718453" cy="1371600"/>
          </a:xfrm>
        </p:spPr>
        <p:txBody>
          <a:bodyPr anchor="b"/>
          <a:lstStyle>
            <a:lvl1pPr>
              <a:defRPr sz="24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530E563-B955-67D1-3708-F246ECB033B1}"/>
              </a:ext>
            </a:extLst>
          </p:cNvPr>
          <p:cNvSpPr txBox="1">
            <a:spLocks noGrp="1"/>
          </p:cNvSpPr>
          <p:nvPr>
            <p:ph idx="1"/>
          </p:nvPr>
        </p:nvSpPr>
        <p:spPr>
          <a:xfrm>
            <a:off x="5418670" y="982129"/>
            <a:ext cx="5469465" cy="4893731"/>
          </a:xfrm>
        </p:spPr>
        <p:txBody>
          <a:bodyPr anchor="ct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68F57E-4C03-6881-81AC-EA2D7A4C49FE}"/>
              </a:ext>
            </a:extLst>
          </p:cNvPr>
          <p:cNvSpPr txBox="1">
            <a:spLocks noGrp="1"/>
          </p:cNvSpPr>
          <p:nvPr>
            <p:ph type="body" idx="2"/>
          </p:nvPr>
        </p:nvSpPr>
        <p:spPr>
          <a:xfrm>
            <a:off x="1293811" y="3031062"/>
            <a:ext cx="3718453" cy="2438403"/>
          </a:xfrm>
        </p:spPr>
        <p:txBody>
          <a:bodyPr anchorCtr="1"/>
          <a:lstStyle>
            <a:lvl1pPr marL="0" indent="0" algn="ctr">
              <a:spcBef>
                <a:spcPts val="400"/>
              </a:spcBef>
              <a:buNone/>
              <a:defRPr lang="en-US" sz="1600"/>
            </a:lvl1pPr>
          </a:lstStyle>
          <a:p>
            <a:pPr lvl="0"/>
            <a:r>
              <a:rPr lang="en-US"/>
              <a:t>Click to edit Master text styles</a:t>
            </a:r>
          </a:p>
        </p:txBody>
      </p:sp>
      <p:sp>
        <p:nvSpPr>
          <p:cNvPr id="5" name="Date Placeholder 4">
            <a:extLst>
              <a:ext uri="{FF2B5EF4-FFF2-40B4-BE49-F238E27FC236}">
                <a16:creationId xmlns:a16="http://schemas.microsoft.com/office/drawing/2014/main" id="{41717A15-5B89-AF91-FEB0-B8D962C1965C}"/>
              </a:ext>
            </a:extLst>
          </p:cNvPr>
          <p:cNvSpPr txBox="1">
            <a:spLocks noGrp="1"/>
          </p:cNvSpPr>
          <p:nvPr>
            <p:ph type="dt" sz="half" idx="7"/>
          </p:nvPr>
        </p:nvSpPr>
        <p:spPr/>
        <p:txBody>
          <a:bodyPr/>
          <a:lstStyle>
            <a:lvl1pPr>
              <a:defRPr/>
            </a:lvl1pPr>
          </a:lstStyle>
          <a:p>
            <a:pPr lvl="0"/>
            <a:fld id="{B5385859-22B4-45A5-B326-50C4272746A0}" type="datetime1">
              <a:rPr lang="en-GB"/>
              <a:pPr lvl="0"/>
              <a:t>20/05/2023</a:t>
            </a:fld>
            <a:endParaRPr lang="en-GB"/>
          </a:p>
        </p:txBody>
      </p:sp>
      <p:sp>
        <p:nvSpPr>
          <p:cNvPr id="6" name="Footer Placeholder 5">
            <a:extLst>
              <a:ext uri="{FF2B5EF4-FFF2-40B4-BE49-F238E27FC236}">
                <a16:creationId xmlns:a16="http://schemas.microsoft.com/office/drawing/2014/main" id="{C248ED58-EDE2-43F9-C701-43EAC61269C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7AC5EBC-8907-B37B-44BA-A5D66C45825D}"/>
              </a:ext>
            </a:extLst>
          </p:cNvPr>
          <p:cNvSpPr txBox="1">
            <a:spLocks noGrp="1"/>
          </p:cNvSpPr>
          <p:nvPr>
            <p:ph type="sldNum" sz="quarter" idx="8"/>
          </p:nvPr>
        </p:nvSpPr>
        <p:spPr/>
        <p:txBody>
          <a:bodyPr/>
          <a:lstStyle>
            <a:lvl1pPr>
              <a:defRPr/>
            </a:lvl1pPr>
          </a:lstStyle>
          <a:p>
            <a:pPr lvl="0"/>
            <a:fld id="{767993A1-03EB-4401-BB5B-DFA0A1346F70}" type="slidenum">
              <a:t>‹#›</a:t>
            </a:fld>
            <a:endParaRPr lang="en-GB"/>
          </a:p>
        </p:txBody>
      </p:sp>
      <p:cxnSp>
        <p:nvCxnSpPr>
          <p:cNvPr id="8" name="Straight Connector 15">
            <a:extLst>
              <a:ext uri="{FF2B5EF4-FFF2-40B4-BE49-F238E27FC236}">
                <a16:creationId xmlns:a16="http://schemas.microsoft.com/office/drawing/2014/main" id="{CECBD151-2BCC-52F7-948C-92149AA53318}"/>
              </a:ext>
            </a:extLst>
          </p:cNvPr>
          <p:cNvCxnSpPr/>
          <p:nvPr/>
        </p:nvCxnSpPr>
        <p:spPr>
          <a:xfrm>
            <a:off x="1396169" y="2912528"/>
            <a:ext cx="3514497" cy="0"/>
          </a:xfrm>
          <a:prstGeom prst="straightConnector1">
            <a:avLst/>
          </a:prstGeom>
          <a:noFill/>
          <a:ln w="15873" cap="flat">
            <a:solidFill>
              <a:srgbClr val="AB946B"/>
            </a:solidFill>
            <a:prstDash val="solid"/>
            <a:miter/>
          </a:ln>
        </p:spPr>
      </p:cxnSp>
    </p:spTree>
    <p:extLst>
      <p:ext uri="{BB962C8B-B14F-4D97-AF65-F5344CB8AC3E}">
        <p14:creationId xmlns:p14="http://schemas.microsoft.com/office/powerpoint/2010/main" val="395345266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6D91B-4E9F-654A-E899-DC88E030D448}"/>
              </a:ext>
            </a:extLst>
          </p:cNvPr>
          <p:cNvSpPr txBox="1">
            <a:spLocks noGrp="1"/>
          </p:cNvSpPr>
          <p:nvPr>
            <p:ph type="title"/>
          </p:nvPr>
        </p:nvSpPr>
        <p:spPr>
          <a:xfrm>
            <a:off x="1295403" y="1883828"/>
            <a:ext cx="6241813" cy="1371600"/>
          </a:xfrm>
        </p:spPr>
        <p:txBody>
          <a:bodyPr anchor="b"/>
          <a:lstStyle>
            <a:lvl1pPr>
              <a:defRPr sz="28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61701E0E-920D-4327-7E31-66C34E6CFFFE}"/>
              </a:ext>
            </a:extLst>
          </p:cNvPr>
          <p:cNvSpPr txBox="1">
            <a:spLocks noGrp="1"/>
          </p:cNvSpPr>
          <p:nvPr>
            <p:ph type="pic" idx="1"/>
          </p:nvPr>
        </p:nvSpPr>
        <p:spPr>
          <a:xfrm>
            <a:off x="8094826" y="1041401"/>
            <a:ext cx="3063349" cy="4775197"/>
          </a:xfrm>
          <a:ln w="57150">
            <a:solidFill>
              <a:srgbClr val="7F7F7F"/>
            </a:solidFill>
            <a:prstDash val="solid"/>
            <a:miter/>
          </a:ln>
        </p:spPr>
        <p:txBody>
          <a:bodyPr anchorCtr="1"/>
          <a:lstStyle>
            <a:lvl1pPr marL="0" indent="0" algn="ctr">
              <a:spcBef>
                <a:spcPts val="400"/>
              </a:spcBef>
              <a:buNone/>
              <a:defRPr lang="en-US" sz="1600"/>
            </a:lvl1pPr>
          </a:lstStyle>
          <a:p>
            <a:pPr lvl="0"/>
            <a:r>
              <a:rPr lang="en-US"/>
              <a:t>Click icon to add picture</a:t>
            </a:r>
            <a:endParaRPr lang="en-GB"/>
          </a:p>
        </p:txBody>
      </p:sp>
      <p:sp>
        <p:nvSpPr>
          <p:cNvPr id="4" name="Text Placeholder 3">
            <a:extLst>
              <a:ext uri="{FF2B5EF4-FFF2-40B4-BE49-F238E27FC236}">
                <a16:creationId xmlns:a16="http://schemas.microsoft.com/office/drawing/2014/main" id="{51595DF7-CF44-3C36-5F27-25876A0EF500}"/>
              </a:ext>
            </a:extLst>
          </p:cNvPr>
          <p:cNvSpPr txBox="1">
            <a:spLocks noGrp="1"/>
          </p:cNvSpPr>
          <p:nvPr>
            <p:ph type="body" idx="2"/>
          </p:nvPr>
        </p:nvSpPr>
        <p:spPr>
          <a:xfrm>
            <a:off x="1295403" y="3255428"/>
            <a:ext cx="6241813" cy="1828800"/>
          </a:xfrm>
        </p:spPr>
        <p:txBody>
          <a:bodyPr anchorCtr="1"/>
          <a:lstStyle>
            <a:lvl1pPr marL="0" indent="0" algn="ctr">
              <a:spcBef>
                <a:spcPts val="400"/>
              </a:spcBef>
              <a:buNone/>
              <a:defRPr lang="en-US" sz="1800"/>
            </a:lvl1pPr>
          </a:lstStyle>
          <a:p>
            <a:pPr lvl="0"/>
            <a:r>
              <a:rPr lang="en-US"/>
              <a:t>Click to edit Master text styles</a:t>
            </a:r>
          </a:p>
        </p:txBody>
      </p:sp>
      <p:sp>
        <p:nvSpPr>
          <p:cNvPr id="5" name="Date Placeholder 4">
            <a:extLst>
              <a:ext uri="{FF2B5EF4-FFF2-40B4-BE49-F238E27FC236}">
                <a16:creationId xmlns:a16="http://schemas.microsoft.com/office/drawing/2014/main" id="{60A2C4EA-6450-1A0F-4E3B-6B12FF03B30C}"/>
              </a:ext>
            </a:extLst>
          </p:cNvPr>
          <p:cNvSpPr txBox="1">
            <a:spLocks noGrp="1"/>
          </p:cNvSpPr>
          <p:nvPr>
            <p:ph type="dt" sz="half" idx="7"/>
          </p:nvPr>
        </p:nvSpPr>
        <p:spPr/>
        <p:txBody>
          <a:bodyPr/>
          <a:lstStyle>
            <a:lvl1pPr>
              <a:defRPr/>
            </a:lvl1pPr>
          </a:lstStyle>
          <a:p>
            <a:pPr lvl="0"/>
            <a:fld id="{F1C7FFE1-521A-415E-8D86-BBD779D4C0E7}" type="datetime1">
              <a:rPr lang="en-GB"/>
              <a:pPr lvl="0"/>
              <a:t>20/05/2023</a:t>
            </a:fld>
            <a:endParaRPr lang="en-GB"/>
          </a:p>
        </p:txBody>
      </p:sp>
      <p:sp>
        <p:nvSpPr>
          <p:cNvPr id="6" name="Footer Placeholder 5">
            <a:extLst>
              <a:ext uri="{FF2B5EF4-FFF2-40B4-BE49-F238E27FC236}">
                <a16:creationId xmlns:a16="http://schemas.microsoft.com/office/drawing/2014/main" id="{01166970-C1F1-54E8-F13A-B3EA319E34B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CF4AE04-555C-0245-88C1-ABBA8ED16C4E}"/>
              </a:ext>
            </a:extLst>
          </p:cNvPr>
          <p:cNvSpPr txBox="1">
            <a:spLocks noGrp="1"/>
          </p:cNvSpPr>
          <p:nvPr>
            <p:ph type="sldNum" sz="quarter" idx="8"/>
          </p:nvPr>
        </p:nvSpPr>
        <p:spPr/>
        <p:txBody>
          <a:bodyPr/>
          <a:lstStyle>
            <a:lvl1pPr>
              <a:defRPr/>
            </a:lvl1pPr>
          </a:lstStyle>
          <a:p>
            <a:pPr lvl="0"/>
            <a:fld id="{CD5A2387-2718-4958-B81C-32B52C3C36D5}" type="slidenum">
              <a:t>‹#›</a:t>
            </a:fld>
            <a:endParaRPr lang="en-GB"/>
          </a:p>
        </p:txBody>
      </p:sp>
    </p:spTree>
    <p:extLst>
      <p:ext uri="{BB962C8B-B14F-4D97-AF65-F5344CB8AC3E}">
        <p14:creationId xmlns:p14="http://schemas.microsoft.com/office/powerpoint/2010/main" val="240723921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8C7E7-0F82-F418-3740-98A007C59EF9}"/>
              </a:ext>
            </a:extLst>
          </p:cNvPr>
          <p:cNvSpPr txBox="1">
            <a:spLocks noGrp="1"/>
          </p:cNvSpPr>
          <p:nvPr>
            <p:ph type="title"/>
          </p:nvPr>
        </p:nvSpPr>
        <p:spPr>
          <a:xfrm>
            <a:off x="1295403" y="4815413"/>
            <a:ext cx="9609667" cy="566735"/>
          </a:xfrm>
        </p:spPr>
        <p:txBody>
          <a:bodyPr anchor="b"/>
          <a:lstStyle>
            <a:lvl1pPr>
              <a:defRPr sz="24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EAE9B0D0-4A81-19F7-D487-F66A461FCED6}"/>
              </a:ext>
            </a:extLst>
          </p:cNvPr>
          <p:cNvSpPr txBox="1">
            <a:spLocks noGrp="1"/>
          </p:cNvSpPr>
          <p:nvPr>
            <p:ph type="pic" idx="4294967295"/>
          </p:nvPr>
        </p:nvSpPr>
        <p:spPr>
          <a:xfrm>
            <a:off x="1041428" y="1041401"/>
            <a:ext cx="10105976" cy="3335868"/>
          </a:xfrm>
          <a:ln w="57150">
            <a:solidFill>
              <a:srgbClr val="7F7F7F"/>
            </a:solidFill>
            <a:prstDash val="solid"/>
            <a:miter/>
          </a:ln>
        </p:spPr>
        <p:txBody>
          <a:bodyPr anchorCtr="1"/>
          <a:lstStyle>
            <a:lvl1pPr marL="0" indent="0" algn="ctr">
              <a:spcBef>
                <a:spcPts val="400"/>
              </a:spcBef>
              <a:buNone/>
              <a:defRPr lang="en-US" sz="1600"/>
            </a:lvl1pPr>
          </a:lstStyle>
          <a:p>
            <a:pPr lvl="0"/>
            <a:r>
              <a:rPr lang="en-US"/>
              <a:t>Click icon to add picture</a:t>
            </a:r>
            <a:endParaRPr lang="en-GB"/>
          </a:p>
        </p:txBody>
      </p:sp>
      <p:sp>
        <p:nvSpPr>
          <p:cNvPr id="4" name="Text Placeholder 3">
            <a:extLst>
              <a:ext uri="{FF2B5EF4-FFF2-40B4-BE49-F238E27FC236}">
                <a16:creationId xmlns:a16="http://schemas.microsoft.com/office/drawing/2014/main" id="{D0FE8AC1-6036-660F-0C57-35BF0CFD73EC}"/>
              </a:ext>
            </a:extLst>
          </p:cNvPr>
          <p:cNvSpPr txBox="1">
            <a:spLocks noGrp="1"/>
          </p:cNvSpPr>
          <p:nvPr>
            <p:ph type="body" idx="4294967295"/>
          </p:nvPr>
        </p:nvSpPr>
        <p:spPr>
          <a:xfrm>
            <a:off x="1295403" y="5382149"/>
            <a:ext cx="9609667" cy="493711"/>
          </a:xfrm>
        </p:spPr>
        <p:txBody>
          <a:bodyPr anchorCtr="1"/>
          <a:lstStyle>
            <a:lvl1pPr marL="0" indent="0" algn="ctr">
              <a:spcBef>
                <a:spcPts val="300"/>
              </a:spcBef>
              <a:buNone/>
              <a:defRPr lang="en-US" sz="1400"/>
            </a:lvl1pPr>
          </a:lstStyle>
          <a:p>
            <a:pPr lvl="0"/>
            <a:r>
              <a:rPr lang="en-US"/>
              <a:t>Click to edit Master text styles</a:t>
            </a:r>
          </a:p>
        </p:txBody>
      </p:sp>
      <p:sp>
        <p:nvSpPr>
          <p:cNvPr id="5" name="Date Placeholder 4">
            <a:extLst>
              <a:ext uri="{FF2B5EF4-FFF2-40B4-BE49-F238E27FC236}">
                <a16:creationId xmlns:a16="http://schemas.microsoft.com/office/drawing/2014/main" id="{68D72083-D1D1-1A50-BE92-32CC2011107A}"/>
              </a:ext>
            </a:extLst>
          </p:cNvPr>
          <p:cNvSpPr txBox="1">
            <a:spLocks noGrp="1"/>
          </p:cNvSpPr>
          <p:nvPr>
            <p:ph type="dt" sz="half" idx="7"/>
          </p:nvPr>
        </p:nvSpPr>
        <p:spPr/>
        <p:txBody>
          <a:bodyPr/>
          <a:lstStyle>
            <a:lvl1pPr>
              <a:defRPr/>
            </a:lvl1pPr>
          </a:lstStyle>
          <a:p>
            <a:pPr lvl="0"/>
            <a:fld id="{B031D38D-8B1A-4372-8CCB-7381C0E214AD}" type="datetime1">
              <a:rPr lang="en-GB"/>
              <a:pPr lvl="0"/>
              <a:t>20/05/2023</a:t>
            </a:fld>
            <a:endParaRPr lang="en-GB"/>
          </a:p>
        </p:txBody>
      </p:sp>
      <p:sp>
        <p:nvSpPr>
          <p:cNvPr id="6" name="Footer Placeholder 5">
            <a:extLst>
              <a:ext uri="{FF2B5EF4-FFF2-40B4-BE49-F238E27FC236}">
                <a16:creationId xmlns:a16="http://schemas.microsoft.com/office/drawing/2014/main" id="{98028EF2-985D-F5EF-76A0-DA3E8DB8457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6892022-AEDB-D1C6-C67E-CFD37FEA830B}"/>
              </a:ext>
            </a:extLst>
          </p:cNvPr>
          <p:cNvSpPr txBox="1">
            <a:spLocks noGrp="1"/>
          </p:cNvSpPr>
          <p:nvPr>
            <p:ph type="sldNum" sz="quarter" idx="8"/>
          </p:nvPr>
        </p:nvSpPr>
        <p:spPr/>
        <p:txBody>
          <a:bodyPr/>
          <a:lstStyle>
            <a:lvl1pPr>
              <a:defRPr/>
            </a:lvl1pPr>
          </a:lstStyle>
          <a:p>
            <a:pPr lvl="0"/>
            <a:fld id="{63949C3B-15A7-475E-8312-8D8E1BDBE649}" type="slidenum">
              <a:t>‹#›</a:t>
            </a:fld>
            <a:endParaRPr lang="en-GB"/>
          </a:p>
        </p:txBody>
      </p:sp>
    </p:spTree>
    <p:extLst>
      <p:ext uri="{BB962C8B-B14F-4D97-AF65-F5344CB8AC3E}">
        <p14:creationId xmlns:p14="http://schemas.microsoft.com/office/powerpoint/2010/main" val="3241380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32258-E296-27A2-C788-5A3CD959D423}"/>
              </a:ext>
            </a:extLst>
          </p:cNvPr>
          <p:cNvSpPr txBox="1">
            <a:spLocks noGrp="1"/>
          </p:cNvSpPr>
          <p:nvPr>
            <p:ph type="title"/>
          </p:nvPr>
        </p:nvSpPr>
        <p:spPr>
          <a:xfrm>
            <a:off x="1303870" y="982129"/>
            <a:ext cx="9592732" cy="2954865"/>
          </a:xfrm>
        </p:spPr>
        <p:txBody>
          <a:bodyPr/>
          <a:lstStyle>
            <a:lvl1pPr>
              <a:defRPr sz="32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477EF4F-7313-B1CC-C762-9F95ABF2A535}"/>
              </a:ext>
            </a:extLst>
          </p:cNvPr>
          <p:cNvSpPr txBox="1">
            <a:spLocks noGrp="1"/>
          </p:cNvSpPr>
          <p:nvPr>
            <p:ph type="body" idx="4294967295"/>
          </p:nvPr>
        </p:nvSpPr>
        <p:spPr>
          <a:xfrm>
            <a:off x="1303870" y="4343400"/>
            <a:ext cx="9592732" cy="1532470"/>
          </a:xfrm>
        </p:spPr>
        <p:txBody>
          <a:bodyPr anchor="ctr" anchorCtr="1"/>
          <a:lstStyle>
            <a:lvl1pPr marL="0" indent="0" algn="ctr">
              <a:spcBef>
                <a:spcPts val="500"/>
              </a:spcBef>
              <a:buNone/>
              <a:defRPr lang="en-US"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C9B36D6F-CFBB-6DF4-FA8E-7F3021982CF6}"/>
              </a:ext>
            </a:extLst>
          </p:cNvPr>
          <p:cNvSpPr txBox="1">
            <a:spLocks noGrp="1"/>
          </p:cNvSpPr>
          <p:nvPr>
            <p:ph type="dt" sz="half" idx="7"/>
          </p:nvPr>
        </p:nvSpPr>
        <p:spPr/>
        <p:txBody>
          <a:bodyPr/>
          <a:lstStyle>
            <a:lvl1pPr>
              <a:defRPr/>
            </a:lvl1pPr>
          </a:lstStyle>
          <a:p>
            <a:pPr lvl="0"/>
            <a:fld id="{E08A78C9-44A3-4B57-B702-98BBC77592B5}" type="datetime1">
              <a:rPr lang="en-GB"/>
              <a:pPr lvl="0"/>
              <a:t>20/05/2023</a:t>
            </a:fld>
            <a:endParaRPr lang="en-GB"/>
          </a:p>
        </p:txBody>
      </p:sp>
      <p:sp>
        <p:nvSpPr>
          <p:cNvPr id="5" name="Footer Placeholder 4">
            <a:extLst>
              <a:ext uri="{FF2B5EF4-FFF2-40B4-BE49-F238E27FC236}">
                <a16:creationId xmlns:a16="http://schemas.microsoft.com/office/drawing/2014/main" id="{8D2A2088-043C-38BA-9758-94E5C681AC6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F8CAA3B-F796-8720-C589-E0DD51D60D2D}"/>
              </a:ext>
            </a:extLst>
          </p:cNvPr>
          <p:cNvSpPr txBox="1">
            <a:spLocks noGrp="1"/>
          </p:cNvSpPr>
          <p:nvPr>
            <p:ph type="sldNum" sz="quarter" idx="8"/>
          </p:nvPr>
        </p:nvSpPr>
        <p:spPr/>
        <p:txBody>
          <a:bodyPr/>
          <a:lstStyle>
            <a:lvl1pPr>
              <a:defRPr/>
            </a:lvl1pPr>
          </a:lstStyle>
          <a:p>
            <a:pPr lvl="0"/>
            <a:fld id="{FAEA1C40-0DA4-4D52-902C-6888AB9CD5FF}" type="slidenum">
              <a:t>‹#›</a:t>
            </a:fld>
            <a:endParaRPr lang="en-GB"/>
          </a:p>
        </p:txBody>
      </p:sp>
      <p:cxnSp>
        <p:nvCxnSpPr>
          <p:cNvPr id="7" name="Straight Connector 14">
            <a:extLst>
              <a:ext uri="{FF2B5EF4-FFF2-40B4-BE49-F238E27FC236}">
                <a16:creationId xmlns:a16="http://schemas.microsoft.com/office/drawing/2014/main" id="{1FBA0868-7A44-BDDC-06C4-CBA7133EC964}"/>
              </a:ext>
            </a:extLst>
          </p:cNvPr>
          <p:cNvCxnSpPr/>
          <p:nvPr/>
        </p:nvCxnSpPr>
        <p:spPr>
          <a:xfrm>
            <a:off x="1396169" y="4140202"/>
            <a:ext cx="9407302" cy="0"/>
          </a:xfrm>
          <a:prstGeom prst="straightConnector1">
            <a:avLst/>
          </a:prstGeom>
          <a:noFill/>
          <a:ln w="15873" cap="flat">
            <a:solidFill>
              <a:srgbClr val="AB946B"/>
            </a:solidFill>
            <a:prstDash val="solid"/>
            <a:miter/>
          </a:ln>
        </p:spPr>
      </p:cxnSp>
    </p:spTree>
    <p:extLst>
      <p:ext uri="{BB962C8B-B14F-4D97-AF65-F5344CB8AC3E}">
        <p14:creationId xmlns:p14="http://schemas.microsoft.com/office/powerpoint/2010/main" val="240212960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6CC6D-B989-AE85-CC07-B169D601B9BD}"/>
              </a:ext>
            </a:extLst>
          </p:cNvPr>
          <p:cNvSpPr txBox="1">
            <a:spLocks noGrp="1"/>
          </p:cNvSpPr>
          <p:nvPr>
            <p:ph type="title"/>
          </p:nvPr>
        </p:nvSpPr>
        <p:spPr>
          <a:xfrm>
            <a:off x="1446215" y="982129"/>
            <a:ext cx="9296393" cy="2370664"/>
          </a:xfrm>
        </p:spPr>
        <p:txBody>
          <a:bodyPr/>
          <a:lstStyle>
            <a:lvl1pPr>
              <a:defRPr sz="3200">
                <a:solidFill>
                  <a:srgbClr val="000000"/>
                </a:solidFill>
              </a:defRPr>
            </a:lvl1pPr>
          </a:lstStyle>
          <a:p>
            <a:pPr lvl="0"/>
            <a:r>
              <a:rPr lang="en-US"/>
              <a:t>Click to edit Master title style</a:t>
            </a:r>
            <a:endParaRPr lang="en-GB"/>
          </a:p>
        </p:txBody>
      </p:sp>
      <p:sp>
        <p:nvSpPr>
          <p:cNvPr id="3" name="Text Placeholder 9">
            <a:extLst>
              <a:ext uri="{FF2B5EF4-FFF2-40B4-BE49-F238E27FC236}">
                <a16:creationId xmlns:a16="http://schemas.microsoft.com/office/drawing/2014/main" id="{B8639E2F-15A8-4254-DE9D-57F368269576}"/>
              </a:ext>
            </a:extLst>
          </p:cNvPr>
          <p:cNvSpPr txBox="1">
            <a:spLocks noGrp="1"/>
          </p:cNvSpPr>
          <p:nvPr>
            <p:ph type="body" idx="4294967295"/>
          </p:nvPr>
        </p:nvSpPr>
        <p:spPr>
          <a:xfrm>
            <a:off x="1674815" y="3352803"/>
            <a:ext cx="8839203" cy="584201"/>
          </a:xfrm>
        </p:spPr>
        <p:txBody>
          <a:bodyPr anchor="ctr"/>
          <a:lstStyle>
            <a:lvl1pPr marL="0" indent="0" algn="r">
              <a:spcBef>
                <a:spcPts val="500"/>
              </a:spcBef>
              <a:buNone/>
              <a:defRPr lang="en-US" sz="2000"/>
            </a:lvl1pPr>
          </a:lstStyle>
          <a:p>
            <a:pPr lvl="0"/>
            <a:r>
              <a:rPr lang="en-US"/>
              <a:t>Click to edit Master text styles</a:t>
            </a:r>
          </a:p>
        </p:txBody>
      </p:sp>
      <p:sp>
        <p:nvSpPr>
          <p:cNvPr id="4" name="Text Placeholder 2">
            <a:extLst>
              <a:ext uri="{FF2B5EF4-FFF2-40B4-BE49-F238E27FC236}">
                <a16:creationId xmlns:a16="http://schemas.microsoft.com/office/drawing/2014/main" id="{21809133-BEEB-747B-7414-2563BA01E352}"/>
              </a:ext>
            </a:extLst>
          </p:cNvPr>
          <p:cNvSpPr txBox="1">
            <a:spLocks noGrp="1"/>
          </p:cNvSpPr>
          <p:nvPr>
            <p:ph type="body" idx="4294967295"/>
          </p:nvPr>
        </p:nvSpPr>
        <p:spPr>
          <a:xfrm>
            <a:off x="1295403" y="4343400"/>
            <a:ext cx="9609667" cy="1532470"/>
          </a:xfrm>
        </p:spPr>
        <p:txBody>
          <a:bodyPr anchor="ctr" anchorCtr="1"/>
          <a:lstStyle>
            <a:lvl1pPr marL="0" indent="0" algn="ctr">
              <a:spcBef>
                <a:spcPts val="500"/>
              </a:spcBef>
              <a:buNone/>
              <a:defRPr lang="en-US" sz="20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EDB8E403-A8DE-2FC2-B6A8-F2727799D88C}"/>
              </a:ext>
            </a:extLst>
          </p:cNvPr>
          <p:cNvSpPr txBox="1">
            <a:spLocks noGrp="1"/>
          </p:cNvSpPr>
          <p:nvPr>
            <p:ph type="dt" sz="half" idx="7"/>
          </p:nvPr>
        </p:nvSpPr>
        <p:spPr/>
        <p:txBody>
          <a:bodyPr/>
          <a:lstStyle>
            <a:lvl1pPr>
              <a:defRPr/>
            </a:lvl1pPr>
          </a:lstStyle>
          <a:p>
            <a:pPr lvl="0"/>
            <a:fld id="{67ADA78D-90D0-455D-A772-1BBD8FB1D036}" type="datetime1">
              <a:rPr lang="en-GB"/>
              <a:pPr lvl="0"/>
              <a:t>20/05/2023</a:t>
            </a:fld>
            <a:endParaRPr lang="en-GB"/>
          </a:p>
        </p:txBody>
      </p:sp>
      <p:sp>
        <p:nvSpPr>
          <p:cNvPr id="6" name="Footer Placeholder 4">
            <a:extLst>
              <a:ext uri="{FF2B5EF4-FFF2-40B4-BE49-F238E27FC236}">
                <a16:creationId xmlns:a16="http://schemas.microsoft.com/office/drawing/2014/main" id="{BD28DFB4-F821-25AC-A711-E1FC3529B843}"/>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FECA4F1-02D4-7659-7B0E-FC978FE16B62}"/>
              </a:ext>
            </a:extLst>
          </p:cNvPr>
          <p:cNvSpPr txBox="1">
            <a:spLocks noGrp="1"/>
          </p:cNvSpPr>
          <p:nvPr>
            <p:ph type="sldNum" sz="quarter" idx="8"/>
          </p:nvPr>
        </p:nvSpPr>
        <p:spPr/>
        <p:txBody>
          <a:bodyPr/>
          <a:lstStyle>
            <a:lvl1pPr>
              <a:defRPr/>
            </a:lvl1pPr>
          </a:lstStyle>
          <a:p>
            <a:pPr lvl="0"/>
            <a:fld id="{490CF0A0-5BFE-44C6-84D2-25D7CDC427BE}" type="slidenum">
              <a:t>‹#›</a:t>
            </a:fld>
            <a:endParaRPr lang="en-GB"/>
          </a:p>
        </p:txBody>
      </p:sp>
      <p:sp>
        <p:nvSpPr>
          <p:cNvPr id="8" name="TextBox 13">
            <a:extLst>
              <a:ext uri="{FF2B5EF4-FFF2-40B4-BE49-F238E27FC236}">
                <a16:creationId xmlns:a16="http://schemas.microsoft.com/office/drawing/2014/main" id="{197C7E1F-A897-51BA-FFE0-30AF7D1F88BA}"/>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0" b="0" i="0" u="none" strike="noStrike" kern="1200" cap="none" spc="0" baseline="0">
                <a:solidFill>
                  <a:srgbClr val="000000"/>
                </a:solidFill>
                <a:uFillTx/>
                <a:latin typeface="Garamond"/>
              </a:rPr>
              <a:t>“</a:t>
            </a:r>
          </a:p>
        </p:txBody>
      </p:sp>
      <p:sp>
        <p:nvSpPr>
          <p:cNvPr id="9" name="TextBox 14">
            <a:extLst>
              <a:ext uri="{FF2B5EF4-FFF2-40B4-BE49-F238E27FC236}">
                <a16:creationId xmlns:a16="http://schemas.microsoft.com/office/drawing/2014/main" id="{98D25453-881A-09D0-D542-EFD36B853B4E}"/>
              </a:ext>
            </a:extLst>
          </p:cNvPr>
          <p:cNvSpPr txBox="1"/>
          <p:nvPr/>
        </p:nvSpPr>
        <p:spPr>
          <a:xfrm>
            <a:off x="10600264" y="282787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0" b="0" i="0" u="none" strike="noStrike" kern="1200" cap="none" spc="0" baseline="0">
                <a:solidFill>
                  <a:srgbClr val="000000"/>
                </a:solidFill>
                <a:uFillTx/>
                <a:latin typeface="Garamond"/>
              </a:rPr>
              <a:t>”</a:t>
            </a:r>
          </a:p>
        </p:txBody>
      </p:sp>
      <p:cxnSp>
        <p:nvCxnSpPr>
          <p:cNvPr id="10" name="Straight Connector 18">
            <a:extLst>
              <a:ext uri="{FF2B5EF4-FFF2-40B4-BE49-F238E27FC236}">
                <a16:creationId xmlns:a16="http://schemas.microsoft.com/office/drawing/2014/main" id="{4F124443-FF6F-944B-800B-43BA69719575}"/>
              </a:ext>
            </a:extLst>
          </p:cNvPr>
          <p:cNvCxnSpPr/>
          <p:nvPr/>
        </p:nvCxnSpPr>
        <p:spPr>
          <a:xfrm>
            <a:off x="1396169" y="4140202"/>
            <a:ext cx="9407302" cy="0"/>
          </a:xfrm>
          <a:prstGeom prst="straightConnector1">
            <a:avLst/>
          </a:prstGeom>
          <a:noFill/>
          <a:ln w="15873" cap="flat">
            <a:solidFill>
              <a:srgbClr val="AB946B"/>
            </a:solidFill>
            <a:prstDash val="solid"/>
            <a:miter/>
          </a:ln>
        </p:spPr>
      </p:cxnSp>
    </p:spTree>
    <p:extLst>
      <p:ext uri="{BB962C8B-B14F-4D97-AF65-F5344CB8AC3E}">
        <p14:creationId xmlns:p14="http://schemas.microsoft.com/office/powerpoint/2010/main" val="28703835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6931B-959D-FF06-0481-B9E9555FAB2F}"/>
              </a:ext>
            </a:extLst>
          </p:cNvPr>
          <p:cNvSpPr txBox="1">
            <a:spLocks noGrp="1"/>
          </p:cNvSpPr>
          <p:nvPr>
            <p:ph type="title"/>
          </p:nvPr>
        </p:nvSpPr>
        <p:spPr>
          <a:xfrm>
            <a:off x="1295403" y="3308582"/>
            <a:ext cx="9609667" cy="1468800"/>
          </a:xfrm>
        </p:spPr>
        <p:txBody>
          <a:bodyPr anchor="b" anchorCtr="0"/>
          <a:lstStyle>
            <a:lvl1pPr algn="l">
              <a:defRPr sz="32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9B02238-154B-016B-6793-CC6D2FF5ECF1}"/>
              </a:ext>
            </a:extLst>
          </p:cNvPr>
          <p:cNvSpPr txBox="1">
            <a:spLocks noGrp="1"/>
          </p:cNvSpPr>
          <p:nvPr>
            <p:ph type="body" idx="4294967295"/>
          </p:nvPr>
        </p:nvSpPr>
        <p:spPr>
          <a:xfrm>
            <a:off x="1295403" y="4777383"/>
            <a:ext cx="9609667" cy="860395"/>
          </a:xfrm>
        </p:spPr>
        <p:txBody>
          <a:bodyPr/>
          <a:lstStyle>
            <a:lvl1pPr marL="0" indent="0">
              <a:spcBef>
                <a:spcPts val="500"/>
              </a:spcBef>
              <a:buNone/>
              <a:defRPr lang="en-US"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69A2734-C889-A53A-9DA7-2C4FA2867E2A}"/>
              </a:ext>
            </a:extLst>
          </p:cNvPr>
          <p:cNvSpPr txBox="1">
            <a:spLocks noGrp="1"/>
          </p:cNvSpPr>
          <p:nvPr>
            <p:ph type="dt" sz="half" idx="7"/>
          </p:nvPr>
        </p:nvSpPr>
        <p:spPr/>
        <p:txBody>
          <a:bodyPr/>
          <a:lstStyle>
            <a:lvl1pPr>
              <a:defRPr/>
            </a:lvl1pPr>
          </a:lstStyle>
          <a:p>
            <a:pPr lvl="0"/>
            <a:fld id="{9DFD124A-DCDD-4783-B9EE-EBBEDC97885E}" type="datetime1">
              <a:rPr lang="en-GB"/>
              <a:pPr lvl="0"/>
              <a:t>20/05/2023</a:t>
            </a:fld>
            <a:endParaRPr lang="en-GB"/>
          </a:p>
        </p:txBody>
      </p:sp>
      <p:sp>
        <p:nvSpPr>
          <p:cNvPr id="5" name="Footer Placeholder 4">
            <a:extLst>
              <a:ext uri="{FF2B5EF4-FFF2-40B4-BE49-F238E27FC236}">
                <a16:creationId xmlns:a16="http://schemas.microsoft.com/office/drawing/2014/main" id="{D32E7F7F-83F0-6009-E5B8-DB88EE782CF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068B982-577F-B461-F6EF-46C6EF0338A5}"/>
              </a:ext>
            </a:extLst>
          </p:cNvPr>
          <p:cNvSpPr txBox="1">
            <a:spLocks noGrp="1"/>
          </p:cNvSpPr>
          <p:nvPr>
            <p:ph type="sldNum" sz="quarter" idx="8"/>
          </p:nvPr>
        </p:nvSpPr>
        <p:spPr/>
        <p:txBody>
          <a:bodyPr/>
          <a:lstStyle>
            <a:lvl1pPr>
              <a:defRPr/>
            </a:lvl1pPr>
          </a:lstStyle>
          <a:p>
            <a:pPr lvl="0"/>
            <a:fld id="{69164901-283C-4AF6-B17A-7FEEF6042C81}" type="slidenum">
              <a:t>‹#›</a:t>
            </a:fld>
            <a:endParaRPr lang="en-GB"/>
          </a:p>
        </p:txBody>
      </p:sp>
    </p:spTree>
    <p:extLst>
      <p:ext uri="{BB962C8B-B14F-4D97-AF65-F5344CB8AC3E}">
        <p14:creationId xmlns:p14="http://schemas.microsoft.com/office/powerpoint/2010/main" val="323311628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5F646-6E83-6A3F-9129-CF3EF8F96908}"/>
              </a:ext>
            </a:extLst>
          </p:cNvPr>
          <p:cNvSpPr txBox="1">
            <a:spLocks noGrp="1"/>
          </p:cNvSpPr>
          <p:nvPr>
            <p:ph type="title"/>
          </p:nvPr>
        </p:nvSpPr>
        <p:spPr>
          <a:xfrm>
            <a:off x="1446215" y="982129"/>
            <a:ext cx="9296393" cy="2243672"/>
          </a:xfrm>
        </p:spPr>
        <p:txBody>
          <a:bodyPr/>
          <a:lstStyle>
            <a:lvl1pPr>
              <a:defRPr sz="3200">
                <a:solidFill>
                  <a:srgbClr val="000000"/>
                </a:solidFill>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0AB82B6-BC48-6A77-7A7C-32384DE0DA2E}"/>
              </a:ext>
            </a:extLst>
          </p:cNvPr>
          <p:cNvSpPr txBox="1">
            <a:spLocks noGrp="1"/>
          </p:cNvSpPr>
          <p:nvPr>
            <p:ph type="body" idx="4294967295"/>
          </p:nvPr>
        </p:nvSpPr>
        <p:spPr>
          <a:xfrm>
            <a:off x="1295403" y="3639312"/>
            <a:ext cx="9609667" cy="886968"/>
          </a:xfrm>
        </p:spPr>
        <p:txBody>
          <a:bodyPr anchor="b"/>
          <a:lstStyle>
            <a:lvl1pPr marL="0" indent="0">
              <a:spcBef>
                <a:spcPts val="0"/>
              </a:spcBef>
              <a:buNone/>
              <a:defRPr lang="en-US">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914F8C58-3DF7-BB89-3BFD-800D27F06662}"/>
              </a:ext>
            </a:extLst>
          </p:cNvPr>
          <p:cNvSpPr txBox="1">
            <a:spLocks noGrp="1"/>
          </p:cNvSpPr>
          <p:nvPr>
            <p:ph type="body" idx="4294967295"/>
          </p:nvPr>
        </p:nvSpPr>
        <p:spPr>
          <a:xfrm>
            <a:off x="1295403" y="4529663"/>
            <a:ext cx="9609667" cy="1346197"/>
          </a:xfrm>
        </p:spPr>
        <p:txBody>
          <a:bodyPr/>
          <a:lstStyle>
            <a:lvl1pPr marL="0" indent="0">
              <a:spcBef>
                <a:spcPts val="400"/>
              </a:spcBef>
              <a:buNone/>
              <a:defRPr lang="en-US"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B42DF4BF-78E4-867F-51B8-CDC700F629A9}"/>
              </a:ext>
            </a:extLst>
          </p:cNvPr>
          <p:cNvSpPr txBox="1">
            <a:spLocks noGrp="1"/>
          </p:cNvSpPr>
          <p:nvPr>
            <p:ph type="dt" sz="half" idx="7"/>
          </p:nvPr>
        </p:nvSpPr>
        <p:spPr/>
        <p:txBody>
          <a:bodyPr/>
          <a:lstStyle>
            <a:lvl1pPr>
              <a:defRPr/>
            </a:lvl1pPr>
          </a:lstStyle>
          <a:p>
            <a:pPr lvl="0"/>
            <a:fld id="{D72F67D7-95C9-49C1-BC74-5C82B7999592}" type="datetime1">
              <a:rPr lang="en-GB"/>
              <a:pPr lvl="0"/>
              <a:t>20/05/2023</a:t>
            </a:fld>
            <a:endParaRPr lang="en-GB"/>
          </a:p>
        </p:txBody>
      </p:sp>
      <p:sp>
        <p:nvSpPr>
          <p:cNvPr id="6" name="Footer Placeholder 4">
            <a:extLst>
              <a:ext uri="{FF2B5EF4-FFF2-40B4-BE49-F238E27FC236}">
                <a16:creationId xmlns:a16="http://schemas.microsoft.com/office/drawing/2014/main" id="{9324DACB-B864-F11C-A175-1BCA60AB0A4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79746C0C-48E1-03D4-B684-EC5B5A956C83}"/>
              </a:ext>
            </a:extLst>
          </p:cNvPr>
          <p:cNvSpPr txBox="1">
            <a:spLocks noGrp="1"/>
          </p:cNvSpPr>
          <p:nvPr>
            <p:ph type="sldNum" sz="quarter" idx="8"/>
          </p:nvPr>
        </p:nvSpPr>
        <p:spPr/>
        <p:txBody>
          <a:bodyPr/>
          <a:lstStyle>
            <a:lvl1pPr>
              <a:defRPr/>
            </a:lvl1pPr>
          </a:lstStyle>
          <a:p>
            <a:pPr lvl="0"/>
            <a:fld id="{A96EF5A7-6EB9-4B69-AF86-A9A8E8EDAB2E}" type="slidenum">
              <a:t>‹#›</a:t>
            </a:fld>
            <a:endParaRPr lang="en-GB"/>
          </a:p>
        </p:txBody>
      </p:sp>
      <p:sp>
        <p:nvSpPr>
          <p:cNvPr id="8" name="TextBox 11">
            <a:extLst>
              <a:ext uri="{FF2B5EF4-FFF2-40B4-BE49-F238E27FC236}">
                <a16:creationId xmlns:a16="http://schemas.microsoft.com/office/drawing/2014/main" id="{E5FA7228-89A8-9220-3A1F-1007740CE803}"/>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0" b="0" i="0" u="none" strike="noStrike" kern="1200" cap="none" spc="0" baseline="0">
                <a:solidFill>
                  <a:srgbClr val="000000"/>
                </a:solidFill>
                <a:uFillTx/>
                <a:latin typeface="Garamond"/>
              </a:rPr>
              <a:t>“</a:t>
            </a:r>
          </a:p>
        </p:txBody>
      </p:sp>
      <p:sp>
        <p:nvSpPr>
          <p:cNvPr id="9" name="TextBox 12">
            <a:extLst>
              <a:ext uri="{FF2B5EF4-FFF2-40B4-BE49-F238E27FC236}">
                <a16:creationId xmlns:a16="http://schemas.microsoft.com/office/drawing/2014/main" id="{D6F98E91-1F21-BCF9-2515-A6ECAC740F75}"/>
              </a:ext>
            </a:extLst>
          </p:cNvPr>
          <p:cNvSpPr txBox="1"/>
          <p:nvPr/>
        </p:nvSpPr>
        <p:spPr>
          <a:xfrm>
            <a:off x="10600264" y="259926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0" b="0" i="0" u="none" strike="noStrike" kern="1200" cap="none" spc="0" baseline="0">
                <a:solidFill>
                  <a:srgbClr val="000000"/>
                </a:solidFill>
                <a:uFillTx/>
                <a:latin typeface="Garamond"/>
              </a:rPr>
              <a:t>”</a:t>
            </a:r>
          </a:p>
        </p:txBody>
      </p:sp>
      <p:cxnSp>
        <p:nvCxnSpPr>
          <p:cNvPr id="10" name="Straight Connector 25">
            <a:extLst>
              <a:ext uri="{FF2B5EF4-FFF2-40B4-BE49-F238E27FC236}">
                <a16:creationId xmlns:a16="http://schemas.microsoft.com/office/drawing/2014/main" id="{4E69FD85-81F6-19CF-B805-70EE0F0916E2}"/>
              </a:ext>
            </a:extLst>
          </p:cNvPr>
          <p:cNvCxnSpPr/>
          <p:nvPr/>
        </p:nvCxnSpPr>
        <p:spPr>
          <a:xfrm>
            <a:off x="1396169" y="3429000"/>
            <a:ext cx="9407302" cy="0"/>
          </a:xfrm>
          <a:prstGeom prst="straightConnector1">
            <a:avLst/>
          </a:prstGeom>
          <a:noFill/>
          <a:ln w="15873" cap="flat">
            <a:solidFill>
              <a:srgbClr val="AB946B"/>
            </a:solidFill>
            <a:prstDash val="solid"/>
            <a:miter/>
          </a:ln>
        </p:spPr>
      </p:cxnSp>
    </p:spTree>
    <p:extLst>
      <p:ext uri="{BB962C8B-B14F-4D97-AF65-F5344CB8AC3E}">
        <p14:creationId xmlns:p14="http://schemas.microsoft.com/office/powerpoint/2010/main" val="16731686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566AB-786A-1480-E6B2-8EFFC8DB6D87}"/>
              </a:ext>
            </a:extLst>
          </p:cNvPr>
          <p:cNvSpPr txBox="1">
            <a:spLocks noGrp="1"/>
          </p:cNvSpPr>
          <p:nvPr>
            <p:ph type="title"/>
          </p:nvPr>
        </p:nvSpPr>
        <p:spPr>
          <a:xfrm>
            <a:off x="1295403" y="982129"/>
            <a:ext cx="9609667" cy="2243672"/>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A0BC42D-AA2A-ACCD-A06F-F2AB3B90CB2D}"/>
              </a:ext>
            </a:extLst>
          </p:cNvPr>
          <p:cNvSpPr txBox="1">
            <a:spLocks noGrp="1"/>
          </p:cNvSpPr>
          <p:nvPr>
            <p:ph type="body" idx="4294967295"/>
          </p:nvPr>
        </p:nvSpPr>
        <p:spPr>
          <a:xfrm>
            <a:off x="1295403" y="3630168"/>
            <a:ext cx="9609667" cy="841248"/>
          </a:xfrm>
        </p:spPr>
        <p:txBody>
          <a:bodyPr anchor="b"/>
          <a:lstStyle>
            <a:lvl1pPr marL="0" indent="0">
              <a:spcBef>
                <a:spcPts val="0"/>
              </a:spcBef>
              <a:buNone/>
              <a:defRPr lang="en-US" sz="2800">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FE464180-F640-BA4A-495B-0076B96B1761}"/>
              </a:ext>
            </a:extLst>
          </p:cNvPr>
          <p:cNvSpPr txBox="1">
            <a:spLocks noGrp="1"/>
          </p:cNvSpPr>
          <p:nvPr>
            <p:ph type="body" idx="4294967295"/>
          </p:nvPr>
        </p:nvSpPr>
        <p:spPr>
          <a:xfrm>
            <a:off x="1295403" y="4470401"/>
            <a:ext cx="9609667" cy="1405469"/>
          </a:xfrm>
        </p:spPr>
        <p:txBody>
          <a:bodyPr/>
          <a:lstStyle>
            <a:lvl1pPr marL="0" indent="0">
              <a:spcBef>
                <a:spcPts val="400"/>
              </a:spcBef>
              <a:buNone/>
              <a:defRPr lang="en-US"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6BCD88A8-8002-AC4F-E1BF-9AA2C3329CDA}"/>
              </a:ext>
            </a:extLst>
          </p:cNvPr>
          <p:cNvSpPr txBox="1">
            <a:spLocks noGrp="1"/>
          </p:cNvSpPr>
          <p:nvPr>
            <p:ph type="dt" sz="half" idx="7"/>
          </p:nvPr>
        </p:nvSpPr>
        <p:spPr/>
        <p:txBody>
          <a:bodyPr/>
          <a:lstStyle>
            <a:lvl1pPr>
              <a:defRPr/>
            </a:lvl1pPr>
          </a:lstStyle>
          <a:p>
            <a:pPr lvl="0"/>
            <a:fld id="{535ABCEE-49F6-423A-8869-4F2563CBC0FE}" type="datetime1">
              <a:rPr lang="en-GB"/>
              <a:pPr lvl="0"/>
              <a:t>20/05/2023</a:t>
            </a:fld>
            <a:endParaRPr lang="en-GB"/>
          </a:p>
        </p:txBody>
      </p:sp>
      <p:sp>
        <p:nvSpPr>
          <p:cNvPr id="6" name="Footer Placeholder 4">
            <a:extLst>
              <a:ext uri="{FF2B5EF4-FFF2-40B4-BE49-F238E27FC236}">
                <a16:creationId xmlns:a16="http://schemas.microsoft.com/office/drawing/2014/main" id="{2F18EF95-FEA6-8904-27DD-2F47863861D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760F36E9-CE4E-A3B4-AFB1-2A13A0DBD2B7}"/>
              </a:ext>
            </a:extLst>
          </p:cNvPr>
          <p:cNvSpPr txBox="1">
            <a:spLocks noGrp="1"/>
          </p:cNvSpPr>
          <p:nvPr>
            <p:ph type="sldNum" sz="quarter" idx="8"/>
          </p:nvPr>
        </p:nvSpPr>
        <p:spPr/>
        <p:txBody>
          <a:bodyPr/>
          <a:lstStyle>
            <a:lvl1pPr>
              <a:defRPr/>
            </a:lvl1pPr>
          </a:lstStyle>
          <a:p>
            <a:pPr lvl="0"/>
            <a:fld id="{5902DA3B-FE89-49BC-B501-E80594551D9B}" type="slidenum">
              <a:t>‹#›</a:t>
            </a:fld>
            <a:endParaRPr lang="en-GB"/>
          </a:p>
        </p:txBody>
      </p:sp>
      <p:cxnSp>
        <p:nvCxnSpPr>
          <p:cNvPr id="8" name="Straight Connector 14">
            <a:extLst>
              <a:ext uri="{FF2B5EF4-FFF2-40B4-BE49-F238E27FC236}">
                <a16:creationId xmlns:a16="http://schemas.microsoft.com/office/drawing/2014/main" id="{AF50DCA2-FCDE-8D7E-F58C-874A719438FB}"/>
              </a:ext>
            </a:extLst>
          </p:cNvPr>
          <p:cNvCxnSpPr/>
          <p:nvPr/>
        </p:nvCxnSpPr>
        <p:spPr>
          <a:xfrm>
            <a:off x="1396169" y="3429000"/>
            <a:ext cx="9407302" cy="0"/>
          </a:xfrm>
          <a:prstGeom prst="straightConnector1">
            <a:avLst/>
          </a:prstGeom>
          <a:noFill/>
          <a:ln w="15873" cap="flat">
            <a:solidFill>
              <a:srgbClr val="AB946B"/>
            </a:solidFill>
            <a:prstDash val="solid"/>
            <a:miter/>
          </a:ln>
        </p:spPr>
      </p:cxnSp>
    </p:spTree>
    <p:extLst>
      <p:ext uri="{BB962C8B-B14F-4D97-AF65-F5344CB8AC3E}">
        <p14:creationId xmlns:p14="http://schemas.microsoft.com/office/powerpoint/2010/main" val="27202921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8D90A-5920-B11C-4559-1C72B831515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C1D90806-F2BF-2FD3-ECA4-609F21A029BE}"/>
              </a:ext>
            </a:extLst>
          </p:cNvPr>
          <p:cNvSpPr txBox="1">
            <a:spLocks noGrp="1"/>
          </p:cNvSpPr>
          <p:nvPr>
            <p:ph type="body" orient="vert" idx="1"/>
          </p:nvPr>
        </p:nvSpPr>
        <p:spPr/>
        <p:txBody>
          <a:bodyPr vert="eaVert"/>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5D2535-2854-832B-ADA1-A1DE5898CD29}"/>
              </a:ext>
            </a:extLst>
          </p:cNvPr>
          <p:cNvSpPr txBox="1">
            <a:spLocks noGrp="1"/>
          </p:cNvSpPr>
          <p:nvPr>
            <p:ph type="dt" sz="half" idx="7"/>
          </p:nvPr>
        </p:nvSpPr>
        <p:spPr/>
        <p:txBody>
          <a:bodyPr/>
          <a:lstStyle>
            <a:lvl1pPr>
              <a:defRPr/>
            </a:lvl1pPr>
          </a:lstStyle>
          <a:p>
            <a:pPr lvl="0"/>
            <a:fld id="{579D304F-BB0C-4937-B005-C1566BF77AE0}" type="datetime1">
              <a:rPr lang="en-GB"/>
              <a:pPr lvl="0"/>
              <a:t>20/05/2023</a:t>
            </a:fld>
            <a:endParaRPr lang="en-GB"/>
          </a:p>
        </p:txBody>
      </p:sp>
      <p:sp>
        <p:nvSpPr>
          <p:cNvPr id="5" name="Footer Placeholder 4">
            <a:extLst>
              <a:ext uri="{FF2B5EF4-FFF2-40B4-BE49-F238E27FC236}">
                <a16:creationId xmlns:a16="http://schemas.microsoft.com/office/drawing/2014/main" id="{6DD253B9-87FC-355C-6549-423F195E6ED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D6636CA-97CB-5491-37C9-3CA55B38FF64}"/>
              </a:ext>
            </a:extLst>
          </p:cNvPr>
          <p:cNvSpPr txBox="1">
            <a:spLocks noGrp="1"/>
          </p:cNvSpPr>
          <p:nvPr>
            <p:ph type="sldNum" sz="quarter" idx="8"/>
          </p:nvPr>
        </p:nvSpPr>
        <p:spPr/>
        <p:txBody>
          <a:bodyPr/>
          <a:lstStyle>
            <a:lvl1pPr>
              <a:defRPr/>
            </a:lvl1pPr>
          </a:lstStyle>
          <a:p>
            <a:pPr lvl="0"/>
            <a:fld id="{9AE8F012-57C7-4151-9803-30A907CF2EA2}" type="slidenum">
              <a:t>‹#›</a:t>
            </a:fld>
            <a:endParaRPr lang="en-GB"/>
          </a:p>
        </p:txBody>
      </p:sp>
      <p:cxnSp>
        <p:nvCxnSpPr>
          <p:cNvPr id="7" name="Straight Connector 13">
            <a:extLst>
              <a:ext uri="{FF2B5EF4-FFF2-40B4-BE49-F238E27FC236}">
                <a16:creationId xmlns:a16="http://schemas.microsoft.com/office/drawing/2014/main" id="{C4D51B1A-E93E-5AE9-71C4-15B194ED204A}"/>
              </a:ext>
            </a:extLst>
          </p:cNvPr>
          <p:cNvCxnSpPr/>
          <p:nvPr/>
        </p:nvCxnSpPr>
        <p:spPr>
          <a:xfrm>
            <a:off x="1396169" y="2421468"/>
            <a:ext cx="9407302" cy="0"/>
          </a:xfrm>
          <a:prstGeom prst="straightConnector1">
            <a:avLst/>
          </a:prstGeom>
          <a:noFill/>
          <a:ln w="15873" cap="flat">
            <a:solidFill>
              <a:srgbClr val="AB946B"/>
            </a:solidFill>
            <a:prstDash val="solid"/>
            <a:miter/>
          </a:ln>
        </p:spPr>
      </p:cxnSp>
    </p:spTree>
    <p:extLst>
      <p:ext uri="{BB962C8B-B14F-4D97-AF65-F5344CB8AC3E}">
        <p14:creationId xmlns:p14="http://schemas.microsoft.com/office/powerpoint/2010/main" val="15688856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DAF518-7C0E-E885-F267-22B09641BE22}"/>
              </a:ext>
            </a:extLst>
          </p:cNvPr>
          <p:cNvSpPr txBox="1">
            <a:spLocks noGrp="1"/>
          </p:cNvSpPr>
          <p:nvPr>
            <p:ph type="title" orient="vert"/>
          </p:nvPr>
        </p:nvSpPr>
        <p:spPr>
          <a:xfrm>
            <a:off x="8999360" y="982129"/>
            <a:ext cx="1890896" cy="4893731"/>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28DBF35A-B55E-682E-7113-EEDB27509814}"/>
              </a:ext>
            </a:extLst>
          </p:cNvPr>
          <p:cNvSpPr txBox="1">
            <a:spLocks noGrp="1"/>
          </p:cNvSpPr>
          <p:nvPr>
            <p:ph type="body" orient="vert" idx="1"/>
          </p:nvPr>
        </p:nvSpPr>
        <p:spPr>
          <a:xfrm>
            <a:off x="1295393" y="982129"/>
            <a:ext cx="7433020" cy="4893731"/>
          </a:xfrm>
        </p:spPr>
        <p:txBody>
          <a:bodyPr vert="eaVert"/>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92A672-D818-76A3-07B9-A1B641270D10}"/>
              </a:ext>
            </a:extLst>
          </p:cNvPr>
          <p:cNvSpPr txBox="1">
            <a:spLocks noGrp="1"/>
          </p:cNvSpPr>
          <p:nvPr>
            <p:ph type="dt" sz="half" idx="7"/>
          </p:nvPr>
        </p:nvSpPr>
        <p:spPr/>
        <p:txBody>
          <a:bodyPr/>
          <a:lstStyle>
            <a:lvl1pPr>
              <a:defRPr/>
            </a:lvl1pPr>
          </a:lstStyle>
          <a:p>
            <a:pPr lvl="0"/>
            <a:fld id="{939B0E70-CA5F-4A1A-BB22-0E6B2D76B129}" type="datetime1">
              <a:rPr lang="en-GB"/>
              <a:pPr lvl="0"/>
              <a:t>20/05/2023</a:t>
            </a:fld>
            <a:endParaRPr lang="en-GB"/>
          </a:p>
        </p:txBody>
      </p:sp>
      <p:sp>
        <p:nvSpPr>
          <p:cNvPr id="5" name="Footer Placeholder 4">
            <a:extLst>
              <a:ext uri="{FF2B5EF4-FFF2-40B4-BE49-F238E27FC236}">
                <a16:creationId xmlns:a16="http://schemas.microsoft.com/office/drawing/2014/main" id="{CB838510-9396-9C38-343B-8420C859BD5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4F3CC95-ACA8-0826-C20E-5132B4747FE1}"/>
              </a:ext>
            </a:extLst>
          </p:cNvPr>
          <p:cNvSpPr txBox="1">
            <a:spLocks noGrp="1"/>
          </p:cNvSpPr>
          <p:nvPr>
            <p:ph type="sldNum" sz="quarter" idx="8"/>
          </p:nvPr>
        </p:nvSpPr>
        <p:spPr/>
        <p:txBody>
          <a:bodyPr/>
          <a:lstStyle>
            <a:lvl1pPr>
              <a:defRPr/>
            </a:lvl1pPr>
          </a:lstStyle>
          <a:p>
            <a:pPr lvl="0"/>
            <a:fld id="{57DB0DD1-CDE1-48D0-913D-E462D11BF719}" type="slidenum">
              <a:t>‹#›</a:t>
            </a:fld>
            <a:endParaRPr lang="en-GB"/>
          </a:p>
        </p:txBody>
      </p:sp>
      <p:cxnSp>
        <p:nvCxnSpPr>
          <p:cNvPr id="7" name="Straight Connector 13">
            <a:extLst>
              <a:ext uri="{FF2B5EF4-FFF2-40B4-BE49-F238E27FC236}">
                <a16:creationId xmlns:a16="http://schemas.microsoft.com/office/drawing/2014/main" id="{2F7C12B5-471E-DAD7-BED3-FF4632F9286A}"/>
              </a:ext>
            </a:extLst>
          </p:cNvPr>
          <p:cNvCxnSpPr/>
          <p:nvPr/>
        </p:nvCxnSpPr>
        <p:spPr>
          <a:xfrm>
            <a:off x="8863891" y="990596"/>
            <a:ext cx="0" cy="4876807"/>
          </a:xfrm>
          <a:prstGeom prst="straightConnector1">
            <a:avLst/>
          </a:prstGeom>
          <a:noFill/>
          <a:ln w="15873" cap="flat">
            <a:solidFill>
              <a:srgbClr val="AB946B"/>
            </a:solidFill>
            <a:prstDash val="solid"/>
            <a:miter/>
          </a:ln>
        </p:spPr>
      </p:cxnSp>
    </p:spTree>
    <p:extLst>
      <p:ext uri="{BB962C8B-B14F-4D97-AF65-F5344CB8AC3E}">
        <p14:creationId xmlns:p14="http://schemas.microsoft.com/office/powerpoint/2010/main" val="3522790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6" descr="HD-PanelContent-GrommetsCombined.png">
            <a:extLst>
              <a:ext uri="{FF2B5EF4-FFF2-40B4-BE49-F238E27FC236}">
                <a16:creationId xmlns:a16="http://schemas.microsoft.com/office/drawing/2014/main" id="{80C3BA15-E900-3A58-EB89-7A4048E78753}"/>
              </a:ext>
            </a:extLst>
          </p:cNvPr>
          <p:cNvPicPr>
            <a:picLocks noChangeAspect="1"/>
          </p:cNvPicPr>
          <p:nvPr/>
        </p:nvPicPr>
        <p:blipFill>
          <a:blip r:embed="rId20"/>
          <a:stretch>
            <a:fillRect/>
          </a:stretch>
        </p:blipFill>
        <p:spPr>
          <a:xfrm>
            <a:off x="0" y="0"/>
            <a:ext cx="12188823" cy="6856216"/>
          </a:xfrm>
          <a:prstGeom prst="rect">
            <a:avLst/>
          </a:prstGeom>
          <a:noFill/>
          <a:ln cap="flat">
            <a:noFill/>
          </a:ln>
        </p:spPr>
      </p:pic>
      <p:sp>
        <p:nvSpPr>
          <p:cNvPr id="3" name="Title Placeholder 1">
            <a:extLst>
              <a:ext uri="{FF2B5EF4-FFF2-40B4-BE49-F238E27FC236}">
                <a16:creationId xmlns:a16="http://schemas.microsoft.com/office/drawing/2014/main" id="{F0612B07-17D5-FD64-5C49-1610AAC5014D}"/>
              </a:ext>
            </a:extLst>
          </p:cNvPr>
          <p:cNvSpPr txBox="1">
            <a:spLocks noGrp="1"/>
          </p:cNvSpPr>
          <p:nvPr>
            <p:ph type="title"/>
          </p:nvPr>
        </p:nvSpPr>
        <p:spPr>
          <a:xfrm>
            <a:off x="1295403" y="982129"/>
            <a:ext cx="9601200" cy="130387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endParaRPr lang="en-GB"/>
          </a:p>
        </p:txBody>
      </p:sp>
      <p:sp>
        <p:nvSpPr>
          <p:cNvPr id="4" name="Text Placeholder 2">
            <a:extLst>
              <a:ext uri="{FF2B5EF4-FFF2-40B4-BE49-F238E27FC236}">
                <a16:creationId xmlns:a16="http://schemas.microsoft.com/office/drawing/2014/main" id="{D313554E-463A-8D59-5460-F38A5425D7C6}"/>
              </a:ext>
            </a:extLst>
          </p:cNvPr>
          <p:cNvSpPr txBox="1">
            <a:spLocks noGrp="1"/>
          </p:cNvSpPr>
          <p:nvPr>
            <p:ph type="body" idx="1"/>
          </p:nvPr>
        </p:nvSpPr>
        <p:spPr>
          <a:xfrm>
            <a:off x="1295403" y="2556927"/>
            <a:ext cx="9601200" cy="3318933"/>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Quarter level</a:t>
            </a:r>
          </a:p>
          <a:p>
            <a:pPr lvl="4"/>
            <a:r>
              <a:rPr lang="en-GB"/>
              <a:t>Fifth level</a:t>
            </a:r>
          </a:p>
        </p:txBody>
      </p:sp>
      <p:sp>
        <p:nvSpPr>
          <p:cNvPr id="5" name="Date Placeholder 3">
            <a:extLst>
              <a:ext uri="{FF2B5EF4-FFF2-40B4-BE49-F238E27FC236}">
                <a16:creationId xmlns:a16="http://schemas.microsoft.com/office/drawing/2014/main" id="{0E7EE80C-06D1-7261-A08A-158366C47B1B}"/>
              </a:ext>
            </a:extLst>
          </p:cNvPr>
          <p:cNvSpPr txBox="1">
            <a:spLocks noGrp="1"/>
          </p:cNvSpPr>
          <p:nvPr>
            <p:ph type="dt" sz="half" idx="2"/>
          </p:nvPr>
        </p:nvSpPr>
        <p:spPr>
          <a:xfrm>
            <a:off x="8677500" y="5969002"/>
            <a:ext cx="1600200"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fld id="{982137BE-F5D2-4338-B1A9-99DE6E6988CC}" type="datetime1">
              <a:rPr lang="en-GB"/>
              <a:pPr lvl="0"/>
              <a:t>20/05/2023</a:t>
            </a:fld>
            <a:endParaRPr lang="en-GB"/>
          </a:p>
        </p:txBody>
      </p:sp>
      <p:sp>
        <p:nvSpPr>
          <p:cNvPr id="6" name="Footer Placeholder 4">
            <a:extLst>
              <a:ext uri="{FF2B5EF4-FFF2-40B4-BE49-F238E27FC236}">
                <a16:creationId xmlns:a16="http://schemas.microsoft.com/office/drawing/2014/main" id="{A6222E53-CED4-AA29-3752-9575062BCB58}"/>
              </a:ext>
            </a:extLst>
          </p:cNvPr>
          <p:cNvSpPr txBox="1">
            <a:spLocks noGrp="1"/>
          </p:cNvSpPr>
          <p:nvPr>
            <p:ph type="ftr" sz="quarter" idx="3"/>
          </p:nvPr>
        </p:nvSpPr>
        <p:spPr>
          <a:xfrm>
            <a:off x="1295403" y="5969002"/>
            <a:ext cx="7305900" cy="2794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endParaRPr lang="en-GB"/>
          </a:p>
        </p:txBody>
      </p:sp>
      <p:sp>
        <p:nvSpPr>
          <p:cNvPr id="7" name="Slide Number Placeholder 5">
            <a:extLst>
              <a:ext uri="{FF2B5EF4-FFF2-40B4-BE49-F238E27FC236}">
                <a16:creationId xmlns:a16="http://schemas.microsoft.com/office/drawing/2014/main" id="{BDA71AAB-546A-5307-E2D5-1D730BCEF1F1}"/>
              </a:ext>
            </a:extLst>
          </p:cNvPr>
          <p:cNvSpPr txBox="1">
            <a:spLocks noGrp="1"/>
          </p:cNvSpPr>
          <p:nvPr>
            <p:ph type="sldNum" sz="quarter" idx="4"/>
          </p:nvPr>
        </p:nvSpPr>
        <p:spPr>
          <a:xfrm>
            <a:off x="10353897" y="5969002"/>
            <a:ext cx="542696"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Garamond"/>
              </a:defRPr>
            </a:lvl1pPr>
          </a:lstStyle>
          <a:p>
            <a:pPr lvl="0"/>
            <a:fld id="{E8C4FFA5-D05C-4BA9-9480-9D0C7BD4ED6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4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AB946B"/>
        </a:buClr>
        <a:buSzPct val="115000"/>
        <a:buFont typeface="Arial"/>
        <a:buChar char="•"/>
        <a:tabLst/>
        <a:defRPr lang="en-GB"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AB946B"/>
        </a:buClr>
        <a:buSzPct val="115000"/>
        <a:buFont typeface="Arial"/>
        <a:buChar char="•"/>
        <a:tabLst/>
        <a:defRPr lang="en-GB"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AB946B"/>
        </a:buClr>
        <a:buSzPct val="115000"/>
        <a:buFont typeface="Arial"/>
        <a:buChar char="•"/>
        <a:tabLst/>
        <a:defRPr lang="en-GB"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AB946B"/>
        </a:buClr>
        <a:buSzPct val="115000"/>
        <a:buFont typeface="Arial"/>
        <a:buChar char="•"/>
        <a:tabLst/>
        <a:defRPr lang="en-GB"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AB946B"/>
        </a:buClr>
        <a:buSzPct val="115000"/>
        <a:buFont typeface="Arial"/>
        <a:buChar char="•"/>
        <a:tabLst/>
        <a:defRPr lang="en-GB"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11.xml"/><Relationship Id="rId5" Type="http://schemas.openxmlformats.org/officeDocument/2006/relationships/hyperlink" Target="mailto:2225226@uwtsd.student.ac.uk" TargetMode="External"/><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hyperlink" Target="https://www.hilton.com/en/brands/lxr-hotels/" TargetMode="External"/><Relationship Id="rId2" Type="http://schemas.openxmlformats.org/officeDocument/2006/relationships/hyperlink" Target="https://www.hilton.com/en/locations/lxr-hotels/?cid=OH" TargetMode="Externa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3"/>
          <a:stretch>
            <a:fillRect/>
          </a:stretch>
        </a:blipFill>
        <a:effectLst/>
      </p:bgPr>
    </p:bg>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066E4B34-2110-8BB8-47D2-83B524152E15}"/>
              </a:ext>
            </a:extLst>
          </p:cNvPr>
          <p:cNvPicPr>
            <a:picLocks noChangeAspect="1"/>
          </p:cNvPicPr>
          <p:nvPr/>
        </p:nvPicPr>
        <p:blipFill>
          <a:blip r:embed="rId4"/>
          <a:srcRect/>
          <a:stretch>
            <a:fillRect/>
          </a:stretch>
        </p:blipFill>
        <p:spPr>
          <a:xfrm>
            <a:off x="0" y="9"/>
            <a:ext cx="12260421" cy="6857990"/>
          </a:xfrm>
          <a:prstGeom prst="rect">
            <a:avLst/>
          </a:prstGeom>
          <a:noFill/>
          <a:ln cap="flat">
            <a:noFill/>
          </a:ln>
        </p:spPr>
      </p:pic>
      <p:grpSp>
        <p:nvGrpSpPr>
          <p:cNvPr id="3" name="Group 9">
            <a:extLst>
              <a:ext uri="{FF2B5EF4-FFF2-40B4-BE49-F238E27FC236}">
                <a16:creationId xmlns:a16="http://schemas.microsoft.com/office/drawing/2014/main" id="{3EE05B82-9F35-5AF3-0BF7-783F8C57B2DC}"/>
              </a:ext>
            </a:extLst>
          </p:cNvPr>
          <p:cNvGrpSpPr/>
          <p:nvPr/>
        </p:nvGrpSpPr>
        <p:grpSpPr>
          <a:xfrm>
            <a:off x="2202615" y="1411010"/>
            <a:ext cx="7808162" cy="4103964"/>
            <a:chOff x="2202615" y="1411010"/>
            <a:chExt cx="7808162" cy="4103964"/>
          </a:xfrm>
        </p:grpSpPr>
        <p:sp>
          <p:nvSpPr>
            <p:cNvPr id="4" name="Freeform 16">
              <a:extLst>
                <a:ext uri="{FF2B5EF4-FFF2-40B4-BE49-F238E27FC236}">
                  <a16:creationId xmlns:a16="http://schemas.microsoft.com/office/drawing/2014/main" id="{55A0602D-02B8-23B1-32C5-34F087E49BE7}"/>
                </a:ext>
              </a:extLst>
            </p:cNvPr>
            <p:cNvSpPr/>
            <p:nvPr/>
          </p:nvSpPr>
          <p:spPr>
            <a:xfrm>
              <a:off x="2202615" y="1411010"/>
              <a:ext cx="7808162" cy="4103964"/>
            </a:xfrm>
            <a:custGeom>
              <a:avLst/>
              <a:gdLst>
                <a:gd name="f0" fmla="val 10800000"/>
                <a:gd name="f1" fmla="val 5400000"/>
                <a:gd name="f2" fmla="val 180"/>
                <a:gd name="f3" fmla="val w"/>
                <a:gd name="f4" fmla="val h"/>
                <a:gd name="f5" fmla="val 0"/>
                <a:gd name="f6" fmla="val 7808159"/>
                <a:gd name="f7" fmla="val 4103960"/>
                <a:gd name="f8" fmla="val 7589084"/>
                <a:gd name="f9" fmla="val 3803605"/>
                <a:gd name="f10" fmla="val 7547000"/>
                <a:gd name="f11" fmla="val 7512884"/>
                <a:gd name="f12" fmla="val 3837721"/>
                <a:gd name="f13" fmla="val 3879805"/>
                <a:gd name="f14" fmla="val 3921889"/>
                <a:gd name="f15" fmla="val 3956005"/>
                <a:gd name="f16" fmla="val 7631168"/>
                <a:gd name="f17" fmla="val 7665284"/>
                <a:gd name="f18" fmla="val 197684"/>
                <a:gd name="f19" fmla="val 155600"/>
                <a:gd name="f20" fmla="val 121484"/>
                <a:gd name="f21" fmla="val 239768"/>
                <a:gd name="f22" fmla="val 273884"/>
                <a:gd name="f23" fmla="val 7604324"/>
                <a:gd name="f24" fmla="val 130765"/>
                <a:gd name="f25" fmla="val 7562240"/>
                <a:gd name="f26" fmla="val 7528124"/>
                <a:gd name="f27" fmla="val 164881"/>
                <a:gd name="f28" fmla="val 206965"/>
                <a:gd name="f29" fmla="val 249049"/>
                <a:gd name="f30" fmla="val 283165"/>
                <a:gd name="f31" fmla="val 7646408"/>
                <a:gd name="f32" fmla="val 7680524"/>
                <a:gd name="f33" fmla="+- 0 0 -90"/>
                <a:gd name="f34" fmla="*/ f3 1 7808159"/>
                <a:gd name="f35" fmla="*/ f4 1 4103960"/>
                <a:gd name="f36" fmla="+- f7 0 f5"/>
                <a:gd name="f37" fmla="+- f6 0 f5"/>
                <a:gd name="f38" fmla="*/ f33 f0 1"/>
                <a:gd name="f39" fmla="*/ f37 1 7808159"/>
                <a:gd name="f40" fmla="*/ f36 1 4103960"/>
                <a:gd name="f41" fmla="*/ 7589084 f37 1"/>
                <a:gd name="f42" fmla="*/ 3803605 f36 1"/>
                <a:gd name="f43" fmla="*/ 7512884 f37 1"/>
                <a:gd name="f44" fmla="*/ 3879805 f36 1"/>
                <a:gd name="f45" fmla="*/ 3956005 f36 1"/>
                <a:gd name="f46" fmla="*/ 7665284 f37 1"/>
                <a:gd name="f47" fmla="*/ 197684 f37 1"/>
                <a:gd name="f48" fmla="*/ 121484 f37 1"/>
                <a:gd name="f49" fmla="*/ 273884 f37 1"/>
                <a:gd name="f50" fmla="*/ 7604324 f37 1"/>
                <a:gd name="f51" fmla="*/ 130765 f36 1"/>
                <a:gd name="f52" fmla="*/ 7528124 f37 1"/>
                <a:gd name="f53" fmla="*/ 206965 f36 1"/>
                <a:gd name="f54" fmla="*/ 283165 f36 1"/>
                <a:gd name="f55" fmla="*/ 7680524 f37 1"/>
                <a:gd name="f56" fmla="*/ 0 f37 1"/>
                <a:gd name="f57" fmla="*/ 0 f36 1"/>
                <a:gd name="f58" fmla="*/ 7808159 f37 1"/>
                <a:gd name="f59" fmla="*/ 4103960 f36 1"/>
                <a:gd name="f60" fmla="*/ f38 1 f2"/>
                <a:gd name="f61" fmla="*/ f41 1 7808159"/>
                <a:gd name="f62" fmla="*/ f42 1 4103960"/>
                <a:gd name="f63" fmla="*/ f43 1 7808159"/>
                <a:gd name="f64" fmla="*/ f44 1 4103960"/>
                <a:gd name="f65" fmla="*/ f45 1 4103960"/>
                <a:gd name="f66" fmla="*/ f46 1 7808159"/>
                <a:gd name="f67" fmla="*/ f47 1 7808159"/>
                <a:gd name="f68" fmla="*/ f48 1 7808159"/>
                <a:gd name="f69" fmla="*/ f49 1 7808159"/>
                <a:gd name="f70" fmla="*/ f50 1 7808159"/>
                <a:gd name="f71" fmla="*/ f51 1 4103960"/>
                <a:gd name="f72" fmla="*/ f52 1 7808159"/>
                <a:gd name="f73" fmla="*/ f53 1 4103960"/>
                <a:gd name="f74" fmla="*/ f54 1 4103960"/>
                <a:gd name="f75" fmla="*/ f55 1 7808159"/>
                <a:gd name="f76" fmla="*/ f56 1 7808159"/>
                <a:gd name="f77" fmla="*/ f57 1 4103960"/>
                <a:gd name="f78" fmla="*/ f58 1 7808159"/>
                <a:gd name="f79" fmla="*/ f59 1 4103960"/>
                <a:gd name="f80" fmla="*/ f5 1 f39"/>
                <a:gd name="f81" fmla="*/ f6 1 f39"/>
                <a:gd name="f82" fmla="*/ f5 1 f40"/>
                <a:gd name="f83" fmla="*/ f7 1 f40"/>
                <a:gd name="f84" fmla="+- f60 0 f1"/>
                <a:gd name="f85" fmla="*/ f61 1 f39"/>
                <a:gd name="f86" fmla="*/ f62 1 f40"/>
                <a:gd name="f87" fmla="*/ f63 1 f39"/>
                <a:gd name="f88" fmla="*/ f64 1 f40"/>
                <a:gd name="f89" fmla="*/ f65 1 f40"/>
                <a:gd name="f90" fmla="*/ f66 1 f39"/>
                <a:gd name="f91" fmla="*/ f67 1 f39"/>
                <a:gd name="f92" fmla="*/ f68 1 f39"/>
                <a:gd name="f93" fmla="*/ f69 1 f39"/>
                <a:gd name="f94" fmla="*/ f70 1 f39"/>
                <a:gd name="f95" fmla="*/ f71 1 f40"/>
                <a:gd name="f96" fmla="*/ f72 1 f39"/>
                <a:gd name="f97" fmla="*/ f73 1 f40"/>
                <a:gd name="f98" fmla="*/ f74 1 f40"/>
                <a:gd name="f99" fmla="*/ f75 1 f39"/>
                <a:gd name="f100" fmla="*/ f76 1 f39"/>
                <a:gd name="f101" fmla="*/ f77 1 f40"/>
                <a:gd name="f102" fmla="*/ f78 1 f39"/>
                <a:gd name="f103" fmla="*/ f79 1 f40"/>
                <a:gd name="f104" fmla="*/ f80 f34 1"/>
                <a:gd name="f105" fmla="*/ f81 f34 1"/>
                <a:gd name="f106" fmla="*/ f83 f35 1"/>
                <a:gd name="f107" fmla="*/ f82 f35 1"/>
                <a:gd name="f108" fmla="*/ f85 f34 1"/>
                <a:gd name="f109" fmla="*/ f86 f35 1"/>
                <a:gd name="f110" fmla="*/ f87 f34 1"/>
                <a:gd name="f111" fmla="*/ f88 f35 1"/>
                <a:gd name="f112" fmla="*/ f89 f35 1"/>
                <a:gd name="f113" fmla="*/ f90 f34 1"/>
                <a:gd name="f114" fmla="*/ f91 f34 1"/>
                <a:gd name="f115" fmla="*/ f92 f34 1"/>
                <a:gd name="f116" fmla="*/ f93 f34 1"/>
                <a:gd name="f117" fmla="*/ f94 f34 1"/>
                <a:gd name="f118" fmla="*/ f95 f35 1"/>
                <a:gd name="f119" fmla="*/ f96 f34 1"/>
                <a:gd name="f120" fmla="*/ f97 f35 1"/>
                <a:gd name="f121" fmla="*/ f98 f35 1"/>
                <a:gd name="f122" fmla="*/ f99 f34 1"/>
                <a:gd name="f123" fmla="*/ f100 f34 1"/>
                <a:gd name="f124" fmla="*/ f101 f35 1"/>
                <a:gd name="f125" fmla="*/ f102 f34 1"/>
                <a:gd name="f126" fmla="*/ f103 f35 1"/>
              </a:gdLst>
              <a:ahLst/>
              <a:cxnLst>
                <a:cxn ang="3cd4">
                  <a:pos x="hc" y="t"/>
                </a:cxn>
                <a:cxn ang="0">
                  <a:pos x="r" y="vc"/>
                </a:cxn>
                <a:cxn ang="cd4">
                  <a:pos x="hc" y="b"/>
                </a:cxn>
                <a:cxn ang="cd2">
                  <a:pos x="l" y="vc"/>
                </a:cxn>
                <a:cxn ang="f84">
                  <a:pos x="f108" y="f109"/>
                </a:cxn>
                <a:cxn ang="f84">
                  <a:pos x="f110" y="f111"/>
                </a:cxn>
                <a:cxn ang="f84">
                  <a:pos x="f108" y="f112"/>
                </a:cxn>
                <a:cxn ang="f84">
                  <a:pos x="f113" y="f111"/>
                </a:cxn>
                <a:cxn ang="f84">
                  <a:pos x="f108" y="f109"/>
                </a:cxn>
                <a:cxn ang="f84">
                  <a:pos x="f114" y="f109"/>
                </a:cxn>
                <a:cxn ang="f84">
                  <a:pos x="f115" y="f111"/>
                </a:cxn>
                <a:cxn ang="f84">
                  <a:pos x="f114" y="f112"/>
                </a:cxn>
                <a:cxn ang="f84">
                  <a:pos x="f116" y="f111"/>
                </a:cxn>
                <a:cxn ang="f84">
                  <a:pos x="f114" y="f109"/>
                </a:cxn>
                <a:cxn ang="f84">
                  <a:pos x="f117" y="f118"/>
                </a:cxn>
                <a:cxn ang="f84">
                  <a:pos x="f119" y="f120"/>
                </a:cxn>
                <a:cxn ang="f84">
                  <a:pos x="f117" y="f121"/>
                </a:cxn>
                <a:cxn ang="f84">
                  <a:pos x="f122" y="f120"/>
                </a:cxn>
                <a:cxn ang="f84">
                  <a:pos x="f117" y="f118"/>
                </a:cxn>
                <a:cxn ang="f84">
                  <a:pos x="f114" y="f118"/>
                </a:cxn>
                <a:cxn ang="f84">
                  <a:pos x="f115" y="f120"/>
                </a:cxn>
                <a:cxn ang="f84">
                  <a:pos x="f114" y="f121"/>
                </a:cxn>
                <a:cxn ang="f84">
                  <a:pos x="f116" y="f120"/>
                </a:cxn>
                <a:cxn ang="f84">
                  <a:pos x="f114" y="f118"/>
                </a:cxn>
                <a:cxn ang="f84">
                  <a:pos x="f123" y="f124"/>
                </a:cxn>
                <a:cxn ang="f84">
                  <a:pos x="f125" y="f124"/>
                </a:cxn>
                <a:cxn ang="f84">
                  <a:pos x="f125" y="f126"/>
                </a:cxn>
                <a:cxn ang="f84">
                  <a:pos x="f123" y="f126"/>
                </a:cxn>
              </a:cxnLst>
              <a:rect l="f104" t="f107" r="f105" b="f106"/>
              <a:pathLst>
                <a:path w="7808159" h="4103960">
                  <a:moveTo>
                    <a:pt x="f8" y="f9"/>
                  </a:moveTo>
                  <a:cubicBezTo>
                    <a:pt x="f10" y="f9"/>
                    <a:pt x="f11" y="f12"/>
                    <a:pt x="f11" y="f13"/>
                  </a:cubicBezTo>
                  <a:cubicBezTo>
                    <a:pt x="f11" y="f14"/>
                    <a:pt x="f10" y="f15"/>
                    <a:pt x="f8" y="f15"/>
                  </a:cubicBezTo>
                  <a:cubicBezTo>
                    <a:pt x="f16" y="f15"/>
                    <a:pt x="f17" y="f14"/>
                    <a:pt x="f17" y="f13"/>
                  </a:cubicBezTo>
                  <a:cubicBezTo>
                    <a:pt x="f17" y="f12"/>
                    <a:pt x="f16" y="f9"/>
                    <a:pt x="f8" y="f9"/>
                  </a:cubicBezTo>
                  <a:close/>
                  <a:moveTo>
                    <a:pt x="f18" y="f9"/>
                  </a:moveTo>
                  <a:cubicBezTo>
                    <a:pt x="f19" y="f9"/>
                    <a:pt x="f20" y="f12"/>
                    <a:pt x="f20" y="f13"/>
                  </a:cubicBezTo>
                  <a:cubicBezTo>
                    <a:pt x="f20" y="f14"/>
                    <a:pt x="f19" y="f15"/>
                    <a:pt x="f18" y="f15"/>
                  </a:cubicBezTo>
                  <a:cubicBezTo>
                    <a:pt x="f21" y="f15"/>
                    <a:pt x="f22" y="f14"/>
                    <a:pt x="f22" y="f13"/>
                  </a:cubicBezTo>
                  <a:cubicBezTo>
                    <a:pt x="f22" y="f12"/>
                    <a:pt x="f21" y="f9"/>
                    <a:pt x="f18" y="f9"/>
                  </a:cubicBezTo>
                  <a:close/>
                  <a:moveTo>
                    <a:pt x="f23" y="f24"/>
                  </a:moveTo>
                  <a:cubicBezTo>
                    <a:pt x="f25" y="f24"/>
                    <a:pt x="f26" y="f27"/>
                    <a:pt x="f26" y="f28"/>
                  </a:cubicBezTo>
                  <a:cubicBezTo>
                    <a:pt x="f26" y="f29"/>
                    <a:pt x="f25" y="f30"/>
                    <a:pt x="f23" y="f30"/>
                  </a:cubicBezTo>
                  <a:cubicBezTo>
                    <a:pt x="f31" y="f30"/>
                    <a:pt x="f32" y="f29"/>
                    <a:pt x="f32" y="f28"/>
                  </a:cubicBezTo>
                  <a:cubicBezTo>
                    <a:pt x="f32" y="f27"/>
                    <a:pt x="f31" y="f24"/>
                    <a:pt x="f23" y="f24"/>
                  </a:cubicBezTo>
                  <a:close/>
                  <a:moveTo>
                    <a:pt x="f18" y="f24"/>
                  </a:moveTo>
                  <a:cubicBezTo>
                    <a:pt x="f19" y="f24"/>
                    <a:pt x="f20" y="f27"/>
                    <a:pt x="f20" y="f28"/>
                  </a:cubicBezTo>
                  <a:cubicBezTo>
                    <a:pt x="f20" y="f29"/>
                    <a:pt x="f19" y="f30"/>
                    <a:pt x="f18" y="f30"/>
                  </a:cubicBezTo>
                  <a:cubicBezTo>
                    <a:pt x="f21" y="f30"/>
                    <a:pt x="f22" y="f29"/>
                    <a:pt x="f22" y="f28"/>
                  </a:cubicBezTo>
                  <a:cubicBezTo>
                    <a:pt x="f22" y="f27"/>
                    <a:pt x="f21" y="f24"/>
                    <a:pt x="f18" y="f24"/>
                  </a:cubicBezTo>
                  <a:close/>
                  <a:moveTo>
                    <a:pt x="f5" y="f5"/>
                  </a:moveTo>
                  <a:lnTo>
                    <a:pt x="f6" y="f5"/>
                  </a:lnTo>
                  <a:lnTo>
                    <a:pt x="f6" y="f7"/>
                  </a:lnTo>
                  <a:lnTo>
                    <a:pt x="f5" y="f7"/>
                  </a:lnTo>
                  <a:close/>
                </a:path>
              </a:pathLst>
            </a:custGeom>
            <a:blipFill>
              <a:blip r:embed="rId5">
                <a:alphaModFix amt="83000"/>
              </a:blip>
              <a:tile sx="91428" sy="101587" algn="ctr"/>
            </a:blipFill>
            <a:ln cap="flat">
              <a:noFill/>
              <a:prstDash val="solid"/>
            </a:ln>
            <a:effectLst>
              <a:outerShdw dist="127001" dir="5400000"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grpSp>
          <p:nvGrpSpPr>
            <p:cNvPr id="5" name="Group 11">
              <a:extLst>
                <a:ext uri="{FF2B5EF4-FFF2-40B4-BE49-F238E27FC236}">
                  <a16:creationId xmlns:a16="http://schemas.microsoft.com/office/drawing/2014/main" id="{B31332D3-238E-AB95-4B38-987F32688745}"/>
                </a:ext>
              </a:extLst>
            </p:cNvPr>
            <p:cNvGrpSpPr/>
            <p:nvPr/>
          </p:nvGrpSpPr>
          <p:grpSpPr>
            <a:xfrm>
              <a:off x="2278995" y="1501252"/>
              <a:ext cx="7645811" cy="3928382"/>
              <a:chOff x="2278995" y="1501252"/>
              <a:chExt cx="7645811" cy="3928382"/>
            </a:xfrm>
          </p:grpSpPr>
          <p:sp>
            <p:nvSpPr>
              <p:cNvPr id="6" name="Doughnut 19">
                <a:extLst>
                  <a:ext uri="{FF2B5EF4-FFF2-40B4-BE49-F238E27FC236}">
                    <a16:creationId xmlns:a16="http://schemas.microsoft.com/office/drawing/2014/main" id="{8B524C30-1D34-CC00-F0B6-5E14003F3B53}"/>
                  </a:ext>
                </a:extLst>
              </p:cNvPr>
              <p:cNvSpPr/>
              <p:nvPr/>
            </p:nvSpPr>
            <p:spPr>
              <a:xfrm>
                <a:off x="9677918" y="1501252"/>
                <a:ext cx="246888" cy="246888"/>
              </a:xfrm>
              <a:custGeom>
                <a:avLst/>
                <a:gdLst>
                  <a:gd name="f0" fmla="val 21600000"/>
                  <a:gd name="f1" fmla="val 10800000"/>
                  <a:gd name="f2" fmla="val 5400000"/>
                  <a:gd name="f3" fmla="val 180"/>
                  <a:gd name="f4" fmla="val w"/>
                  <a:gd name="f5" fmla="val h"/>
                  <a:gd name="f6" fmla="val ss"/>
                  <a:gd name="f7" fmla="val 0"/>
                  <a:gd name="f8" fmla="*/ 5419351 1 1725033"/>
                  <a:gd name="f9" fmla="+- 0 0 21600000"/>
                  <a:gd name="f10" fmla="val 26304"/>
                  <a:gd name="f11" fmla="+- 0 0 -360"/>
                  <a:gd name="f12" fmla="+- 0 0 -180"/>
                  <a:gd name="f13" fmla="abs f4"/>
                  <a:gd name="f14" fmla="abs f5"/>
                  <a:gd name="f15" fmla="abs f6"/>
                  <a:gd name="f16" fmla="+- 2700000 f2 0"/>
                  <a:gd name="f17" fmla="*/ f11 f1 1"/>
                  <a:gd name="f18" fmla="*/ f12 f1 1"/>
                  <a:gd name="f19" fmla="?: f13 f4 1"/>
                  <a:gd name="f20" fmla="?: f14 f5 1"/>
                  <a:gd name="f21" fmla="?: f15 f6 1"/>
                  <a:gd name="f22" fmla="+- f16 0 f2"/>
                  <a:gd name="f23" fmla="*/ f17 1 f3"/>
                  <a:gd name="f24" fmla="*/ f18 1 f3"/>
                  <a:gd name="f25" fmla="*/ f19 1 21600"/>
                  <a:gd name="f26" fmla="*/ f20 1 21600"/>
                  <a:gd name="f27" fmla="*/ 21600 f19 1"/>
                  <a:gd name="f28" fmla="*/ 21600 f20 1"/>
                  <a:gd name="f29" fmla="+- f22 f2 0"/>
                  <a:gd name="f30" fmla="+- f23 0 f2"/>
                  <a:gd name="f31" fmla="+- f24 0 f2"/>
                  <a:gd name="f32" fmla="min f26 f25"/>
                  <a:gd name="f33" fmla="*/ f27 1 f21"/>
                  <a:gd name="f34" fmla="*/ f28 1 f21"/>
                  <a:gd name="f35" fmla="*/ f29 f8 1"/>
                  <a:gd name="f36" fmla="val f33"/>
                  <a:gd name="f37" fmla="val f34"/>
                  <a:gd name="f38" fmla="*/ f35 1 f1"/>
                  <a:gd name="f39" fmla="*/ f7 f32 1"/>
                  <a:gd name="f40" fmla="+- f37 0 f7"/>
                  <a:gd name="f41" fmla="+- f36 0 f7"/>
                  <a:gd name="f42" fmla="+- 0 0 f38"/>
                  <a:gd name="f43" fmla="*/ f40 1 2"/>
                  <a:gd name="f44" fmla="*/ f41 1 2"/>
                  <a:gd name="f45" fmla="min f41 f40"/>
                  <a:gd name="f46" fmla="+- 0 0 f42"/>
                  <a:gd name="f47" fmla="+- f7 f43 0"/>
                  <a:gd name="f48" fmla="+- f7 f44 0"/>
                  <a:gd name="f49" fmla="*/ f45 f10 1"/>
                  <a:gd name="f50" fmla="*/ f46 f1 1"/>
                  <a:gd name="f51" fmla="*/ f44 f32 1"/>
                  <a:gd name="f52" fmla="*/ f43 f32 1"/>
                  <a:gd name="f53" fmla="*/ f49 1 100000"/>
                  <a:gd name="f54" fmla="*/ f50 1 f8"/>
                  <a:gd name="f55" fmla="*/ f47 f32 1"/>
                  <a:gd name="f56" fmla="+- f44 0 f53"/>
                  <a:gd name="f57" fmla="+- f43 0 f53"/>
                  <a:gd name="f58" fmla="+- f54 0 f2"/>
                  <a:gd name="f59" fmla="*/ f53 f32 1"/>
                  <a:gd name="f60" fmla="cos 1 f58"/>
                  <a:gd name="f61" fmla="sin 1 f58"/>
                  <a:gd name="f62" fmla="*/ f56 f32 1"/>
                  <a:gd name="f63" fmla="*/ f57 f32 1"/>
                  <a:gd name="f64" fmla="+- 0 0 f60"/>
                  <a:gd name="f65" fmla="+- 0 0 f61"/>
                  <a:gd name="f66" fmla="+- 0 0 f64"/>
                  <a:gd name="f67" fmla="+- 0 0 f65"/>
                  <a:gd name="f68" fmla="val f66"/>
                  <a:gd name="f69" fmla="val f67"/>
                  <a:gd name="f70" fmla="*/ f68 f44 1"/>
                  <a:gd name="f71" fmla="*/ f69 f43 1"/>
                  <a:gd name="f72" fmla="+- f48 0 f70"/>
                  <a:gd name="f73" fmla="+- f48 f70 0"/>
                  <a:gd name="f74" fmla="+- f47 0 f71"/>
                  <a:gd name="f75" fmla="+- f47 f71 0"/>
                  <a:gd name="f76" fmla="*/ f72 f32 1"/>
                  <a:gd name="f77" fmla="*/ f74 f32 1"/>
                  <a:gd name="f78" fmla="*/ f73 f32 1"/>
                  <a:gd name="f79" fmla="*/ f75 f32 1"/>
                </a:gdLst>
                <a:ahLst/>
                <a:cxnLst>
                  <a:cxn ang="3cd4">
                    <a:pos x="hc" y="t"/>
                  </a:cxn>
                  <a:cxn ang="0">
                    <a:pos x="r" y="vc"/>
                  </a:cxn>
                  <a:cxn ang="cd4">
                    <a:pos x="hc" y="b"/>
                  </a:cxn>
                  <a:cxn ang="cd2">
                    <a:pos x="l" y="vc"/>
                  </a:cxn>
                  <a:cxn ang="f30">
                    <a:pos x="f76" y="f77"/>
                  </a:cxn>
                  <a:cxn ang="f31">
                    <a:pos x="f76" y="f79"/>
                  </a:cxn>
                  <a:cxn ang="f31">
                    <a:pos x="f78" y="f79"/>
                  </a:cxn>
                  <a:cxn ang="f30">
                    <a:pos x="f78" y="f77"/>
                  </a:cxn>
                </a:cxnLst>
                <a:rect l="f76" t="f77" r="f78" b="f79"/>
                <a:pathLst>
                  <a:path>
                    <a:moveTo>
                      <a:pt x="f39" y="f55"/>
                    </a:moveTo>
                    <a:arcTo wR="f51" hR="f52" stAng="f1" swAng="f0"/>
                    <a:close/>
                    <a:moveTo>
                      <a:pt x="f59" y="f55"/>
                    </a:moveTo>
                    <a:arcTo wR="f62" hR="f63" stAng="f1" swAng="f9"/>
                    <a:close/>
                  </a:path>
                </a:pathLst>
              </a:custGeom>
              <a:gradFill>
                <a:gsLst>
                  <a:gs pos="0">
                    <a:srgbClr val="FFFFFF"/>
                  </a:gs>
                  <a:gs pos="100000">
                    <a:srgbClr val="949494"/>
                  </a:gs>
                </a:gsLst>
                <a:lin ang="3600000"/>
              </a:gradFill>
              <a:ln cap="flat">
                <a:noFill/>
                <a:prstDash val="solid"/>
              </a:ln>
              <a:effectLst>
                <a:outerShdw dir="16200000" algn="tl">
                  <a:srgbClr val="000000">
                    <a:alpha val="48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aramond"/>
                </a:endParaRPr>
              </a:p>
            </p:txBody>
          </p:sp>
          <p:sp>
            <p:nvSpPr>
              <p:cNvPr id="7" name="Doughnut 21">
                <a:extLst>
                  <a:ext uri="{FF2B5EF4-FFF2-40B4-BE49-F238E27FC236}">
                    <a16:creationId xmlns:a16="http://schemas.microsoft.com/office/drawing/2014/main" id="{21FECE48-C2C6-90A4-5EDE-453DFD318E3F}"/>
                  </a:ext>
                </a:extLst>
              </p:cNvPr>
              <p:cNvSpPr/>
              <p:nvPr/>
            </p:nvSpPr>
            <p:spPr>
              <a:xfrm>
                <a:off x="9673721" y="5174717"/>
                <a:ext cx="246888" cy="246888"/>
              </a:xfrm>
              <a:custGeom>
                <a:avLst/>
                <a:gdLst>
                  <a:gd name="f0" fmla="val 21600000"/>
                  <a:gd name="f1" fmla="val 10800000"/>
                  <a:gd name="f2" fmla="val 5400000"/>
                  <a:gd name="f3" fmla="val 180"/>
                  <a:gd name="f4" fmla="val w"/>
                  <a:gd name="f5" fmla="val h"/>
                  <a:gd name="f6" fmla="val ss"/>
                  <a:gd name="f7" fmla="val 0"/>
                  <a:gd name="f8" fmla="*/ 5419351 1 1725033"/>
                  <a:gd name="f9" fmla="+- 0 0 21600000"/>
                  <a:gd name="f10" fmla="val 26304"/>
                  <a:gd name="f11" fmla="+- 0 0 -360"/>
                  <a:gd name="f12" fmla="+- 0 0 -180"/>
                  <a:gd name="f13" fmla="abs f4"/>
                  <a:gd name="f14" fmla="abs f5"/>
                  <a:gd name="f15" fmla="abs f6"/>
                  <a:gd name="f16" fmla="+- 2700000 f2 0"/>
                  <a:gd name="f17" fmla="*/ f11 f1 1"/>
                  <a:gd name="f18" fmla="*/ f12 f1 1"/>
                  <a:gd name="f19" fmla="?: f13 f4 1"/>
                  <a:gd name="f20" fmla="?: f14 f5 1"/>
                  <a:gd name="f21" fmla="?: f15 f6 1"/>
                  <a:gd name="f22" fmla="+- f16 0 f2"/>
                  <a:gd name="f23" fmla="*/ f17 1 f3"/>
                  <a:gd name="f24" fmla="*/ f18 1 f3"/>
                  <a:gd name="f25" fmla="*/ f19 1 21600"/>
                  <a:gd name="f26" fmla="*/ f20 1 21600"/>
                  <a:gd name="f27" fmla="*/ 21600 f19 1"/>
                  <a:gd name="f28" fmla="*/ 21600 f20 1"/>
                  <a:gd name="f29" fmla="+- f22 f2 0"/>
                  <a:gd name="f30" fmla="+- f23 0 f2"/>
                  <a:gd name="f31" fmla="+- f24 0 f2"/>
                  <a:gd name="f32" fmla="min f26 f25"/>
                  <a:gd name="f33" fmla="*/ f27 1 f21"/>
                  <a:gd name="f34" fmla="*/ f28 1 f21"/>
                  <a:gd name="f35" fmla="*/ f29 f8 1"/>
                  <a:gd name="f36" fmla="val f33"/>
                  <a:gd name="f37" fmla="val f34"/>
                  <a:gd name="f38" fmla="*/ f35 1 f1"/>
                  <a:gd name="f39" fmla="*/ f7 f32 1"/>
                  <a:gd name="f40" fmla="+- f37 0 f7"/>
                  <a:gd name="f41" fmla="+- f36 0 f7"/>
                  <a:gd name="f42" fmla="+- 0 0 f38"/>
                  <a:gd name="f43" fmla="*/ f40 1 2"/>
                  <a:gd name="f44" fmla="*/ f41 1 2"/>
                  <a:gd name="f45" fmla="min f41 f40"/>
                  <a:gd name="f46" fmla="+- 0 0 f42"/>
                  <a:gd name="f47" fmla="+- f7 f43 0"/>
                  <a:gd name="f48" fmla="+- f7 f44 0"/>
                  <a:gd name="f49" fmla="*/ f45 f10 1"/>
                  <a:gd name="f50" fmla="*/ f46 f1 1"/>
                  <a:gd name="f51" fmla="*/ f44 f32 1"/>
                  <a:gd name="f52" fmla="*/ f43 f32 1"/>
                  <a:gd name="f53" fmla="*/ f49 1 100000"/>
                  <a:gd name="f54" fmla="*/ f50 1 f8"/>
                  <a:gd name="f55" fmla="*/ f47 f32 1"/>
                  <a:gd name="f56" fmla="+- f44 0 f53"/>
                  <a:gd name="f57" fmla="+- f43 0 f53"/>
                  <a:gd name="f58" fmla="+- f54 0 f2"/>
                  <a:gd name="f59" fmla="*/ f53 f32 1"/>
                  <a:gd name="f60" fmla="cos 1 f58"/>
                  <a:gd name="f61" fmla="sin 1 f58"/>
                  <a:gd name="f62" fmla="*/ f56 f32 1"/>
                  <a:gd name="f63" fmla="*/ f57 f32 1"/>
                  <a:gd name="f64" fmla="+- 0 0 f60"/>
                  <a:gd name="f65" fmla="+- 0 0 f61"/>
                  <a:gd name="f66" fmla="+- 0 0 f64"/>
                  <a:gd name="f67" fmla="+- 0 0 f65"/>
                  <a:gd name="f68" fmla="val f66"/>
                  <a:gd name="f69" fmla="val f67"/>
                  <a:gd name="f70" fmla="*/ f68 f44 1"/>
                  <a:gd name="f71" fmla="*/ f69 f43 1"/>
                  <a:gd name="f72" fmla="+- f48 0 f70"/>
                  <a:gd name="f73" fmla="+- f48 f70 0"/>
                  <a:gd name="f74" fmla="+- f47 0 f71"/>
                  <a:gd name="f75" fmla="+- f47 f71 0"/>
                  <a:gd name="f76" fmla="*/ f72 f32 1"/>
                  <a:gd name="f77" fmla="*/ f74 f32 1"/>
                  <a:gd name="f78" fmla="*/ f73 f32 1"/>
                  <a:gd name="f79" fmla="*/ f75 f32 1"/>
                </a:gdLst>
                <a:ahLst/>
                <a:cxnLst>
                  <a:cxn ang="3cd4">
                    <a:pos x="hc" y="t"/>
                  </a:cxn>
                  <a:cxn ang="0">
                    <a:pos x="r" y="vc"/>
                  </a:cxn>
                  <a:cxn ang="cd4">
                    <a:pos x="hc" y="b"/>
                  </a:cxn>
                  <a:cxn ang="cd2">
                    <a:pos x="l" y="vc"/>
                  </a:cxn>
                  <a:cxn ang="f30">
                    <a:pos x="f76" y="f77"/>
                  </a:cxn>
                  <a:cxn ang="f31">
                    <a:pos x="f76" y="f79"/>
                  </a:cxn>
                  <a:cxn ang="f31">
                    <a:pos x="f78" y="f79"/>
                  </a:cxn>
                  <a:cxn ang="f30">
                    <a:pos x="f78" y="f77"/>
                  </a:cxn>
                </a:cxnLst>
                <a:rect l="f76" t="f77" r="f78" b="f79"/>
                <a:pathLst>
                  <a:path>
                    <a:moveTo>
                      <a:pt x="f39" y="f55"/>
                    </a:moveTo>
                    <a:arcTo wR="f51" hR="f52" stAng="f1" swAng="f0"/>
                    <a:close/>
                    <a:moveTo>
                      <a:pt x="f59" y="f55"/>
                    </a:moveTo>
                    <a:arcTo wR="f62" hR="f63" stAng="f1" swAng="f9"/>
                    <a:close/>
                  </a:path>
                </a:pathLst>
              </a:custGeom>
              <a:gradFill>
                <a:gsLst>
                  <a:gs pos="0">
                    <a:srgbClr val="FFFFFF"/>
                  </a:gs>
                  <a:gs pos="100000">
                    <a:srgbClr val="949494"/>
                  </a:gs>
                </a:gsLst>
                <a:lin ang="3600000"/>
              </a:gradFill>
              <a:ln cap="flat">
                <a:noFill/>
                <a:prstDash val="solid"/>
              </a:ln>
              <a:effectLst>
                <a:outerShdw dir="16200000" algn="tl">
                  <a:srgbClr val="000000">
                    <a:alpha val="48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aramond"/>
                </a:endParaRPr>
              </a:p>
            </p:txBody>
          </p:sp>
          <p:sp>
            <p:nvSpPr>
              <p:cNvPr id="8" name="Doughnut 22">
                <a:extLst>
                  <a:ext uri="{FF2B5EF4-FFF2-40B4-BE49-F238E27FC236}">
                    <a16:creationId xmlns:a16="http://schemas.microsoft.com/office/drawing/2014/main" id="{AD4F6BEC-75E0-AE7D-4AE1-187A4C82DDA3}"/>
                  </a:ext>
                </a:extLst>
              </p:cNvPr>
              <p:cNvSpPr/>
              <p:nvPr/>
            </p:nvSpPr>
            <p:spPr>
              <a:xfrm>
                <a:off x="2278995" y="1501252"/>
                <a:ext cx="246888" cy="246888"/>
              </a:xfrm>
              <a:custGeom>
                <a:avLst/>
                <a:gdLst>
                  <a:gd name="f0" fmla="val 21600000"/>
                  <a:gd name="f1" fmla="val 10800000"/>
                  <a:gd name="f2" fmla="val 5400000"/>
                  <a:gd name="f3" fmla="val 180"/>
                  <a:gd name="f4" fmla="val w"/>
                  <a:gd name="f5" fmla="val h"/>
                  <a:gd name="f6" fmla="val ss"/>
                  <a:gd name="f7" fmla="val 0"/>
                  <a:gd name="f8" fmla="*/ 5419351 1 1725033"/>
                  <a:gd name="f9" fmla="+- 0 0 21600000"/>
                  <a:gd name="f10" fmla="val 26304"/>
                  <a:gd name="f11" fmla="+- 0 0 -360"/>
                  <a:gd name="f12" fmla="+- 0 0 -180"/>
                  <a:gd name="f13" fmla="abs f4"/>
                  <a:gd name="f14" fmla="abs f5"/>
                  <a:gd name="f15" fmla="abs f6"/>
                  <a:gd name="f16" fmla="+- 2700000 f2 0"/>
                  <a:gd name="f17" fmla="*/ f11 f1 1"/>
                  <a:gd name="f18" fmla="*/ f12 f1 1"/>
                  <a:gd name="f19" fmla="?: f13 f4 1"/>
                  <a:gd name="f20" fmla="?: f14 f5 1"/>
                  <a:gd name="f21" fmla="?: f15 f6 1"/>
                  <a:gd name="f22" fmla="+- f16 0 f2"/>
                  <a:gd name="f23" fmla="*/ f17 1 f3"/>
                  <a:gd name="f24" fmla="*/ f18 1 f3"/>
                  <a:gd name="f25" fmla="*/ f19 1 21600"/>
                  <a:gd name="f26" fmla="*/ f20 1 21600"/>
                  <a:gd name="f27" fmla="*/ 21600 f19 1"/>
                  <a:gd name="f28" fmla="*/ 21600 f20 1"/>
                  <a:gd name="f29" fmla="+- f22 f2 0"/>
                  <a:gd name="f30" fmla="+- f23 0 f2"/>
                  <a:gd name="f31" fmla="+- f24 0 f2"/>
                  <a:gd name="f32" fmla="min f26 f25"/>
                  <a:gd name="f33" fmla="*/ f27 1 f21"/>
                  <a:gd name="f34" fmla="*/ f28 1 f21"/>
                  <a:gd name="f35" fmla="*/ f29 f8 1"/>
                  <a:gd name="f36" fmla="val f33"/>
                  <a:gd name="f37" fmla="val f34"/>
                  <a:gd name="f38" fmla="*/ f35 1 f1"/>
                  <a:gd name="f39" fmla="*/ f7 f32 1"/>
                  <a:gd name="f40" fmla="+- f37 0 f7"/>
                  <a:gd name="f41" fmla="+- f36 0 f7"/>
                  <a:gd name="f42" fmla="+- 0 0 f38"/>
                  <a:gd name="f43" fmla="*/ f40 1 2"/>
                  <a:gd name="f44" fmla="*/ f41 1 2"/>
                  <a:gd name="f45" fmla="min f41 f40"/>
                  <a:gd name="f46" fmla="+- 0 0 f42"/>
                  <a:gd name="f47" fmla="+- f7 f43 0"/>
                  <a:gd name="f48" fmla="+- f7 f44 0"/>
                  <a:gd name="f49" fmla="*/ f45 f10 1"/>
                  <a:gd name="f50" fmla="*/ f46 f1 1"/>
                  <a:gd name="f51" fmla="*/ f44 f32 1"/>
                  <a:gd name="f52" fmla="*/ f43 f32 1"/>
                  <a:gd name="f53" fmla="*/ f49 1 100000"/>
                  <a:gd name="f54" fmla="*/ f50 1 f8"/>
                  <a:gd name="f55" fmla="*/ f47 f32 1"/>
                  <a:gd name="f56" fmla="+- f44 0 f53"/>
                  <a:gd name="f57" fmla="+- f43 0 f53"/>
                  <a:gd name="f58" fmla="+- f54 0 f2"/>
                  <a:gd name="f59" fmla="*/ f53 f32 1"/>
                  <a:gd name="f60" fmla="cos 1 f58"/>
                  <a:gd name="f61" fmla="sin 1 f58"/>
                  <a:gd name="f62" fmla="*/ f56 f32 1"/>
                  <a:gd name="f63" fmla="*/ f57 f32 1"/>
                  <a:gd name="f64" fmla="+- 0 0 f60"/>
                  <a:gd name="f65" fmla="+- 0 0 f61"/>
                  <a:gd name="f66" fmla="+- 0 0 f64"/>
                  <a:gd name="f67" fmla="+- 0 0 f65"/>
                  <a:gd name="f68" fmla="val f66"/>
                  <a:gd name="f69" fmla="val f67"/>
                  <a:gd name="f70" fmla="*/ f68 f44 1"/>
                  <a:gd name="f71" fmla="*/ f69 f43 1"/>
                  <a:gd name="f72" fmla="+- f48 0 f70"/>
                  <a:gd name="f73" fmla="+- f48 f70 0"/>
                  <a:gd name="f74" fmla="+- f47 0 f71"/>
                  <a:gd name="f75" fmla="+- f47 f71 0"/>
                  <a:gd name="f76" fmla="*/ f72 f32 1"/>
                  <a:gd name="f77" fmla="*/ f74 f32 1"/>
                  <a:gd name="f78" fmla="*/ f73 f32 1"/>
                  <a:gd name="f79" fmla="*/ f75 f32 1"/>
                </a:gdLst>
                <a:ahLst/>
                <a:cxnLst>
                  <a:cxn ang="3cd4">
                    <a:pos x="hc" y="t"/>
                  </a:cxn>
                  <a:cxn ang="0">
                    <a:pos x="r" y="vc"/>
                  </a:cxn>
                  <a:cxn ang="cd4">
                    <a:pos x="hc" y="b"/>
                  </a:cxn>
                  <a:cxn ang="cd2">
                    <a:pos x="l" y="vc"/>
                  </a:cxn>
                  <a:cxn ang="f30">
                    <a:pos x="f76" y="f77"/>
                  </a:cxn>
                  <a:cxn ang="f31">
                    <a:pos x="f76" y="f79"/>
                  </a:cxn>
                  <a:cxn ang="f31">
                    <a:pos x="f78" y="f79"/>
                  </a:cxn>
                  <a:cxn ang="f30">
                    <a:pos x="f78" y="f77"/>
                  </a:cxn>
                </a:cxnLst>
                <a:rect l="f76" t="f77" r="f78" b="f79"/>
                <a:pathLst>
                  <a:path>
                    <a:moveTo>
                      <a:pt x="f39" y="f55"/>
                    </a:moveTo>
                    <a:arcTo wR="f51" hR="f52" stAng="f1" swAng="f0"/>
                    <a:close/>
                    <a:moveTo>
                      <a:pt x="f59" y="f55"/>
                    </a:moveTo>
                    <a:arcTo wR="f62" hR="f63" stAng="f1" swAng="f9"/>
                    <a:close/>
                  </a:path>
                </a:pathLst>
              </a:custGeom>
              <a:gradFill>
                <a:gsLst>
                  <a:gs pos="0">
                    <a:srgbClr val="FFFFFF"/>
                  </a:gs>
                  <a:gs pos="100000">
                    <a:srgbClr val="949494"/>
                  </a:gs>
                </a:gsLst>
                <a:lin ang="3600000"/>
              </a:gradFill>
              <a:ln cap="flat">
                <a:noFill/>
                <a:prstDash val="solid"/>
              </a:ln>
              <a:effectLst>
                <a:outerShdw dir="16200000" algn="tl">
                  <a:srgbClr val="000000">
                    <a:alpha val="48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aramond"/>
                </a:endParaRPr>
              </a:p>
            </p:txBody>
          </p:sp>
          <p:sp>
            <p:nvSpPr>
              <p:cNvPr id="9" name="Doughnut 23">
                <a:extLst>
                  <a:ext uri="{FF2B5EF4-FFF2-40B4-BE49-F238E27FC236}">
                    <a16:creationId xmlns:a16="http://schemas.microsoft.com/office/drawing/2014/main" id="{39EA6672-AE25-F092-74C3-7995E0FF3B77}"/>
                  </a:ext>
                </a:extLst>
              </p:cNvPr>
              <p:cNvSpPr/>
              <p:nvPr/>
            </p:nvSpPr>
            <p:spPr>
              <a:xfrm>
                <a:off x="2278995" y="5182746"/>
                <a:ext cx="246888" cy="246888"/>
              </a:xfrm>
              <a:custGeom>
                <a:avLst/>
                <a:gdLst>
                  <a:gd name="f0" fmla="val 21600000"/>
                  <a:gd name="f1" fmla="val 10800000"/>
                  <a:gd name="f2" fmla="val 5400000"/>
                  <a:gd name="f3" fmla="val 180"/>
                  <a:gd name="f4" fmla="val w"/>
                  <a:gd name="f5" fmla="val h"/>
                  <a:gd name="f6" fmla="val ss"/>
                  <a:gd name="f7" fmla="val 0"/>
                  <a:gd name="f8" fmla="*/ 5419351 1 1725033"/>
                  <a:gd name="f9" fmla="+- 0 0 21600000"/>
                  <a:gd name="f10" fmla="val 26304"/>
                  <a:gd name="f11" fmla="+- 0 0 -360"/>
                  <a:gd name="f12" fmla="+- 0 0 -180"/>
                  <a:gd name="f13" fmla="abs f4"/>
                  <a:gd name="f14" fmla="abs f5"/>
                  <a:gd name="f15" fmla="abs f6"/>
                  <a:gd name="f16" fmla="+- 2700000 f2 0"/>
                  <a:gd name="f17" fmla="*/ f11 f1 1"/>
                  <a:gd name="f18" fmla="*/ f12 f1 1"/>
                  <a:gd name="f19" fmla="?: f13 f4 1"/>
                  <a:gd name="f20" fmla="?: f14 f5 1"/>
                  <a:gd name="f21" fmla="?: f15 f6 1"/>
                  <a:gd name="f22" fmla="+- f16 0 f2"/>
                  <a:gd name="f23" fmla="*/ f17 1 f3"/>
                  <a:gd name="f24" fmla="*/ f18 1 f3"/>
                  <a:gd name="f25" fmla="*/ f19 1 21600"/>
                  <a:gd name="f26" fmla="*/ f20 1 21600"/>
                  <a:gd name="f27" fmla="*/ 21600 f19 1"/>
                  <a:gd name="f28" fmla="*/ 21600 f20 1"/>
                  <a:gd name="f29" fmla="+- f22 f2 0"/>
                  <a:gd name="f30" fmla="+- f23 0 f2"/>
                  <a:gd name="f31" fmla="+- f24 0 f2"/>
                  <a:gd name="f32" fmla="min f26 f25"/>
                  <a:gd name="f33" fmla="*/ f27 1 f21"/>
                  <a:gd name="f34" fmla="*/ f28 1 f21"/>
                  <a:gd name="f35" fmla="*/ f29 f8 1"/>
                  <a:gd name="f36" fmla="val f33"/>
                  <a:gd name="f37" fmla="val f34"/>
                  <a:gd name="f38" fmla="*/ f35 1 f1"/>
                  <a:gd name="f39" fmla="*/ f7 f32 1"/>
                  <a:gd name="f40" fmla="+- f37 0 f7"/>
                  <a:gd name="f41" fmla="+- f36 0 f7"/>
                  <a:gd name="f42" fmla="+- 0 0 f38"/>
                  <a:gd name="f43" fmla="*/ f40 1 2"/>
                  <a:gd name="f44" fmla="*/ f41 1 2"/>
                  <a:gd name="f45" fmla="min f41 f40"/>
                  <a:gd name="f46" fmla="+- 0 0 f42"/>
                  <a:gd name="f47" fmla="+- f7 f43 0"/>
                  <a:gd name="f48" fmla="+- f7 f44 0"/>
                  <a:gd name="f49" fmla="*/ f45 f10 1"/>
                  <a:gd name="f50" fmla="*/ f46 f1 1"/>
                  <a:gd name="f51" fmla="*/ f44 f32 1"/>
                  <a:gd name="f52" fmla="*/ f43 f32 1"/>
                  <a:gd name="f53" fmla="*/ f49 1 100000"/>
                  <a:gd name="f54" fmla="*/ f50 1 f8"/>
                  <a:gd name="f55" fmla="*/ f47 f32 1"/>
                  <a:gd name="f56" fmla="+- f44 0 f53"/>
                  <a:gd name="f57" fmla="+- f43 0 f53"/>
                  <a:gd name="f58" fmla="+- f54 0 f2"/>
                  <a:gd name="f59" fmla="*/ f53 f32 1"/>
                  <a:gd name="f60" fmla="cos 1 f58"/>
                  <a:gd name="f61" fmla="sin 1 f58"/>
                  <a:gd name="f62" fmla="*/ f56 f32 1"/>
                  <a:gd name="f63" fmla="*/ f57 f32 1"/>
                  <a:gd name="f64" fmla="+- 0 0 f60"/>
                  <a:gd name="f65" fmla="+- 0 0 f61"/>
                  <a:gd name="f66" fmla="+- 0 0 f64"/>
                  <a:gd name="f67" fmla="+- 0 0 f65"/>
                  <a:gd name="f68" fmla="val f66"/>
                  <a:gd name="f69" fmla="val f67"/>
                  <a:gd name="f70" fmla="*/ f68 f44 1"/>
                  <a:gd name="f71" fmla="*/ f69 f43 1"/>
                  <a:gd name="f72" fmla="+- f48 0 f70"/>
                  <a:gd name="f73" fmla="+- f48 f70 0"/>
                  <a:gd name="f74" fmla="+- f47 0 f71"/>
                  <a:gd name="f75" fmla="+- f47 f71 0"/>
                  <a:gd name="f76" fmla="*/ f72 f32 1"/>
                  <a:gd name="f77" fmla="*/ f74 f32 1"/>
                  <a:gd name="f78" fmla="*/ f73 f32 1"/>
                  <a:gd name="f79" fmla="*/ f75 f32 1"/>
                </a:gdLst>
                <a:ahLst/>
                <a:cxnLst>
                  <a:cxn ang="3cd4">
                    <a:pos x="hc" y="t"/>
                  </a:cxn>
                  <a:cxn ang="0">
                    <a:pos x="r" y="vc"/>
                  </a:cxn>
                  <a:cxn ang="cd4">
                    <a:pos x="hc" y="b"/>
                  </a:cxn>
                  <a:cxn ang="cd2">
                    <a:pos x="l" y="vc"/>
                  </a:cxn>
                  <a:cxn ang="f30">
                    <a:pos x="f76" y="f77"/>
                  </a:cxn>
                  <a:cxn ang="f31">
                    <a:pos x="f76" y="f79"/>
                  </a:cxn>
                  <a:cxn ang="f31">
                    <a:pos x="f78" y="f79"/>
                  </a:cxn>
                  <a:cxn ang="f30">
                    <a:pos x="f78" y="f77"/>
                  </a:cxn>
                </a:cxnLst>
                <a:rect l="f76" t="f77" r="f78" b="f79"/>
                <a:pathLst>
                  <a:path>
                    <a:moveTo>
                      <a:pt x="f39" y="f55"/>
                    </a:moveTo>
                    <a:arcTo wR="f51" hR="f52" stAng="f1" swAng="f0"/>
                    <a:close/>
                    <a:moveTo>
                      <a:pt x="f59" y="f55"/>
                    </a:moveTo>
                    <a:arcTo wR="f62" hR="f63" stAng="f1" swAng="f9"/>
                    <a:close/>
                  </a:path>
                </a:pathLst>
              </a:custGeom>
              <a:gradFill>
                <a:gsLst>
                  <a:gs pos="0">
                    <a:srgbClr val="FFFFFF"/>
                  </a:gs>
                  <a:gs pos="100000">
                    <a:srgbClr val="949494"/>
                  </a:gs>
                </a:gsLst>
                <a:lin ang="3600000"/>
              </a:gradFill>
              <a:ln cap="flat">
                <a:noFill/>
                <a:prstDash val="solid"/>
              </a:ln>
              <a:effectLst>
                <a:outerShdw dir="16200000" algn="tl">
                  <a:srgbClr val="000000">
                    <a:alpha val="48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aramond"/>
                </a:endParaRPr>
              </a:p>
            </p:txBody>
          </p:sp>
        </p:grpSp>
      </p:grpSp>
      <p:sp>
        <p:nvSpPr>
          <p:cNvPr id="10" name="Title 1">
            <a:extLst>
              <a:ext uri="{FF2B5EF4-FFF2-40B4-BE49-F238E27FC236}">
                <a16:creationId xmlns:a16="http://schemas.microsoft.com/office/drawing/2014/main" id="{92B0CFA1-73D8-67DA-B696-29723825E5E2}"/>
              </a:ext>
            </a:extLst>
          </p:cNvPr>
          <p:cNvSpPr txBox="1">
            <a:spLocks noGrp="1"/>
          </p:cNvSpPr>
          <p:nvPr>
            <p:ph type="ctrTitle"/>
          </p:nvPr>
        </p:nvSpPr>
        <p:spPr/>
        <p:txBody>
          <a:bodyPr/>
          <a:lstStyle/>
          <a:p>
            <a:pPr lvl="0"/>
            <a:r>
              <a:rPr lang="en-GB" sz="3200" b="1">
                <a:latin typeface="Calibri Light"/>
              </a:rPr>
              <a:t>L X R </a:t>
            </a:r>
            <a:br>
              <a:rPr lang="en-GB" sz="3200" b="1">
                <a:latin typeface="Calibri Light"/>
              </a:rPr>
            </a:br>
            <a:r>
              <a:rPr lang="en-GB" sz="3200" b="1">
                <a:latin typeface="Calibri Light"/>
              </a:rPr>
              <a:t>Hotels and Resorts </a:t>
            </a:r>
            <a:br>
              <a:rPr lang="en-GB" sz="3200" b="1">
                <a:latin typeface="Calibri Light"/>
              </a:rPr>
            </a:br>
            <a:r>
              <a:rPr lang="en-GB" sz="3200" b="1">
                <a:latin typeface="Calibri Light"/>
              </a:rPr>
              <a:t>Hilton</a:t>
            </a:r>
          </a:p>
        </p:txBody>
      </p:sp>
      <p:sp>
        <p:nvSpPr>
          <p:cNvPr id="11" name="Subtitle 2">
            <a:extLst>
              <a:ext uri="{FF2B5EF4-FFF2-40B4-BE49-F238E27FC236}">
                <a16:creationId xmlns:a16="http://schemas.microsoft.com/office/drawing/2014/main" id="{575FDC41-F287-01EE-43B4-5731C2A87358}"/>
              </a:ext>
            </a:extLst>
          </p:cNvPr>
          <p:cNvSpPr txBox="1">
            <a:spLocks noGrp="1"/>
          </p:cNvSpPr>
          <p:nvPr>
            <p:ph type="subTitle" idx="1"/>
          </p:nvPr>
        </p:nvSpPr>
        <p:spPr>
          <a:xfrm>
            <a:off x="2692395" y="3657600"/>
            <a:ext cx="6815672" cy="1789389"/>
          </a:xfrm>
        </p:spPr>
        <p:txBody>
          <a:bodyPr/>
          <a:lstStyle/>
          <a:p>
            <a:pPr lvl="0"/>
            <a:endParaRPr lang="en-GB">
              <a:latin typeface="Calibri Light"/>
            </a:endParaRPr>
          </a:p>
          <a:p>
            <a:pPr lvl="0"/>
            <a:r>
              <a:rPr lang="en-GB">
                <a:latin typeface="Calibri Light"/>
              </a:rPr>
              <a:t>The Role &amp; Importance of Hospitality &amp; Guest Services within the Hotel Industry</a:t>
            </a:r>
          </a:p>
        </p:txBody>
      </p:sp>
      <p:cxnSp>
        <p:nvCxnSpPr>
          <p:cNvPr id="12" name="Straight Connector 17">
            <a:extLst>
              <a:ext uri="{FF2B5EF4-FFF2-40B4-BE49-F238E27FC236}">
                <a16:creationId xmlns:a16="http://schemas.microsoft.com/office/drawing/2014/main" id="{C8CE1AA0-1DA2-E0DC-64C7-77A965DBC050}"/>
              </a:ext>
            </a:extLst>
          </p:cNvPr>
          <p:cNvCxnSpPr>
            <a:cxnSpLocks noMove="1" noResize="1"/>
          </p:cNvCxnSpPr>
          <p:nvPr/>
        </p:nvCxnSpPr>
        <p:spPr>
          <a:xfrm>
            <a:off x="2692395" y="3522131"/>
            <a:ext cx="6815673" cy="0"/>
          </a:xfrm>
          <a:prstGeom prst="straightConnector1">
            <a:avLst/>
          </a:prstGeom>
          <a:noFill/>
          <a:ln w="15873" cap="flat">
            <a:solidFill>
              <a:srgbClr val="AB946B"/>
            </a:solidFill>
            <a:prstDash val="solid"/>
            <a:miter/>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name="Slide11">
    <p:bg>
      <p:bgPr>
        <a:blipFill>
          <a:blip r:embed="rId2">
            <a:alphaModFix amt="62000"/>
          </a:blip>
          <a:stretch>
            <a:fillRect/>
          </a:stretch>
        </a:blipFill>
        <a:effectLst/>
      </p:bgPr>
    </p:bg>
    <p:spTree>
      <p:nvGrpSpPr>
        <p:cNvPr id="1" name=""/>
        <p:cNvGrpSpPr/>
        <p:nvPr/>
      </p:nvGrpSpPr>
      <p:grpSpPr>
        <a:xfrm>
          <a:off x="0" y="0"/>
          <a:ext cx="0" cy="0"/>
          <a:chOff x="0" y="0"/>
          <a:chExt cx="0" cy="0"/>
        </a:xfrm>
      </p:grpSpPr>
      <p:sp>
        <p:nvSpPr>
          <p:cNvPr id="2" name="Content Placeholder 6">
            <a:extLst>
              <a:ext uri="{FF2B5EF4-FFF2-40B4-BE49-F238E27FC236}">
                <a16:creationId xmlns:a16="http://schemas.microsoft.com/office/drawing/2014/main" id="{AAE97A27-D08E-A7E3-BDA8-1CADF55CFEB8}"/>
              </a:ext>
            </a:extLst>
          </p:cNvPr>
          <p:cNvSpPr txBox="1">
            <a:spLocks noGrp="1"/>
          </p:cNvSpPr>
          <p:nvPr>
            <p:ph type="body" idx="2"/>
          </p:nvPr>
        </p:nvSpPr>
        <p:spPr>
          <a:xfrm>
            <a:off x="5483985" y="982129"/>
            <a:ext cx="5469465" cy="4893731"/>
          </a:xfrm>
          <a:gradFill>
            <a:gsLst>
              <a:gs pos="0">
                <a:srgbClr val="FFFFFF">
                  <a:alpha val="80000"/>
                </a:srgbClr>
              </a:gs>
              <a:gs pos="100000">
                <a:srgbClr val="D9CFBC"/>
              </a:gs>
            </a:gsLst>
            <a:lin ang="5400000"/>
          </a:gradFill>
        </p:spPr>
        <p:txBody>
          <a:bodyPr anchor="ctr" anchorCtr="0">
            <a:normAutofit fontScale="77500" lnSpcReduction="20000"/>
          </a:bodyPr>
          <a:lstStyle/>
          <a:p>
            <a:pPr lvl="0" algn="l">
              <a:lnSpc>
                <a:spcPct val="80000"/>
              </a:lnSpc>
              <a:spcBef>
                <a:spcPts val="500"/>
              </a:spcBef>
            </a:pPr>
            <a:endParaRPr lang="en-GB" sz="2200" dirty="0"/>
          </a:p>
          <a:p>
            <a:pPr lvl="0">
              <a:lnSpc>
                <a:spcPct val="80000"/>
              </a:lnSpc>
              <a:spcBef>
                <a:spcPts val="700"/>
              </a:spcBef>
            </a:pPr>
            <a:endParaRPr lang="en-GB" sz="2800" u="sng" dirty="0">
              <a:latin typeface="Calibri Light"/>
            </a:endParaRPr>
          </a:p>
          <a:p>
            <a:pPr lvl="0">
              <a:lnSpc>
                <a:spcPct val="80000"/>
              </a:lnSpc>
              <a:spcBef>
                <a:spcPts val="700"/>
              </a:spcBef>
            </a:pPr>
            <a:r>
              <a:rPr lang="en-GB" sz="2800" u="sng" dirty="0">
                <a:latin typeface="Calibri Light"/>
              </a:rPr>
              <a:t>Table of Contents</a:t>
            </a:r>
          </a:p>
          <a:p>
            <a:pPr lvl="0">
              <a:lnSpc>
                <a:spcPct val="80000"/>
              </a:lnSpc>
              <a:spcBef>
                <a:spcPts val="700"/>
              </a:spcBef>
            </a:pPr>
            <a:endParaRPr lang="en-GB" sz="2800" u="sng" dirty="0">
              <a:latin typeface="Calibri Light"/>
            </a:endParaRPr>
          </a:p>
          <a:p>
            <a:pPr lvl="0">
              <a:lnSpc>
                <a:spcPct val="80000"/>
              </a:lnSpc>
              <a:spcBef>
                <a:spcPts val="500"/>
              </a:spcBef>
            </a:pPr>
            <a:r>
              <a:rPr lang="en-GB" sz="2200" dirty="0">
                <a:latin typeface="Calibri Light"/>
              </a:rPr>
              <a:t>Introduction to Brand (Slide 3)</a:t>
            </a:r>
          </a:p>
          <a:p>
            <a:pPr lvl="0">
              <a:lnSpc>
                <a:spcPct val="80000"/>
              </a:lnSpc>
              <a:spcBef>
                <a:spcPts val="500"/>
              </a:spcBef>
            </a:pPr>
            <a:endParaRPr lang="en-GB" sz="2200" dirty="0">
              <a:latin typeface="Calibri Light"/>
            </a:endParaRPr>
          </a:p>
          <a:p>
            <a:pPr lvl="0">
              <a:lnSpc>
                <a:spcPct val="80000"/>
              </a:lnSpc>
              <a:spcBef>
                <a:spcPts val="500"/>
              </a:spcBef>
            </a:pPr>
            <a:r>
              <a:rPr lang="en-GB" sz="2200" dirty="0">
                <a:latin typeface="Calibri Light"/>
              </a:rPr>
              <a:t>Main Consumers (Slide 4)</a:t>
            </a:r>
          </a:p>
          <a:p>
            <a:pPr lvl="0">
              <a:lnSpc>
                <a:spcPct val="80000"/>
              </a:lnSpc>
              <a:spcBef>
                <a:spcPts val="500"/>
              </a:spcBef>
            </a:pPr>
            <a:endParaRPr lang="en-GB" sz="2200" dirty="0">
              <a:latin typeface="Calibri Light"/>
            </a:endParaRPr>
          </a:p>
          <a:p>
            <a:pPr lvl="0">
              <a:lnSpc>
                <a:spcPct val="80000"/>
              </a:lnSpc>
              <a:spcBef>
                <a:spcPts val="500"/>
              </a:spcBef>
            </a:pPr>
            <a:r>
              <a:rPr lang="en-GB" sz="2200" dirty="0">
                <a:latin typeface="Calibri Light"/>
              </a:rPr>
              <a:t>Guest Services and Facilities Provided (Slide 5)</a:t>
            </a:r>
          </a:p>
          <a:p>
            <a:pPr lvl="0">
              <a:lnSpc>
                <a:spcPct val="80000"/>
              </a:lnSpc>
              <a:spcBef>
                <a:spcPts val="500"/>
              </a:spcBef>
            </a:pPr>
            <a:endParaRPr lang="en-GB" sz="2200" dirty="0">
              <a:latin typeface="Calibri Light"/>
            </a:endParaRPr>
          </a:p>
          <a:p>
            <a:pPr lvl="0">
              <a:lnSpc>
                <a:spcPct val="80000"/>
              </a:lnSpc>
              <a:spcBef>
                <a:spcPts val="500"/>
              </a:spcBef>
            </a:pPr>
            <a:r>
              <a:rPr lang="en-GB" sz="2200" dirty="0">
                <a:latin typeface="Calibri Light"/>
              </a:rPr>
              <a:t>Guest Services in General (Slide 6)</a:t>
            </a:r>
          </a:p>
          <a:p>
            <a:pPr lvl="0">
              <a:lnSpc>
                <a:spcPct val="80000"/>
              </a:lnSpc>
              <a:spcBef>
                <a:spcPts val="500"/>
              </a:spcBef>
            </a:pPr>
            <a:endParaRPr lang="en-GB" sz="2200" dirty="0">
              <a:latin typeface="Calibri Light"/>
            </a:endParaRPr>
          </a:p>
          <a:p>
            <a:pPr lvl="0">
              <a:lnSpc>
                <a:spcPct val="80000"/>
              </a:lnSpc>
              <a:spcBef>
                <a:spcPts val="500"/>
              </a:spcBef>
            </a:pPr>
            <a:r>
              <a:rPr lang="en-GB" sz="2200" dirty="0">
                <a:latin typeface="Calibri Light"/>
              </a:rPr>
              <a:t>Importance of Exceeding Expectations (Slide 7)</a:t>
            </a:r>
          </a:p>
          <a:p>
            <a:pPr lvl="0">
              <a:lnSpc>
                <a:spcPct val="80000"/>
              </a:lnSpc>
              <a:spcBef>
                <a:spcPts val="500"/>
              </a:spcBef>
            </a:pPr>
            <a:endParaRPr lang="en-GB" sz="2200" dirty="0">
              <a:latin typeface="Calibri Light"/>
            </a:endParaRPr>
          </a:p>
          <a:p>
            <a:pPr lvl="0">
              <a:lnSpc>
                <a:spcPct val="80000"/>
              </a:lnSpc>
              <a:spcBef>
                <a:spcPts val="500"/>
              </a:spcBef>
            </a:pPr>
            <a:r>
              <a:rPr lang="en-GB" sz="2200" dirty="0">
                <a:latin typeface="Calibri Light"/>
              </a:rPr>
              <a:t>Conclusion (Slide 8)</a:t>
            </a:r>
          </a:p>
          <a:p>
            <a:pPr lvl="0" algn="l">
              <a:lnSpc>
                <a:spcPct val="80000"/>
              </a:lnSpc>
              <a:spcBef>
                <a:spcPts val="500"/>
              </a:spcBef>
            </a:pPr>
            <a:endParaRPr lang="en-GB" sz="2200" dirty="0"/>
          </a:p>
          <a:p>
            <a:pPr marL="457200" lvl="0" indent="-457200" algn="l">
              <a:lnSpc>
                <a:spcPct val="80000"/>
              </a:lnSpc>
              <a:spcBef>
                <a:spcPts val="500"/>
              </a:spcBef>
              <a:buFont typeface="Garamond"/>
              <a:buAutoNum type="arabicPeriod"/>
            </a:pPr>
            <a:endParaRPr lang="en-GB" sz="2200" dirty="0"/>
          </a:p>
        </p:txBody>
      </p:sp>
      <p:cxnSp>
        <p:nvCxnSpPr>
          <p:cNvPr id="3" name="Straight Connector 8">
            <a:extLst>
              <a:ext uri="{FF2B5EF4-FFF2-40B4-BE49-F238E27FC236}">
                <a16:creationId xmlns:a16="http://schemas.microsoft.com/office/drawing/2014/main" id="{B1BC5153-F52B-2F9C-E7A0-843B360D3249}"/>
              </a:ext>
            </a:extLst>
          </p:cNvPr>
          <p:cNvCxnSpPr/>
          <p:nvPr/>
        </p:nvCxnSpPr>
        <p:spPr>
          <a:xfrm>
            <a:off x="5638573" y="2556554"/>
            <a:ext cx="5167311" cy="0"/>
          </a:xfrm>
          <a:prstGeom prst="straightConnector1">
            <a:avLst/>
          </a:prstGeom>
          <a:noFill/>
          <a:ln w="25402" cap="flat">
            <a:solidFill>
              <a:srgbClr val="000000"/>
            </a:solidFill>
            <a:prstDash val="solid"/>
            <a:miter/>
          </a:ln>
        </p:spPr>
      </p:cxnSp>
      <p:cxnSp>
        <p:nvCxnSpPr>
          <p:cNvPr id="4" name="Straight Connector 10">
            <a:extLst>
              <a:ext uri="{FF2B5EF4-FFF2-40B4-BE49-F238E27FC236}">
                <a16:creationId xmlns:a16="http://schemas.microsoft.com/office/drawing/2014/main" id="{C9FBA7FE-B98B-E051-4BAD-A206EE82A702}"/>
              </a:ext>
            </a:extLst>
          </p:cNvPr>
          <p:cNvCxnSpPr/>
          <p:nvPr/>
        </p:nvCxnSpPr>
        <p:spPr>
          <a:xfrm>
            <a:off x="5638573" y="3120554"/>
            <a:ext cx="5167311" cy="0"/>
          </a:xfrm>
          <a:prstGeom prst="straightConnector1">
            <a:avLst/>
          </a:prstGeom>
          <a:noFill/>
          <a:ln w="25402" cap="flat">
            <a:solidFill>
              <a:srgbClr val="000000"/>
            </a:solidFill>
            <a:prstDash val="solid"/>
            <a:miter/>
          </a:ln>
        </p:spPr>
      </p:cxnSp>
      <p:cxnSp>
        <p:nvCxnSpPr>
          <p:cNvPr id="5" name="Straight Connector 11">
            <a:extLst>
              <a:ext uri="{FF2B5EF4-FFF2-40B4-BE49-F238E27FC236}">
                <a16:creationId xmlns:a16="http://schemas.microsoft.com/office/drawing/2014/main" id="{F962CF91-40BB-CD3F-2DBF-CE954D341C84}"/>
              </a:ext>
            </a:extLst>
          </p:cNvPr>
          <p:cNvCxnSpPr/>
          <p:nvPr/>
        </p:nvCxnSpPr>
        <p:spPr>
          <a:xfrm>
            <a:off x="5638573" y="3750992"/>
            <a:ext cx="5167311" cy="0"/>
          </a:xfrm>
          <a:prstGeom prst="straightConnector1">
            <a:avLst/>
          </a:prstGeom>
          <a:noFill/>
          <a:ln w="25402" cap="flat">
            <a:solidFill>
              <a:srgbClr val="000000"/>
            </a:solidFill>
            <a:prstDash val="solid"/>
            <a:miter/>
          </a:ln>
        </p:spPr>
      </p:cxnSp>
      <p:cxnSp>
        <p:nvCxnSpPr>
          <p:cNvPr id="6" name="Straight Connector 12">
            <a:extLst>
              <a:ext uri="{FF2B5EF4-FFF2-40B4-BE49-F238E27FC236}">
                <a16:creationId xmlns:a16="http://schemas.microsoft.com/office/drawing/2014/main" id="{7D298099-4BD2-7CFD-2FC3-232D61A052D0}"/>
              </a:ext>
            </a:extLst>
          </p:cNvPr>
          <p:cNvCxnSpPr/>
          <p:nvPr/>
        </p:nvCxnSpPr>
        <p:spPr>
          <a:xfrm>
            <a:off x="5638573" y="4331393"/>
            <a:ext cx="5167311" cy="0"/>
          </a:xfrm>
          <a:prstGeom prst="straightConnector1">
            <a:avLst/>
          </a:prstGeom>
          <a:noFill/>
          <a:ln w="25402" cap="flat">
            <a:solidFill>
              <a:srgbClr val="000000"/>
            </a:solidFill>
            <a:prstDash val="solid"/>
            <a:miter/>
          </a:ln>
        </p:spPr>
      </p:cxnSp>
      <p:cxnSp>
        <p:nvCxnSpPr>
          <p:cNvPr id="7" name="Straight Connector 13">
            <a:extLst>
              <a:ext uri="{FF2B5EF4-FFF2-40B4-BE49-F238E27FC236}">
                <a16:creationId xmlns:a16="http://schemas.microsoft.com/office/drawing/2014/main" id="{796348A5-A729-88E4-4A9B-299FAE6E3AF9}"/>
              </a:ext>
            </a:extLst>
          </p:cNvPr>
          <p:cNvCxnSpPr/>
          <p:nvPr/>
        </p:nvCxnSpPr>
        <p:spPr>
          <a:xfrm>
            <a:off x="5638573" y="4990000"/>
            <a:ext cx="5167311" cy="0"/>
          </a:xfrm>
          <a:prstGeom prst="straightConnector1">
            <a:avLst/>
          </a:prstGeom>
          <a:noFill/>
          <a:ln w="25402" cap="flat">
            <a:solidFill>
              <a:srgbClr val="000000"/>
            </a:solidFill>
            <a:prstDash val="solid"/>
            <a:miter/>
          </a:ln>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2">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E4F0F-F6FD-EEED-8571-CE9B35CB6707}"/>
              </a:ext>
            </a:extLst>
          </p:cNvPr>
          <p:cNvSpPr txBox="1">
            <a:spLocks noGrp="1"/>
          </p:cNvSpPr>
          <p:nvPr>
            <p:ph type="title"/>
          </p:nvPr>
        </p:nvSpPr>
        <p:spPr>
          <a:ln w="9528">
            <a:solidFill>
              <a:srgbClr val="000000"/>
            </a:solidFill>
            <a:prstDash val="solid"/>
          </a:ln>
        </p:spPr>
        <p:txBody>
          <a:bodyPr/>
          <a:lstStyle/>
          <a:p>
            <a:pPr lvl="0"/>
            <a:r>
              <a:rPr lang="en-GB" sz="3600" dirty="0">
                <a:solidFill>
                  <a:srgbClr val="000000"/>
                </a:solidFill>
                <a:latin typeface="Calibri Light"/>
              </a:rPr>
              <a:t>Hotel Brand</a:t>
            </a:r>
          </a:p>
        </p:txBody>
      </p:sp>
      <p:sp>
        <p:nvSpPr>
          <p:cNvPr id="3" name="Content Placeholder 2">
            <a:extLst>
              <a:ext uri="{FF2B5EF4-FFF2-40B4-BE49-F238E27FC236}">
                <a16:creationId xmlns:a16="http://schemas.microsoft.com/office/drawing/2014/main" id="{523A2F03-FCC7-9CBE-3F12-8F56E72FC000}"/>
              </a:ext>
            </a:extLst>
          </p:cNvPr>
          <p:cNvSpPr txBox="1">
            <a:spLocks noGrp="1"/>
          </p:cNvSpPr>
          <p:nvPr>
            <p:ph idx="1"/>
          </p:nvPr>
        </p:nvSpPr>
        <p:spPr>
          <a:xfrm>
            <a:off x="1295403" y="2543284"/>
            <a:ext cx="4515462" cy="3318933"/>
          </a:xfrm>
          <a:solidFill>
            <a:srgbClr val="FFFFFF"/>
          </a:solidFill>
          <a:ln w="12701" cap="flat">
            <a:solidFill>
              <a:srgbClr val="000000"/>
            </a:solidFill>
            <a:prstDash val="solid"/>
            <a:miter/>
          </a:ln>
        </p:spPr>
        <p:txBody>
          <a:bodyPr anchorCtr="1"/>
          <a:lstStyle/>
          <a:p>
            <a:pPr marL="0" lvl="0" indent="0" algn="ctr">
              <a:buNone/>
            </a:pPr>
            <a:r>
              <a:rPr lang="en-GB">
                <a:solidFill>
                  <a:srgbClr val="000000"/>
                </a:solidFill>
                <a:latin typeface="Calibri Light"/>
              </a:rPr>
              <a:t>L X R hotels and resorts are located in some of the most captivating corners of the world offering unique and full luxury experiences. LXR are focused solely on their customers and their experiences with them (LXR Hotels &amp; Resorts - Unique Luxury Hotels, 2023). </a:t>
            </a:r>
          </a:p>
        </p:txBody>
      </p:sp>
      <p:sp>
        <p:nvSpPr>
          <p:cNvPr id="4" name="Content Placeholder 2">
            <a:extLst>
              <a:ext uri="{FF2B5EF4-FFF2-40B4-BE49-F238E27FC236}">
                <a16:creationId xmlns:a16="http://schemas.microsoft.com/office/drawing/2014/main" id="{B97DC88A-BFA1-BF2C-FC6E-76D414ED6B2C}"/>
              </a:ext>
            </a:extLst>
          </p:cNvPr>
          <p:cNvSpPr txBox="1"/>
          <p:nvPr/>
        </p:nvSpPr>
        <p:spPr>
          <a:xfrm>
            <a:off x="6381131" y="2543284"/>
            <a:ext cx="4515462" cy="3318933"/>
          </a:xfrm>
          <a:prstGeom prst="rect">
            <a:avLst/>
          </a:prstGeom>
          <a:solidFill>
            <a:srgbClr val="FFFFFF"/>
          </a:solidFill>
          <a:ln w="12701" cap="flat">
            <a:solidFill>
              <a:srgbClr val="000000"/>
            </a:solidFill>
            <a:prstDash val="solid"/>
            <a:miter/>
          </a:ln>
        </p:spPr>
        <p:txBody>
          <a:bodyPr vert="horz" wrap="square" lIns="91440" tIns="45720" rIns="91440" bIns="45720" anchor="t" anchorCtr="1" compatLnSpc="1">
            <a:normAutofit/>
          </a:bodyPr>
          <a:lstStyle/>
          <a:p>
            <a:pPr marL="0" marR="0" lvl="0" indent="0" algn="ctr" defTabSz="457200" rtl="0" fontAlgn="auto" hangingPunct="1">
              <a:lnSpc>
                <a:spcPct val="90000"/>
              </a:lnSpc>
              <a:spcBef>
                <a:spcPts val="600"/>
              </a:spcBef>
              <a:spcAft>
                <a:spcPts val="600"/>
              </a:spcAft>
              <a:buNone/>
              <a:tabLst/>
              <a:defRPr sz="1800" b="0" i="0" u="none" strike="noStrike" kern="0" cap="none" spc="0" baseline="0">
                <a:solidFill>
                  <a:srgbClr val="000000"/>
                </a:solidFill>
                <a:uFillTx/>
              </a:defRPr>
            </a:pPr>
            <a:r>
              <a:rPr lang="en-GB" sz="2400" b="0" i="0" u="none" strike="noStrike" kern="1200" cap="none" spc="0" baseline="0">
                <a:solidFill>
                  <a:srgbClr val="262626"/>
                </a:solidFill>
                <a:uFillTx/>
                <a:latin typeface="Calibri Light"/>
              </a:rPr>
              <a:t>Hilton is a hospitality company with seven thousand hotels and hundreds of brands under their control. One hundred and twenty countries have a Hilton hotel amongst there hospitality establishments, sending the message of a memorable holiday (Hilton, </a:t>
            </a:r>
            <a:r>
              <a:rPr lang="en-GB" sz="2400" b="0" i="0" u="none" strike="noStrike" kern="0" cap="none" spc="0" baseline="0">
                <a:solidFill>
                  <a:srgbClr val="262626"/>
                </a:solidFill>
                <a:uFillTx/>
                <a:latin typeface="Calibri Light"/>
              </a:rPr>
              <a:t>2023</a:t>
            </a:r>
            <a:r>
              <a:rPr lang="en-GB" sz="2400" b="0" i="0" u="none" strike="noStrike" kern="1200" cap="none" spc="0" baseline="0">
                <a:solidFill>
                  <a:srgbClr val="262626"/>
                </a:solidFill>
                <a:uFillTx/>
                <a:latin typeface="Calibri Light"/>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5">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4C859-9188-48C9-7D9D-2AFCA5EB859C}"/>
              </a:ext>
            </a:extLst>
          </p:cNvPr>
          <p:cNvSpPr txBox="1">
            <a:spLocks noGrp="1"/>
          </p:cNvSpPr>
          <p:nvPr>
            <p:ph type="title"/>
          </p:nvPr>
        </p:nvSpPr>
        <p:spPr>
          <a:xfrm>
            <a:off x="1033825" y="3097154"/>
            <a:ext cx="6931742" cy="587723"/>
          </a:xfrm>
        </p:spPr>
        <p:txBody>
          <a:bodyPr>
            <a:normAutofit fontScale="90000"/>
          </a:bodyPr>
          <a:lstStyle/>
          <a:p>
            <a:pPr lvl="0"/>
            <a:r>
              <a:rPr lang="en-GB" sz="3600" dirty="0">
                <a:latin typeface="+mj-lt"/>
              </a:rPr>
              <a:t>Main Consumers</a:t>
            </a:r>
          </a:p>
        </p:txBody>
      </p:sp>
      <p:pic>
        <p:nvPicPr>
          <p:cNvPr id="3" name="Picture Placeholder 5">
            <a:extLst>
              <a:ext uri="{FF2B5EF4-FFF2-40B4-BE49-F238E27FC236}">
                <a16:creationId xmlns:a16="http://schemas.microsoft.com/office/drawing/2014/main" id="{368016DD-A069-F10C-43CC-103365104B19}"/>
              </a:ext>
            </a:extLst>
          </p:cNvPr>
          <p:cNvPicPr>
            <a:picLocks noGrp="1" noChangeAspect="1"/>
          </p:cNvPicPr>
          <p:nvPr>
            <p:ph type="pic" idx="1"/>
          </p:nvPr>
        </p:nvPicPr>
        <p:blipFill>
          <a:blip r:embed="rId3"/>
          <a:srcRect l="13562" r="13562"/>
          <a:stretch>
            <a:fillRect/>
          </a:stretch>
        </p:blipFill>
        <p:spPr/>
      </p:pic>
      <p:sp>
        <p:nvSpPr>
          <p:cNvPr id="4" name="Text Placeholder 4">
            <a:extLst>
              <a:ext uri="{FF2B5EF4-FFF2-40B4-BE49-F238E27FC236}">
                <a16:creationId xmlns:a16="http://schemas.microsoft.com/office/drawing/2014/main" id="{86C34AE1-0555-C472-1B8B-E4E9FD402FF5}"/>
              </a:ext>
            </a:extLst>
          </p:cNvPr>
          <p:cNvSpPr txBox="1">
            <a:spLocks noGrp="1"/>
          </p:cNvSpPr>
          <p:nvPr>
            <p:ph type="body" idx="2"/>
          </p:nvPr>
        </p:nvSpPr>
        <p:spPr>
          <a:xfrm>
            <a:off x="1383889" y="4065632"/>
            <a:ext cx="6241813" cy="1750957"/>
          </a:xfrm>
        </p:spPr>
        <p:txBody>
          <a:bodyPr/>
          <a:lstStyle/>
          <a:p>
            <a:pPr lvl="0"/>
            <a:r>
              <a:rPr lang="en-GB">
                <a:solidFill>
                  <a:srgbClr val="000000"/>
                </a:solidFill>
                <a:latin typeface="Calibri Light"/>
              </a:rPr>
              <a:t>L X R have hotels and resorts in the most secluded and peaceful locations to full fill the need of their niche customer market, high end business and leisure consumers are the main customer base for the Hilton brand, demanding nothing but luxury (ROKU KYOTO, LXR Hotels &amp; Resorts | Hilton Luxury Resorts, 2023).</a:t>
            </a:r>
          </a:p>
        </p:txBody>
      </p:sp>
      <p:sp>
        <p:nvSpPr>
          <p:cNvPr id="5" name="Text Placeholder 4">
            <a:extLst>
              <a:ext uri="{FF2B5EF4-FFF2-40B4-BE49-F238E27FC236}">
                <a16:creationId xmlns:a16="http://schemas.microsoft.com/office/drawing/2014/main" id="{AAB16D95-C62E-0007-F30D-1615D7E7205A}"/>
              </a:ext>
            </a:extLst>
          </p:cNvPr>
          <p:cNvSpPr txBox="1"/>
          <p:nvPr/>
        </p:nvSpPr>
        <p:spPr>
          <a:xfrm>
            <a:off x="1383889" y="1346197"/>
            <a:ext cx="6241813" cy="1750957"/>
          </a:xfrm>
          <a:prstGeom prst="rect">
            <a:avLst/>
          </a:prstGeom>
          <a:noFill/>
          <a:ln cap="flat">
            <a:noFill/>
          </a:ln>
        </p:spPr>
        <p:txBody>
          <a:bodyPr vert="horz" wrap="square" lIns="91440" tIns="45720" rIns="91440" bIns="45720" anchor="t" anchorCtr="1" compatLnSpc="1">
            <a:normAutofit/>
          </a:bodyPr>
          <a:lstStyle/>
          <a:p>
            <a:pPr marL="0" marR="0" lvl="0" indent="0" algn="ctr" defTabSz="457200" rtl="0" fontAlgn="auto" hangingPunct="1">
              <a:lnSpc>
                <a:spcPct val="100000"/>
              </a:lnSpc>
              <a:spcBef>
                <a:spcPts val="400"/>
              </a:spcBef>
              <a:spcAft>
                <a:spcPts val="6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Light"/>
              </a:rPr>
              <a:t>The hospitality establishment is responsible for the consumers they attract and how they attract them, this is through marketing and offering the needs and wants of their customer base  (Klerck and Sweeney, 2007).</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3">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95944-6483-D930-B854-604A56090150}"/>
              </a:ext>
            </a:extLst>
          </p:cNvPr>
          <p:cNvSpPr txBox="1">
            <a:spLocks noGrp="1"/>
          </p:cNvSpPr>
          <p:nvPr>
            <p:ph type="title"/>
          </p:nvPr>
        </p:nvSpPr>
        <p:spPr>
          <a:xfrm>
            <a:off x="490383" y="476155"/>
            <a:ext cx="11211229" cy="1991746"/>
          </a:xfrm>
        </p:spPr>
        <p:txBody>
          <a:bodyPr/>
          <a:lstStyle/>
          <a:p>
            <a:pPr lvl="0"/>
            <a:r>
              <a:rPr lang="en-GB" sz="3600" dirty="0">
                <a:solidFill>
                  <a:srgbClr val="000000"/>
                </a:solidFill>
                <a:latin typeface="+mj-lt"/>
              </a:rPr>
              <a:t>Guest Services and Facilities Provided</a:t>
            </a:r>
          </a:p>
        </p:txBody>
      </p:sp>
      <p:sp>
        <p:nvSpPr>
          <p:cNvPr id="3" name="Content Placeholder 6">
            <a:extLst>
              <a:ext uri="{FF2B5EF4-FFF2-40B4-BE49-F238E27FC236}">
                <a16:creationId xmlns:a16="http://schemas.microsoft.com/office/drawing/2014/main" id="{147DE238-24EE-95A3-63C0-37ADA638C774}"/>
              </a:ext>
            </a:extLst>
          </p:cNvPr>
          <p:cNvSpPr txBox="1">
            <a:spLocks noGrp="1"/>
          </p:cNvSpPr>
          <p:nvPr>
            <p:ph type="body" idx="1"/>
          </p:nvPr>
        </p:nvSpPr>
        <p:spPr>
          <a:xfrm>
            <a:off x="1008895" y="3025878"/>
            <a:ext cx="4718303" cy="1991747"/>
          </a:xfrm>
        </p:spPr>
        <p:txBody>
          <a:bodyPr anchor="t">
            <a:normAutofit lnSpcReduction="10000"/>
          </a:bodyPr>
          <a:lstStyle/>
          <a:p>
            <a:pPr lvl="0" algn="ctr">
              <a:spcBef>
                <a:spcPts val="600"/>
              </a:spcBef>
            </a:pPr>
            <a:r>
              <a:rPr lang="en-GB" sz="1800" dirty="0">
                <a:solidFill>
                  <a:srgbClr val="000000"/>
                </a:solidFill>
                <a:latin typeface="Calibri Light"/>
              </a:rPr>
              <a:t>All LXR hotels and resorts offer a variety of luxury facilities including tangible and intangible aspects to fully optimise satisfaction for all their customers (</a:t>
            </a:r>
            <a:r>
              <a:rPr lang="it-IT" sz="1800" dirty="0">
                <a:solidFill>
                  <a:srgbClr val="000000"/>
                </a:solidFill>
                <a:latin typeface="Calibri Light"/>
              </a:rPr>
              <a:t>Greco et al., 2013). High end features like a concierge and multiple spas and pools highlight the wealthiness and culture of the LXR brands service (LXR Hotel Locations, 2023).</a:t>
            </a:r>
            <a:endParaRPr lang="en-GB" sz="1800" dirty="0">
              <a:solidFill>
                <a:srgbClr val="000000"/>
              </a:solidFill>
              <a:latin typeface="Calibri Light"/>
            </a:endParaRPr>
          </a:p>
        </p:txBody>
      </p:sp>
      <p:sp>
        <p:nvSpPr>
          <p:cNvPr id="4" name="Content Placeholder 12">
            <a:extLst>
              <a:ext uri="{FF2B5EF4-FFF2-40B4-BE49-F238E27FC236}">
                <a16:creationId xmlns:a16="http://schemas.microsoft.com/office/drawing/2014/main" id="{C27F4992-B91C-2B57-5465-080873EDDC83}"/>
              </a:ext>
            </a:extLst>
          </p:cNvPr>
          <p:cNvSpPr txBox="1">
            <a:spLocks noGrp="1"/>
          </p:cNvSpPr>
          <p:nvPr>
            <p:ph type="body" idx="3"/>
          </p:nvPr>
        </p:nvSpPr>
        <p:spPr>
          <a:xfrm>
            <a:off x="6319690" y="3025878"/>
            <a:ext cx="4718303" cy="1840021"/>
          </a:xfrm>
        </p:spPr>
        <p:txBody>
          <a:bodyPr anchor="t">
            <a:normAutofit lnSpcReduction="10000"/>
          </a:bodyPr>
          <a:lstStyle/>
          <a:p>
            <a:pPr lvl="0" algn="ctr"/>
            <a:r>
              <a:rPr lang="en-GB" sz="1800" dirty="0">
                <a:solidFill>
                  <a:srgbClr val="000000"/>
                </a:solidFill>
                <a:latin typeface="+mj-lt"/>
              </a:rPr>
              <a:t>Customer service is a main part of the customer experience so including a concierge in luxury hotels heightens the relationship between the consumer and the hotel, creating an enhanced vacation as all issues and queries are handled with the utter most importance by the concierge (Bellini and Convert, 2016).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7E1F7-4D57-529C-8A8E-B4587F83F966}"/>
              </a:ext>
            </a:extLst>
          </p:cNvPr>
          <p:cNvSpPr txBox="1">
            <a:spLocks noGrp="1"/>
          </p:cNvSpPr>
          <p:nvPr>
            <p:ph type="title"/>
          </p:nvPr>
        </p:nvSpPr>
        <p:spPr/>
        <p:txBody>
          <a:bodyPr/>
          <a:lstStyle/>
          <a:p>
            <a:pPr lvl="0"/>
            <a:r>
              <a:rPr lang="en-GB" sz="3600" dirty="0">
                <a:latin typeface="+mj-lt"/>
              </a:rPr>
              <a:t>Function of Guest Services in General</a:t>
            </a:r>
          </a:p>
        </p:txBody>
      </p:sp>
      <p:pic>
        <p:nvPicPr>
          <p:cNvPr id="3" name="Picture 3">
            <a:extLst>
              <a:ext uri="{FF2B5EF4-FFF2-40B4-BE49-F238E27FC236}">
                <a16:creationId xmlns:a16="http://schemas.microsoft.com/office/drawing/2014/main" id="{3BD60F3E-AB24-3EC0-C1F8-D31A0FB601BA}"/>
              </a:ext>
            </a:extLst>
          </p:cNvPr>
          <p:cNvPicPr>
            <a:picLocks noChangeAspect="1"/>
          </p:cNvPicPr>
          <p:nvPr/>
        </p:nvPicPr>
        <p:blipFill>
          <a:blip r:embed="rId2"/>
          <a:stretch>
            <a:fillRect/>
          </a:stretch>
        </p:blipFill>
        <p:spPr>
          <a:xfrm>
            <a:off x="5922091" y="2646743"/>
            <a:ext cx="4974518" cy="3318933"/>
          </a:xfrm>
          <a:prstGeom prst="rect">
            <a:avLst/>
          </a:prstGeom>
          <a:noFill/>
          <a:ln cap="flat">
            <a:noFill/>
          </a:ln>
        </p:spPr>
      </p:pic>
      <p:sp>
        <p:nvSpPr>
          <p:cNvPr id="4" name="TextBox 4">
            <a:extLst>
              <a:ext uri="{FF2B5EF4-FFF2-40B4-BE49-F238E27FC236}">
                <a16:creationId xmlns:a16="http://schemas.microsoft.com/office/drawing/2014/main" id="{1A930684-4D74-6FD4-BD4B-D452DB1EA5D0}"/>
              </a:ext>
            </a:extLst>
          </p:cNvPr>
          <p:cNvSpPr txBox="1"/>
          <p:nvPr/>
        </p:nvSpPr>
        <p:spPr>
          <a:xfrm>
            <a:off x="1197081" y="2636911"/>
            <a:ext cx="4626688" cy="3416320"/>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Light"/>
              </a:rPr>
              <a:t>Guest services has a large and important role within the function of the hotel, customers rely on the guest services hotel role to provide them with a memorable time and pure satisfaction (</a:t>
            </a:r>
            <a:r>
              <a:rPr lang="en-GB" sz="1800" b="0" i="0" u="none" strike="noStrike" kern="1200" cap="none" spc="0" baseline="0" dirty="0" err="1">
                <a:solidFill>
                  <a:srgbClr val="000000"/>
                </a:solidFill>
                <a:uFillTx/>
                <a:latin typeface="Calibri Light"/>
              </a:rPr>
              <a:t>Olorunsola</a:t>
            </a:r>
            <a:r>
              <a:rPr lang="en-GB" sz="1800" b="0" i="0" u="none" strike="noStrike" kern="1200" cap="none" spc="0" baseline="0" dirty="0">
                <a:solidFill>
                  <a:srgbClr val="000000"/>
                </a:solidFill>
                <a:uFillTx/>
                <a:latin typeface="Calibri Light"/>
              </a:rPr>
              <a:t> et al., 2022)</a:t>
            </a:r>
            <a:endParaRPr lang="en-GB" dirty="0">
              <a:solidFill>
                <a:srgbClr val="000000"/>
              </a:solidFill>
              <a:latin typeface="Calibri Light"/>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Light"/>
              </a:rPr>
              <a:t>The function of guest services is ever changing due to the evolving world, technology is impacting business more and more everyday therefore existing establishments need to adapt and consider new trends to stay relevant and keep reaching customer needs and expectations (Gilbert and Finch, 1985).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6">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D6C0A-CFD8-BE62-D585-7EBEDD3640EC}"/>
              </a:ext>
            </a:extLst>
          </p:cNvPr>
          <p:cNvSpPr txBox="1">
            <a:spLocks noGrp="1"/>
          </p:cNvSpPr>
          <p:nvPr>
            <p:ph type="title"/>
          </p:nvPr>
        </p:nvSpPr>
        <p:spPr>
          <a:xfrm>
            <a:off x="1295400" y="762535"/>
            <a:ext cx="9601200" cy="1303870"/>
          </a:xfrm>
        </p:spPr>
        <p:txBody>
          <a:bodyPr/>
          <a:lstStyle/>
          <a:p>
            <a:pPr lvl="0"/>
            <a:r>
              <a:rPr lang="en-GB" sz="3200" dirty="0">
                <a:solidFill>
                  <a:srgbClr val="000000"/>
                </a:solidFill>
                <a:latin typeface="Calibri Light"/>
              </a:rPr>
              <a:t>Importance of Meeting and Exceeding Expectations</a:t>
            </a:r>
          </a:p>
        </p:txBody>
      </p:sp>
      <p:pic>
        <p:nvPicPr>
          <p:cNvPr id="3" name="Content Placeholder 4">
            <a:extLst>
              <a:ext uri="{FF2B5EF4-FFF2-40B4-BE49-F238E27FC236}">
                <a16:creationId xmlns:a16="http://schemas.microsoft.com/office/drawing/2014/main" id="{B514D7B7-1E97-CEF3-0596-541A36B03341}"/>
              </a:ext>
            </a:extLst>
          </p:cNvPr>
          <p:cNvPicPr>
            <a:picLocks noGrp="1" noChangeAspect="1"/>
          </p:cNvPicPr>
          <p:nvPr>
            <p:ph idx="1"/>
          </p:nvPr>
        </p:nvPicPr>
        <p:blipFill>
          <a:blip r:embed="rId3"/>
          <a:stretch>
            <a:fillRect/>
          </a:stretch>
        </p:blipFill>
        <p:spPr>
          <a:xfrm>
            <a:off x="6705807" y="2606625"/>
            <a:ext cx="4266791" cy="3317872"/>
          </a:xfrm>
        </p:spPr>
      </p:pic>
      <p:sp>
        <p:nvSpPr>
          <p:cNvPr id="4" name="TextBox 5">
            <a:extLst>
              <a:ext uri="{FF2B5EF4-FFF2-40B4-BE49-F238E27FC236}">
                <a16:creationId xmlns:a16="http://schemas.microsoft.com/office/drawing/2014/main" id="{715ED8CB-A62E-58A8-ACD1-C8883A9884A0}"/>
              </a:ext>
            </a:extLst>
          </p:cNvPr>
          <p:cNvSpPr txBox="1"/>
          <p:nvPr/>
        </p:nvSpPr>
        <p:spPr>
          <a:xfrm>
            <a:off x="862151" y="2606625"/>
            <a:ext cx="5368835" cy="3693319"/>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err="1">
                <a:solidFill>
                  <a:srgbClr val="000000"/>
                </a:solidFill>
                <a:uFillTx/>
                <a:latin typeface="+mj-lt"/>
              </a:rPr>
              <a:t>Lukmanul</a:t>
            </a:r>
            <a:r>
              <a:rPr lang="en-GB" dirty="0">
                <a:solidFill>
                  <a:srgbClr val="000000"/>
                </a:solidFill>
                <a:latin typeface="+mj-lt"/>
              </a:rPr>
              <a:t> </a:t>
            </a:r>
            <a:r>
              <a:rPr lang="en-GB" sz="1800" b="0" i="0" u="none" strike="noStrike" kern="1200" cap="none" spc="0" baseline="0" dirty="0">
                <a:solidFill>
                  <a:srgbClr val="000000"/>
                </a:solidFill>
                <a:uFillTx/>
                <a:latin typeface="+mj-lt"/>
              </a:rPr>
              <a:t>(2020), suggest implementing</a:t>
            </a:r>
            <a:r>
              <a:rPr lang="en-GB" dirty="0">
                <a:solidFill>
                  <a:srgbClr val="000000"/>
                </a:solidFill>
                <a:latin typeface="+mj-lt"/>
              </a:rPr>
              <a:t> service culture throughout the brand sends a message to customers, the industry and employees. It amplifies the idea of a hospitable brand, putting the experience of the guests at the heart of the employees work. </a:t>
            </a:r>
            <a:endParaRPr lang="en-GB" sz="1800" b="0" i="0" u="none" strike="noStrike" kern="1200" cap="none" spc="0" baseline="0" dirty="0">
              <a:solidFill>
                <a:srgbClr val="000000"/>
              </a:solidFill>
              <a:uFillTx/>
              <a:latin typeface="+mj-lt"/>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mj-lt"/>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mj-lt"/>
              </a:rPr>
              <a:t>Creating full satisfaction for the customer is to add the wow factor (</a:t>
            </a:r>
            <a:r>
              <a:rPr lang="en-GB" sz="1800" b="0" i="0" u="none" strike="noStrike" kern="1200" cap="none" spc="0" baseline="0" dirty="0" err="1">
                <a:solidFill>
                  <a:srgbClr val="000000"/>
                </a:solidFill>
                <a:uFillTx/>
                <a:latin typeface="+mj-lt"/>
              </a:rPr>
              <a:t>Tokman</a:t>
            </a:r>
            <a:r>
              <a:rPr lang="en-GB" sz="1800" b="0" i="0" u="none" strike="noStrike" kern="1200" cap="none" spc="0" baseline="0" dirty="0">
                <a:solidFill>
                  <a:srgbClr val="000000"/>
                </a:solidFill>
                <a:uFillTx/>
                <a:latin typeface="+mj-lt"/>
              </a:rPr>
              <a:t> et al., 2006), LXR exceed the wow factor for all their customer through providing facilities for both leisure and business consumers. Such as pools and spas for holiday visitors and meeting rooms and fast working network for those traveling for business. </a:t>
            </a: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7">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E957-D908-C9AC-038A-ACCB3D351556}"/>
              </a:ext>
            </a:extLst>
          </p:cNvPr>
          <p:cNvSpPr txBox="1">
            <a:spLocks noGrp="1"/>
          </p:cNvSpPr>
          <p:nvPr>
            <p:ph type="title"/>
          </p:nvPr>
        </p:nvSpPr>
        <p:spPr/>
        <p:txBody>
          <a:bodyPr/>
          <a:lstStyle/>
          <a:p>
            <a:pPr lvl="0"/>
            <a:r>
              <a:rPr lang="en-GB"/>
              <a:t>Conclusion </a:t>
            </a:r>
          </a:p>
        </p:txBody>
      </p:sp>
      <p:sp>
        <p:nvSpPr>
          <p:cNvPr id="3" name="Content Placeholder 2">
            <a:extLst>
              <a:ext uri="{FF2B5EF4-FFF2-40B4-BE49-F238E27FC236}">
                <a16:creationId xmlns:a16="http://schemas.microsoft.com/office/drawing/2014/main" id="{66970E80-C3B3-DF77-A4AC-181BB7D24F93}"/>
              </a:ext>
            </a:extLst>
          </p:cNvPr>
          <p:cNvSpPr txBox="1">
            <a:spLocks noGrp="1"/>
          </p:cNvSpPr>
          <p:nvPr>
            <p:ph idx="1"/>
          </p:nvPr>
        </p:nvSpPr>
        <p:spPr/>
        <p:txBody>
          <a:bodyPr>
            <a:normAutofit/>
          </a:bodyPr>
          <a:lstStyle/>
          <a:p>
            <a:pPr marL="0" lvl="0" indent="0" algn="ctr">
              <a:buNone/>
            </a:pPr>
            <a:r>
              <a:rPr lang="en-GB" sz="1800" dirty="0">
                <a:latin typeface="+mj-lt"/>
              </a:rPr>
              <a:t>The hospitality industry is constantly demanding new expectations due to the evolving world, this creates a higher intensity for businesses. However the role and importance of guest services will always remain as a high priority as no technology can create or take over the personal and warming touch of the customer experience than a guest services employee. </a:t>
            </a:r>
          </a:p>
          <a:p>
            <a:pPr marL="0" lvl="0" indent="0" algn="ctr">
              <a:buNone/>
            </a:pPr>
            <a:r>
              <a:rPr lang="en-GB" sz="1800" dirty="0">
                <a:latin typeface="+mj-lt"/>
              </a:rPr>
              <a:t>Constantly adapting and meeting every customer bases individual needs is what drives and creates dominates in the hospitality industry, this is completed through providing tangible, intangible aspects and service culture throughout the brand. Additionally adding a personal touch to the experience completes the wow factor topping of the visitors vacation.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pic>
        <p:nvPicPr>
          <p:cNvPr id="2" name="Picture 53">
            <a:extLst>
              <a:ext uri="{FF2B5EF4-FFF2-40B4-BE49-F238E27FC236}">
                <a16:creationId xmlns:a16="http://schemas.microsoft.com/office/drawing/2014/main" id="{61D90F0F-820B-B00C-B94D-441001808FB6}"/>
              </a:ext>
            </a:extLst>
          </p:cNvPr>
          <p:cNvPicPr>
            <a:picLocks noMove="1" noResize="1"/>
          </p:cNvPicPr>
          <p:nvPr/>
        </p:nvPicPr>
        <p:blipFill>
          <a:blip r:embed="rId3"/>
          <a:stretch>
            <a:fillRect/>
          </a:stretch>
        </p:blipFill>
        <p:spPr>
          <a:xfrm>
            <a:off x="0" y="0"/>
            <a:ext cx="12188823" cy="6856216"/>
          </a:xfrm>
          <a:prstGeom prst="rect">
            <a:avLst/>
          </a:prstGeom>
          <a:noFill/>
          <a:ln cap="flat">
            <a:noFill/>
          </a:ln>
        </p:spPr>
      </p:pic>
      <p:cxnSp>
        <p:nvCxnSpPr>
          <p:cNvPr id="3" name="Straight Connector 55">
            <a:extLst>
              <a:ext uri="{FF2B5EF4-FFF2-40B4-BE49-F238E27FC236}">
                <a16:creationId xmlns:a16="http://schemas.microsoft.com/office/drawing/2014/main" id="{5E5F3655-E6FC-47A4-8DB2-FFCA6EAC1BBE}"/>
              </a:ext>
            </a:extLst>
          </p:cNvPr>
          <p:cNvCxnSpPr>
            <a:cxnSpLocks noMove="1" noResize="1"/>
          </p:cNvCxnSpPr>
          <p:nvPr/>
        </p:nvCxnSpPr>
        <p:spPr>
          <a:xfrm>
            <a:off x="2692395" y="3522131"/>
            <a:ext cx="6815673" cy="0"/>
          </a:xfrm>
          <a:prstGeom prst="straightConnector1">
            <a:avLst/>
          </a:prstGeom>
          <a:noFill/>
          <a:ln w="15873" cap="flat">
            <a:solidFill>
              <a:srgbClr val="AB946B"/>
            </a:solidFill>
            <a:prstDash val="solid"/>
            <a:miter/>
          </a:ln>
        </p:spPr>
      </p:cxnSp>
      <p:sp>
        <p:nvSpPr>
          <p:cNvPr id="4" name="Rectangle 57">
            <a:extLst>
              <a:ext uri="{FF2B5EF4-FFF2-40B4-BE49-F238E27FC236}">
                <a16:creationId xmlns:a16="http://schemas.microsoft.com/office/drawing/2014/main" id="{E1519F42-C39C-72D4-9897-A5E18953AE1D}"/>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5" name="Rectangle 59">
            <a:extLst>
              <a:ext uri="{FF2B5EF4-FFF2-40B4-BE49-F238E27FC236}">
                <a16:creationId xmlns:a16="http://schemas.microsoft.com/office/drawing/2014/main" id="{845F3B4A-71DE-7894-7FCB-17E4DA0A1067}"/>
              </a:ext>
            </a:extLst>
          </p:cNvPr>
          <p:cNvSpPr>
            <a:spLocks noMove="1" noResize="1"/>
          </p:cNvSpPr>
          <p:nvPr/>
        </p:nvSpPr>
        <p:spPr>
          <a:xfrm>
            <a:off x="480690" y="494553"/>
            <a:ext cx="11227442" cy="5883295"/>
          </a:xfrm>
          <a:prstGeom prst="rect">
            <a:avLst/>
          </a:prstGeom>
          <a:solidFill>
            <a:srgbClr val="FFFFFF"/>
          </a:solidFill>
          <a:ln cap="flat">
            <a:noFill/>
            <a:prstDash val="solid"/>
          </a:ln>
          <a:effectLst>
            <a:outerShdw dist="127001" dir="5400000"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grpSp>
        <p:nvGrpSpPr>
          <p:cNvPr id="6" name="Group 61">
            <a:extLst>
              <a:ext uri="{FF2B5EF4-FFF2-40B4-BE49-F238E27FC236}">
                <a16:creationId xmlns:a16="http://schemas.microsoft.com/office/drawing/2014/main" id="{25CAFE9E-0619-245C-9460-4C84A38E2758}"/>
              </a:ext>
            </a:extLst>
          </p:cNvPr>
          <p:cNvGrpSpPr/>
          <p:nvPr/>
        </p:nvGrpSpPr>
        <p:grpSpPr>
          <a:xfrm>
            <a:off x="574023" y="577315"/>
            <a:ext cx="11056824" cy="5728881"/>
            <a:chOff x="574023" y="577315"/>
            <a:chExt cx="11056824" cy="5728881"/>
          </a:xfrm>
        </p:grpSpPr>
        <p:grpSp>
          <p:nvGrpSpPr>
            <p:cNvPr id="7" name="Group 62">
              <a:extLst>
                <a:ext uri="{FF2B5EF4-FFF2-40B4-BE49-F238E27FC236}">
                  <a16:creationId xmlns:a16="http://schemas.microsoft.com/office/drawing/2014/main" id="{8AC3F6E3-200D-8E13-4F4D-6022CB0F5650}"/>
                </a:ext>
              </a:extLst>
            </p:cNvPr>
            <p:cNvGrpSpPr/>
            <p:nvPr/>
          </p:nvGrpSpPr>
          <p:grpSpPr>
            <a:xfrm>
              <a:off x="11375940" y="577315"/>
              <a:ext cx="246888" cy="246888"/>
              <a:chOff x="11375940" y="577315"/>
              <a:chExt cx="246888" cy="246888"/>
            </a:xfrm>
          </p:grpSpPr>
          <p:sp>
            <p:nvSpPr>
              <p:cNvPr id="8" name="Oval 72">
                <a:extLst>
                  <a:ext uri="{FF2B5EF4-FFF2-40B4-BE49-F238E27FC236}">
                    <a16:creationId xmlns:a16="http://schemas.microsoft.com/office/drawing/2014/main" id="{47038A7D-74FD-F58D-578C-94D57E672734}"/>
                  </a:ext>
                </a:extLst>
              </p:cNvPr>
              <p:cNvSpPr/>
              <p:nvPr/>
            </p:nvSpPr>
            <p:spPr>
              <a:xfrm>
                <a:off x="11416192" y="625687"/>
                <a:ext cx="155448" cy="15544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4">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9" name="Doughnut 38">
                <a:extLst>
                  <a:ext uri="{FF2B5EF4-FFF2-40B4-BE49-F238E27FC236}">
                    <a16:creationId xmlns:a16="http://schemas.microsoft.com/office/drawing/2014/main" id="{D3612E84-14DB-38E2-468A-B3DFCE1DFCAF}"/>
                  </a:ext>
                </a:extLst>
              </p:cNvPr>
              <p:cNvSpPr/>
              <p:nvPr/>
            </p:nvSpPr>
            <p:spPr>
              <a:xfrm>
                <a:off x="11375940" y="577315"/>
                <a:ext cx="246888" cy="246888"/>
              </a:xfrm>
              <a:custGeom>
                <a:avLst/>
                <a:gdLst>
                  <a:gd name="f0" fmla="val 21600000"/>
                  <a:gd name="f1" fmla="val 10800000"/>
                  <a:gd name="f2" fmla="val 5400000"/>
                  <a:gd name="f3" fmla="val 180"/>
                  <a:gd name="f4" fmla="val w"/>
                  <a:gd name="f5" fmla="val h"/>
                  <a:gd name="f6" fmla="val ss"/>
                  <a:gd name="f7" fmla="val 0"/>
                  <a:gd name="f8" fmla="*/ 5419351 1 1725033"/>
                  <a:gd name="f9" fmla="+- 0 0 21600000"/>
                  <a:gd name="f10" fmla="val 26304"/>
                  <a:gd name="f11" fmla="+- 0 0 -360"/>
                  <a:gd name="f12" fmla="+- 0 0 -180"/>
                  <a:gd name="f13" fmla="abs f4"/>
                  <a:gd name="f14" fmla="abs f5"/>
                  <a:gd name="f15" fmla="abs f6"/>
                  <a:gd name="f16" fmla="+- 2700000 f2 0"/>
                  <a:gd name="f17" fmla="*/ f11 f1 1"/>
                  <a:gd name="f18" fmla="*/ f12 f1 1"/>
                  <a:gd name="f19" fmla="?: f13 f4 1"/>
                  <a:gd name="f20" fmla="?: f14 f5 1"/>
                  <a:gd name="f21" fmla="?: f15 f6 1"/>
                  <a:gd name="f22" fmla="+- f16 0 f2"/>
                  <a:gd name="f23" fmla="*/ f17 1 f3"/>
                  <a:gd name="f24" fmla="*/ f18 1 f3"/>
                  <a:gd name="f25" fmla="*/ f19 1 21600"/>
                  <a:gd name="f26" fmla="*/ f20 1 21600"/>
                  <a:gd name="f27" fmla="*/ 21600 f19 1"/>
                  <a:gd name="f28" fmla="*/ 21600 f20 1"/>
                  <a:gd name="f29" fmla="+- f22 f2 0"/>
                  <a:gd name="f30" fmla="+- f23 0 f2"/>
                  <a:gd name="f31" fmla="+- f24 0 f2"/>
                  <a:gd name="f32" fmla="min f26 f25"/>
                  <a:gd name="f33" fmla="*/ f27 1 f21"/>
                  <a:gd name="f34" fmla="*/ f28 1 f21"/>
                  <a:gd name="f35" fmla="*/ f29 f8 1"/>
                  <a:gd name="f36" fmla="val f33"/>
                  <a:gd name="f37" fmla="val f34"/>
                  <a:gd name="f38" fmla="*/ f35 1 f1"/>
                  <a:gd name="f39" fmla="*/ f7 f32 1"/>
                  <a:gd name="f40" fmla="+- f37 0 f7"/>
                  <a:gd name="f41" fmla="+- f36 0 f7"/>
                  <a:gd name="f42" fmla="+- 0 0 f38"/>
                  <a:gd name="f43" fmla="*/ f40 1 2"/>
                  <a:gd name="f44" fmla="*/ f41 1 2"/>
                  <a:gd name="f45" fmla="min f41 f40"/>
                  <a:gd name="f46" fmla="+- 0 0 f42"/>
                  <a:gd name="f47" fmla="+- f7 f43 0"/>
                  <a:gd name="f48" fmla="+- f7 f44 0"/>
                  <a:gd name="f49" fmla="*/ f45 f10 1"/>
                  <a:gd name="f50" fmla="*/ f46 f1 1"/>
                  <a:gd name="f51" fmla="*/ f44 f32 1"/>
                  <a:gd name="f52" fmla="*/ f43 f32 1"/>
                  <a:gd name="f53" fmla="*/ f49 1 100000"/>
                  <a:gd name="f54" fmla="*/ f50 1 f8"/>
                  <a:gd name="f55" fmla="*/ f47 f32 1"/>
                  <a:gd name="f56" fmla="+- f44 0 f53"/>
                  <a:gd name="f57" fmla="+- f43 0 f53"/>
                  <a:gd name="f58" fmla="+- f54 0 f2"/>
                  <a:gd name="f59" fmla="*/ f53 f32 1"/>
                  <a:gd name="f60" fmla="cos 1 f58"/>
                  <a:gd name="f61" fmla="sin 1 f58"/>
                  <a:gd name="f62" fmla="*/ f56 f32 1"/>
                  <a:gd name="f63" fmla="*/ f57 f32 1"/>
                  <a:gd name="f64" fmla="+- 0 0 f60"/>
                  <a:gd name="f65" fmla="+- 0 0 f61"/>
                  <a:gd name="f66" fmla="+- 0 0 f64"/>
                  <a:gd name="f67" fmla="+- 0 0 f65"/>
                  <a:gd name="f68" fmla="val f66"/>
                  <a:gd name="f69" fmla="val f67"/>
                  <a:gd name="f70" fmla="*/ f68 f44 1"/>
                  <a:gd name="f71" fmla="*/ f69 f43 1"/>
                  <a:gd name="f72" fmla="+- f48 0 f70"/>
                  <a:gd name="f73" fmla="+- f48 f70 0"/>
                  <a:gd name="f74" fmla="+- f47 0 f71"/>
                  <a:gd name="f75" fmla="+- f47 f71 0"/>
                  <a:gd name="f76" fmla="*/ f72 f32 1"/>
                  <a:gd name="f77" fmla="*/ f74 f32 1"/>
                  <a:gd name="f78" fmla="*/ f73 f32 1"/>
                  <a:gd name="f79" fmla="*/ f75 f32 1"/>
                </a:gdLst>
                <a:ahLst/>
                <a:cxnLst>
                  <a:cxn ang="3cd4">
                    <a:pos x="hc" y="t"/>
                  </a:cxn>
                  <a:cxn ang="0">
                    <a:pos x="r" y="vc"/>
                  </a:cxn>
                  <a:cxn ang="cd4">
                    <a:pos x="hc" y="b"/>
                  </a:cxn>
                  <a:cxn ang="cd2">
                    <a:pos x="l" y="vc"/>
                  </a:cxn>
                  <a:cxn ang="f30">
                    <a:pos x="f76" y="f77"/>
                  </a:cxn>
                  <a:cxn ang="f31">
                    <a:pos x="f76" y="f79"/>
                  </a:cxn>
                  <a:cxn ang="f31">
                    <a:pos x="f78" y="f79"/>
                  </a:cxn>
                  <a:cxn ang="f30">
                    <a:pos x="f78" y="f77"/>
                  </a:cxn>
                </a:cxnLst>
                <a:rect l="f76" t="f77" r="f78" b="f79"/>
                <a:pathLst>
                  <a:path>
                    <a:moveTo>
                      <a:pt x="f39" y="f55"/>
                    </a:moveTo>
                    <a:arcTo wR="f51" hR="f52" stAng="f1" swAng="f0"/>
                    <a:close/>
                    <a:moveTo>
                      <a:pt x="f59" y="f55"/>
                    </a:moveTo>
                    <a:arcTo wR="f62" hR="f63" stAng="f1" swAng="f9"/>
                    <a:close/>
                  </a:path>
                </a:pathLst>
              </a:custGeom>
              <a:gradFill>
                <a:gsLst>
                  <a:gs pos="0">
                    <a:srgbClr val="FFFFFF"/>
                  </a:gs>
                  <a:gs pos="100000">
                    <a:srgbClr val="949494"/>
                  </a:gs>
                </a:gsLst>
                <a:lin ang="3600000"/>
              </a:gradFill>
              <a:ln cap="flat">
                <a:noFill/>
                <a:prstDash val="solid"/>
              </a:ln>
              <a:effectLst>
                <a:outerShdw dir="16200000" algn="tl">
                  <a:srgbClr val="000000">
                    <a:alpha val="48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aramond"/>
                </a:endParaRPr>
              </a:p>
            </p:txBody>
          </p:sp>
        </p:grpSp>
        <p:grpSp>
          <p:nvGrpSpPr>
            <p:cNvPr id="10" name="Group 63">
              <a:extLst>
                <a:ext uri="{FF2B5EF4-FFF2-40B4-BE49-F238E27FC236}">
                  <a16:creationId xmlns:a16="http://schemas.microsoft.com/office/drawing/2014/main" id="{EA13FFC1-4164-8707-7280-69269236955B}"/>
                </a:ext>
              </a:extLst>
            </p:cNvPr>
            <p:cNvGrpSpPr/>
            <p:nvPr/>
          </p:nvGrpSpPr>
          <p:grpSpPr>
            <a:xfrm>
              <a:off x="11383959" y="6059308"/>
              <a:ext cx="246888" cy="246888"/>
              <a:chOff x="11383959" y="6059308"/>
              <a:chExt cx="246888" cy="246888"/>
            </a:xfrm>
          </p:grpSpPr>
          <p:sp>
            <p:nvSpPr>
              <p:cNvPr id="11" name="Oval 70">
                <a:extLst>
                  <a:ext uri="{FF2B5EF4-FFF2-40B4-BE49-F238E27FC236}">
                    <a16:creationId xmlns:a16="http://schemas.microsoft.com/office/drawing/2014/main" id="{5F9DFBFF-8622-9638-9BFC-B22A48D4FF50}"/>
                  </a:ext>
                </a:extLst>
              </p:cNvPr>
              <p:cNvSpPr/>
              <p:nvPr/>
            </p:nvSpPr>
            <p:spPr>
              <a:xfrm>
                <a:off x="11432240" y="6115690"/>
                <a:ext cx="139702" cy="13970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4">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12" name="Doughnut 36">
                <a:extLst>
                  <a:ext uri="{FF2B5EF4-FFF2-40B4-BE49-F238E27FC236}">
                    <a16:creationId xmlns:a16="http://schemas.microsoft.com/office/drawing/2014/main" id="{44F49EF5-9D85-45FE-851F-B4BDFE772BCF}"/>
                  </a:ext>
                </a:extLst>
              </p:cNvPr>
              <p:cNvSpPr/>
              <p:nvPr/>
            </p:nvSpPr>
            <p:spPr>
              <a:xfrm>
                <a:off x="11383959" y="6059308"/>
                <a:ext cx="246888" cy="246888"/>
              </a:xfrm>
              <a:custGeom>
                <a:avLst/>
                <a:gdLst>
                  <a:gd name="f0" fmla="val 21600000"/>
                  <a:gd name="f1" fmla="val 10800000"/>
                  <a:gd name="f2" fmla="val 5400000"/>
                  <a:gd name="f3" fmla="val 180"/>
                  <a:gd name="f4" fmla="val w"/>
                  <a:gd name="f5" fmla="val h"/>
                  <a:gd name="f6" fmla="val ss"/>
                  <a:gd name="f7" fmla="val 0"/>
                  <a:gd name="f8" fmla="*/ 5419351 1 1725033"/>
                  <a:gd name="f9" fmla="+- 0 0 21600000"/>
                  <a:gd name="f10" fmla="val 26304"/>
                  <a:gd name="f11" fmla="+- 0 0 -360"/>
                  <a:gd name="f12" fmla="+- 0 0 -180"/>
                  <a:gd name="f13" fmla="abs f4"/>
                  <a:gd name="f14" fmla="abs f5"/>
                  <a:gd name="f15" fmla="abs f6"/>
                  <a:gd name="f16" fmla="+- 2700000 f2 0"/>
                  <a:gd name="f17" fmla="*/ f11 f1 1"/>
                  <a:gd name="f18" fmla="*/ f12 f1 1"/>
                  <a:gd name="f19" fmla="?: f13 f4 1"/>
                  <a:gd name="f20" fmla="?: f14 f5 1"/>
                  <a:gd name="f21" fmla="?: f15 f6 1"/>
                  <a:gd name="f22" fmla="+- f16 0 f2"/>
                  <a:gd name="f23" fmla="*/ f17 1 f3"/>
                  <a:gd name="f24" fmla="*/ f18 1 f3"/>
                  <a:gd name="f25" fmla="*/ f19 1 21600"/>
                  <a:gd name="f26" fmla="*/ f20 1 21600"/>
                  <a:gd name="f27" fmla="*/ 21600 f19 1"/>
                  <a:gd name="f28" fmla="*/ 21600 f20 1"/>
                  <a:gd name="f29" fmla="+- f22 f2 0"/>
                  <a:gd name="f30" fmla="+- f23 0 f2"/>
                  <a:gd name="f31" fmla="+- f24 0 f2"/>
                  <a:gd name="f32" fmla="min f26 f25"/>
                  <a:gd name="f33" fmla="*/ f27 1 f21"/>
                  <a:gd name="f34" fmla="*/ f28 1 f21"/>
                  <a:gd name="f35" fmla="*/ f29 f8 1"/>
                  <a:gd name="f36" fmla="val f33"/>
                  <a:gd name="f37" fmla="val f34"/>
                  <a:gd name="f38" fmla="*/ f35 1 f1"/>
                  <a:gd name="f39" fmla="*/ f7 f32 1"/>
                  <a:gd name="f40" fmla="+- f37 0 f7"/>
                  <a:gd name="f41" fmla="+- f36 0 f7"/>
                  <a:gd name="f42" fmla="+- 0 0 f38"/>
                  <a:gd name="f43" fmla="*/ f40 1 2"/>
                  <a:gd name="f44" fmla="*/ f41 1 2"/>
                  <a:gd name="f45" fmla="min f41 f40"/>
                  <a:gd name="f46" fmla="+- 0 0 f42"/>
                  <a:gd name="f47" fmla="+- f7 f43 0"/>
                  <a:gd name="f48" fmla="+- f7 f44 0"/>
                  <a:gd name="f49" fmla="*/ f45 f10 1"/>
                  <a:gd name="f50" fmla="*/ f46 f1 1"/>
                  <a:gd name="f51" fmla="*/ f44 f32 1"/>
                  <a:gd name="f52" fmla="*/ f43 f32 1"/>
                  <a:gd name="f53" fmla="*/ f49 1 100000"/>
                  <a:gd name="f54" fmla="*/ f50 1 f8"/>
                  <a:gd name="f55" fmla="*/ f47 f32 1"/>
                  <a:gd name="f56" fmla="+- f44 0 f53"/>
                  <a:gd name="f57" fmla="+- f43 0 f53"/>
                  <a:gd name="f58" fmla="+- f54 0 f2"/>
                  <a:gd name="f59" fmla="*/ f53 f32 1"/>
                  <a:gd name="f60" fmla="cos 1 f58"/>
                  <a:gd name="f61" fmla="sin 1 f58"/>
                  <a:gd name="f62" fmla="*/ f56 f32 1"/>
                  <a:gd name="f63" fmla="*/ f57 f32 1"/>
                  <a:gd name="f64" fmla="+- 0 0 f60"/>
                  <a:gd name="f65" fmla="+- 0 0 f61"/>
                  <a:gd name="f66" fmla="+- 0 0 f64"/>
                  <a:gd name="f67" fmla="+- 0 0 f65"/>
                  <a:gd name="f68" fmla="val f66"/>
                  <a:gd name="f69" fmla="val f67"/>
                  <a:gd name="f70" fmla="*/ f68 f44 1"/>
                  <a:gd name="f71" fmla="*/ f69 f43 1"/>
                  <a:gd name="f72" fmla="+- f48 0 f70"/>
                  <a:gd name="f73" fmla="+- f48 f70 0"/>
                  <a:gd name="f74" fmla="+- f47 0 f71"/>
                  <a:gd name="f75" fmla="+- f47 f71 0"/>
                  <a:gd name="f76" fmla="*/ f72 f32 1"/>
                  <a:gd name="f77" fmla="*/ f74 f32 1"/>
                  <a:gd name="f78" fmla="*/ f73 f32 1"/>
                  <a:gd name="f79" fmla="*/ f75 f32 1"/>
                </a:gdLst>
                <a:ahLst/>
                <a:cxnLst>
                  <a:cxn ang="3cd4">
                    <a:pos x="hc" y="t"/>
                  </a:cxn>
                  <a:cxn ang="0">
                    <a:pos x="r" y="vc"/>
                  </a:cxn>
                  <a:cxn ang="cd4">
                    <a:pos x="hc" y="b"/>
                  </a:cxn>
                  <a:cxn ang="cd2">
                    <a:pos x="l" y="vc"/>
                  </a:cxn>
                  <a:cxn ang="f30">
                    <a:pos x="f76" y="f77"/>
                  </a:cxn>
                  <a:cxn ang="f31">
                    <a:pos x="f76" y="f79"/>
                  </a:cxn>
                  <a:cxn ang="f31">
                    <a:pos x="f78" y="f79"/>
                  </a:cxn>
                  <a:cxn ang="f30">
                    <a:pos x="f78" y="f77"/>
                  </a:cxn>
                </a:cxnLst>
                <a:rect l="f76" t="f77" r="f78" b="f79"/>
                <a:pathLst>
                  <a:path>
                    <a:moveTo>
                      <a:pt x="f39" y="f55"/>
                    </a:moveTo>
                    <a:arcTo wR="f51" hR="f52" stAng="f1" swAng="f0"/>
                    <a:close/>
                    <a:moveTo>
                      <a:pt x="f59" y="f55"/>
                    </a:moveTo>
                    <a:arcTo wR="f62" hR="f63" stAng="f1" swAng="f9"/>
                    <a:close/>
                  </a:path>
                </a:pathLst>
              </a:custGeom>
              <a:gradFill>
                <a:gsLst>
                  <a:gs pos="0">
                    <a:srgbClr val="FFFFFF"/>
                  </a:gs>
                  <a:gs pos="100000">
                    <a:srgbClr val="949494"/>
                  </a:gs>
                </a:gsLst>
                <a:lin ang="3600000"/>
              </a:gradFill>
              <a:ln cap="flat">
                <a:noFill/>
                <a:prstDash val="solid"/>
              </a:ln>
              <a:effectLst>
                <a:outerShdw dir="16200000" algn="tl">
                  <a:srgbClr val="000000">
                    <a:alpha val="48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aramond"/>
                </a:endParaRPr>
              </a:p>
            </p:txBody>
          </p:sp>
        </p:grpSp>
        <p:grpSp>
          <p:nvGrpSpPr>
            <p:cNvPr id="13" name="Group 64">
              <a:extLst>
                <a:ext uri="{FF2B5EF4-FFF2-40B4-BE49-F238E27FC236}">
                  <a16:creationId xmlns:a16="http://schemas.microsoft.com/office/drawing/2014/main" id="{D3F67AD8-B662-2109-B839-E15C48F8AAA3}"/>
                </a:ext>
              </a:extLst>
            </p:cNvPr>
            <p:cNvGrpSpPr/>
            <p:nvPr/>
          </p:nvGrpSpPr>
          <p:grpSpPr>
            <a:xfrm>
              <a:off x="574023" y="577315"/>
              <a:ext cx="246888" cy="246888"/>
              <a:chOff x="574023" y="577315"/>
              <a:chExt cx="246888" cy="246888"/>
            </a:xfrm>
          </p:grpSpPr>
          <p:sp>
            <p:nvSpPr>
              <p:cNvPr id="14" name="Oval 68">
                <a:extLst>
                  <a:ext uri="{FF2B5EF4-FFF2-40B4-BE49-F238E27FC236}">
                    <a16:creationId xmlns:a16="http://schemas.microsoft.com/office/drawing/2014/main" id="{9DBEF62E-978C-7D31-B33B-CEEE8F23F39D}"/>
                  </a:ext>
                </a:extLst>
              </p:cNvPr>
              <p:cNvSpPr/>
              <p:nvPr/>
            </p:nvSpPr>
            <p:spPr>
              <a:xfrm>
                <a:off x="622304" y="633706"/>
                <a:ext cx="146304" cy="14630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4">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15" name="Doughnut 34">
                <a:extLst>
                  <a:ext uri="{FF2B5EF4-FFF2-40B4-BE49-F238E27FC236}">
                    <a16:creationId xmlns:a16="http://schemas.microsoft.com/office/drawing/2014/main" id="{77F16339-FCAF-5982-4097-B0132C073BCA}"/>
                  </a:ext>
                </a:extLst>
              </p:cNvPr>
              <p:cNvSpPr/>
              <p:nvPr/>
            </p:nvSpPr>
            <p:spPr>
              <a:xfrm>
                <a:off x="574023" y="577315"/>
                <a:ext cx="246888" cy="246888"/>
              </a:xfrm>
              <a:custGeom>
                <a:avLst/>
                <a:gdLst>
                  <a:gd name="f0" fmla="val 21600000"/>
                  <a:gd name="f1" fmla="val 10800000"/>
                  <a:gd name="f2" fmla="val 5400000"/>
                  <a:gd name="f3" fmla="val 180"/>
                  <a:gd name="f4" fmla="val w"/>
                  <a:gd name="f5" fmla="val h"/>
                  <a:gd name="f6" fmla="val ss"/>
                  <a:gd name="f7" fmla="val 0"/>
                  <a:gd name="f8" fmla="*/ 5419351 1 1725033"/>
                  <a:gd name="f9" fmla="+- 0 0 21600000"/>
                  <a:gd name="f10" fmla="val 26304"/>
                  <a:gd name="f11" fmla="+- 0 0 -360"/>
                  <a:gd name="f12" fmla="+- 0 0 -180"/>
                  <a:gd name="f13" fmla="abs f4"/>
                  <a:gd name="f14" fmla="abs f5"/>
                  <a:gd name="f15" fmla="abs f6"/>
                  <a:gd name="f16" fmla="+- 2700000 f2 0"/>
                  <a:gd name="f17" fmla="*/ f11 f1 1"/>
                  <a:gd name="f18" fmla="*/ f12 f1 1"/>
                  <a:gd name="f19" fmla="?: f13 f4 1"/>
                  <a:gd name="f20" fmla="?: f14 f5 1"/>
                  <a:gd name="f21" fmla="?: f15 f6 1"/>
                  <a:gd name="f22" fmla="+- f16 0 f2"/>
                  <a:gd name="f23" fmla="*/ f17 1 f3"/>
                  <a:gd name="f24" fmla="*/ f18 1 f3"/>
                  <a:gd name="f25" fmla="*/ f19 1 21600"/>
                  <a:gd name="f26" fmla="*/ f20 1 21600"/>
                  <a:gd name="f27" fmla="*/ 21600 f19 1"/>
                  <a:gd name="f28" fmla="*/ 21600 f20 1"/>
                  <a:gd name="f29" fmla="+- f22 f2 0"/>
                  <a:gd name="f30" fmla="+- f23 0 f2"/>
                  <a:gd name="f31" fmla="+- f24 0 f2"/>
                  <a:gd name="f32" fmla="min f26 f25"/>
                  <a:gd name="f33" fmla="*/ f27 1 f21"/>
                  <a:gd name="f34" fmla="*/ f28 1 f21"/>
                  <a:gd name="f35" fmla="*/ f29 f8 1"/>
                  <a:gd name="f36" fmla="val f33"/>
                  <a:gd name="f37" fmla="val f34"/>
                  <a:gd name="f38" fmla="*/ f35 1 f1"/>
                  <a:gd name="f39" fmla="*/ f7 f32 1"/>
                  <a:gd name="f40" fmla="+- f37 0 f7"/>
                  <a:gd name="f41" fmla="+- f36 0 f7"/>
                  <a:gd name="f42" fmla="+- 0 0 f38"/>
                  <a:gd name="f43" fmla="*/ f40 1 2"/>
                  <a:gd name="f44" fmla="*/ f41 1 2"/>
                  <a:gd name="f45" fmla="min f41 f40"/>
                  <a:gd name="f46" fmla="+- 0 0 f42"/>
                  <a:gd name="f47" fmla="+- f7 f43 0"/>
                  <a:gd name="f48" fmla="+- f7 f44 0"/>
                  <a:gd name="f49" fmla="*/ f45 f10 1"/>
                  <a:gd name="f50" fmla="*/ f46 f1 1"/>
                  <a:gd name="f51" fmla="*/ f44 f32 1"/>
                  <a:gd name="f52" fmla="*/ f43 f32 1"/>
                  <a:gd name="f53" fmla="*/ f49 1 100000"/>
                  <a:gd name="f54" fmla="*/ f50 1 f8"/>
                  <a:gd name="f55" fmla="*/ f47 f32 1"/>
                  <a:gd name="f56" fmla="+- f44 0 f53"/>
                  <a:gd name="f57" fmla="+- f43 0 f53"/>
                  <a:gd name="f58" fmla="+- f54 0 f2"/>
                  <a:gd name="f59" fmla="*/ f53 f32 1"/>
                  <a:gd name="f60" fmla="cos 1 f58"/>
                  <a:gd name="f61" fmla="sin 1 f58"/>
                  <a:gd name="f62" fmla="*/ f56 f32 1"/>
                  <a:gd name="f63" fmla="*/ f57 f32 1"/>
                  <a:gd name="f64" fmla="+- 0 0 f60"/>
                  <a:gd name="f65" fmla="+- 0 0 f61"/>
                  <a:gd name="f66" fmla="+- 0 0 f64"/>
                  <a:gd name="f67" fmla="+- 0 0 f65"/>
                  <a:gd name="f68" fmla="val f66"/>
                  <a:gd name="f69" fmla="val f67"/>
                  <a:gd name="f70" fmla="*/ f68 f44 1"/>
                  <a:gd name="f71" fmla="*/ f69 f43 1"/>
                  <a:gd name="f72" fmla="+- f48 0 f70"/>
                  <a:gd name="f73" fmla="+- f48 f70 0"/>
                  <a:gd name="f74" fmla="+- f47 0 f71"/>
                  <a:gd name="f75" fmla="+- f47 f71 0"/>
                  <a:gd name="f76" fmla="*/ f72 f32 1"/>
                  <a:gd name="f77" fmla="*/ f74 f32 1"/>
                  <a:gd name="f78" fmla="*/ f73 f32 1"/>
                  <a:gd name="f79" fmla="*/ f75 f32 1"/>
                </a:gdLst>
                <a:ahLst/>
                <a:cxnLst>
                  <a:cxn ang="3cd4">
                    <a:pos x="hc" y="t"/>
                  </a:cxn>
                  <a:cxn ang="0">
                    <a:pos x="r" y="vc"/>
                  </a:cxn>
                  <a:cxn ang="cd4">
                    <a:pos x="hc" y="b"/>
                  </a:cxn>
                  <a:cxn ang="cd2">
                    <a:pos x="l" y="vc"/>
                  </a:cxn>
                  <a:cxn ang="f30">
                    <a:pos x="f76" y="f77"/>
                  </a:cxn>
                  <a:cxn ang="f31">
                    <a:pos x="f76" y="f79"/>
                  </a:cxn>
                  <a:cxn ang="f31">
                    <a:pos x="f78" y="f79"/>
                  </a:cxn>
                  <a:cxn ang="f30">
                    <a:pos x="f78" y="f77"/>
                  </a:cxn>
                </a:cxnLst>
                <a:rect l="f76" t="f77" r="f78" b="f79"/>
                <a:pathLst>
                  <a:path>
                    <a:moveTo>
                      <a:pt x="f39" y="f55"/>
                    </a:moveTo>
                    <a:arcTo wR="f51" hR="f52" stAng="f1" swAng="f0"/>
                    <a:close/>
                    <a:moveTo>
                      <a:pt x="f59" y="f55"/>
                    </a:moveTo>
                    <a:arcTo wR="f62" hR="f63" stAng="f1" swAng="f9"/>
                    <a:close/>
                  </a:path>
                </a:pathLst>
              </a:custGeom>
              <a:gradFill>
                <a:gsLst>
                  <a:gs pos="0">
                    <a:srgbClr val="FFFFFF"/>
                  </a:gs>
                  <a:gs pos="100000">
                    <a:srgbClr val="949494"/>
                  </a:gs>
                </a:gsLst>
                <a:lin ang="3600000"/>
              </a:gradFill>
              <a:ln cap="flat">
                <a:noFill/>
                <a:prstDash val="solid"/>
              </a:ln>
              <a:effectLst>
                <a:outerShdw dir="16200000" algn="tl">
                  <a:srgbClr val="000000">
                    <a:alpha val="48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aramond"/>
                </a:endParaRPr>
              </a:p>
            </p:txBody>
          </p:sp>
        </p:grpSp>
        <p:grpSp>
          <p:nvGrpSpPr>
            <p:cNvPr id="16" name="Group 65">
              <a:extLst>
                <a:ext uri="{FF2B5EF4-FFF2-40B4-BE49-F238E27FC236}">
                  <a16:creationId xmlns:a16="http://schemas.microsoft.com/office/drawing/2014/main" id="{A9EBD775-B7A8-0C56-D235-3CC2BD8EE7E2}"/>
                </a:ext>
              </a:extLst>
            </p:cNvPr>
            <p:cNvGrpSpPr/>
            <p:nvPr/>
          </p:nvGrpSpPr>
          <p:grpSpPr>
            <a:xfrm>
              <a:off x="574023" y="6059308"/>
              <a:ext cx="246888" cy="246888"/>
              <a:chOff x="574023" y="6059308"/>
              <a:chExt cx="246888" cy="246888"/>
            </a:xfrm>
          </p:grpSpPr>
          <p:sp>
            <p:nvSpPr>
              <p:cNvPr id="17" name="Oval 66">
                <a:extLst>
                  <a:ext uri="{FF2B5EF4-FFF2-40B4-BE49-F238E27FC236}">
                    <a16:creationId xmlns:a16="http://schemas.microsoft.com/office/drawing/2014/main" id="{823E742F-3789-1A5B-85FC-6C1AB39B2633}"/>
                  </a:ext>
                </a:extLst>
              </p:cNvPr>
              <p:cNvSpPr/>
              <p:nvPr/>
            </p:nvSpPr>
            <p:spPr>
              <a:xfrm>
                <a:off x="622304" y="6115690"/>
                <a:ext cx="139702" cy="13970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4">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18" name="Doughnut 32">
                <a:extLst>
                  <a:ext uri="{FF2B5EF4-FFF2-40B4-BE49-F238E27FC236}">
                    <a16:creationId xmlns:a16="http://schemas.microsoft.com/office/drawing/2014/main" id="{424DBAFD-9E22-3270-DCAE-04C6D5A92A39}"/>
                  </a:ext>
                </a:extLst>
              </p:cNvPr>
              <p:cNvSpPr/>
              <p:nvPr/>
            </p:nvSpPr>
            <p:spPr>
              <a:xfrm>
                <a:off x="574023" y="6059308"/>
                <a:ext cx="246888" cy="246888"/>
              </a:xfrm>
              <a:custGeom>
                <a:avLst/>
                <a:gdLst>
                  <a:gd name="f0" fmla="val 21600000"/>
                  <a:gd name="f1" fmla="val 10800000"/>
                  <a:gd name="f2" fmla="val 5400000"/>
                  <a:gd name="f3" fmla="val 180"/>
                  <a:gd name="f4" fmla="val w"/>
                  <a:gd name="f5" fmla="val h"/>
                  <a:gd name="f6" fmla="val ss"/>
                  <a:gd name="f7" fmla="val 0"/>
                  <a:gd name="f8" fmla="*/ 5419351 1 1725033"/>
                  <a:gd name="f9" fmla="+- 0 0 21600000"/>
                  <a:gd name="f10" fmla="val 26304"/>
                  <a:gd name="f11" fmla="+- 0 0 -360"/>
                  <a:gd name="f12" fmla="+- 0 0 -180"/>
                  <a:gd name="f13" fmla="abs f4"/>
                  <a:gd name="f14" fmla="abs f5"/>
                  <a:gd name="f15" fmla="abs f6"/>
                  <a:gd name="f16" fmla="+- 2700000 f2 0"/>
                  <a:gd name="f17" fmla="*/ f11 f1 1"/>
                  <a:gd name="f18" fmla="*/ f12 f1 1"/>
                  <a:gd name="f19" fmla="?: f13 f4 1"/>
                  <a:gd name="f20" fmla="?: f14 f5 1"/>
                  <a:gd name="f21" fmla="?: f15 f6 1"/>
                  <a:gd name="f22" fmla="+- f16 0 f2"/>
                  <a:gd name="f23" fmla="*/ f17 1 f3"/>
                  <a:gd name="f24" fmla="*/ f18 1 f3"/>
                  <a:gd name="f25" fmla="*/ f19 1 21600"/>
                  <a:gd name="f26" fmla="*/ f20 1 21600"/>
                  <a:gd name="f27" fmla="*/ 21600 f19 1"/>
                  <a:gd name="f28" fmla="*/ 21600 f20 1"/>
                  <a:gd name="f29" fmla="+- f22 f2 0"/>
                  <a:gd name="f30" fmla="+- f23 0 f2"/>
                  <a:gd name="f31" fmla="+- f24 0 f2"/>
                  <a:gd name="f32" fmla="min f26 f25"/>
                  <a:gd name="f33" fmla="*/ f27 1 f21"/>
                  <a:gd name="f34" fmla="*/ f28 1 f21"/>
                  <a:gd name="f35" fmla="*/ f29 f8 1"/>
                  <a:gd name="f36" fmla="val f33"/>
                  <a:gd name="f37" fmla="val f34"/>
                  <a:gd name="f38" fmla="*/ f35 1 f1"/>
                  <a:gd name="f39" fmla="*/ f7 f32 1"/>
                  <a:gd name="f40" fmla="+- f37 0 f7"/>
                  <a:gd name="f41" fmla="+- f36 0 f7"/>
                  <a:gd name="f42" fmla="+- 0 0 f38"/>
                  <a:gd name="f43" fmla="*/ f40 1 2"/>
                  <a:gd name="f44" fmla="*/ f41 1 2"/>
                  <a:gd name="f45" fmla="min f41 f40"/>
                  <a:gd name="f46" fmla="+- 0 0 f42"/>
                  <a:gd name="f47" fmla="+- f7 f43 0"/>
                  <a:gd name="f48" fmla="+- f7 f44 0"/>
                  <a:gd name="f49" fmla="*/ f45 f10 1"/>
                  <a:gd name="f50" fmla="*/ f46 f1 1"/>
                  <a:gd name="f51" fmla="*/ f44 f32 1"/>
                  <a:gd name="f52" fmla="*/ f43 f32 1"/>
                  <a:gd name="f53" fmla="*/ f49 1 100000"/>
                  <a:gd name="f54" fmla="*/ f50 1 f8"/>
                  <a:gd name="f55" fmla="*/ f47 f32 1"/>
                  <a:gd name="f56" fmla="+- f44 0 f53"/>
                  <a:gd name="f57" fmla="+- f43 0 f53"/>
                  <a:gd name="f58" fmla="+- f54 0 f2"/>
                  <a:gd name="f59" fmla="*/ f53 f32 1"/>
                  <a:gd name="f60" fmla="cos 1 f58"/>
                  <a:gd name="f61" fmla="sin 1 f58"/>
                  <a:gd name="f62" fmla="*/ f56 f32 1"/>
                  <a:gd name="f63" fmla="*/ f57 f32 1"/>
                  <a:gd name="f64" fmla="+- 0 0 f60"/>
                  <a:gd name="f65" fmla="+- 0 0 f61"/>
                  <a:gd name="f66" fmla="+- 0 0 f64"/>
                  <a:gd name="f67" fmla="+- 0 0 f65"/>
                  <a:gd name="f68" fmla="val f66"/>
                  <a:gd name="f69" fmla="val f67"/>
                  <a:gd name="f70" fmla="*/ f68 f44 1"/>
                  <a:gd name="f71" fmla="*/ f69 f43 1"/>
                  <a:gd name="f72" fmla="+- f48 0 f70"/>
                  <a:gd name="f73" fmla="+- f48 f70 0"/>
                  <a:gd name="f74" fmla="+- f47 0 f71"/>
                  <a:gd name="f75" fmla="+- f47 f71 0"/>
                  <a:gd name="f76" fmla="*/ f72 f32 1"/>
                  <a:gd name="f77" fmla="*/ f74 f32 1"/>
                  <a:gd name="f78" fmla="*/ f73 f32 1"/>
                  <a:gd name="f79" fmla="*/ f75 f32 1"/>
                </a:gdLst>
                <a:ahLst/>
                <a:cxnLst>
                  <a:cxn ang="3cd4">
                    <a:pos x="hc" y="t"/>
                  </a:cxn>
                  <a:cxn ang="0">
                    <a:pos x="r" y="vc"/>
                  </a:cxn>
                  <a:cxn ang="cd4">
                    <a:pos x="hc" y="b"/>
                  </a:cxn>
                  <a:cxn ang="cd2">
                    <a:pos x="l" y="vc"/>
                  </a:cxn>
                  <a:cxn ang="f30">
                    <a:pos x="f76" y="f77"/>
                  </a:cxn>
                  <a:cxn ang="f31">
                    <a:pos x="f76" y="f79"/>
                  </a:cxn>
                  <a:cxn ang="f31">
                    <a:pos x="f78" y="f79"/>
                  </a:cxn>
                  <a:cxn ang="f30">
                    <a:pos x="f78" y="f77"/>
                  </a:cxn>
                </a:cxnLst>
                <a:rect l="f76" t="f77" r="f78" b="f79"/>
                <a:pathLst>
                  <a:path>
                    <a:moveTo>
                      <a:pt x="f39" y="f55"/>
                    </a:moveTo>
                    <a:arcTo wR="f51" hR="f52" stAng="f1" swAng="f0"/>
                    <a:close/>
                    <a:moveTo>
                      <a:pt x="f59" y="f55"/>
                    </a:moveTo>
                    <a:arcTo wR="f62" hR="f63" stAng="f1" swAng="f9"/>
                    <a:close/>
                  </a:path>
                </a:pathLst>
              </a:custGeom>
              <a:gradFill>
                <a:gsLst>
                  <a:gs pos="0">
                    <a:srgbClr val="FFFFFF"/>
                  </a:gs>
                  <a:gs pos="100000">
                    <a:srgbClr val="949494"/>
                  </a:gs>
                </a:gsLst>
                <a:lin ang="3600000"/>
              </a:gradFill>
              <a:ln cap="flat">
                <a:noFill/>
                <a:prstDash val="solid"/>
              </a:ln>
              <a:effectLst>
                <a:outerShdw dir="16200000" algn="tl">
                  <a:srgbClr val="000000">
                    <a:alpha val="48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aramond"/>
                </a:endParaRPr>
              </a:p>
            </p:txBody>
          </p:sp>
        </p:grpSp>
      </p:grpSp>
      <p:sp>
        <p:nvSpPr>
          <p:cNvPr id="19" name="Title 1">
            <a:extLst>
              <a:ext uri="{FF2B5EF4-FFF2-40B4-BE49-F238E27FC236}">
                <a16:creationId xmlns:a16="http://schemas.microsoft.com/office/drawing/2014/main" id="{CE04A67B-F94F-12DF-3326-69739AA23EFA}"/>
              </a:ext>
            </a:extLst>
          </p:cNvPr>
          <p:cNvSpPr txBox="1">
            <a:spLocks noGrp="1"/>
          </p:cNvSpPr>
          <p:nvPr>
            <p:ph type="title"/>
          </p:nvPr>
        </p:nvSpPr>
        <p:spPr>
          <a:xfrm>
            <a:off x="3173287" y="2513137"/>
            <a:ext cx="6123179" cy="1081287"/>
          </a:xfrm>
        </p:spPr>
        <p:txBody>
          <a:bodyPr anchor="b">
            <a:normAutofit fontScale="90000"/>
          </a:bodyPr>
          <a:lstStyle/>
          <a:p>
            <a:pPr lvl="0"/>
            <a:r>
              <a:rPr lang="en-GB" sz="6500" dirty="0">
                <a:solidFill>
                  <a:srgbClr val="000000"/>
                </a:solidFill>
              </a:rPr>
              <a:t>Thank You </a:t>
            </a:r>
          </a:p>
        </p:txBody>
      </p:sp>
      <p:sp>
        <p:nvSpPr>
          <p:cNvPr id="20" name="Text Placeholder 2">
            <a:extLst>
              <a:ext uri="{FF2B5EF4-FFF2-40B4-BE49-F238E27FC236}">
                <a16:creationId xmlns:a16="http://schemas.microsoft.com/office/drawing/2014/main" id="{5B92CABA-7BC1-BFAD-50DE-4058D0F1280C}"/>
              </a:ext>
            </a:extLst>
          </p:cNvPr>
          <p:cNvSpPr txBox="1">
            <a:spLocks noGrp="1"/>
          </p:cNvSpPr>
          <p:nvPr>
            <p:ph type="body" idx="4294967295"/>
          </p:nvPr>
        </p:nvSpPr>
        <p:spPr>
          <a:xfrm>
            <a:off x="2453000" y="3889629"/>
            <a:ext cx="7772400" cy="1858290"/>
          </a:xfrm>
        </p:spPr>
        <p:txBody>
          <a:bodyPr anchorCtr="1">
            <a:normAutofit/>
          </a:bodyPr>
          <a:lstStyle/>
          <a:p>
            <a:pPr marL="0" lvl="0" indent="0" algn="ctr">
              <a:lnSpc>
                <a:spcPct val="60000"/>
              </a:lnSpc>
              <a:spcBef>
                <a:spcPts val="500"/>
              </a:spcBef>
              <a:buNone/>
            </a:pPr>
            <a:r>
              <a:rPr lang="en-GB" sz="1800" dirty="0">
                <a:solidFill>
                  <a:schemeClr val="tx1"/>
                </a:solidFill>
                <a:latin typeface="Calibri"/>
                <a:hlinkClick r:id="rId5">
                  <a:extLst>
                    <a:ext uri="{A12FA001-AC4F-418D-AE19-62706E023703}">
                      <ahyp:hlinkClr xmlns:ahyp="http://schemas.microsoft.com/office/drawing/2018/hyperlinkcolor" val="tx"/>
                    </a:ext>
                  </a:extLst>
                </a:hlinkClick>
              </a:rPr>
              <a:t>2225226@uwtsd.student.ac.uk</a:t>
            </a:r>
            <a:endParaRPr lang="en-GB" sz="1800" dirty="0">
              <a:solidFill>
                <a:schemeClr val="tx1"/>
              </a:solidFill>
              <a:latin typeface="Calibri"/>
            </a:endParaRPr>
          </a:p>
          <a:p>
            <a:pPr marL="0" lvl="0" indent="0" algn="ctr">
              <a:lnSpc>
                <a:spcPct val="60000"/>
              </a:lnSpc>
              <a:spcBef>
                <a:spcPts val="500"/>
              </a:spcBef>
              <a:buNone/>
            </a:pPr>
            <a:r>
              <a:rPr lang="en-GB" sz="1800" dirty="0">
                <a:solidFill>
                  <a:schemeClr val="tx1"/>
                </a:solidFill>
                <a:latin typeface="Calibri"/>
              </a:rPr>
              <a:t>Megan Pallant </a:t>
            </a:r>
          </a:p>
          <a:p>
            <a:pPr marL="0" lvl="0" indent="0" algn="ctr">
              <a:lnSpc>
                <a:spcPct val="60000"/>
              </a:lnSpc>
              <a:spcBef>
                <a:spcPts val="500"/>
              </a:spcBef>
              <a:buNone/>
            </a:pPr>
            <a:r>
              <a:rPr lang="en-GB" sz="1800" dirty="0">
                <a:solidFill>
                  <a:schemeClr val="tx1"/>
                </a:solidFill>
                <a:latin typeface="Calibri"/>
              </a:rPr>
              <a:t>Charlotte Joyner </a:t>
            </a:r>
          </a:p>
          <a:p>
            <a:pPr marL="0" lvl="0" indent="0" algn="ctr">
              <a:lnSpc>
                <a:spcPct val="60000"/>
              </a:lnSpc>
              <a:spcBef>
                <a:spcPts val="500"/>
              </a:spcBef>
              <a:buNone/>
            </a:pPr>
            <a:r>
              <a:rPr lang="en-GB" sz="1800" dirty="0">
                <a:solidFill>
                  <a:schemeClr val="tx1"/>
                </a:solidFill>
                <a:latin typeface="Calibri"/>
              </a:rPr>
              <a:t>Hospitality &amp; Guest Services in the Hotel Industry</a:t>
            </a:r>
          </a:p>
          <a:p>
            <a:pPr marL="0" lvl="0" indent="0" algn="ctr">
              <a:lnSpc>
                <a:spcPct val="60000"/>
              </a:lnSpc>
              <a:spcBef>
                <a:spcPts val="500"/>
              </a:spcBef>
              <a:buNone/>
            </a:pPr>
            <a:r>
              <a:rPr lang="en-GB" sz="1800" dirty="0">
                <a:solidFill>
                  <a:schemeClr val="tx1"/>
                </a:solidFill>
                <a:latin typeface="Calibri"/>
              </a:rPr>
              <a:t>[BMIH4003]</a:t>
            </a:r>
          </a:p>
          <a:p>
            <a:pPr marL="0" lvl="0" indent="0" algn="ctr">
              <a:lnSpc>
                <a:spcPct val="60000"/>
              </a:lnSpc>
              <a:spcBef>
                <a:spcPts val="500"/>
              </a:spcBef>
              <a:buNone/>
            </a:pPr>
            <a:endParaRPr lang="en-GB" sz="500" dirty="0">
              <a:solidFill>
                <a:srgbClr val="000000"/>
              </a:solidFill>
            </a:endParaRPr>
          </a:p>
          <a:p>
            <a:pPr marL="0" lvl="0" indent="0" algn="ctr">
              <a:lnSpc>
                <a:spcPct val="60000"/>
              </a:lnSpc>
              <a:spcBef>
                <a:spcPts val="500"/>
              </a:spcBef>
              <a:buNone/>
            </a:pPr>
            <a:r>
              <a:rPr lang="en-GB" sz="500" dirty="0">
                <a:solidFill>
                  <a:srgbClr val="FFFFFF"/>
                </a:solidFill>
              </a:rPr>
              <a:t>Megan Pallant</a:t>
            </a:r>
          </a:p>
        </p:txBody>
      </p:sp>
      <p:cxnSp>
        <p:nvCxnSpPr>
          <p:cNvPr id="21" name="Straight Connector 75">
            <a:extLst>
              <a:ext uri="{FF2B5EF4-FFF2-40B4-BE49-F238E27FC236}">
                <a16:creationId xmlns:a16="http://schemas.microsoft.com/office/drawing/2014/main" id="{38172596-700B-F408-D2EA-73187D3B6992}"/>
              </a:ext>
            </a:extLst>
          </p:cNvPr>
          <p:cNvCxnSpPr>
            <a:cxnSpLocks noMove="1" noResize="1"/>
          </p:cNvCxnSpPr>
          <p:nvPr/>
        </p:nvCxnSpPr>
        <p:spPr>
          <a:xfrm>
            <a:off x="2270126" y="3594424"/>
            <a:ext cx="8138160" cy="0"/>
          </a:xfrm>
          <a:prstGeom prst="straightConnector1">
            <a:avLst/>
          </a:prstGeom>
          <a:noFill/>
          <a:ln w="15873" cap="flat">
            <a:solidFill>
              <a:srgbClr val="FFFFFF"/>
            </a:solidFill>
            <a:prstDash val="solid"/>
            <a:miter/>
          </a:ln>
        </p:spPr>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8">
    <p:bg>
      <p:bgPr>
        <a:solidFill>
          <a:srgbClr val="FFFFFF"/>
        </a:solid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C1C06162-EDEC-C277-9EFC-19B49DEE7A76}"/>
              </a:ext>
            </a:extLst>
          </p:cNvPr>
          <p:cNvSpPr txBox="1">
            <a:spLocks noGrp="1"/>
          </p:cNvSpPr>
          <p:nvPr>
            <p:ph type="title"/>
          </p:nvPr>
        </p:nvSpPr>
        <p:spPr>
          <a:xfrm>
            <a:off x="1295403" y="727002"/>
            <a:ext cx="9609667" cy="531527"/>
          </a:xfrm>
        </p:spPr>
        <p:txBody>
          <a:bodyPr/>
          <a:lstStyle/>
          <a:p>
            <a:pPr lvl="0" algn="ctr"/>
            <a:r>
              <a:rPr lang="en-GB" sz="2400" dirty="0">
                <a:latin typeface="+mj-lt"/>
              </a:rPr>
              <a:t>Reference List - </a:t>
            </a:r>
          </a:p>
        </p:txBody>
      </p:sp>
      <p:sp>
        <p:nvSpPr>
          <p:cNvPr id="3" name="Text Placeholder 4">
            <a:extLst>
              <a:ext uri="{FF2B5EF4-FFF2-40B4-BE49-F238E27FC236}">
                <a16:creationId xmlns:a16="http://schemas.microsoft.com/office/drawing/2014/main" id="{EB7BAD53-1720-9919-3612-DF73C600CA40}"/>
              </a:ext>
            </a:extLst>
          </p:cNvPr>
          <p:cNvSpPr txBox="1">
            <a:spLocks noGrp="1"/>
          </p:cNvSpPr>
          <p:nvPr>
            <p:ph type="body" idx="4294967295"/>
          </p:nvPr>
        </p:nvSpPr>
        <p:spPr>
          <a:xfrm>
            <a:off x="1295403" y="1523701"/>
            <a:ext cx="9609667" cy="4749280"/>
          </a:xfrm>
        </p:spPr>
        <p:txBody>
          <a:bodyPr>
            <a:normAutofit fontScale="92500" lnSpcReduction="10000"/>
          </a:bodyPr>
          <a:lstStyle/>
          <a:p>
            <a:pPr marL="0" lvl="0" indent="0">
              <a:lnSpc>
                <a:spcPct val="90000"/>
              </a:lnSpc>
              <a:buNone/>
            </a:pPr>
            <a:r>
              <a:rPr lang="en-GB" sz="1500" dirty="0">
                <a:solidFill>
                  <a:srgbClr val="000000"/>
                </a:solidFill>
                <a:latin typeface="Calibri Light"/>
              </a:rPr>
              <a:t>Bellini , N. and Convert, L. (2016) ‘The Concierge. Tradition, Obsolescence and Innovation in Tourism’, Emerging Issues in Management [Preprint], (2). Available at: https://doi.org/10.4468/2016.2.03bellini.convert. (Accessed: 20 May 2023).</a:t>
            </a:r>
          </a:p>
          <a:p>
            <a:pPr marL="0" lvl="0" indent="0">
              <a:lnSpc>
                <a:spcPct val="90000"/>
              </a:lnSpc>
              <a:buNone/>
            </a:pPr>
            <a:r>
              <a:rPr lang="en-GB" sz="1500" dirty="0">
                <a:solidFill>
                  <a:srgbClr val="000000"/>
                </a:solidFill>
                <a:latin typeface="Calibri Light"/>
              </a:rPr>
              <a:t>Gilbert, J.P. and Finch, B.J. (1985) ‘Maintenance management: Keeping up with production’s changing trends and technologies’, Journal of Operations Management, 6(1), pp. 1–12. Available at: https://doi.org/10.1016/0272-6963(85)90030-0.</a:t>
            </a:r>
          </a:p>
          <a:p>
            <a:pPr marL="0" lvl="0" indent="0">
              <a:lnSpc>
                <a:spcPct val="90000"/>
              </a:lnSpc>
              <a:buNone/>
            </a:pPr>
            <a:r>
              <a:rPr lang="en-GB" sz="1500" dirty="0">
                <a:solidFill>
                  <a:srgbClr val="000000"/>
                </a:solidFill>
                <a:latin typeface="Calibri Light"/>
              </a:rPr>
              <a:t>Greco, M., </a:t>
            </a:r>
            <a:r>
              <a:rPr lang="en-GB" sz="1500" dirty="0" err="1">
                <a:solidFill>
                  <a:srgbClr val="000000"/>
                </a:solidFill>
                <a:latin typeface="Calibri Light"/>
              </a:rPr>
              <a:t>Cricelli</a:t>
            </a:r>
            <a:r>
              <a:rPr lang="en-GB" sz="1500" dirty="0">
                <a:solidFill>
                  <a:srgbClr val="000000"/>
                </a:solidFill>
                <a:latin typeface="Calibri Light"/>
              </a:rPr>
              <a:t> , L. and Grimaldi, M. (2013) ‘A strategic management framework of tangible and intangible assets’, European Management Journal, 31(1), pp. 55–66. Available at: https://www.sciencedirect.com/science/article/abs/pii/S0263237312001107 (Accessed: 20 May 2023).</a:t>
            </a:r>
          </a:p>
          <a:p>
            <a:pPr marL="0" lvl="0" indent="0">
              <a:lnSpc>
                <a:spcPct val="90000"/>
              </a:lnSpc>
              <a:buNone/>
            </a:pPr>
            <a:r>
              <a:rPr lang="en-GB" sz="1500" dirty="0">
                <a:solidFill>
                  <a:srgbClr val="000000"/>
                </a:solidFill>
                <a:latin typeface="Calibri Light"/>
              </a:rPr>
              <a:t>Hilton (2023) Hilton Holidays , Hilton. Available at: https://www.hilton.com/en/?WT.srch=1&amp;WT.mc_id=zINDA0EMEA1MB2PSH3GGL4INTCRB5dkt6MULTIBR7_121127646_1003528_p15234352801&amp;ads_rl=7695469998&amp;&amp;gclid=Cj0KCQjwmZejBhC_ARIsAGhCqnel8-Z5Tx5Sw6W5gOSD-ifjG0HFcAhgyErEIj2zTBvbeDwGPUACP_EaAiIhEALw_wcB&amp;gclsrc=aw.ds (Accessed: 18 May 2023).</a:t>
            </a:r>
          </a:p>
          <a:p>
            <a:pPr marL="0" lvl="0" indent="0">
              <a:lnSpc>
                <a:spcPct val="90000"/>
              </a:lnSpc>
              <a:buNone/>
            </a:pPr>
            <a:r>
              <a:rPr lang="en-GB" sz="1500" dirty="0" err="1">
                <a:solidFill>
                  <a:srgbClr val="000000"/>
                </a:solidFill>
                <a:latin typeface="Calibri Light"/>
              </a:rPr>
              <a:t>Klerck</a:t>
            </a:r>
            <a:r>
              <a:rPr lang="en-GB" sz="1500" dirty="0">
                <a:solidFill>
                  <a:srgbClr val="000000"/>
                </a:solidFill>
                <a:latin typeface="Calibri Light"/>
              </a:rPr>
              <a:t>, D. and Sweeney, J.C. (2007) ‘The effect of knowledge types on consumer-perceived risk and adoption of genetically modified foods’, </a:t>
            </a:r>
            <a:r>
              <a:rPr lang="en-GB" sz="1500" i="1" dirty="0">
                <a:solidFill>
                  <a:srgbClr val="000000"/>
                </a:solidFill>
                <a:latin typeface="Calibri Light"/>
              </a:rPr>
              <a:t>Psychology and Marketing </a:t>
            </a:r>
            <a:r>
              <a:rPr lang="en-GB" sz="1500" dirty="0">
                <a:solidFill>
                  <a:srgbClr val="000000"/>
                </a:solidFill>
                <a:latin typeface="Calibri Light"/>
              </a:rPr>
              <a:t>, 24(2), pp. 171–193. Available at: https://onlinelibrary.wiley.com/doi/abs/10.1002/mar.20157 (Accessed: 18 May 2023).</a:t>
            </a:r>
          </a:p>
          <a:p>
            <a:pPr marL="0" lvl="0" indent="0">
              <a:lnSpc>
                <a:spcPct val="90000"/>
              </a:lnSpc>
              <a:buNone/>
            </a:pPr>
            <a:r>
              <a:rPr lang="en-GB" sz="1500" dirty="0" err="1">
                <a:solidFill>
                  <a:srgbClr val="000000"/>
                </a:solidFill>
                <a:latin typeface="Calibri Light"/>
              </a:rPr>
              <a:t>Lukmanul</a:t>
            </a:r>
            <a:r>
              <a:rPr lang="en-GB" sz="1500" dirty="0">
                <a:solidFill>
                  <a:srgbClr val="000000"/>
                </a:solidFill>
                <a:latin typeface="Calibri Light"/>
              </a:rPr>
              <a:t>, M. (2020) ‘Implementation of Service Culture for Hospitality Industry’, Bsi.ac.id, pp. 507–510. Available at: https://repository.bsi.ac.id/index.php/repo/viewitem/24483 (Accessed: 20 May 2023).</a:t>
            </a:r>
          </a:p>
          <a:p>
            <a:pPr marL="0" lvl="0" indent="0">
              <a:lnSpc>
                <a:spcPct val="90000"/>
              </a:lnSpc>
              <a:buNone/>
            </a:pPr>
            <a:r>
              <a:rPr lang="en-GB" sz="1500" dirty="0">
                <a:solidFill>
                  <a:srgbClr val="000000"/>
                </a:solidFill>
                <a:latin typeface="Calibri Light"/>
              </a:rPr>
              <a:t>LXR Hotel Locations - Find Hotels (2023) Hilton. Available </a:t>
            </a:r>
            <a:r>
              <a:rPr lang="en-GB" sz="1500" dirty="0">
                <a:solidFill>
                  <a:schemeClr val="tx1"/>
                </a:solidFill>
                <a:latin typeface="Calibri Light"/>
              </a:rPr>
              <a:t>at: </a:t>
            </a:r>
            <a:r>
              <a:rPr lang="en-GB" sz="1500" dirty="0">
                <a:solidFill>
                  <a:schemeClr val="tx1"/>
                </a:solidFill>
                <a:latin typeface="Calibri Light"/>
                <a:hlinkClick r:id="rId2">
                  <a:extLst>
                    <a:ext uri="{A12FA001-AC4F-418D-AE19-62706E023703}">
                      <ahyp:hlinkClr xmlns:ahyp="http://schemas.microsoft.com/office/drawing/2018/hyperlinkcolor" val="tx"/>
                    </a:ext>
                  </a:extLst>
                </a:hlinkClick>
              </a:rPr>
              <a:t>https://www.hilton.com/en/locations/lxr-hotels/?cid=OH</a:t>
            </a:r>
            <a:r>
              <a:rPr lang="en-GB" sz="1500" dirty="0">
                <a:solidFill>
                  <a:schemeClr val="tx1"/>
                </a:solidFill>
                <a:latin typeface="Calibri Light"/>
              </a:rPr>
              <a:t>. (Accessed: 20 May 2023).</a:t>
            </a:r>
          </a:p>
          <a:p>
            <a:pPr marL="0" lvl="0" indent="0">
              <a:lnSpc>
                <a:spcPct val="90000"/>
              </a:lnSpc>
              <a:buNone/>
            </a:pPr>
            <a:r>
              <a:rPr lang="en-GB" sz="1500" dirty="0">
                <a:solidFill>
                  <a:schemeClr val="tx1"/>
                </a:solidFill>
                <a:latin typeface="Calibri Light"/>
              </a:rPr>
              <a:t>LXR Hotels &amp; Resorts - Unique Luxury Hotels (2023) Hilton. Available at: </a:t>
            </a:r>
            <a:r>
              <a:rPr lang="en-GB" sz="1500" dirty="0">
                <a:solidFill>
                  <a:schemeClr val="tx1"/>
                </a:solidFill>
                <a:latin typeface="Calibri Light"/>
                <a:hlinkClick r:id="rId3">
                  <a:extLst>
                    <a:ext uri="{A12FA001-AC4F-418D-AE19-62706E023703}">
                      <ahyp:hlinkClr xmlns:ahyp="http://schemas.microsoft.com/office/drawing/2018/hyperlinkcolor" val="tx"/>
                    </a:ext>
                  </a:extLst>
                </a:hlinkClick>
              </a:rPr>
              <a:t>https://www.hilton.com/en/brands/lxr-hotels/</a:t>
            </a:r>
            <a:r>
              <a:rPr lang="en-GB" sz="1500" dirty="0">
                <a:solidFill>
                  <a:schemeClr val="tx1"/>
                </a:solidFill>
                <a:latin typeface="Calibri Light"/>
              </a:rPr>
              <a:t>. </a:t>
            </a:r>
            <a:r>
              <a:rPr lang="en-GB" sz="1500" dirty="0">
                <a:solidFill>
                  <a:srgbClr val="000000"/>
                </a:solidFill>
                <a:latin typeface="Calibri Light"/>
              </a:rPr>
              <a:t>(Accessed: 6 May 2023).</a:t>
            </a:r>
          </a:p>
          <a:p>
            <a:pPr lvl="0">
              <a:lnSpc>
                <a:spcPct val="90000"/>
              </a:lnSpc>
            </a:pPr>
            <a:endParaRPr lang="en-GB" sz="1300" dirty="0">
              <a:latin typeface="Calibri Ligh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9">
    <p:bg>
      <p:bgPr>
        <a:solidFill>
          <a:srgbClr val="FFFFFF"/>
        </a:solidFill>
        <a:effectLst/>
      </p:bgPr>
    </p:bg>
    <p:spTree>
      <p:nvGrpSpPr>
        <p:cNvPr id="1" name=""/>
        <p:cNvGrpSpPr/>
        <p:nvPr/>
      </p:nvGrpSpPr>
      <p:grpSpPr>
        <a:xfrm>
          <a:off x="0" y="0"/>
          <a:ext cx="0" cy="0"/>
          <a:chOff x="0" y="0"/>
          <a:chExt cx="0" cy="0"/>
        </a:xfrm>
      </p:grpSpPr>
      <p:sp>
        <p:nvSpPr>
          <p:cNvPr id="2" name="Text Placeholder 4">
            <a:extLst>
              <a:ext uri="{FF2B5EF4-FFF2-40B4-BE49-F238E27FC236}">
                <a16:creationId xmlns:a16="http://schemas.microsoft.com/office/drawing/2014/main" id="{13099440-CC4D-F137-74BB-0C4FC78C7A93}"/>
              </a:ext>
            </a:extLst>
          </p:cNvPr>
          <p:cNvSpPr txBox="1">
            <a:spLocks/>
          </p:cNvSpPr>
          <p:nvPr/>
        </p:nvSpPr>
        <p:spPr>
          <a:xfrm>
            <a:off x="1295403" y="1130710"/>
            <a:ext cx="9609667" cy="4404852"/>
          </a:xfrm>
          <a:prstGeom prst="rect">
            <a:avLst/>
          </a:prstGeom>
          <a:noFill/>
          <a:ln>
            <a:noFill/>
          </a:ln>
        </p:spPr>
        <p:txBody>
          <a:bodyPr vert="horz" wrap="square" lIns="91440" tIns="45720" rIns="91440" bIns="45720" anchor="t" anchorCtr="0" compatLnSpc="1">
            <a:normAutofit/>
          </a:bodyPr>
          <a:lstStyle>
            <a:lvl1pPr marL="285750" marR="0" lvl="0" indent="-285750" algn="l" defTabSz="457200" rtl="0" fontAlgn="auto" hangingPunct="1">
              <a:lnSpc>
                <a:spcPct val="100000"/>
              </a:lnSpc>
              <a:spcBef>
                <a:spcPts val="600"/>
              </a:spcBef>
              <a:spcAft>
                <a:spcPts val="600"/>
              </a:spcAft>
              <a:buClr>
                <a:srgbClr val="AB946B"/>
              </a:buClr>
              <a:buSzPct val="115000"/>
              <a:buFont typeface="Arial"/>
              <a:buChar char="•"/>
              <a:tabLst/>
              <a:defRPr lang="en-GB"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AB946B"/>
              </a:buClr>
              <a:buSzPct val="115000"/>
              <a:buFont typeface="Arial"/>
              <a:buChar char="•"/>
              <a:tabLst/>
              <a:defRPr lang="en-GB"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AB946B"/>
              </a:buClr>
              <a:buSzPct val="115000"/>
              <a:buFont typeface="Arial"/>
              <a:buChar char="•"/>
              <a:tabLst/>
              <a:defRPr lang="en-GB"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AB946B"/>
              </a:buClr>
              <a:buSzPct val="115000"/>
              <a:buFont typeface="Arial"/>
              <a:buChar char="•"/>
              <a:tabLst/>
              <a:defRPr lang="en-GB"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AB946B"/>
              </a:buClr>
              <a:buSzPct val="115000"/>
              <a:buFont typeface="Arial"/>
              <a:buChar char="•"/>
              <a:tabLst/>
              <a:defRPr lang="en-GB"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90000"/>
              </a:lnSpc>
              <a:buNone/>
            </a:pPr>
            <a:r>
              <a:rPr lang="en-GB" sz="1400" dirty="0">
                <a:latin typeface="Calibri Light"/>
              </a:rPr>
              <a:t> </a:t>
            </a:r>
            <a:r>
              <a:rPr lang="en-GB" sz="1400" dirty="0" err="1">
                <a:latin typeface="Calibri Light"/>
              </a:rPr>
              <a:t>Olorunsola</a:t>
            </a:r>
            <a:r>
              <a:rPr lang="en-GB" sz="1400" dirty="0">
                <a:latin typeface="Calibri Light"/>
              </a:rPr>
              <a:t>, V.O. </a:t>
            </a:r>
            <a:r>
              <a:rPr lang="en-GB" sz="1400" dirty="0" err="1">
                <a:latin typeface="Calibri Light"/>
              </a:rPr>
              <a:t>Saydam</a:t>
            </a:r>
            <a:r>
              <a:rPr lang="en-GB" sz="1400" dirty="0">
                <a:latin typeface="Calibri Light"/>
              </a:rPr>
              <a:t>, M.B. </a:t>
            </a:r>
            <a:r>
              <a:rPr lang="en-GB" sz="1400" dirty="0" err="1">
                <a:latin typeface="Calibri Light"/>
              </a:rPr>
              <a:t>Arasli</a:t>
            </a:r>
            <a:r>
              <a:rPr lang="en-GB" sz="1400" dirty="0">
                <a:latin typeface="Calibri Light"/>
              </a:rPr>
              <a:t>, H. Sulu, D. (2022) ‘Guest service experience in eco-centric hotels: a content analysis’, International Hospitality Review [Preprint]. Available at: https://www.emerald.com/insight/content/doi/10.1108/IHR-04-2022-0019/full/html (Accessed: 18 May 2023).</a:t>
            </a:r>
          </a:p>
          <a:p>
            <a:pPr marL="0" indent="0">
              <a:lnSpc>
                <a:spcPct val="90000"/>
              </a:lnSpc>
              <a:buNone/>
            </a:pPr>
            <a:r>
              <a:rPr lang="en-GB" sz="1400" dirty="0">
                <a:latin typeface="Calibri Light"/>
              </a:rPr>
              <a:t>ROKU KYOTO, LXR Hotels &amp; Resorts | Hilton Luxury Resorts (2023) www.hilton.com. Available at: https://www.hilton.com/en/hotels/itmolol-roku-kyoto/ (Accessed: 20 May 2023).</a:t>
            </a:r>
          </a:p>
          <a:p>
            <a:pPr marL="0" indent="0">
              <a:lnSpc>
                <a:spcPct val="90000"/>
              </a:lnSpc>
              <a:buNone/>
            </a:pPr>
            <a:r>
              <a:rPr lang="en-GB" sz="1400" dirty="0" err="1">
                <a:latin typeface="Calibri Light"/>
              </a:rPr>
              <a:t>Tokman</a:t>
            </a:r>
            <a:r>
              <a:rPr lang="en-GB" sz="1400" dirty="0">
                <a:latin typeface="Calibri Light"/>
              </a:rPr>
              <a:t> , M., Davis, L.M. and Lemon, K.N. (2006) ‘The WOW factor: Creating value through win-back offers to reacquire lost customers’, Journal of Retailing, 83(1), pp. 54–60. Available at: https://www.sciencedirect.com/science/article/abs/pii/S0022435906000674 (Accessed: 20 May 2023).</a:t>
            </a:r>
          </a:p>
        </p:txBody>
      </p:sp>
    </p:spTree>
  </p:cSld>
  <p:clrMapOvr>
    <a:masterClrMapping/>
  </p:clrMapOvr>
</p:sld>
</file>

<file path=ppt/theme/theme1.xml><?xml version="1.0" encoding="utf-8"?>
<a:theme xmlns:a="http://schemas.openxmlformats.org/drawingml/2006/main" name="Organic">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12838</TotalTime>
  <Words>1353</Words>
  <Application>Microsoft Office PowerPoint</Application>
  <PresentationFormat>Widescreen</PresentationFormat>
  <Paragraphs>59</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Garamond</vt:lpstr>
      <vt:lpstr>Organic</vt:lpstr>
      <vt:lpstr>L X R  Hotels and Resorts  Hilton</vt:lpstr>
      <vt:lpstr>PowerPoint Presentation</vt:lpstr>
      <vt:lpstr>Hotel Brand</vt:lpstr>
      <vt:lpstr>Main Consumers</vt:lpstr>
      <vt:lpstr>Guest Services and Facilities Provided</vt:lpstr>
      <vt:lpstr>Function of Guest Services in General</vt:lpstr>
      <vt:lpstr>Importance of Meeting and Exceeding Expectations</vt:lpstr>
      <vt:lpstr>Conclusion </vt:lpstr>
      <vt:lpstr>Thank You </vt:lpstr>
      <vt:lpstr>Reference List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 X R  Hotels and Resorts  Hilton</dc:title>
  <dc:creator>megan pallant</dc:creator>
  <cp:lastModifiedBy>megan pallant</cp:lastModifiedBy>
  <cp:revision>31</cp:revision>
  <dcterms:created xsi:type="dcterms:W3CDTF">2023-05-02T10:30:35Z</dcterms:created>
  <dcterms:modified xsi:type="dcterms:W3CDTF">2023-05-21T21:20:21Z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