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74" r:id="rId2"/>
    <p:sldId id="275" r:id="rId3"/>
    <p:sldId id="276" r:id="rId4"/>
    <p:sldId id="259" r:id="rId5"/>
    <p:sldId id="260" r:id="rId6"/>
    <p:sldId id="261" r:id="rId7"/>
    <p:sldId id="262" r:id="rId8"/>
    <p:sldId id="263" r:id="rId9"/>
    <p:sldId id="264" r:id="rId10"/>
    <p:sldId id="265" r:id="rId11"/>
    <p:sldId id="266" r:id="rId12"/>
    <p:sldId id="273" r:id="rId13"/>
    <p:sldId id="272" r:id="rId14"/>
    <p:sldId id="268" r:id="rId15"/>
    <p:sldId id="269" r:id="rId16"/>
    <p:sldId id="270" r:id="rId17"/>
    <p:sldId id="271" r:id="rId18"/>
    <p:sldId id="27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C0A6"/>
    <a:srgbClr val="F5F5F5"/>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926C0E-E53F-1A0A-F1F6-2F091DDB8088}" v="219" dt="2026-02-11T19:37:57.407"/>
    <p1510:client id="{19134A94-0D4F-E32A-6210-949A611F6D75}" v="830" dt="2026-02-12T01:26:55.151"/>
    <p1510:client id="{3DCC0E3E-C6EF-39BA-FD90-0DBF23B83820}" v="519" dt="2026-02-13T16:02:50.085"/>
    <p1510:client id="{7D4E6D83-8218-8077-9D3E-2CD19A63E23F}" v="5" dt="2026-02-13T14:52:13.574"/>
    <p1510:client id="{7DBC2DED-15E5-D024-D00A-A798B05F294A}" v="61" dt="2026-02-13T12:57:00.328"/>
    <p1510:client id="{CF9A275D-4DA8-7E8E-8022-2E54A7F2AED9}" v="56" dt="2026-02-13T11:23:53.539"/>
    <p1510:client id="{DDE3E441-9E89-57D6-8C98-39E7D0131057}" v="106" dt="2026-02-13T16:32:22.8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Shorne Ramone Roy Christie (2410949)" userId="S::2410949@student.uwtsd.ac.uk::3fd53deb-ac3c-4977-abdf-409fcf8b5368" providerId="AD" clId="Web-{841943E5-889C-327C-903E-05DD689D7AE8}"/>
    <pc:docChg chg="modSld">
      <pc:chgData name="D'Shorne Ramone Roy Christie (2410949)" userId="S::2410949@student.uwtsd.ac.uk::3fd53deb-ac3c-4977-abdf-409fcf8b5368" providerId="AD" clId="Web-{841943E5-889C-327C-903E-05DD689D7AE8}" dt="2026-02-07T14:14:34.114" v="2986"/>
      <pc:docMkLst>
        <pc:docMk/>
      </pc:docMkLst>
      <pc:sldChg chg="modSp">
        <pc:chgData name="D'Shorne Ramone Roy Christie (2410949)" userId="S::2410949@student.uwtsd.ac.uk::3fd53deb-ac3c-4977-abdf-409fcf8b5368" providerId="AD" clId="Web-{841943E5-889C-327C-903E-05DD689D7AE8}" dt="2026-02-07T14:12:02.596" v="2984" actId="20577"/>
        <pc:sldMkLst>
          <pc:docMk/>
          <pc:sldMk cId="3194531140" sldId="260"/>
        </pc:sldMkLst>
        <pc:spChg chg="mod">
          <ac:chgData name="D'Shorne Ramone Roy Christie (2410949)" userId="S::2410949@student.uwtsd.ac.uk::3fd53deb-ac3c-4977-abdf-409fcf8b5368" providerId="AD" clId="Web-{841943E5-889C-327C-903E-05DD689D7AE8}" dt="2026-02-07T14:12:02.596" v="2984" actId="20577"/>
          <ac:spMkLst>
            <pc:docMk/>
            <pc:sldMk cId="3194531140" sldId="260"/>
            <ac:spMk id="3" creationId="{5CA772A4-F675-6027-28FF-DC6B3E37FFC9}"/>
          </ac:spMkLst>
        </pc:spChg>
      </pc:sldChg>
      <pc:sldChg chg="addSp modSp">
        <pc:chgData name="D'Shorne Ramone Roy Christie (2410949)" userId="S::2410949@student.uwtsd.ac.uk::3fd53deb-ac3c-4977-abdf-409fcf8b5368" providerId="AD" clId="Web-{841943E5-889C-327C-903E-05DD689D7AE8}" dt="2026-02-07T14:14:34.114" v="2986"/>
        <pc:sldMkLst>
          <pc:docMk/>
          <pc:sldMk cId="2368183971" sldId="261"/>
        </pc:sldMkLst>
        <pc:spChg chg="mod">
          <ac:chgData name="D'Shorne Ramone Roy Christie (2410949)" userId="S::2410949@student.uwtsd.ac.uk::3fd53deb-ac3c-4977-abdf-409fcf8b5368" providerId="AD" clId="Web-{841943E5-889C-327C-903E-05DD689D7AE8}" dt="2026-02-07T12:47:06.755" v="1661" actId="14100"/>
          <ac:spMkLst>
            <pc:docMk/>
            <pc:sldMk cId="2368183971" sldId="261"/>
            <ac:spMk id="2" creationId="{032120C5-92B9-A450-2947-68D119F2891A}"/>
          </ac:spMkLst>
        </pc:spChg>
        <pc:spChg chg="mod">
          <ac:chgData name="D'Shorne Ramone Roy Christie (2410949)" userId="S::2410949@student.uwtsd.ac.uk::3fd53deb-ac3c-4977-abdf-409fcf8b5368" providerId="AD" clId="Web-{841943E5-889C-327C-903E-05DD689D7AE8}" dt="2026-02-07T12:02:00.777" v="79" actId="14100"/>
          <ac:spMkLst>
            <pc:docMk/>
            <pc:sldMk cId="2368183971" sldId="261"/>
            <ac:spMk id="3" creationId="{6D3057A1-9D99-CD99-D813-FF667FE11CE1}"/>
          </ac:spMkLst>
        </pc:spChg>
        <pc:graphicFrameChg chg="add mod modGraphic">
          <ac:chgData name="D'Shorne Ramone Roy Christie (2410949)" userId="S::2410949@student.uwtsd.ac.uk::3fd53deb-ac3c-4977-abdf-409fcf8b5368" providerId="AD" clId="Web-{841943E5-889C-327C-903E-05DD689D7AE8}" dt="2026-02-07T14:14:34.114" v="2986"/>
          <ac:graphicFrameMkLst>
            <pc:docMk/>
            <pc:sldMk cId="2368183971" sldId="261"/>
            <ac:graphicFrameMk id="4" creationId="{CF5C4DEB-46E3-20F4-D90D-33FA6313E52A}"/>
          </ac:graphicFrameMkLst>
        </pc:graphicFrameChg>
      </pc:sldChg>
      <pc:sldChg chg="modSp">
        <pc:chgData name="D'Shorne Ramone Roy Christie (2410949)" userId="S::2410949@student.uwtsd.ac.uk::3fd53deb-ac3c-4977-abdf-409fcf8b5368" providerId="AD" clId="Web-{841943E5-889C-327C-903E-05DD689D7AE8}" dt="2026-02-07T14:11:23.486" v="2975" actId="20577"/>
        <pc:sldMkLst>
          <pc:docMk/>
          <pc:sldMk cId="3803975319" sldId="270"/>
        </pc:sldMkLst>
        <pc:spChg chg="mod">
          <ac:chgData name="D'Shorne Ramone Roy Christie (2410949)" userId="S::2410949@student.uwtsd.ac.uk::3fd53deb-ac3c-4977-abdf-409fcf8b5368" providerId="AD" clId="Web-{841943E5-889C-327C-903E-05DD689D7AE8}" dt="2026-02-07T14:11:23.486" v="2975" actId="20577"/>
          <ac:spMkLst>
            <pc:docMk/>
            <pc:sldMk cId="3803975319" sldId="270"/>
            <ac:spMk id="3" creationId="{18676ABD-3593-CC5E-0AA1-2B1C7435223F}"/>
          </ac:spMkLst>
        </pc:spChg>
      </pc:sldChg>
      <pc:sldChg chg="modSp">
        <pc:chgData name="D'Shorne Ramone Roy Christie (2410949)" userId="S::2410949@student.uwtsd.ac.uk::3fd53deb-ac3c-4977-abdf-409fcf8b5368" providerId="AD" clId="Web-{841943E5-889C-327C-903E-05DD689D7AE8}" dt="2026-02-07T14:08:16.825" v="2937" actId="20577"/>
        <pc:sldMkLst>
          <pc:docMk/>
          <pc:sldMk cId="2739140693" sldId="271"/>
        </pc:sldMkLst>
        <pc:spChg chg="mod">
          <ac:chgData name="D'Shorne Ramone Roy Christie (2410949)" userId="S::2410949@student.uwtsd.ac.uk::3fd53deb-ac3c-4977-abdf-409fcf8b5368" providerId="AD" clId="Web-{841943E5-889C-327C-903E-05DD689D7AE8}" dt="2026-02-07T14:08:16.825" v="2937" actId="20577"/>
          <ac:spMkLst>
            <pc:docMk/>
            <pc:sldMk cId="2739140693" sldId="271"/>
            <ac:spMk id="3" creationId="{5F560BAB-3BE1-77E5-FCCD-6E4E84FB3BCD}"/>
          </ac:spMkLst>
        </pc:spChg>
      </pc:sldChg>
      <pc:sldChg chg="modSp">
        <pc:chgData name="D'Shorne Ramone Roy Christie (2410949)" userId="S::2410949@student.uwtsd.ac.uk::3fd53deb-ac3c-4977-abdf-409fcf8b5368" providerId="AD" clId="Web-{841943E5-889C-327C-903E-05DD689D7AE8}" dt="2026-02-07T11:47:04.178" v="20" actId="20577"/>
        <pc:sldMkLst>
          <pc:docMk/>
          <pc:sldMk cId="640442313" sldId="274"/>
        </pc:sldMkLst>
        <pc:spChg chg="mod">
          <ac:chgData name="D'Shorne Ramone Roy Christie (2410949)" userId="S::2410949@student.uwtsd.ac.uk::3fd53deb-ac3c-4977-abdf-409fcf8b5368" providerId="AD" clId="Web-{841943E5-889C-327C-903E-05DD689D7AE8}" dt="2026-02-07T11:47:04.178" v="20" actId="20577"/>
          <ac:spMkLst>
            <pc:docMk/>
            <pc:sldMk cId="640442313" sldId="274"/>
            <ac:spMk id="3" creationId="{05086890-A468-ACCF-E6B1-120E69B1EE1D}"/>
          </ac:spMkLst>
        </pc:spChg>
      </pc:sldChg>
    </pc:docChg>
  </pc:docChgLst>
  <pc:docChgLst>
    <pc:chgData name="Aswaine Blake (2335517)" userId="S::2335517@student.uwtsd.ac.uk::91fa3540-2759-4b85-94a4-8a8f6b93fae6" providerId="AD" clId="Web-{3DCC0E3E-C6EF-39BA-FD90-0DBF23B83820}"/>
    <pc:docChg chg="mod addSld modSld addMainMaster delMainMaster">
      <pc:chgData name="Aswaine Blake (2335517)" userId="S::2335517@student.uwtsd.ac.uk::91fa3540-2759-4b85-94a4-8a8f6b93fae6" providerId="AD" clId="Web-{3DCC0E3E-C6EF-39BA-FD90-0DBF23B83820}" dt="2026-02-13T16:02:50.085" v="473" actId="20577"/>
      <pc:docMkLst>
        <pc:docMk/>
      </pc:docMkLst>
      <pc:sldChg chg="modSp mod modClrScheme chgLayout">
        <pc:chgData name="Aswaine Blake (2335517)" userId="S::2335517@student.uwtsd.ac.uk::91fa3540-2759-4b85-94a4-8a8f6b93fae6" providerId="AD" clId="Web-{3DCC0E3E-C6EF-39BA-FD90-0DBF23B83820}" dt="2026-02-12T08:50:21.976" v="209" actId="1076"/>
        <pc:sldMkLst>
          <pc:docMk/>
          <pc:sldMk cId="2687461520" sldId="259"/>
        </pc:sldMkLst>
        <pc:spChg chg="mod ord">
          <ac:chgData name="Aswaine Blake (2335517)" userId="S::2335517@student.uwtsd.ac.uk::91fa3540-2759-4b85-94a4-8a8f6b93fae6" providerId="AD" clId="Web-{3DCC0E3E-C6EF-39BA-FD90-0DBF23B83820}" dt="2026-02-12T08:37:13.879" v="70" actId="14100"/>
          <ac:spMkLst>
            <pc:docMk/>
            <pc:sldMk cId="2687461520" sldId="259"/>
            <ac:spMk id="2" creationId="{11E00618-BB10-9040-F1D5-B3045C61A0E0}"/>
          </ac:spMkLst>
        </pc:spChg>
        <pc:spChg chg="mod ord">
          <ac:chgData name="Aswaine Blake (2335517)" userId="S::2335517@student.uwtsd.ac.uk::91fa3540-2759-4b85-94a4-8a8f6b93fae6" providerId="AD" clId="Web-{3DCC0E3E-C6EF-39BA-FD90-0DBF23B83820}" dt="2026-02-12T08:50:21.976" v="209" actId="1076"/>
          <ac:spMkLst>
            <pc:docMk/>
            <pc:sldMk cId="2687461520" sldId="259"/>
            <ac:spMk id="3" creationId="{32283541-C723-8452-AA1A-5F98B36D7AC2}"/>
          </ac:spMkLst>
        </pc:spChg>
      </pc:sldChg>
      <pc:sldChg chg="modSp mod modClrScheme chgLayout">
        <pc:chgData name="Aswaine Blake (2335517)" userId="S::2335517@student.uwtsd.ac.uk::91fa3540-2759-4b85-94a4-8a8f6b93fae6" providerId="AD" clId="Web-{3DCC0E3E-C6EF-39BA-FD90-0DBF23B83820}" dt="2026-02-12T08:52:29.250" v="221" actId="20577"/>
        <pc:sldMkLst>
          <pc:docMk/>
          <pc:sldMk cId="3194531140" sldId="260"/>
        </pc:sldMkLst>
        <pc:spChg chg="mod ord">
          <ac:chgData name="Aswaine Blake (2335517)" userId="S::2335517@student.uwtsd.ac.uk::91fa3540-2759-4b85-94a4-8a8f6b93fae6" providerId="AD" clId="Web-{3DCC0E3E-C6EF-39BA-FD90-0DBF23B83820}" dt="2026-02-12T08:33:03.991" v="28" actId="14100"/>
          <ac:spMkLst>
            <pc:docMk/>
            <pc:sldMk cId="3194531140" sldId="260"/>
            <ac:spMk id="2" creationId="{93DDD193-9974-7247-5335-B80EFD5053D4}"/>
          </ac:spMkLst>
        </pc:spChg>
        <pc:spChg chg="mod ord">
          <ac:chgData name="Aswaine Blake (2335517)" userId="S::2335517@student.uwtsd.ac.uk::91fa3540-2759-4b85-94a4-8a8f6b93fae6" providerId="AD" clId="Web-{3DCC0E3E-C6EF-39BA-FD90-0DBF23B83820}" dt="2026-02-12T08:52:29.250" v="221" actId="20577"/>
          <ac:spMkLst>
            <pc:docMk/>
            <pc:sldMk cId="3194531140" sldId="260"/>
            <ac:spMk id="3" creationId="{5CA772A4-F675-6027-28FF-DC6B3E37FFC9}"/>
          </ac:spMkLst>
        </pc:spChg>
      </pc:sldChg>
      <pc:sldChg chg="modSp mod modClrScheme chgLayout">
        <pc:chgData name="Aswaine Blake (2335517)" userId="S::2335517@student.uwtsd.ac.uk::91fa3540-2759-4b85-94a4-8a8f6b93fae6" providerId="AD" clId="Web-{3DCC0E3E-C6EF-39BA-FD90-0DBF23B83820}" dt="2026-02-12T08:52:47.844" v="238"/>
        <pc:sldMkLst>
          <pc:docMk/>
          <pc:sldMk cId="2368183971" sldId="261"/>
        </pc:sldMkLst>
        <pc:spChg chg="mod ord">
          <ac:chgData name="Aswaine Blake (2335517)" userId="S::2335517@student.uwtsd.ac.uk::91fa3540-2759-4b85-94a4-8a8f6b93fae6" providerId="AD" clId="Web-{3DCC0E3E-C6EF-39BA-FD90-0DBF23B83820}" dt="2026-02-12T08:29:56.660" v="5"/>
          <ac:spMkLst>
            <pc:docMk/>
            <pc:sldMk cId="2368183971" sldId="261"/>
            <ac:spMk id="2" creationId="{032120C5-92B9-A450-2947-68D119F2891A}"/>
          </ac:spMkLst>
        </pc:spChg>
        <pc:spChg chg="mod ord">
          <ac:chgData name="Aswaine Blake (2335517)" userId="S::2335517@student.uwtsd.ac.uk::91fa3540-2759-4b85-94a4-8a8f6b93fae6" providerId="AD" clId="Web-{3DCC0E3E-C6EF-39BA-FD90-0DBF23B83820}" dt="2026-02-12T08:29:56.660" v="5"/>
          <ac:spMkLst>
            <pc:docMk/>
            <pc:sldMk cId="2368183971" sldId="261"/>
            <ac:spMk id="3" creationId="{6D3057A1-9D99-CD99-D813-FF667FE11CE1}"/>
          </ac:spMkLst>
        </pc:spChg>
        <pc:graphicFrameChg chg="mod modGraphic">
          <ac:chgData name="Aswaine Blake (2335517)" userId="S::2335517@student.uwtsd.ac.uk::91fa3540-2759-4b85-94a4-8a8f6b93fae6" providerId="AD" clId="Web-{3DCC0E3E-C6EF-39BA-FD90-0DBF23B83820}" dt="2026-02-12T08:52:47.844" v="238"/>
          <ac:graphicFrameMkLst>
            <pc:docMk/>
            <pc:sldMk cId="2368183971" sldId="261"/>
            <ac:graphicFrameMk id="4" creationId="{CF5C4DEB-46E3-20F4-D90D-33FA6313E52A}"/>
          </ac:graphicFrameMkLst>
        </pc:graphicFrameChg>
      </pc:sldChg>
      <pc:sldChg chg="delSp modSp mod modClrScheme delDesignElem chgLayout">
        <pc:chgData name="Aswaine Blake (2335517)" userId="S::2335517@student.uwtsd.ac.uk::91fa3540-2759-4b85-94a4-8a8f6b93fae6" providerId="AD" clId="Web-{3DCC0E3E-C6EF-39BA-FD90-0DBF23B83820}" dt="2026-02-12T08:29:56.660" v="5"/>
        <pc:sldMkLst>
          <pc:docMk/>
          <pc:sldMk cId="2403879511" sldId="262"/>
        </pc:sldMkLst>
        <pc:spChg chg="mod ord">
          <ac:chgData name="Aswaine Blake (2335517)" userId="S::2335517@student.uwtsd.ac.uk::91fa3540-2759-4b85-94a4-8a8f6b93fae6" providerId="AD" clId="Web-{3DCC0E3E-C6EF-39BA-FD90-0DBF23B83820}" dt="2026-02-12T08:29:56.660" v="5"/>
          <ac:spMkLst>
            <pc:docMk/>
            <pc:sldMk cId="2403879511" sldId="262"/>
            <ac:spMk id="2" creationId="{509E26F9-35BA-DF7B-AB42-0CA8B3674588}"/>
          </ac:spMkLst>
        </pc:spChg>
        <pc:spChg chg="mod ord">
          <ac:chgData name="Aswaine Blake (2335517)" userId="S::2335517@student.uwtsd.ac.uk::91fa3540-2759-4b85-94a4-8a8f6b93fae6" providerId="AD" clId="Web-{3DCC0E3E-C6EF-39BA-FD90-0DBF23B83820}" dt="2026-02-12T08:29:56.660" v="5"/>
          <ac:spMkLst>
            <pc:docMk/>
            <pc:sldMk cId="2403879511" sldId="262"/>
            <ac:spMk id="171" creationId="{DAA25949-B4FD-4D92-C3F0-655C85000AA8}"/>
          </ac:spMkLst>
        </pc:spChg>
        <pc:spChg chg="del">
          <ac:chgData name="Aswaine Blake (2335517)" userId="S::2335517@student.uwtsd.ac.uk::91fa3540-2759-4b85-94a4-8a8f6b93fae6" providerId="AD" clId="Web-{3DCC0E3E-C6EF-39BA-FD90-0DBF23B83820}" dt="2026-02-12T08:28:46.721" v="0"/>
          <ac:spMkLst>
            <pc:docMk/>
            <pc:sldMk cId="2403879511" sldId="262"/>
            <ac:spMk id="198" creationId="{1CD81A2A-6ED4-4EF4-A14C-912D31E14800}"/>
          </ac:spMkLst>
        </pc:spChg>
        <pc:spChg chg="del">
          <ac:chgData name="Aswaine Blake (2335517)" userId="S::2335517@student.uwtsd.ac.uk::91fa3540-2759-4b85-94a4-8a8f6b93fae6" providerId="AD" clId="Web-{3DCC0E3E-C6EF-39BA-FD90-0DBF23B83820}" dt="2026-02-12T08:28:46.721" v="0"/>
          <ac:spMkLst>
            <pc:docMk/>
            <pc:sldMk cId="2403879511" sldId="262"/>
            <ac:spMk id="200" creationId="{1661932C-CA15-4E17-B115-FAE7CBEE4789}"/>
          </ac:spMkLst>
        </pc:spChg>
        <pc:spChg chg="del">
          <ac:chgData name="Aswaine Blake (2335517)" userId="S::2335517@student.uwtsd.ac.uk::91fa3540-2759-4b85-94a4-8a8f6b93fae6" providerId="AD" clId="Web-{3DCC0E3E-C6EF-39BA-FD90-0DBF23B83820}" dt="2026-02-12T08:28:46.721" v="0"/>
          <ac:spMkLst>
            <pc:docMk/>
            <pc:sldMk cId="2403879511" sldId="262"/>
            <ac:spMk id="202" creationId="{8590ADD5-9383-4D3D-9047-3DA2593CCB5D}"/>
          </ac:spMkLst>
        </pc:spChg>
        <pc:spChg chg="del">
          <ac:chgData name="Aswaine Blake (2335517)" userId="S::2335517@student.uwtsd.ac.uk::91fa3540-2759-4b85-94a4-8a8f6b93fae6" providerId="AD" clId="Web-{3DCC0E3E-C6EF-39BA-FD90-0DBF23B83820}" dt="2026-02-12T08:28:46.721" v="0"/>
          <ac:spMkLst>
            <pc:docMk/>
            <pc:sldMk cId="2403879511" sldId="262"/>
            <ac:spMk id="204" creationId="{DABE3E45-88CF-45D8-8D40-C773324D93F6}"/>
          </ac:spMkLst>
        </pc:spChg>
        <pc:spChg chg="del">
          <ac:chgData name="Aswaine Blake (2335517)" userId="S::2335517@student.uwtsd.ac.uk::91fa3540-2759-4b85-94a4-8a8f6b93fae6" providerId="AD" clId="Web-{3DCC0E3E-C6EF-39BA-FD90-0DBF23B83820}" dt="2026-02-12T08:28:46.721" v="0"/>
          <ac:spMkLst>
            <pc:docMk/>
            <pc:sldMk cId="2403879511" sldId="262"/>
            <ac:spMk id="208" creationId="{B91ECDA9-56DC-4270-8F33-01C5637B8CEB}"/>
          </ac:spMkLst>
        </pc:spChg>
        <pc:spChg chg="del">
          <ac:chgData name="Aswaine Blake (2335517)" userId="S::2335517@student.uwtsd.ac.uk::91fa3540-2759-4b85-94a4-8a8f6b93fae6" providerId="AD" clId="Web-{3DCC0E3E-C6EF-39BA-FD90-0DBF23B83820}" dt="2026-02-12T08:28:46.721" v="0"/>
          <ac:spMkLst>
            <pc:docMk/>
            <pc:sldMk cId="2403879511" sldId="262"/>
            <ac:spMk id="210" creationId="{75F47824-961D-465D-84F9-EAE11BC6173B}"/>
          </ac:spMkLst>
        </pc:spChg>
        <pc:spChg chg="del">
          <ac:chgData name="Aswaine Blake (2335517)" userId="S::2335517@student.uwtsd.ac.uk::91fa3540-2759-4b85-94a4-8a8f6b93fae6" providerId="AD" clId="Web-{3DCC0E3E-C6EF-39BA-FD90-0DBF23B83820}" dt="2026-02-12T08:28:46.721" v="0"/>
          <ac:spMkLst>
            <pc:docMk/>
            <pc:sldMk cId="2403879511" sldId="262"/>
            <ac:spMk id="212" creationId="{FEC9DA3E-C1D7-472D-B7C0-F71AE41FBA23}"/>
          </ac:spMkLst>
        </pc:spChg>
        <pc:cxnChg chg="del">
          <ac:chgData name="Aswaine Blake (2335517)" userId="S::2335517@student.uwtsd.ac.uk::91fa3540-2759-4b85-94a4-8a8f6b93fae6" providerId="AD" clId="Web-{3DCC0E3E-C6EF-39BA-FD90-0DBF23B83820}" dt="2026-02-12T08:28:46.721" v="0"/>
          <ac:cxnSpMkLst>
            <pc:docMk/>
            <pc:sldMk cId="2403879511" sldId="262"/>
            <ac:cxnSpMk id="206" creationId="{49CD1692-827B-4C8D-B4A1-134FD04CF45C}"/>
          </ac:cxnSpMkLst>
        </pc:cxnChg>
      </pc:sldChg>
      <pc:sldChg chg="delSp modSp mod modClrScheme delDesignElem chgLayout">
        <pc:chgData name="Aswaine Blake (2335517)" userId="S::2335517@student.uwtsd.ac.uk::91fa3540-2759-4b85-94a4-8a8f6b93fae6" providerId="AD" clId="Web-{3DCC0E3E-C6EF-39BA-FD90-0DBF23B83820}" dt="2026-02-12T08:36:59.628" v="68" actId="14100"/>
        <pc:sldMkLst>
          <pc:docMk/>
          <pc:sldMk cId="3143533004" sldId="263"/>
        </pc:sldMkLst>
        <pc:spChg chg="mod ord">
          <ac:chgData name="Aswaine Blake (2335517)" userId="S::2335517@student.uwtsd.ac.uk::91fa3540-2759-4b85-94a4-8a8f6b93fae6" providerId="AD" clId="Web-{3DCC0E3E-C6EF-39BA-FD90-0DBF23B83820}" dt="2026-02-12T08:36:59.628" v="68" actId="14100"/>
          <ac:spMkLst>
            <pc:docMk/>
            <pc:sldMk cId="3143533004" sldId="263"/>
            <ac:spMk id="2" creationId="{55FC4C20-C150-29CF-A083-B1D62F03DEAF}"/>
          </ac:spMkLst>
        </pc:spChg>
        <pc:spChg chg="mod ord">
          <ac:chgData name="Aswaine Blake (2335517)" userId="S::2335517@student.uwtsd.ac.uk::91fa3540-2759-4b85-94a4-8a8f6b93fae6" providerId="AD" clId="Web-{3DCC0E3E-C6EF-39BA-FD90-0DBF23B83820}" dt="2026-02-12T08:31:45.536" v="17" actId="20577"/>
          <ac:spMkLst>
            <pc:docMk/>
            <pc:sldMk cId="3143533004" sldId="263"/>
            <ac:spMk id="3" creationId="{ED160AAE-0B49-61F3-EE3F-368BCC19C685}"/>
          </ac:spMkLst>
        </pc:spChg>
        <pc:spChg chg="mod">
          <ac:chgData name="Aswaine Blake (2335517)" userId="S::2335517@student.uwtsd.ac.uk::91fa3540-2759-4b85-94a4-8a8f6b93fae6" providerId="AD" clId="Web-{3DCC0E3E-C6EF-39BA-FD90-0DBF23B83820}" dt="2026-02-12T08:32:00.396" v="21" actId="1076"/>
          <ac:spMkLst>
            <pc:docMk/>
            <pc:sldMk cId="3143533004" sldId="263"/>
            <ac:spMk id="4" creationId="{FD4463C8-D9C0-03C0-A12C-611771F7AB95}"/>
          </ac:spMkLst>
        </pc:spChg>
        <pc:spChg chg="del">
          <ac:chgData name="Aswaine Blake (2335517)" userId="S::2335517@student.uwtsd.ac.uk::91fa3540-2759-4b85-94a4-8a8f6b93fae6" providerId="AD" clId="Web-{3DCC0E3E-C6EF-39BA-FD90-0DBF23B83820}" dt="2026-02-12T08:28:46.721" v="0"/>
          <ac:spMkLst>
            <pc:docMk/>
            <pc:sldMk cId="3143533004" sldId="263"/>
            <ac:spMk id="211" creationId="{CB6E2F43-29E9-49D9-91FC-E5FEFAAA70DE}"/>
          </ac:spMkLst>
        </pc:spChg>
      </pc:sldChg>
      <pc:sldChg chg="delSp modSp mod modClrScheme delDesignElem chgLayout">
        <pc:chgData name="Aswaine Blake (2335517)" userId="S::2335517@student.uwtsd.ac.uk::91fa3540-2759-4b85-94a4-8a8f6b93fae6" providerId="AD" clId="Web-{3DCC0E3E-C6EF-39BA-FD90-0DBF23B83820}" dt="2026-02-12T08:53:09.298" v="240" actId="20577"/>
        <pc:sldMkLst>
          <pc:docMk/>
          <pc:sldMk cId="4011576141" sldId="264"/>
        </pc:sldMkLst>
        <pc:spChg chg="mod ord">
          <ac:chgData name="Aswaine Blake (2335517)" userId="S::2335517@student.uwtsd.ac.uk::91fa3540-2759-4b85-94a4-8a8f6b93fae6" providerId="AD" clId="Web-{3DCC0E3E-C6EF-39BA-FD90-0DBF23B83820}" dt="2026-02-12T08:36:51.315" v="66" actId="1076"/>
          <ac:spMkLst>
            <pc:docMk/>
            <pc:sldMk cId="4011576141" sldId="264"/>
            <ac:spMk id="2" creationId="{F7BE7544-0809-1261-39AD-C2B68A69EF02}"/>
          </ac:spMkLst>
        </pc:spChg>
        <pc:spChg chg="mod ord">
          <ac:chgData name="Aswaine Blake (2335517)" userId="S::2335517@student.uwtsd.ac.uk::91fa3540-2759-4b85-94a4-8a8f6b93fae6" providerId="AD" clId="Web-{3DCC0E3E-C6EF-39BA-FD90-0DBF23B83820}" dt="2026-02-12T08:53:09.298" v="240" actId="20577"/>
          <ac:spMkLst>
            <pc:docMk/>
            <pc:sldMk cId="4011576141" sldId="264"/>
            <ac:spMk id="89" creationId="{0C5CF3B1-D524-CC1A-C5AC-97B3F68A2114}"/>
          </ac:spMkLst>
        </pc:spChg>
        <pc:spChg chg="del">
          <ac:chgData name="Aswaine Blake (2335517)" userId="S::2335517@student.uwtsd.ac.uk::91fa3540-2759-4b85-94a4-8a8f6b93fae6" providerId="AD" clId="Web-{3DCC0E3E-C6EF-39BA-FD90-0DBF23B83820}" dt="2026-02-12T08:28:46.721" v="0"/>
          <ac:spMkLst>
            <pc:docMk/>
            <pc:sldMk cId="4011576141" sldId="264"/>
            <ac:spMk id="98" creationId="{79BB35BC-D5C2-4C8B-A22A-A71E6191913B}"/>
          </ac:spMkLst>
        </pc:spChg>
      </pc:sldChg>
      <pc:sldChg chg="modSp mod modClrScheme chgLayout">
        <pc:chgData name="Aswaine Blake (2335517)" userId="S::2335517@student.uwtsd.ac.uk::91fa3540-2759-4b85-94a4-8a8f6b93fae6" providerId="AD" clId="Web-{3DCC0E3E-C6EF-39BA-FD90-0DBF23B83820}" dt="2026-02-12T08:36:46.706" v="65" actId="1076"/>
        <pc:sldMkLst>
          <pc:docMk/>
          <pc:sldMk cId="1843560724" sldId="265"/>
        </pc:sldMkLst>
        <pc:spChg chg="mod ord">
          <ac:chgData name="Aswaine Blake (2335517)" userId="S::2335517@student.uwtsd.ac.uk::91fa3540-2759-4b85-94a4-8a8f6b93fae6" providerId="AD" clId="Web-{3DCC0E3E-C6EF-39BA-FD90-0DBF23B83820}" dt="2026-02-12T08:36:46.706" v="65" actId="1076"/>
          <ac:spMkLst>
            <pc:docMk/>
            <pc:sldMk cId="1843560724" sldId="265"/>
            <ac:spMk id="2" creationId="{9A8FE7EA-8039-4FE5-6168-3B64B1E6866F}"/>
          </ac:spMkLst>
        </pc:spChg>
        <pc:spChg chg="mod ord">
          <ac:chgData name="Aswaine Blake (2335517)" userId="S::2335517@student.uwtsd.ac.uk::91fa3540-2759-4b85-94a4-8a8f6b93fae6" providerId="AD" clId="Web-{3DCC0E3E-C6EF-39BA-FD90-0DBF23B83820}" dt="2026-02-12T08:33:51.697" v="32" actId="20577"/>
          <ac:spMkLst>
            <pc:docMk/>
            <pc:sldMk cId="1843560724" sldId="265"/>
            <ac:spMk id="3" creationId="{4B746D69-60D4-DF0C-B343-B7A017F3CD9A}"/>
          </ac:spMkLst>
        </pc:spChg>
        <pc:spChg chg="mod">
          <ac:chgData name="Aswaine Blake (2335517)" userId="S::2335517@student.uwtsd.ac.uk::91fa3540-2759-4b85-94a4-8a8f6b93fae6" providerId="AD" clId="Web-{3DCC0E3E-C6EF-39BA-FD90-0DBF23B83820}" dt="2026-02-12T08:34:35.809" v="42" actId="20577"/>
          <ac:spMkLst>
            <pc:docMk/>
            <pc:sldMk cId="1843560724" sldId="265"/>
            <ac:spMk id="11" creationId="{385BCB4C-BC70-1703-A126-C700CDD025C2}"/>
          </ac:spMkLst>
        </pc:spChg>
      </pc:sldChg>
      <pc:sldChg chg="modSp mod modClrScheme chgLayout">
        <pc:chgData name="Aswaine Blake (2335517)" userId="S::2335517@student.uwtsd.ac.uk::91fa3540-2759-4b85-94a4-8a8f6b93fae6" providerId="AD" clId="Web-{3DCC0E3E-C6EF-39BA-FD90-0DBF23B83820}" dt="2026-02-13T15:53:55.185" v="365" actId="20577"/>
        <pc:sldMkLst>
          <pc:docMk/>
          <pc:sldMk cId="3006735842" sldId="266"/>
        </pc:sldMkLst>
        <pc:spChg chg="mod ord">
          <ac:chgData name="Aswaine Blake (2335517)" userId="S::2335517@student.uwtsd.ac.uk::91fa3540-2759-4b85-94a4-8a8f6b93fae6" providerId="AD" clId="Web-{3DCC0E3E-C6EF-39BA-FD90-0DBF23B83820}" dt="2026-02-12T08:36:41.034" v="64" actId="1076"/>
          <ac:spMkLst>
            <pc:docMk/>
            <pc:sldMk cId="3006735842" sldId="266"/>
            <ac:spMk id="2" creationId="{09D8DE33-2AF4-055C-91C1-0F8C6725AFF2}"/>
          </ac:spMkLst>
        </pc:spChg>
        <pc:spChg chg="mod ord">
          <ac:chgData name="Aswaine Blake (2335517)" userId="S::2335517@student.uwtsd.ac.uk::91fa3540-2759-4b85-94a4-8a8f6b93fae6" providerId="AD" clId="Web-{3DCC0E3E-C6EF-39BA-FD90-0DBF23B83820}" dt="2026-02-13T15:53:55.185" v="365" actId="20577"/>
          <ac:spMkLst>
            <pc:docMk/>
            <pc:sldMk cId="3006735842" sldId="266"/>
            <ac:spMk id="3" creationId="{9713F37D-9B4B-6C2D-1AE5-0EA89250BB9A}"/>
          </ac:spMkLst>
        </pc:spChg>
      </pc:sldChg>
      <pc:sldChg chg="modSp mod modClrScheme chgLayout">
        <pc:chgData name="Aswaine Blake (2335517)" userId="S::2335517@student.uwtsd.ac.uk::91fa3540-2759-4b85-94a4-8a8f6b93fae6" providerId="AD" clId="Web-{3DCC0E3E-C6EF-39BA-FD90-0DBF23B83820}" dt="2026-02-13T15:47:29.203" v="347" actId="20577"/>
        <pc:sldMkLst>
          <pc:docMk/>
          <pc:sldMk cId="803863819" sldId="268"/>
        </pc:sldMkLst>
        <pc:spChg chg="mod ord">
          <ac:chgData name="Aswaine Blake (2335517)" userId="S::2335517@student.uwtsd.ac.uk::91fa3540-2759-4b85-94a4-8a8f6b93fae6" providerId="AD" clId="Web-{3DCC0E3E-C6EF-39BA-FD90-0DBF23B83820}" dt="2026-02-12T08:36:29.018" v="61" actId="1076"/>
          <ac:spMkLst>
            <pc:docMk/>
            <pc:sldMk cId="803863819" sldId="268"/>
            <ac:spMk id="2" creationId="{BCDBF824-B256-ED3A-078E-CB4F01596070}"/>
          </ac:spMkLst>
        </pc:spChg>
        <pc:spChg chg="mod ord">
          <ac:chgData name="Aswaine Blake (2335517)" userId="S::2335517@student.uwtsd.ac.uk::91fa3540-2759-4b85-94a4-8a8f6b93fae6" providerId="AD" clId="Web-{3DCC0E3E-C6EF-39BA-FD90-0DBF23B83820}" dt="2026-02-13T15:47:29.203" v="347" actId="20577"/>
          <ac:spMkLst>
            <pc:docMk/>
            <pc:sldMk cId="803863819" sldId="268"/>
            <ac:spMk id="3" creationId="{AA1430DB-6EB8-5F48-DEFA-E247F8A8D2FE}"/>
          </ac:spMkLst>
        </pc:spChg>
      </pc:sldChg>
      <pc:sldChg chg="modSp mod modClrScheme chgLayout">
        <pc:chgData name="Aswaine Blake (2335517)" userId="S::2335517@student.uwtsd.ac.uk::91fa3540-2759-4b85-94a4-8a8f6b93fae6" providerId="AD" clId="Web-{3DCC0E3E-C6EF-39BA-FD90-0DBF23B83820}" dt="2026-02-13T15:50:22.319" v="351" actId="20577"/>
        <pc:sldMkLst>
          <pc:docMk/>
          <pc:sldMk cId="3254109154" sldId="269"/>
        </pc:sldMkLst>
        <pc:spChg chg="mod ord">
          <ac:chgData name="Aswaine Blake (2335517)" userId="S::2335517@student.uwtsd.ac.uk::91fa3540-2759-4b85-94a4-8a8f6b93fae6" providerId="AD" clId="Web-{3DCC0E3E-C6EF-39BA-FD90-0DBF23B83820}" dt="2026-02-12T08:36:25.486" v="60" actId="1076"/>
          <ac:spMkLst>
            <pc:docMk/>
            <pc:sldMk cId="3254109154" sldId="269"/>
            <ac:spMk id="2" creationId="{D2CC8FA6-E15E-41AF-4E11-239154406C37}"/>
          </ac:spMkLst>
        </pc:spChg>
        <pc:spChg chg="mod ord">
          <ac:chgData name="Aswaine Blake (2335517)" userId="S::2335517@student.uwtsd.ac.uk::91fa3540-2759-4b85-94a4-8a8f6b93fae6" providerId="AD" clId="Web-{3DCC0E3E-C6EF-39BA-FD90-0DBF23B83820}" dt="2026-02-13T15:50:22.319" v="351" actId="20577"/>
          <ac:spMkLst>
            <pc:docMk/>
            <pc:sldMk cId="3254109154" sldId="269"/>
            <ac:spMk id="3" creationId="{C045B03C-44CE-A194-59A1-86B534C75AB5}"/>
          </ac:spMkLst>
        </pc:spChg>
      </pc:sldChg>
      <pc:sldChg chg="modSp mod modClrScheme chgLayout">
        <pc:chgData name="Aswaine Blake (2335517)" userId="S::2335517@student.uwtsd.ac.uk::91fa3540-2759-4b85-94a4-8a8f6b93fae6" providerId="AD" clId="Web-{3DCC0E3E-C6EF-39BA-FD90-0DBF23B83820}" dt="2026-02-12T08:36:20.221" v="59" actId="1076"/>
        <pc:sldMkLst>
          <pc:docMk/>
          <pc:sldMk cId="3803975319" sldId="270"/>
        </pc:sldMkLst>
        <pc:spChg chg="mod ord">
          <ac:chgData name="Aswaine Blake (2335517)" userId="S::2335517@student.uwtsd.ac.uk::91fa3540-2759-4b85-94a4-8a8f6b93fae6" providerId="AD" clId="Web-{3DCC0E3E-C6EF-39BA-FD90-0DBF23B83820}" dt="2026-02-12T08:36:20.221" v="59" actId="1076"/>
          <ac:spMkLst>
            <pc:docMk/>
            <pc:sldMk cId="3803975319" sldId="270"/>
            <ac:spMk id="2" creationId="{20DCAAA8-E7BE-277D-E8B0-E376ABFDD61D}"/>
          </ac:spMkLst>
        </pc:spChg>
        <pc:spChg chg="mod ord">
          <ac:chgData name="Aswaine Blake (2335517)" userId="S::2335517@student.uwtsd.ac.uk::91fa3540-2759-4b85-94a4-8a8f6b93fae6" providerId="AD" clId="Web-{3DCC0E3E-C6EF-39BA-FD90-0DBF23B83820}" dt="2026-02-12T08:35:36.031" v="49" actId="20577"/>
          <ac:spMkLst>
            <pc:docMk/>
            <pc:sldMk cId="3803975319" sldId="270"/>
            <ac:spMk id="3" creationId="{18676ABD-3593-CC5E-0AA1-2B1C7435223F}"/>
          </ac:spMkLst>
        </pc:spChg>
      </pc:sldChg>
      <pc:sldChg chg="modSp mod modClrScheme chgLayout">
        <pc:chgData name="Aswaine Blake (2335517)" userId="S::2335517@student.uwtsd.ac.uk::91fa3540-2759-4b85-94a4-8a8f6b93fae6" providerId="AD" clId="Web-{3DCC0E3E-C6EF-39BA-FD90-0DBF23B83820}" dt="2026-02-13T15:55:51.692" v="389" actId="20577"/>
        <pc:sldMkLst>
          <pc:docMk/>
          <pc:sldMk cId="2739140693" sldId="271"/>
        </pc:sldMkLst>
        <pc:spChg chg="mod ord">
          <ac:chgData name="Aswaine Blake (2335517)" userId="S::2335517@student.uwtsd.ac.uk::91fa3540-2759-4b85-94a4-8a8f6b93fae6" providerId="AD" clId="Web-{3DCC0E3E-C6EF-39BA-FD90-0DBF23B83820}" dt="2026-02-12T08:36:03.548" v="55" actId="14100"/>
          <ac:spMkLst>
            <pc:docMk/>
            <pc:sldMk cId="2739140693" sldId="271"/>
            <ac:spMk id="2" creationId="{8357A5C8-6DF8-8BB3-8FC6-F368DE0CC541}"/>
          </ac:spMkLst>
        </pc:spChg>
        <pc:spChg chg="mod ord">
          <ac:chgData name="Aswaine Blake (2335517)" userId="S::2335517@student.uwtsd.ac.uk::91fa3540-2759-4b85-94a4-8a8f6b93fae6" providerId="AD" clId="Web-{3DCC0E3E-C6EF-39BA-FD90-0DBF23B83820}" dt="2026-02-13T15:55:51.692" v="389" actId="20577"/>
          <ac:spMkLst>
            <pc:docMk/>
            <pc:sldMk cId="2739140693" sldId="271"/>
            <ac:spMk id="3" creationId="{5F560BAB-3BE1-77E5-FCCD-6E4E84FB3BCD}"/>
          </ac:spMkLst>
        </pc:spChg>
      </pc:sldChg>
      <pc:sldChg chg="modSp mod modClrScheme chgLayout">
        <pc:chgData name="Aswaine Blake (2335517)" userId="S::2335517@student.uwtsd.ac.uk::91fa3540-2759-4b85-94a4-8a8f6b93fae6" providerId="AD" clId="Web-{3DCC0E3E-C6EF-39BA-FD90-0DBF23B83820}" dt="2026-02-13T16:02:50.085" v="473" actId="20577"/>
        <pc:sldMkLst>
          <pc:docMk/>
          <pc:sldMk cId="117516038" sldId="272"/>
        </pc:sldMkLst>
        <pc:spChg chg="mod ord">
          <ac:chgData name="Aswaine Blake (2335517)" userId="S::2335517@student.uwtsd.ac.uk::91fa3540-2759-4b85-94a4-8a8f6b93fae6" providerId="AD" clId="Web-{3DCC0E3E-C6EF-39BA-FD90-0DBF23B83820}" dt="2026-02-12T08:36:32.096" v="62" actId="1076"/>
          <ac:spMkLst>
            <pc:docMk/>
            <pc:sldMk cId="117516038" sldId="272"/>
            <ac:spMk id="2" creationId="{87D083E4-0AB2-7503-5803-64A1DE1375C1}"/>
          </ac:spMkLst>
        </pc:spChg>
        <pc:spChg chg="mod ord">
          <ac:chgData name="Aswaine Blake (2335517)" userId="S::2335517@student.uwtsd.ac.uk::91fa3540-2759-4b85-94a4-8a8f6b93fae6" providerId="AD" clId="Web-{3DCC0E3E-C6EF-39BA-FD90-0DBF23B83820}" dt="2026-02-13T16:02:50.085" v="473" actId="20577"/>
          <ac:spMkLst>
            <pc:docMk/>
            <pc:sldMk cId="117516038" sldId="272"/>
            <ac:spMk id="3" creationId="{6945B363-8810-23F2-F3F8-377F3AC4EA1F}"/>
          </ac:spMkLst>
        </pc:spChg>
      </pc:sldChg>
      <pc:sldChg chg="modSp mod modClrScheme chgLayout">
        <pc:chgData name="Aswaine Blake (2335517)" userId="S::2335517@student.uwtsd.ac.uk::91fa3540-2759-4b85-94a4-8a8f6b93fae6" providerId="AD" clId="Web-{3DCC0E3E-C6EF-39BA-FD90-0DBF23B83820}" dt="2026-02-13T15:58:49.486" v="408" actId="20577"/>
        <pc:sldMkLst>
          <pc:docMk/>
          <pc:sldMk cId="637640696" sldId="273"/>
        </pc:sldMkLst>
        <pc:spChg chg="mod ord">
          <ac:chgData name="Aswaine Blake (2335517)" userId="S::2335517@student.uwtsd.ac.uk::91fa3540-2759-4b85-94a4-8a8f6b93fae6" providerId="AD" clId="Web-{3DCC0E3E-C6EF-39BA-FD90-0DBF23B83820}" dt="2026-02-12T08:36:36.799" v="63" actId="1076"/>
          <ac:spMkLst>
            <pc:docMk/>
            <pc:sldMk cId="637640696" sldId="273"/>
            <ac:spMk id="2" creationId="{7DDE4F7C-A430-8F72-0FAC-F0BE2EA10DA8}"/>
          </ac:spMkLst>
        </pc:spChg>
        <pc:spChg chg="mod ord">
          <ac:chgData name="Aswaine Blake (2335517)" userId="S::2335517@student.uwtsd.ac.uk::91fa3540-2759-4b85-94a4-8a8f6b93fae6" providerId="AD" clId="Web-{3DCC0E3E-C6EF-39BA-FD90-0DBF23B83820}" dt="2026-02-13T15:58:49.486" v="408" actId="20577"/>
          <ac:spMkLst>
            <pc:docMk/>
            <pc:sldMk cId="637640696" sldId="273"/>
            <ac:spMk id="3" creationId="{977F1835-1523-58D9-4A81-B1F6BD982397}"/>
          </ac:spMkLst>
        </pc:spChg>
      </pc:sldChg>
      <pc:sldChg chg="addSp delSp modSp mod modClrScheme chgLayout">
        <pc:chgData name="Aswaine Blake (2335517)" userId="S::2335517@student.uwtsd.ac.uk::91fa3540-2759-4b85-94a4-8a8f6b93fae6" providerId="AD" clId="Web-{3DCC0E3E-C6EF-39BA-FD90-0DBF23B83820}" dt="2026-02-12T08:52:11.702" v="219" actId="1076"/>
        <pc:sldMkLst>
          <pc:docMk/>
          <pc:sldMk cId="640442313" sldId="274"/>
        </pc:sldMkLst>
        <pc:spChg chg="mod ord">
          <ac:chgData name="Aswaine Blake (2335517)" userId="S::2335517@student.uwtsd.ac.uk::91fa3540-2759-4b85-94a4-8a8f6b93fae6" providerId="AD" clId="Web-{3DCC0E3E-C6EF-39BA-FD90-0DBF23B83820}" dt="2026-02-12T08:39:13.710" v="128" actId="20577"/>
          <ac:spMkLst>
            <pc:docMk/>
            <pc:sldMk cId="640442313" sldId="274"/>
            <ac:spMk id="2" creationId="{D6A11EE5-F824-68D7-22F6-D8C2F65F779E}"/>
          </ac:spMkLst>
        </pc:spChg>
        <pc:spChg chg="mod ord">
          <ac:chgData name="Aswaine Blake (2335517)" userId="S::2335517@student.uwtsd.ac.uk::91fa3540-2759-4b85-94a4-8a8f6b93fae6" providerId="AD" clId="Web-{3DCC0E3E-C6EF-39BA-FD90-0DBF23B83820}" dt="2026-02-12T08:41:19.103" v="149" actId="20577"/>
          <ac:spMkLst>
            <pc:docMk/>
            <pc:sldMk cId="640442313" sldId="274"/>
            <ac:spMk id="3" creationId="{05086890-A468-ACCF-E6B1-120E69B1EE1D}"/>
          </ac:spMkLst>
        </pc:spChg>
        <pc:graphicFrameChg chg="add del mod modGraphic">
          <ac:chgData name="Aswaine Blake (2335517)" userId="S::2335517@student.uwtsd.ac.uk::91fa3540-2759-4b85-94a4-8a8f6b93fae6" providerId="AD" clId="Web-{3DCC0E3E-C6EF-39BA-FD90-0DBF23B83820}" dt="2026-02-12T08:52:11.702" v="219" actId="1076"/>
          <ac:graphicFrameMkLst>
            <pc:docMk/>
            <pc:sldMk cId="640442313" sldId="274"/>
            <ac:graphicFrameMk id="5" creationId="{8949328E-0AFE-8060-E35C-7BC50FE1449E}"/>
          </ac:graphicFrameMkLst>
        </pc:graphicFrameChg>
      </pc:sldChg>
      <pc:sldChg chg="modSp mod modClrScheme chgLayout">
        <pc:chgData name="Aswaine Blake (2335517)" userId="S::2335517@student.uwtsd.ac.uk::91fa3540-2759-4b85-94a4-8a8f6b93fae6" providerId="AD" clId="Web-{3DCC0E3E-C6EF-39BA-FD90-0DBF23B83820}" dt="2026-02-12T08:46:17.983" v="171" actId="20577"/>
        <pc:sldMkLst>
          <pc:docMk/>
          <pc:sldMk cId="326599085" sldId="275"/>
        </pc:sldMkLst>
        <pc:spChg chg="mod ord">
          <ac:chgData name="Aswaine Blake (2335517)" userId="S::2335517@student.uwtsd.ac.uk::91fa3540-2759-4b85-94a4-8a8f6b93fae6" providerId="AD" clId="Web-{3DCC0E3E-C6EF-39BA-FD90-0DBF23B83820}" dt="2026-02-12T08:29:56.660" v="5"/>
          <ac:spMkLst>
            <pc:docMk/>
            <pc:sldMk cId="326599085" sldId="275"/>
            <ac:spMk id="2" creationId="{EAC6CF2F-BDD1-02FD-86F8-8F703075E8D3}"/>
          </ac:spMkLst>
        </pc:spChg>
        <pc:spChg chg="mod ord">
          <ac:chgData name="Aswaine Blake (2335517)" userId="S::2335517@student.uwtsd.ac.uk::91fa3540-2759-4b85-94a4-8a8f6b93fae6" providerId="AD" clId="Web-{3DCC0E3E-C6EF-39BA-FD90-0DBF23B83820}" dt="2026-02-12T08:46:17.983" v="171" actId="20577"/>
          <ac:spMkLst>
            <pc:docMk/>
            <pc:sldMk cId="326599085" sldId="275"/>
            <ac:spMk id="3" creationId="{2D19346A-6D39-301F-FF0B-7567EB0962B4}"/>
          </ac:spMkLst>
        </pc:spChg>
      </pc:sldChg>
      <pc:sldChg chg="addSp delSp modSp mod modClrScheme chgLayout">
        <pc:chgData name="Aswaine Blake (2335517)" userId="S::2335517@student.uwtsd.ac.uk::91fa3540-2759-4b85-94a4-8a8f6b93fae6" providerId="AD" clId="Web-{3DCC0E3E-C6EF-39BA-FD90-0DBF23B83820}" dt="2026-02-12T08:48:53.125" v="201" actId="20577"/>
        <pc:sldMkLst>
          <pc:docMk/>
          <pc:sldMk cId="294565540" sldId="276"/>
        </pc:sldMkLst>
        <pc:spChg chg="mod ord">
          <ac:chgData name="Aswaine Blake (2335517)" userId="S::2335517@student.uwtsd.ac.uk::91fa3540-2759-4b85-94a4-8a8f6b93fae6" providerId="AD" clId="Web-{3DCC0E3E-C6EF-39BA-FD90-0DBF23B83820}" dt="2026-02-12T08:46:20.687" v="173" actId="20577"/>
          <ac:spMkLst>
            <pc:docMk/>
            <pc:sldMk cId="294565540" sldId="276"/>
            <ac:spMk id="2" creationId="{6BCF8DEE-E37A-26FA-4098-69060090774C}"/>
          </ac:spMkLst>
        </pc:spChg>
        <pc:spChg chg="mod ord">
          <ac:chgData name="Aswaine Blake (2335517)" userId="S::2335517@student.uwtsd.ac.uk::91fa3540-2759-4b85-94a4-8a8f6b93fae6" providerId="AD" clId="Web-{3DCC0E3E-C6EF-39BA-FD90-0DBF23B83820}" dt="2026-02-12T08:48:53.125" v="201" actId="20577"/>
          <ac:spMkLst>
            <pc:docMk/>
            <pc:sldMk cId="294565540" sldId="276"/>
            <ac:spMk id="3" creationId="{41B49700-7AEB-7ADD-02BA-0971FBA311CC}"/>
          </ac:spMkLst>
        </pc:spChg>
        <pc:spChg chg="add del mod">
          <ac:chgData name="Aswaine Blake (2335517)" userId="S::2335517@student.uwtsd.ac.uk::91fa3540-2759-4b85-94a4-8a8f6b93fae6" providerId="AD" clId="Web-{3DCC0E3E-C6EF-39BA-FD90-0DBF23B83820}" dt="2026-02-12T08:46:14.296" v="168"/>
          <ac:spMkLst>
            <pc:docMk/>
            <pc:sldMk cId="294565540" sldId="276"/>
            <ac:spMk id="4" creationId="{8705F63A-C6B8-82D2-FFF8-7CFBB1F8983F}"/>
          </ac:spMkLst>
        </pc:spChg>
      </pc:sldChg>
      <pc:sldChg chg="modSp new">
        <pc:chgData name="Aswaine Blake (2335517)" userId="S::2335517@student.uwtsd.ac.uk::91fa3540-2759-4b85-94a4-8a8f6b93fae6" providerId="AD" clId="Web-{3DCC0E3E-C6EF-39BA-FD90-0DBF23B83820}" dt="2026-02-13T15:56:41.592" v="401" actId="20577"/>
        <pc:sldMkLst>
          <pc:docMk/>
          <pc:sldMk cId="3423618269" sldId="277"/>
        </pc:sldMkLst>
        <pc:spChg chg="mod">
          <ac:chgData name="Aswaine Blake (2335517)" userId="S::2335517@student.uwtsd.ac.uk::91fa3540-2759-4b85-94a4-8a8f6b93fae6" providerId="AD" clId="Web-{3DCC0E3E-C6EF-39BA-FD90-0DBF23B83820}" dt="2026-02-13T15:55:18.359" v="384" actId="20577"/>
          <ac:spMkLst>
            <pc:docMk/>
            <pc:sldMk cId="3423618269" sldId="277"/>
            <ac:spMk id="2" creationId="{7A71C282-055C-9E1B-B1DE-861B4EA9B154}"/>
          </ac:spMkLst>
        </pc:spChg>
        <pc:spChg chg="mod">
          <ac:chgData name="Aswaine Blake (2335517)" userId="S::2335517@student.uwtsd.ac.uk::91fa3540-2759-4b85-94a4-8a8f6b93fae6" providerId="AD" clId="Web-{3DCC0E3E-C6EF-39BA-FD90-0DBF23B83820}" dt="2026-02-13T15:56:41.592" v="401" actId="20577"/>
          <ac:spMkLst>
            <pc:docMk/>
            <pc:sldMk cId="3423618269" sldId="277"/>
            <ac:spMk id="3" creationId="{54AAB5E6-13A3-B148-95D1-6827E264E487}"/>
          </ac:spMkLst>
        </pc:spChg>
      </pc:sldChg>
      <pc:sldMasterChg chg="del delSldLayout">
        <pc:chgData name="Aswaine Blake (2335517)" userId="S::2335517@student.uwtsd.ac.uk::91fa3540-2759-4b85-94a4-8a8f6b93fae6" providerId="AD" clId="Web-{3DCC0E3E-C6EF-39BA-FD90-0DBF23B83820}" dt="2026-02-12T08:28:46.721" v="0"/>
        <pc:sldMasterMkLst>
          <pc:docMk/>
          <pc:sldMasterMk cId="2460954070" sldId="2147483660"/>
        </pc:sldMasterMkLst>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2385387890" sldId="2147483661"/>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949138452" sldId="2147483662"/>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2591524520" sldId="2147483663"/>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1203092039" sldId="2147483664"/>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3733172339" sldId="2147483665"/>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3210312558" sldId="2147483666"/>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3146388984" sldId="2147483667"/>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3171841454" sldId="2147483668"/>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1718958274" sldId="2147483669"/>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2202905451" sldId="2147483670"/>
          </pc:sldLayoutMkLst>
        </pc:sldLayoutChg>
        <pc:sldLayoutChg chg="del">
          <pc:chgData name="Aswaine Blake (2335517)" userId="S::2335517@student.uwtsd.ac.uk::91fa3540-2759-4b85-94a4-8a8f6b93fae6" providerId="AD" clId="Web-{3DCC0E3E-C6EF-39BA-FD90-0DBF23B83820}" dt="2026-02-12T08:28:46.721" v="0"/>
          <pc:sldLayoutMkLst>
            <pc:docMk/>
            <pc:sldMasterMk cId="2460954070" sldId="2147483660"/>
            <pc:sldLayoutMk cId="3479445657" sldId="2147483671"/>
          </pc:sldLayoutMkLst>
        </pc:sldLayoutChg>
      </pc:sldMasterChg>
      <pc:sldMasterChg chg="add del addSldLayout delSldLayout modSldLayout">
        <pc:chgData name="Aswaine Blake (2335517)" userId="S::2335517@student.uwtsd.ac.uk::91fa3540-2759-4b85-94a4-8a8f6b93fae6" providerId="AD" clId="Web-{3DCC0E3E-C6EF-39BA-FD90-0DBF23B83820}" dt="2026-02-12T08:29:15.315" v="1"/>
        <pc:sldMasterMkLst>
          <pc:docMk/>
          <pc:sldMasterMk cId="2860006802" sldId="2147483672"/>
        </pc:sldMasterMkLst>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1934867427" sldId="2147483673"/>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883159902" sldId="2147483674"/>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4105945892" sldId="2147483675"/>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638387054" sldId="2147483676"/>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1565605005" sldId="2147483677"/>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1071823546" sldId="2147483678"/>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3205507441" sldId="2147483679"/>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4269724441" sldId="2147483680"/>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942832128" sldId="2147483681"/>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1530871045" sldId="2147483682"/>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1379960250" sldId="2147483683"/>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3560145244" sldId="2147483684"/>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3510765091" sldId="2147483685"/>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4042639575" sldId="2147483686"/>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1549835388" sldId="2147483687"/>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3225271275" sldId="2147483688"/>
          </pc:sldLayoutMkLst>
        </pc:sldLayoutChg>
        <pc:sldLayoutChg chg="add del mod replId">
          <pc:chgData name="Aswaine Blake (2335517)" userId="S::2335517@student.uwtsd.ac.uk::91fa3540-2759-4b85-94a4-8a8f6b93fae6" providerId="AD" clId="Web-{3DCC0E3E-C6EF-39BA-FD90-0DBF23B83820}" dt="2026-02-12T08:29:15.315" v="1"/>
          <pc:sldLayoutMkLst>
            <pc:docMk/>
            <pc:sldMasterMk cId="2860006802" sldId="2147483672"/>
            <pc:sldLayoutMk cId="606681562" sldId="2147483689"/>
          </pc:sldLayoutMkLst>
        </pc:sldLayoutChg>
      </pc:sldMasterChg>
      <pc:sldMasterChg chg="add del addSldLayout delSldLayout modSldLayout">
        <pc:chgData name="Aswaine Blake (2335517)" userId="S::2335517@student.uwtsd.ac.uk::91fa3540-2759-4b85-94a4-8a8f6b93fae6" providerId="AD" clId="Web-{3DCC0E3E-C6EF-39BA-FD90-0DBF23B83820}" dt="2026-02-12T08:29:18.628" v="2"/>
        <pc:sldMasterMkLst>
          <pc:docMk/>
          <pc:sldMasterMk cId="3311050003" sldId="2147483690"/>
        </pc:sldMasterMkLst>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509280294" sldId="2147483691"/>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854070213" sldId="2147483692"/>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2348984038" sldId="2147483693"/>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4027426034" sldId="2147483694"/>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641928289" sldId="2147483695"/>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2286226285" sldId="2147483696"/>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14158665" sldId="2147483697"/>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638703462" sldId="2147483698"/>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448570087" sldId="2147483699"/>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1289306832" sldId="2147483700"/>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2105414464" sldId="2147483701"/>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3103038768" sldId="2147483702"/>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1632018684" sldId="2147483703"/>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3104664621" sldId="2147483704"/>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2856483348" sldId="2147483705"/>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2382010212" sldId="2147483706"/>
          </pc:sldLayoutMkLst>
        </pc:sldLayoutChg>
        <pc:sldLayoutChg chg="add del mod replId">
          <pc:chgData name="Aswaine Blake (2335517)" userId="S::2335517@student.uwtsd.ac.uk::91fa3540-2759-4b85-94a4-8a8f6b93fae6" providerId="AD" clId="Web-{3DCC0E3E-C6EF-39BA-FD90-0DBF23B83820}" dt="2026-02-12T08:29:18.628" v="2"/>
          <pc:sldLayoutMkLst>
            <pc:docMk/>
            <pc:sldMasterMk cId="3311050003" sldId="2147483690"/>
            <pc:sldLayoutMk cId="459981826" sldId="2147483707"/>
          </pc:sldLayoutMkLst>
        </pc:sldLayoutChg>
      </pc:sldMasterChg>
      <pc:sldMasterChg chg="add del addSldLayout delSldLayout modSldLayout">
        <pc:chgData name="Aswaine Blake (2335517)" userId="S::2335517@student.uwtsd.ac.uk::91fa3540-2759-4b85-94a4-8a8f6b93fae6" providerId="AD" clId="Web-{3DCC0E3E-C6EF-39BA-FD90-0DBF23B83820}" dt="2026-02-12T08:29:26.378" v="3"/>
        <pc:sldMasterMkLst>
          <pc:docMk/>
          <pc:sldMasterMk cId="4001208243" sldId="2147483708"/>
        </pc:sldMasterMkLst>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830106693" sldId="2147483709"/>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3308719421" sldId="2147483710"/>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901716868" sldId="2147483711"/>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3223831825" sldId="2147483712"/>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3602904203" sldId="2147483713"/>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2174904526" sldId="2147483714"/>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1191306428" sldId="2147483715"/>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3386601229" sldId="2147483716"/>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3689917583" sldId="2147483717"/>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2780939910" sldId="2147483718"/>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4223259590" sldId="2147483719"/>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613634157" sldId="2147483720"/>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2542929350" sldId="2147483721"/>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2073968838" sldId="2147483722"/>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2859526193" sldId="2147483723"/>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1048418461" sldId="2147483724"/>
          </pc:sldLayoutMkLst>
        </pc:sldLayoutChg>
        <pc:sldLayoutChg chg="add del mod replId">
          <pc:chgData name="Aswaine Blake (2335517)" userId="S::2335517@student.uwtsd.ac.uk::91fa3540-2759-4b85-94a4-8a8f6b93fae6" providerId="AD" clId="Web-{3DCC0E3E-C6EF-39BA-FD90-0DBF23B83820}" dt="2026-02-12T08:29:26.378" v="3"/>
          <pc:sldLayoutMkLst>
            <pc:docMk/>
            <pc:sldMasterMk cId="4001208243" sldId="2147483708"/>
            <pc:sldLayoutMk cId="1444897602" sldId="2147483725"/>
          </pc:sldLayoutMkLst>
        </pc:sldLayoutChg>
      </pc:sldMasterChg>
      <pc:sldMasterChg chg="add del addSldLayout delSldLayout modSldLayout">
        <pc:chgData name="Aswaine Blake (2335517)" userId="S::2335517@student.uwtsd.ac.uk::91fa3540-2759-4b85-94a4-8a8f6b93fae6" providerId="AD" clId="Web-{3DCC0E3E-C6EF-39BA-FD90-0DBF23B83820}" dt="2026-02-12T08:29:40.300" v="4"/>
        <pc:sldMasterMkLst>
          <pc:docMk/>
          <pc:sldMasterMk cId="150060646" sldId="2147483726"/>
        </pc:sldMasterMkLst>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2766550412" sldId="2147483727"/>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782185634" sldId="2147483728"/>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2896869896" sldId="2147483729"/>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2267274113" sldId="2147483730"/>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889854096" sldId="2147483731"/>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383754533" sldId="2147483732"/>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858619819" sldId="2147483733"/>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963866804" sldId="2147483734"/>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3851976671" sldId="2147483735"/>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1482152168" sldId="2147483736"/>
          </pc:sldLayoutMkLst>
        </pc:sldLayoutChg>
        <pc:sldLayoutChg chg="add del mod replId">
          <pc:chgData name="Aswaine Blake (2335517)" userId="S::2335517@student.uwtsd.ac.uk::91fa3540-2759-4b85-94a4-8a8f6b93fae6" providerId="AD" clId="Web-{3DCC0E3E-C6EF-39BA-FD90-0DBF23B83820}" dt="2026-02-12T08:29:40.300" v="4"/>
          <pc:sldLayoutMkLst>
            <pc:docMk/>
            <pc:sldMasterMk cId="150060646" sldId="2147483726"/>
            <pc:sldLayoutMk cId="1341317467" sldId="2147483737"/>
          </pc:sldLayoutMkLst>
        </pc:sldLayoutChg>
      </pc:sldMasterChg>
      <pc:sldMasterChg chg="add del addSldLayout delSldLayout modSldLayout">
        <pc:chgData name="Aswaine Blake (2335517)" userId="S::2335517@student.uwtsd.ac.uk::91fa3540-2759-4b85-94a4-8a8f6b93fae6" providerId="AD" clId="Web-{3DCC0E3E-C6EF-39BA-FD90-0DBF23B83820}" dt="2026-02-12T08:29:56.660" v="5"/>
        <pc:sldMasterMkLst>
          <pc:docMk/>
          <pc:sldMasterMk cId="3272100367" sldId="2147483738"/>
        </pc:sldMasterMkLst>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185218628" sldId="2147483739"/>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671006386" sldId="2147483740"/>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1665761563" sldId="2147483741"/>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801258166" sldId="2147483742"/>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1519626296" sldId="2147483743"/>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659550297" sldId="2147483744"/>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1954079256" sldId="2147483745"/>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642879308" sldId="2147483746"/>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750829165" sldId="2147483747"/>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60106306" sldId="2147483748"/>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385209142" sldId="2147483749"/>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960650623" sldId="2147483750"/>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184247854" sldId="2147483751"/>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2711011280" sldId="2147483752"/>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1445433295" sldId="2147483753"/>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160249819" sldId="2147483754"/>
          </pc:sldLayoutMkLst>
        </pc:sldLayoutChg>
        <pc:sldLayoutChg chg="add del mod replId">
          <pc:chgData name="Aswaine Blake (2335517)" userId="S::2335517@student.uwtsd.ac.uk::91fa3540-2759-4b85-94a4-8a8f6b93fae6" providerId="AD" clId="Web-{3DCC0E3E-C6EF-39BA-FD90-0DBF23B83820}" dt="2026-02-12T08:29:56.660" v="5"/>
          <pc:sldLayoutMkLst>
            <pc:docMk/>
            <pc:sldMasterMk cId="3272100367" sldId="2147483738"/>
            <pc:sldLayoutMk cId="1968151439" sldId="2147483755"/>
          </pc:sldLayoutMkLst>
        </pc:sldLayoutChg>
      </pc:sldMasterChg>
      <pc:sldMasterChg chg="add addSldLayout modSldLayout">
        <pc:chgData name="Aswaine Blake (2335517)" userId="S::2335517@student.uwtsd.ac.uk::91fa3540-2759-4b85-94a4-8a8f6b93fae6" providerId="AD" clId="Web-{3DCC0E3E-C6EF-39BA-FD90-0DBF23B83820}" dt="2026-02-12T08:29:56.660" v="5"/>
        <pc:sldMasterMkLst>
          <pc:docMk/>
          <pc:sldMasterMk cId="523862751" sldId="2147483756"/>
        </pc:sldMasterMkLst>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4109940771" sldId="2147483757"/>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1237252659" sldId="2147483758"/>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3070040033" sldId="2147483759"/>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2469404858" sldId="2147483760"/>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3378757848" sldId="2147483761"/>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958036540" sldId="2147483762"/>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615264104" sldId="2147483763"/>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123381193" sldId="2147483764"/>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888697295" sldId="2147483765"/>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2677896973" sldId="2147483766"/>
          </pc:sldLayoutMkLst>
        </pc:sldLayoutChg>
        <pc:sldLayoutChg chg="add mod replId">
          <pc:chgData name="Aswaine Blake (2335517)" userId="S::2335517@student.uwtsd.ac.uk::91fa3540-2759-4b85-94a4-8a8f6b93fae6" providerId="AD" clId="Web-{3DCC0E3E-C6EF-39BA-FD90-0DBF23B83820}" dt="2026-02-12T08:29:56.660" v="5"/>
          <pc:sldLayoutMkLst>
            <pc:docMk/>
            <pc:sldMasterMk cId="523862751" sldId="2147483756"/>
            <pc:sldLayoutMk cId="2651218802" sldId="2147483767"/>
          </pc:sldLayoutMkLst>
        </pc:sldLayoutChg>
      </pc:sldMasterChg>
    </pc:docChg>
  </pc:docChgLst>
  <pc:docChgLst>
    <pc:chgData name="D'Shorne Ramone Roy Christie (2410949)" userId="S::2410949@student.uwtsd.ac.uk::3fd53deb-ac3c-4977-abdf-409fcf8b5368" providerId="AD" clId="Web-{BB68999F-58D5-9DAF-3F88-A01436CFB5DF}"/>
    <pc:docChg chg="modSld">
      <pc:chgData name="D'Shorne Ramone Roy Christie (2410949)" userId="S::2410949@student.uwtsd.ac.uk::3fd53deb-ac3c-4977-abdf-409fcf8b5368" providerId="AD" clId="Web-{BB68999F-58D5-9DAF-3F88-A01436CFB5DF}" dt="2026-02-06T14:57:43.158" v="480" actId="20577"/>
      <pc:docMkLst>
        <pc:docMk/>
      </pc:docMkLst>
      <pc:sldChg chg="modSp">
        <pc:chgData name="D'Shorne Ramone Roy Christie (2410949)" userId="S::2410949@student.uwtsd.ac.uk::3fd53deb-ac3c-4977-abdf-409fcf8b5368" providerId="AD" clId="Web-{BB68999F-58D5-9DAF-3F88-A01436CFB5DF}" dt="2026-02-06T14:57:43.158" v="480" actId="20577"/>
        <pc:sldMkLst>
          <pc:docMk/>
          <pc:sldMk cId="3194531140" sldId="260"/>
        </pc:sldMkLst>
        <pc:spChg chg="mod">
          <ac:chgData name="D'Shorne Ramone Roy Christie (2410949)" userId="S::2410949@student.uwtsd.ac.uk::3fd53deb-ac3c-4977-abdf-409fcf8b5368" providerId="AD" clId="Web-{BB68999F-58D5-9DAF-3F88-A01436CFB5DF}" dt="2026-02-06T14:57:43.158" v="480" actId="20577"/>
          <ac:spMkLst>
            <pc:docMk/>
            <pc:sldMk cId="3194531140" sldId="260"/>
            <ac:spMk id="3" creationId="{5CA772A4-F675-6027-28FF-DC6B3E37FFC9}"/>
          </ac:spMkLst>
        </pc:spChg>
      </pc:sldChg>
      <pc:sldChg chg="modSp">
        <pc:chgData name="D'Shorne Ramone Roy Christie (2410949)" userId="S::2410949@student.uwtsd.ac.uk::3fd53deb-ac3c-4977-abdf-409fcf8b5368" providerId="AD" clId="Web-{BB68999F-58D5-9DAF-3F88-A01436CFB5DF}" dt="2026-02-06T14:47:20.034" v="338" actId="20577"/>
        <pc:sldMkLst>
          <pc:docMk/>
          <pc:sldMk cId="2739140693" sldId="271"/>
        </pc:sldMkLst>
        <pc:spChg chg="mod">
          <ac:chgData name="D'Shorne Ramone Roy Christie (2410949)" userId="S::2410949@student.uwtsd.ac.uk::3fd53deb-ac3c-4977-abdf-409fcf8b5368" providerId="AD" clId="Web-{BB68999F-58D5-9DAF-3F88-A01436CFB5DF}" dt="2026-02-06T14:47:20.034" v="338" actId="20577"/>
          <ac:spMkLst>
            <pc:docMk/>
            <pc:sldMk cId="2739140693" sldId="271"/>
            <ac:spMk id="3" creationId="{5F560BAB-3BE1-77E5-FCCD-6E4E84FB3BCD}"/>
          </ac:spMkLst>
        </pc:spChg>
      </pc:sldChg>
    </pc:docChg>
  </pc:docChgLst>
  <pc:docChgLst>
    <pc:chgData name="Nilmini Jayasinghe Karunagoda Appuhamilage (2415983)" userId="S::2415983@student.uwtsd.ac.uk::cea6c832-db2e-40d5-8d86-1fefd3776ff5" providerId="AD" clId="Web-{7D4E6D83-8218-8077-9D3E-2CD19A63E23F}"/>
    <pc:docChg chg="modSld">
      <pc:chgData name="Nilmini Jayasinghe Karunagoda Appuhamilage (2415983)" userId="S::2415983@student.uwtsd.ac.uk::cea6c832-db2e-40d5-8d86-1fefd3776ff5" providerId="AD" clId="Web-{7D4E6D83-8218-8077-9D3E-2CD19A63E23F}" dt="2026-02-13T14:52:13.574" v="4" actId="1076"/>
      <pc:docMkLst>
        <pc:docMk/>
      </pc:docMkLst>
      <pc:sldChg chg="modSp">
        <pc:chgData name="Nilmini Jayasinghe Karunagoda Appuhamilage (2415983)" userId="S::2415983@student.uwtsd.ac.uk::cea6c832-db2e-40d5-8d86-1fefd3776ff5" providerId="AD" clId="Web-{7D4E6D83-8218-8077-9D3E-2CD19A63E23F}" dt="2026-02-13T14:52:13.574" v="4" actId="1076"/>
        <pc:sldMkLst>
          <pc:docMk/>
          <pc:sldMk cId="3194531140" sldId="260"/>
        </pc:sldMkLst>
        <pc:spChg chg="mod">
          <ac:chgData name="Nilmini Jayasinghe Karunagoda Appuhamilage (2415983)" userId="S::2415983@student.uwtsd.ac.uk::cea6c832-db2e-40d5-8d86-1fefd3776ff5" providerId="AD" clId="Web-{7D4E6D83-8218-8077-9D3E-2CD19A63E23F}" dt="2026-02-13T14:52:13.574" v="4" actId="1076"/>
          <ac:spMkLst>
            <pc:docMk/>
            <pc:sldMk cId="3194531140" sldId="260"/>
            <ac:spMk id="2" creationId="{93DDD193-9974-7247-5335-B80EFD5053D4}"/>
          </ac:spMkLst>
        </pc:spChg>
        <pc:spChg chg="mod">
          <ac:chgData name="Nilmini Jayasinghe Karunagoda Appuhamilage (2415983)" userId="S::2415983@student.uwtsd.ac.uk::cea6c832-db2e-40d5-8d86-1fefd3776ff5" providerId="AD" clId="Web-{7D4E6D83-8218-8077-9D3E-2CD19A63E23F}" dt="2026-02-13T14:51:47.589" v="2"/>
          <ac:spMkLst>
            <pc:docMk/>
            <pc:sldMk cId="3194531140" sldId="260"/>
            <ac:spMk id="3" creationId="{5CA772A4-F675-6027-28FF-DC6B3E37FFC9}"/>
          </ac:spMkLst>
        </pc:spChg>
      </pc:sldChg>
    </pc:docChg>
  </pc:docChgLst>
  <pc:docChgLst>
    <pc:chgData name="Nilmini Jayasinghe Karunagoda Appuhamilage (2415983)" userId="S::2415983@student.uwtsd.ac.uk::cea6c832-db2e-40d5-8d86-1fefd3776ff5" providerId="AD" clId="Web-{DCCB4831-B338-5258-3FD1-B87A577A2CF2}"/>
    <pc:docChg chg="addSld delSld modSld sldOrd">
      <pc:chgData name="Nilmini Jayasinghe Karunagoda Appuhamilage (2415983)" userId="S::2415983@student.uwtsd.ac.uk::cea6c832-db2e-40d5-8d86-1fefd3776ff5" providerId="AD" clId="Web-{DCCB4831-B338-5258-3FD1-B87A577A2CF2}" dt="2026-02-06T16:08:59.276" v="38"/>
      <pc:docMkLst>
        <pc:docMk/>
      </pc:docMkLst>
      <pc:sldChg chg="modSp new">
        <pc:chgData name="Nilmini Jayasinghe Karunagoda Appuhamilage (2415983)" userId="S::2415983@student.uwtsd.ac.uk::cea6c832-db2e-40d5-8d86-1fefd3776ff5" providerId="AD" clId="Web-{DCCB4831-B338-5258-3FD1-B87A577A2CF2}" dt="2026-02-06T16:05:00.629" v="34" actId="20577"/>
        <pc:sldMkLst>
          <pc:docMk/>
          <pc:sldMk cId="640442313" sldId="274"/>
        </pc:sldMkLst>
        <pc:spChg chg="mod">
          <ac:chgData name="Nilmini Jayasinghe Karunagoda Appuhamilage (2415983)" userId="S::2415983@student.uwtsd.ac.uk::cea6c832-db2e-40d5-8d86-1fefd3776ff5" providerId="AD" clId="Web-{DCCB4831-B338-5258-3FD1-B87A577A2CF2}" dt="2026-02-06T16:05:00.629" v="34" actId="20577"/>
          <ac:spMkLst>
            <pc:docMk/>
            <pc:sldMk cId="640442313" sldId="274"/>
            <ac:spMk id="2" creationId="{D6A11EE5-F824-68D7-22F6-D8C2F65F779E}"/>
          </ac:spMkLst>
        </pc:spChg>
      </pc:sldChg>
    </pc:docChg>
  </pc:docChgLst>
  <pc:docChgLst>
    <pc:chgData name="Nilmini Jayasinghe Karunagoda Appuhamilage (2415983)" userId="S::2415983@student.uwtsd.ac.uk::cea6c832-db2e-40d5-8d86-1fefd3776ff5" providerId="AD" clId="Web-{DDE3E441-9E89-57D6-8C98-39E7D0131057}"/>
    <pc:docChg chg="modSld">
      <pc:chgData name="Nilmini Jayasinghe Karunagoda Appuhamilage (2415983)" userId="S::2415983@student.uwtsd.ac.uk::cea6c832-db2e-40d5-8d86-1fefd3776ff5" providerId="AD" clId="Web-{DDE3E441-9E89-57D6-8C98-39E7D0131057}" dt="2026-02-13T16:32:22.836" v="102" actId="688"/>
      <pc:docMkLst>
        <pc:docMk/>
      </pc:docMkLst>
      <pc:sldChg chg="addSp modSp mod setBg">
        <pc:chgData name="Nilmini Jayasinghe Karunagoda Appuhamilage (2415983)" userId="S::2415983@student.uwtsd.ac.uk::cea6c832-db2e-40d5-8d86-1fefd3776ff5" providerId="AD" clId="Web-{DDE3E441-9E89-57D6-8C98-39E7D0131057}" dt="2026-02-13T16:30:59.722" v="101" actId="1076"/>
        <pc:sldMkLst>
          <pc:docMk/>
          <pc:sldMk cId="2687461520" sldId="259"/>
        </pc:sldMkLst>
        <pc:spChg chg="mod">
          <ac:chgData name="Nilmini Jayasinghe Karunagoda Appuhamilage (2415983)" userId="S::2415983@student.uwtsd.ac.uk::cea6c832-db2e-40d5-8d86-1fefd3776ff5" providerId="AD" clId="Web-{DDE3E441-9E89-57D6-8C98-39E7D0131057}" dt="2026-02-13T16:21:01.893" v="57"/>
          <ac:spMkLst>
            <pc:docMk/>
            <pc:sldMk cId="2687461520" sldId="259"/>
            <ac:spMk id="2" creationId="{11E00618-BB10-9040-F1D5-B3045C61A0E0}"/>
          </ac:spMkLst>
        </pc:spChg>
        <pc:spChg chg="mod">
          <ac:chgData name="Nilmini Jayasinghe Karunagoda Appuhamilage (2415983)" userId="S::2415983@student.uwtsd.ac.uk::cea6c832-db2e-40d5-8d86-1fefd3776ff5" providerId="AD" clId="Web-{DDE3E441-9E89-57D6-8C98-39E7D0131057}" dt="2026-02-13T16:16:18.446" v="54" actId="20577"/>
          <ac:spMkLst>
            <pc:docMk/>
            <pc:sldMk cId="2687461520" sldId="259"/>
            <ac:spMk id="3" creationId="{32283541-C723-8452-AA1A-5F98B36D7AC2}"/>
          </ac:spMkLst>
        </pc:spChg>
        <pc:spChg chg="add mod">
          <ac:chgData name="Nilmini Jayasinghe Karunagoda Appuhamilage (2415983)" userId="S::2415983@student.uwtsd.ac.uk::cea6c832-db2e-40d5-8d86-1fefd3776ff5" providerId="AD" clId="Web-{DDE3E441-9E89-57D6-8C98-39E7D0131057}" dt="2026-02-13T16:28:46.213" v="100" actId="1076"/>
          <ac:spMkLst>
            <pc:docMk/>
            <pc:sldMk cId="2687461520" sldId="259"/>
            <ac:spMk id="5" creationId="{F423CBF9-F5DC-0ECF-1691-73C83230D437}"/>
          </ac:spMkLst>
        </pc:spChg>
        <pc:picChg chg="add mod">
          <ac:chgData name="Nilmini Jayasinghe Karunagoda Appuhamilage (2415983)" userId="S::2415983@student.uwtsd.ac.uk::cea6c832-db2e-40d5-8d86-1fefd3776ff5" providerId="AD" clId="Web-{DDE3E441-9E89-57D6-8C98-39E7D0131057}" dt="2026-02-13T16:30:59.722" v="101" actId="1076"/>
          <ac:picMkLst>
            <pc:docMk/>
            <pc:sldMk cId="2687461520" sldId="259"/>
            <ac:picMk id="4" creationId="{DD9F0E1D-D5EE-16F3-D5B0-B04045046CE4}"/>
          </ac:picMkLst>
        </pc:picChg>
      </pc:sldChg>
      <pc:sldChg chg="modSp">
        <pc:chgData name="Nilmini Jayasinghe Karunagoda Appuhamilage (2415983)" userId="S::2415983@student.uwtsd.ac.uk::cea6c832-db2e-40d5-8d86-1fefd3776ff5" providerId="AD" clId="Web-{DDE3E441-9E89-57D6-8C98-39E7D0131057}" dt="2026-02-13T15:52:08.382" v="18" actId="14100"/>
        <pc:sldMkLst>
          <pc:docMk/>
          <pc:sldMk cId="3194531140" sldId="260"/>
        </pc:sldMkLst>
        <pc:spChg chg="mod">
          <ac:chgData name="Nilmini Jayasinghe Karunagoda Appuhamilage (2415983)" userId="S::2415983@student.uwtsd.ac.uk::cea6c832-db2e-40d5-8d86-1fefd3776ff5" providerId="AD" clId="Web-{DDE3E441-9E89-57D6-8C98-39E7D0131057}" dt="2026-02-13T15:52:08.382" v="18" actId="14100"/>
          <ac:spMkLst>
            <pc:docMk/>
            <pc:sldMk cId="3194531140" sldId="260"/>
            <ac:spMk id="3" creationId="{5CA772A4-F675-6027-28FF-DC6B3E37FFC9}"/>
          </ac:spMkLst>
        </pc:spChg>
        <pc:spChg chg="mod">
          <ac:chgData name="Nilmini Jayasinghe Karunagoda Appuhamilage (2415983)" userId="S::2415983@student.uwtsd.ac.uk::cea6c832-db2e-40d5-8d86-1fefd3776ff5" providerId="AD" clId="Web-{DDE3E441-9E89-57D6-8C98-39E7D0131057}" dt="2026-02-13T15:49:15.650" v="10" actId="1076"/>
          <ac:spMkLst>
            <pc:docMk/>
            <pc:sldMk cId="3194531140" sldId="260"/>
            <ac:spMk id="5" creationId="{0769B7E5-1E7D-F663-30A6-771B1DC6669F}"/>
          </ac:spMkLst>
        </pc:spChg>
        <pc:picChg chg="mod">
          <ac:chgData name="Nilmini Jayasinghe Karunagoda Appuhamilage (2415983)" userId="S::2415983@student.uwtsd.ac.uk::cea6c832-db2e-40d5-8d86-1fefd3776ff5" providerId="AD" clId="Web-{DDE3E441-9E89-57D6-8C98-39E7D0131057}" dt="2026-02-13T15:51:47.926" v="16"/>
          <ac:picMkLst>
            <pc:docMk/>
            <pc:sldMk cId="3194531140" sldId="260"/>
            <ac:picMk id="4" creationId="{ECFFF06B-9C5F-9203-0E7B-21DC36E2B369}"/>
          </ac:picMkLst>
        </pc:picChg>
      </pc:sldChg>
      <pc:sldChg chg="modSp">
        <pc:chgData name="Nilmini Jayasinghe Karunagoda Appuhamilage (2415983)" userId="S::2415983@student.uwtsd.ac.uk::cea6c832-db2e-40d5-8d86-1fefd3776ff5" providerId="AD" clId="Web-{DDE3E441-9E89-57D6-8C98-39E7D0131057}" dt="2026-02-13T15:47:52.078" v="8"/>
        <pc:sldMkLst>
          <pc:docMk/>
          <pc:sldMk cId="640442313" sldId="274"/>
        </pc:sldMkLst>
        <pc:spChg chg="mod">
          <ac:chgData name="Nilmini Jayasinghe Karunagoda Appuhamilage (2415983)" userId="S::2415983@student.uwtsd.ac.uk::cea6c832-db2e-40d5-8d86-1fefd3776ff5" providerId="AD" clId="Web-{DDE3E441-9E89-57D6-8C98-39E7D0131057}" dt="2026-02-13T15:47:52.078" v="8"/>
          <ac:spMkLst>
            <pc:docMk/>
            <pc:sldMk cId="640442313" sldId="274"/>
            <ac:spMk id="2" creationId="{D6A11EE5-F824-68D7-22F6-D8C2F65F779E}"/>
          </ac:spMkLst>
        </pc:spChg>
        <pc:spChg chg="mod">
          <ac:chgData name="Nilmini Jayasinghe Karunagoda Appuhamilage (2415983)" userId="S::2415983@student.uwtsd.ac.uk::cea6c832-db2e-40d5-8d86-1fefd3776ff5" providerId="AD" clId="Web-{DDE3E441-9E89-57D6-8C98-39E7D0131057}" dt="2026-02-13T15:45:52.418" v="3"/>
          <ac:spMkLst>
            <pc:docMk/>
            <pc:sldMk cId="640442313" sldId="274"/>
            <ac:spMk id="3" creationId="{05086890-A468-ACCF-E6B1-120E69B1EE1D}"/>
          </ac:spMkLst>
        </pc:spChg>
      </pc:sldChg>
      <pc:sldChg chg="addSp delSp modSp">
        <pc:chgData name="Nilmini Jayasinghe Karunagoda Appuhamilage (2415983)" userId="S::2415983@student.uwtsd.ac.uk::cea6c832-db2e-40d5-8d86-1fefd3776ff5" providerId="AD" clId="Web-{DDE3E441-9E89-57D6-8C98-39E7D0131057}" dt="2026-02-13T16:32:22.836" v="102" actId="688"/>
        <pc:sldMkLst>
          <pc:docMk/>
          <pc:sldMk cId="294565540" sldId="276"/>
        </pc:sldMkLst>
        <pc:spChg chg="mod">
          <ac:chgData name="Nilmini Jayasinghe Karunagoda Appuhamilage (2415983)" userId="S::2415983@student.uwtsd.ac.uk::cea6c832-db2e-40d5-8d86-1fefd3776ff5" providerId="AD" clId="Web-{DDE3E441-9E89-57D6-8C98-39E7D0131057}" dt="2026-02-13T16:09:32.105" v="40" actId="1076"/>
          <ac:spMkLst>
            <pc:docMk/>
            <pc:sldMk cId="294565540" sldId="276"/>
            <ac:spMk id="2" creationId="{6BCF8DEE-E37A-26FA-4098-69060090774C}"/>
          </ac:spMkLst>
        </pc:spChg>
        <pc:spChg chg="mod">
          <ac:chgData name="Nilmini Jayasinghe Karunagoda Appuhamilage (2415983)" userId="S::2415983@student.uwtsd.ac.uk::cea6c832-db2e-40d5-8d86-1fefd3776ff5" providerId="AD" clId="Web-{DDE3E441-9E89-57D6-8C98-39E7D0131057}" dt="2026-02-13T16:09:45.310" v="41" actId="1076"/>
          <ac:spMkLst>
            <pc:docMk/>
            <pc:sldMk cId="294565540" sldId="276"/>
            <ac:spMk id="3" creationId="{41B49700-7AEB-7ADD-02BA-0971FBA311CC}"/>
          </ac:spMkLst>
        </pc:spChg>
        <pc:picChg chg="add mod modCrop">
          <ac:chgData name="Nilmini Jayasinghe Karunagoda Appuhamilage (2415983)" userId="S::2415983@student.uwtsd.ac.uk::cea6c832-db2e-40d5-8d86-1fefd3776ff5" providerId="AD" clId="Web-{DDE3E441-9E89-57D6-8C98-39E7D0131057}" dt="2026-02-13T16:32:22.836" v="102" actId="688"/>
          <ac:picMkLst>
            <pc:docMk/>
            <pc:sldMk cId="294565540" sldId="276"/>
            <ac:picMk id="4" creationId="{518166B8-2049-0649-8D07-D79AE96F2CAA}"/>
          </ac:picMkLst>
        </pc:picChg>
        <pc:picChg chg="add del mod">
          <ac:chgData name="Nilmini Jayasinghe Karunagoda Appuhamilage (2415983)" userId="S::2415983@student.uwtsd.ac.uk::cea6c832-db2e-40d5-8d86-1fefd3776ff5" providerId="AD" clId="Web-{DDE3E441-9E89-57D6-8C98-39E7D0131057}" dt="2026-02-13T16:04:57.143" v="23"/>
          <ac:picMkLst>
            <pc:docMk/>
            <pc:sldMk cId="294565540" sldId="276"/>
            <ac:picMk id="5" creationId="{31306D2B-826F-8836-4D8C-F827443EDE61}"/>
          </ac:picMkLst>
        </pc:picChg>
      </pc:sldChg>
    </pc:docChg>
  </pc:docChgLst>
  <pc:docChgLst>
    <pc:chgData name="Nilmini Jayasinghe Karunagoda Appuhamilage (2415983)" userId="S::2415983@student.uwtsd.ac.uk::cea6c832-db2e-40d5-8d86-1fefd3776ff5" providerId="AD" clId="Web-{CF9A275D-4DA8-7E8E-8022-2E54A7F2AED9}"/>
    <pc:docChg chg="modSld">
      <pc:chgData name="Nilmini Jayasinghe Karunagoda Appuhamilage (2415983)" userId="S::2415983@student.uwtsd.ac.uk::cea6c832-db2e-40d5-8d86-1fefd3776ff5" providerId="AD" clId="Web-{CF9A275D-4DA8-7E8E-8022-2E54A7F2AED9}" dt="2026-02-13T11:23:53.539" v="51" actId="20577"/>
      <pc:docMkLst>
        <pc:docMk/>
      </pc:docMkLst>
      <pc:sldChg chg="modSp">
        <pc:chgData name="Nilmini Jayasinghe Karunagoda Appuhamilage (2415983)" userId="S::2415983@student.uwtsd.ac.uk::cea6c832-db2e-40d5-8d86-1fefd3776ff5" providerId="AD" clId="Web-{CF9A275D-4DA8-7E8E-8022-2E54A7F2AED9}" dt="2026-02-13T11:23:53.539" v="51" actId="20577"/>
        <pc:sldMkLst>
          <pc:docMk/>
          <pc:sldMk cId="2687461520" sldId="259"/>
        </pc:sldMkLst>
        <pc:spChg chg="mod">
          <ac:chgData name="Nilmini Jayasinghe Karunagoda Appuhamilage (2415983)" userId="S::2415983@student.uwtsd.ac.uk::cea6c832-db2e-40d5-8d86-1fefd3776ff5" providerId="AD" clId="Web-{CF9A275D-4DA8-7E8E-8022-2E54A7F2AED9}" dt="2026-02-13T11:23:53.539" v="51" actId="20577"/>
          <ac:spMkLst>
            <pc:docMk/>
            <pc:sldMk cId="2687461520" sldId="259"/>
            <ac:spMk id="3" creationId="{32283541-C723-8452-AA1A-5F98B36D7AC2}"/>
          </ac:spMkLst>
        </pc:spChg>
      </pc:sldChg>
      <pc:sldChg chg="modSp">
        <pc:chgData name="Nilmini Jayasinghe Karunagoda Appuhamilage (2415983)" userId="S::2415983@student.uwtsd.ac.uk::cea6c832-db2e-40d5-8d86-1fefd3776ff5" providerId="AD" clId="Web-{CF9A275D-4DA8-7E8E-8022-2E54A7F2AED9}" dt="2026-02-13T11:15:41.110" v="44" actId="20577"/>
        <pc:sldMkLst>
          <pc:docMk/>
          <pc:sldMk cId="2739140693" sldId="271"/>
        </pc:sldMkLst>
        <pc:spChg chg="mod">
          <ac:chgData name="Nilmini Jayasinghe Karunagoda Appuhamilage (2415983)" userId="S::2415983@student.uwtsd.ac.uk::cea6c832-db2e-40d5-8d86-1fefd3776ff5" providerId="AD" clId="Web-{CF9A275D-4DA8-7E8E-8022-2E54A7F2AED9}" dt="2026-02-13T11:15:41.110" v="44" actId="20577"/>
          <ac:spMkLst>
            <pc:docMk/>
            <pc:sldMk cId="2739140693" sldId="271"/>
            <ac:spMk id="3" creationId="{5F560BAB-3BE1-77E5-FCCD-6E4E84FB3BCD}"/>
          </ac:spMkLst>
        </pc:spChg>
      </pc:sldChg>
      <pc:sldChg chg="addSp modSp">
        <pc:chgData name="Nilmini Jayasinghe Karunagoda Appuhamilage (2415983)" userId="S::2415983@student.uwtsd.ac.uk::cea6c832-db2e-40d5-8d86-1fefd3776ff5" providerId="AD" clId="Web-{CF9A275D-4DA8-7E8E-8022-2E54A7F2AED9}" dt="2026-02-13T11:15:11.203" v="41" actId="1076"/>
        <pc:sldMkLst>
          <pc:docMk/>
          <pc:sldMk cId="326599085" sldId="275"/>
        </pc:sldMkLst>
        <pc:spChg chg="mod">
          <ac:chgData name="Nilmini Jayasinghe Karunagoda Appuhamilage (2415983)" userId="S::2415983@student.uwtsd.ac.uk::cea6c832-db2e-40d5-8d86-1fefd3776ff5" providerId="AD" clId="Web-{CF9A275D-4DA8-7E8E-8022-2E54A7F2AED9}" dt="2026-02-13T11:13:40.138" v="39" actId="20577"/>
          <ac:spMkLst>
            <pc:docMk/>
            <pc:sldMk cId="326599085" sldId="275"/>
            <ac:spMk id="2" creationId="{EAC6CF2F-BDD1-02FD-86F8-8F703075E8D3}"/>
          </ac:spMkLst>
        </pc:spChg>
        <pc:spChg chg="add mod">
          <ac:chgData name="Nilmini Jayasinghe Karunagoda Appuhamilage (2415983)" userId="S::2415983@student.uwtsd.ac.uk::cea6c832-db2e-40d5-8d86-1fefd3776ff5" providerId="AD" clId="Web-{CF9A275D-4DA8-7E8E-8022-2E54A7F2AED9}" dt="2026-02-13T11:15:11.203" v="41" actId="1076"/>
          <ac:spMkLst>
            <pc:docMk/>
            <pc:sldMk cId="326599085" sldId="275"/>
            <ac:spMk id="5" creationId="{C2427DF2-8F8C-1BD9-C513-5C0A136B3DD5}"/>
          </ac:spMkLst>
        </pc:spChg>
        <pc:picChg chg="add mod">
          <ac:chgData name="Nilmini Jayasinghe Karunagoda Appuhamilage (2415983)" userId="S::2415983@student.uwtsd.ac.uk::cea6c832-db2e-40d5-8d86-1fefd3776ff5" providerId="AD" clId="Web-{CF9A275D-4DA8-7E8E-8022-2E54A7F2AED9}" dt="2026-02-13T11:14:03.310" v="40" actId="1076"/>
          <ac:picMkLst>
            <pc:docMk/>
            <pc:sldMk cId="326599085" sldId="275"/>
            <ac:picMk id="4" creationId="{9C86AF88-79B2-4330-224B-E53D0DFD7B4B}"/>
          </ac:picMkLst>
        </pc:picChg>
      </pc:sldChg>
      <pc:sldChg chg="modSp mod setBg">
        <pc:chgData name="Nilmini Jayasinghe Karunagoda Appuhamilage (2415983)" userId="S::2415983@student.uwtsd.ac.uk::cea6c832-db2e-40d5-8d86-1fefd3776ff5" providerId="AD" clId="Web-{CF9A275D-4DA8-7E8E-8022-2E54A7F2AED9}" dt="2026-02-13T11:00:25.303" v="9"/>
        <pc:sldMkLst>
          <pc:docMk/>
          <pc:sldMk cId="294565540" sldId="276"/>
        </pc:sldMkLst>
        <pc:spChg chg="mod">
          <ac:chgData name="Nilmini Jayasinghe Karunagoda Appuhamilage (2415983)" userId="S::2415983@student.uwtsd.ac.uk::cea6c832-db2e-40d5-8d86-1fefd3776ff5" providerId="AD" clId="Web-{CF9A275D-4DA8-7E8E-8022-2E54A7F2AED9}" dt="2026-02-13T11:00:25.303" v="9"/>
          <ac:spMkLst>
            <pc:docMk/>
            <pc:sldMk cId="294565540" sldId="276"/>
            <ac:spMk id="3" creationId="{41B49700-7AEB-7ADD-02BA-0971FBA311CC}"/>
          </ac:spMkLst>
        </pc:spChg>
      </pc:sldChg>
    </pc:docChg>
  </pc:docChgLst>
  <pc:docChgLst>
    <pc:chgData name="Aswaine Blake (2335517)" userId="S::2335517@student.uwtsd.ac.uk::91fa3540-2759-4b85-94a4-8a8f6b93fae6" providerId="AD" clId="Web-{55DC7662-9800-15D6-56B9-9BCDF392B92A}"/>
    <pc:docChg chg="addSld delSld modSld">
      <pc:chgData name="Aswaine Blake (2335517)" userId="S::2335517@student.uwtsd.ac.uk::91fa3540-2759-4b85-94a4-8a8f6b93fae6" providerId="AD" clId="Web-{55DC7662-9800-15D6-56B9-9BCDF392B92A}" dt="2026-02-06T16:17:00.190" v="1195" actId="20577"/>
      <pc:docMkLst>
        <pc:docMk/>
      </pc:docMkLst>
      <pc:sldChg chg="modSp">
        <pc:chgData name="Aswaine Blake (2335517)" userId="S::2335517@student.uwtsd.ac.uk::91fa3540-2759-4b85-94a4-8a8f6b93fae6" providerId="AD" clId="Web-{55DC7662-9800-15D6-56B9-9BCDF392B92A}" dt="2026-02-06T16:10:45.713" v="1106" actId="20577"/>
        <pc:sldMkLst>
          <pc:docMk/>
          <pc:sldMk cId="2687461520" sldId="259"/>
        </pc:sldMkLst>
        <pc:spChg chg="mod">
          <ac:chgData name="Aswaine Blake (2335517)" userId="S::2335517@student.uwtsd.ac.uk::91fa3540-2759-4b85-94a4-8a8f6b93fae6" providerId="AD" clId="Web-{55DC7662-9800-15D6-56B9-9BCDF392B92A}" dt="2026-02-06T16:10:45.713" v="1106" actId="20577"/>
          <ac:spMkLst>
            <pc:docMk/>
            <pc:sldMk cId="2687461520" sldId="259"/>
            <ac:spMk id="3" creationId="{32283541-C723-8452-AA1A-5F98B36D7AC2}"/>
          </ac:spMkLst>
        </pc:spChg>
      </pc:sldChg>
      <pc:sldChg chg="modSp">
        <pc:chgData name="Aswaine Blake (2335517)" userId="S::2335517@student.uwtsd.ac.uk::91fa3540-2759-4b85-94a4-8a8f6b93fae6" providerId="AD" clId="Web-{55DC7662-9800-15D6-56B9-9BCDF392B92A}" dt="2026-02-06T16:17:00.190" v="1195" actId="20577"/>
        <pc:sldMkLst>
          <pc:docMk/>
          <pc:sldMk cId="2739140693" sldId="271"/>
        </pc:sldMkLst>
        <pc:spChg chg="mod">
          <ac:chgData name="Aswaine Blake (2335517)" userId="S::2335517@student.uwtsd.ac.uk::91fa3540-2759-4b85-94a4-8a8f6b93fae6" providerId="AD" clId="Web-{55DC7662-9800-15D6-56B9-9BCDF392B92A}" dt="2026-02-06T16:17:00.190" v="1195" actId="20577"/>
          <ac:spMkLst>
            <pc:docMk/>
            <pc:sldMk cId="2739140693" sldId="271"/>
            <ac:spMk id="3" creationId="{5F560BAB-3BE1-77E5-FCCD-6E4E84FB3BCD}"/>
          </ac:spMkLst>
        </pc:spChg>
      </pc:sldChg>
      <pc:sldChg chg="modSp new">
        <pc:chgData name="Aswaine Blake (2335517)" userId="S::2335517@student.uwtsd.ac.uk::91fa3540-2759-4b85-94a4-8a8f6b93fae6" providerId="AD" clId="Web-{55DC7662-9800-15D6-56B9-9BCDF392B92A}" dt="2026-02-06T15:57:06.521" v="920" actId="20577"/>
        <pc:sldMkLst>
          <pc:docMk/>
          <pc:sldMk cId="117516038" sldId="272"/>
        </pc:sldMkLst>
        <pc:spChg chg="mod">
          <ac:chgData name="Aswaine Blake (2335517)" userId="S::2335517@student.uwtsd.ac.uk::91fa3540-2759-4b85-94a4-8a8f6b93fae6" providerId="AD" clId="Web-{55DC7662-9800-15D6-56B9-9BCDF392B92A}" dt="2026-02-06T15:57:06.521" v="920" actId="20577"/>
          <ac:spMkLst>
            <pc:docMk/>
            <pc:sldMk cId="117516038" sldId="272"/>
            <ac:spMk id="2" creationId="{87D083E4-0AB2-7503-5803-64A1DE1375C1}"/>
          </ac:spMkLst>
        </pc:spChg>
        <pc:spChg chg="mod">
          <ac:chgData name="Aswaine Blake (2335517)" userId="S::2335517@student.uwtsd.ac.uk::91fa3540-2759-4b85-94a4-8a8f6b93fae6" providerId="AD" clId="Web-{55DC7662-9800-15D6-56B9-9BCDF392B92A}" dt="2026-02-06T15:56:07.895" v="894" actId="20577"/>
          <ac:spMkLst>
            <pc:docMk/>
            <pc:sldMk cId="117516038" sldId="272"/>
            <ac:spMk id="3" creationId="{6945B363-8810-23F2-F3F8-377F3AC4EA1F}"/>
          </ac:spMkLst>
        </pc:spChg>
      </pc:sldChg>
      <pc:sldChg chg="modSp new">
        <pc:chgData name="Aswaine Blake (2335517)" userId="S::2335517@student.uwtsd.ac.uk::91fa3540-2759-4b85-94a4-8a8f6b93fae6" providerId="AD" clId="Web-{55DC7662-9800-15D6-56B9-9BCDF392B92A}" dt="2026-02-06T15:56:55.537" v="905" actId="20577"/>
        <pc:sldMkLst>
          <pc:docMk/>
          <pc:sldMk cId="637640696" sldId="273"/>
        </pc:sldMkLst>
        <pc:spChg chg="mod">
          <ac:chgData name="Aswaine Blake (2335517)" userId="S::2335517@student.uwtsd.ac.uk::91fa3540-2759-4b85-94a4-8a8f6b93fae6" providerId="AD" clId="Web-{55DC7662-9800-15D6-56B9-9BCDF392B92A}" dt="2026-02-06T15:56:55.537" v="905" actId="20577"/>
          <ac:spMkLst>
            <pc:docMk/>
            <pc:sldMk cId="637640696" sldId="273"/>
            <ac:spMk id="2" creationId="{7DDE4F7C-A430-8F72-0FAC-F0BE2EA10DA8}"/>
          </ac:spMkLst>
        </pc:spChg>
        <pc:spChg chg="mod">
          <ac:chgData name="Aswaine Blake (2335517)" userId="S::2335517@student.uwtsd.ac.uk::91fa3540-2759-4b85-94a4-8a8f6b93fae6" providerId="AD" clId="Web-{55DC7662-9800-15D6-56B9-9BCDF392B92A}" dt="2026-02-06T15:56:42.818" v="903" actId="20577"/>
          <ac:spMkLst>
            <pc:docMk/>
            <pc:sldMk cId="637640696" sldId="273"/>
            <ac:spMk id="3" creationId="{977F1835-1523-58D9-4A81-B1F6BD982397}"/>
          </ac:spMkLst>
        </pc:spChg>
      </pc:sldChg>
      <pc:sldChg chg="modSp">
        <pc:chgData name="Aswaine Blake (2335517)" userId="S::2335517@student.uwtsd.ac.uk::91fa3540-2759-4b85-94a4-8a8f6b93fae6" providerId="AD" clId="Web-{55DC7662-9800-15D6-56B9-9BCDF392B92A}" dt="2026-02-06T16:11:40.464" v="1128" actId="20577"/>
        <pc:sldMkLst>
          <pc:docMk/>
          <pc:sldMk cId="640442313" sldId="274"/>
        </pc:sldMkLst>
        <pc:spChg chg="mod">
          <ac:chgData name="Aswaine Blake (2335517)" userId="S::2335517@student.uwtsd.ac.uk::91fa3540-2759-4b85-94a4-8a8f6b93fae6" providerId="AD" clId="Web-{55DC7662-9800-15D6-56B9-9BCDF392B92A}" dt="2026-02-06T16:06:20.356" v="960" actId="20577"/>
          <ac:spMkLst>
            <pc:docMk/>
            <pc:sldMk cId="640442313" sldId="274"/>
            <ac:spMk id="2" creationId="{D6A11EE5-F824-68D7-22F6-D8C2F65F779E}"/>
          </ac:spMkLst>
        </pc:spChg>
        <pc:spChg chg="mod">
          <ac:chgData name="Aswaine Blake (2335517)" userId="S::2335517@student.uwtsd.ac.uk::91fa3540-2759-4b85-94a4-8a8f6b93fae6" providerId="AD" clId="Web-{55DC7662-9800-15D6-56B9-9BCDF392B92A}" dt="2026-02-06T16:11:40.464" v="1128" actId="20577"/>
          <ac:spMkLst>
            <pc:docMk/>
            <pc:sldMk cId="640442313" sldId="274"/>
            <ac:spMk id="3" creationId="{05086890-A468-ACCF-E6B1-120E69B1EE1D}"/>
          </ac:spMkLst>
        </pc:spChg>
      </pc:sldChg>
      <pc:sldChg chg="modSp new">
        <pc:chgData name="Aswaine Blake (2335517)" userId="S::2335517@student.uwtsd.ac.uk::91fa3540-2759-4b85-94a4-8a8f6b93fae6" providerId="AD" clId="Web-{55DC7662-9800-15D6-56B9-9BCDF392B92A}" dt="2026-02-06T16:15:24.032" v="1191" actId="20577"/>
        <pc:sldMkLst>
          <pc:docMk/>
          <pc:sldMk cId="326599085" sldId="275"/>
        </pc:sldMkLst>
        <pc:spChg chg="mod">
          <ac:chgData name="Aswaine Blake (2335517)" userId="S::2335517@student.uwtsd.ac.uk::91fa3540-2759-4b85-94a4-8a8f6b93fae6" providerId="AD" clId="Web-{55DC7662-9800-15D6-56B9-9BCDF392B92A}" dt="2026-02-06T16:08:48.208" v="1069" actId="20577"/>
          <ac:spMkLst>
            <pc:docMk/>
            <pc:sldMk cId="326599085" sldId="275"/>
            <ac:spMk id="2" creationId="{EAC6CF2F-BDD1-02FD-86F8-8F703075E8D3}"/>
          </ac:spMkLst>
        </pc:spChg>
        <pc:spChg chg="mod">
          <ac:chgData name="Aswaine Blake (2335517)" userId="S::2335517@student.uwtsd.ac.uk::91fa3540-2759-4b85-94a4-8a8f6b93fae6" providerId="AD" clId="Web-{55DC7662-9800-15D6-56B9-9BCDF392B92A}" dt="2026-02-06T16:15:24.032" v="1191" actId="20577"/>
          <ac:spMkLst>
            <pc:docMk/>
            <pc:sldMk cId="326599085" sldId="275"/>
            <ac:spMk id="3" creationId="{2D19346A-6D39-301F-FF0B-7567EB0962B4}"/>
          </ac:spMkLst>
        </pc:spChg>
      </pc:sldChg>
      <pc:sldChg chg="modSp new">
        <pc:chgData name="Aswaine Blake (2335517)" userId="S::2335517@student.uwtsd.ac.uk::91fa3540-2759-4b85-94a4-8a8f6b93fae6" providerId="AD" clId="Web-{55DC7662-9800-15D6-56B9-9BCDF392B92A}" dt="2026-02-06T16:13:18.904" v="1138" actId="20577"/>
        <pc:sldMkLst>
          <pc:docMk/>
          <pc:sldMk cId="294565540" sldId="276"/>
        </pc:sldMkLst>
        <pc:spChg chg="mod">
          <ac:chgData name="Aswaine Blake (2335517)" userId="S::2335517@student.uwtsd.ac.uk::91fa3540-2759-4b85-94a4-8a8f6b93fae6" providerId="AD" clId="Web-{55DC7662-9800-15D6-56B9-9BCDF392B92A}" dt="2026-02-06T16:13:18.904" v="1138" actId="20577"/>
          <ac:spMkLst>
            <pc:docMk/>
            <pc:sldMk cId="294565540" sldId="276"/>
            <ac:spMk id="2" creationId="{6BCF8DEE-E37A-26FA-4098-69060090774C}"/>
          </ac:spMkLst>
        </pc:spChg>
      </pc:sldChg>
    </pc:docChg>
  </pc:docChgLst>
  <pc:docChgLst>
    <pc:chgData name="Aswaine Blake (2335517)" userId="S::2335517@student.uwtsd.ac.uk::91fa3540-2759-4b85-94a4-8a8f6b93fae6" providerId="AD" clId="Web-{7B36442E-1EC4-40E0-8654-BD42DF01468A}"/>
    <pc:docChg chg="addSld modSld">
      <pc:chgData name="Aswaine Blake (2335517)" userId="S::2335517@student.uwtsd.ac.uk::91fa3540-2759-4b85-94a4-8a8f6b93fae6" providerId="AD" clId="Web-{7B36442E-1EC4-40E0-8654-BD42DF01468A}" dt="2026-01-30T16:08:50.555" v="262" actId="20577"/>
      <pc:docMkLst>
        <pc:docMk/>
      </pc:docMkLst>
      <pc:sldChg chg="modSp new">
        <pc:chgData name="Aswaine Blake (2335517)" userId="S::2335517@student.uwtsd.ac.uk::91fa3540-2759-4b85-94a4-8a8f6b93fae6" providerId="AD" clId="Web-{7B36442E-1EC4-40E0-8654-BD42DF01468A}" dt="2026-01-30T16:06:14.942" v="256" actId="20577"/>
        <pc:sldMkLst>
          <pc:docMk/>
          <pc:sldMk cId="2687461520" sldId="259"/>
        </pc:sldMkLst>
        <pc:spChg chg="mod">
          <ac:chgData name="Aswaine Blake (2335517)" userId="S::2335517@student.uwtsd.ac.uk::91fa3540-2759-4b85-94a4-8a8f6b93fae6" providerId="AD" clId="Web-{7B36442E-1EC4-40E0-8654-BD42DF01468A}" dt="2026-01-30T16:06:14.942" v="256" actId="20577"/>
          <ac:spMkLst>
            <pc:docMk/>
            <pc:sldMk cId="2687461520" sldId="259"/>
            <ac:spMk id="2" creationId="{11E00618-BB10-9040-F1D5-B3045C61A0E0}"/>
          </ac:spMkLst>
        </pc:spChg>
        <pc:spChg chg="mod">
          <ac:chgData name="Aswaine Blake (2335517)" userId="S::2335517@student.uwtsd.ac.uk::91fa3540-2759-4b85-94a4-8a8f6b93fae6" providerId="AD" clId="Web-{7B36442E-1EC4-40E0-8654-BD42DF01468A}" dt="2026-01-30T15:53:51.848" v="227" actId="20577"/>
          <ac:spMkLst>
            <pc:docMk/>
            <pc:sldMk cId="2687461520" sldId="259"/>
            <ac:spMk id="3" creationId="{32283541-C723-8452-AA1A-5F98B36D7AC2}"/>
          </ac:spMkLst>
        </pc:spChg>
      </pc:sldChg>
      <pc:sldChg chg="modSp new">
        <pc:chgData name="Aswaine Blake (2335517)" userId="S::2335517@student.uwtsd.ac.uk::91fa3540-2759-4b85-94a4-8a8f6b93fae6" providerId="AD" clId="Web-{7B36442E-1EC4-40E0-8654-BD42DF01468A}" dt="2026-01-30T16:06:58.661" v="258" actId="20577"/>
        <pc:sldMkLst>
          <pc:docMk/>
          <pc:sldMk cId="3194531140" sldId="260"/>
        </pc:sldMkLst>
        <pc:spChg chg="mod">
          <ac:chgData name="Aswaine Blake (2335517)" userId="S::2335517@student.uwtsd.ac.uk::91fa3540-2759-4b85-94a4-8a8f6b93fae6" providerId="AD" clId="Web-{7B36442E-1EC4-40E0-8654-BD42DF01468A}" dt="2026-01-30T16:06:58.661" v="258" actId="20577"/>
          <ac:spMkLst>
            <pc:docMk/>
            <pc:sldMk cId="3194531140" sldId="260"/>
            <ac:spMk id="2" creationId="{93DDD193-9974-7247-5335-B80EFD5053D4}"/>
          </ac:spMkLst>
        </pc:spChg>
        <pc:spChg chg="mod">
          <ac:chgData name="Aswaine Blake (2335517)" userId="S::2335517@student.uwtsd.ac.uk::91fa3540-2759-4b85-94a4-8a8f6b93fae6" providerId="AD" clId="Web-{7B36442E-1EC4-40E0-8654-BD42DF01468A}" dt="2026-01-30T15:53:54.864" v="228" actId="20577"/>
          <ac:spMkLst>
            <pc:docMk/>
            <pc:sldMk cId="3194531140" sldId="260"/>
            <ac:spMk id="3" creationId="{5CA772A4-F675-6027-28FF-DC6B3E37FFC9}"/>
          </ac:spMkLst>
        </pc:spChg>
      </pc:sldChg>
      <pc:sldChg chg="modSp new">
        <pc:chgData name="Aswaine Blake (2335517)" userId="S::2335517@student.uwtsd.ac.uk::91fa3540-2759-4b85-94a4-8a8f6b93fae6" providerId="AD" clId="Web-{7B36442E-1EC4-40E0-8654-BD42DF01468A}" dt="2026-01-30T16:07:06.911" v="260" actId="20577"/>
        <pc:sldMkLst>
          <pc:docMk/>
          <pc:sldMk cId="2368183971" sldId="261"/>
        </pc:sldMkLst>
        <pc:spChg chg="mod">
          <ac:chgData name="Aswaine Blake (2335517)" userId="S::2335517@student.uwtsd.ac.uk::91fa3540-2759-4b85-94a4-8a8f6b93fae6" providerId="AD" clId="Web-{7B36442E-1EC4-40E0-8654-BD42DF01468A}" dt="2026-01-30T16:07:06.911" v="260" actId="20577"/>
          <ac:spMkLst>
            <pc:docMk/>
            <pc:sldMk cId="2368183971" sldId="261"/>
            <ac:spMk id="2" creationId="{032120C5-92B9-A450-2947-68D119F2891A}"/>
          </ac:spMkLst>
        </pc:spChg>
        <pc:spChg chg="mod">
          <ac:chgData name="Aswaine Blake (2335517)" userId="S::2335517@student.uwtsd.ac.uk::91fa3540-2759-4b85-94a4-8a8f6b93fae6" providerId="AD" clId="Web-{7B36442E-1EC4-40E0-8654-BD42DF01468A}" dt="2026-01-30T15:53:58.646" v="229" actId="20577"/>
          <ac:spMkLst>
            <pc:docMk/>
            <pc:sldMk cId="2368183971" sldId="261"/>
            <ac:spMk id="3" creationId="{6D3057A1-9D99-CD99-D813-FF667FE11CE1}"/>
          </ac:spMkLst>
        </pc:spChg>
      </pc:sldChg>
      <pc:sldChg chg="modSp new">
        <pc:chgData name="Aswaine Blake (2335517)" userId="S::2335517@student.uwtsd.ac.uk::91fa3540-2759-4b85-94a4-8a8f6b93fae6" providerId="AD" clId="Web-{7B36442E-1EC4-40E0-8654-BD42DF01468A}" dt="2026-01-30T15:54:02.115" v="230" actId="20577"/>
        <pc:sldMkLst>
          <pc:docMk/>
          <pc:sldMk cId="2403879511" sldId="262"/>
        </pc:sldMkLst>
        <pc:spChg chg="mod">
          <ac:chgData name="Aswaine Blake (2335517)" userId="S::2335517@student.uwtsd.ac.uk::91fa3540-2759-4b85-94a4-8a8f6b93fae6" providerId="AD" clId="Web-{7B36442E-1EC4-40E0-8654-BD42DF01468A}" dt="2026-01-30T15:48:27.337" v="104" actId="20577"/>
          <ac:spMkLst>
            <pc:docMk/>
            <pc:sldMk cId="2403879511" sldId="262"/>
            <ac:spMk id="2" creationId="{509E26F9-35BA-DF7B-AB42-0CA8B3674588}"/>
          </ac:spMkLst>
        </pc:spChg>
      </pc:sldChg>
      <pc:sldChg chg="modSp new">
        <pc:chgData name="Aswaine Blake (2335517)" userId="S::2335517@student.uwtsd.ac.uk::91fa3540-2759-4b85-94a4-8a8f6b93fae6" providerId="AD" clId="Web-{7B36442E-1EC4-40E0-8654-BD42DF01468A}" dt="2026-01-30T15:54:05.287" v="231" actId="20577"/>
        <pc:sldMkLst>
          <pc:docMk/>
          <pc:sldMk cId="3143533004" sldId="263"/>
        </pc:sldMkLst>
        <pc:spChg chg="mod">
          <ac:chgData name="Aswaine Blake (2335517)" userId="S::2335517@student.uwtsd.ac.uk::91fa3540-2759-4b85-94a4-8a8f6b93fae6" providerId="AD" clId="Web-{7B36442E-1EC4-40E0-8654-BD42DF01468A}" dt="2026-01-30T15:48:21.353" v="102" actId="20577"/>
          <ac:spMkLst>
            <pc:docMk/>
            <pc:sldMk cId="3143533004" sldId="263"/>
            <ac:spMk id="2" creationId="{55FC4C20-C150-29CF-A083-B1D62F03DEAF}"/>
          </ac:spMkLst>
        </pc:spChg>
        <pc:spChg chg="mod">
          <ac:chgData name="Aswaine Blake (2335517)" userId="S::2335517@student.uwtsd.ac.uk::91fa3540-2759-4b85-94a4-8a8f6b93fae6" providerId="AD" clId="Web-{7B36442E-1EC4-40E0-8654-BD42DF01468A}" dt="2026-01-30T15:54:05.287" v="231" actId="20577"/>
          <ac:spMkLst>
            <pc:docMk/>
            <pc:sldMk cId="3143533004" sldId="263"/>
            <ac:spMk id="3" creationId="{ED160AAE-0B49-61F3-EE3F-368BCC19C685}"/>
          </ac:spMkLst>
        </pc:spChg>
      </pc:sldChg>
      <pc:sldChg chg="modSp new">
        <pc:chgData name="Aswaine Blake (2335517)" userId="S::2335517@student.uwtsd.ac.uk::91fa3540-2759-4b85-94a4-8a8f6b93fae6" providerId="AD" clId="Web-{7B36442E-1EC4-40E0-8654-BD42DF01468A}" dt="2026-01-30T15:54:09.052" v="232" actId="20577"/>
        <pc:sldMkLst>
          <pc:docMk/>
          <pc:sldMk cId="4011576141" sldId="264"/>
        </pc:sldMkLst>
        <pc:spChg chg="mod">
          <ac:chgData name="Aswaine Blake (2335517)" userId="S::2335517@student.uwtsd.ac.uk::91fa3540-2759-4b85-94a4-8a8f6b93fae6" providerId="AD" clId="Web-{7B36442E-1EC4-40E0-8654-BD42DF01468A}" dt="2026-01-30T15:49:06.478" v="127" actId="20577"/>
          <ac:spMkLst>
            <pc:docMk/>
            <pc:sldMk cId="4011576141" sldId="264"/>
            <ac:spMk id="2" creationId="{F7BE7544-0809-1261-39AD-C2B68A69EF02}"/>
          </ac:spMkLst>
        </pc:spChg>
      </pc:sldChg>
      <pc:sldChg chg="modSp new">
        <pc:chgData name="Aswaine Blake (2335517)" userId="S::2335517@student.uwtsd.ac.uk::91fa3540-2759-4b85-94a4-8a8f6b93fae6" providerId="AD" clId="Web-{7B36442E-1EC4-40E0-8654-BD42DF01468A}" dt="2026-01-30T15:54:18.459" v="235" actId="20577"/>
        <pc:sldMkLst>
          <pc:docMk/>
          <pc:sldMk cId="1843560724" sldId="265"/>
        </pc:sldMkLst>
        <pc:spChg chg="mod">
          <ac:chgData name="Aswaine Blake (2335517)" userId="S::2335517@student.uwtsd.ac.uk::91fa3540-2759-4b85-94a4-8a8f6b93fae6" providerId="AD" clId="Web-{7B36442E-1EC4-40E0-8654-BD42DF01468A}" dt="2026-01-30T15:54:18.459" v="235" actId="20577"/>
          <ac:spMkLst>
            <pc:docMk/>
            <pc:sldMk cId="1843560724" sldId="265"/>
            <ac:spMk id="2" creationId="{9A8FE7EA-8039-4FE5-6168-3B64B1E6866F}"/>
          </ac:spMkLst>
        </pc:spChg>
        <pc:spChg chg="mod">
          <ac:chgData name="Aswaine Blake (2335517)" userId="S::2335517@student.uwtsd.ac.uk::91fa3540-2759-4b85-94a4-8a8f6b93fae6" providerId="AD" clId="Web-{7B36442E-1EC4-40E0-8654-BD42DF01468A}" dt="2026-01-30T15:54:12.443" v="233" actId="20577"/>
          <ac:spMkLst>
            <pc:docMk/>
            <pc:sldMk cId="1843560724" sldId="265"/>
            <ac:spMk id="3" creationId="{4B746D69-60D4-DF0C-B343-B7A017F3CD9A}"/>
          </ac:spMkLst>
        </pc:spChg>
      </pc:sldChg>
      <pc:sldChg chg="modSp new">
        <pc:chgData name="Aswaine Blake (2335517)" userId="S::2335517@student.uwtsd.ac.uk::91fa3540-2759-4b85-94a4-8a8f6b93fae6" providerId="AD" clId="Web-{7B36442E-1EC4-40E0-8654-BD42DF01468A}" dt="2026-01-30T15:54:20.694" v="236" actId="20577"/>
        <pc:sldMkLst>
          <pc:docMk/>
          <pc:sldMk cId="3006735842" sldId="266"/>
        </pc:sldMkLst>
        <pc:spChg chg="mod">
          <ac:chgData name="Aswaine Blake (2335517)" userId="S::2335517@student.uwtsd.ac.uk::91fa3540-2759-4b85-94a4-8a8f6b93fae6" providerId="AD" clId="Web-{7B36442E-1EC4-40E0-8654-BD42DF01468A}" dt="2026-01-30T15:49:53.713" v="149" actId="20577"/>
          <ac:spMkLst>
            <pc:docMk/>
            <pc:sldMk cId="3006735842" sldId="266"/>
            <ac:spMk id="2" creationId="{09D8DE33-2AF4-055C-91C1-0F8C6725AFF2}"/>
          </ac:spMkLst>
        </pc:spChg>
        <pc:spChg chg="mod">
          <ac:chgData name="Aswaine Blake (2335517)" userId="S::2335517@student.uwtsd.ac.uk::91fa3540-2759-4b85-94a4-8a8f6b93fae6" providerId="AD" clId="Web-{7B36442E-1EC4-40E0-8654-BD42DF01468A}" dt="2026-01-30T15:54:20.694" v="236" actId="20577"/>
          <ac:spMkLst>
            <pc:docMk/>
            <pc:sldMk cId="3006735842" sldId="266"/>
            <ac:spMk id="3" creationId="{9713F37D-9B4B-6C2D-1AE5-0EA89250BB9A}"/>
          </ac:spMkLst>
        </pc:spChg>
      </pc:sldChg>
      <pc:sldChg chg="modSp new">
        <pc:chgData name="Aswaine Blake (2335517)" userId="S::2335517@student.uwtsd.ac.uk::91fa3540-2759-4b85-94a4-8a8f6b93fae6" providerId="AD" clId="Web-{7B36442E-1EC4-40E0-8654-BD42DF01468A}" dt="2026-01-30T15:54:26.819" v="238" actId="20577"/>
        <pc:sldMkLst>
          <pc:docMk/>
          <pc:sldMk cId="803863819" sldId="268"/>
        </pc:sldMkLst>
        <pc:spChg chg="mod">
          <ac:chgData name="Aswaine Blake (2335517)" userId="S::2335517@student.uwtsd.ac.uk::91fa3540-2759-4b85-94a4-8a8f6b93fae6" providerId="AD" clId="Web-{7B36442E-1EC4-40E0-8654-BD42DF01468A}" dt="2026-01-30T15:50:39.182" v="166" actId="20577"/>
          <ac:spMkLst>
            <pc:docMk/>
            <pc:sldMk cId="803863819" sldId="268"/>
            <ac:spMk id="2" creationId="{BCDBF824-B256-ED3A-078E-CB4F01596070}"/>
          </ac:spMkLst>
        </pc:spChg>
        <pc:spChg chg="mod">
          <ac:chgData name="Aswaine Blake (2335517)" userId="S::2335517@student.uwtsd.ac.uk::91fa3540-2759-4b85-94a4-8a8f6b93fae6" providerId="AD" clId="Web-{7B36442E-1EC4-40E0-8654-BD42DF01468A}" dt="2026-01-30T15:54:26.819" v="238" actId="20577"/>
          <ac:spMkLst>
            <pc:docMk/>
            <pc:sldMk cId="803863819" sldId="268"/>
            <ac:spMk id="3" creationId="{AA1430DB-6EB8-5F48-DEFA-E247F8A8D2FE}"/>
          </ac:spMkLst>
        </pc:spChg>
      </pc:sldChg>
      <pc:sldChg chg="modSp new">
        <pc:chgData name="Aswaine Blake (2335517)" userId="S::2335517@student.uwtsd.ac.uk::91fa3540-2759-4b85-94a4-8a8f6b93fae6" providerId="AD" clId="Web-{7B36442E-1EC4-40E0-8654-BD42DF01468A}" dt="2026-01-30T15:54:33.147" v="241" actId="20577"/>
        <pc:sldMkLst>
          <pc:docMk/>
          <pc:sldMk cId="3254109154" sldId="269"/>
        </pc:sldMkLst>
        <pc:spChg chg="mod">
          <ac:chgData name="Aswaine Blake (2335517)" userId="S::2335517@student.uwtsd.ac.uk::91fa3540-2759-4b85-94a4-8a8f6b93fae6" providerId="AD" clId="Web-{7B36442E-1EC4-40E0-8654-BD42DF01468A}" dt="2026-01-30T15:54:33.147" v="241" actId="20577"/>
          <ac:spMkLst>
            <pc:docMk/>
            <pc:sldMk cId="3254109154" sldId="269"/>
            <ac:spMk id="2" creationId="{D2CC8FA6-E15E-41AF-4E11-239154406C37}"/>
          </ac:spMkLst>
        </pc:spChg>
        <pc:spChg chg="mod">
          <ac:chgData name="Aswaine Blake (2335517)" userId="S::2335517@student.uwtsd.ac.uk::91fa3540-2759-4b85-94a4-8a8f6b93fae6" providerId="AD" clId="Web-{7B36442E-1EC4-40E0-8654-BD42DF01468A}" dt="2026-01-30T15:54:30.475" v="240" actId="20577"/>
          <ac:spMkLst>
            <pc:docMk/>
            <pc:sldMk cId="3254109154" sldId="269"/>
            <ac:spMk id="3" creationId="{C045B03C-44CE-A194-59A1-86B534C75AB5}"/>
          </ac:spMkLst>
        </pc:spChg>
      </pc:sldChg>
      <pc:sldChg chg="modSp new">
        <pc:chgData name="Aswaine Blake (2335517)" userId="S::2335517@student.uwtsd.ac.uk::91fa3540-2759-4b85-94a4-8a8f6b93fae6" providerId="AD" clId="Web-{7B36442E-1EC4-40E0-8654-BD42DF01468A}" dt="2026-01-30T16:08:50.555" v="262" actId="20577"/>
        <pc:sldMkLst>
          <pc:docMk/>
          <pc:sldMk cId="3803975319" sldId="270"/>
        </pc:sldMkLst>
        <pc:spChg chg="mod">
          <ac:chgData name="Aswaine Blake (2335517)" userId="S::2335517@student.uwtsd.ac.uk::91fa3540-2759-4b85-94a4-8a8f6b93fae6" providerId="AD" clId="Web-{7B36442E-1EC4-40E0-8654-BD42DF01468A}" dt="2026-01-30T15:50:55.917" v="175" actId="20577"/>
          <ac:spMkLst>
            <pc:docMk/>
            <pc:sldMk cId="3803975319" sldId="270"/>
            <ac:spMk id="2" creationId="{20DCAAA8-E7BE-277D-E8B0-E376ABFDD61D}"/>
          </ac:spMkLst>
        </pc:spChg>
        <pc:spChg chg="mod">
          <ac:chgData name="Aswaine Blake (2335517)" userId="S::2335517@student.uwtsd.ac.uk::91fa3540-2759-4b85-94a4-8a8f6b93fae6" providerId="AD" clId="Web-{7B36442E-1EC4-40E0-8654-BD42DF01468A}" dt="2026-01-30T16:08:50.555" v="262" actId="20577"/>
          <ac:spMkLst>
            <pc:docMk/>
            <pc:sldMk cId="3803975319" sldId="270"/>
            <ac:spMk id="3" creationId="{18676ABD-3593-CC5E-0AA1-2B1C7435223F}"/>
          </ac:spMkLst>
        </pc:spChg>
      </pc:sldChg>
      <pc:sldChg chg="modSp new">
        <pc:chgData name="Aswaine Blake (2335517)" userId="S::2335517@student.uwtsd.ac.uk::91fa3540-2759-4b85-94a4-8a8f6b93fae6" providerId="AD" clId="Web-{7B36442E-1EC4-40E0-8654-BD42DF01468A}" dt="2026-01-30T15:54:40.523" v="243" actId="20577"/>
        <pc:sldMkLst>
          <pc:docMk/>
          <pc:sldMk cId="2739140693" sldId="271"/>
        </pc:sldMkLst>
        <pc:spChg chg="mod">
          <ac:chgData name="Aswaine Blake (2335517)" userId="S::2335517@student.uwtsd.ac.uk::91fa3540-2759-4b85-94a4-8a8f6b93fae6" providerId="AD" clId="Web-{7B36442E-1EC4-40E0-8654-BD42DF01468A}" dt="2026-01-30T15:54:40.523" v="243" actId="20577"/>
          <ac:spMkLst>
            <pc:docMk/>
            <pc:sldMk cId="2739140693" sldId="271"/>
            <ac:spMk id="2" creationId="{8357A5C8-6DF8-8BB3-8FC6-F368DE0CC541}"/>
          </ac:spMkLst>
        </pc:spChg>
      </pc:sldChg>
    </pc:docChg>
  </pc:docChgLst>
  <pc:docChgLst>
    <pc:chgData name="Serigne Gueye (2408648)" userId="S::2408648@student.uwtsd.ac.uk::4e5f9e9b-3a1a-4737-a601-961901027839" providerId="AD" clId="Web-{12926C0E-E53F-1A0A-F1F6-2F091DDB8088}"/>
    <pc:docChg chg="modSld">
      <pc:chgData name="Serigne Gueye (2408648)" userId="S::2408648@student.uwtsd.ac.uk::4e5f9e9b-3a1a-4737-a601-961901027839" providerId="AD" clId="Web-{12926C0E-E53F-1A0A-F1F6-2F091DDB8088}" dt="2026-02-11T19:37:57.391" v="252" actId="20577"/>
      <pc:docMkLst>
        <pc:docMk/>
      </pc:docMkLst>
      <pc:sldChg chg="addSp delSp modSp mod setBg">
        <pc:chgData name="Serigne Gueye (2408648)" userId="S::2408648@student.uwtsd.ac.uk::4e5f9e9b-3a1a-4737-a601-961901027839" providerId="AD" clId="Web-{12926C0E-E53F-1A0A-F1F6-2F091DDB8088}" dt="2026-02-11T19:07:01.287" v="152"/>
        <pc:sldMkLst>
          <pc:docMk/>
          <pc:sldMk cId="2403879511" sldId="262"/>
        </pc:sldMkLst>
        <pc:spChg chg="mod">
          <ac:chgData name="Serigne Gueye (2408648)" userId="S::2408648@student.uwtsd.ac.uk::4e5f9e9b-3a1a-4737-a601-961901027839" providerId="AD" clId="Web-{12926C0E-E53F-1A0A-F1F6-2F091DDB8088}" dt="2026-02-11T19:07:01.287" v="152"/>
          <ac:spMkLst>
            <pc:docMk/>
            <pc:sldMk cId="2403879511" sldId="262"/>
            <ac:spMk id="2" creationId="{509E26F9-35BA-DF7B-AB42-0CA8B3674588}"/>
          </ac:spMkLst>
        </pc:spChg>
      </pc:sldChg>
      <pc:sldChg chg="addSp delSp modSp mod setBg">
        <pc:chgData name="Serigne Gueye (2408648)" userId="S::2408648@student.uwtsd.ac.uk::4e5f9e9b-3a1a-4737-a601-961901027839" providerId="AD" clId="Web-{12926C0E-E53F-1A0A-F1F6-2F091DDB8088}" dt="2026-02-11T19:01:03.493" v="130"/>
        <pc:sldMkLst>
          <pc:docMk/>
          <pc:sldMk cId="3143533004" sldId="263"/>
        </pc:sldMkLst>
        <pc:spChg chg="mod">
          <ac:chgData name="Serigne Gueye (2408648)" userId="S::2408648@student.uwtsd.ac.uk::4e5f9e9b-3a1a-4737-a601-961901027839" providerId="AD" clId="Web-{12926C0E-E53F-1A0A-F1F6-2F091DDB8088}" dt="2026-02-11T18:57:34.051" v="124"/>
          <ac:spMkLst>
            <pc:docMk/>
            <pc:sldMk cId="3143533004" sldId="263"/>
            <ac:spMk id="2" creationId="{55FC4C20-C150-29CF-A083-B1D62F03DEAF}"/>
          </ac:spMkLst>
        </pc:spChg>
        <pc:spChg chg="mod">
          <ac:chgData name="Serigne Gueye (2408648)" userId="S::2408648@student.uwtsd.ac.uk::4e5f9e9b-3a1a-4737-a601-961901027839" providerId="AD" clId="Web-{12926C0E-E53F-1A0A-F1F6-2F091DDB8088}" dt="2026-02-11T19:00:54.430" v="128" actId="20577"/>
          <ac:spMkLst>
            <pc:docMk/>
            <pc:sldMk cId="3143533004" sldId="263"/>
            <ac:spMk id="3" creationId="{ED160AAE-0B49-61F3-EE3F-368BCC19C685}"/>
          </ac:spMkLst>
        </pc:spChg>
      </pc:sldChg>
      <pc:sldChg chg="addSp delSp modSp mod setBg">
        <pc:chgData name="Serigne Gueye (2408648)" userId="S::2408648@student.uwtsd.ac.uk::4e5f9e9b-3a1a-4737-a601-961901027839" providerId="AD" clId="Web-{12926C0E-E53F-1A0A-F1F6-2F091DDB8088}" dt="2026-02-11T19:15:05.469" v="233" actId="20577"/>
        <pc:sldMkLst>
          <pc:docMk/>
          <pc:sldMk cId="4011576141" sldId="264"/>
        </pc:sldMkLst>
        <pc:spChg chg="mod">
          <ac:chgData name="Serigne Gueye (2408648)" userId="S::2408648@student.uwtsd.ac.uk::4e5f9e9b-3a1a-4737-a601-961901027839" providerId="AD" clId="Web-{12926C0E-E53F-1A0A-F1F6-2F091DDB8088}" dt="2026-02-11T19:09:12.829" v="170" actId="14100"/>
          <ac:spMkLst>
            <pc:docMk/>
            <pc:sldMk cId="4011576141" sldId="264"/>
            <ac:spMk id="2" creationId="{F7BE7544-0809-1261-39AD-C2B68A69EF02}"/>
          </ac:spMkLst>
        </pc:spChg>
        <pc:spChg chg="add mod ord">
          <ac:chgData name="Serigne Gueye (2408648)" userId="S::2408648@student.uwtsd.ac.uk::4e5f9e9b-3a1a-4737-a601-961901027839" providerId="AD" clId="Web-{12926C0E-E53F-1A0A-F1F6-2F091DDB8088}" dt="2026-02-11T19:15:05.469" v="233" actId="20577"/>
          <ac:spMkLst>
            <pc:docMk/>
            <pc:sldMk cId="4011576141" sldId="264"/>
            <ac:spMk id="89" creationId="{0C5CF3B1-D524-CC1A-C5AC-97B3F68A2114}"/>
          </ac:spMkLst>
        </pc:spChg>
        <pc:picChg chg="add mod ord">
          <ac:chgData name="Serigne Gueye (2408648)" userId="S::2408648@student.uwtsd.ac.uk::4e5f9e9b-3a1a-4737-a601-961901027839" providerId="AD" clId="Web-{12926C0E-E53F-1A0A-F1F6-2F091DDB8088}" dt="2026-02-11T19:08:56.594" v="167" actId="14100"/>
          <ac:picMkLst>
            <pc:docMk/>
            <pc:sldMk cId="4011576141" sldId="264"/>
            <ac:picMk id="71" creationId="{CF8E8EC3-BEC2-6D2F-6828-8B1E2354EA0A}"/>
          </ac:picMkLst>
        </pc:picChg>
      </pc:sldChg>
      <pc:sldChg chg="addSp modSp">
        <pc:chgData name="Serigne Gueye (2408648)" userId="S::2408648@student.uwtsd.ac.uk::4e5f9e9b-3a1a-4737-a601-961901027839" providerId="AD" clId="Web-{12926C0E-E53F-1A0A-F1F6-2F091DDB8088}" dt="2026-02-11T19:37:57.391" v="252" actId="20577"/>
        <pc:sldMkLst>
          <pc:docMk/>
          <pc:sldMk cId="1843560724" sldId="265"/>
        </pc:sldMkLst>
        <pc:spChg chg="mod">
          <ac:chgData name="Serigne Gueye (2408648)" userId="S::2408648@student.uwtsd.ac.uk::4e5f9e9b-3a1a-4737-a601-961901027839" providerId="AD" clId="Web-{12926C0E-E53F-1A0A-F1F6-2F091DDB8088}" dt="2026-02-11T19:33:43.653" v="237" actId="14100"/>
          <ac:spMkLst>
            <pc:docMk/>
            <pc:sldMk cId="1843560724" sldId="265"/>
            <ac:spMk id="3" creationId="{4B746D69-60D4-DF0C-B343-B7A017F3CD9A}"/>
          </ac:spMkLst>
        </pc:spChg>
      </pc:sldChg>
      <pc:sldChg chg="modSp">
        <pc:chgData name="Serigne Gueye (2408648)" userId="S::2408648@student.uwtsd.ac.uk::4e5f9e9b-3a1a-4737-a601-961901027839" providerId="AD" clId="Web-{12926C0E-E53F-1A0A-F1F6-2F091DDB8088}" dt="2026-02-11T18:07:32.567" v="34" actId="20577"/>
        <pc:sldMkLst>
          <pc:docMk/>
          <pc:sldMk cId="640442313" sldId="274"/>
        </pc:sldMkLst>
        <pc:spChg chg="mod">
          <ac:chgData name="Serigne Gueye (2408648)" userId="S::2408648@student.uwtsd.ac.uk::4e5f9e9b-3a1a-4737-a601-961901027839" providerId="AD" clId="Web-{12926C0E-E53F-1A0A-F1F6-2F091DDB8088}" dt="2026-02-11T18:07:32.567" v="34" actId="20577"/>
          <ac:spMkLst>
            <pc:docMk/>
            <pc:sldMk cId="640442313" sldId="274"/>
            <ac:spMk id="3" creationId="{05086890-A468-ACCF-E6B1-120E69B1EE1D}"/>
          </ac:spMkLst>
        </pc:spChg>
      </pc:sldChg>
    </pc:docChg>
  </pc:docChgLst>
  <pc:docChgLst>
    <pc:chgData name="Serigne Gueye (2408648)" userId="S::2408648@student.uwtsd.ac.uk::4e5f9e9b-3a1a-4737-a601-961901027839" providerId="AD" clId="Web-{19134A94-0D4F-E32A-6210-949A611F6D75}"/>
    <pc:docChg chg="modSld">
      <pc:chgData name="Serigne Gueye (2408648)" userId="S::2408648@student.uwtsd.ac.uk::4e5f9e9b-3a1a-4737-a601-961901027839" providerId="AD" clId="Web-{19134A94-0D4F-E32A-6210-949A611F6D75}" dt="2026-02-12T01:26:55.151" v="640" actId="1076"/>
      <pc:docMkLst>
        <pc:docMk/>
      </pc:docMkLst>
      <pc:sldChg chg="addSp delSp modSp">
        <pc:chgData name="Serigne Gueye (2408648)" userId="S::2408648@student.uwtsd.ac.uk::4e5f9e9b-3a1a-4737-a601-961901027839" providerId="AD" clId="Web-{19134A94-0D4F-E32A-6210-949A611F6D75}" dt="2026-02-12T00:48:32.724" v="303" actId="14100"/>
        <pc:sldMkLst>
          <pc:docMk/>
          <pc:sldMk cId="2403879511" sldId="262"/>
        </pc:sldMkLst>
        <pc:spChg chg="mod">
          <ac:chgData name="Serigne Gueye (2408648)" userId="S::2408648@student.uwtsd.ac.uk::4e5f9e9b-3a1a-4737-a601-961901027839" providerId="AD" clId="Web-{19134A94-0D4F-E32A-6210-949A611F6D75}" dt="2026-02-12T00:23:43.366" v="225"/>
          <ac:spMkLst>
            <pc:docMk/>
            <pc:sldMk cId="2403879511" sldId="262"/>
            <ac:spMk id="2" creationId="{509E26F9-35BA-DF7B-AB42-0CA8B3674588}"/>
          </ac:spMkLst>
        </pc:spChg>
        <pc:spChg chg="del">
          <ac:chgData name="Serigne Gueye (2408648)" userId="S::2408648@student.uwtsd.ac.uk::4e5f9e9b-3a1a-4737-a601-961901027839" providerId="AD" clId="Web-{19134A94-0D4F-E32A-6210-949A611F6D75}" dt="2026-02-12T00:23:11.926" v="219"/>
          <ac:spMkLst>
            <pc:docMk/>
            <pc:sldMk cId="2403879511" sldId="262"/>
            <ac:spMk id="36" creationId="{B50AB553-2A96-4A92-96F2-93548E096954}"/>
          </ac:spMkLst>
        </pc:spChg>
        <pc:spChg chg="add del mod">
          <ac:chgData name="Serigne Gueye (2408648)" userId="S::2408648@student.uwtsd.ac.uk::4e5f9e9b-3a1a-4737-a601-961901027839" providerId="AD" clId="Web-{19134A94-0D4F-E32A-6210-949A611F6D75}" dt="2026-02-12T00:15:37.303" v="203"/>
          <ac:spMkLst>
            <pc:docMk/>
            <pc:sldMk cId="2403879511" sldId="262"/>
            <ac:spMk id="133" creationId="{95FF5B83-6190-1131-8508-1C03C943A384}"/>
          </ac:spMkLst>
        </pc:spChg>
        <pc:spChg chg="add mod">
          <ac:chgData name="Serigne Gueye (2408648)" userId="S::2408648@student.uwtsd.ac.uk::4e5f9e9b-3a1a-4737-a601-961901027839" providerId="AD" clId="Web-{19134A94-0D4F-E32A-6210-949A611F6D75}" dt="2026-02-12T00:48:32.724" v="303" actId="14100"/>
          <ac:spMkLst>
            <pc:docMk/>
            <pc:sldMk cId="2403879511" sldId="262"/>
            <ac:spMk id="171" creationId="{DAA25949-B4FD-4D92-C3F0-655C85000AA8}"/>
          </ac:spMkLst>
        </pc:spChg>
        <pc:spChg chg="add del mod">
          <ac:chgData name="Serigne Gueye (2408648)" userId="S::2408648@student.uwtsd.ac.uk::4e5f9e9b-3a1a-4737-a601-961901027839" providerId="AD" clId="Web-{19134A94-0D4F-E32A-6210-949A611F6D75}" dt="2026-02-12T00:17:01.729" v="208"/>
          <ac:spMkLst>
            <pc:docMk/>
            <pc:sldMk cId="2403879511" sldId="262"/>
            <ac:spMk id="172" creationId="{AE24B119-3058-5C8C-30B3-A0EE238A2D1B}"/>
          </ac:spMkLst>
        </pc:spChg>
        <pc:spChg chg="add del">
          <ac:chgData name="Serigne Gueye (2408648)" userId="S::2408648@student.uwtsd.ac.uk::4e5f9e9b-3a1a-4737-a601-961901027839" providerId="AD" clId="Web-{19134A94-0D4F-E32A-6210-949A611F6D75}" dt="2026-02-12T00:23:43.366" v="225"/>
          <ac:spMkLst>
            <pc:docMk/>
            <pc:sldMk cId="2403879511" sldId="262"/>
            <ac:spMk id="178" creationId="{55F7ABCA-A68A-47DD-B732-76FF34C6FB7D}"/>
          </ac:spMkLst>
        </pc:spChg>
        <pc:spChg chg="add">
          <ac:chgData name="Serigne Gueye (2408648)" userId="S::2408648@student.uwtsd.ac.uk::4e5f9e9b-3a1a-4737-a601-961901027839" providerId="AD" clId="Web-{19134A94-0D4F-E32A-6210-949A611F6D75}" dt="2026-02-12T00:23:43.366" v="225"/>
          <ac:spMkLst>
            <pc:docMk/>
            <pc:sldMk cId="2403879511" sldId="262"/>
            <ac:spMk id="183" creationId="{C4285719-470E-454C-AF62-8323075F1F5B}"/>
          </ac:spMkLst>
        </pc:spChg>
        <pc:spChg chg="add">
          <ac:chgData name="Serigne Gueye (2408648)" userId="S::2408648@student.uwtsd.ac.uk::4e5f9e9b-3a1a-4737-a601-961901027839" providerId="AD" clId="Web-{19134A94-0D4F-E32A-6210-949A611F6D75}" dt="2026-02-12T00:23:43.366" v="225"/>
          <ac:spMkLst>
            <pc:docMk/>
            <pc:sldMk cId="2403879511" sldId="262"/>
            <ac:spMk id="185" creationId="{CD9FE4EF-C4D8-49A0-B2FF-81D8DB7D8A24}"/>
          </ac:spMkLst>
        </pc:spChg>
        <pc:spChg chg="add del">
          <ac:chgData name="Serigne Gueye (2408648)" userId="S::2408648@student.uwtsd.ac.uk::4e5f9e9b-3a1a-4737-a601-961901027839" providerId="AD" clId="Web-{19134A94-0D4F-E32A-6210-949A611F6D75}" dt="2026-02-12T00:24:26.368" v="230"/>
          <ac:spMkLst>
            <pc:docMk/>
            <pc:sldMk cId="2403879511" sldId="262"/>
            <ac:spMk id="187" creationId="{4300840D-0A0B-4512-BACA-B439D5B9C57C}"/>
          </ac:spMkLst>
        </pc:spChg>
        <pc:spChg chg="add">
          <ac:chgData name="Serigne Gueye (2408648)" userId="S::2408648@student.uwtsd.ac.uk::4e5f9e9b-3a1a-4737-a601-961901027839" providerId="AD" clId="Web-{19134A94-0D4F-E32A-6210-949A611F6D75}" dt="2026-02-12T00:23:43.366" v="225"/>
          <ac:spMkLst>
            <pc:docMk/>
            <pc:sldMk cId="2403879511" sldId="262"/>
            <ac:spMk id="189" creationId="{D2B78728-A580-49A7-84F9-6EF6F583ADE0}"/>
          </ac:spMkLst>
        </pc:spChg>
        <pc:spChg chg="add del">
          <ac:chgData name="Serigne Gueye (2408648)" userId="S::2408648@student.uwtsd.ac.uk::4e5f9e9b-3a1a-4737-a601-961901027839" providerId="AD" clId="Web-{19134A94-0D4F-E32A-6210-949A611F6D75}" dt="2026-02-12T00:24:26.368" v="230"/>
          <ac:spMkLst>
            <pc:docMk/>
            <pc:sldMk cId="2403879511" sldId="262"/>
            <ac:spMk id="191" creationId="{38FAA1A1-D861-433F-88FA-1E9D6FD31D11}"/>
          </ac:spMkLst>
        </pc:spChg>
        <pc:spChg chg="add del">
          <ac:chgData name="Serigne Gueye (2408648)" userId="S::2408648@student.uwtsd.ac.uk::4e5f9e9b-3a1a-4737-a601-961901027839" providerId="AD" clId="Web-{19134A94-0D4F-E32A-6210-949A611F6D75}" dt="2026-02-12T00:24:26.368" v="230"/>
          <ac:spMkLst>
            <pc:docMk/>
            <pc:sldMk cId="2403879511" sldId="262"/>
            <ac:spMk id="193" creationId="{8D71EDA1-87BF-4D5D-AB79-F346FD19278A}"/>
          </ac:spMkLst>
        </pc:spChg>
        <pc:spChg chg="add">
          <ac:chgData name="Serigne Gueye (2408648)" userId="S::2408648@student.uwtsd.ac.uk::4e5f9e9b-3a1a-4737-a601-961901027839" providerId="AD" clId="Web-{19134A94-0D4F-E32A-6210-949A611F6D75}" dt="2026-02-12T00:24:26.368" v="230"/>
          <ac:spMkLst>
            <pc:docMk/>
            <pc:sldMk cId="2403879511" sldId="262"/>
            <ac:spMk id="198" creationId="{1CD81A2A-6ED4-4EF4-A14C-912D31E14800}"/>
          </ac:spMkLst>
        </pc:spChg>
        <pc:spChg chg="add">
          <ac:chgData name="Serigne Gueye (2408648)" userId="S::2408648@student.uwtsd.ac.uk::4e5f9e9b-3a1a-4737-a601-961901027839" providerId="AD" clId="Web-{19134A94-0D4F-E32A-6210-949A611F6D75}" dt="2026-02-12T00:24:26.368" v="230"/>
          <ac:spMkLst>
            <pc:docMk/>
            <pc:sldMk cId="2403879511" sldId="262"/>
            <ac:spMk id="202" creationId="{8590ADD5-9383-4D3D-9047-3DA2593CCB5D}"/>
          </ac:spMkLst>
        </pc:spChg>
        <pc:spChg chg="add">
          <ac:chgData name="Serigne Gueye (2408648)" userId="S::2408648@student.uwtsd.ac.uk::4e5f9e9b-3a1a-4737-a601-961901027839" providerId="AD" clId="Web-{19134A94-0D4F-E32A-6210-949A611F6D75}" dt="2026-02-12T00:24:26.368" v="230"/>
          <ac:spMkLst>
            <pc:docMk/>
            <pc:sldMk cId="2403879511" sldId="262"/>
            <ac:spMk id="204" creationId="{DABE3E45-88CF-45D8-8D40-C773324D93F6}"/>
          </ac:spMkLst>
        </pc:spChg>
        <pc:spChg chg="add">
          <ac:chgData name="Serigne Gueye (2408648)" userId="S::2408648@student.uwtsd.ac.uk::4e5f9e9b-3a1a-4737-a601-961901027839" providerId="AD" clId="Web-{19134A94-0D4F-E32A-6210-949A611F6D75}" dt="2026-02-12T00:24:26.368" v="230"/>
          <ac:spMkLst>
            <pc:docMk/>
            <pc:sldMk cId="2403879511" sldId="262"/>
            <ac:spMk id="208" creationId="{B91ECDA9-56DC-4270-8F33-01C5637B8CEB}"/>
          </ac:spMkLst>
        </pc:spChg>
        <pc:spChg chg="add">
          <ac:chgData name="Serigne Gueye (2408648)" userId="S::2408648@student.uwtsd.ac.uk::4e5f9e9b-3a1a-4737-a601-961901027839" providerId="AD" clId="Web-{19134A94-0D4F-E32A-6210-949A611F6D75}" dt="2026-02-12T00:24:26.368" v="230"/>
          <ac:spMkLst>
            <pc:docMk/>
            <pc:sldMk cId="2403879511" sldId="262"/>
            <ac:spMk id="210" creationId="{75F47824-961D-465D-84F9-EAE11BC6173B}"/>
          </ac:spMkLst>
        </pc:spChg>
        <pc:spChg chg="add">
          <ac:chgData name="Serigne Gueye (2408648)" userId="S::2408648@student.uwtsd.ac.uk::4e5f9e9b-3a1a-4737-a601-961901027839" providerId="AD" clId="Web-{19134A94-0D4F-E32A-6210-949A611F6D75}" dt="2026-02-12T00:24:26.368" v="230"/>
          <ac:spMkLst>
            <pc:docMk/>
            <pc:sldMk cId="2403879511" sldId="262"/>
            <ac:spMk id="212" creationId="{FEC9DA3E-C1D7-472D-B7C0-F71AE41FBA23}"/>
          </ac:spMkLst>
        </pc:spChg>
        <pc:graphicFrameChg chg="add del modGraphic">
          <ac:chgData name="Serigne Gueye (2408648)" userId="S::2408648@student.uwtsd.ac.uk::4e5f9e9b-3a1a-4737-a601-961901027839" providerId="AD" clId="Web-{19134A94-0D4F-E32A-6210-949A611F6D75}" dt="2026-02-12T00:16:54.964" v="204"/>
          <ac:graphicFrameMkLst>
            <pc:docMk/>
            <pc:sldMk cId="2403879511" sldId="262"/>
            <ac:graphicFrameMk id="31" creationId="{CEC7E552-81C3-5DC5-F69B-30E6EDA51E83}"/>
          </ac:graphicFrameMkLst>
        </pc:graphicFrameChg>
        <pc:picChg chg="del">
          <ac:chgData name="Serigne Gueye (2408648)" userId="S::2408648@student.uwtsd.ac.uk::4e5f9e9b-3a1a-4737-a601-961901027839" providerId="AD" clId="Web-{19134A94-0D4F-E32A-6210-949A611F6D75}" dt="2026-02-12T00:22:37.220" v="218"/>
          <ac:picMkLst>
            <pc:docMk/>
            <pc:sldMk cId="2403879511" sldId="262"/>
            <ac:picMk id="32" creationId="{191FC4DF-C799-0DBD-652D-92C1D5E13B78}"/>
          </ac:picMkLst>
        </pc:picChg>
        <pc:picChg chg="add mod ord">
          <ac:chgData name="Serigne Gueye (2408648)" userId="S::2408648@student.uwtsd.ac.uk::4e5f9e9b-3a1a-4737-a601-961901027839" providerId="AD" clId="Web-{19134A94-0D4F-E32A-6210-949A611F6D75}" dt="2026-02-12T00:24:10.914" v="228" actId="1076"/>
          <ac:picMkLst>
            <pc:docMk/>
            <pc:sldMk cId="2403879511" sldId="262"/>
            <ac:picMk id="175" creationId="{6EF7E0D7-7FE9-C87E-195A-572EC04580CA}"/>
          </ac:picMkLst>
        </pc:picChg>
      </pc:sldChg>
      <pc:sldChg chg="addSp delSp modSp">
        <pc:chgData name="Serigne Gueye (2408648)" userId="S::2408648@student.uwtsd.ac.uk::4e5f9e9b-3a1a-4737-a601-961901027839" providerId="AD" clId="Web-{19134A94-0D4F-E32A-6210-949A611F6D75}" dt="2026-02-12T01:26:55.151" v="640" actId="1076"/>
        <pc:sldMkLst>
          <pc:docMk/>
          <pc:sldMk cId="3143533004" sldId="263"/>
        </pc:sldMkLst>
        <pc:spChg chg="mod">
          <ac:chgData name="Serigne Gueye (2408648)" userId="S::2408648@student.uwtsd.ac.uk::4e5f9e9b-3a1a-4737-a601-961901027839" providerId="AD" clId="Web-{19134A94-0D4F-E32A-6210-949A611F6D75}" dt="2026-02-12T00:10:00.914" v="161"/>
          <ac:spMkLst>
            <pc:docMk/>
            <pc:sldMk cId="3143533004" sldId="263"/>
            <ac:spMk id="2" creationId="{55FC4C20-C150-29CF-A083-B1D62F03DEAF}"/>
          </ac:spMkLst>
        </pc:spChg>
        <pc:spChg chg="mod">
          <ac:chgData name="Serigne Gueye (2408648)" userId="S::2408648@student.uwtsd.ac.uk::4e5f9e9b-3a1a-4737-a601-961901027839" providerId="AD" clId="Web-{19134A94-0D4F-E32A-6210-949A611F6D75}" dt="2026-02-12T01:26:55.151" v="640" actId="1076"/>
          <ac:spMkLst>
            <pc:docMk/>
            <pc:sldMk cId="3143533004" sldId="263"/>
            <ac:spMk id="3" creationId="{ED160AAE-0B49-61F3-EE3F-368BCC19C685}"/>
          </ac:spMkLst>
        </pc:spChg>
        <pc:spChg chg="add del mod">
          <ac:chgData name="Serigne Gueye (2408648)" userId="S::2408648@student.uwtsd.ac.uk::4e5f9e9b-3a1a-4737-a601-961901027839" providerId="AD" clId="Web-{19134A94-0D4F-E32A-6210-949A611F6D75}" dt="2026-02-12T01:26:45.651" v="638" actId="1076"/>
          <ac:spMkLst>
            <pc:docMk/>
            <pc:sldMk cId="3143533004" sldId="263"/>
            <ac:spMk id="4" creationId="{FD4463C8-D9C0-03C0-A12C-611771F7AB95}"/>
          </ac:spMkLst>
        </pc:spChg>
        <pc:spChg chg="add del">
          <ac:chgData name="Serigne Gueye (2408648)" userId="S::2408648@student.uwtsd.ac.uk::4e5f9e9b-3a1a-4737-a601-961901027839" providerId="AD" clId="Web-{19134A94-0D4F-E32A-6210-949A611F6D75}" dt="2026-02-12T00:10:00.914" v="161"/>
          <ac:spMkLst>
            <pc:docMk/>
            <pc:sldMk cId="3143533004" sldId="263"/>
            <ac:spMk id="211" creationId="{CB6E2F43-29E9-49D9-91FC-E5FEFAAA70DE}"/>
          </ac:spMkLst>
        </pc:spChg>
        <pc:spChg chg="add del">
          <ac:chgData name="Serigne Gueye (2408648)" userId="S::2408648@student.uwtsd.ac.uk::4e5f9e9b-3a1a-4737-a601-961901027839" providerId="AD" clId="Web-{19134A94-0D4F-E32A-6210-949A611F6D75}" dt="2026-02-12T00:09:50.351" v="159"/>
          <ac:spMkLst>
            <pc:docMk/>
            <pc:sldMk cId="3143533004" sldId="263"/>
            <ac:spMk id="216" creationId="{4FFBEE45-F140-49D5-85EA-C78C24340B23}"/>
          </ac:spMkLst>
        </pc:spChg>
        <pc:spChg chg="add del">
          <ac:chgData name="Serigne Gueye (2408648)" userId="S::2408648@student.uwtsd.ac.uk::4e5f9e9b-3a1a-4737-a601-961901027839" providerId="AD" clId="Web-{19134A94-0D4F-E32A-6210-949A611F6D75}" dt="2026-02-12T00:10:00.914" v="161"/>
          <ac:spMkLst>
            <pc:docMk/>
            <pc:sldMk cId="3143533004" sldId="263"/>
            <ac:spMk id="218" creationId="{3EAD2937-F230-41D4-B9C5-975B129BFC20}"/>
          </ac:spMkLst>
        </pc:spChg>
        <pc:spChg chg="add del">
          <ac:chgData name="Serigne Gueye (2408648)" userId="S::2408648@student.uwtsd.ac.uk::4e5f9e9b-3a1a-4737-a601-961901027839" providerId="AD" clId="Web-{19134A94-0D4F-E32A-6210-949A611F6D75}" dt="2026-02-12T00:10:00.914" v="161"/>
          <ac:spMkLst>
            <pc:docMk/>
            <pc:sldMk cId="3143533004" sldId="263"/>
            <ac:spMk id="219" creationId="{21739CA5-F0F5-48E1-8E8C-F24B71827E46}"/>
          </ac:spMkLst>
        </pc:spChg>
        <pc:spChg chg="add del">
          <ac:chgData name="Serigne Gueye (2408648)" userId="S::2408648@student.uwtsd.ac.uk::4e5f9e9b-3a1a-4737-a601-961901027839" providerId="AD" clId="Web-{19134A94-0D4F-E32A-6210-949A611F6D75}" dt="2026-02-12T00:10:00.914" v="161"/>
          <ac:spMkLst>
            <pc:docMk/>
            <pc:sldMk cId="3143533004" sldId="263"/>
            <ac:spMk id="220" creationId="{CCD444A3-C338-4886-B7F1-4BA2AF46EB64}"/>
          </ac:spMkLst>
        </pc:spChg>
        <pc:picChg chg="del">
          <ac:chgData name="Serigne Gueye (2408648)" userId="S::2408648@student.uwtsd.ac.uk::4e5f9e9b-3a1a-4737-a601-961901027839" providerId="AD" clId="Web-{19134A94-0D4F-E32A-6210-949A611F6D75}" dt="2026-02-12T00:03:55.277" v="120"/>
          <ac:picMkLst>
            <pc:docMk/>
            <pc:sldMk cId="3143533004" sldId="263"/>
            <ac:picMk id="5" creationId="{9FF58484-6629-566B-6FB3-157219A53A10}"/>
          </ac:picMkLst>
        </pc:picChg>
      </pc:sldChg>
      <pc:sldChg chg="modSp">
        <pc:chgData name="Serigne Gueye (2408648)" userId="S::2408648@student.uwtsd.ac.uk::4e5f9e9b-3a1a-4737-a601-961901027839" providerId="AD" clId="Web-{19134A94-0D4F-E32A-6210-949A611F6D75}" dt="2026-02-12T00:41:27.741" v="290" actId="20577"/>
        <pc:sldMkLst>
          <pc:docMk/>
          <pc:sldMk cId="4011576141" sldId="264"/>
        </pc:sldMkLst>
        <pc:spChg chg="mod">
          <ac:chgData name="Serigne Gueye (2408648)" userId="S::2408648@student.uwtsd.ac.uk::4e5f9e9b-3a1a-4737-a601-961901027839" providerId="AD" clId="Web-{19134A94-0D4F-E32A-6210-949A611F6D75}" dt="2026-02-12T00:41:27.741" v="290" actId="20577"/>
          <ac:spMkLst>
            <pc:docMk/>
            <pc:sldMk cId="4011576141" sldId="264"/>
            <ac:spMk id="89" creationId="{0C5CF3B1-D524-CC1A-C5AC-97B3F68A2114}"/>
          </ac:spMkLst>
        </pc:spChg>
      </pc:sldChg>
      <pc:sldChg chg="addSp delSp modSp">
        <pc:chgData name="Serigne Gueye (2408648)" userId="S::2408648@student.uwtsd.ac.uk::4e5f9e9b-3a1a-4737-a601-961901027839" providerId="AD" clId="Web-{19134A94-0D4F-E32A-6210-949A611F6D75}" dt="2026-02-12T01:24:56.166" v="627" actId="14100"/>
        <pc:sldMkLst>
          <pc:docMk/>
          <pc:sldMk cId="1843560724" sldId="265"/>
        </pc:sldMkLst>
        <pc:spChg chg="mod">
          <ac:chgData name="Serigne Gueye (2408648)" userId="S::2408648@student.uwtsd.ac.uk::4e5f9e9b-3a1a-4737-a601-961901027839" providerId="AD" clId="Web-{19134A94-0D4F-E32A-6210-949A611F6D75}" dt="2026-02-11T23:44:50.800" v="34" actId="1076"/>
          <ac:spMkLst>
            <pc:docMk/>
            <pc:sldMk cId="1843560724" sldId="265"/>
            <ac:spMk id="2" creationId="{9A8FE7EA-8039-4FE5-6168-3B64B1E6866F}"/>
          </ac:spMkLst>
        </pc:spChg>
        <pc:spChg chg="mod">
          <ac:chgData name="Serigne Gueye (2408648)" userId="S::2408648@student.uwtsd.ac.uk::4e5f9e9b-3a1a-4737-a601-961901027839" providerId="AD" clId="Web-{19134A94-0D4F-E32A-6210-949A611F6D75}" dt="2026-02-12T01:21:38.838" v="602" actId="1076"/>
          <ac:spMkLst>
            <pc:docMk/>
            <pc:sldMk cId="1843560724" sldId="265"/>
            <ac:spMk id="3" creationId="{4B746D69-60D4-DF0C-B343-B7A017F3CD9A}"/>
          </ac:spMkLst>
        </pc:spChg>
        <pc:spChg chg="del mod">
          <ac:chgData name="Serigne Gueye (2408648)" userId="S::2408648@student.uwtsd.ac.uk::4e5f9e9b-3a1a-4737-a601-961901027839" providerId="AD" clId="Web-{19134A94-0D4F-E32A-6210-949A611F6D75}" dt="2026-02-12T01:22:14.041" v="607"/>
          <ac:spMkLst>
            <pc:docMk/>
            <pc:sldMk cId="1843560724" sldId="265"/>
            <ac:spMk id="4" creationId="{6240FEAD-7275-8BA3-E786-E08317BD05D6}"/>
          </ac:spMkLst>
        </pc:spChg>
        <pc:spChg chg="add mod">
          <ac:chgData name="Serigne Gueye (2408648)" userId="S::2408648@student.uwtsd.ac.uk::4e5f9e9b-3a1a-4737-a601-961901027839" providerId="AD" clId="Web-{19134A94-0D4F-E32A-6210-949A611F6D75}" dt="2026-02-12T01:24:56.166" v="627" actId="14100"/>
          <ac:spMkLst>
            <pc:docMk/>
            <pc:sldMk cId="1843560724" sldId="265"/>
            <ac:spMk id="11" creationId="{385BCB4C-BC70-1703-A126-C700CDD025C2}"/>
          </ac:spMkLst>
        </pc:spChg>
        <pc:picChg chg="add mod modCrop">
          <ac:chgData name="Serigne Gueye (2408648)" userId="S::2408648@student.uwtsd.ac.uk::4e5f9e9b-3a1a-4737-a601-961901027839" providerId="AD" clId="Web-{19134A94-0D4F-E32A-6210-949A611F6D75}" dt="2026-02-11T23:46:18.848" v="55" actId="1076"/>
          <ac:picMkLst>
            <pc:docMk/>
            <pc:sldMk cId="1843560724" sldId="265"/>
            <ac:picMk id="8" creationId="{42E593DE-732E-ACD7-ADE7-92927096A9EC}"/>
          </ac:picMkLst>
        </pc:picChg>
        <pc:picChg chg="add mod">
          <ac:chgData name="Serigne Gueye (2408648)" userId="S::2408648@student.uwtsd.ac.uk::4e5f9e9b-3a1a-4737-a601-961901027839" providerId="AD" clId="Web-{19134A94-0D4F-E32A-6210-949A611F6D75}" dt="2026-02-12T00:30:24.069" v="267" actId="14100"/>
          <ac:picMkLst>
            <pc:docMk/>
            <pc:sldMk cId="1843560724" sldId="265"/>
            <ac:picMk id="9" creationId="{EA5408E4-E2BC-A8E5-B048-417AE1D568AA}"/>
          </ac:picMkLst>
        </pc:picChg>
      </pc:sldChg>
    </pc:docChg>
  </pc:docChgLst>
  <pc:docChgLst>
    <pc:chgData name="Nilmini Jayasinghe Karunagoda Appuhamilage (2415983)" userId="S::2415983@student.uwtsd.ac.uk::cea6c832-db2e-40d5-8d86-1fefd3776ff5" providerId="AD" clId="Web-{7DBC2DED-15E5-D024-D00A-A798B05F294A}"/>
    <pc:docChg chg="modSld">
      <pc:chgData name="Nilmini Jayasinghe Karunagoda Appuhamilage (2415983)" userId="S::2415983@student.uwtsd.ac.uk::cea6c832-db2e-40d5-8d86-1fefd3776ff5" providerId="AD" clId="Web-{7DBC2DED-15E5-D024-D00A-A798B05F294A}" dt="2026-02-13T12:57:00.328" v="56" actId="1076"/>
      <pc:docMkLst>
        <pc:docMk/>
      </pc:docMkLst>
      <pc:sldChg chg="modSp">
        <pc:chgData name="Nilmini Jayasinghe Karunagoda Appuhamilage (2415983)" userId="S::2415983@student.uwtsd.ac.uk::cea6c832-db2e-40d5-8d86-1fefd3776ff5" providerId="AD" clId="Web-{7DBC2DED-15E5-D024-D00A-A798B05F294A}" dt="2026-02-13T12:33:29.901" v="10"/>
        <pc:sldMkLst>
          <pc:docMk/>
          <pc:sldMk cId="2687461520" sldId="259"/>
        </pc:sldMkLst>
        <pc:spChg chg="mod">
          <ac:chgData name="Nilmini Jayasinghe Karunagoda Appuhamilage (2415983)" userId="S::2415983@student.uwtsd.ac.uk::cea6c832-db2e-40d5-8d86-1fefd3776ff5" providerId="AD" clId="Web-{7DBC2DED-15E5-D024-D00A-A798B05F294A}" dt="2026-02-13T12:33:29.901" v="10"/>
          <ac:spMkLst>
            <pc:docMk/>
            <pc:sldMk cId="2687461520" sldId="259"/>
            <ac:spMk id="2" creationId="{11E00618-BB10-9040-F1D5-B3045C61A0E0}"/>
          </ac:spMkLst>
        </pc:spChg>
        <pc:spChg chg="mod">
          <ac:chgData name="Nilmini Jayasinghe Karunagoda Appuhamilage (2415983)" userId="S::2415983@student.uwtsd.ac.uk::cea6c832-db2e-40d5-8d86-1fefd3776ff5" providerId="AD" clId="Web-{7DBC2DED-15E5-D024-D00A-A798B05F294A}" dt="2026-02-13T12:31:33.147" v="4"/>
          <ac:spMkLst>
            <pc:docMk/>
            <pc:sldMk cId="2687461520" sldId="259"/>
            <ac:spMk id="3" creationId="{32283541-C723-8452-AA1A-5F98B36D7AC2}"/>
          </ac:spMkLst>
        </pc:spChg>
      </pc:sldChg>
      <pc:sldChg chg="addSp modSp">
        <pc:chgData name="Nilmini Jayasinghe Karunagoda Appuhamilage (2415983)" userId="S::2415983@student.uwtsd.ac.uk::cea6c832-db2e-40d5-8d86-1fefd3776ff5" providerId="AD" clId="Web-{7DBC2DED-15E5-D024-D00A-A798B05F294A}" dt="2026-02-13T12:55:43.434" v="52"/>
        <pc:sldMkLst>
          <pc:docMk/>
          <pc:sldMk cId="3194531140" sldId="260"/>
        </pc:sldMkLst>
        <pc:spChg chg="mod">
          <ac:chgData name="Nilmini Jayasinghe Karunagoda Appuhamilage (2415983)" userId="S::2415983@student.uwtsd.ac.uk::cea6c832-db2e-40d5-8d86-1fefd3776ff5" providerId="AD" clId="Web-{7DBC2DED-15E5-D024-D00A-A798B05F294A}" dt="2026-02-13T12:55:43.434" v="52"/>
          <ac:spMkLst>
            <pc:docMk/>
            <pc:sldMk cId="3194531140" sldId="260"/>
            <ac:spMk id="2" creationId="{93DDD193-9974-7247-5335-B80EFD5053D4}"/>
          </ac:spMkLst>
        </pc:spChg>
        <pc:spChg chg="mod">
          <ac:chgData name="Nilmini Jayasinghe Karunagoda Appuhamilage (2415983)" userId="S::2415983@student.uwtsd.ac.uk::cea6c832-db2e-40d5-8d86-1fefd3776ff5" providerId="AD" clId="Web-{7DBC2DED-15E5-D024-D00A-A798B05F294A}" dt="2026-02-13T12:39:27.021" v="20"/>
          <ac:spMkLst>
            <pc:docMk/>
            <pc:sldMk cId="3194531140" sldId="260"/>
            <ac:spMk id="3" creationId="{5CA772A4-F675-6027-28FF-DC6B3E37FFC9}"/>
          </ac:spMkLst>
        </pc:spChg>
        <pc:spChg chg="add mod">
          <ac:chgData name="Nilmini Jayasinghe Karunagoda Appuhamilage (2415983)" userId="S::2415983@student.uwtsd.ac.uk::cea6c832-db2e-40d5-8d86-1fefd3776ff5" providerId="AD" clId="Web-{7DBC2DED-15E5-D024-D00A-A798B05F294A}" dt="2026-02-13T12:48:10.583" v="40" actId="688"/>
          <ac:spMkLst>
            <pc:docMk/>
            <pc:sldMk cId="3194531140" sldId="260"/>
            <ac:spMk id="5" creationId="{0769B7E5-1E7D-F663-30A6-771B1DC6669F}"/>
          </ac:spMkLst>
        </pc:spChg>
        <pc:picChg chg="add mod">
          <ac:chgData name="Nilmini Jayasinghe Karunagoda Appuhamilage (2415983)" userId="S::2415983@student.uwtsd.ac.uk::cea6c832-db2e-40d5-8d86-1fefd3776ff5" providerId="AD" clId="Web-{7DBC2DED-15E5-D024-D00A-A798B05F294A}" dt="2026-02-13T12:48:25.426" v="41" actId="1076"/>
          <ac:picMkLst>
            <pc:docMk/>
            <pc:sldMk cId="3194531140" sldId="260"/>
            <ac:picMk id="4" creationId="{ECFFF06B-9C5F-9203-0E7B-21DC36E2B369}"/>
          </ac:picMkLst>
        </pc:picChg>
      </pc:sldChg>
      <pc:sldChg chg="modSp">
        <pc:chgData name="Nilmini Jayasinghe Karunagoda Appuhamilage (2415983)" userId="S::2415983@student.uwtsd.ac.uk::cea6c832-db2e-40d5-8d86-1fefd3776ff5" providerId="AD" clId="Web-{7DBC2DED-15E5-D024-D00A-A798B05F294A}" dt="2026-02-13T12:52:01.477" v="46" actId="14100"/>
        <pc:sldMkLst>
          <pc:docMk/>
          <pc:sldMk cId="326599085" sldId="275"/>
        </pc:sldMkLst>
        <pc:spChg chg="mod">
          <ac:chgData name="Nilmini Jayasinghe Karunagoda Appuhamilage (2415983)" userId="S::2415983@student.uwtsd.ac.uk::cea6c832-db2e-40d5-8d86-1fefd3776ff5" providerId="AD" clId="Web-{7DBC2DED-15E5-D024-D00A-A798B05F294A}" dt="2026-02-13T12:51:39.942" v="44"/>
          <ac:spMkLst>
            <pc:docMk/>
            <pc:sldMk cId="326599085" sldId="275"/>
            <ac:spMk id="2" creationId="{EAC6CF2F-BDD1-02FD-86F8-8F703075E8D3}"/>
          </ac:spMkLst>
        </pc:spChg>
        <pc:spChg chg="mod">
          <ac:chgData name="Nilmini Jayasinghe Karunagoda Appuhamilage (2415983)" userId="S::2415983@student.uwtsd.ac.uk::cea6c832-db2e-40d5-8d86-1fefd3776ff5" providerId="AD" clId="Web-{7DBC2DED-15E5-D024-D00A-A798B05F294A}" dt="2026-02-13T12:49:28.287" v="42"/>
          <ac:spMkLst>
            <pc:docMk/>
            <pc:sldMk cId="326599085" sldId="275"/>
            <ac:spMk id="3" creationId="{2D19346A-6D39-301F-FF0B-7567EB0962B4}"/>
          </ac:spMkLst>
        </pc:spChg>
        <pc:picChg chg="mod">
          <ac:chgData name="Nilmini Jayasinghe Karunagoda Appuhamilage (2415983)" userId="S::2415983@student.uwtsd.ac.uk::cea6c832-db2e-40d5-8d86-1fefd3776ff5" providerId="AD" clId="Web-{7DBC2DED-15E5-D024-D00A-A798B05F294A}" dt="2026-02-13T12:52:01.477" v="46" actId="14100"/>
          <ac:picMkLst>
            <pc:docMk/>
            <pc:sldMk cId="326599085" sldId="275"/>
            <ac:picMk id="4" creationId="{9C86AF88-79B2-4330-224B-E53D0DFD7B4B}"/>
          </ac:picMkLst>
        </pc:picChg>
      </pc:sldChg>
      <pc:sldChg chg="modSp">
        <pc:chgData name="Nilmini Jayasinghe Karunagoda Appuhamilage (2415983)" userId="S::2415983@student.uwtsd.ac.uk::cea6c832-db2e-40d5-8d86-1fefd3776ff5" providerId="AD" clId="Web-{7DBC2DED-15E5-D024-D00A-A798B05F294A}" dt="2026-02-13T12:57:00.328" v="56" actId="1076"/>
        <pc:sldMkLst>
          <pc:docMk/>
          <pc:sldMk cId="294565540" sldId="276"/>
        </pc:sldMkLst>
        <pc:spChg chg="mod">
          <ac:chgData name="Nilmini Jayasinghe Karunagoda Appuhamilage (2415983)" userId="S::2415983@student.uwtsd.ac.uk::cea6c832-db2e-40d5-8d86-1fefd3776ff5" providerId="AD" clId="Web-{7DBC2DED-15E5-D024-D00A-A798B05F294A}" dt="2026-02-13T12:57:00.328" v="56" actId="1076"/>
          <ac:spMkLst>
            <pc:docMk/>
            <pc:sldMk cId="294565540" sldId="276"/>
            <ac:spMk id="2" creationId="{6BCF8DEE-E37A-26FA-4098-69060090774C}"/>
          </ac:spMkLst>
        </pc:spChg>
        <pc:spChg chg="mod">
          <ac:chgData name="Nilmini Jayasinghe Karunagoda Appuhamilage (2415983)" userId="S::2415983@student.uwtsd.ac.uk::cea6c832-db2e-40d5-8d86-1fefd3776ff5" providerId="AD" clId="Web-{7DBC2DED-15E5-D024-D00A-A798B05F294A}" dt="2026-02-13T12:35:15.047" v="16" actId="1076"/>
          <ac:spMkLst>
            <pc:docMk/>
            <pc:sldMk cId="294565540" sldId="276"/>
            <ac:spMk id="3" creationId="{41B49700-7AEB-7ADD-02BA-0971FBA311C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2/13/2026</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10994077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2/13/2026</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237252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1600">
                <a:solidFill>
                  <a:schemeClr val="tx1">
                    <a:tint val="82000"/>
                  </a:schemeClr>
                </a:solidFill>
              </a:defRPr>
            </a:lvl2pPr>
            <a:lvl3pPr marL="914400" indent="0">
              <a:buNone/>
              <a:defRPr sz="16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2/13/2026</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070040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2/13/2026</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469404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2/13/2026</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378757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2/13/2026</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958036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2/13/2026</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615264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2/13/2026</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23381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5247408" y="919595"/>
            <a:ext cx="6107979" cy="501361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2/13/2026</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888697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2/13/2026</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677896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2/13/2026</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651218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F9B0CB28-85DB-480B-8C99-FD493ACC7120}" type="datetimeFigureOut">
              <a:rPr lang="en-US" dirty="0"/>
              <a:t>2/13/2026</a:t>
            </a:fld>
            <a:endParaRPr lang="en-US"/>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5E4DE196-8A13-4FF7-A07E-102851959EAB}" type="slidenum">
              <a:rPr lang="en-US" dirty="0"/>
              <a:pPr/>
              <a:t>‹#›</a:t>
            </a:fld>
            <a:endParaRPr lang="en-US"/>
          </a:p>
        </p:txBody>
      </p:sp>
    </p:spTree>
    <p:extLst>
      <p:ext uri="{BB962C8B-B14F-4D97-AF65-F5344CB8AC3E}">
        <p14:creationId xmlns:p14="http://schemas.microsoft.com/office/powerpoint/2010/main" val="523862751"/>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orient="horz" pos="3816">
          <p15:clr>
            <a:srgbClr val="F26B43"/>
          </p15:clr>
        </p15:guide>
        <p15:guide id="6" orient="horz" pos="117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mynextmove.org/vets/profile/summary/15-1121.00?print=1"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picpedia.org/keyboard/i/information-systems.html"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ressbooks.library.upei.ca/smallbusinessmanagement/chapter/chapter-15-managing-information-and-technology-exploring-business/"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knowledgeacademy.com/blog/types-of-information-systems/" TargetMode="External"/><Relationship Id="rId2" Type="http://schemas.openxmlformats.org/officeDocument/2006/relationships/hyperlink" Target="https://bmmagazine.co.uk/business/transaction-processing-systems-in-different-industries-from-banking-to-ride-hailing/" TargetMode="External"/><Relationship Id="rId1" Type="http://schemas.openxmlformats.org/officeDocument/2006/relationships/slideLayout" Target="../slideLayouts/slideLayout2.xml"/><Relationship Id="rId6" Type="http://schemas.openxmlformats.org/officeDocument/2006/relationships/hyperlink" Target="https://itrelease.com/2022/02/advantages-and-disadvantages-of-transaction-processing-system-tps/" TargetMode="External"/><Relationship Id="rId5" Type="http://schemas.openxmlformats.org/officeDocument/2006/relationships/hyperlink" Target="https://learn.microsoft.com/en-us/windows-hardware/drivers/gettingstarted/what-is-a-driver-" TargetMode="External"/><Relationship Id="rId4" Type="http://schemas.openxmlformats.org/officeDocument/2006/relationships/hyperlink" Target="https://www.geeksforgeeks.org/software-engineering/transaction-processing-system-meaning-types-benefits-and-example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11EE5-F824-68D7-22F6-D8C2F65F779E}"/>
              </a:ext>
            </a:extLst>
          </p:cNvPr>
          <p:cNvSpPr>
            <a:spLocks noGrp="1"/>
          </p:cNvSpPr>
          <p:nvPr>
            <p:ph type="ctrTitle"/>
          </p:nvPr>
        </p:nvSpPr>
        <p:spPr>
          <a:xfrm>
            <a:off x="1524000" y="845272"/>
            <a:ext cx="9144000" cy="2377627"/>
          </a:xfrm>
          <a:solidFill>
            <a:schemeClr val="accent5">
              <a:lumMod val="20000"/>
              <a:lumOff val="80000"/>
            </a:schemeClr>
          </a:solidFill>
          <a:ln>
            <a:solidFill>
              <a:schemeClr val="bg2"/>
            </a:solidFill>
            <a:prstDash val="dash"/>
          </a:ln>
        </p:spPr>
        <p:txBody>
          <a:bodyPr>
            <a:normAutofit fontScale="90000"/>
          </a:bodyPr>
          <a:lstStyle/>
          <a:p>
            <a:r>
              <a:rPr lang="en-US" sz="3200"/>
              <a:t>Managing Business Information</a:t>
            </a:r>
            <a:br>
              <a:rPr lang="en-US" sz="3200"/>
            </a:br>
            <a:r>
              <a:rPr lang="en-US" sz="3200"/>
              <a:t>LCLM 5004</a:t>
            </a:r>
            <a:br>
              <a:rPr lang="en-US" sz="3200"/>
            </a:br>
            <a:r>
              <a:rPr lang="en-US" sz="3200"/>
              <a:t>Dr. Amer Kareem</a:t>
            </a:r>
            <a:br>
              <a:rPr lang="en-US" sz="3200"/>
            </a:br>
            <a:r>
              <a:rPr lang="en-US" sz="3200"/>
              <a:t>Dr. Oluwaseun Adegbite</a:t>
            </a:r>
            <a:br>
              <a:rPr lang="en-US" sz="3200"/>
            </a:br>
            <a:endParaRPr lang="en-US" sz="3200"/>
          </a:p>
        </p:txBody>
      </p:sp>
      <p:sp>
        <p:nvSpPr>
          <p:cNvPr id="3" name="Subtitle 2">
            <a:extLst>
              <a:ext uri="{FF2B5EF4-FFF2-40B4-BE49-F238E27FC236}">
                <a16:creationId xmlns:a16="http://schemas.microsoft.com/office/drawing/2014/main" id="{05086890-A468-ACCF-E6B1-120E69B1EE1D}"/>
              </a:ext>
            </a:extLst>
          </p:cNvPr>
          <p:cNvSpPr>
            <a:spLocks noGrp="1"/>
          </p:cNvSpPr>
          <p:nvPr>
            <p:ph type="subTitle" idx="1"/>
          </p:nvPr>
        </p:nvSpPr>
        <p:spPr>
          <a:xfrm>
            <a:off x="1524000" y="3364532"/>
            <a:ext cx="9144000" cy="2227295"/>
          </a:xfrm>
          <a:ln w="57150">
            <a:solidFill>
              <a:schemeClr val="bg2"/>
            </a:solidFill>
          </a:ln>
        </p:spPr>
        <p:txBody>
          <a:bodyPr vert="horz" lIns="91440" tIns="45720" rIns="91440" bIns="45720" rtlCol="0" anchor="t">
            <a:normAutofit/>
          </a:bodyPr>
          <a:lstStyle/>
          <a:p>
            <a:r>
              <a:rPr lang="en-US" err="1"/>
              <a:t>Aswaine</a:t>
            </a:r>
            <a:r>
              <a:rPr lang="en-US"/>
              <a:t> Blake-2335517</a:t>
            </a:r>
          </a:p>
          <a:p>
            <a:r>
              <a:rPr lang="en-US"/>
              <a:t>Nadim Hussain-2408865</a:t>
            </a:r>
          </a:p>
          <a:p>
            <a:r>
              <a:rPr lang="en-US"/>
              <a:t>            Nilmini Jayasinghe-2415983     </a:t>
            </a:r>
          </a:p>
          <a:p>
            <a:r>
              <a:rPr lang="en-US"/>
              <a:t>Serigne Gueye-2408648</a:t>
            </a:r>
          </a:p>
          <a:p>
            <a:r>
              <a:rPr lang="en-US"/>
              <a:t>       </a:t>
            </a:r>
            <a:r>
              <a:rPr lang="en-US" err="1"/>
              <a:t>D'shorne</a:t>
            </a:r>
            <a:r>
              <a:rPr lang="en-US"/>
              <a:t> Christie-2410949</a:t>
            </a:r>
          </a:p>
          <a:p>
            <a:endParaRPr lang="en-US"/>
          </a:p>
          <a:p>
            <a:endParaRPr lang="en-US"/>
          </a:p>
          <a:p>
            <a:endParaRPr lang="en-US"/>
          </a:p>
        </p:txBody>
      </p:sp>
      <p:graphicFrame>
        <p:nvGraphicFramePr>
          <p:cNvPr id="5" name="Table 4">
            <a:extLst>
              <a:ext uri="{FF2B5EF4-FFF2-40B4-BE49-F238E27FC236}">
                <a16:creationId xmlns:a16="http://schemas.microsoft.com/office/drawing/2014/main" id="{8949328E-0AFE-8060-E35C-7BC50FE1449E}"/>
              </a:ext>
            </a:extLst>
          </p:cNvPr>
          <p:cNvGraphicFramePr>
            <a:graphicFrameLocks noGrp="1"/>
          </p:cNvGraphicFramePr>
          <p:nvPr>
            <p:extLst>
              <p:ext uri="{D42A27DB-BD31-4B8C-83A1-F6EECF244321}">
                <p14:modId xmlns:p14="http://schemas.microsoft.com/office/powerpoint/2010/main" val="1302926134"/>
              </p:ext>
            </p:extLst>
          </p:nvPr>
        </p:nvGraphicFramePr>
        <p:xfrm>
          <a:off x="-1236946" y="2880986"/>
          <a:ext cx="162560" cy="166370"/>
        </p:xfrm>
        <a:graphic>
          <a:graphicData uri="http://schemas.openxmlformats.org/drawingml/2006/table">
            <a:tbl>
              <a:tblPr bandRow="1">
                <a:tableStyleId>{5C22544A-7EE6-4342-B048-85BDC9FD1C3A}</a:tableStyleId>
              </a:tblPr>
              <a:tblGrid>
                <a:gridCol w="162560">
                  <a:extLst>
                    <a:ext uri="{9D8B030D-6E8A-4147-A177-3AD203B41FA5}">
                      <a16:colId xmlns:a16="http://schemas.microsoft.com/office/drawing/2014/main" val="4204783290"/>
                    </a:ext>
                  </a:extLst>
                </a:gridCol>
              </a:tblGrid>
              <a:tr h="90385">
                <a:tc>
                  <a:txBody>
                    <a:bodyPr/>
                    <a:lstStyle/>
                    <a:p>
                      <a:pPr algn="just">
                        <a:lnSpc>
                          <a:spcPct val="107000"/>
                        </a:lnSpc>
                        <a:spcBef>
                          <a:spcPts val="600"/>
                        </a:spcBef>
                        <a:spcAft>
                          <a:spcPts val="600"/>
                        </a:spcAft>
                        <a:buNone/>
                      </a:pPr>
                      <a:endParaRPr lang="en-US" sz="1100" b="1">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57061299"/>
                  </a:ext>
                </a:extLst>
              </a:tr>
            </a:tbl>
          </a:graphicData>
        </a:graphic>
      </p:graphicFrame>
    </p:spTree>
    <p:extLst>
      <p:ext uri="{BB962C8B-B14F-4D97-AF65-F5344CB8AC3E}">
        <p14:creationId xmlns:p14="http://schemas.microsoft.com/office/powerpoint/2010/main" val="640442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6CF2F-BDD1-02FD-86F8-8F703075E8D3}"/>
              </a:ext>
            </a:extLst>
          </p:cNvPr>
          <p:cNvSpPr>
            <a:spLocks noGrp="1"/>
          </p:cNvSpPr>
          <p:nvPr>
            <p:ph type="title"/>
          </p:nvPr>
        </p:nvSpPr>
        <p:spPr>
          <a:solidFill>
            <a:schemeClr val="tx2">
              <a:lumMod val="40000"/>
              <a:lumOff val="60000"/>
            </a:schemeClr>
          </a:solidFill>
          <a:ln>
            <a:solidFill>
              <a:schemeClr val="accent2">
                <a:lumMod val="20000"/>
                <a:lumOff val="80000"/>
              </a:schemeClr>
            </a:solidFill>
          </a:ln>
        </p:spPr>
        <p:txBody>
          <a:bodyPr/>
          <a:lstStyle/>
          <a:p>
            <a:r>
              <a:rPr lang="en-US"/>
              <a:t>Presentation Overview</a:t>
            </a:r>
          </a:p>
        </p:txBody>
      </p:sp>
      <p:sp>
        <p:nvSpPr>
          <p:cNvPr id="3" name="Content Placeholder 2">
            <a:extLst>
              <a:ext uri="{FF2B5EF4-FFF2-40B4-BE49-F238E27FC236}">
                <a16:creationId xmlns:a16="http://schemas.microsoft.com/office/drawing/2014/main" id="{2D19346A-6D39-301F-FF0B-7567EB0962B4}"/>
              </a:ext>
            </a:extLst>
          </p:cNvPr>
          <p:cNvSpPr>
            <a:spLocks noGrp="1"/>
          </p:cNvSpPr>
          <p:nvPr>
            <p:ph idx="1"/>
          </p:nvPr>
        </p:nvSpPr>
        <p:spPr>
          <a:solidFill>
            <a:schemeClr val="tx2">
              <a:lumMod val="20000"/>
              <a:lumOff val="80000"/>
            </a:schemeClr>
          </a:solidFill>
        </p:spPr>
        <p:txBody>
          <a:bodyPr vert="horz" lIns="91440" tIns="45720" rIns="91440" bIns="45720" rtlCol="0" anchor="t">
            <a:normAutofit/>
          </a:bodyPr>
          <a:lstStyle/>
          <a:p>
            <a:r>
              <a:rPr lang="en-US">
                <a:ea typeface="+mn-lt"/>
                <a:cs typeface="+mn-lt"/>
              </a:rPr>
              <a:t>What are information systems</a:t>
            </a:r>
          </a:p>
          <a:p>
            <a:r>
              <a:rPr lang="en-US">
                <a:ea typeface="+mn-lt"/>
                <a:cs typeface="+mn-lt"/>
              </a:rPr>
              <a:t>Role of Information Systems in business</a:t>
            </a:r>
            <a:endParaRPr lang="en-US"/>
          </a:p>
          <a:p>
            <a:r>
              <a:rPr lang="en-US">
                <a:ea typeface="+mn-lt"/>
                <a:cs typeface="+mn-lt"/>
              </a:rPr>
              <a:t>Comparison of key Information Systems</a:t>
            </a:r>
            <a:endParaRPr lang="en-US"/>
          </a:p>
          <a:p>
            <a:r>
              <a:rPr lang="en-US">
                <a:ea typeface="+mn-lt"/>
                <a:cs typeface="+mn-lt"/>
              </a:rPr>
              <a:t>Real-world case studies</a:t>
            </a:r>
          </a:p>
          <a:p>
            <a:r>
              <a:rPr lang="en-US">
                <a:ea typeface="+mn-lt"/>
                <a:cs typeface="+mn-lt"/>
              </a:rPr>
              <a:t>Ethical considerations</a:t>
            </a:r>
            <a:endParaRPr lang="en-US"/>
          </a:p>
          <a:p>
            <a:r>
              <a:rPr lang="en-US"/>
              <a:t>Managing ethical risks</a:t>
            </a:r>
          </a:p>
          <a:p>
            <a:r>
              <a:rPr lang="en-US">
                <a:ea typeface="+mn-lt"/>
                <a:cs typeface="+mn-lt"/>
              </a:rPr>
              <a:t>Recommendations &amp; conclusion</a:t>
            </a:r>
            <a:endParaRPr lang="en-US"/>
          </a:p>
          <a:p>
            <a:endParaRPr lang="en-US"/>
          </a:p>
        </p:txBody>
      </p:sp>
      <p:pic>
        <p:nvPicPr>
          <p:cNvPr id="4" name="Picture 3" descr="A person working on a computer&#10;&#10;AI-generated content may be incorrect.">
            <a:extLst>
              <a:ext uri="{FF2B5EF4-FFF2-40B4-BE49-F238E27FC236}">
                <a16:creationId xmlns:a16="http://schemas.microsoft.com/office/drawing/2014/main" id="{9C86AF88-79B2-4330-224B-E53D0DFD7B4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10800000" flipV="1">
            <a:off x="7748649" y="1804803"/>
            <a:ext cx="3216235" cy="3624447"/>
          </a:xfrm>
          <a:prstGeom prst="rect">
            <a:avLst/>
          </a:prstGeom>
        </p:spPr>
      </p:pic>
      <p:sp>
        <p:nvSpPr>
          <p:cNvPr id="5" name="TextBox 4">
            <a:extLst>
              <a:ext uri="{FF2B5EF4-FFF2-40B4-BE49-F238E27FC236}">
                <a16:creationId xmlns:a16="http://schemas.microsoft.com/office/drawing/2014/main" id="{C2427DF2-8F8C-1BD9-C513-5C0A136B3DD5}"/>
              </a:ext>
            </a:extLst>
          </p:cNvPr>
          <p:cNvSpPr txBox="1"/>
          <p:nvPr/>
        </p:nvSpPr>
        <p:spPr>
          <a:xfrm>
            <a:off x="7295138" y="5732661"/>
            <a:ext cx="3048002" cy="337292"/>
          </a:xfrm>
          <a:prstGeom prst="rect">
            <a:avLst/>
          </a:prstGeom>
        </p:spPr>
        <p:txBody>
          <a:bodyPr>
            <a:normAutofit fontScale="55000" lnSpcReduction="20000"/>
          </a:bodyPr>
          <a:lstStyle/>
          <a:p>
            <a:r>
              <a:rPr lang="en-US"/>
              <a:t>ThePhoto by PhotoAuthor is licensed under CCYYSA.</a:t>
            </a:r>
          </a:p>
        </p:txBody>
      </p:sp>
    </p:spTree>
    <p:extLst>
      <p:ext uri="{BB962C8B-B14F-4D97-AF65-F5344CB8AC3E}">
        <p14:creationId xmlns:p14="http://schemas.microsoft.com/office/powerpoint/2010/main" val="326599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F8DEE-E37A-26FA-4098-69060090774C}"/>
              </a:ext>
            </a:extLst>
          </p:cNvPr>
          <p:cNvSpPr>
            <a:spLocks noGrp="1"/>
          </p:cNvSpPr>
          <p:nvPr>
            <p:ph type="title"/>
          </p:nvPr>
        </p:nvSpPr>
        <p:spPr>
          <a:xfrm>
            <a:off x="871108" y="334344"/>
            <a:ext cx="10449784" cy="988838"/>
          </a:xfrm>
          <a:solidFill>
            <a:schemeClr val="accent1">
              <a:lumMod val="60000"/>
              <a:lumOff val="40000"/>
            </a:schemeClr>
          </a:solidFill>
          <a:ln w="57150">
            <a:solidFill>
              <a:schemeClr val="accent2">
                <a:lumMod val="20000"/>
                <a:lumOff val="80000"/>
              </a:schemeClr>
            </a:solidFill>
          </a:ln>
        </p:spPr>
        <p:txBody>
          <a:bodyPr/>
          <a:lstStyle/>
          <a:p>
            <a:r>
              <a:rPr lang="en-US"/>
              <a:t>What are Information Systems</a:t>
            </a:r>
          </a:p>
        </p:txBody>
      </p:sp>
      <p:sp>
        <p:nvSpPr>
          <p:cNvPr id="3" name="Content Placeholder 2">
            <a:extLst>
              <a:ext uri="{FF2B5EF4-FFF2-40B4-BE49-F238E27FC236}">
                <a16:creationId xmlns:a16="http://schemas.microsoft.com/office/drawing/2014/main" id="{41B49700-7AEB-7ADD-02BA-0971FBA311CC}"/>
              </a:ext>
            </a:extLst>
          </p:cNvPr>
          <p:cNvSpPr>
            <a:spLocks noGrp="1"/>
          </p:cNvSpPr>
          <p:nvPr>
            <p:ph idx="1"/>
          </p:nvPr>
        </p:nvSpPr>
        <p:spPr>
          <a:xfrm>
            <a:off x="958420" y="1712659"/>
            <a:ext cx="10442448" cy="3903819"/>
          </a:xfrm>
          <a:ln w="57150">
            <a:solidFill>
              <a:schemeClr val="accent6">
                <a:lumMod val="60000"/>
                <a:lumOff val="40000"/>
              </a:schemeClr>
            </a:solidFill>
          </a:ln>
        </p:spPr>
        <p:txBody>
          <a:bodyPr vert="horz" lIns="91440" tIns="45720" rIns="91440" bIns="45720" rtlCol="0" anchor="t">
            <a:normAutofit/>
          </a:bodyPr>
          <a:lstStyle/>
          <a:p>
            <a:pPr marL="0" indent="0">
              <a:buNone/>
            </a:pPr>
            <a:r>
              <a:rPr lang="en-US" sz="1400">
                <a:solidFill>
                  <a:srgbClr val="000000"/>
                </a:solidFill>
                <a:ea typeface="+mn-lt"/>
                <a:cs typeface="+mn-lt"/>
              </a:rPr>
              <a:t>Information Systems (IS) are integrated systems that collect, process, store and distribute information to support </a:t>
            </a:r>
            <a:r>
              <a:rPr lang="en-US" sz="1400" err="1">
                <a:solidFill>
                  <a:srgbClr val="000000"/>
                </a:solidFill>
                <a:ea typeface="+mn-lt"/>
                <a:cs typeface="+mn-lt"/>
              </a:rPr>
              <a:t>organisational</a:t>
            </a:r>
            <a:r>
              <a:rPr lang="en-US" sz="1400">
                <a:solidFill>
                  <a:srgbClr val="000000"/>
                </a:solidFill>
                <a:ea typeface="+mn-lt"/>
                <a:cs typeface="+mn-lt"/>
              </a:rPr>
              <a:t> coordination, control, analysis and decision-making (Laudon and Laudon, 2022). They combine technology, people and processes to transform raw data into meaningful information that supports business activities.</a:t>
            </a:r>
            <a:endParaRPr lang="en-US"/>
          </a:p>
          <a:p>
            <a:pPr marL="0" indent="0">
              <a:buNone/>
            </a:pPr>
            <a:r>
              <a:rPr lang="en-US" sz="1400">
                <a:solidFill>
                  <a:srgbClr val="000000"/>
                </a:solidFill>
                <a:latin typeface="Aptos Light"/>
                <a:ea typeface="Calibri"/>
                <a:cs typeface="Calibri"/>
              </a:rPr>
              <a:t>In today’s highly competitive and data-driven business environment, effective information systems are essential for </a:t>
            </a:r>
            <a:r>
              <a:rPr lang="en-US" sz="1400" err="1">
                <a:solidFill>
                  <a:srgbClr val="000000"/>
                </a:solidFill>
                <a:latin typeface="Aptos Light"/>
                <a:ea typeface="Calibri"/>
                <a:cs typeface="Calibri"/>
              </a:rPr>
              <a:t>organisational</a:t>
            </a:r>
            <a:r>
              <a:rPr lang="en-US" sz="1400">
                <a:solidFill>
                  <a:srgbClr val="000000"/>
                </a:solidFill>
                <a:latin typeface="Aptos Light"/>
                <a:ea typeface="Calibri"/>
                <a:cs typeface="Calibri"/>
              </a:rPr>
              <a:t> success. They contribute to:</a:t>
            </a:r>
          </a:p>
          <a:p>
            <a:r>
              <a:rPr lang="en-US" sz="1400">
                <a:solidFill>
                  <a:srgbClr val="000000"/>
                </a:solidFill>
                <a:latin typeface="Aptos Light"/>
                <a:ea typeface="Calibri"/>
                <a:cs typeface="Calibri"/>
              </a:rPr>
              <a:t>Operational efficiency by automating routine processes and reducing human error (Stair and Reynolds, 2020).</a:t>
            </a:r>
            <a:endParaRPr lang="en-US" sz="1400">
              <a:latin typeface="Aptos Light"/>
            </a:endParaRPr>
          </a:p>
          <a:p>
            <a:r>
              <a:rPr lang="en-US" sz="1400">
                <a:solidFill>
                  <a:srgbClr val="000000"/>
                </a:solidFill>
                <a:latin typeface="Aptos Light"/>
                <a:ea typeface="Calibri"/>
                <a:cs typeface="Calibri"/>
              </a:rPr>
              <a:t>Improved decision-making by providing timely, accurate and relevant information to managers at different levels of the </a:t>
            </a:r>
            <a:r>
              <a:rPr lang="en-US" sz="1400" err="1">
                <a:solidFill>
                  <a:srgbClr val="000000"/>
                </a:solidFill>
                <a:latin typeface="Aptos Light"/>
                <a:ea typeface="Calibri"/>
                <a:cs typeface="Calibri"/>
              </a:rPr>
              <a:t>organisation</a:t>
            </a:r>
            <a:r>
              <a:rPr lang="en-US" sz="1400">
                <a:solidFill>
                  <a:srgbClr val="000000"/>
                </a:solidFill>
                <a:latin typeface="Aptos Light"/>
                <a:ea typeface="Calibri"/>
                <a:cs typeface="Calibri"/>
              </a:rPr>
              <a:t> (Laudon and Laudon, 2022).</a:t>
            </a:r>
            <a:endParaRPr lang="en-US" sz="1400">
              <a:latin typeface="Aptos Light"/>
            </a:endParaRPr>
          </a:p>
          <a:p>
            <a:r>
              <a:rPr lang="en-US" sz="1400">
                <a:solidFill>
                  <a:srgbClr val="000000"/>
                </a:solidFill>
                <a:latin typeface="Aptos Light"/>
                <a:ea typeface="Calibri"/>
                <a:cs typeface="Calibri"/>
              </a:rPr>
              <a:t>Enhanced customer experience through </a:t>
            </a:r>
            <a:r>
              <a:rPr lang="en-US" sz="1400" err="1">
                <a:solidFill>
                  <a:srgbClr val="000000"/>
                </a:solidFill>
                <a:latin typeface="Aptos Light"/>
                <a:ea typeface="Calibri"/>
                <a:cs typeface="Calibri"/>
              </a:rPr>
              <a:t>personalised</a:t>
            </a:r>
            <a:r>
              <a:rPr lang="en-US" sz="1400">
                <a:solidFill>
                  <a:srgbClr val="000000"/>
                </a:solidFill>
                <a:latin typeface="Aptos Light"/>
                <a:ea typeface="Calibri"/>
                <a:cs typeface="Calibri"/>
              </a:rPr>
              <a:t> services and faster response times, particularly in digital and online environments (O’Brien and </a:t>
            </a:r>
            <a:r>
              <a:rPr lang="en-US" sz="1400" err="1">
                <a:solidFill>
                  <a:srgbClr val="000000"/>
                </a:solidFill>
                <a:latin typeface="Aptos Light"/>
                <a:ea typeface="Calibri"/>
                <a:cs typeface="Calibri"/>
              </a:rPr>
              <a:t>Marakas</a:t>
            </a:r>
            <a:r>
              <a:rPr lang="en-US" sz="1400">
                <a:solidFill>
                  <a:srgbClr val="000000"/>
                </a:solidFill>
                <a:latin typeface="Aptos Light"/>
                <a:ea typeface="Calibri"/>
                <a:cs typeface="Calibri"/>
              </a:rPr>
              <a:t>, 2019).</a:t>
            </a:r>
            <a:endParaRPr lang="en-US" sz="1400">
              <a:latin typeface="Aptos Light"/>
            </a:endParaRPr>
          </a:p>
          <a:p>
            <a:r>
              <a:rPr lang="en-US" sz="1400">
                <a:solidFill>
                  <a:srgbClr val="000000"/>
                </a:solidFill>
                <a:latin typeface="Aptos Light"/>
                <a:ea typeface="Calibri"/>
                <a:cs typeface="Calibri"/>
              </a:rPr>
              <a:t> Competitive advantage by enabling innovation, strategic planning and data-driven business models (Porter and Millar, 1985).</a:t>
            </a:r>
            <a:endParaRPr lang="en-US" sz="1400">
              <a:latin typeface="Aptos Light"/>
            </a:endParaRPr>
          </a:p>
          <a:p>
            <a:pPr marL="0" indent="0">
              <a:buNone/>
            </a:pPr>
            <a:endParaRPr lang="en-US" sz="1400">
              <a:solidFill>
                <a:srgbClr val="35403A"/>
              </a:solidFill>
              <a:latin typeface="Aptos Light"/>
              <a:ea typeface="Calibri"/>
              <a:cs typeface="Calibri"/>
            </a:endParaRPr>
          </a:p>
        </p:txBody>
      </p:sp>
      <p:pic>
        <p:nvPicPr>
          <p:cNvPr id="4" name="Picture 3" descr="A person sitting at a desk looking at a paper&#10;&#10;AI-generated content may be incorrect.">
            <a:extLst>
              <a:ext uri="{FF2B5EF4-FFF2-40B4-BE49-F238E27FC236}">
                <a16:creationId xmlns:a16="http://schemas.microsoft.com/office/drawing/2014/main" id="{518166B8-2049-0649-8D07-D79AE96F2CAA}"/>
              </a:ext>
            </a:extLst>
          </p:cNvPr>
          <p:cNvPicPr>
            <a:picLocks noChangeAspect="1"/>
          </p:cNvPicPr>
          <p:nvPr/>
        </p:nvPicPr>
        <p:blipFill>
          <a:blip r:embed="rId2"/>
          <a:srcRect l="-573" t="12144" r="9459" b="858"/>
          <a:stretch>
            <a:fillRect/>
          </a:stretch>
        </p:blipFill>
        <p:spPr>
          <a:xfrm rot="-480000">
            <a:off x="8749775" y="331883"/>
            <a:ext cx="2325397" cy="1489418"/>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extLst>
      <p:ext uri="{BB962C8B-B14F-4D97-AF65-F5344CB8AC3E}">
        <p14:creationId xmlns:p14="http://schemas.microsoft.com/office/powerpoint/2010/main" val="294565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00618-BB10-9040-F1D5-B3045C61A0E0}"/>
              </a:ext>
            </a:extLst>
          </p:cNvPr>
          <p:cNvSpPr>
            <a:spLocks noGrp="1"/>
          </p:cNvSpPr>
          <p:nvPr>
            <p:ph type="title"/>
          </p:nvPr>
        </p:nvSpPr>
        <p:spPr>
          <a:xfrm>
            <a:off x="862093" y="567978"/>
            <a:ext cx="10449784" cy="947559"/>
          </a:xfrm>
          <a:solidFill>
            <a:schemeClr val="accent1">
              <a:lumMod val="40000"/>
              <a:lumOff val="60000"/>
            </a:schemeClr>
          </a:solidFill>
          <a:ln w="57150">
            <a:solidFill>
              <a:srgbClr val="E6C0A6"/>
            </a:solidFill>
          </a:ln>
        </p:spPr>
        <p:txBody>
          <a:bodyPr>
            <a:normAutofit/>
          </a:bodyPr>
          <a:lstStyle/>
          <a:p>
            <a:r>
              <a:rPr lang="en-US"/>
              <a:t>Types of Information Systems</a:t>
            </a:r>
          </a:p>
        </p:txBody>
      </p:sp>
      <p:sp>
        <p:nvSpPr>
          <p:cNvPr id="3" name="Content Placeholder 2">
            <a:extLst>
              <a:ext uri="{FF2B5EF4-FFF2-40B4-BE49-F238E27FC236}">
                <a16:creationId xmlns:a16="http://schemas.microsoft.com/office/drawing/2014/main" id="{32283541-C723-8452-AA1A-5F98B36D7AC2}"/>
              </a:ext>
            </a:extLst>
          </p:cNvPr>
          <p:cNvSpPr>
            <a:spLocks noGrp="1"/>
          </p:cNvSpPr>
          <p:nvPr>
            <p:ph idx="1"/>
          </p:nvPr>
        </p:nvSpPr>
        <p:spPr>
          <a:xfrm>
            <a:off x="872605" y="1714354"/>
            <a:ext cx="10442448" cy="3903819"/>
          </a:xfrm>
          <a:ln w="57150">
            <a:solidFill>
              <a:srgbClr val="E6C0A6"/>
            </a:solidFill>
          </a:ln>
        </p:spPr>
        <p:txBody>
          <a:bodyPr vert="horz" lIns="91440" tIns="45720" rIns="91440" bIns="45720" rtlCol="0" anchor="t">
            <a:normAutofit fontScale="92500"/>
          </a:bodyPr>
          <a:lstStyle/>
          <a:p>
            <a:pPr marL="0" indent="0">
              <a:buNone/>
            </a:pPr>
            <a:r>
              <a:rPr lang="en-US" err="1"/>
              <a:t>Organisations</a:t>
            </a:r>
            <a:r>
              <a:rPr lang="en-US"/>
              <a:t> typically rely on several categories of information systems, each serving a different purpose:</a:t>
            </a:r>
          </a:p>
          <a:p>
            <a:r>
              <a:rPr lang="en-US"/>
              <a:t>Transaction Processing Systems (TPS) – support day-to-day operational activities such as sales processing, payroll and inventory management.</a:t>
            </a:r>
          </a:p>
          <a:p>
            <a:r>
              <a:rPr lang="en-US"/>
              <a:t>Management Information Systems (MIS) – provide routine reports and summaries to assist managerial planning and control.</a:t>
            </a:r>
          </a:p>
          <a:p>
            <a:r>
              <a:rPr lang="en-US"/>
              <a:t>Decision Support Systems (DSS) – support </a:t>
            </a:r>
            <a:r>
              <a:rPr lang="en-US">
                <a:highlight>
                  <a:srgbClr val="F5F5F5"/>
                </a:highlight>
              </a:rPr>
              <a:t>complex</a:t>
            </a:r>
            <a:r>
              <a:rPr lang="en-US"/>
              <a:t>, non-routine decision-making through data analysis and modelling tools.</a:t>
            </a:r>
          </a:p>
          <a:p>
            <a:r>
              <a:rPr lang="en-US">
                <a:solidFill>
                  <a:srgbClr val="35403A"/>
                </a:solidFill>
              </a:rPr>
              <a:t>Enterprise</a:t>
            </a:r>
            <a:r>
              <a:rPr lang="en-US"/>
              <a:t> Resource Planning (ERP) systems – integrate core business processes across departments into a unified system (Davenport, 1998).</a:t>
            </a:r>
          </a:p>
          <a:p>
            <a:r>
              <a:rPr lang="en-US"/>
              <a:t>Customer Relationship Management (CRM) systems – manage customer data and interactions to improve retention and customer satisfaction.</a:t>
            </a:r>
          </a:p>
          <a:p>
            <a:pPr marL="0" indent="0">
              <a:buNone/>
            </a:pPr>
            <a:r>
              <a:rPr lang="en-US"/>
              <a:t>Together, these systems form the technological backbone of modern </a:t>
            </a:r>
            <a:r>
              <a:rPr lang="en-US" err="1"/>
              <a:t>organisations</a:t>
            </a:r>
            <a:r>
              <a:rPr lang="en-US"/>
              <a:t> and play a critical role in improving performance and long-term sustainability.</a:t>
            </a:r>
          </a:p>
        </p:txBody>
      </p:sp>
      <p:pic>
        <p:nvPicPr>
          <p:cNvPr id="4" name="Picture 3" descr="A close-up of a keyboard&#10;&#10;AI-generated content may be incorrect.">
            <a:extLst>
              <a:ext uri="{FF2B5EF4-FFF2-40B4-BE49-F238E27FC236}">
                <a16:creationId xmlns:a16="http://schemas.microsoft.com/office/drawing/2014/main" id="{DD9F0E1D-D5EE-16F3-D5B0-B04045046CE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1500000">
            <a:off x="9269322" y="641162"/>
            <a:ext cx="2094550" cy="1320561"/>
          </a:xfrm>
          <a:prstGeom prst="rect">
            <a:avLst/>
          </a:prstGeom>
          <a:ln>
            <a:noFill/>
          </a:ln>
          <a:effectLst>
            <a:softEdge rad="112500"/>
          </a:effectLst>
        </p:spPr>
      </p:pic>
      <p:sp>
        <p:nvSpPr>
          <p:cNvPr id="5" name="TextBox 4">
            <a:extLst>
              <a:ext uri="{FF2B5EF4-FFF2-40B4-BE49-F238E27FC236}">
                <a16:creationId xmlns:a16="http://schemas.microsoft.com/office/drawing/2014/main" id="{F423CBF9-F5DC-0ECF-1691-73C83230D437}"/>
              </a:ext>
            </a:extLst>
          </p:cNvPr>
          <p:cNvSpPr txBox="1"/>
          <p:nvPr/>
        </p:nvSpPr>
        <p:spPr>
          <a:xfrm>
            <a:off x="7827818" y="1511724"/>
            <a:ext cx="3137065" cy="50307"/>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687461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DD193-9974-7247-5335-B80EFD5053D4}"/>
              </a:ext>
            </a:extLst>
          </p:cNvPr>
          <p:cNvSpPr>
            <a:spLocks noGrp="1"/>
          </p:cNvSpPr>
          <p:nvPr>
            <p:ph type="title"/>
          </p:nvPr>
        </p:nvSpPr>
        <p:spPr>
          <a:xfrm>
            <a:off x="881546" y="331556"/>
            <a:ext cx="10444565" cy="905805"/>
          </a:xfrm>
          <a:solidFill>
            <a:schemeClr val="accent1">
              <a:lumMod val="60000"/>
              <a:lumOff val="40000"/>
            </a:schemeClr>
          </a:solidFill>
          <a:ln w="57150">
            <a:solidFill>
              <a:schemeClr val="accent2">
                <a:lumMod val="40000"/>
                <a:lumOff val="60000"/>
              </a:schemeClr>
            </a:solidFill>
          </a:ln>
        </p:spPr>
        <p:txBody>
          <a:bodyPr/>
          <a:lstStyle/>
          <a:p>
            <a:r>
              <a:rPr lang="en-US"/>
              <a:t>Transaction Processing System (TPS)</a:t>
            </a:r>
          </a:p>
        </p:txBody>
      </p:sp>
      <p:sp>
        <p:nvSpPr>
          <p:cNvPr id="3" name="Content Placeholder 2">
            <a:extLst>
              <a:ext uri="{FF2B5EF4-FFF2-40B4-BE49-F238E27FC236}">
                <a16:creationId xmlns:a16="http://schemas.microsoft.com/office/drawing/2014/main" id="{5CA772A4-F675-6027-28FF-DC6B3E37FFC9}"/>
              </a:ext>
            </a:extLst>
          </p:cNvPr>
          <p:cNvSpPr>
            <a:spLocks noGrp="1"/>
          </p:cNvSpPr>
          <p:nvPr>
            <p:ph idx="1"/>
          </p:nvPr>
        </p:nvSpPr>
        <p:spPr>
          <a:xfrm>
            <a:off x="861062" y="1598027"/>
            <a:ext cx="10452344" cy="4704261"/>
          </a:xfrm>
          <a:solidFill>
            <a:schemeClr val="bg1"/>
          </a:solidFill>
          <a:ln w="57150">
            <a:solidFill>
              <a:srgbClr val="E6C0A6"/>
            </a:solidFill>
            <a:prstDash val="solid"/>
          </a:ln>
        </p:spPr>
        <p:txBody>
          <a:bodyPr vert="horz" lIns="91440" tIns="45720" rIns="91440" bIns="45720" rtlCol="0" anchor="t">
            <a:noAutofit/>
          </a:bodyPr>
          <a:lstStyle/>
          <a:p>
            <a:r>
              <a:rPr lang="en-US" sz="1300">
                <a:latin typeface="Aptos Light"/>
                <a:cs typeface="Arial"/>
              </a:rPr>
              <a:t>Transaction Processing Systems (TPS) ensures the seamless flow of data and transactions within an organization. TPS consists of a computerized system that processes, records and monitors transactions in real time states </a:t>
            </a:r>
            <a:r>
              <a:rPr lang="en-GB" sz="1300">
                <a:latin typeface="Aptos Light"/>
                <a:cs typeface="Poppins"/>
              </a:rPr>
              <a:t>Davis, J. (2025). These transactions can include anything from sales, inventory management, purchases, payroll processing and finally order fulfilment. TPS is</a:t>
            </a:r>
            <a:r>
              <a:rPr lang="en-GB" sz="1300">
                <a:highlight>
                  <a:srgbClr val="FFFFFF"/>
                </a:highlight>
                <a:latin typeface="Aptos Light"/>
                <a:cs typeface="Poppins"/>
              </a:rPr>
              <a:t> responsible for batch processing or real-time processing, offering reliability, efficiency, and accurate transaction processing. It is pivotal for managing business transactions securely and maintaining seamless operations suggests </a:t>
            </a:r>
            <a:r>
              <a:rPr lang="en-US" sz="1300" err="1">
                <a:highlight>
                  <a:srgbClr val="FFFFFF"/>
                </a:highlight>
                <a:latin typeface="Aptos Light"/>
                <a:cs typeface="Arial"/>
              </a:rPr>
              <a:t>GeeksforGeeks</a:t>
            </a:r>
            <a:r>
              <a:rPr lang="en-US" sz="1300">
                <a:highlight>
                  <a:srgbClr val="FFFFFF"/>
                </a:highlight>
                <a:latin typeface="Aptos Light"/>
                <a:cs typeface="Arial"/>
              </a:rPr>
              <a:t> (2025). </a:t>
            </a:r>
          </a:p>
          <a:p>
            <a:r>
              <a:rPr lang="en-US" sz="1300">
                <a:highlight>
                  <a:srgbClr val="FFFFFF"/>
                </a:highlight>
                <a:latin typeface="Aptos Light"/>
                <a:cs typeface="Arial"/>
              </a:rPr>
              <a:t>At the core of TPS lie several vital components, including databases, servers, and software applications designed to record transactions instantly. When a transaction occurs, TPS captures the pertinent data, processes it according to predefined rules, and stores the resulting information in a centralized database. This rapid processing is vital, especially in sectors where time-sensitive actions are crucial suggests </a:t>
            </a:r>
            <a:r>
              <a:rPr lang="en-GB" sz="1300">
                <a:highlight>
                  <a:srgbClr val="FFFFFF"/>
                </a:highlight>
                <a:latin typeface="Aptos Light"/>
                <a:cs typeface="Arial"/>
              </a:rPr>
              <a:t>Davis, J. (2025).</a:t>
            </a:r>
          </a:p>
          <a:p>
            <a:r>
              <a:rPr lang="en-GB" sz="1300">
                <a:highlight>
                  <a:srgbClr val="FFFFFF"/>
                </a:highlight>
                <a:latin typeface="Aptos Light"/>
                <a:cs typeface="Arial"/>
              </a:rPr>
              <a:t>Uses for TPS in the modern business include:</a:t>
            </a:r>
          </a:p>
          <a:p>
            <a:r>
              <a:rPr lang="en-GB" sz="1300">
                <a:highlight>
                  <a:srgbClr val="FFFFFF"/>
                </a:highlight>
                <a:latin typeface="Aptos Light"/>
                <a:cs typeface="Arial"/>
              </a:rPr>
              <a:t>Finance and business - HSBC </a:t>
            </a:r>
          </a:p>
          <a:p>
            <a:r>
              <a:rPr lang="en-GB" sz="1300">
                <a:highlight>
                  <a:srgbClr val="FFFFFF"/>
                </a:highlight>
                <a:latin typeface="Aptos Light"/>
                <a:cs typeface="Arial"/>
              </a:rPr>
              <a:t>Ecommerce – Shopify  </a:t>
            </a:r>
          </a:p>
          <a:p>
            <a:r>
              <a:rPr lang="en-GB" sz="1300">
                <a:highlight>
                  <a:srgbClr val="FFFFFF"/>
                </a:highlight>
                <a:latin typeface="Aptos Light"/>
                <a:cs typeface="Arial"/>
              </a:rPr>
              <a:t>Retail operations - eBay </a:t>
            </a:r>
          </a:p>
          <a:p>
            <a:r>
              <a:rPr lang="en-GB" sz="1300">
                <a:highlight>
                  <a:srgbClr val="FFFFFF"/>
                </a:highlight>
                <a:latin typeface="Aptos Light"/>
                <a:cs typeface="Arial"/>
              </a:rPr>
              <a:t>Transportation and logistics - Uber </a:t>
            </a:r>
          </a:p>
          <a:p>
            <a:r>
              <a:rPr lang="en-GB" sz="1300">
                <a:highlight>
                  <a:srgbClr val="FFFFFF"/>
                </a:highlight>
                <a:latin typeface="Aptos Light"/>
                <a:cs typeface="Arial"/>
              </a:rPr>
              <a:t>Healthcare - NHS </a:t>
            </a:r>
          </a:p>
          <a:p>
            <a:pPr marL="0" indent="0">
              <a:buNone/>
            </a:pPr>
            <a:r>
              <a:rPr lang="en-GB" sz="1300">
                <a:highlight>
                  <a:srgbClr val="FFFFFF"/>
                </a:highlight>
                <a:latin typeface="Aptos Light"/>
                <a:cs typeface="Arial"/>
              </a:rPr>
              <a:t>    </a:t>
            </a:r>
            <a:r>
              <a:rPr lang="en-GB" sz="1300" b="1">
                <a:highlight>
                  <a:srgbClr val="FFFFFF"/>
                </a:highlight>
                <a:latin typeface="Aptos Light"/>
                <a:cs typeface="Arial"/>
              </a:rPr>
              <a:t>  Business Matters (2025)</a:t>
            </a:r>
          </a:p>
          <a:p>
            <a:endParaRPr lang="en-GB" sz="1200">
              <a:highlight>
                <a:srgbClr val="FFFFFF"/>
              </a:highlight>
              <a:latin typeface="Arial"/>
              <a:cs typeface="Arial"/>
            </a:endParaRPr>
          </a:p>
          <a:p>
            <a:endParaRPr lang="en-GB" sz="1200">
              <a:highlight>
                <a:srgbClr val="FFFFFF"/>
              </a:highlight>
              <a:latin typeface="Arial"/>
              <a:cs typeface="Arial"/>
            </a:endParaRPr>
          </a:p>
          <a:p>
            <a:pPr marL="0" indent="0">
              <a:buNone/>
            </a:pPr>
            <a:endParaRPr lang="en-GB" sz="1600">
              <a:highlight>
                <a:srgbClr val="FFFFFF"/>
              </a:highlight>
              <a:latin typeface="Arial"/>
              <a:cs typeface="Arial"/>
            </a:endParaRPr>
          </a:p>
          <a:p>
            <a:endParaRPr lang="en-GB" sz="1600">
              <a:highlight>
                <a:srgbClr val="FFFFFF"/>
              </a:highlight>
              <a:latin typeface="Arial"/>
              <a:cs typeface="Arial"/>
            </a:endParaRPr>
          </a:p>
          <a:p>
            <a:endParaRPr lang="en-US" sz="1600">
              <a:highlight>
                <a:srgbClr val="FFFFFF"/>
              </a:highlight>
              <a:latin typeface="Arial"/>
              <a:cs typeface="Arial"/>
            </a:endParaRPr>
          </a:p>
        </p:txBody>
      </p:sp>
      <p:pic>
        <p:nvPicPr>
          <p:cNvPr id="4" name="Picture 3" descr="A diagram of a computer process&#10;&#10;AI-generated content may be incorrect.">
            <a:extLst>
              <a:ext uri="{FF2B5EF4-FFF2-40B4-BE49-F238E27FC236}">
                <a16:creationId xmlns:a16="http://schemas.microsoft.com/office/drawing/2014/main" id="{ECFFF06B-9C5F-9203-0E7B-21DC36E2B36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29895" y="4016542"/>
            <a:ext cx="3621975" cy="1863020"/>
          </a:xfrm>
          <a:prstGeom prst="rect">
            <a:avLst/>
          </a:prstGeom>
          <a:ln w="12700">
            <a:solidFill>
              <a:schemeClr val="accent2"/>
            </a:solidFill>
          </a:ln>
        </p:spPr>
      </p:pic>
      <p:sp>
        <p:nvSpPr>
          <p:cNvPr id="5" name="TextBox 4">
            <a:extLst>
              <a:ext uri="{FF2B5EF4-FFF2-40B4-BE49-F238E27FC236}">
                <a16:creationId xmlns:a16="http://schemas.microsoft.com/office/drawing/2014/main" id="{0769B7E5-1E7D-F663-30A6-771B1DC6669F}"/>
              </a:ext>
            </a:extLst>
          </p:cNvPr>
          <p:cNvSpPr txBox="1"/>
          <p:nvPr/>
        </p:nvSpPr>
        <p:spPr>
          <a:xfrm rot="10800000" flipV="1">
            <a:off x="7570518" y="5998546"/>
            <a:ext cx="3681351" cy="216888"/>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3194531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120C5-92B9-A450-2947-68D119F2891A}"/>
              </a:ext>
            </a:extLst>
          </p:cNvPr>
          <p:cNvSpPr>
            <a:spLocks noGrp="1"/>
          </p:cNvSpPr>
          <p:nvPr>
            <p:ph type="title"/>
          </p:nvPr>
        </p:nvSpPr>
        <p:spPr>
          <a:xfrm>
            <a:off x="712940" y="-217"/>
            <a:ext cx="10661736" cy="553125"/>
          </a:xfrm>
        </p:spPr>
        <p:txBody>
          <a:bodyPr>
            <a:normAutofit fontScale="90000"/>
          </a:bodyPr>
          <a:lstStyle/>
          <a:p>
            <a:r>
              <a:rPr lang="en-US"/>
              <a:t>TPS – Benefits and Limitations </a:t>
            </a:r>
          </a:p>
        </p:txBody>
      </p:sp>
      <p:sp>
        <p:nvSpPr>
          <p:cNvPr id="3" name="Content Placeholder 2">
            <a:extLst>
              <a:ext uri="{FF2B5EF4-FFF2-40B4-BE49-F238E27FC236}">
                <a16:creationId xmlns:a16="http://schemas.microsoft.com/office/drawing/2014/main" id="{6D3057A1-9D99-CD99-D813-FF667FE11CE1}"/>
              </a:ext>
            </a:extLst>
          </p:cNvPr>
          <p:cNvSpPr>
            <a:spLocks noGrp="1"/>
          </p:cNvSpPr>
          <p:nvPr>
            <p:ph idx="1"/>
          </p:nvPr>
        </p:nvSpPr>
        <p:spPr>
          <a:xfrm>
            <a:off x="838200" y="5969652"/>
            <a:ext cx="7154450" cy="207311"/>
          </a:xfrm>
        </p:spPr>
        <p:txBody>
          <a:bodyPr vert="horz" lIns="91440" tIns="45720" rIns="91440" bIns="45720" rtlCol="0" anchor="t">
            <a:normAutofit fontScale="62500" lnSpcReduction="20000"/>
          </a:bodyPr>
          <a:lstStyle/>
          <a:p>
            <a:r>
              <a:rPr lang="en-US" sz="1600">
                <a:highlight>
                  <a:srgbClr val="FFFFFF"/>
                </a:highlight>
                <a:latin typeface="Arial"/>
                <a:cs typeface="Poppins"/>
              </a:rPr>
              <a:t>TPS ensures the swift and accurate processing of sales transactions.</a:t>
            </a:r>
            <a:endParaRPr lang="en-US" sz="1600">
              <a:latin typeface="Arial"/>
            </a:endParaRPr>
          </a:p>
        </p:txBody>
      </p:sp>
      <p:graphicFrame>
        <p:nvGraphicFramePr>
          <p:cNvPr id="4" name="Table 3">
            <a:extLst>
              <a:ext uri="{FF2B5EF4-FFF2-40B4-BE49-F238E27FC236}">
                <a16:creationId xmlns:a16="http://schemas.microsoft.com/office/drawing/2014/main" id="{CF5C4DEB-46E3-20F4-D90D-33FA6313E52A}"/>
              </a:ext>
            </a:extLst>
          </p:cNvPr>
          <p:cNvGraphicFramePr>
            <a:graphicFrameLocks noGrp="1"/>
          </p:cNvGraphicFramePr>
          <p:nvPr>
            <p:extLst>
              <p:ext uri="{D42A27DB-BD31-4B8C-83A1-F6EECF244321}">
                <p14:modId xmlns:p14="http://schemas.microsoft.com/office/powerpoint/2010/main" val="3396387376"/>
              </p:ext>
            </p:extLst>
          </p:nvPr>
        </p:nvGraphicFramePr>
        <p:xfrm>
          <a:off x="427972" y="495821"/>
          <a:ext cx="11071442" cy="6300999"/>
        </p:xfrm>
        <a:graphic>
          <a:graphicData uri="http://schemas.openxmlformats.org/drawingml/2006/table">
            <a:tbl>
              <a:tblPr firstRow="1" bandRow="1">
                <a:tableStyleId>{5C22544A-7EE6-4342-B048-85BDC9FD1C3A}</a:tableStyleId>
              </a:tblPr>
              <a:tblGrid>
                <a:gridCol w="5535721">
                  <a:extLst>
                    <a:ext uri="{9D8B030D-6E8A-4147-A177-3AD203B41FA5}">
                      <a16:colId xmlns:a16="http://schemas.microsoft.com/office/drawing/2014/main" val="3051310577"/>
                    </a:ext>
                  </a:extLst>
                </a:gridCol>
                <a:gridCol w="5535721">
                  <a:extLst>
                    <a:ext uri="{9D8B030D-6E8A-4147-A177-3AD203B41FA5}">
                      <a16:colId xmlns:a16="http://schemas.microsoft.com/office/drawing/2014/main" val="924359956"/>
                    </a:ext>
                  </a:extLst>
                </a:gridCol>
              </a:tblGrid>
              <a:tr h="445142">
                <a:tc>
                  <a:txBody>
                    <a:bodyPr/>
                    <a:lstStyle/>
                    <a:p>
                      <a:r>
                        <a:rPr lang="en-GB">
                          <a:latin typeface="Aptos Light"/>
                        </a:rPr>
                        <a:t>Benefits </a:t>
                      </a:r>
                    </a:p>
                  </a:txBody>
                  <a:tcPr/>
                </a:tc>
                <a:tc>
                  <a:txBody>
                    <a:bodyPr/>
                    <a:lstStyle/>
                    <a:p>
                      <a:r>
                        <a:rPr lang="en-GB">
                          <a:latin typeface="Aptos Light"/>
                        </a:rPr>
                        <a:t>Limitations </a:t>
                      </a:r>
                    </a:p>
                  </a:txBody>
                  <a:tcPr/>
                </a:tc>
                <a:extLst>
                  <a:ext uri="{0D108BD9-81ED-4DB2-BD59-A6C34878D82A}">
                    <a16:rowId xmlns:a16="http://schemas.microsoft.com/office/drawing/2014/main" val="1601946421"/>
                  </a:ext>
                </a:extLst>
              </a:tr>
              <a:tr h="723357">
                <a:tc>
                  <a:txBody>
                    <a:bodyPr/>
                    <a:lstStyle/>
                    <a:p>
                      <a:r>
                        <a:rPr lang="en-GB" sz="1400">
                          <a:latin typeface="Aptos Light"/>
                        </a:rPr>
                        <a:t>TPS ensures the prompt and accurate processing of sales transactions.</a:t>
                      </a:r>
                    </a:p>
                  </a:txBody>
                  <a:tcPr/>
                </a:tc>
                <a:tc>
                  <a:txBody>
                    <a:bodyPr/>
                    <a:lstStyle/>
                    <a:p>
                      <a:pPr lvl="0">
                        <a:buNone/>
                      </a:pPr>
                      <a:r>
                        <a:rPr lang="en-GB" sz="1400" b="0" i="0" u="none" strike="noStrike" noProof="0">
                          <a:solidFill>
                            <a:srgbClr val="141617"/>
                          </a:solidFill>
                          <a:latin typeface="Aptos Light"/>
                        </a:rPr>
                        <a:t>The initial setup cost of TPS is high. You must purchase a license for use of TPS software. Also, you need to acquire  computers, cameras and price detecting devices. </a:t>
                      </a:r>
                      <a:endParaRPr lang="en-US">
                        <a:latin typeface="Aptos Light"/>
                      </a:endParaRPr>
                    </a:p>
                  </a:txBody>
                  <a:tcPr/>
                </a:tc>
                <a:extLst>
                  <a:ext uri="{0D108BD9-81ED-4DB2-BD59-A6C34878D82A}">
                    <a16:rowId xmlns:a16="http://schemas.microsoft.com/office/drawing/2014/main" val="339782541"/>
                  </a:ext>
                </a:extLst>
              </a:tr>
              <a:tr h="1235275">
                <a:tc>
                  <a:txBody>
                    <a:bodyPr/>
                    <a:lstStyle/>
                    <a:p>
                      <a:r>
                        <a:rPr lang="en-GB" sz="1400">
                          <a:latin typeface="Aptos Light"/>
                        </a:rPr>
                        <a:t>By using TPS the staff of a company can increase their productivity leading to increased customer satisfaction.</a:t>
                      </a:r>
                    </a:p>
                  </a:txBody>
                  <a:tcPr/>
                </a:tc>
                <a:tc>
                  <a:txBody>
                    <a:bodyPr/>
                    <a:lstStyle/>
                    <a:p>
                      <a:pPr lvl="0">
                        <a:buNone/>
                      </a:pPr>
                      <a:r>
                        <a:rPr lang="en-GB" sz="1400" b="0" i="0" u="none" strike="noStrike" noProof="0">
                          <a:solidFill>
                            <a:srgbClr val="141617"/>
                          </a:solidFill>
                          <a:latin typeface="Aptos Light"/>
                        </a:rPr>
                        <a:t>occasionally your software and hardware have compatibility problems. Some hardware have driver's problems.</a:t>
                      </a:r>
                    </a:p>
                    <a:p>
                      <a:pPr lvl="0">
                        <a:buNone/>
                      </a:pPr>
                      <a:r>
                        <a:rPr lang="en-GB" sz="1100" b="0" i="0" u="none" strike="noStrike" noProof="0">
                          <a:solidFill>
                            <a:srgbClr val="141617"/>
                          </a:solidFill>
                          <a:highlight>
                            <a:srgbClr val="F8F4F1"/>
                          </a:highlight>
                          <a:latin typeface="Aptos Light"/>
                        </a:rPr>
                        <a:t>I</a:t>
                      </a:r>
                      <a:r>
                        <a:rPr lang="en-GB" sz="1400" b="0" i="0" u="none" strike="noStrike" noProof="0">
                          <a:solidFill>
                            <a:srgbClr val="141617"/>
                          </a:solidFill>
                          <a:latin typeface="Aptos Light"/>
                        </a:rPr>
                        <a:t>n computing, a </a:t>
                      </a:r>
                      <a:r>
                        <a:rPr lang="en-GB" sz="1400" b="1" i="0" u="none" strike="noStrike" noProof="0">
                          <a:solidFill>
                            <a:srgbClr val="141617"/>
                          </a:solidFill>
                          <a:latin typeface="Aptos Light"/>
                        </a:rPr>
                        <a:t>driver</a:t>
                      </a:r>
                      <a:r>
                        <a:rPr lang="en-GB" sz="1400" b="0" i="0" u="none" strike="noStrike" noProof="0">
                          <a:solidFill>
                            <a:srgbClr val="141617"/>
                          </a:solidFill>
                          <a:latin typeface="Aptos Light"/>
                        </a:rPr>
                        <a:t> is a specialized software component that facilitates communication between the operating</a:t>
                      </a:r>
                      <a:r>
                        <a:rPr lang="en-GB" sz="1400" b="1" i="0" u="none" strike="noStrike" noProof="0">
                          <a:solidFill>
                            <a:srgbClr val="141617"/>
                          </a:solidFill>
                          <a:latin typeface="Aptos Light"/>
                        </a:rPr>
                        <a:t> </a:t>
                      </a:r>
                      <a:r>
                        <a:rPr lang="en-GB" sz="1400" b="0" i="0" u="none" strike="noStrike" noProof="0">
                          <a:solidFill>
                            <a:srgbClr val="141617"/>
                          </a:solidFill>
                          <a:latin typeface="Aptos Light"/>
                        </a:rPr>
                        <a:t>system</a:t>
                      </a:r>
                      <a:r>
                        <a:rPr lang="en-GB" sz="1400" b="1" i="0" u="none" strike="noStrike" noProof="0">
                          <a:solidFill>
                            <a:srgbClr val="141617"/>
                          </a:solidFill>
                          <a:latin typeface="Aptos Light"/>
                        </a:rPr>
                        <a:t> (OS)</a:t>
                      </a:r>
                      <a:r>
                        <a:rPr lang="en-GB" sz="1400" b="0" i="0" u="none" strike="noStrike" noProof="0">
                          <a:solidFill>
                            <a:srgbClr val="141617"/>
                          </a:solidFill>
                          <a:latin typeface="Aptos Light"/>
                        </a:rPr>
                        <a:t> and a specific hardware device suggests </a:t>
                      </a:r>
                      <a:r>
                        <a:rPr lang="en-US" sz="1400" b="0" i="0" u="none" strike="noStrike" noProof="0" err="1">
                          <a:solidFill>
                            <a:srgbClr val="000000"/>
                          </a:solidFill>
                          <a:latin typeface="Aptos Light"/>
                        </a:rPr>
                        <a:t>Mhopkins-Msft</a:t>
                      </a:r>
                      <a:r>
                        <a:rPr lang="en-US" sz="1400" b="0" i="0" u="none" strike="noStrike" noProof="0">
                          <a:solidFill>
                            <a:srgbClr val="000000"/>
                          </a:solidFill>
                          <a:latin typeface="Aptos Light"/>
                        </a:rPr>
                        <a:t> (2025).</a:t>
                      </a:r>
                    </a:p>
                  </a:txBody>
                  <a:tcPr/>
                </a:tc>
                <a:extLst>
                  <a:ext uri="{0D108BD9-81ED-4DB2-BD59-A6C34878D82A}">
                    <a16:rowId xmlns:a16="http://schemas.microsoft.com/office/drawing/2014/main" val="2201481705"/>
                  </a:ext>
                </a:extLst>
              </a:tr>
              <a:tr h="723357">
                <a:tc>
                  <a:txBody>
                    <a:bodyPr/>
                    <a:lstStyle/>
                    <a:p>
                      <a:r>
                        <a:rPr lang="en-GB" sz="1400">
                          <a:latin typeface="Aptos Light"/>
                        </a:rPr>
                        <a:t>TPS transactions are carried out rapidly in real time ensuring no delay.</a:t>
                      </a:r>
                    </a:p>
                  </a:txBody>
                  <a:tcPr/>
                </a:tc>
                <a:tc>
                  <a:txBody>
                    <a:bodyPr/>
                    <a:lstStyle/>
                    <a:p>
                      <a:pPr lvl="0">
                        <a:buNone/>
                      </a:pPr>
                      <a:r>
                        <a:rPr lang="en-GB" sz="1400" b="0" i="0" u="none" strike="noStrike" noProof="0">
                          <a:solidFill>
                            <a:srgbClr val="141617"/>
                          </a:solidFill>
                          <a:latin typeface="Aptos Light"/>
                        </a:rPr>
                        <a:t>Sometimes when a high number of transactions occur it can cause the TPS to overload, causing the system to slow down or even stops working. </a:t>
                      </a:r>
                      <a:endParaRPr lang="en-US">
                        <a:latin typeface="Aptos Light"/>
                      </a:endParaRPr>
                    </a:p>
                  </a:txBody>
                  <a:tcPr/>
                </a:tc>
                <a:extLst>
                  <a:ext uri="{0D108BD9-81ED-4DB2-BD59-A6C34878D82A}">
                    <a16:rowId xmlns:a16="http://schemas.microsoft.com/office/drawing/2014/main" val="4217961463"/>
                  </a:ext>
                </a:extLst>
              </a:tr>
              <a:tr h="534171">
                <a:tc>
                  <a:txBody>
                    <a:bodyPr/>
                    <a:lstStyle/>
                    <a:p>
                      <a:r>
                        <a:rPr lang="en-GB" sz="1400">
                          <a:latin typeface="Aptos Light"/>
                        </a:rPr>
                        <a:t>By utilising TPS systems less staff need to be hired cutting costs for a company.</a:t>
                      </a:r>
                    </a:p>
                  </a:txBody>
                  <a:tcPr/>
                </a:tc>
                <a:tc>
                  <a:txBody>
                    <a:bodyPr/>
                    <a:lstStyle/>
                    <a:p>
                      <a:r>
                        <a:rPr lang="en-GB" sz="1400">
                          <a:latin typeface="Aptos Light"/>
                        </a:rPr>
                        <a:t>Users require a high-speed internet connection to access and use TPS.</a:t>
                      </a:r>
                    </a:p>
                  </a:txBody>
                  <a:tcPr/>
                </a:tc>
                <a:extLst>
                  <a:ext uri="{0D108BD9-81ED-4DB2-BD59-A6C34878D82A}">
                    <a16:rowId xmlns:a16="http://schemas.microsoft.com/office/drawing/2014/main" val="922436954"/>
                  </a:ext>
                </a:extLst>
              </a:tr>
              <a:tr h="534171">
                <a:tc>
                  <a:txBody>
                    <a:bodyPr/>
                    <a:lstStyle/>
                    <a:p>
                      <a:r>
                        <a:rPr lang="en-GB" sz="1400">
                          <a:latin typeface="Aptos Light"/>
                        </a:rPr>
                        <a:t>TPS systems can process large volumes of data and carry out thousands of transactions daily.</a:t>
                      </a:r>
                    </a:p>
                  </a:txBody>
                  <a:tcPr/>
                </a:tc>
                <a:tc>
                  <a:txBody>
                    <a:bodyPr/>
                    <a:lstStyle/>
                    <a:p>
                      <a:r>
                        <a:rPr lang="en-GB" sz="1400">
                          <a:latin typeface="Aptos Light"/>
                        </a:rPr>
                        <a:t>TPS systems lack a standard format.</a:t>
                      </a:r>
                    </a:p>
                    <a:p>
                      <a:pPr lvl="0">
                        <a:buNone/>
                      </a:pPr>
                      <a:r>
                        <a:rPr lang="en-GB" sz="1400" b="0" i="0" u="none" strike="noStrike" noProof="0">
                          <a:solidFill>
                            <a:schemeClr val="tx1"/>
                          </a:solidFill>
                          <a:latin typeface="Aptos Light"/>
                        </a:rPr>
                        <a:t>Rehman, J. (2022).</a:t>
                      </a:r>
                      <a:endParaRPr lang="en-GB">
                        <a:latin typeface="Aptos Light"/>
                      </a:endParaRPr>
                    </a:p>
                  </a:txBody>
                  <a:tcPr/>
                </a:tc>
                <a:extLst>
                  <a:ext uri="{0D108BD9-81ED-4DB2-BD59-A6C34878D82A}">
                    <a16:rowId xmlns:a16="http://schemas.microsoft.com/office/drawing/2014/main" val="1854972992"/>
                  </a:ext>
                </a:extLst>
              </a:tr>
              <a:tr h="1357680">
                <a:tc>
                  <a:txBody>
                    <a:bodyPr/>
                    <a:lstStyle/>
                    <a:p>
                      <a:r>
                        <a:rPr lang="en-GB" sz="1400">
                          <a:latin typeface="Aptos Light"/>
                        </a:rPr>
                        <a:t>If data is lost or corrupted during a transaction, then TPS can retrieve that data. The system can also self-solve errors as well as detecting and removing errors daily.</a:t>
                      </a:r>
                    </a:p>
                  </a:txBody>
                  <a:tcPr/>
                </a:tc>
                <a:tc>
                  <a:txBody>
                    <a:bodyPr/>
                    <a:lstStyle/>
                    <a:p>
                      <a:pPr lvl="0">
                        <a:buNone/>
                      </a:pPr>
                      <a:r>
                        <a:rPr lang="en-GB" sz="1400" b="0" i="0" u="none" strike="noStrike" noProof="0">
                          <a:solidFill>
                            <a:srgbClr val="141617"/>
                          </a:solidFill>
                          <a:latin typeface="Aptos Light"/>
                        </a:rPr>
                        <a:t>Once TPS has been implemented it can become a complicated process to adapt or change to new business requirements. Careful consideration needs to be taken when implementing TPS systems in a business with strict financial parameters or those that require a high level of customization and flexibility stated by </a:t>
                      </a:r>
                      <a:r>
                        <a:rPr lang="en-US" sz="1400" b="0" i="0" u="none" strike="noStrike" noProof="0" err="1">
                          <a:solidFill>
                            <a:srgbClr val="000000"/>
                          </a:solidFill>
                          <a:latin typeface="Aptos Light"/>
                        </a:rPr>
                        <a:t>GeeksforGeeks</a:t>
                      </a:r>
                      <a:r>
                        <a:rPr lang="en-US" sz="1400" b="0" i="0" u="none" strike="noStrike" noProof="0">
                          <a:solidFill>
                            <a:srgbClr val="000000"/>
                          </a:solidFill>
                          <a:latin typeface="Aptos Light"/>
                        </a:rPr>
                        <a:t> (2025). </a:t>
                      </a:r>
                      <a:endParaRPr lang="en-GB" sz="1400" b="0" i="0" u="none" strike="noStrike" noProof="0">
                        <a:solidFill>
                          <a:srgbClr val="141617"/>
                        </a:solidFill>
                        <a:latin typeface="Aptos Light"/>
                      </a:endParaRPr>
                    </a:p>
                  </a:txBody>
                  <a:tcPr/>
                </a:tc>
                <a:extLst>
                  <a:ext uri="{0D108BD9-81ED-4DB2-BD59-A6C34878D82A}">
                    <a16:rowId xmlns:a16="http://schemas.microsoft.com/office/drawing/2014/main" val="3187536723"/>
                  </a:ext>
                </a:extLst>
              </a:tr>
              <a:tr h="723357">
                <a:tc>
                  <a:txBody>
                    <a:bodyPr/>
                    <a:lstStyle/>
                    <a:p>
                      <a:pPr lvl="0">
                        <a:buNone/>
                      </a:pPr>
                      <a:r>
                        <a:rPr lang="en-GB" sz="1400" b="0" i="0" u="none" strike="noStrike" baseline="0" noProof="0">
                          <a:solidFill>
                            <a:srgbClr val="000000"/>
                          </a:solidFill>
                          <a:latin typeface="Aptos Light"/>
                        </a:rPr>
                        <a:t>Staff can easily use the TPS software and there is little or no training required to use the TPS software. It is also user-friendly states </a:t>
                      </a:r>
                      <a:r>
                        <a:rPr lang="en-GB" sz="1400" b="0" i="0" u="none" strike="noStrike" baseline="0" noProof="0">
                          <a:solidFill>
                            <a:schemeClr val="tx1"/>
                          </a:solidFill>
                          <a:latin typeface="Aptos Light"/>
                        </a:rPr>
                        <a:t>Rehman, J. (2022).</a:t>
                      </a:r>
                    </a:p>
                  </a:txBody>
                  <a:tcPr/>
                </a:tc>
                <a:tc>
                  <a:txBody>
                    <a:bodyPr/>
                    <a:lstStyle/>
                    <a:p>
                      <a:pPr lvl="0">
                        <a:buNone/>
                      </a:pPr>
                      <a:r>
                        <a:rPr lang="en-GB" sz="1400">
                          <a:latin typeface="Aptos Light"/>
                        </a:rPr>
                        <a:t>TPS systems handle sensitive data and are vulnerable to cyber-attacks and data breaches although TPS uses counter hacking measures they are still vulnerable to sophisticated cyber-attacks.</a:t>
                      </a:r>
                    </a:p>
                  </a:txBody>
                  <a:tcPr/>
                </a:tc>
                <a:extLst>
                  <a:ext uri="{0D108BD9-81ED-4DB2-BD59-A6C34878D82A}">
                    <a16:rowId xmlns:a16="http://schemas.microsoft.com/office/drawing/2014/main" val="2657669210"/>
                  </a:ext>
                </a:extLst>
              </a:tr>
            </a:tbl>
          </a:graphicData>
        </a:graphic>
      </p:graphicFrame>
    </p:spTree>
    <p:extLst>
      <p:ext uri="{BB962C8B-B14F-4D97-AF65-F5344CB8AC3E}">
        <p14:creationId xmlns:p14="http://schemas.microsoft.com/office/powerpoint/2010/main" val="2368183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E26F9-35BA-DF7B-AB42-0CA8B3674588}"/>
              </a:ext>
            </a:extLst>
          </p:cNvPr>
          <p:cNvSpPr>
            <a:spLocks noGrp="1"/>
          </p:cNvSpPr>
          <p:nvPr>
            <p:ph type="title"/>
          </p:nvPr>
        </p:nvSpPr>
        <p:spPr>
          <a:xfrm>
            <a:off x="838200" y="365125"/>
            <a:ext cx="5393361" cy="1325563"/>
          </a:xfrm>
        </p:spPr>
        <p:txBody>
          <a:bodyPr>
            <a:normAutofit/>
          </a:bodyPr>
          <a:lstStyle/>
          <a:p>
            <a:r>
              <a:rPr lang="en-US" sz="3700"/>
              <a:t>Management Information Systems (MIS)</a:t>
            </a:r>
          </a:p>
        </p:txBody>
      </p:sp>
      <p:sp>
        <p:nvSpPr>
          <p:cNvPr id="171" name="Content Placeholder 170">
            <a:extLst>
              <a:ext uri="{FF2B5EF4-FFF2-40B4-BE49-F238E27FC236}">
                <a16:creationId xmlns:a16="http://schemas.microsoft.com/office/drawing/2014/main" id="{DAA25949-B4FD-4D92-C3F0-655C85000AA8}"/>
              </a:ext>
            </a:extLst>
          </p:cNvPr>
          <p:cNvSpPr>
            <a:spLocks noGrp="1"/>
          </p:cNvSpPr>
          <p:nvPr>
            <p:ph idx="1"/>
          </p:nvPr>
        </p:nvSpPr>
        <p:spPr>
          <a:xfrm>
            <a:off x="838200" y="1825625"/>
            <a:ext cx="5393361" cy="4101130"/>
          </a:xfrm>
        </p:spPr>
        <p:txBody>
          <a:bodyPr vert="horz" lIns="91440" tIns="45720" rIns="91440" bIns="45720" rtlCol="0" anchor="t">
            <a:normAutofit/>
          </a:bodyPr>
          <a:lstStyle/>
          <a:p>
            <a:pPr marL="0" indent="0">
              <a:buNone/>
            </a:pPr>
            <a:r>
              <a:rPr lang="en-US" sz="1400" b="1">
                <a:ea typeface="+mn-lt"/>
                <a:cs typeface="+mn-lt"/>
              </a:rPr>
              <a:t>Management Information System </a:t>
            </a:r>
            <a:r>
              <a:rPr lang="en-US" sz="1400">
                <a:ea typeface="+mn-lt"/>
                <a:cs typeface="+mn-lt"/>
              </a:rPr>
              <a:t> is a computer‑based system designed to collect, process, store, and distribute information to support managerial decision‑making (Laudon &amp; Laudon, 2020). MIS integrates people, technology, and </a:t>
            </a:r>
            <a:r>
              <a:rPr lang="en-US" sz="1400" err="1">
                <a:ea typeface="+mn-lt"/>
                <a:cs typeface="+mn-lt"/>
              </a:rPr>
              <a:t>organisational</a:t>
            </a:r>
            <a:r>
              <a:rPr lang="en-US" sz="1400">
                <a:ea typeface="+mn-lt"/>
                <a:cs typeface="+mn-lt"/>
              </a:rPr>
              <a:t> processes to enhance overall performance and ensure that managers have access to reliable and timely information (O’Brien &amp; </a:t>
            </a:r>
            <a:r>
              <a:rPr lang="en-US" sz="1400" err="1">
                <a:ea typeface="+mn-lt"/>
                <a:cs typeface="+mn-lt"/>
              </a:rPr>
              <a:t>Marakas</a:t>
            </a:r>
            <a:r>
              <a:rPr lang="en-US" sz="1400">
                <a:ea typeface="+mn-lt"/>
                <a:cs typeface="+mn-lt"/>
              </a:rPr>
              <a:t>, 2011).</a:t>
            </a:r>
            <a:endParaRPr lang="en-US"/>
          </a:p>
          <a:p>
            <a:pPr marL="0" indent="0">
              <a:buNone/>
            </a:pPr>
            <a:r>
              <a:rPr lang="en-US" sz="1400" b="1">
                <a:ea typeface="+mn-lt"/>
                <a:cs typeface="+mn-lt"/>
              </a:rPr>
              <a:t>Role in Business Operations:</a:t>
            </a:r>
            <a:endParaRPr lang="en-US"/>
          </a:p>
          <a:p>
            <a:pPr marL="0" indent="0">
              <a:buNone/>
            </a:pPr>
            <a:r>
              <a:rPr lang="en-US" sz="1400">
                <a:ea typeface="+mn-lt"/>
                <a:cs typeface="+mn-lt"/>
              </a:rPr>
              <a:t> MIS supports routine decision‑making by generating accurate and timely reports, improves coordination across key departments such as finance, human resources, and operations, and increases efficiency by automating data handling and reducing manual errors (Stair &amp; Reynolds, 2019).</a:t>
            </a:r>
            <a:endParaRPr lang="en-US"/>
          </a:p>
          <a:p>
            <a:pPr marL="0" indent="0">
              <a:buNone/>
            </a:pPr>
            <a:r>
              <a:rPr lang="en-US" sz="1400" b="1">
                <a:ea typeface="+mn-lt"/>
                <a:cs typeface="+mn-lt"/>
              </a:rPr>
              <a:t>Importance:</a:t>
            </a:r>
            <a:endParaRPr lang="en-US"/>
          </a:p>
          <a:p>
            <a:pPr marL="0" indent="0">
              <a:buNone/>
            </a:pPr>
            <a:r>
              <a:rPr lang="en-US" sz="1400">
                <a:ea typeface="+mn-lt"/>
                <a:cs typeface="+mn-lt"/>
              </a:rPr>
              <a:t> MIS enables data‑driven decision‑making, strengthens competitive advantage through improved insights, and enhances </a:t>
            </a:r>
            <a:r>
              <a:rPr lang="en-US" sz="1400" err="1">
                <a:ea typeface="+mn-lt"/>
                <a:cs typeface="+mn-lt"/>
              </a:rPr>
              <a:t>organisational</a:t>
            </a:r>
            <a:r>
              <a:rPr lang="en-US" sz="1400">
                <a:ea typeface="+mn-lt"/>
                <a:cs typeface="+mn-lt"/>
              </a:rPr>
              <a:t> planning, forecasting, and performance monitoring (Laudon &amp; Laudon, 2020).</a:t>
            </a:r>
            <a:endParaRPr lang="en-US"/>
          </a:p>
          <a:p>
            <a:pPr marL="0" indent="0">
              <a:spcBef>
                <a:spcPts val="0"/>
              </a:spcBef>
              <a:spcAft>
                <a:spcPts val="600"/>
              </a:spcAft>
              <a:buNone/>
            </a:pPr>
            <a:endParaRPr lang="en-US" sz="1400" b="1">
              <a:latin typeface="Calibri"/>
              <a:ea typeface="Calibri"/>
              <a:cs typeface="Calibri"/>
            </a:endParaRPr>
          </a:p>
        </p:txBody>
      </p:sp>
      <p:pic>
        <p:nvPicPr>
          <p:cNvPr id="175" name="Graphic 174" descr="Programmer">
            <a:extLst>
              <a:ext uri="{FF2B5EF4-FFF2-40B4-BE49-F238E27FC236}">
                <a16:creationId xmlns:a16="http://schemas.microsoft.com/office/drawing/2014/main" id="{6EF7E0D7-7FE9-C87E-195A-572EC04580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2403879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C4C20-C150-29CF-A083-B1D62F03DEAF}"/>
              </a:ext>
            </a:extLst>
          </p:cNvPr>
          <p:cNvSpPr>
            <a:spLocks noGrp="1"/>
          </p:cNvSpPr>
          <p:nvPr>
            <p:ph type="title"/>
          </p:nvPr>
        </p:nvSpPr>
        <p:spPr>
          <a:xfrm>
            <a:off x="871108" y="128957"/>
            <a:ext cx="10449784" cy="1010189"/>
          </a:xfrm>
        </p:spPr>
        <p:txBody>
          <a:bodyPr>
            <a:normAutofit/>
          </a:bodyPr>
          <a:lstStyle/>
          <a:p>
            <a:r>
              <a:rPr lang="en-US"/>
              <a:t>MIS – Benefits and Limitations</a:t>
            </a:r>
          </a:p>
        </p:txBody>
      </p:sp>
      <p:sp>
        <p:nvSpPr>
          <p:cNvPr id="3" name="Content Placeholder 2">
            <a:extLst>
              <a:ext uri="{FF2B5EF4-FFF2-40B4-BE49-F238E27FC236}">
                <a16:creationId xmlns:a16="http://schemas.microsoft.com/office/drawing/2014/main" id="{ED160AAE-0B49-61F3-EE3F-368BCC19C685}"/>
              </a:ext>
            </a:extLst>
          </p:cNvPr>
          <p:cNvSpPr>
            <a:spLocks noGrp="1"/>
          </p:cNvSpPr>
          <p:nvPr>
            <p:ph idx="1"/>
          </p:nvPr>
        </p:nvSpPr>
        <p:spPr>
          <a:xfrm>
            <a:off x="224051" y="1529924"/>
            <a:ext cx="6032826" cy="5166463"/>
          </a:xfrm>
        </p:spPr>
        <p:txBody>
          <a:bodyPr vert="horz" lIns="91440" tIns="45720" rIns="91440" bIns="45720" rtlCol="0" anchor="t">
            <a:noAutofit/>
          </a:bodyPr>
          <a:lstStyle/>
          <a:p>
            <a:pPr algn="ctr">
              <a:buNone/>
            </a:pPr>
            <a:r>
              <a:rPr lang="en-US" sz="1800" b="1" u="sng">
                <a:solidFill>
                  <a:schemeClr val="accent6"/>
                </a:solidFill>
                <a:ea typeface="+mn-lt"/>
                <a:cs typeface="+mn-lt"/>
              </a:rPr>
              <a:t>Benefits</a:t>
            </a:r>
            <a:endParaRPr lang="en-US" sz="1800" u="sng">
              <a:solidFill>
                <a:schemeClr val="accent6"/>
              </a:solidFill>
              <a:ea typeface="+mn-lt"/>
              <a:cs typeface="+mn-lt"/>
            </a:endParaRPr>
          </a:p>
          <a:p>
            <a:r>
              <a:rPr lang="en-US" sz="1200" b="1">
                <a:solidFill>
                  <a:srgbClr val="000000"/>
                </a:solidFill>
                <a:ea typeface="+mn-lt"/>
                <a:cs typeface="+mn-lt"/>
              </a:rPr>
              <a:t>Better</a:t>
            </a:r>
            <a:r>
              <a:rPr lang="en-US" sz="1200" b="1">
                <a:ea typeface="+mn-lt"/>
                <a:cs typeface="+mn-lt"/>
              </a:rPr>
              <a:t> Decision‑Making</a:t>
            </a:r>
            <a:endParaRPr lang="en-US" sz="1200"/>
          </a:p>
          <a:p>
            <a:pPr>
              <a:buNone/>
            </a:pPr>
            <a:r>
              <a:rPr lang="en-US" sz="1200">
                <a:ea typeface="+mn-lt"/>
                <a:cs typeface="+mn-lt"/>
              </a:rPr>
              <a:t> MIS provides accurate, timely, and relevant information that supports informed managerial decision‑making (Laudon &amp; Laudon, 2020). </a:t>
            </a:r>
            <a:endParaRPr lang="en-US" sz="1200"/>
          </a:p>
          <a:p>
            <a:pPr>
              <a:buFont typeface="Arial"/>
              <a:buChar char="•"/>
            </a:pPr>
            <a:r>
              <a:rPr lang="en-US" sz="1200" b="1">
                <a:ea typeface="+mn-lt"/>
                <a:cs typeface="+mn-lt"/>
              </a:rPr>
              <a:t>Improved Efficiency</a:t>
            </a:r>
            <a:endParaRPr lang="en-US" sz="1200"/>
          </a:p>
          <a:p>
            <a:pPr indent="0">
              <a:buNone/>
            </a:pPr>
            <a:r>
              <a:rPr lang="en-US" sz="1200">
                <a:ea typeface="+mn-lt"/>
                <a:cs typeface="+mn-lt"/>
              </a:rPr>
              <a:t> By automating routine tasks, MIS reduces manual errors and saves time, leading to more efficient </a:t>
            </a:r>
            <a:r>
              <a:rPr lang="en-US" sz="1200" err="1">
                <a:ea typeface="+mn-lt"/>
                <a:cs typeface="+mn-lt"/>
              </a:rPr>
              <a:t>organisational</a:t>
            </a:r>
            <a:r>
              <a:rPr lang="en-US" sz="1200">
                <a:ea typeface="+mn-lt"/>
                <a:cs typeface="+mn-lt"/>
              </a:rPr>
              <a:t> operations (Stair &amp; Reynolds, 2019).</a:t>
            </a:r>
            <a:endParaRPr lang="en-US" sz="1200"/>
          </a:p>
          <a:p>
            <a:r>
              <a:rPr lang="en-US" sz="1200" b="1">
                <a:ea typeface="+mn-lt"/>
                <a:cs typeface="+mn-lt"/>
              </a:rPr>
              <a:t>Stronger Communication</a:t>
            </a:r>
            <a:endParaRPr lang="en-US" sz="1200"/>
          </a:p>
          <a:p>
            <a:pPr indent="0">
              <a:buNone/>
            </a:pPr>
            <a:r>
              <a:rPr lang="en-US" sz="1200">
                <a:ea typeface="+mn-lt"/>
                <a:cs typeface="+mn-lt"/>
              </a:rPr>
              <a:t> </a:t>
            </a:r>
            <a:r>
              <a:rPr lang="en-US" sz="1200" err="1">
                <a:ea typeface="+mn-lt"/>
                <a:cs typeface="+mn-lt"/>
              </a:rPr>
              <a:t>Centralised</a:t>
            </a:r>
            <a:r>
              <a:rPr lang="en-US" sz="1200">
                <a:ea typeface="+mn-lt"/>
                <a:cs typeface="+mn-lt"/>
              </a:rPr>
              <a:t> information systems enhance communication and coordination across departments by enabling easier data sharing (O’Brien &amp; </a:t>
            </a:r>
            <a:r>
              <a:rPr lang="en-US" sz="1200" err="1">
                <a:ea typeface="+mn-lt"/>
                <a:cs typeface="+mn-lt"/>
              </a:rPr>
              <a:t>Marakas</a:t>
            </a:r>
            <a:r>
              <a:rPr lang="en-US" sz="1200">
                <a:ea typeface="+mn-lt"/>
                <a:cs typeface="+mn-lt"/>
              </a:rPr>
              <a:t>, 2011).</a:t>
            </a:r>
            <a:endParaRPr lang="en-US" sz="1200"/>
          </a:p>
          <a:p>
            <a:r>
              <a:rPr lang="en-US" sz="1200" b="1">
                <a:ea typeface="+mn-lt"/>
                <a:cs typeface="+mn-lt"/>
              </a:rPr>
              <a:t>Effective Data Management</a:t>
            </a:r>
            <a:endParaRPr lang="en-US" sz="1200"/>
          </a:p>
          <a:p>
            <a:pPr indent="0">
              <a:buNone/>
            </a:pPr>
            <a:r>
              <a:rPr lang="en-US" sz="1200">
                <a:ea typeface="+mn-lt"/>
                <a:cs typeface="+mn-lt"/>
              </a:rPr>
              <a:t> MIS </a:t>
            </a:r>
            <a:r>
              <a:rPr lang="en-US" sz="1200" err="1">
                <a:ea typeface="+mn-lt"/>
                <a:cs typeface="+mn-lt"/>
              </a:rPr>
              <a:t>organises</a:t>
            </a:r>
            <a:r>
              <a:rPr lang="en-US" sz="1200">
                <a:ea typeface="+mn-lt"/>
                <a:cs typeface="+mn-lt"/>
              </a:rPr>
              <a:t> and stores large volumes of data, allowing quick retrieval for analysis, reporting, and monitoring (Laudon &amp; Laudon, 2020).</a:t>
            </a:r>
            <a:endParaRPr lang="en-US" sz="1200"/>
          </a:p>
          <a:p>
            <a:r>
              <a:rPr lang="en-US" sz="1200" b="1">
                <a:ea typeface="+mn-lt"/>
                <a:cs typeface="+mn-lt"/>
              </a:rPr>
              <a:t>Support for Strategic Planning</a:t>
            </a:r>
            <a:endParaRPr lang="en-US" sz="1200"/>
          </a:p>
          <a:p>
            <a:pPr indent="0">
              <a:buNone/>
            </a:pPr>
            <a:r>
              <a:rPr lang="en-US" sz="1200">
                <a:ea typeface="+mn-lt"/>
                <a:cs typeface="+mn-lt"/>
              </a:rPr>
              <a:t> Managers use MIS to identify trends, forecast outcomes, and develop long‑term strategies based on reliable data insights (Stair &amp; Reynolds, 2019).</a:t>
            </a:r>
            <a:endParaRPr lang="en-US" sz="1200"/>
          </a:p>
          <a:p>
            <a:pPr>
              <a:buNone/>
            </a:pPr>
            <a:endParaRPr lang="en-US" sz="1600" b="1"/>
          </a:p>
          <a:p>
            <a:pPr marL="0" indent="0">
              <a:buNone/>
            </a:pPr>
            <a:endParaRPr lang="en-US" sz="1100" b="1"/>
          </a:p>
          <a:p>
            <a:endParaRPr lang="en-US" sz="1100"/>
          </a:p>
        </p:txBody>
      </p:sp>
      <p:sp>
        <p:nvSpPr>
          <p:cNvPr id="4" name="TextBox 3">
            <a:extLst>
              <a:ext uri="{FF2B5EF4-FFF2-40B4-BE49-F238E27FC236}">
                <a16:creationId xmlns:a16="http://schemas.microsoft.com/office/drawing/2014/main" id="{FD4463C8-D9C0-03C0-A12C-611771F7AB95}"/>
              </a:ext>
            </a:extLst>
          </p:cNvPr>
          <p:cNvSpPr txBox="1"/>
          <p:nvPr/>
        </p:nvSpPr>
        <p:spPr>
          <a:xfrm>
            <a:off x="6258025" y="1532015"/>
            <a:ext cx="5355206" cy="34731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a:solidFill>
                  <a:srgbClr val="FF0000"/>
                </a:solidFill>
              </a:rPr>
              <a:t>Limitations</a:t>
            </a:r>
            <a:r>
              <a:rPr lang="en-US" b="1" u="sng">
                <a:solidFill>
                  <a:srgbClr val="FF0000"/>
                </a:solidFill>
                <a:ea typeface="+mn-lt"/>
                <a:cs typeface="+mn-lt"/>
              </a:rPr>
              <a:t> </a:t>
            </a:r>
            <a:endParaRPr lang="en-US" u="sng">
              <a:solidFill>
                <a:srgbClr val="FF0000"/>
              </a:solidFill>
            </a:endParaRPr>
          </a:p>
          <a:p>
            <a:pPr marL="285750" indent="-285750">
              <a:buFont typeface="Arial"/>
              <a:buChar char="•"/>
            </a:pPr>
            <a:r>
              <a:rPr lang="en-US" sz="1200" b="1">
                <a:ea typeface="+mn-lt"/>
                <a:cs typeface="+mn-lt"/>
              </a:rPr>
              <a:t>High Costs</a:t>
            </a:r>
            <a:endParaRPr lang="en-US" sz="1200">
              <a:ea typeface="+mn-lt"/>
              <a:cs typeface="+mn-lt"/>
            </a:endParaRPr>
          </a:p>
          <a:p>
            <a:r>
              <a:rPr lang="en-US" sz="1200">
                <a:ea typeface="+mn-lt"/>
                <a:cs typeface="+mn-lt"/>
              </a:rPr>
              <a:t>Implementing and maintaining MIS requires substantial investment in hardware, software, training, and ongoing support (O’Brien &amp; </a:t>
            </a:r>
            <a:r>
              <a:rPr lang="en-US" sz="1200" err="1">
                <a:ea typeface="+mn-lt"/>
                <a:cs typeface="+mn-lt"/>
              </a:rPr>
              <a:t>Marakas</a:t>
            </a:r>
            <a:r>
              <a:rPr lang="en-US" sz="1200">
                <a:ea typeface="+mn-lt"/>
                <a:cs typeface="+mn-lt"/>
              </a:rPr>
              <a:t>, 2011). </a:t>
            </a:r>
            <a:endParaRPr lang="en-US" sz="1200"/>
          </a:p>
          <a:p>
            <a:pPr marL="285750" indent="-285750">
              <a:buFont typeface="Arial"/>
              <a:buChar char="•"/>
            </a:pPr>
            <a:r>
              <a:rPr lang="en-US" sz="1200" b="1">
                <a:ea typeface="+mn-lt"/>
                <a:cs typeface="+mn-lt"/>
              </a:rPr>
              <a:t>Need for Skilled Staff</a:t>
            </a:r>
            <a:endParaRPr lang="en-US" sz="1200">
              <a:ea typeface="+mn-lt"/>
              <a:cs typeface="+mn-lt"/>
            </a:endParaRPr>
          </a:p>
          <a:p>
            <a:r>
              <a:rPr lang="en-US" sz="1200">
                <a:ea typeface="+mn-lt"/>
                <a:cs typeface="+mn-lt"/>
              </a:rPr>
              <a:t> The effectiveness of MIS depends on employees who can operate the system and interpret its outputs accurately (Laudon &amp; Laudon, 2020).</a:t>
            </a:r>
          </a:p>
          <a:p>
            <a:pPr marL="285750" indent="-285750">
              <a:buFont typeface="Arial"/>
              <a:buChar char="•"/>
            </a:pPr>
            <a:r>
              <a:rPr lang="en-US" sz="1200" b="1">
                <a:ea typeface="+mn-lt"/>
                <a:cs typeface="+mn-lt"/>
              </a:rPr>
              <a:t> Security Risks</a:t>
            </a:r>
            <a:endParaRPr lang="en-US" sz="1200"/>
          </a:p>
          <a:p>
            <a:r>
              <a:rPr lang="en-US" sz="1200">
                <a:ea typeface="+mn-lt"/>
                <a:cs typeface="+mn-lt"/>
              </a:rPr>
              <a:t> Centralized data systems can be vulnerable to cyberattacks or </a:t>
            </a:r>
            <a:r>
              <a:rPr lang="en-US" sz="1200" err="1">
                <a:ea typeface="+mn-lt"/>
                <a:cs typeface="+mn-lt"/>
              </a:rPr>
              <a:t>unauthorised</a:t>
            </a:r>
            <a:r>
              <a:rPr lang="en-US" sz="1200">
                <a:ea typeface="+mn-lt"/>
                <a:cs typeface="+mn-lt"/>
              </a:rPr>
              <a:t> access if not adequately protected (Stair &amp; Reynolds, 2019).</a:t>
            </a:r>
          </a:p>
          <a:p>
            <a:pPr marL="285750" indent="-285750">
              <a:buFont typeface="Arial"/>
              <a:buChar char="•"/>
            </a:pPr>
            <a:r>
              <a:rPr lang="en-US" sz="1200" b="1">
                <a:ea typeface="+mn-lt"/>
                <a:cs typeface="+mn-lt"/>
              </a:rPr>
              <a:t>Resistance to Change</a:t>
            </a:r>
            <a:endParaRPr lang="en-US" sz="1200">
              <a:ea typeface="+mn-lt"/>
              <a:cs typeface="+mn-lt"/>
            </a:endParaRPr>
          </a:p>
          <a:p>
            <a:r>
              <a:rPr lang="en-US" sz="1200">
                <a:ea typeface="+mn-lt"/>
                <a:cs typeface="+mn-lt"/>
              </a:rPr>
              <a:t> Employees may resist adopting new systems, which can slow implementation and reduce system effectiveness (O’Brien &amp; </a:t>
            </a:r>
            <a:r>
              <a:rPr lang="en-US" sz="1200" err="1">
                <a:ea typeface="+mn-lt"/>
                <a:cs typeface="+mn-lt"/>
              </a:rPr>
              <a:t>Marakas</a:t>
            </a:r>
            <a:r>
              <a:rPr lang="en-US" sz="1200">
                <a:ea typeface="+mn-lt"/>
                <a:cs typeface="+mn-lt"/>
              </a:rPr>
              <a:t>, 2011).</a:t>
            </a:r>
          </a:p>
          <a:p>
            <a:pPr marL="285750" indent="-285750">
              <a:buFont typeface="Arial"/>
              <a:buChar char="•"/>
            </a:pPr>
            <a:r>
              <a:rPr lang="en-US" sz="1200" b="1">
                <a:ea typeface="+mn-lt"/>
                <a:cs typeface="+mn-lt"/>
              </a:rPr>
              <a:t>System Failures</a:t>
            </a:r>
            <a:endParaRPr lang="en-US" sz="1200">
              <a:ea typeface="+mn-lt"/>
              <a:cs typeface="+mn-lt"/>
            </a:endParaRPr>
          </a:p>
          <a:p>
            <a:r>
              <a:rPr lang="en-US" sz="1200">
                <a:ea typeface="+mn-lt"/>
                <a:cs typeface="+mn-lt"/>
              </a:rPr>
              <a:t>Technical issues, downtime, or system errors can disrupt business operations, especially when </a:t>
            </a:r>
            <a:r>
              <a:rPr lang="en-US" sz="1200" err="1">
                <a:ea typeface="+mn-lt"/>
                <a:cs typeface="+mn-lt"/>
              </a:rPr>
              <a:t>organisations</a:t>
            </a:r>
            <a:r>
              <a:rPr lang="en-US" sz="1200">
                <a:ea typeface="+mn-lt"/>
                <a:cs typeface="+mn-lt"/>
              </a:rPr>
              <a:t> rely heavily on MIS (Laudon &amp; Laudon, 2020)</a:t>
            </a:r>
            <a:endParaRPr lang="en-US" sz="1200"/>
          </a:p>
          <a:p>
            <a:pPr>
              <a:lnSpc>
                <a:spcPct val="150000"/>
              </a:lnSpc>
            </a:pPr>
            <a:endParaRPr lang="en-US" sz="1600" b="1"/>
          </a:p>
        </p:txBody>
      </p:sp>
    </p:spTree>
    <p:extLst>
      <p:ext uri="{BB962C8B-B14F-4D97-AF65-F5344CB8AC3E}">
        <p14:creationId xmlns:p14="http://schemas.microsoft.com/office/powerpoint/2010/main" val="3143533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E7544-0809-1261-39AD-C2B68A69EF02}"/>
              </a:ext>
            </a:extLst>
          </p:cNvPr>
          <p:cNvSpPr>
            <a:spLocks noGrp="1"/>
          </p:cNvSpPr>
          <p:nvPr>
            <p:ph type="title"/>
          </p:nvPr>
        </p:nvSpPr>
        <p:spPr>
          <a:xfrm>
            <a:off x="5251252" y="114604"/>
            <a:ext cx="6941654" cy="1374114"/>
          </a:xfrm>
        </p:spPr>
        <p:txBody>
          <a:bodyPr>
            <a:normAutofit/>
          </a:bodyPr>
          <a:lstStyle/>
          <a:p>
            <a:r>
              <a:rPr lang="en-US" sz="4100"/>
              <a:t>Enterprise Resourcing Planning (ERP)</a:t>
            </a:r>
          </a:p>
        </p:txBody>
      </p:sp>
      <p:sp>
        <p:nvSpPr>
          <p:cNvPr id="89" name="Content Placeholder 2">
            <a:extLst>
              <a:ext uri="{FF2B5EF4-FFF2-40B4-BE49-F238E27FC236}">
                <a16:creationId xmlns:a16="http://schemas.microsoft.com/office/drawing/2014/main" id="{0C5CF3B1-D524-CC1A-C5AC-97B3F68A2114}"/>
              </a:ext>
            </a:extLst>
          </p:cNvPr>
          <p:cNvSpPr>
            <a:spLocks noGrp="1"/>
          </p:cNvSpPr>
          <p:nvPr>
            <p:ph idx="1"/>
          </p:nvPr>
        </p:nvSpPr>
        <p:spPr>
          <a:xfrm>
            <a:off x="5242668" y="1996967"/>
            <a:ext cx="6626932" cy="4069719"/>
          </a:xfrm>
        </p:spPr>
        <p:txBody>
          <a:bodyPr vert="horz" lIns="91440" tIns="45720" rIns="91440" bIns="45720" rtlCol="0" anchor="t">
            <a:noAutofit/>
          </a:bodyPr>
          <a:lstStyle/>
          <a:p>
            <a:pPr marL="0" indent="0">
              <a:buNone/>
            </a:pPr>
            <a:r>
              <a:rPr lang="en-US" sz="1400" b="1">
                <a:ea typeface="+mn-lt"/>
                <a:cs typeface="+mn-lt"/>
              </a:rPr>
              <a:t>Enterprise Resource Planning</a:t>
            </a:r>
            <a:r>
              <a:rPr lang="en-US" sz="1400">
                <a:ea typeface="+mn-lt"/>
                <a:cs typeface="+mn-lt"/>
              </a:rPr>
              <a:t> (ERP) refers to an integrated software platform that consolidates core </a:t>
            </a:r>
            <a:r>
              <a:rPr lang="en-US" sz="1400" err="1">
                <a:ea typeface="+mn-lt"/>
                <a:cs typeface="+mn-lt"/>
              </a:rPr>
              <a:t>organisational</a:t>
            </a:r>
            <a:r>
              <a:rPr lang="en-US" sz="1400">
                <a:ea typeface="+mn-lt"/>
                <a:cs typeface="+mn-lt"/>
              </a:rPr>
              <a:t> functions—such as finance, human resources, supply chain, procurement, and sales—into a single unified system (Monk &amp; Wagner, 2013). </a:t>
            </a:r>
          </a:p>
          <a:p>
            <a:pPr marL="0" indent="0">
              <a:buNone/>
            </a:pPr>
            <a:r>
              <a:rPr lang="en-US" sz="1400" b="1">
                <a:ea typeface="+mn-lt"/>
                <a:cs typeface="+mn-lt"/>
              </a:rPr>
              <a:t>ERP systems</a:t>
            </a:r>
            <a:r>
              <a:rPr lang="en-US" sz="1400">
                <a:ea typeface="+mn-lt"/>
                <a:cs typeface="+mn-lt"/>
              </a:rPr>
              <a:t> enable </a:t>
            </a:r>
            <a:r>
              <a:rPr lang="en-US" sz="1400" err="1">
                <a:ea typeface="+mn-lt"/>
                <a:cs typeface="+mn-lt"/>
              </a:rPr>
              <a:t>organisations</a:t>
            </a:r>
            <a:r>
              <a:rPr lang="en-US" sz="1400">
                <a:ea typeface="+mn-lt"/>
                <a:cs typeface="+mn-lt"/>
              </a:rPr>
              <a:t> to streamline end‑to‑end business processes, including order‑to‑cash and procure‑to‑pay workflows, while improving visibility and coordination across departments (Bradford, 2015). </a:t>
            </a:r>
          </a:p>
          <a:p>
            <a:pPr marL="0" indent="0">
              <a:buNone/>
            </a:pPr>
            <a:r>
              <a:rPr lang="en-US" sz="1400">
                <a:ea typeface="+mn-lt"/>
                <a:cs typeface="+mn-lt"/>
              </a:rPr>
              <a:t>They also support </a:t>
            </a:r>
            <a:r>
              <a:rPr lang="en-US" sz="1400" err="1">
                <a:ea typeface="+mn-lt"/>
                <a:cs typeface="+mn-lt"/>
              </a:rPr>
              <a:t>organisational</a:t>
            </a:r>
            <a:r>
              <a:rPr lang="en-US" sz="1400">
                <a:ea typeface="+mn-lt"/>
                <a:cs typeface="+mn-lt"/>
              </a:rPr>
              <a:t> scalability by providing a </a:t>
            </a:r>
            <a:r>
              <a:rPr lang="en-US" sz="1400" b="1">
                <a:ea typeface="+mn-lt"/>
                <a:cs typeface="+mn-lt"/>
              </a:rPr>
              <a:t>flexible infrastructure</a:t>
            </a:r>
            <a:r>
              <a:rPr lang="en-US" sz="1400">
                <a:ea typeface="+mn-lt"/>
                <a:cs typeface="+mn-lt"/>
              </a:rPr>
              <a:t> that can grow with business needs.</a:t>
            </a:r>
          </a:p>
          <a:p>
            <a:pPr marL="0" indent="0">
              <a:buNone/>
            </a:pPr>
            <a:r>
              <a:rPr lang="en-US" sz="1400">
                <a:ea typeface="+mn-lt"/>
                <a:cs typeface="+mn-lt"/>
              </a:rPr>
              <a:t>Common examples of ERP systems include </a:t>
            </a:r>
            <a:r>
              <a:rPr lang="en-US" sz="1400" b="1">
                <a:ea typeface="+mn-lt"/>
                <a:cs typeface="+mn-lt"/>
              </a:rPr>
              <a:t>SAP</a:t>
            </a:r>
            <a:r>
              <a:rPr lang="en-US" sz="1400">
                <a:ea typeface="+mn-lt"/>
                <a:cs typeface="+mn-lt"/>
              </a:rPr>
              <a:t>, </a:t>
            </a:r>
            <a:r>
              <a:rPr lang="en-US" sz="1400" b="1">
                <a:ea typeface="+mn-lt"/>
                <a:cs typeface="+mn-lt"/>
              </a:rPr>
              <a:t>Oracle ERP</a:t>
            </a:r>
            <a:endParaRPr lang="en-US" sz="1400">
              <a:ea typeface="+mn-lt"/>
              <a:cs typeface="+mn-lt"/>
            </a:endParaRPr>
          </a:p>
          <a:p>
            <a:pPr marL="0" indent="0">
              <a:buNone/>
            </a:pPr>
            <a:r>
              <a:rPr lang="en-US" sz="1400" b="1">
                <a:ea typeface="+mn-lt"/>
                <a:cs typeface="+mn-lt"/>
              </a:rPr>
              <a:t>Cloud</a:t>
            </a:r>
            <a:r>
              <a:rPr lang="en-US" sz="1400">
                <a:ea typeface="+mn-lt"/>
                <a:cs typeface="+mn-lt"/>
              </a:rPr>
              <a:t>, and </a:t>
            </a:r>
            <a:r>
              <a:rPr lang="en-US" sz="1400" b="1">
                <a:ea typeface="+mn-lt"/>
                <a:cs typeface="+mn-lt"/>
              </a:rPr>
              <a:t>Microsoft Dynamics 365</a:t>
            </a:r>
            <a:r>
              <a:rPr lang="en-US" sz="1400">
                <a:ea typeface="+mn-lt"/>
                <a:cs typeface="+mn-lt"/>
              </a:rPr>
              <a:t> (Rashid, Hossain &amp; Patrick, 2002).</a:t>
            </a:r>
            <a:endParaRPr lang="en-US" sz="1400"/>
          </a:p>
          <a:p>
            <a:pPr marL="0" indent="0">
              <a:buNone/>
            </a:pPr>
            <a:endParaRPr lang="en-US" sz="1800" b="1"/>
          </a:p>
        </p:txBody>
      </p:sp>
      <p:pic>
        <p:nvPicPr>
          <p:cNvPr id="71" name="Picture 70" descr="A close up of a white surface&#10;&#10;AI-generated content may be incorrect.">
            <a:extLst>
              <a:ext uri="{FF2B5EF4-FFF2-40B4-BE49-F238E27FC236}">
                <a16:creationId xmlns:a16="http://schemas.microsoft.com/office/drawing/2014/main" id="{CF8E8EC3-BEC2-6D2F-6828-8B1E2354EA0A}"/>
              </a:ext>
            </a:extLst>
          </p:cNvPr>
          <p:cNvPicPr>
            <a:picLocks noChangeAspect="1"/>
          </p:cNvPicPr>
          <p:nvPr/>
        </p:nvPicPr>
        <p:blipFill>
          <a:blip r:embed="rId2"/>
          <a:srcRect r="40466" b="-1"/>
          <a:stretch>
            <a:fillRect/>
          </a:stretch>
        </p:blipFill>
        <p:spPr>
          <a:xfrm>
            <a:off x="20" y="10"/>
            <a:ext cx="5010420"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4011576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FE7EA-8039-4FE5-6168-3B64B1E6866F}"/>
              </a:ext>
            </a:extLst>
          </p:cNvPr>
          <p:cNvSpPr>
            <a:spLocks noGrp="1"/>
          </p:cNvSpPr>
          <p:nvPr>
            <p:ph type="title"/>
          </p:nvPr>
        </p:nvSpPr>
        <p:spPr>
          <a:xfrm>
            <a:off x="1972265" y="-1368"/>
            <a:ext cx="10515600" cy="1325563"/>
          </a:xfrm>
        </p:spPr>
        <p:txBody>
          <a:bodyPr/>
          <a:lstStyle/>
          <a:p>
            <a:r>
              <a:rPr lang="en-US"/>
              <a:t>ERP – Benefits and Challenges</a:t>
            </a:r>
          </a:p>
        </p:txBody>
      </p:sp>
      <p:sp>
        <p:nvSpPr>
          <p:cNvPr id="3" name="Content Placeholder 2">
            <a:extLst>
              <a:ext uri="{FF2B5EF4-FFF2-40B4-BE49-F238E27FC236}">
                <a16:creationId xmlns:a16="http://schemas.microsoft.com/office/drawing/2014/main" id="{4B746D69-60D4-DF0C-B343-B7A017F3CD9A}"/>
              </a:ext>
            </a:extLst>
          </p:cNvPr>
          <p:cNvSpPr>
            <a:spLocks noGrp="1"/>
          </p:cNvSpPr>
          <p:nvPr>
            <p:ph idx="1"/>
          </p:nvPr>
        </p:nvSpPr>
        <p:spPr>
          <a:xfrm>
            <a:off x="252774" y="1982625"/>
            <a:ext cx="5818700" cy="4652540"/>
          </a:xfrm>
        </p:spPr>
        <p:txBody>
          <a:bodyPr vert="horz" lIns="91440" tIns="45720" rIns="91440" bIns="45720" rtlCol="0" anchor="t">
            <a:noAutofit/>
          </a:bodyPr>
          <a:lstStyle/>
          <a:p>
            <a:pPr>
              <a:buNone/>
            </a:pPr>
            <a:r>
              <a:rPr lang="en-US" sz="1200" b="1">
                <a:ea typeface="+mn-lt"/>
                <a:cs typeface="+mn-lt"/>
              </a:rPr>
              <a:t>1. Full Process Integration</a:t>
            </a:r>
            <a:endParaRPr lang="en-US" sz="1200">
              <a:ea typeface="+mn-lt"/>
              <a:cs typeface="+mn-lt"/>
            </a:endParaRPr>
          </a:p>
          <a:p>
            <a:pPr>
              <a:buNone/>
            </a:pPr>
            <a:r>
              <a:rPr lang="en-US" sz="1200">
                <a:ea typeface="+mn-lt"/>
                <a:cs typeface="+mn-lt"/>
              </a:rPr>
              <a:t>ERP systems integrate finance, human resources, supply chain, sales, and operations into a single unified platform, eliminating data silos and ensuring consistency across the </a:t>
            </a:r>
            <a:r>
              <a:rPr lang="en-US" sz="1200" err="1">
                <a:ea typeface="+mn-lt"/>
                <a:cs typeface="+mn-lt"/>
              </a:rPr>
              <a:t>organisation</a:t>
            </a:r>
            <a:r>
              <a:rPr lang="en-US" sz="1200">
                <a:ea typeface="+mn-lt"/>
                <a:cs typeface="+mn-lt"/>
              </a:rPr>
              <a:t> (Monk &amp; Wagner, 2013). This creates a </a:t>
            </a:r>
            <a:r>
              <a:rPr lang="en-US" sz="1200" err="1">
                <a:ea typeface="+mn-lt"/>
                <a:cs typeface="+mn-lt"/>
              </a:rPr>
              <a:t>centralised</a:t>
            </a:r>
            <a:r>
              <a:rPr lang="en-US" sz="1200">
                <a:ea typeface="+mn-lt"/>
                <a:cs typeface="+mn-lt"/>
              </a:rPr>
              <a:t> “single source of truth” that supports coordinated decision‑making.</a:t>
            </a:r>
          </a:p>
          <a:p>
            <a:pPr>
              <a:buNone/>
            </a:pPr>
            <a:r>
              <a:rPr lang="en-US" sz="1200" b="1">
                <a:ea typeface="+mn-lt"/>
                <a:cs typeface="+mn-lt"/>
              </a:rPr>
              <a:t>2. Real‑Time Visibility and Insights</a:t>
            </a:r>
            <a:endParaRPr lang="en-US" sz="1200">
              <a:ea typeface="+mn-lt"/>
              <a:cs typeface="+mn-lt"/>
            </a:endParaRPr>
          </a:p>
          <a:p>
            <a:pPr>
              <a:buNone/>
            </a:pPr>
            <a:r>
              <a:rPr lang="en-US" sz="1200">
                <a:ea typeface="+mn-lt"/>
                <a:cs typeface="+mn-lt"/>
              </a:rPr>
              <a:t>ERP provides real‑time access to key business information—such as inventory levels, sales performance, and operational metrics—enabling managers to make timely and informed decisions at both strategic and operational levels (Bradford, 2015).</a:t>
            </a:r>
            <a:endParaRPr lang="en-US" sz="1200"/>
          </a:p>
          <a:p>
            <a:pPr>
              <a:buNone/>
            </a:pPr>
            <a:r>
              <a:rPr lang="en-US" sz="1200" b="1">
                <a:ea typeface="+mn-lt"/>
                <a:cs typeface="+mn-lt"/>
              </a:rPr>
              <a:t>3. Increased Productivity and Automation</a:t>
            </a:r>
            <a:endParaRPr lang="en-US" sz="1200">
              <a:ea typeface="+mn-lt"/>
              <a:cs typeface="+mn-lt"/>
            </a:endParaRPr>
          </a:p>
          <a:p>
            <a:pPr>
              <a:buNone/>
            </a:pPr>
            <a:r>
              <a:rPr lang="en-US" sz="1200">
                <a:ea typeface="+mn-lt"/>
                <a:cs typeface="+mn-lt"/>
              </a:rPr>
              <a:t>By automating repetitive tasks such as invoicing, procurement, and payroll, ERP systems reduce manual errors and streamline workflows, leading to higher productivity and operational efficiency (Rashid, Hossain &amp; Patrick, 2002).</a:t>
            </a:r>
            <a:endParaRPr lang="en-US" sz="1200"/>
          </a:p>
          <a:p>
            <a:pPr>
              <a:buNone/>
            </a:pPr>
            <a:r>
              <a:rPr lang="en-US" sz="1200" b="1">
                <a:ea typeface="+mn-lt"/>
                <a:cs typeface="+mn-lt"/>
              </a:rPr>
              <a:t>4. Scalability and Flexibility</a:t>
            </a:r>
            <a:endParaRPr lang="en-US" sz="1200">
              <a:ea typeface="+mn-lt"/>
              <a:cs typeface="+mn-lt"/>
            </a:endParaRPr>
          </a:p>
          <a:p>
            <a:pPr>
              <a:buNone/>
            </a:pPr>
            <a:r>
              <a:rPr lang="en-US" sz="1200">
                <a:ea typeface="+mn-lt"/>
                <a:cs typeface="+mn-lt"/>
              </a:rPr>
              <a:t>ERP platforms can adapt to </a:t>
            </a:r>
            <a:r>
              <a:rPr lang="en-US" sz="1200" err="1">
                <a:ea typeface="+mn-lt"/>
                <a:cs typeface="+mn-lt"/>
              </a:rPr>
              <a:t>organisational</a:t>
            </a:r>
            <a:r>
              <a:rPr lang="en-US" sz="1200">
                <a:ea typeface="+mn-lt"/>
                <a:cs typeface="+mn-lt"/>
              </a:rPr>
              <a:t> growth, new business processes, and expansion into new markets, making them suitable for long‑term development and strategic change (Bradford, 2015).</a:t>
            </a:r>
            <a:endParaRPr lang="en-US" sz="1200"/>
          </a:p>
          <a:p>
            <a:pPr>
              <a:buNone/>
            </a:pPr>
            <a:endParaRPr lang="en-US"/>
          </a:p>
        </p:txBody>
      </p:sp>
      <p:pic>
        <p:nvPicPr>
          <p:cNvPr id="8" name="Picture 7" descr="13,700+ Green Plus Sign Stock Photos, Pictures &amp; Royalty-Free Images ...">
            <a:extLst>
              <a:ext uri="{FF2B5EF4-FFF2-40B4-BE49-F238E27FC236}">
                <a16:creationId xmlns:a16="http://schemas.microsoft.com/office/drawing/2014/main" id="{42E593DE-732E-ACD7-ADE7-92927096A9EC}"/>
              </a:ext>
            </a:extLst>
          </p:cNvPr>
          <p:cNvPicPr>
            <a:picLocks noChangeAspect="1"/>
          </p:cNvPicPr>
          <p:nvPr/>
        </p:nvPicPr>
        <p:blipFill>
          <a:blip r:embed="rId2"/>
          <a:srcRect l="735" t="-695" r="2206" b="-2778"/>
          <a:stretch>
            <a:fillRect/>
          </a:stretch>
        </p:blipFill>
        <p:spPr>
          <a:xfrm>
            <a:off x="254620" y="262739"/>
            <a:ext cx="1507094" cy="1694601"/>
          </a:xfrm>
          <a:prstGeom prst="rect">
            <a:avLst/>
          </a:prstGeom>
        </p:spPr>
      </p:pic>
      <p:pic>
        <p:nvPicPr>
          <p:cNvPr id="9" name="Picture 8" descr="Stop Sign Vector Icon In Flat Style. Danger Symbol Illustration On ...">
            <a:extLst>
              <a:ext uri="{FF2B5EF4-FFF2-40B4-BE49-F238E27FC236}">
                <a16:creationId xmlns:a16="http://schemas.microsoft.com/office/drawing/2014/main" id="{EA5408E4-E2BC-A8E5-B048-417AE1D568AA}"/>
              </a:ext>
            </a:extLst>
          </p:cNvPr>
          <p:cNvPicPr>
            <a:picLocks noChangeAspect="1"/>
          </p:cNvPicPr>
          <p:nvPr/>
        </p:nvPicPr>
        <p:blipFill>
          <a:blip r:embed="rId3"/>
          <a:stretch>
            <a:fillRect/>
          </a:stretch>
        </p:blipFill>
        <p:spPr>
          <a:xfrm>
            <a:off x="9934872" y="228093"/>
            <a:ext cx="1982674" cy="1934098"/>
          </a:xfrm>
          <a:prstGeom prst="rect">
            <a:avLst/>
          </a:prstGeom>
        </p:spPr>
      </p:pic>
      <p:sp>
        <p:nvSpPr>
          <p:cNvPr id="11" name="Content Placeholder 2">
            <a:extLst>
              <a:ext uri="{FF2B5EF4-FFF2-40B4-BE49-F238E27FC236}">
                <a16:creationId xmlns:a16="http://schemas.microsoft.com/office/drawing/2014/main" id="{385BCB4C-BC70-1703-A126-C700CDD025C2}"/>
              </a:ext>
            </a:extLst>
          </p:cNvPr>
          <p:cNvSpPr txBox="1">
            <a:spLocks/>
          </p:cNvSpPr>
          <p:nvPr/>
        </p:nvSpPr>
        <p:spPr>
          <a:xfrm>
            <a:off x="6091741" y="2169145"/>
            <a:ext cx="5830073" cy="4470570"/>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None/>
            </a:pPr>
            <a:r>
              <a:rPr lang="en-US" sz="1300" b="1">
                <a:ea typeface="+mn-lt"/>
                <a:cs typeface="+mn-lt"/>
              </a:rPr>
              <a:t>1. High Upfront and Ongoing Costs</a:t>
            </a:r>
            <a:endParaRPr lang="en-US" sz="1300">
              <a:ea typeface="+mn-lt"/>
              <a:cs typeface="+mn-lt"/>
            </a:endParaRPr>
          </a:p>
          <a:p>
            <a:pPr marL="0" indent="0">
              <a:lnSpc>
                <a:spcPct val="100000"/>
              </a:lnSpc>
              <a:spcBef>
                <a:spcPts val="0"/>
              </a:spcBef>
              <a:buNone/>
            </a:pPr>
            <a:r>
              <a:rPr lang="en-US" sz="1300">
                <a:ea typeface="+mn-lt"/>
                <a:cs typeface="+mn-lt"/>
              </a:rPr>
              <a:t>ERP implementation involves significant expenses related to licensing, </a:t>
            </a:r>
            <a:r>
              <a:rPr lang="en-US" sz="1300" err="1">
                <a:ea typeface="+mn-lt"/>
                <a:cs typeface="+mn-lt"/>
              </a:rPr>
              <a:t>customisation</a:t>
            </a:r>
            <a:r>
              <a:rPr lang="en-US" sz="1300">
                <a:ea typeface="+mn-lt"/>
                <a:cs typeface="+mn-lt"/>
              </a:rPr>
              <a:t>, training, and maintenance, which can be challenging for smaller </a:t>
            </a:r>
            <a:r>
              <a:rPr lang="en-US" sz="1300" err="1">
                <a:ea typeface="+mn-lt"/>
                <a:cs typeface="+mn-lt"/>
              </a:rPr>
              <a:t>organisations</a:t>
            </a:r>
            <a:r>
              <a:rPr lang="en-US" sz="1300">
                <a:ea typeface="+mn-lt"/>
                <a:cs typeface="+mn-lt"/>
              </a:rPr>
              <a:t> (Monk &amp; Wagner, 2013).</a:t>
            </a:r>
          </a:p>
          <a:p>
            <a:pPr marL="0" indent="0">
              <a:lnSpc>
                <a:spcPct val="200000"/>
              </a:lnSpc>
              <a:spcBef>
                <a:spcPts val="0"/>
              </a:spcBef>
              <a:buNone/>
            </a:pPr>
            <a:r>
              <a:rPr lang="en-US" sz="1300" b="1">
                <a:ea typeface="+mn-lt"/>
                <a:cs typeface="+mn-lt"/>
              </a:rPr>
              <a:t>2. Complex Implementation Process</a:t>
            </a:r>
            <a:endParaRPr lang="en-US" sz="1300">
              <a:ea typeface="+mn-lt"/>
              <a:cs typeface="+mn-lt"/>
            </a:endParaRPr>
          </a:p>
          <a:p>
            <a:pPr marL="0" indent="0">
              <a:lnSpc>
                <a:spcPct val="100000"/>
              </a:lnSpc>
              <a:spcBef>
                <a:spcPts val="0"/>
              </a:spcBef>
              <a:buNone/>
            </a:pPr>
            <a:r>
              <a:rPr lang="en-US" sz="1300">
                <a:ea typeface="+mn-lt"/>
                <a:cs typeface="+mn-lt"/>
              </a:rPr>
              <a:t>ERP projects require extensive planning, testing, and data migration. Errors during implementation can disrupt operations and delay system adoption(Rashid, Hossain &amp; Patrick, 2002).</a:t>
            </a:r>
            <a:endParaRPr lang="en-US" sz="1300"/>
          </a:p>
          <a:p>
            <a:pPr marL="0" indent="0">
              <a:lnSpc>
                <a:spcPct val="200000"/>
              </a:lnSpc>
              <a:spcBef>
                <a:spcPts val="0"/>
              </a:spcBef>
              <a:buNone/>
            </a:pPr>
            <a:r>
              <a:rPr lang="en-US" sz="1300" b="1">
                <a:ea typeface="+mn-lt"/>
                <a:cs typeface="+mn-lt"/>
              </a:rPr>
              <a:t>3. User Resistance and Training Requirements</a:t>
            </a:r>
            <a:endParaRPr lang="en-US" sz="1300">
              <a:ea typeface="+mn-lt"/>
              <a:cs typeface="+mn-lt"/>
            </a:endParaRPr>
          </a:p>
          <a:p>
            <a:pPr marL="0" indent="0">
              <a:lnSpc>
                <a:spcPct val="100000"/>
              </a:lnSpc>
              <a:spcBef>
                <a:spcPts val="0"/>
              </a:spcBef>
              <a:buNone/>
            </a:pPr>
            <a:r>
              <a:rPr lang="en-US" sz="1300">
                <a:ea typeface="+mn-lt"/>
                <a:cs typeface="+mn-lt"/>
              </a:rPr>
              <a:t>Employees may initially find ERP systems complex or overwhelming. Continuous training and effective change‑management strategies are essential to ensure successful adoption (Bradford, 2015).</a:t>
            </a:r>
            <a:endParaRPr lang="en-US" sz="1300"/>
          </a:p>
          <a:p>
            <a:pPr marL="0" indent="0">
              <a:lnSpc>
                <a:spcPct val="200000"/>
              </a:lnSpc>
              <a:spcBef>
                <a:spcPts val="0"/>
              </a:spcBef>
              <a:buNone/>
            </a:pPr>
            <a:r>
              <a:rPr lang="en-US" sz="1300" b="1">
                <a:ea typeface="+mn-lt"/>
                <a:cs typeface="+mn-lt"/>
              </a:rPr>
              <a:t>4. Data Migration and Integration Challenges</a:t>
            </a:r>
            <a:endParaRPr lang="en-US" sz="1300">
              <a:ea typeface="+mn-lt"/>
              <a:cs typeface="+mn-lt"/>
            </a:endParaRPr>
          </a:p>
          <a:p>
            <a:pPr marL="0" indent="0">
              <a:lnSpc>
                <a:spcPct val="100000"/>
              </a:lnSpc>
              <a:spcBef>
                <a:spcPts val="0"/>
              </a:spcBef>
              <a:buNone/>
            </a:pPr>
            <a:r>
              <a:rPr lang="en-US" sz="1300">
                <a:ea typeface="+mn-lt"/>
                <a:cs typeface="+mn-lt"/>
              </a:rPr>
              <a:t>Transferring legacy data into an ERP system can be time‑consuming and risky. Poor migration processes may result in data loss, inconsistencies, or system errors (Monk &amp; Wagner, 2013).</a:t>
            </a:r>
            <a:endParaRPr lang="en-US" sz="1300"/>
          </a:p>
        </p:txBody>
      </p:sp>
    </p:spTree>
    <p:extLst>
      <p:ext uri="{BB962C8B-B14F-4D97-AF65-F5344CB8AC3E}">
        <p14:creationId xmlns:p14="http://schemas.microsoft.com/office/powerpoint/2010/main" val="1843560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8DE33-2AF4-055C-91C1-0F8C6725AFF2}"/>
              </a:ext>
            </a:extLst>
          </p:cNvPr>
          <p:cNvSpPr>
            <a:spLocks noGrp="1"/>
          </p:cNvSpPr>
          <p:nvPr>
            <p:ph type="title"/>
          </p:nvPr>
        </p:nvSpPr>
        <p:spPr>
          <a:xfrm>
            <a:off x="871108" y="202026"/>
            <a:ext cx="10449784" cy="1265928"/>
          </a:xfrm>
        </p:spPr>
        <p:txBody>
          <a:bodyPr/>
          <a:lstStyle/>
          <a:p>
            <a:r>
              <a:rPr lang="en-US"/>
              <a:t>Case Study – ERP in Practice</a:t>
            </a:r>
          </a:p>
        </p:txBody>
      </p:sp>
      <p:sp>
        <p:nvSpPr>
          <p:cNvPr id="3" name="Content Placeholder 2">
            <a:extLst>
              <a:ext uri="{FF2B5EF4-FFF2-40B4-BE49-F238E27FC236}">
                <a16:creationId xmlns:a16="http://schemas.microsoft.com/office/drawing/2014/main" id="{9713F37D-9B4B-6C2D-1AE5-0EA89250BB9A}"/>
              </a:ext>
            </a:extLst>
          </p:cNvPr>
          <p:cNvSpPr>
            <a:spLocks noGrp="1"/>
          </p:cNvSpPr>
          <p:nvPr>
            <p:ph idx="1"/>
          </p:nvPr>
        </p:nvSpPr>
        <p:spPr/>
        <p:txBody>
          <a:bodyPr vert="horz" lIns="91440" tIns="45720" rIns="91440" bIns="45720" rtlCol="0" anchor="t">
            <a:normAutofit/>
          </a:bodyPr>
          <a:lstStyle/>
          <a:p>
            <a:pPr marL="0" indent="0">
              <a:buNone/>
            </a:pPr>
            <a:r>
              <a:rPr lang="en-US" sz="1400">
                <a:solidFill>
                  <a:srgbClr val="000000"/>
                </a:solidFill>
                <a:latin typeface="Aptos Light"/>
              </a:rPr>
              <a:t>This case study illustrates how ERP systems can improve operational efficiency in large </a:t>
            </a:r>
            <a:r>
              <a:rPr lang="en-US" sz="1400" err="1">
                <a:solidFill>
                  <a:srgbClr val="000000"/>
                </a:solidFill>
                <a:latin typeface="Aptos Light"/>
              </a:rPr>
              <a:t>organisations</a:t>
            </a:r>
            <a:r>
              <a:rPr lang="en-US" sz="1400">
                <a:solidFill>
                  <a:srgbClr val="000000"/>
                </a:solidFill>
                <a:latin typeface="Aptos Light"/>
              </a:rPr>
              <a:t>.</a:t>
            </a:r>
            <a:endParaRPr lang="en-US" sz="1400">
              <a:latin typeface="Aptos Light"/>
            </a:endParaRPr>
          </a:p>
          <a:p>
            <a:r>
              <a:rPr lang="en-US" sz="1400">
                <a:solidFill>
                  <a:srgbClr val="000000"/>
                </a:solidFill>
                <a:latin typeface="Aptos Light"/>
              </a:rPr>
              <a:t>For example, Amazon faced significant challenges in managing its complex global supply chain, including inventory control, order fulfilment, and rapid delivery expectations. To address this, the company implemented integrated ERP and data-driven systems that connect multiple business functions and enable real-time data sharing across departments (Davenport, 1998).</a:t>
            </a:r>
            <a:endParaRPr lang="en-US" sz="1400">
              <a:latin typeface="Aptos Light"/>
            </a:endParaRPr>
          </a:p>
          <a:p>
            <a:r>
              <a:rPr lang="en-US" sz="1400">
                <a:solidFill>
                  <a:srgbClr val="000000"/>
                </a:solidFill>
                <a:latin typeface="Aptos Light"/>
              </a:rPr>
              <a:t>As a result, Amazon improved inventory accuracy, enhanced coordination across operations, and reduced delivery times, contributing to stronger overall performance (Laudon and Laudon, 2022).</a:t>
            </a:r>
            <a:endParaRPr lang="en-US" sz="1400">
              <a:latin typeface="Aptos Light"/>
            </a:endParaRPr>
          </a:p>
          <a:p>
            <a:r>
              <a:rPr lang="en-US" sz="1400">
                <a:solidFill>
                  <a:srgbClr val="000000"/>
                </a:solidFill>
                <a:latin typeface="Aptos Light"/>
              </a:rPr>
              <a:t>However, the use of advanced information systems has also raised ethical concerns, particularly regarding algorithm-based performance management and employee monitoring practices (Ball, 2010).</a:t>
            </a:r>
            <a:endParaRPr lang="en-US" sz="1400">
              <a:latin typeface="Aptos Light"/>
            </a:endParaRPr>
          </a:p>
          <a:p>
            <a:r>
              <a:rPr lang="en-US" sz="1400">
                <a:solidFill>
                  <a:srgbClr val="000000"/>
                </a:solidFill>
                <a:latin typeface="Aptos Light"/>
              </a:rPr>
              <a:t>This example demonstrates that while ERP systems can significantly enhance efficiency and integration, </a:t>
            </a:r>
            <a:r>
              <a:rPr lang="en-US" sz="1400" err="1">
                <a:solidFill>
                  <a:srgbClr val="000000"/>
                </a:solidFill>
                <a:latin typeface="Aptos Light"/>
              </a:rPr>
              <a:t>organisations</a:t>
            </a:r>
            <a:r>
              <a:rPr lang="en-US" sz="1400">
                <a:solidFill>
                  <a:srgbClr val="000000"/>
                </a:solidFill>
                <a:latin typeface="Aptos Light"/>
              </a:rPr>
              <a:t> must also consider the ethical and human impact of their technological decisions.</a:t>
            </a:r>
            <a:endParaRPr lang="en-US" sz="1400">
              <a:latin typeface="Aptos Light"/>
            </a:endParaRPr>
          </a:p>
          <a:p>
            <a:endParaRPr lang="en-US" sz="2400"/>
          </a:p>
        </p:txBody>
      </p:sp>
    </p:spTree>
    <p:extLst>
      <p:ext uri="{BB962C8B-B14F-4D97-AF65-F5344CB8AC3E}">
        <p14:creationId xmlns:p14="http://schemas.microsoft.com/office/powerpoint/2010/main" val="3006735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E4F7C-A430-8F72-0FAC-F0BE2EA10DA8}"/>
              </a:ext>
            </a:extLst>
          </p:cNvPr>
          <p:cNvSpPr>
            <a:spLocks noGrp="1"/>
          </p:cNvSpPr>
          <p:nvPr>
            <p:ph type="title"/>
          </p:nvPr>
        </p:nvSpPr>
        <p:spPr>
          <a:xfrm>
            <a:off x="871108" y="238560"/>
            <a:ext cx="10449784" cy="1265928"/>
          </a:xfrm>
        </p:spPr>
        <p:txBody>
          <a:bodyPr/>
          <a:lstStyle/>
          <a:p>
            <a:r>
              <a:rPr lang="en-US"/>
              <a:t>Ethical Considerations</a:t>
            </a:r>
          </a:p>
          <a:p>
            <a:endParaRPr lang="en-US"/>
          </a:p>
        </p:txBody>
      </p:sp>
      <p:sp>
        <p:nvSpPr>
          <p:cNvPr id="3" name="Content Placeholder 2">
            <a:extLst>
              <a:ext uri="{FF2B5EF4-FFF2-40B4-BE49-F238E27FC236}">
                <a16:creationId xmlns:a16="http://schemas.microsoft.com/office/drawing/2014/main" id="{977F1835-1523-58D9-4A81-B1F6BD982397}"/>
              </a:ext>
            </a:extLst>
          </p:cNvPr>
          <p:cNvSpPr>
            <a:spLocks noGrp="1"/>
          </p:cNvSpPr>
          <p:nvPr>
            <p:ph idx="1"/>
          </p:nvPr>
        </p:nvSpPr>
        <p:spPr/>
        <p:txBody>
          <a:bodyPr vert="horz" lIns="91440" tIns="45720" rIns="91440" bIns="45720" rtlCol="0" anchor="t">
            <a:noAutofit/>
          </a:bodyPr>
          <a:lstStyle/>
          <a:p>
            <a:pPr marL="0" indent="0">
              <a:lnSpc>
                <a:spcPct val="100000"/>
              </a:lnSpc>
              <a:buNone/>
            </a:pPr>
            <a:r>
              <a:rPr lang="en-US" sz="1400">
                <a:latin typeface="Aptos Light"/>
                <a:cs typeface="Arial"/>
              </a:rPr>
              <a:t>Data Privacy and Security</a:t>
            </a:r>
          </a:p>
          <a:p>
            <a:pPr>
              <a:lnSpc>
                <a:spcPct val="100000"/>
              </a:lnSpc>
            </a:pPr>
            <a:r>
              <a:rPr lang="en-US" sz="1400">
                <a:latin typeface="Aptos Light"/>
                <a:cs typeface="Arial"/>
              </a:rPr>
              <a:t>Businesses collect large amounts of customer and employee data. Some of the risks included are:</a:t>
            </a:r>
            <a:endParaRPr lang="en-US" sz="1400">
              <a:latin typeface="Aptos Light"/>
            </a:endParaRPr>
          </a:p>
          <a:p>
            <a:pPr lvl="1">
              <a:lnSpc>
                <a:spcPct val="100000"/>
              </a:lnSpc>
              <a:buFont typeface="Courier New,monospace" panose="020B0604020202020204" pitchFamily="34" charset="0"/>
              <a:buChar char="o"/>
            </a:pPr>
            <a:r>
              <a:rPr lang="en-US">
                <a:latin typeface="Aptos Light"/>
                <a:cs typeface="Arial"/>
              </a:rPr>
              <a:t>Data breaches</a:t>
            </a:r>
          </a:p>
          <a:p>
            <a:pPr lvl="1">
              <a:lnSpc>
                <a:spcPct val="100000"/>
              </a:lnSpc>
              <a:buFont typeface="Courier New,monospace" panose="020B0604020202020204" pitchFamily="34" charset="0"/>
              <a:buChar char="o"/>
            </a:pPr>
            <a:r>
              <a:rPr lang="en-US">
                <a:latin typeface="Aptos Light"/>
                <a:cs typeface="Arial"/>
              </a:rPr>
              <a:t>Unauthorized access </a:t>
            </a:r>
          </a:p>
          <a:p>
            <a:pPr lvl="1">
              <a:lnSpc>
                <a:spcPct val="100000"/>
              </a:lnSpc>
              <a:buFont typeface="Courier New,monospace" panose="020B0604020202020204" pitchFamily="34" charset="0"/>
              <a:buChar char="o"/>
            </a:pPr>
            <a:r>
              <a:rPr lang="en-US">
                <a:latin typeface="Aptos Light"/>
                <a:cs typeface="Arial"/>
              </a:rPr>
              <a:t>Missuses of personal information</a:t>
            </a:r>
          </a:p>
          <a:p>
            <a:pPr marL="228600" lvl="1" indent="0">
              <a:lnSpc>
                <a:spcPct val="100000"/>
              </a:lnSpc>
              <a:buNone/>
            </a:pPr>
            <a:r>
              <a:rPr lang="en-US">
                <a:latin typeface="Aptos Light"/>
                <a:cs typeface="Arial"/>
              </a:rPr>
              <a:t>GDPR</a:t>
            </a:r>
            <a:r>
              <a:rPr lang="en-US" sz="1400">
                <a:latin typeface="Aptos Light"/>
                <a:cs typeface="Arial"/>
              </a:rPr>
              <a:t> laws require organizations to protect personal data and ensure transparency ( Laudon &amp; Laudon, 2022; GDPR, 2018).</a:t>
            </a:r>
            <a:endParaRPr lang="en-US"/>
          </a:p>
          <a:p>
            <a:pPr marL="0" indent="0">
              <a:lnSpc>
                <a:spcPct val="100000"/>
              </a:lnSpc>
              <a:buNone/>
            </a:pPr>
            <a:r>
              <a:rPr lang="en-US" sz="1400">
                <a:latin typeface="Aptos Light"/>
                <a:cs typeface="Arial"/>
              </a:rPr>
              <a:t>AI decision making and Bias</a:t>
            </a:r>
          </a:p>
          <a:p>
            <a:pPr>
              <a:lnSpc>
                <a:spcPct val="100000"/>
              </a:lnSpc>
            </a:pPr>
            <a:r>
              <a:rPr lang="en-US" sz="1400">
                <a:latin typeface="Aptos Light"/>
                <a:cs typeface="Arial"/>
              </a:rPr>
              <a:t>AI systems are mostly used for:</a:t>
            </a:r>
          </a:p>
          <a:p>
            <a:pPr lvl="1">
              <a:lnSpc>
                <a:spcPct val="100000"/>
              </a:lnSpc>
              <a:buFont typeface="Courier New,monospace" panose="020B0604020202020204" pitchFamily="34" charset="0"/>
              <a:buChar char="o"/>
            </a:pPr>
            <a:r>
              <a:rPr lang="en-US">
                <a:latin typeface="Aptos Light"/>
                <a:cs typeface="Arial"/>
              </a:rPr>
              <a:t>Decision making when hiring</a:t>
            </a:r>
          </a:p>
          <a:p>
            <a:pPr lvl="1">
              <a:lnSpc>
                <a:spcPct val="100000"/>
              </a:lnSpc>
              <a:buFont typeface="Courier New,monospace" panose="020B0604020202020204" pitchFamily="34" charset="0"/>
              <a:buChar char="o"/>
            </a:pPr>
            <a:r>
              <a:rPr lang="en-US">
                <a:latin typeface="Aptos Light"/>
                <a:cs typeface="Arial"/>
              </a:rPr>
              <a:t>Credit scoring</a:t>
            </a:r>
          </a:p>
          <a:p>
            <a:pPr lvl="1">
              <a:lnSpc>
                <a:spcPct val="100000"/>
              </a:lnSpc>
              <a:buFont typeface="Courier New,monospace" panose="020B0604020202020204" pitchFamily="34" charset="0"/>
              <a:buChar char="o"/>
            </a:pPr>
            <a:r>
              <a:rPr lang="en-US">
                <a:latin typeface="Aptos Light"/>
                <a:cs typeface="Arial"/>
              </a:rPr>
              <a:t>Customer recommendations</a:t>
            </a:r>
            <a:endParaRPr lang="en-US">
              <a:latin typeface="Aptos Light"/>
            </a:endParaRPr>
          </a:p>
        </p:txBody>
      </p:sp>
    </p:spTree>
    <p:extLst>
      <p:ext uri="{BB962C8B-B14F-4D97-AF65-F5344CB8AC3E}">
        <p14:creationId xmlns:p14="http://schemas.microsoft.com/office/powerpoint/2010/main" val="6376406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083E4-0AB2-7503-5803-64A1DE1375C1}"/>
              </a:ext>
            </a:extLst>
          </p:cNvPr>
          <p:cNvSpPr>
            <a:spLocks noGrp="1"/>
          </p:cNvSpPr>
          <p:nvPr>
            <p:ph type="title"/>
          </p:nvPr>
        </p:nvSpPr>
        <p:spPr>
          <a:xfrm>
            <a:off x="871108" y="123738"/>
            <a:ext cx="10449784" cy="1265928"/>
          </a:xfrm>
        </p:spPr>
        <p:txBody>
          <a:bodyPr/>
          <a:lstStyle/>
          <a:p>
            <a:r>
              <a:rPr lang="en-US"/>
              <a:t>Ethical Considerations continued</a:t>
            </a:r>
          </a:p>
        </p:txBody>
      </p:sp>
      <p:sp>
        <p:nvSpPr>
          <p:cNvPr id="3" name="Content Placeholder 2">
            <a:extLst>
              <a:ext uri="{FF2B5EF4-FFF2-40B4-BE49-F238E27FC236}">
                <a16:creationId xmlns:a16="http://schemas.microsoft.com/office/drawing/2014/main" id="{6945B363-8810-23F2-F3F8-377F3AC4EA1F}"/>
              </a:ext>
            </a:extLst>
          </p:cNvPr>
          <p:cNvSpPr>
            <a:spLocks noGrp="1"/>
          </p:cNvSpPr>
          <p:nvPr>
            <p:ph idx="1"/>
          </p:nvPr>
        </p:nvSpPr>
        <p:spPr/>
        <p:txBody>
          <a:bodyPr vert="horz" lIns="91440" tIns="45720" rIns="91440" bIns="45720" rtlCol="0" anchor="t">
            <a:noAutofit/>
          </a:bodyPr>
          <a:lstStyle/>
          <a:p>
            <a:pPr>
              <a:lnSpc>
                <a:spcPct val="100000"/>
              </a:lnSpc>
            </a:pPr>
            <a:r>
              <a:rPr lang="en-US" sz="1400">
                <a:latin typeface="Aptos Light"/>
                <a:cs typeface="Arial"/>
              </a:rPr>
              <a:t>If training data is bias, AI can reinforce discrimination. Lack of transparency makes decisions hard to explain or challenge (O'Neil, 2016; Mittelstadt et al., 2016).</a:t>
            </a:r>
          </a:p>
          <a:p>
            <a:pPr marL="0" indent="0">
              <a:lnSpc>
                <a:spcPct val="100000"/>
              </a:lnSpc>
              <a:buNone/>
            </a:pPr>
            <a:r>
              <a:rPr lang="en-US" sz="1400" b="1">
                <a:latin typeface="Aptos Light"/>
                <a:cs typeface="Arial"/>
              </a:rPr>
              <a:t>Employee monitoring</a:t>
            </a:r>
          </a:p>
          <a:p>
            <a:pPr marL="0" indent="0">
              <a:lnSpc>
                <a:spcPct val="100000"/>
              </a:lnSpc>
              <a:buNone/>
            </a:pPr>
            <a:r>
              <a:rPr lang="en-US" sz="1400">
                <a:latin typeface="Aptos Light"/>
                <a:cs typeface="Arial"/>
              </a:rPr>
              <a:t>Information systems enable tracking of:</a:t>
            </a:r>
            <a:endParaRPr lang="en-US"/>
          </a:p>
          <a:p>
            <a:pPr lvl="1">
              <a:lnSpc>
                <a:spcPct val="100000"/>
              </a:lnSpc>
              <a:buFont typeface="Courier New,monospace" panose="020B0604020202020204" pitchFamily="34" charset="0"/>
              <a:buChar char="o"/>
            </a:pPr>
            <a:r>
              <a:rPr lang="en-US" sz="1400">
                <a:latin typeface="Aptos Light"/>
                <a:cs typeface="Arial"/>
              </a:rPr>
              <a:t>Productivity </a:t>
            </a:r>
          </a:p>
          <a:p>
            <a:pPr lvl="1">
              <a:lnSpc>
                <a:spcPct val="100000"/>
              </a:lnSpc>
              <a:buFont typeface="Courier New,monospace" panose="020B0604020202020204" pitchFamily="34" charset="0"/>
              <a:buChar char="o"/>
            </a:pPr>
            <a:r>
              <a:rPr lang="en-US" sz="1400">
                <a:latin typeface="Aptos Light"/>
                <a:cs typeface="Arial"/>
              </a:rPr>
              <a:t>Location </a:t>
            </a:r>
          </a:p>
          <a:p>
            <a:pPr lvl="1">
              <a:lnSpc>
                <a:spcPct val="100000"/>
              </a:lnSpc>
              <a:buFont typeface="Courier New,monospace" panose="020B0604020202020204" pitchFamily="34" charset="0"/>
              <a:buChar char="o"/>
            </a:pPr>
            <a:r>
              <a:rPr lang="en-US" sz="1400">
                <a:latin typeface="Aptos Light"/>
                <a:cs typeface="Arial"/>
              </a:rPr>
              <a:t>Performance </a:t>
            </a:r>
            <a:r>
              <a:rPr lang="en-US">
                <a:latin typeface="Aptos Light"/>
                <a:cs typeface="Arial"/>
              </a:rPr>
              <a:t>metrics</a:t>
            </a:r>
          </a:p>
          <a:p>
            <a:pPr lvl="1">
              <a:lnSpc>
                <a:spcPct val="100000"/>
              </a:lnSpc>
              <a:buFont typeface="Courier New,monospace" panose="020B0604020202020204" pitchFamily="34" charset="0"/>
              <a:buChar char="o"/>
            </a:pPr>
            <a:endParaRPr lang="en-US">
              <a:latin typeface="Aptos Light"/>
              <a:cs typeface="Arial"/>
            </a:endParaRPr>
          </a:p>
          <a:p>
            <a:pPr marL="228600" lvl="1" indent="0">
              <a:lnSpc>
                <a:spcPct val="100000"/>
              </a:lnSpc>
              <a:buNone/>
            </a:pPr>
            <a:r>
              <a:rPr lang="en-US">
                <a:latin typeface="Aptos Light"/>
                <a:cs typeface="Arial"/>
              </a:rPr>
              <a:t>Excessive</a:t>
            </a:r>
            <a:r>
              <a:rPr lang="en-US" sz="1400">
                <a:latin typeface="Aptos Light"/>
                <a:cs typeface="Arial"/>
              </a:rPr>
              <a:t> monitoring can:</a:t>
            </a:r>
            <a:endParaRPr lang="en-US"/>
          </a:p>
          <a:p>
            <a:pPr lvl="1">
              <a:lnSpc>
                <a:spcPct val="100000"/>
              </a:lnSpc>
              <a:buFont typeface="Courier New,monospace" panose="020B0604020202020204" pitchFamily="34" charset="0"/>
              <a:buChar char="o"/>
            </a:pPr>
            <a:r>
              <a:rPr lang="en-US" sz="1400">
                <a:latin typeface="Aptos Light"/>
                <a:cs typeface="Arial"/>
              </a:rPr>
              <a:t>Violate privacy and reduce trust and morale</a:t>
            </a:r>
            <a:r>
              <a:rPr lang="en-US">
                <a:latin typeface="Aptos Light"/>
                <a:cs typeface="Arial"/>
              </a:rPr>
              <a:t> </a:t>
            </a:r>
            <a:r>
              <a:rPr lang="en-US" sz="1400">
                <a:latin typeface="Aptos Light"/>
                <a:cs typeface="Arial"/>
              </a:rPr>
              <a:t>(Ball, 2010</a:t>
            </a:r>
            <a:r>
              <a:rPr lang="en-US">
                <a:latin typeface="Aptos Light"/>
                <a:cs typeface="Arial"/>
              </a:rPr>
              <a:t>).</a:t>
            </a:r>
            <a:endParaRPr lang="en-US" sz="1400">
              <a:latin typeface="Aptos Light"/>
            </a:endParaRPr>
          </a:p>
        </p:txBody>
      </p:sp>
    </p:spTree>
    <p:extLst>
      <p:ext uri="{BB962C8B-B14F-4D97-AF65-F5344CB8AC3E}">
        <p14:creationId xmlns:p14="http://schemas.microsoft.com/office/powerpoint/2010/main" val="1175160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BF824-B256-ED3A-078E-CB4F01596070}"/>
              </a:ext>
            </a:extLst>
          </p:cNvPr>
          <p:cNvSpPr>
            <a:spLocks noGrp="1"/>
          </p:cNvSpPr>
          <p:nvPr>
            <p:ph type="title"/>
          </p:nvPr>
        </p:nvSpPr>
        <p:spPr>
          <a:xfrm>
            <a:off x="871108" y="202026"/>
            <a:ext cx="10449784" cy="1265928"/>
          </a:xfrm>
        </p:spPr>
        <p:txBody>
          <a:bodyPr/>
          <a:lstStyle/>
          <a:p>
            <a:r>
              <a:rPr lang="en-US"/>
              <a:t>Managing Ethical Risks</a:t>
            </a:r>
          </a:p>
        </p:txBody>
      </p:sp>
      <p:sp>
        <p:nvSpPr>
          <p:cNvPr id="3" name="Content Placeholder 2">
            <a:extLst>
              <a:ext uri="{FF2B5EF4-FFF2-40B4-BE49-F238E27FC236}">
                <a16:creationId xmlns:a16="http://schemas.microsoft.com/office/drawing/2014/main" id="{AA1430DB-6EB8-5F48-DEFA-E247F8A8D2FE}"/>
              </a:ext>
            </a:extLst>
          </p:cNvPr>
          <p:cNvSpPr>
            <a:spLocks noGrp="1"/>
          </p:cNvSpPr>
          <p:nvPr>
            <p:ph idx="1"/>
          </p:nvPr>
        </p:nvSpPr>
        <p:spPr>
          <a:xfrm>
            <a:off x="877824" y="1886587"/>
            <a:ext cx="10442448" cy="3903819"/>
          </a:xfrm>
        </p:spPr>
        <p:txBody>
          <a:bodyPr vert="horz" lIns="91440" tIns="45720" rIns="91440" bIns="45720" rtlCol="0" anchor="t">
            <a:noAutofit/>
          </a:bodyPr>
          <a:lstStyle/>
          <a:p>
            <a:pPr>
              <a:buNone/>
            </a:pPr>
            <a:r>
              <a:rPr lang="en-US" sz="1400">
                <a:solidFill>
                  <a:srgbClr val="000000"/>
                </a:solidFill>
                <a:ea typeface="+mn-lt"/>
                <a:cs typeface="+mn-lt"/>
              </a:rPr>
              <a:t>This slide explains how </a:t>
            </a:r>
            <a:r>
              <a:rPr lang="en-US" sz="1400" err="1">
                <a:solidFill>
                  <a:srgbClr val="000000"/>
                </a:solidFill>
                <a:ea typeface="+mn-lt"/>
                <a:cs typeface="+mn-lt"/>
              </a:rPr>
              <a:t>organisations</a:t>
            </a:r>
            <a:r>
              <a:rPr lang="en-US" sz="1400">
                <a:solidFill>
                  <a:srgbClr val="000000"/>
                </a:solidFill>
                <a:ea typeface="+mn-lt"/>
                <a:cs typeface="+mn-lt"/>
              </a:rPr>
              <a:t> can manage these risks responsibly.</a:t>
            </a:r>
            <a:endParaRPr lang="en-US">
              <a:ea typeface="+mn-lt"/>
              <a:cs typeface="+mn-lt"/>
            </a:endParaRPr>
          </a:p>
          <a:p>
            <a:pPr>
              <a:buNone/>
            </a:pPr>
            <a:r>
              <a:rPr lang="en-US" sz="1400" b="1">
                <a:solidFill>
                  <a:srgbClr val="000000"/>
                </a:solidFill>
                <a:ea typeface="+mn-lt"/>
                <a:cs typeface="+mn-lt"/>
              </a:rPr>
              <a:t>Data protection and governance: </a:t>
            </a:r>
            <a:r>
              <a:rPr lang="en-US" sz="1400">
                <a:solidFill>
                  <a:srgbClr val="000000"/>
                </a:solidFill>
                <a:ea typeface="+mn-lt"/>
                <a:cs typeface="+mn-lt"/>
              </a:rPr>
              <a:t>Firstly, sensitive data should be encrypted, access should be role-based, and regular security audits should be conducted in line with standards such as ISO/IEC 27001.</a:t>
            </a:r>
            <a:endParaRPr lang="en-US">
              <a:ea typeface="+mn-lt"/>
              <a:cs typeface="+mn-lt"/>
            </a:endParaRPr>
          </a:p>
          <a:p>
            <a:pPr>
              <a:buNone/>
            </a:pPr>
            <a:r>
              <a:rPr lang="en-US" sz="1400" b="1">
                <a:solidFill>
                  <a:srgbClr val="000000"/>
                </a:solidFill>
                <a:ea typeface="+mn-lt"/>
                <a:cs typeface="+mn-lt"/>
              </a:rPr>
              <a:t>Ethical AI practices:</a:t>
            </a:r>
            <a:r>
              <a:rPr lang="en-US" sz="1400">
                <a:solidFill>
                  <a:srgbClr val="000000"/>
                </a:solidFill>
                <a:ea typeface="+mn-lt"/>
                <a:cs typeface="+mn-lt"/>
              </a:rPr>
              <a:t> Secondly, </a:t>
            </a:r>
            <a:r>
              <a:rPr lang="en-US" sz="1400" err="1">
                <a:solidFill>
                  <a:srgbClr val="000000"/>
                </a:solidFill>
                <a:ea typeface="+mn-lt"/>
                <a:cs typeface="+mn-lt"/>
              </a:rPr>
              <a:t>organisations</a:t>
            </a:r>
            <a:r>
              <a:rPr lang="en-US" sz="1400">
                <a:solidFill>
                  <a:srgbClr val="000000"/>
                </a:solidFill>
                <a:ea typeface="+mn-lt"/>
                <a:cs typeface="+mn-lt"/>
              </a:rPr>
              <a:t> should test systems for bias, use explainable AI where possible, and keep humans involved in high impact decisions.</a:t>
            </a:r>
            <a:endParaRPr lang="en-US">
              <a:ea typeface="+mn-lt"/>
              <a:cs typeface="+mn-lt"/>
            </a:endParaRPr>
          </a:p>
          <a:p>
            <a:pPr>
              <a:buNone/>
            </a:pPr>
            <a:r>
              <a:rPr lang="en-US" sz="1400" b="1">
                <a:solidFill>
                  <a:srgbClr val="000000"/>
                </a:solidFill>
                <a:ea typeface="+mn-lt"/>
                <a:cs typeface="+mn-lt"/>
              </a:rPr>
              <a:t>Transparency and accountability: </a:t>
            </a:r>
            <a:r>
              <a:rPr lang="en-US" sz="1400">
                <a:solidFill>
                  <a:srgbClr val="000000"/>
                </a:solidFill>
                <a:ea typeface="+mn-lt"/>
                <a:cs typeface="+mn-lt"/>
              </a:rPr>
              <a:t>Thirdly, customers and employees must be informed about data collection and given the opportunity to challenge automated decisions.</a:t>
            </a:r>
            <a:endParaRPr lang="en-US">
              <a:ea typeface="+mn-lt"/>
              <a:cs typeface="+mn-lt"/>
            </a:endParaRPr>
          </a:p>
          <a:p>
            <a:pPr>
              <a:buNone/>
            </a:pPr>
            <a:r>
              <a:rPr lang="en-US" sz="1400">
                <a:solidFill>
                  <a:srgbClr val="000000"/>
                </a:solidFill>
                <a:ea typeface="+mn-lt"/>
                <a:cs typeface="+mn-lt"/>
              </a:rPr>
              <a:t>Finally, clear ethical policies and staff training help embed responsible system use across the </a:t>
            </a:r>
            <a:r>
              <a:rPr lang="en-US" sz="1400" err="1">
                <a:solidFill>
                  <a:srgbClr val="000000"/>
                </a:solidFill>
                <a:ea typeface="+mn-lt"/>
                <a:cs typeface="+mn-lt"/>
              </a:rPr>
              <a:t>organisation</a:t>
            </a:r>
            <a:r>
              <a:rPr lang="en-US" sz="1400">
                <a:solidFill>
                  <a:srgbClr val="000000"/>
                </a:solidFill>
                <a:ea typeface="+mn-lt"/>
                <a:cs typeface="+mn-lt"/>
              </a:rPr>
              <a:t>.</a:t>
            </a:r>
            <a:endParaRPr lang="en-US">
              <a:ea typeface="+mn-lt"/>
              <a:cs typeface="+mn-lt"/>
            </a:endParaRPr>
          </a:p>
          <a:p>
            <a:pPr marL="0" indent="0">
              <a:buNone/>
            </a:pPr>
            <a:endParaRPr lang="en-US" sz="1400">
              <a:solidFill>
                <a:srgbClr val="000000"/>
              </a:solidFill>
              <a:latin typeface="Aptos Light"/>
            </a:endParaRPr>
          </a:p>
          <a:p>
            <a:pPr marL="0" indent="0">
              <a:buNone/>
            </a:pPr>
            <a:endParaRPr lang="en-US" sz="2400"/>
          </a:p>
        </p:txBody>
      </p:sp>
    </p:spTree>
    <p:extLst>
      <p:ext uri="{BB962C8B-B14F-4D97-AF65-F5344CB8AC3E}">
        <p14:creationId xmlns:p14="http://schemas.microsoft.com/office/powerpoint/2010/main" val="8038638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C8FA6-E15E-41AF-4E11-239154406C37}"/>
              </a:ext>
            </a:extLst>
          </p:cNvPr>
          <p:cNvSpPr>
            <a:spLocks noGrp="1"/>
          </p:cNvSpPr>
          <p:nvPr>
            <p:ph type="title"/>
          </p:nvPr>
        </p:nvSpPr>
        <p:spPr>
          <a:xfrm>
            <a:off x="876327" y="170711"/>
            <a:ext cx="10449784" cy="1265928"/>
          </a:xfrm>
        </p:spPr>
        <p:txBody>
          <a:bodyPr/>
          <a:lstStyle/>
          <a:p>
            <a:r>
              <a:rPr lang="en-US"/>
              <a:t>Recommendations</a:t>
            </a:r>
          </a:p>
        </p:txBody>
      </p:sp>
      <p:sp>
        <p:nvSpPr>
          <p:cNvPr id="3" name="Content Placeholder 2">
            <a:extLst>
              <a:ext uri="{FF2B5EF4-FFF2-40B4-BE49-F238E27FC236}">
                <a16:creationId xmlns:a16="http://schemas.microsoft.com/office/drawing/2014/main" id="{C045B03C-44CE-A194-59A1-86B534C75AB5}"/>
              </a:ext>
            </a:extLst>
          </p:cNvPr>
          <p:cNvSpPr>
            <a:spLocks noGrp="1"/>
          </p:cNvSpPr>
          <p:nvPr>
            <p:ph idx="1"/>
          </p:nvPr>
        </p:nvSpPr>
        <p:spPr/>
        <p:txBody>
          <a:bodyPr vert="horz" lIns="91440" tIns="45720" rIns="91440" bIns="45720" rtlCol="0" anchor="t">
            <a:normAutofit/>
          </a:bodyPr>
          <a:lstStyle/>
          <a:p>
            <a:r>
              <a:rPr lang="en-US" sz="1400">
                <a:solidFill>
                  <a:srgbClr val="000000"/>
                </a:solidFill>
                <a:latin typeface="Aptos Light"/>
              </a:rPr>
              <a:t>Based on our analysis, we recommend a balanced approach that combines technology adoption with strong ethical oversight.</a:t>
            </a:r>
            <a:endParaRPr lang="en-US" sz="1400">
              <a:latin typeface="Aptos Light"/>
            </a:endParaRPr>
          </a:p>
          <a:p>
            <a:r>
              <a:rPr lang="en-US" sz="1400">
                <a:solidFill>
                  <a:srgbClr val="000000"/>
                </a:solidFill>
                <a:latin typeface="Aptos Light"/>
              </a:rPr>
              <a:t>From a technology perspective, the organisation should implement an </a:t>
            </a:r>
            <a:r>
              <a:rPr lang="en-US" sz="1400" b="1">
                <a:solidFill>
                  <a:srgbClr val="000000"/>
                </a:solidFill>
                <a:latin typeface="Aptos Light"/>
              </a:rPr>
              <a:t>ERP system</a:t>
            </a:r>
            <a:r>
              <a:rPr lang="en-US" sz="1400">
                <a:solidFill>
                  <a:srgbClr val="000000"/>
                </a:solidFill>
                <a:latin typeface="Aptos Light"/>
              </a:rPr>
              <a:t> to improve integration, coordination, and scalability. At the same time, </a:t>
            </a:r>
            <a:r>
              <a:rPr lang="en-US" sz="1400" b="1">
                <a:solidFill>
                  <a:srgbClr val="000000"/>
                </a:solidFill>
                <a:latin typeface="Aptos Light"/>
              </a:rPr>
              <a:t>Transaction Processing Systems</a:t>
            </a:r>
            <a:r>
              <a:rPr lang="en-US" sz="1400">
                <a:solidFill>
                  <a:srgbClr val="000000"/>
                </a:solidFill>
                <a:latin typeface="Aptos Light"/>
              </a:rPr>
              <a:t> should continue to support daily operations, while </a:t>
            </a:r>
            <a:r>
              <a:rPr lang="en-US" sz="1400" b="1">
                <a:solidFill>
                  <a:srgbClr val="000000"/>
                </a:solidFill>
                <a:latin typeface="Aptos Light"/>
              </a:rPr>
              <a:t>Management Information Systems</a:t>
            </a:r>
            <a:r>
              <a:rPr lang="en-US" sz="1400">
                <a:solidFill>
                  <a:srgbClr val="000000"/>
                </a:solidFill>
                <a:latin typeface="Aptos Light"/>
              </a:rPr>
              <a:t> should provide reliable reporting for managerial decisions.</a:t>
            </a:r>
            <a:endParaRPr lang="en-US" sz="1400">
              <a:latin typeface="Aptos Light"/>
            </a:endParaRPr>
          </a:p>
          <a:p>
            <a:r>
              <a:rPr lang="en-US" sz="1400">
                <a:solidFill>
                  <a:srgbClr val="000000"/>
                </a:solidFill>
                <a:latin typeface="Aptos Light"/>
              </a:rPr>
              <a:t>From an ethical and strategic perspective, ethics should be integrated into system design from the beginning, rather than added later. The organisation should prioritise cybersecurity and data protection, maintain human oversight alongside automation, and ensure full compliance with relevant legal and ethical standards.</a:t>
            </a:r>
            <a:endParaRPr lang="en-US" sz="1400">
              <a:latin typeface="Aptos Light"/>
            </a:endParaRPr>
          </a:p>
          <a:p>
            <a:r>
              <a:rPr lang="en-US" sz="1400">
                <a:solidFill>
                  <a:srgbClr val="000000"/>
                </a:solidFill>
                <a:latin typeface="Aptos Light"/>
              </a:rPr>
              <a:t>Overall, combining effective information systems with responsible governance will support sustainable growth, improved performance, and long-term stakeholder trust.</a:t>
            </a:r>
            <a:endParaRPr lang="en-US" sz="1400">
              <a:latin typeface="Aptos Light"/>
            </a:endParaRPr>
          </a:p>
          <a:p>
            <a:endParaRPr lang="en-US" sz="2400"/>
          </a:p>
        </p:txBody>
      </p:sp>
    </p:spTree>
    <p:extLst>
      <p:ext uri="{BB962C8B-B14F-4D97-AF65-F5344CB8AC3E}">
        <p14:creationId xmlns:p14="http://schemas.microsoft.com/office/powerpoint/2010/main" val="3254109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CAAA8-E7BE-277D-E8B0-E376ABFDD61D}"/>
              </a:ext>
            </a:extLst>
          </p:cNvPr>
          <p:cNvSpPr>
            <a:spLocks noGrp="1"/>
          </p:cNvSpPr>
          <p:nvPr>
            <p:ph type="title"/>
          </p:nvPr>
        </p:nvSpPr>
        <p:spPr>
          <a:xfrm>
            <a:off x="871108" y="160272"/>
            <a:ext cx="10449784" cy="1265928"/>
          </a:xfrm>
        </p:spPr>
        <p:txBody>
          <a:bodyPr/>
          <a:lstStyle/>
          <a:p>
            <a:r>
              <a:rPr lang="en-US"/>
              <a:t>Conclusion </a:t>
            </a:r>
          </a:p>
        </p:txBody>
      </p:sp>
      <p:sp>
        <p:nvSpPr>
          <p:cNvPr id="3" name="Content Placeholder 2">
            <a:extLst>
              <a:ext uri="{FF2B5EF4-FFF2-40B4-BE49-F238E27FC236}">
                <a16:creationId xmlns:a16="http://schemas.microsoft.com/office/drawing/2014/main" id="{18676ABD-3593-CC5E-0AA1-2B1C7435223F}"/>
              </a:ext>
            </a:extLst>
          </p:cNvPr>
          <p:cNvSpPr>
            <a:spLocks noGrp="1"/>
          </p:cNvSpPr>
          <p:nvPr>
            <p:ph idx="1"/>
          </p:nvPr>
        </p:nvSpPr>
        <p:spPr/>
        <p:txBody>
          <a:bodyPr vert="horz" lIns="91440" tIns="45720" rIns="91440" bIns="45720" rtlCol="0" anchor="t">
            <a:normAutofit/>
          </a:bodyPr>
          <a:lstStyle/>
          <a:p>
            <a:pPr marL="0" indent="0">
              <a:buNone/>
            </a:pPr>
            <a:r>
              <a:rPr lang="en-US" sz="1400">
                <a:ea typeface="+mn-lt"/>
                <a:cs typeface="+mn-lt"/>
              </a:rPr>
              <a:t>Modern business information systems play a pivotal role in enhancing operational efficiency, strengthening decision‑making, and elevating customer experience. As organizations continue to navigate increasingly competitive and data‑driven markets, the strategic adoption of systems such as Transaction Processing Systems (TPS), Management Information Systems (MIS), Decision Support Systems (DSS), and Customer Relationship Management (CRM) platforms becomes essential for sustainable growth. Each system contributes uniquely to organizational performance, TPS ensures accuracy and speed in daily operations, MIS supports structured managerial reporting, DSS enables analytical insight, and CRM systems foster stronger customer engagement and retention (Laudon &amp; Laudon, 2022). For the company in question, a combination of integrated MIS and CRM solutions, supported by a robust TPS foundation, offers the most effective pathway to modernization. This integrated approach will not only streamline internal processes but also empower leadership with real‑time insights and enhance the overall customer journey. By investing in scalable, data‑driven information systems, the organization positions itself to improve productivity, make informed strategic decisions, and deliver superior value to its customers, ultimately securing a competitive advantage in the digital era (O’Brien &amp; </a:t>
            </a:r>
            <a:r>
              <a:rPr lang="en-US" sz="1400" err="1">
                <a:ea typeface="+mn-lt"/>
                <a:cs typeface="+mn-lt"/>
              </a:rPr>
              <a:t>Marakas</a:t>
            </a:r>
            <a:r>
              <a:rPr lang="en-US" sz="1400">
                <a:ea typeface="+mn-lt"/>
                <a:cs typeface="+mn-lt"/>
              </a:rPr>
              <a:t>, 2019; Stair &amp; Reynolds, 2021).</a:t>
            </a:r>
            <a:endParaRPr lang="en-US" sz="1400"/>
          </a:p>
        </p:txBody>
      </p:sp>
    </p:spTree>
    <p:extLst>
      <p:ext uri="{BB962C8B-B14F-4D97-AF65-F5344CB8AC3E}">
        <p14:creationId xmlns:p14="http://schemas.microsoft.com/office/powerpoint/2010/main" val="38039753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7A5C8-6DF8-8BB3-8FC6-F368DE0CC541}"/>
              </a:ext>
            </a:extLst>
          </p:cNvPr>
          <p:cNvSpPr>
            <a:spLocks noGrp="1"/>
          </p:cNvSpPr>
          <p:nvPr>
            <p:ph type="title"/>
          </p:nvPr>
        </p:nvSpPr>
        <p:spPr>
          <a:xfrm>
            <a:off x="876327" y="588245"/>
            <a:ext cx="10444565" cy="811860"/>
          </a:xfrm>
        </p:spPr>
        <p:txBody>
          <a:bodyPr/>
          <a:lstStyle/>
          <a:p>
            <a:r>
              <a:rPr lang="en-US"/>
              <a:t>References</a:t>
            </a:r>
          </a:p>
        </p:txBody>
      </p:sp>
      <p:sp>
        <p:nvSpPr>
          <p:cNvPr id="3" name="Content Placeholder 2">
            <a:extLst>
              <a:ext uri="{FF2B5EF4-FFF2-40B4-BE49-F238E27FC236}">
                <a16:creationId xmlns:a16="http://schemas.microsoft.com/office/drawing/2014/main" id="{5F560BAB-3BE1-77E5-FCCD-6E4E84FB3BCD}"/>
              </a:ext>
            </a:extLst>
          </p:cNvPr>
          <p:cNvSpPr>
            <a:spLocks noGrp="1"/>
          </p:cNvSpPr>
          <p:nvPr>
            <p:ph idx="1"/>
          </p:nvPr>
        </p:nvSpPr>
        <p:spPr>
          <a:xfrm>
            <a:off x="877824" y="1714354"/>
            <a:ext cx="10442448" cy="3903819"/>
          </a:xfrm>
        </p:spPr>
        <p:txBody>
          <a:bodyPr vert="horz" lIns="91440" tIns="45720" rIns="91440" bIns="45720" rtlCol="0" anchor="t">
            <a:noAutofit/>
          </a:bodyPr>
          <a:lstStyle/>
          <a:p>
            <a:pPr>
              <a:lnSpc>
                <a:spcPct val="100000"/>
              </a:lnSpc>
            </a:pPr>
            <a:r>
              <a:rPr lang="en-GB" sz="1200">
                <a:latin typeface="Aptos Light"/>
                <a:cs typeface="Times New Roman"/>
              </a:rPr>
              <a:t>Business Matters (2025) </a:t>
            </a:r>
            <a:r>
              <a:rPr lang="en-GB" sz="1200" i="1">
                <a:latin typeface="Aptos Light"/>
                <a:cs typeface="Times New Roman"/>
              </a:rPr>
              <a:t>Transaction processing systems in different industries: from banking to Ride-Hailing</a:t>
            </a:r>
            <a:r>
              <a:rPr lang="en-GB" sz="1200">
                <a:latin typeface="Aptos Light"/>
                <a:cs typeface="Times New Roman"/>
              </a:rPr>
              <a:t>. Available at:</a:t>
            </a:r>
            <a:r>
              <a:rPr lang="en-GB" sz="1200">
                <a:latin typeface="Aptos Light"/>
                <a:cs typeface="Times New Roman"/>
                <a:hlinkClick r:id="rId2"/>
              </a:rPr>
              <a:t>Transaction Processing Systems in Different Industries: From Banking to Ride-Hailing</a:t>
            </a:r>
            <a:r>
              <a:rPr lang="en-GB" sz="1200">
                <a:latin typeface="Aptos Light"/>
                <a:cs typeface="Times New Roman"/>
              </a:rPr>
              <a:t>. Accessed:07.02.2026</a:t>
            </a:r>
            <a:endParaRPr lang="en-US" sz="1200">
              <a:latin typeface="Aptos Light"/>
              <a:cs typeface="Times New Roman"/>
            </a:endParaRPr>
          </a:p>
          <a:p>
            <a:pPr>
              <a:lnSpc>
                <a:spcPct val="100000"/>
              </a:lnSpc>
            </a:pPr>
            <a:r>
              <a:rPr lang="en-GB" sz="1200">
                <a:latin typeface="Aptos Light"/>
                <a:cs typeface="Poppins"/>
              </a:rPr>
              <a:t>Davis, J. (2025) 6 Main Types of Information Systems and Their Uses. Available at:</a:t>
            </a:r>
            <a:r>
              <a:rPr lang="en-GB" sz="1200" u="sng">
                <a:latin typeface="Aptos Light"/>
                <a:cs typeface="Poppins"/>
                <a:hlinkClick r:id="rId3"/>
              </a:rPr>
              <a:t>https://www.theknowledgeacademy.com/blog/types-of-information-systems/</a:t>
            </a:r>
            <a:r>
              <a:rPr lang="en-US" sz="1200">
                <a:latin typeface="Aptos Light"/>
                <a:cs typeface="Poppins"/>
              </a:rPr>
              <a:t> Accessed: 06.02.2026 </a:t>
            </a:r>
            <a:endParaRPr lang="en-US" sz="1200">
              <a:latin typeface="Aptos Light"/>
              <a:cs typeface="Arial"/>
            </a:endParaRPr>
          </a:p>
          <a:p>
            <a:pPr>
              <a:lnSpc>
                <a:spcPct val="100000"/>
              </a:lnSpc>
            </a:pPr>
            <a:r>
              <a:rPr lang="en-US" sz="1200" err="1">
                <a:latin typeface="Aptos Light"/>
                <a:cs typeface="Times New Roman"/>
              </a:rPr>
              <a:t>GeeksforGeeks</a:t>
            </a:r>
            <a:r>
              <a:rPr lang="en-US" sz="1200">
                <a:latin typeface="Aptos Light"/>
                <a:cs typeface="Times New Roman"/>
              </a:rPr>
              <a:t> (2025) </a:t>
            </a:r>
            <a:r>
              <a:rPr lang="en-US" sz="1200" i="1">
                <a:latin typeface="Aptos Light"/>
                <a:cs typeface="Times New Roman"/>
              </a:rPr>
              <a:t>Transaction Processing System: meaning, types, benefits and examples</a:t>
            </a:r>
            <a:r>
              <a:rPr lang="en-US" sz="1200">
                <a:latin typeface="Aptos Light"/>
                <a:cs typeface="Times New Roman"/>
              </a:rPr>
              <a:t>. Available at</a:t>
            </a:r>
            <a:r>
              <a:rPr lang="en-US" sz="1200">
                <a:solidFill>
                  <a:srgbClr val="05103E"/>
                </a:solidFill>
                <a:latin typeface="Aptos Light"/>
                <a:cs typeface="Times New Roman"/>
              </a:rPr>
              <a:t>:</a:t>
            </a:r>
            <a:r>
              <a:rPr lang="en-US" sz="1200">
                <a:solidFill>
                  <a:srgbClr val="05103E"/>
                </a:solidFill>
                <a:latin typeface="Aptos Light"/>
                <a:cs typeface="Times New Roman"/>
                <a:hlinkClick r:id="rId4"/>
              </a:rPr>
              <a:t>Transaction Processing System: Meaning, Types, Benefits and Examples - GeeksforGeeks</a:t>
            </a:r>
            <a:r>
              <a:rPr lang="en-US" sz="1200">
                <a:solidFill>
                  <a:srgbClr val="05103E"/>
                </a:solidFill>
                <a:latin typeface="Aptos Light"/>
                <a:cs typeface="Times New Roman"/>
              </a:rPr>
              <a:t> </a:t>
            </a:r>
            <a:r>
              <a:rPr lang="en-US" sz="1200">
                <a:latin typeface="Aptos Light"/>
                <a:cs typeface="Times New Roman"/>
              </a:rPr>
              <a:t>Accessed: 06.02.2026.</a:t>
            </a:r>
            <a:endParaRPr lang="en-GB" sz="1200">
              <a:latin typeface="Aptos Light"/>
              <a:cs typeface="Times New Roman"/>
            </a:endParaRPr>
          </a:p>
          <a:p>
            <a:pPr>
              <a:lnSpc>
                <a:spcPct val="100000"/>
              </a:lnSpc>
            </a:pPr>
            <a:r>
              <a:rPr lang="en-US" sz="1200">
                <a:latin typeface="Aptos Light"/>
                <a:ea typeface="+mn-lt"/>
                <a:cs typeface="+mn-lt"/>
              </a:rPr>
              <a:t>Laudon, K.C. &amp; Laudon, J.P., 2022. Management Information Systems: Managing the Digital Firm. 17th ed. Harlow: Pearson.  </a:t>
            </a:r>
            <a:endParaRPr lang="en-US" sz="1200">
              <a:latin typeface="Aptos Light"/>
              <a:cs typeface="Times New Roman"/>
            </a:endParaRPr>
          </a:p>
          <a:p>
            <a:pPr>
              <a:lnSpc>
                <a:spcPct val="100000"/>
              </a:lnSpc>
            </a:pPr>
            <a:r>
              <a:rPr lang="en-US" sz="1200" err="1">
                <a:latin typeface="Aptos Light"/>
                <a:cs typeface="Times New Roman"/>
              </a:rPr>
              <a:t>Mhopkins-Msft</a:t>
            </a:r>
            <a:r>
              <a:rPr lang="en-US" sz="1200">
                <a:latin typeface="Aptos Light"/>
                <a:cs typeface="Times New Roman"/>
              </a:rPr>
              <a:t> (2025) </a:t>
            </a:r>
            <a:r>
              <a:rPr lang="en-US" sz="1200" i="1">
                <a:latin typeface="Aptos Light"/>
                <a:cs typeface="Times New Roman"/>
              </a:rPr>
              <a:t>What is a Driver? - Windows drivers</a:t>
            </a:r>
            <a:r>
              <a:rPr lang="en-US" sz="1200">
                <a:latin typeface="Aptos Light"/>
                <a:cs typeface="Times New Roman"/>
              </a:rPr>
              <a:t>. Available at:</a:t>
            </a:r>
            <a:r>
              <a:rPr lang="en-US" sz="1200">
                <a:ea typeface="+mn-lt"/>
                <a:cs typeface="+mn-lt"/>
                <a:hlinkClick r:id="rId5"/>
              </a:rPr>
              <a:t>What is a Driver? - Windows drivers | Microsoft Learn</a:t>
            </a:r>
            <a:r>
              <a:rPr lang="en-US" sz="1200">
                <a:latin typeface="Aptos Light"/>
                <a:ea typeface="+mn-lt"/>
                <a:cs typeface="Times New Roman"/>
              </a:rPr>
              <a:t> Accessed: 07.02.2026.</a:t>
            </a:r>
            <a:endParaRPr lang="en-US" sz="1200">
              <a:latin typeface="Aptos Light"/>
              <a:cs typeface="Times New Roman"/>
            </a:endParaRPr>
          </a:p>
          <a:p>
            <a:pPr>
              <a:lnSpc>
                <a:spcPct val="100000"/>
              </a:lnSpc>
            </a:pPr>
            <a:r>
              <a:rPr lang="en-US" sz="1200">
                <a:latin typeface="Aptos Light"/>
                <a:cs typeface="Times New Roman"/>
              </a:rPr>
              <a:t>O’Brien, J.A. &amp; </a:t>
            </a:r>
            <a:r>
              <a:rPr lang="en-US" sz="1200" err="1">
                <a:latin typeface="Aptos Light"/>
                <a:cs typeface="Times New Roman"/>
              </a:rPr>
              <a:t>Marakas</a:t>
            </a:r>
            <a:r>
              <a:rPr lang="en-US" sz="1200">
                <a:latin typeface="Aptos Light"/>
                <a:cs typeface="Times New Roman"/>
              </a:rPr>
              <a:t>, G.M., 2019. Introduction to Information Systems. 16th ed. New York: McGraw‑Hill.</a:t>
            </a:r>
          </a:p>
          <a:p>
            <a:pPr>
              <a:lnSpc>
                <a:spcPct val="100000"/>
              </a:lnSpc>
            </a:pPr>
            <a:r>
              <a:rPr lang="en-US" sz="1200">
                <a:latin typeface="Aptos Light"/>
                <a:cs typeface="Times New Roman"/>
              </a:rPr>
              <a:t>Rehman, J. (2022) 'Advantages and disadvantages of transaction processing system (TPS),' </a:t>
            </a:r>
            <a:r>
              <a:rPr lang="en-US" sz="1200" i="1">
                <a:latin typeface="Aptos Light"/>
                <a:cs typeface="Times New Roman"/>
              </a:rPr>
              <a:t>IT Release</a:t>
            </a:r>
            <a:r>
              <a:rPr lang="en-US" sz="1200">
                <a:latin typeface="Aptos Light"/>
                <a:cs typeface="Times New Roman"/>
              </a:rPr>
              <a:t>, 16 February. Available at:</a:t>
            </a:r>
            <a:r>
              <a:rPr lang="en-US" sz="1200">
                <a:latin typeface="Aptos Light"/>
                <a:ea typeface="+mn-lt"/>
                <a:cs typeface="+mn-lt"/>
                <a:hlinkClick r:id="rId6"/>
              </a:rPr>
              <a:t>Advantages and disadvantages of transaction processing system (TPS) – IT Release</a:t>
            </a:r>
            <a:r>
              <a:rPr lang="en-US" sz="1200">
                <a:latin typeface="Aptos Light"/>
                <a:ea typeface="+mn-lt"/>
                <a:cs typeface="Times New Roman"/>
              </a:rPr>
              <a:t>.Accessed 07.02.2026.</a:t>
            </a:r>
            <a:endParaRPr lang="en-US" sz="1200">
              <a:latin typeface="Aptos Light"/>
              <a:cs typeface="Times New Roman"/>
            </a:endParaRPr>
          </a:p>
          <a:p>
            <a:pPr>
              <a:lnSpc>
                <a:spcPct val="100000"/>
              </a:lnSpc>
            </a:pPr>
            <a:r>
              <a:rPr lang="en-US" sz="1200">
                <a:solidFill>
                  <a:srgbClr val="35403A"/>
                </a:solidFill>
                <a:latin typeface="Aptos Light"/>
                <a:cs typeface="Times New Roman"/>
              </a:rPr>
              <a:t>Stair, R. &amp; Reynolds, G., 2021. Principles of Information Systems. 14th ed. Boston: Cengage Learning.</a:t>
            </a:r>
            <a:endParaRPr lang="en-US" sz="1200">
              <a:solidFill>
                <a:srgbClr val="000000"/>
              </a:solidFill>
              <a:latin typeface="Aptos Light"/>
              <a:cs typeface="Times New Roman"/>
            </a:endParaRPr>
          </a:p>
          <a:p>
            <a:pPr>
              <a:lnSpc>
                <a:spcPct val="100000"/>
              </a:lnSpc>
            </a:pPr>
            <a:r>
              <a:rPr lang="en-US" sz="1200">
                <a:solidFill>
                  <a:srgbClr val="35403A"/>
                </a:solidFill>
                <a:latin typeface="Aptos Light"/>
                <a:cs typeface="Times New Roman"/>
              </a:rPr>
              <a:t>Laudon, K.C. and Laudon, J.P. (2022) </a:t>
            </a:r>
            <a:r>
              <a:rPr lang="en-US" sz="1200" i="1">
                <a:solidFill>
                  <a:srgbClr val="35403A"/>
                </a:solidFill>
                <a:latin typeface="Aptos Light"/>
                <a:cs typeface="Times New Roman"/>
              </a:rPr>
              <a:t>Management Information Systems: Managing the Digital Firm</a:t>
            </a:r>
            <a:r>
              <a:rPr lang="en-US" sz="1200">
                <a:solidFill>
                  <a:srgbClr val="35403A"/>
                </a:solidFill>
                <a:latin typeface="Aptos Light"/>
                <a:cs typeface="Times New Roman"/>
              </a:rPr>
              <a:t>. Pearson.</a:t>
            </a:r>
            <a:endParaRPr lang="en-US"/>
          </a:p>
        </p:txBody>
      </p:sp>
    </p:spTree>
    <p:extLst>
      <p:ext uri="{BB962C8B-B14F-4D97-AF65-F5344CB8AC3E}">
        <p14:creationId xmlns:p14="http://schemas.microsoft.com/office/powerpoint/2010/main" val="27391406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1C282-055C-9E1B-B1DE-861B4EA9B154}"/>
              </a:ext>
            </a:extLst>
          </p:cNvPr>
          <p:cNvSpPr>
            <a:spLocks noGrp="1"/>
          </p:cNvSpPr>
          <p:nvPr>
            <p:ph type="title"/>
          </p:nvPr>
        </p:nvSpPr>
        <p:spPr/>
        <p:txBody>
          <a:bodyPr/>
          <a:lstStyle/>
          <a:p>
            <a:r>
              <a:rPr lang="en-US"/>
              <a:t>Reference continued</a:t>
            </a:r>
          </a:p>
        </p:txBody>
      </p:sp>
      <p:sp>
        <p:nvSpPr>
          <p:cNvPr id="3" name="Content Placeholder 2">
            <a:extLst>
              <a:ext uri="{FF2B5EF4-FFF2-40B4-BE49-F238E27FC236}">
                <a16:creationId xmlns:a16="http://schemas.microsoft.com/office/drawing/2014/main" id="{54AAB5E6-13A3-B148-95D1-6827E264E487}"/>
              </a:ext>
            </a:extLst>
          </p:cNvPr>
          <p:cNvSpPr>
            <a:spLocks noGrp="1"/>
          </p:cNvSpPr>
          <p:nvPr>
            <p:ph idx="1"/>
          </p:nvPr>
        </p:nvSpPr>
        <p:spPr/>
        <p:txBody>
          <a:bodyPr vert="horz" lIns="91440" tIns="45720" rIns="91440" bIns="45720" rtlCol="0" anchor="t">
            <a:normAutofit/>
          </a:bodyPr>
          <a:lstStyle/>
          <a:p>
            <a:pPr marL="171450" indent="-171450">
              <a:lnSpc>
                <a:spcPct val="100000"/>
              </a:lnSpc>
            </a:pPr>
            <a:r>
              <a:rPr lang="en-US" sz="1200">
                <a:solidFill>
                  <a:srgbClr val="35403A"/>
                </a:solidFill>
              </a:rPr>
              <a:t>European Union (2018) </a:t>
            </a:r>
            <a:r>
              <a:rPr lang="en-US" sz="1200" i="1">
                <a:solidFill>
                  <a:srgbClr val="35403A"/>
                </a:solidFill>
              </a:rPr>
              <a:t>General Data Protection Regulation (GDPR)</a:t>
            </a:r>
            <a:r>
              <a:rPr lang="en-US" sz="1200">
                <a:solidFill>
                  <a:srgbClr val="35403A"/>
                </a:solidFill>
              </a:rPr>
              <a:t>.</a:t>
            </a:r>
            <a:endParaRPr lang="en-US" sz="1200">
              <a:solidFill>
                <a:srgbClr val="000000"/>
              </a:solidFill>
            </a:endParaRPr>
          </a:p>
          <a:p>
            <a:pPr marL="171450" indent="-171450">
              <a:lnSpc>
                <a:spcPct val="100000"/>
              </a:lnSpc>
            </a:pPr>
            <a:r>
              <a:rPr lang="en-US" sz="1200"/>
              <a:t>O’Neil, C. (2016) </a:t>
            </a:r>
            <a:r>
              <a:rPr lang="en-US" sz="1200" i="1"/>
              <a:t>Weapons of Math Destruction</a:t>
            </a:r>
            <a:r>
              <a:rPr lang="en-US" sz="1200"/>
              <a:t>. Crown Publishing.</a:t>
            </a:r>
            <a:endParaRPr lang="en-US" sz="1200">
              <a:solidFill>
                <a:srgbClr val="000000"/>
              </a:solidFill>
            </a:endParaRPr>
          </a:p>
          <a:p>
            <a:pPr>
              <a:lnSpc>
                <a:spcPct val="100000"/>
              </a:lnSpc>
            </a:pPr>
            <a:r>
              <a:rPr lang="en-US" sz="1200"/>
              <a:t>Mittelstadt, B.D. </a:t>
            </a:r>
            <a:r>
              <a:rPr lang="en-US" sz="1200" i="1"/>
              <a:t>et al.</a:t>
            </a:r>
            <a:r>
              <a:rPr lang="en-US" sz="1200"/>
              <a:t> (2016) ‘The ethics of algorithms’, </a:t>
            </a:r>
            <a:r>
              <a:rPr lang="en-US" sz="1200" i="1"/>
              <a:t>Big Data &amp; Society</a:t>
            </a:r>
            <a:r>
              <a:rPr lang="en-US" sz="1200"/>
              <a:t>.</a:t>
            </a:r>
            <a:endParaRPr lang="en-US" sz="1200">
              <a:solidFill>
                <a:srgbClr val="000000"/>
              </a:solidFill>
            </a:endParaRPr>
          </a:p>
          <a:p>
            <a:pPr>
              <a:lnSpc>
                <a:spcPct val="100000"/>
              </a:lnSpc>
            </a:pPr>
            <a:r>
              <a:rPr lang="en-US" sz="1200"/>
              <a:t>Ball, K. (2010) ‘Workplace surveillance’, </a:t>
            </a:r>
            <a:r>
              <a:rPr lang="en-US" sz="1200" i="1"/>
              <a:t>Labor History</a:t>
            </a:r>
            <a:r>
              <a:rPr lang="en-US" sz="1200"/>
              <a:t>.</a:t>
            </a:r>
            <a:endParaRPr lang="en-US" sz="1200">
              <a:solidFill>
                <a:srgbClr val="000000"/>
              </a:solidFill>
            </a:endParaRPr>
          </a:p>
          <a:p>
            <a:pPr>
              <a:lnSpc>
                <a:spcPct val="100000"/>
              </a:lnSpc>
            </a:pPr>
            <a:r>
              <a:rPr lang="en-US" sz="1200" err="1">
                <a:solidFill>
                  <a:srgbClr val="000000"/>
                </a:solidFill>
              </a:rPr>
              <a:t>ThePhoto</a:t>
            </a:r>
            <a:r>
              <a:rPr lang="en-US" sz="1200">
                <a:solidFill>
                  <a:srgbClr val="000000"/>
                </a:solidFill>
              </a:rPr>
              <a:t> by </a:t>
            </a:r>
            <a:r>
              <a:rPr lang="en-US" sz="1200" err="1">
                <a:solidFill>
                  <a:srgbClr val="000000"/>
                </a:solidFill>
              </a:rPr>
              <a:t>PhotoAuthor</a:t>
            </a:r>
            <a:r>
              <a:rPr lang="en-US" sz="1200">
                <a:solidFill>
                  <a:srgbClr val="000000"/>
                </a:solidFill>
              </a:rPr>
              <a:t> is licensed under CCYYSA.</a:t>
            </a:r>
          </a:p>
          <a:p>
            <a:r>
              <a:rPr lang="en-US" sz="1200">
                <a:solidFill>
                  <a:srgbClr val="000000"/>
                </a:solidFill>
              </a:rPr>
              <a:t>Davenport, T.H. (1998) ‘Putting the enterprise into the enterprise system’, </a:t>
            </a:r>
            <a:r>
              <a:rPr lang="en-US" sz="1200" i="1">
                <a:solidFill>
                  <a:srgbClr val="000000"/>
                </a:solidFill>
              </a:rPr>
              <a:t>Harvard Business Review</a:t>
            </a:r>
            <a:r>
              <a:rPr lang="en-US" sz="1200">
                <a:solidFill>
                  <a:srgbClr val="000000"/>
                </a:solidFill>
              </a:rPr>
              <a:t>.</a:t>
            </a:r>
          </a:p>
          <a:p>
            <a:r>
              <a:rPr lang="en-US" sz="1200">
                <a:solidFill>
                  <a:srgbClr val="000000"/>
                </a:solidFill>
              </a:rPr>
              <a:t>Laudon, K.C. and Laudon, J.P. (2022) </a:t>
            </a:r>
            <a:r>
              <a:rPr lang="en-US" sz="1200" i="1">
                <a:solidFill>
                  <a:srgbClr val="000000"/>
                </a:solidFill>
              </a:rPr>
              <a:t>Management Information Systems: Managing the Digital Firm</a:t>
            </a:r>
            <a:r>
              <a:rPr lang="en-US" sz="1200">
                <a:solidFill>
                  <a:srgbClr val="000000"/>
                </a:solidFill>
              </a:rPr>
              <a:t>. Pearson.</a:t>
            </a:r>
          </a:p>
          <a:p>
            <a:r>
              <a:rPr lang="en-US" sz="1200">
                <a:solidFill>
                  <a:srgbClr val="000000"/>
                </a:solidFill>
              </a:rPr>
              <a:t>Ball, K. (2010) ‘Workplace surveillance’, </a:t>
            </a:r>
            <a:r>
              <a:rPr lang="en-US" sz="1200" i="1">
                <a:solidFill>
                  <a:srgbClr val="000000"/>
                </a:solidFill>
              </a:rPr>
              <a:t>Labor History</a:t>
            </a:r>
            <a:r>
              <a:rPr lang="en-US" sz="1200">
                <a:solidFill>
                  <a:srgbClr val="000000"/>
                </a:solidFill>
              </a:rPr>
              <a:t>.</a:t>
            </a:r>
            <a:endParaRPr lang="en-US"/>
          </a:p>
        </p:txBody>
      </p:sp>
      <p:sp>
        <p:nvSpPr>
          <p:cNvPr id="4" name="Date Placeholder 3">
            <a:extLst>
              <a:ext uri="{FF2B5EF4-FFF2-40B4-BE49-F238E27FC236}">
                <a16:creationId xmlns:a16="http://schemas.microsoft.com/office/drawing/2014/main" id="{ACBDCE87-7F03-B259-5E82-3B5E565A4FE3}"/>
              </a:ext>
            </a:extLst>
          </p:cNvPr>
          <p:cNvSpPr>
            <a:spLocks noGrp="1"/>
          </p:cNvSpPr>
          <p:nvPr>
            <p:ph type="dt" sz="half" idx="10"/>
          </p:nvPr>
        </p:nvSpPr>
        <p:spPr/>
        <p:txBody>
          <a:bodyPr/>
          <a:lstStyle/>
          <a:p>
            <a:fld id="{6733FFBD-4A84-4720-8E36-4EFBCAC27723}" type="datetime1">
              <a:t>2/13/2026</a:t>
            </a:fld>
            <a:endParaRPr lang="en-US"/>
          </a:p>
        </p:txBody>
      </p:sp>
      <p:sp>
        <p:nvSpPr>
          <p:cNvPr id="5" name="Footer Placeholder 4">
            <a:extLst>
              <a:ext uri="{FF2B5EF4-FFF2-40B4-BE49-F238E27FC236}">
                <a16:creationId xmlns:a16="http://schemas.microsoft.com/office/drawing/2014/main" id="{2B65811D-C08B-C861-BC0B-C30952B6ECC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BAF9055-C9D4-17A2-24F8-A82EA3F4E603}"/>
              </a:ext>
            </a:extLst>
          </p:cNvPr>
          <p:cNvSpPr>
            <a:spLocks noGrp="1"/>
          </p:cNvSpPr>
          <p:nvPr>
            <p:ph type="sldNum" sz="quarter" idx="12"/>
          </p:nvPr>
        </p:nvSpPr>
        <p:spPr/>
        <p:txBody>
          <a:bodyPr/>
          <a:lstStyle/>
          <a:p>
            <a:fld id="{5E4DE196-8A13-4FF7-A07E-102851959EAB}" type="slidenum">
              <a:rPr lang="en-US" dirty="0"/>
              <a:t>18</a:t>
            </a:fld>
            <a:endParaRPr lang="en-US"/>
          </a:p>
        </p:txBody>
      </p:sp>
    </p:spTree>
    <p:extLst>
      <p:ext uri="{BB962C8B-B14F-4D97-AF65-F5344CB8AC3E}">
        <p14:creationId xmlns:p14="http://schemas.microsoft.com/office/powerpoint/2010/main" val="3423618269"/>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BohoVogueVTI</vt:lpstr>
      <vt:lpstr>Managing Business Information LCLM 5004 Dr. Amer Kareem Dr. Oluwaseun Adegbite </vt:lpstr>
      <vt:lpstr>Presentation Overview</vt:lpstr>
      <vt:lpstr>What are Information Systems</vt:lpstr>
      <vt:lpstr>Types of Information Systems</vt:lpstr>
      <vt:lpstr>Transaction Processing System (TPS)</vt:lpstr>
      <vt:lpstr>TPS – Benefits and Limitations </vt:lpstr>
      <vt:lpstr>Management Information Systems (MIS)</vt:lpstr>
      <vt:lpstr>MIS – Benefits and Limitations</vt:lpstr>
      <vt:lpstr>Enterprise Resourcing Planning (ERP)</vt:lpstr>
      <vt:lpstr>ERP – Benefits and Challenges</vt:lpstr>
      <vt:lpstr>Case Study – ERP in Practice</vt:lpstr>
      <vt:lpstr>Ethical Considerations </vt:lpstr>
      <vt:lpstr>Ethical Considerations continued</vt:lpstr>
      <vt:lpstr>Managing Ethical Risks</vt:lpstr>
      <vt:lpstr>Recommendations</vt:lpstr>
      <vt:lpstr>Conclusion </vt:lpstr>
      <vt:lpstr>References</vt:lpstr>
      <vt:lpstr>Reference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2026-01-30T15:42:55Z</dcterms:created>
  <dcterms:modified xsi:type="dcterms:W3CDTF">2026-02-13T16:32:23Z</dcterms:modified>
</cp:coreProperties>
</file>