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7" r:id="rId4"/>
    <p:sldId id="258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23" autoAdjust="0"/>
    <p:restoredTop sz="94660"/>
  </p:normalViewPr>
  <p:slideViewPr>
    <p:cSldViewPr snapToGrid="0">
      <p:cViewPr varScale="1">
        <p:scale>
          <a:sx n="98" d="100"/>
          <a:sy n="98" d="100"/>
        </p:scale>
        <p:origin x="90" y="4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6DA8CD-A3F0-42A9-A1D4-CA1B7CEEC9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A6E782-64F3-4CBA-A197-BA47EA96B8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31989C-EF2B-46A4-AA4C-126C5ED6CF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82EC6-7AEB-4621-A95C-6811AC705F2B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69FFE4-CEC3-468F-B95B-3F74BC9F1D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45DF00-E891-4480-8C03-5C20210532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AE7A6-7ECB-424D-8993-41979C9271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3757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3C045-7706-4D2A-A04D-2F1A04301C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0F17A4-CB62-45B1-897C-043CBD6AC9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C83EDA-207F-48AE-AAA6-B5F446820B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82EC6-7AEB-4621-A95C-6811AC705F2B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F5D0C3-D352-4CC5-94CD-E83DD1A250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AFB554-E3AC-4B63-94A9-F831FF5F37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AE7A6-7ECB-424D-8993-41979C9271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58876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A70274-AACB-4D36-A010-F9227BDC40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483196-D61A-4E51-BC1B-E5E5B67FA0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7D43B8-381B-4857-A787-C1078B16A8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82EC6-7AEB-4621-A95C-6811AC705F2B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4EDB46-0BEF-421F-8C0E-4A45A029AC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350A03-0B1C-4B57-8603-BAAC21589F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AE7A6-7ECB-424D-8993-41979C9271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96741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2B4B91-C01F-49CE-A24C-386B0166A0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0435F-3C28-444C-939F-CC62564B90E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2CEA0C-BB8C-43EA-B6C3-93A2E2E1FF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F3CE72-1ED0-4173-B6C3-114E46BCF1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82EC6-7AEB-4621-A95C-6811AC705F2B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AA84D2-342C-4222-90E6-5346AB398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09852E-8E83-4EC6-94CC-7E3393C396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AE7A6-7ECB-424D-8993-41979C9271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8679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A280F-76DA-43E4-BEA1-3730ED6029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7C471D-8B45-4220-A3EE-70980CC71C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85B94B-0530-4ABD-AE55-092500D566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8A7179-9044-401D-AB22-DB1205DC5FB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E2C042-9A8F-49CE-8984-06AD56BD737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88B90A8-7864-4C5A-B85F-F916BADAA7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82EC6-7AEB-4621-A95C-6811AC705F2B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3321F5-DC4A-4C75-82C1-D35F231EA0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5BFF7D8-8672-4D1C-88E1-A77FF9F8F8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AE7A6-7ECB-424D-8993-41979C9271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08774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4D30A9-B5D7-4739-8738-A60AFC37EE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BD45F4-77E1-4EDC-BB27-347BE26D2C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82EC6-7AEB-4621-A95C-6811AC705F2B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2508A58-7B56-4DD7-A526-03726A55E5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856137-6C01-4D3C-89A4-4893F732E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AE7A6-7ECB-424D-8993-41979C9271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5618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AFBC96-0386-4AA9-B67C-7D32251B0A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82EC6-7AEB-4621-A95C-6811AC705F2B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88488AE-7D35-4A56-9319-52C408A060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58EF77-EA1E-40F9-A4F5-56066B9E3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AE7A6-7ECB-424D-8993-41979C9271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1326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741C5-0D4C-439B-A9B8-3F4C656C0A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7C12BF-7FA5-4EAE-8956-11342F5C57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56A212-51D0-4143-BE66-12D37548A0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868917-9E17-4B09-AC89-B735FAB688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82EC6-7AEB-4621-A95C-6811AC705F2B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E8E8DE-56CC-4C84-B718-A394439DC3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7F2E95-61AC-49DE-98FF-B4B9C22C23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AE7A6-7ECB-424D-8993-41979C9271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42112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C67F0-7A34-4EE4-90DE-FCDC5A9061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5CCB134-21E1-4F44-A51E-DAB5A7733A7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9B98DE-0E79-4E54-9148-C29B546230F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FA46A3-D66D-457A-B6D4-4CC2DC37BD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82EC6-7AEB-4621-A95C-6811AC705F2B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E9C83A-9561-49F1-8C34-F14E25044A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90C4FA-B8F4-4F61-9FE3-163B74789A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AE7A6-7ECB-424D-8993-41979C9271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2035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229749-B7E3-423A-B26B-B511D78DBE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808CE9-24B7-45C1-9445-1D848B506D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40A309-ED0C-4960-9904-1B509D8DF6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82EC6-7AEB-4621-A95C-6811AC705F2B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7C77D0-B4C2-4922-96C0-0C6F2506A8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8AC45A-FD21-4CD6-BA23-6D60FE767F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AE7A6-7ECB-424D-8993-41979C9271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7880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50E7395-5E1A-42D8-AC53-1D495A6CC3E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649845C-FEE2-43B4-8458-4A1DA0F1C0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A4542E-FA7C-43A3-AB86-DA478CE69F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582EC6-7AEB-4621-A95C-6811AC705F2B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371C2A-D0FA-4595-A9A8-4FD49B0937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1A4078-21FC-4233-92F5-48A69AD1A5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EAE7A6-7ECB-424D-8993-41979C9271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08186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C7C04BA-E663-4BC2-A9B5-E8BB0E2B1E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FA5717-2499-4156-96D6-637298BDD4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5B003-31AA-46CD-BFF3-F852F3E5C51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582EC6-7AEB-4621-A95C-6811AC705F2B}" type="datetimeFigureOut">
              <a:rPr lang="en-GB" smtClean="0"/>
              <a:t>19/10/2020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E83356-2165-41AB-A0E5-5761F3AD206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06D26E-511C-4FD8-9918-13995B38DD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EAE7A6-7ECB-424D-8993-41979C9271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2589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7">
            <a:extLst>
              <a:ext uri="{FF2B5EF4-FFF2-40B4-BE49-F238E27FC236}">
                <a16:creationId xmlns:a16="http://schemas.microsoft.com/office/drawing/2014/main" id="{46F1F2C8-798B-4CCE-A851-94AFAF350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27D976-8FD2-4419-9D4C-FB94B26F6F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70908" y="1220919"/>
            <a:ext cx="5425781" cy="2387600"/>
          </a:xfrm>
        </p:spPr>
        <p:txBody>
          <a:bodyPr>
            <a:normAutofit/>
          </a:bodyPr>
          <a:lstStyle/>
          <a:p>
            <a:pPr algn="l"/>
            <a:r>
              <a:rPr lang="en-GB"/>
              <a:t>Structuring Research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4086E4-7AEB-44A1-A6A7-4DE7D6386E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70908" y="3700594"/>
            <a:ext cx="5425781" cy="1655762"/>
          </a:xfrm>
        </p:spPr>
        <p:txBody>
          <a:bodyPr>
            <a:normAutofit/>
          </a:bodyPr>
          <a:lstStyle/>
          <a:p>
            <a:pPr algn="l"/>
            <a:endParaRPr lang="en-GB"/>
          </a:p>
        </p:txBody>
      </p:sp>
      <p:sp>
        <p:nvSpPr>
          <p:cNvPr id="31" name="Freeform: Shape 9">
            <a:extLst>
              <a:ext uri="{FF2B5EF4-FFF2-40B4-BE49-F238E27FC236}">
                <a16:creationId xmlns:a16="http://schemas.microsoft.com/office/drawing/2014/main" id="{755E9CD0-04B0-4A3C-B291-AD913379C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2" name="Oval 11">
            <a:extLst>
              <a:ext uri="{FF2B5EF4-FFF2-40B4-BE49-F238E27FC236}">
                <a16:creationId xmlns:a16="http://schemas.microsoft.com/office/drawing/2014/main" id="{1DD8BF3B-6066-418C-8D1A-75C5E396F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Block Arc 13">
            <a:extLst>
              <a:ext uri="{FF2B5EF4-FFF2-40B4-BE49-F238E27FC236}">
                <a16:creationId xmlns:a16="http://schemas.microsoft.com/office/drawing/2014/main" id="{80BC66F9-7A74-4286-AD22-1174052CC2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02394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4" name="Freeform: Shape 15">
            <a:extLst>
              <a:ext uri="{FF2B5EF4-FFF2-40B4-BE49-F238E27FC236}">
                <a16:creationId xmlns:a16="http://schemas.microsoft.com/office/drawing/2014/main" id="{D8142CC3-2B5C-48E6-9DF0-6C8ACBAF2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35" name="Straight Connector 17">
            <a:extLst>
              <a:ext uri="{FF2B5EF4-FFF2-40B4-BE49-F238E27FC236}">
                <a16:creationId xmlns:a16="http://schemas.microsoft.com/office/drawing/2014/main" id="{7B2D303B-3DD0-4319-9EAD-361847FEC7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Freeform: Shape 19">
            <a:extLst>
              <a:ext uri="{FF2B5EF4-FFF2-40B4-BE49-F238E27FC236}">
                <a16:creationId xmlns:a16="http://schemas.microsoft.com/office/drawing/2014/main" id="{46A89C79-8EF3-4AF9-B3D9-59A883F41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7" name="Arc 21">
            <a:extLst>
              <a:ext uri="{FF2B5EF4-FFF2-40B4-BE49-F238E27FC236}">
                <a16:creationId xmlns:a16="http://schemas.microsoft.com/office/drawing/2014/main" id="{EFE5CE34-4543-42E5-B82C-1F3D12422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Freeform: Shape 23">
            <a:extLst>
              <a:ext uri="{FF2B5EF4-FFF2-40B4-BE49-F238E27FC236}">
                <a16:creationId xmlns:a16="http://schemas.microsoft.com/office/drawing/2014/main" id="{72AF41FE-63D7-4695-81D2-66D2510E4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24272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8FAF5D6-2024-4527-90A7-18F50D73FA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2341" y="0"/>
            <a:ext cx="8572622" cy="7192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39558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35AB936-3D0A-435E-A6E7-4EF0DAE04C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4383"/>
            <a:ext cx="12192000" cy="6769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45151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223790C-6947-4C24-AC3E-E511696CE5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4238" y="643466"/>
            <a:ext cx="6403524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47443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39B7BB0-BA6F-4D22-89AC-216A5B360D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061" y="0"/>
            <a:ext cx="1149987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7981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</Words>
  <Application>Microsoft Office PowerPoint</Application>
  <PresentationFormat>Widescreen</PresentationFormat>
  <Paragraphs>1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Structuring Research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Structuring Research</dc:title>
  <dc:creator>Harriet Webster</dc:creator>
  <cp:lastModifiedBy>Harriet Webster</cp:lastModifiedBy>
  <cp:revision>2</cp:revision>
  <dcterms:created xsi:type="dcterms:W3CDTF">2020-10-19T15:43:10Z</dcterms:created>
  <dcterms:modified xsi:type="dcterms:W3CDTF">2020-10-19T16:46:41Z</dcterms:modified>
</cp:coreProperties>
</file>