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9" r:id="rId1"/>
  </p:sldMasterIdLst>
  <p:notesMasterIdLst>
    <p:notesMasterId r:id="rId22"/>
  </p:notesMasterIdLst>
  <p:sldIdLst>
    <p:sldId id="290" r:id="rId2"/>
    <p:sldId id="292" r:id="rId3"/>
    <p:sldId id="295" r:id="rId4"/>
    <p:sldId id="296" r:id="rId5"/>
    <p:sldId id="366" r:id="rId6"/>
    <p:sldId id="297" r:id="rId7"/>
    <p:sldId id="367" r:id="rId8"/>
    <p:sldId id="368" r:id="rId9"/>
    <p:sldId id="354" r:id="rId10"/>
    <p:sldId id="300" r:id="rId11"/>
    <p:sldId id="369" r:id="rId12"/>
    <p:sldId id="371" r:id="rId13"/>
    <p:sldId id="351" r:id="rId14"/>
    <p:sldId id="353" r:id="rId15"/>
    <p:sldId id="372" r:id="rId16"/>
    <p:sldId id="373" r:id="rId17"/>
    <p:sldId id="374" r:id="rId18"/>
    <p:sldId id="375" r:id="rId19"/>
    <p:sldId id="376" r:id="rId20"/>
    <p:sldId id="316"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BFFC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EC1B53-FEF2-48B7-B2A3-2A3AC4C25788}" v="621" dt="2026-02-18T10:20:15.33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3800" autoAdjust="0"/>
  </p:normalViewPr>
  <p:slideViewPr>
    <p:cSldViewPr snapToGrid="0">
      <p:cViewPr>
        <p:scale>
          <a:sx n="50" d="100"/>
          <a:sy n="50" d="100"/>
        </p:scale>
        <p:origin x="588" y="25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r Charlotte Greenway" userId="21ca5f9ab6ecb0bd" providerId="LiveId" clId="{AD6E5B43-6D93-437D-BF98-C7CE12EA2D06}"/>
    <pc:docChg chg="undo custSel addSld delSld modSld sldOrd modMainMaster">
      <pc:chgData name="Dr Charlotte Greenway" userId="21ca5f9ab6ecb0bd" providerId="LiveId" clId="{AD6E5B43-6D93-437D-BF98-C7CE12EA2D06}" dt="2026-02-18T10:20:32.560" v="2424" actId="1076"/>
      <pc:docMkLst>
        <pc:docMk/>
      </pc:docMkLst>
      <pc:sldChg chg="addSp modSp mod setBg addAnim setClrOvrMap">
        <pc:chgData name="Dr Charlotte Greenway" userId="21ca5f9ab6ecb0bd" providerId="LiveId" clId="{AD6E5B43-6D93-437D-BF98-C7CE12EA2D06}" dt="2026-02-17T13:59:30.267" v="1101"/>
        <pc:sldMkLst>
          <pc:docMk/>
          <pc:sldMk cId="2865982226" sldId="290"/>
        </pc:sldMkLst>
        <pc:spChg chg="mod">
          <ac:chgData name="Dr Charlotte Greenway" userId="21ca5f9ab6ecb0bd" providerId="LiveId" clId="{AD6E5B43-6D93-437D-BF98-C7CE12EA2D06}" dt="2026-02-17T09:36:11.459" v="12" actId="26606"/>
          <ac:spMkLst>
            <pc:docMk/>
            <pc:sldMk cId="2865982226" sldId="290"/>
            <ac:spMk id="6" creationId="{00000000-0000-0000-0000-000000000000}"/>
          </ac:spMkLst>
        </pc:spChg>
        <pc:spChg chg="mod">
          <ac:chgData name="Dr Charlotte Greenway" userId="21ca5f9ab6ecb0bd" providerId="LiveId" clId="{AD6E5B43-6D93-437D-BF98-C7CE12EA2D06}" dt="2026-02-17T09:36:21.563" v="35" actId="20577"/>
          <ac:spMkLst>
            <pc:docMk/>
            <pc:sldMk cId="2865982226" sldId="290"/>
            <ac:spMk id="7" creationId="{00000000-0000-0000-0000-000000000000}"/>
          </ac:spMkLst>
        </pc:spChg>
        <pc:spChg chg="add">
          <ac:chgData name="Dr Charlotte Greenway" userId="21ca5f9ab6ecb0bd" providerId="LiveId" clId="{AD6E5B43-6D93-437D-BF98-C7CE12EA2D06}" dt="2026-02-17T09:36:11.459" v="12" actId="26606"/>
          <ac:spMkLst>
            <pc:docMk/>
            <pc:sldMk cId="2865982226" sldId="290"/>
            <ac:spMk id="13" creationId="{FFE50961-0F1B-484C-85BC-4BD16B9FF90E}"/>
          </ac:spMkLst>
        </pc:spChg>
        <pc:picChg chg="add">
          <ac:chgData name="Dr Charlotte Greenway" userId="21ca5f9ab6ecb0bd" providerId="LiveId" clId="{AD6E5B43-6D93-437D-BF98-C7CE12EA2D06}" dt="2026-02-17T09:36:11.459" v="12" actId="26606"/>
          <ac:picMkLst>
            <pc:docMk/>
            <pc:sldMk cId="2865982226" sldId="290"/>
            <ac:picMk id="9" creationId="{BE9F6203-7274-A46C-387E-CDA8B0F84C04}"/>
          </ac:picMkLst>
        </pc:picChg>
      </pc:sldChg>
      <pc:sldChg chg="addSp modSp del mod setBg">
        <pc:chgData name="Dr Charlotte Greenway" userId="21ca5f9ab6ecb0bd" providerId="LiveId" clId="{AD6E5B43-6D93-437D-BF98-C7CE12EA2D06}" dt="2026-02-17T09:37:02.665" v="37" actId="47"/>
        <pc:sldMkLst>
          <pc:docMk/>
          <pc:sldMk cId="510678596" sldId="291"/>
        </pc:sldMkLst>
        <pc:spChg chg="mod">
          <ac:chgData name="Dr Charlotte Greenway" userId="21ca5f9ab6ecb0bd" providerId="LiveId" clId="{AD6E5B43-6D93-437D-BF98-C7CE12EA2D06}" dt="2026-02-17T09:36:47.641" v="36" actId="26606"/>
          <ac:spMkLst>
            <pc:docMk/>
            <pc:sldMk cId="510678596" sldId="291"/>
            <ac:spMk id="97282" creationId="{00000000-0000-0000-0000-000000000000}"/>
          </ac:spMkLst>
        </pc:spChg>
        <pc:spChg chg="mod">
          <ac:chgData name="Dr Charlotte Greenway" userId="21ca5f9ab6ecb0bd" providerId="LiveId" clId="{AD6E5B43-6D93-437D-BF98-C7CE12EA2D06}" dt="2026-02-17T09:36:47.641" v="36" actId="26606"/>
          <ac:spMkLst>
            <pc:docMk/>
            <pc:sldMk cId="510678596" sldId="291"/>
            <ac:spMk id="97283" creationId="{00000000-0000-0000-0000-000000000000}"/>
          </ac:spMkLst>
        </pc:spChg>
        <pc:picChg chg="add">
          <ac:chgData name="Dr Charlotte Greenway" userId="21ca5f9ab6ecb0bd" providerId="LiveId" clId="{AD6E5B43-6D93-437D-BF98-C7CE12EA2D06}" dt="2026-02-17T09:36:47.641" v="36" actId="26606"/>
          <ac:picMkLst>
            <pc:docMk/>
            <pc:sldMk cId="510678596" sldId="291"/>
            <ac:picMk id="97285" creationId="{9D6C6483-8CF6-6B52-D968-2C5E372B5DB3}"/>
          </ac:picMkLst>
        </pc:picChg>
      </pc:sldChg>
      <pc:sldChg chg="addSp modSp mod setBg modAnim">
        <pc:chgData name="Dr Charlotte Greenway" userId="21ca5f9ab6ecb0bd" providerId="LiveId" clId="{AD6E5B43-6D93-437D-BF98-C7CE12EA2D06}" dt="2026-02-17T13:59:30.267" v="1101"/>
        <pc:sldMkLst>
          <pc:docMk/>
          <pc:sldMk cId="1218554995" sldId="292"/>
        </pc:sldMkLst>
        <pc:spChg chg="mod">
          <ac:chgData name="Dr Charlotte Greenway" userId="21ca5f9ab6ecb0bd" providerId="LiveId" clId="{AD6E5B43-6D93-437D-BF98-C7CE12EA2D06}" dt="2026-02-17T09:37:11.671" v="38" actId="26606"/>
          <ac:spMkLst>
            <pc:docMk/>
            <pc:sldMk cId="1218554995" sldId="292"/>
            <ac:spMk id="98306" creationId="{00000000-0000-0000-0000-000000000000}"/>
          </ac:spMkLst>
        </pc:spChg>
        <pc:spChg chg="mod">
          <ac:chgData name="Dr Charlotte Greenway" userId="21ca5f9ab6ecb0bd" providerId="LiveId" clId="{AD6E5B43-6D93-437D-BF98-C7CE12EA2D06}" dt="2026-02-17T10:34:35.328" v="957" actId="20577"/>
          <ac:spMkLst>
            <pc:docMk/>
            <pc:sldMk cId="1218554995" sldId="292"/>
            <ac:spMk id="98307" creationId="{00000000-0000-0000-0000-000000000000}"/>
          </ac:spMkLst>
        </pc:spChg>
        <pc:picChg chg="add">
          <ac:chgData name="Dr Charlotte Greenway" userId="21ca5f9ab6ecb0bd" providerId="LiveId" clId="{AD6E5B43-6D93-437D-BF98-C7CE12EA2D06}" dt="2026-02-17T09:37:11.671" v="38" actId="26606"/>
          <ac:picMkLst>
            <pc:docMk/>
            <pc:sldMk cId="1218554995" sldId="292"/>
            <ac:picMk id="98309" creationId="{B0CE5B54-69B1-D436-32C9-C6636A939741}"/>
          </ac:picMkLst>
        </pc:picChg>
      </pc:sldChg>
      <pc:sldChg chg="modSp del mod">
        <pc:chgData name="Dr Charlotte Greenway" userId="21ca5f9ab6ecb0bd" providerId="LiveId" clId="{AD6E5B43-6D93-437D-BF98-C7CE12EA2D06}" dt="2026-02-17T09:52:51.245" v="319" actId="47"/>
        <pc:sldMkLst>
          <pc:docMk/>
          <pc:sldMk cId="1284139372" sldId="294"/>
        </pc:sldMkLst>
        <pc:spChg chg="mod">
          <ac:chgData name="Dr Charlotte Greenway" userId="21ca5f9ab6ecb0bd" providerId="LiveId" clId="{AD6E5B43-6D93-437D-BF98-C7CE12EA2D06}" dt="2026-02-17T09:47:24.533" v="130" actId="1076"/>
          <ac:spMkLst>
            <pc:docMk/>
            <pc:sldMk cId="1284139372" sldId="294"/>
            <ac:spMk id="35843" creationId="{00000000-0000-0000-0000-000000000000}"/>
          </ac:spMkLst>
        </pc:spChg>
      </pc:sldChg>
      <pc:sldChg chg="addSp modSp mod setBg">
        <pc:chgData name="Dr Charlotte Greenway" userId="21ca5f9ab6ecb0bd" providerId="LiveId" clId="{AD6E5B43-6D93-437D-BF98-C7CE12EA2D06}" dt="2026-02-17T13:59:30.267" v="1101"/>
        <pc:sldMkLst>
          <pc:docMk/>
          <pc:sldMk cId="3745886004" sldId="295"/>
        </pc:sldMkLst>
        <pc:spChg chg="mod">
          <ac:chgData name="Dr Charlotte Greenway" userId="21ca5f9ab6ecb0bd" providerId="LiveId" clId="{AD6E5B43-6D93-437D-BF98-C7CE12EA2D06}" dt="2026-02-17T09:48:03.317" v="133" actId="14100"/>
          <ac:spMkLst>
            <pc:docMk/>
            <pc:sldMk cId="3745886004" sldId="295"/>
            <ac:spMk id="2" creationId="{00000000-0000-0000-0000-000000000000}"/>
          </ac:spMkLst>
        </pc:spChg>
        <pc:spChg chg="mod">
          <ac:chgData name="Dr Charlotte Greenway" userId="21ca5f9ab6ecb0bd" providerId="LiveId" clId="{AD6E5B43-6D93-437D-BF98-C7CE12EA2D06}" dt="2026-02-17T09:52:45.838" v="318" actId="20577"/>
          <ac:spMkLst>
            <pc:docMk/>
            <pc:sldMk cId="3745886004" sldId="295"/>
            <ac:spMk id="3" creationId="{00000000-0000-0000-0000-000000000000}"/>
          </ac:spMkLst>
        </pc:spChg>
        <pc:spChg chg="add mod">
          <ac:chgData name="Dr Charlotte Greenway" userId="21ca5f9ab6ecb0bd" providerId="LiveId" clId="{AD6E5B43-6D93-437D-BF98-C7CE12EA2D06}" dt="2026-02-17T09:48:57.633" v="187" actId="6549"/>
          <ac:spMkLst>
            <pc:docMk/>
            <pc:sldMk cId="3745886004" sldId="295"/>
            <ac:spMk id="6" creationId="{D5B7B35D-B019-B102-4A89-67D9D1C86CDC}"/>
          </ac:spMkLst>
        </pc:spChg>
        <pc:picChg chg="add mod">
          <ac:chgData name="Dr Charlotte Greenway" userId="21ca5f9ab6ecb0bd" providerId="LiveId" clId="{AD6E5B43-6D93-437D-BF98-C7CE12EA2D06}" dt="2026-02-17T09:48:13.072" v="138" actId="1076"/>
          <ac:picMkLst>
            <pc:docMk/>
            <pc:sldMk cId="3745886004" sldId="295"/>
            <ac:picMk id="5" creationId="{A327E179-09BD-1079-FE23-86AB853836B2}"/>
          </ac:picMkLst>
        </pc:picChg>
      </pc:sldChg>
      <pc:sldChg chg="addSp delSp modSp mod setBg modAnim">
        <pc:chgData name="Dr Charlotte Greenway" userId="21ca5f9ab6ecb0bd" providerId="LiveId" clId="{AD6E5B43-6D93-437D-BF98-C7CE12EA2D06}" dt="2026-02-18T10:17:36.344" v="2325" actId="20577"/>
        <pc:sldMkLst>
          <pc:docMk/>
          <pc:sldMk cId="2572340190" sldId="296"/>
        </pc:sldMkLst>
        <pc:spChg chg="add del">
          <ac:chgData name="Dr Charlotte Greenway" userId="21ca5f9ab6ecb0bd" providerId="LiveId" clId="{AD6E5B43-6D93-437D-BF98-C7CE12EA2D06}" dt="2026-02-17T09:56:55.745" v="377" actId="22"/>
          <ac:spMkLst>
            <pc:docMk/>
            <pc:sldMk cId="2572340190" sldId="296"/>
            <ac:spMk id="3" creationId="{9DF06A9B-8739-F35D-6B17-D6720019CB40}"/>
          </ac:spMkLst>
        </pc:spChg>
        <pc:spChg chg="mod">
          <ac:chgData name="Dr Charlotte Greenway" userId="21ca5f9ab6ecb0bd" providerId="LiveId" clId="{AD6E5B43-6D93-437D-BF98-C7CE12EA2D06}" dt="2026-02-18T10:17:07.574" v="2318" actId="20577"/>
          <ac:spMkLst>
            <pc:docMk/>
            <pc:sldMk cId="2572340190" sldId="296"/>
            <ac:spMk id="5123" creationId="{00000000-0000-0000-0000-000000000000}"/>
          </ac:spMkLst>
        </pc:spChg>
        <pc:spChg chg="mod">
          <ac:chgData name="Dr Charlotte Greenway" userId="21ca5f9ab6ecb0bd" providerId="LiveId" clId="{AD6E5B43-6D93-437D-BF98-C7CE12EA2D06}" dt="2026-02-18T10:16:27.313" v="2282" actId="1076"/>
          <ac:spMkLst>
            <pc:docMk/>
            <pc:sldMk cId="2572340190" sldId="296"/>
            <ac:spMk id="38914" creationId="{00000000-0000-0000-0000-000000000000}"/>
          </ac:spMkLst>
        </pc:spChg>
        <pc:picChg chg="add">
          <ac:chgData name="Dr Charlotte Greenway" userId="21ca5f9ab6ecb0bd" providerId="LiveId" clId="{AD6E5B43-6D93-437D-BF98-C7CE12EA2D06}" dt="2026-02-17T09:53:21.132" v="320" actId="26606"/>
          <ac:picMkLst>
            <pc:docMk/>
            <pc:sldMk cId="2572340190" sldId="296"/>
            <ac:picMk id="38916" creationId="{3FB8B045-5C87-AD3B-70B9-67631B9717D9}"/>
          </ac:picMkLst>
        </pc:picChg>
      </pc:sldChg>
      <pc:sldChg chg="addSp modSp mod setBg modAnim">
        <pc:chgData name="Dr Charlotte Greenway" userId="21ca5f9ab6ecb0bd" providerId="LiveId" clId="{AD6E5B43-6D93-437D-BF98-C7CE12EA2D06}" dt="2026-02-17T13:59:30.267" v="1101"/>
        <pc:sldMkLst>
          <pc:docMk/>
          <pc:sldMk cId="3921703911" sldId="297"/>
        </pc:sldMkLst>
        <pc:spChg chg="mod">
          <ac:chgData name="Dr Charlotte Greenway" userId="21ca5f9ab6ecb0bd" providerId="LiveId" clId="{AD6E5B43-6D93-437D-BF98-C7CE12EA2D06}" dt="2026-02-17T10:03:10.984" v="458" actId="1076"/>
          <ac:spMkLst>
            <pc:docMk/>
            <pc:sldMk cId="3921703911" sldId="297"/>
            <ac:spMk id="6147" creationId="{00000000-0000-0000-0000-000000000000}"/>
          </ac:spMkLst>
        </pc:spChg>
        <pc:spChg chg="mod">
          <ac:chgData name="Dr Charlotte Greenway" userId="21ca5f9ab6ecb0bd" providerId="LiveId" clId="{AD6E5B43-6D93-437D-BF98-C7CE12EA2D06}" dt="2026-02-17T10:00:33.860" v="406" actId="1076"/>
          <ac:spMkLst>
            <pc:docMk/>
            <pc:sldMk cId="3921703911" sldId="297"/>
            <ac:spMk id="39938" creationId="{00000000-0000-0000-0000-000000000000}"/>
          </ac:spMkLst>
        </pc:spChg>
        <pc:picChg chg="add">
          <ac:chgData name="Dr Charlotte Greenway" userId="21ca5f9ab6ecb0bd" providerId="LiveId" clId="{AD6E5B43-6D93-437D-BF98-C7CE12EA2D06}" dt="2026-02-17T10:00:15.631" v="401" actId="26606"/>
          <ac:picMkLst>
            <pc:docMk/>
            <pc:sldMk cId="3921703911" sldId="297"/>
            <ac:picMk id="39940" creationId="{4DA3E32E-AC0D-3E01-3757-57748C8961D3}"/>
          </ac:picMkLst>
        </pc:picChg>
      </pc:sldChg>
      <pc:sldChg chg="modSp del">
        <pc:chgData name="Dr Charlotte Greenway" userId="21ca5f9ab6ecb0bd" providerId="LiveId" clId="{AD6E5B43-6D93-437D-BF98-C7CE12EA2D06}" dt="2026-02-17T10:03:31.816" v="459" actId="47"/>
        <pc:sldMkLst>
          <pc:docMk/>
          <pc:sldMk cId="795558359" sldId="298"/>
        </pc:sldMkLst>
        <pc:spChg chg="mod">
          <ac:chgData name="Dr Charlotte Greenway" userId="21ca5f9ab6ecb0bd" providerId="LiveId" clId="{AD6E5B43-6D93-437D-BF98-C7CE12EA2D06}" dt="2026-02-17T09:36:04.122" v="0"/>
          <ac:spMkLst>
            <pc:docMk/>
            <pc:sldMk cId="795558359" sldId="298"/>
            <ac:spMk id="99330" creationId="{00000000-0000-0000-0000-000000000000}"/>
          </ac:spMkLst>
        </pc:spChg>
        <pc:spChg chg="mod">
          <ac:chgData name="Dr Charlotte Greenway" userId="21ca5f9ab6ecb0bd" providerId="LiveId" clId="{AD6E5B43-6D93-437D-BF98-C7CE12EA2D06}" dt="2026-02-17T09:36:04.122" v="0"/>
          <ac:spMkLst>
            <pc:docMk/>
            <pc:sldMk cId="795558359" sldId="298"/>
            <ac:spMk id="99331" creationId="{00000000-0000-0000-0000-000000000000}"/>
          </ac:spMkLst>
        </pc:spChg>
      </pc:sldChg>
      <pc:sldChg chg="addSp delSp modSp mod setBg delAnim">
        <pc:chgData name="Dr Charlotte Greenway" userId="21ca5f9ab6ecb0bd" providerId="LiveId" clId="{AD6E5B43-6D93-437D-BF98-C7CE12EA2D06}" dt="2026-02-18T09:00:09.296" v="1286"/>
        <pc:sldMkLst>
          <pc:docMk/>
          <pc:sldMk cId="2120776622" sldId="300"/>
        </pc:sldMkLst>
        <pc:spChg chg="add del mod">
          <ac:chgData name="Dr Charlotte Greenway" userId="21ca5f9ab6ecb0bd" providerId="LiveId" clId="{AD6E5B43-6D93-437D-BF98-C7CE12EA2D06}" dt="2026-02-17T10:49:54.964" v="959" actId="478"/>
          <ac:spMkLst>
            <pc:docMk/>
            <pc:sldMk cId="2120776622" sldId="300"/>
            <ac:spMk id="3" creationId="{2B7D4374-1AC5-220B-420A-E0C6B1E2BF27}"/>
          </ac:spMkLst>
        </pc:spChg>
        <pc:spChg chg="add del">
          <ac:chgData name="Dr Charlotte Greenway" userId="21ca5f9ab6ecb0bd" providerId="LiveId" clId="{AD6E5B43-6D93-437D-BF98-C7CE12EA2D06}" dt="2026-02-17T10:49:59.368" v="961" actId="22"/>
          <ac:spMkLst>
            <pc:docMk/>
            <pc:sldMk cId="2120776622" sldId="300"/>
            <ac:spMk id="5" creationId="{0699F4BB-757A-6EC7-3DFF-7DED68E826DC}"/>
          </ac:spMkLst>
        </pc:spChg>
        <pc:spChg chg="add mod">
          <ac:chgData name="Dr Charlotte Greenway" userId="21ca5f9ab6ecb0bd" providerId="LiveId" clId="{AD6E5B43-6D93-437D-BF98-C7CE12EA2D06}" dt="2026-02-17T13:54:40.076" v="1086" actId="1076"/>
          <ac:spMkLst>
            <pc:docMk/>
            <pc:sldMk cId="2120776622" sldId="300"/>
            <ac:spMk id="7" creationId="{8F9D8BCA-F5E8-7934-8C53-324488373E6C}"/>
          </ac:spMkLst>
        </pc:spChg>
        <pc:spChg chg="add del">
          <ac:chgData name="Dr Charlotte Greenway" userId="21ca5f9ab6ecb0bd" providerId="LiveId" clId="{AD6E5B43-6D93-437D-BF98-C7CE12EA2D06}" dt="2026-02-17T10:55:18.501" v="986" actId="22"/>
          <ac:spMkLst>
            <pc:docMk/>
            <pc:sldMk cId="2120776622" sldId="300"/>
            <ac:spMk id="9" creationId="{F9C9CECD-B1C3-E327-C793-D4545E58BD05}"/>
          </ac:spMkLst>
        </pc:spChg>
        <pc:spChg chg="add mod">
          <ac:chgData name="Dr Charlotte Greenway" userId="21ca5f9ab6ecb0bd" providerId="LiveId" clId="{AD6E5B43-6D93-437D-BF98-C7CE12EA2D06}" dt="2026-02-17T10:59:31.190" v="1012" actId="1076"/>
          <ac:spMkLst>
            <pc:docMk/>
            <pc:sldMk cId="2120776622" sldId="300"/>
            <ac:spMk id="11" creationId="{9B7BCF1F-D7FB-451D-D83E-1901A9BC034E}"/>
          </ac:spMkLst>
        </pc:spChg>
        <pc:spChg chg="del mod">
          <ac:chgData name="Dr Charlotte Greenway" userId="21ca5f9ab6ecb0bd" providerId="LiveId" clId="{AD6E5B43-6D93-437D-BF98-C7CE12EA2D06}" dt="2026-02-17T10:48:06.309" v="958" actId="478"/>
          <ac:spMkLst>
            <pc:docMk/>
            <pc:sldMk cId="2120776622" sldId="300"/>
            <ac:spMk id="8195" creationId="{00000000-0000-0000-0000-000000000000}"/>
          </ac:spMkLst>
        </pc:spChg>
        <pc:spChg chg="mod">
          <ac:chgData name="Dr Charlotte Greenway" userId="21ca5f9ab6ecb0bd" providerId="LiveId" clId="{AD6E5B43-6D93-437D-BF98-C7CE12EA2D06}" dt="2026-02-17T13:53:39.850" v="1063" actId="1076"/>
          <ac:spMkLst>
            <pc:docMk/>
            <pc:sldMk cId="2120776622" sldId="300"/>
            <ac:spMk id="41986" creationId="{00000000-0000-0000-0000-000000000000}"/>
          </ac:spMkLst>
        </pc:spChg>
        <pc:picChg chg="add mod">
          <ac:chgData name="Dr Charlotte Greenway" userId="21ca5f9ab6ecb0bd" providerId="LiveId" clId="{AD6E5B43-6D93-437D-BF98-C7CE12EA2D06}" dt="2026-02-17T13:54:40.076" v="1086" actId="1076"/>
          <ac:picMkLst>
            <pc:docMk/>
            <pc:sldMk cId="2120776622" sldId="300"/>
            <ac:picMk id="1026" creationId="{D1232E2F-48A7-6BF0-539E-CA19E3E4F82D}"/>
          </ac:picMkLst>
        </pc:picChg>
        <pc:picChg chg="add mod">
          <ac:chgData name="Dr Charlotte Greenway" userId="21ca5f9ab6ecb0bd" providerId="LiveId" clId="{AD6E5B43-6D93-437D-BF98-C7CE12EA2D06}" dt="2026-02-17T14:09:11.079" v="1140" actId="14861"/>
          <ac:picMkLst>
            <pc:docMk/>
            <pc:sldMk cId="2120776622" sldId="300"/>
            <ac:picMk id="1028" creationId="{D95D3F62-9EDB-43F0-D92E-C8E1AB57E72B}"/>
          </ac:picMkLst>
        </pc:picChg>
      </pc:sldChg>
      <pc:sldChg chg="del">
        <pc:chgData name="Dr Charlotte Greenway" userId="21ca5f9ab6ecb0bd" providerId="LiveId" clId="{AD6E5B43-6D93-437D-BF98-C7CE12EA2D06}" dt="2026-02-17T13:21:11.785" v="1013" actId="47"/>
        <pc:sldMkLst>
          <pc:docMk/>
          <pc:sldMk cId="3952580239" sldId="302"/>
        </pc:sldMkLst>
      </pc:sldChg>
      <pc:sldChg chg="modSp del">
        <pc:chgData name="Dr Charlotte Greenway" userId="21ca5f9ab6ecb0bd" providerId="LiveId" clId="{AD6E5B43-6D93-437D-BF98-C7CE12EA2D06}" dt="2026-02-17T13:53:01.222" v="1060" actId="47"/>
        <pc:sldMkLst>
          <pc:docMk/>
          <pc:sldMk cId="3115174903" sldId="305"/>
        </pc:sldMkLst>
        <pc:spChg chg="mod">
          <ac:chgData name="Dr Charlotte Greenway" userId="21ca5f9ab6ecb0bd" providerId="LiveId" clId="{AD6E5B43-6D93-437D-BF98-C7CE12EA2D06}" dt="2026-02-17T09:36:04.122" v="0"/>
          <ac:spMkLst>
            <pc:docMk/>
            <pc:sldMk cId="3115174903" sldId="305"/>
            <ac:spMk id="2" creationId="{00000000-0000-0000-0000-000000000000}"/>
          </ac:spMkLst>
        </pc:spChg>
      </pc:sldChg>
      <pc:sldChg chg="del">
        <pc:chgData name="Dr Charlotte Greenway" userId="21ca5f9ab6ecb0bd" providerId="LiveId" clId="{AD6E5B43-6D93-437D-BF98-C7CE12EA2D06}" dt="2026-02-17T13:53:07.147" v="1061" actId="47"/>
        <pc:sldMkLst>
          <pc:docMk/>
          <pc:sldMk cId="533521857" sldId="306"/>
        </pc:sldMkLst>
      </pc:sldChg>
      <pc:sldChg chg="modSp del">
        <pc:chgData name="Dr Charlotte Greenway" userId="21ca5f9ab6ecb0bd" providerId="LiveId" clId="{AD6E5B43-6D93-437D-BF98-C7CE12EA2D06}" dt="2026-02-18T09:24:15.703" v="1366" actId="47"/>
        <pc:sldMkLst>
          <pc:docMk/>
          <pc:sldMk cId="483537025" sldId="309"/>
        </pc:sldMkLst>
        <pc:spChg chg="mod">
          <ac:chgData name="Dr Charlotte Greenway" userId="21ca5f9ab6ecb0bd" providerId="LiveId" clId="{AD6E5B43-6D93-437D-BF98-C7CE12EA2D06}" dt="2026-02-17T09:36:04.122" v="0"/>
          <ac:spMkLst>
            <pc:docMk/>
            <pc:sldMk cId="483537025" sldId="309"/>
            <ac:spMk id="2" creationId="{00000000-0000-0000-0000-000000000000}"/>
          </ac:spMkLst>
        </pc:spChg>
      </pc:sldChg>
      <pc:sldChg chg="modSp del">
        <pc:chgData name="Dr Charlotte Greenway" userId="21ca5f9ab6ecb0bd" providerId="LiveId" clId="{AD6E5B43-6D93-437D-BF98-C7CE12EA2D06}" dt="2026-02-18T09:31:14.488" v="1539" actId="47"/>
        <pc:sldMkLst>
          <pc:docMk/>
          <pc:sldMk cId="391193487" sldId="310"/>
        </pc:sldMkLst>
        <pc:spChg chg="mod">
          <ac:chgData name="Dr Charlotte Greenway" userId="21ca5f9ab6ecb0bd" providerId="LiveId" clId="{AD6E5B43-6D93-437D-BF98-C7CE12EA2D06}" dt="2026-02-17T09:36:04.122" v="0"/>
          <ac:spMkLst>
            <pc:docMk/>
            <pc:sldMk cId="391193487" sldId="310"/>
            <ac:spMk id="2" creationId="{00000000-0000-0000-0000-000000000000}"/>
          </ac:spMkLst>
        </pc:spChg>
        <pc:spChg chg="mod">
          <ac:chgData name="Dr Charlotte Greenway" userId="21ca5f9ab6ecb0bd" providerId="LiveId" clId="{AD6E5B43-6D93-437D-BF98-C7CE12EA2D06}" dt="2026-02-17T09:36:04.122" v="0"/>
          <ac:spMkLst>
            <pc:docMk/>
            <pc:sldMk cId="391193487" sldId="310"/>
            <ac:spMk id="3" creationId="{00000000-0000-0000-0000-000000000000}"/>
          </ac:spMkLst>
        </pc:spChg>
      </pc:sldChg>
      <pc:sldChg chg="modSp del">
        <pc:chgData name="Dr Charlotte Greenway" userId="21ca5f9ab6ecb0bd" providerId="LiveId" clId="{AD6E5B43-6D93-437D-BF98-C7CE12EA2D06}" dt="2026-02-18T09:31:17.590" v="1541" actId="47"/>
        <pc:sldMkLst>
          <pc:docMk/>
          <pc:sldMk cId="2706212352" sldId="312"/>
        </pc:sldMkLst>
        <pc:spChg chg="mod">
          <ac:chgData name="Dr Charlotte Greenway" userId="21ca5f9ab6ecb0bd" providerId="LiveId" clId="{AD6E5B43-6D93-437D-BF98-C7CE12EA2D06}" dt="2026-02-17T09:36:04.122" v="0"/>
          <ac:spMkLst>
            <pc:docMk/>
            <pc:sldMk cId="2706212352" sldId="312"/>
            <ac:spMk id="2" creationId="{00000000-0000-0000-0000-000000000000}"/>
          </ac:spMkLst>
        </pc:spChg>
        <pc:spChg chg="mod">
          <ac:chgData name="Dr Charlotte Greenway" userId="21ca5f9ab6ecb0bd" providerId="LiveId" clId="{AD6E5B43-6D93-437D-BF98-C7CE12EA2D06}" dt="2026-02-17T09:36:04.122" v="0"/>
          <ac:spMkLst>
            <pc:docMk/>
            <pc:sldMk cId="2706212352" sldId="312"/>
            <ac:spMk id="3" creationId="{00000000-0000-0000-0000-000000000000}"/>
          </ac:spMkLst>
        </pc:spChg>
      </pc:sldChg>
      <pc:sldChg chg="modSp del">
        <pc:chgData name="Dr Charlotte Greenway" userId="21ca5f9ab6ecb0bd" providerId="LiveId" clId="{AD6E5B43-6D93-437D-BF98-C7CE12EA2D06}" dt="2026-02-18T10:01:31.801" v="1933" actId="47"/>
        <pc:sldMkLst>
          <pc:docMk/>
          <pc:sldMk cId="1327058094" sldId="314"/>
        </pc:sldMkLst>
        <pc:spChg chg="mod">
          <ac:chgData name="Dr Charlotte Greenway" userId="21ca5f9ab6ecb0bd" providerId="LiveId" clId="{AD6E5B43-6D93-437D-BF98-C7CE12EA2D06}" dt="2026-02-17T09:36:04.122" v="0"/>
          <ac:spMkLst>
            <pc:docMk/>
            <pc:sldMk cId="1327058094" sldId="314"/>
            <ac:spMk id="2" creationId="{00000000-0000-0000-0000-000000000000}"/>
          </ac:spMkLst>
        </pc:spChg>
        <pc:spChg chg="mod">
          <ac:chgData name="Dr Charlotte Greenway" userId="21ca5f9ab6ecb0bd" providerId="LiveId" clId="{AD6E5B43-6D93-437D-BF98-C7CE12EA2D06}" dt="2026-02-17T09:36:04.122" v="0"/>
          <ac:spMkLst>
            <pc:docMk/>
            <pc:sldMk cId="1327058094" sldId="314"/>
            <ac:spMk id="3" creationId="{00000000-0000-0000-0000-000000000000}"/>
          </ac:spMkLst>
        </pc:spChg>
      </pc:sldChg>
      <pc:sldChg chg="del">
        <pc:chgData name="Dr Charlotte Greenway" userId="21ca5f9ab6ecb0bd" providerId="LiveId" clId="{AD6E5B43-6D93-437D-BF98-C7CE12EA2D06}" dt="2026-02-18T10:02:08.144" v="1936" actId="47"/>
        <pc:sldMkLst>
          <pc:docMk/>
          <pc:sldMk cId="177534147" sldId="315"/>
        </pc:sldMkLst>
      </pc:sldChg>
      <pc:sldChg chg="addSp modSp mod modAnim">
        <pc:chgData name="Dr Charlotte Greenway" userId="21ca5f9ab6ecb0bd" providerId="LiveId" clId="{AD6E5B43-6D93-437D-BF98-C7CE12EA2D06}" dt="2026-02-18T10:19:59.648" v="2413" actId="1076"/>
        <pc:sldMkLst>
          <pc:docMk/>
          <pc:sldMk cId="102623444" sldId="316"/>
        </pc:sldMkLst>
        <pc:spChg chg="add mod">
          <ac:chgData name="Dr Charlotte Greenway" userId="21ca5f9ab6ecb0bd" providerId="LiveId" clId="{AD6E5B43-6D93-437D-BF98-C7CE12EA2D06}" dt="2026-02-18T10:19:59.648" v="2413" actId="1076"/>
          <ac:spMkLst>
            <pc:docMk/>
            <pc:sldMk cId="102623444" sldId="316"/>
            <ac:spMk id="3" creationId="{0089ACBA-80BA-FFA2-CA74-3DED648E9D12}"/>
          </ac:spMkLst>
        </pc:spChg>
        <pc:spChg chg="mod">
          <ac:chgData name="Dr Charlotte Greenway" userId="21ca5f9ab6ecb0bd" providerId="LiveId" clId="{AD6E5B43-6D93-437D-BF98-C7CE12EA2D06}" dt="2026-02-18T10:15:49.804" v="2268" actId="1076"/>
          <ac:spMkLst>
            <pc:docMk/>
            <pc:sldMk cId="102623444" sldId="316"/>
            <ac:spMk id="20483" creationId="{00000000-0000-0000-0000-000000000000}"/>
          </ac:spMkLst>
        </pc:spChg>
        <pc:spChg chg="mod">
          <ac:chgData name="Dr Charlotte Greenway" userId="21ca5f9ab6ecb0bd" providerId="LiveId" clId="{AD6E5B43-6D93-437D-BF98-C7CE12EA2D06}" dt="2026-02-18T10:10:09.458" v="1994" actId="1076"/>
          <ac:spMkLst>
            <pc:docMk/>
            <pc:sldMk cId="102623444" sldId="316"/>
            <ac:spMk id="51202" creationId="{00000000-0000-0000-0000-000000000000}"/>
          </ac:spMkLst>
        </pc:spChg>
      </pc:sldChg>
      <pc:sldChg chg="modSp del mod">
        <pc:chgData name="Dr Charlotte Greenway" userId="21ca5f9ab6ecb0bd" providerId="LiveId" clId="{AD6E5B43-6D93-437D-BF98-C7CE12EA2D06}" dt="2026-02-18T10:14:37.347" v="2234" actId="47"/>
        <pc:sldMkLst>
          <pc:docMk/>
          <pc:sldMk cId="2692082958" sldId="317"/>
        </pc:sldMkLst>
        <pc:spChg chg="mod">
          <ac:chgData name="Dr Charlotte Greenway" userId="21ca5f9ab6ecb0bd" providerId="LiveId" clId="{AD6E5B43-6D93-437D-BF98-C7CE12EA2D06}" dt="2026-02-17T09:36:04.122" v="0"/>
          <ac:spMkLst>
            <pc:docMk/>
            <pc:sldMk cId="2692082958" sldId="317"/>
            <ac:spMk id="2" creationId="{00000000-0000-0000-0000-000000000000}"/>
          </ac:spMkLst>
        </pc:spChg>
        <pc:spChg chg="mod">
          <ac:chgData name="Dr Charlotte Greenway" userId="21ca5f9ab6ecb0bd" providerId="LiveId" clId="{AD6E5B43-6D93-437D-BF98-C7CE12EA2D06}" dt="2026-02-17T09:36:05.008" v="10" actId="27636"/>
          <ac:spMkLst>
            <pc:docMk/>
            <pc:sldMk cId="2692082958" sldId="317"/>
            <ac:spMk id="3" creationId="{00000000-0000-0000-0000-000000000000}"/>
          </ac:spMkLst>
        </pc:spChg>
      </pc:sldChg>
      <pc:sldChg chg="modSp del mod">
        <pc:chgData name="Dr Charlotte Greenway" userId="21ca5f9ab6ecb0bd" providerId="LiveId" clId="{AD6E5B43-6D93-437D-BF98-C7CE12EA2D06}" dt="2026-02-18T10:14:46.303" v="2235" actId="47"/>
        <pc:sldMkLst>
          <pc:docMk/>
          <pc:sldMk cId="1558047550" sldId="318"/>
        </pc:sldMkLst>
        <pc:spChg chg="mod">
          <ac:chgData name="Dr Charlotte Greenway" userId="21ca5f9ab6ecb0bd" providerId="LiveId" clId="{AD6E5B43-6D93-437D-BF98-C7CE12EA2D06}" dt="2026-02-17T09:36:04.122" v="0"/>
          <ac:spMkLst>
            <pc:docMk/>
            <pc:sldMk cId="1558047550" sldId="318"/>
            <ac:spMk id="2" creationId="{00000000-0000-0000-0000-000000000000}"/>
          </ac:spMkLst>
        </pc:spChg>
        <pc:spChg chg="mod">
          <ac:chgData name="Dr Charlotte Greenway" userId="21ca5f9ab6ecb0bd" providerId="LiveId" clId="{AD6E5B43-6D93-437D-BF98-C7CE12EA2D06}" dt="2026-02-17T09:36:05.035" v="11" actId="27636"/>
          <ac:spMkLst>
            <pc:docMk/>
            <pc:sldMk cId="1558047550" sldId="318"/>
            <ac:spMk id="3" creationId="{00000000-0000-0000-0000-000000000000}"/>
          </ac:spMkLst>
        </pc:spChg>
      </pc:sldChg>
      <pc:sldChg chg="modSp del">
        <pc:chgData name="Dr Charlotte Greenway" userId="21ca5f9ab6ecb0bd" providerId="LiveId" clId="{AD6E5B43-6D93-437D-BF98-C7CE12EA2D06}" dt="2026-02-17T13:53:09.930" v="1062" actId="47"/>
        <pc:sldMkLst>
          <pc:docMk/>
          <pc:sldMk cId="620101410" sldId="319"/>
        </pc:sldMkLst>
        <pc:spChg chg="mod">
          <ac:chgData name="Dr Charlotte Greenway" userId="21ca5f9ab6ecb0bd" providerId="LiveId" clId="{AD6E5B43-6D93-437D-BF98-C7CE12EA2D06}" dt="2026-02-17T09:36:04.122" v="0"/>
          <ac:spMkLst>
            <pc:docMk/>
            <pc:sldMk cId="620101410" sldId="319"/>
            <ac:spMk id="2" creationId="{00000000-0000-0000-0000-000000000000}"/>
          </ac:spMkLst>
        </pc:spChg>
        <pc:spChg chg="mod">
          <ac:chgData name="Dr Charlotte Greenway" userId="21ca5f9ab6ecb0bd" providerId="LiveId" clId="{AD6E5B43-6D93-437D-BF98-C7CE12EA2D06}" dt="2026-02-17T09:36:04.122" v="0"/>
          <ac:spMkLst>
            <pc:docMk/>
            <pc:sldMk cId="620101410" sldId="319"/>
            <ac:spMk id="3" creationId="{00000000-0000-0000-0000-000000000000}"/>
          </ac:spMkLst>
        </pc:spChg>
      </pc:sldChg>
      <pc:sldChg chg="modSp del">
        <pc:chgData name="Dr Charlotte Greenway" userId="21ca5f9ab6ecb0bd" providerId="LiveId" clId="{AD6E5B43-6D93-437D-BF98-C7CE12EA2D06}" dt="2026-02-18T09:31:15.927" v="1540" actId="47"/>
        <pc:sldMkLst>
          <pc:docMk/>
          <pc:sldMk cId="3794309637" sldId="344"/>
        </pc:sldMkLst>
        <pc:spChg chg="mod">
          <ac:chgData name="Dr Charlotte Greenway" userId="21ca5f9ab6ecb0bd" providerId="LiveId" clId="{AD6E5B43-6D93-437D-BF98-C7CE12EA2D06}" dt="2026-02-17T09:36:04.122" v="0"/>
          <ac:spMkLst>
            <pc:docMk/>
            <pc:sldMk cId="3794309637" sldId="344"/>
            <ac:spMk id="2" creationId="{27AF966D-0C09-4B7F-B077-AAE3B78A3D76}"/>
          </ac:spMkLst>
        </pc:spChg>
      </pc:sldChg>
      <pc:sldChg chg="modSp del mod">
        <pc:chgData name="Dr Charlotte Greenway" userId="21ca5f9ab6ecb0bd" providerId="LiveId" clId="{AD6E5B43-6D93-437D-BF98-C7CE12EA2D06}" dt="2026-02-18T09:55:50.624" v="1817" actId="47"/>
        <pc:sldMkLst>
          <pc:docMk/>
          <pc:sldMk cId="1534500014" sldId="345"/>
        </pc:sldMkLst>
        <pc:spChg chg="mod">
          <ac:chgData name="Dr Charlotte Greenway" userId="21ca5f9ab6ecb0bd" providerId="LiveId" clId="{AD6E5B43-6D93-437D-BF98-C7CE12EA2D06}" dt="2026-02-17T09:36:04.907" v="4" actId="27636"/>
          <ac:spMkLst>
            <pc:docMk/>
            <pc:sldMk cId="1534500014" sldId="345"/>
            <ac:spMk id="2" creationId="{501A1ABA-235C-41DA-906E-F3F1883E54C1}"/>
          </ac:spMkLst>
        </pc:spChg>
        <pc:spChg chg="mod">
          <ac:chgData name="Dr Charlotte Greenway" userId="21ca5f9ab6ecb0bd" providerId="LiveId" clId="{AD6E5B43-6D93-437D-BF98-C7CE12EA2D06}" dt="2026-02-17T09:36:04.122" v="0"/>
          <ac:spMkLst>
            <pc:docMk/>
            <pc:sldMk cId="1534500014" sldId="345"/>
            <ac:spMk id="3" creationId="{01EFA3FC-5593-469A-AC06-F258499EA373}"/>
          </ac:spMkLst>
        </pc:spChg>
      </pc:sldChg>
      <pc:sldChg chg="modSp del mod">
        <pc:chgData name="Dr Charlotte Greenway" userId="21ca5f9ab6ecb0bd" providerId="LiveId" clId="{AD6E5B43-6D93-437D-BF98-C7CE12EA2D06}" dt="2026-02-18T09:55:52.327" v="1818" actId="47"/>
        <pc:sldMkLst>
          <pc:docMk/>
          <pc:sldMk cId="3681622412" sldId="346"/>
        </pc:sldMkLst>
        <pc:spChg chg="mod">
          <ac:chgData name="Dr Charlotte Greenway" userId="21ca5f9ab6ecb0bd" providerId="LiveId" clId="{AD6E5B43-6D93-437D-BF98-C7CE12EA2D06}" dt="2026-02-17T09:36:04.920" v="5" actId="27636"/>
          <ac:spMkLst>
            <pc:docMk/>
            <pc:sldMk cId="3681622412" sldId="346"/>
            <ac:spMk id="2" creationId="{1D67B2E9-9476-480E-B962-6D86F0A3049D}"/>
          </ac:spMkLst>
        </pc:spChg>
        <pc:spChg chg="mod">
          <ac:chgData name="Dr Charlotte Greenway" userId="21ca5f9ab6ecb0bd" providerId="LiveId" clId="{AD6E5B43-6D93-437D-BF98-C7CE12EA2D06}" dt="2026-02-17T09:36:04.122" v="0"/>
          <ac:spMkLst>
            <pc:docMk/>
            <pc:sldMk cId="3681622412" sldId="346"/>
            <ac:spMk id="3" creationId="{838B975D-870D-4A23-887C-2A34A77E9601}"/>
          </ac:spMkLst>
        </pc:spChg>
      </pc:sldChg>
      <pc:sldChg chg="modSp del mod">
        <pc:chgData name="Dr Charlotte Greenway" userId="21ca5f9ab6ecb0bd" providerId="LiveId" clId="{AD6E5B43-6D93-437D-BF98-C7CE12EA2D06}" dt="2026-02-18T09:55:54.147" v="1819" actId="47"/>
        <pc:sldMkLst>
          <pc:docMk/>
          <pc:sldMk cId="313799410" sldId="347"/>
        </pc:sldMkLst>
        <pc:spChg chg="mod">
          <ac:chgData name="Dr Charlotte Greenway" userId="21ca5f9ab6ecb0bd" providerId="LiveId" clId="{AD6E5B43-6D93-437D-BF98-C7CE12EA2D06}" dt="2026-02-17T09:36:04.930" v="6" actId="27636"/>
          <ac:spMkLst>
            <pc:docMk/>
            <pc:sldMk cId="313799410" sldId="347"/>
            <ac:spMk id="2" creationId="{1D67B2E9-9476-480E-B962-6D86F0A3049D}"/>
          </ac:spMkLst>
        </pc:spChg>
        <pc:spChg chg="mod">
          <ac:chgData name="Dr Charlotte Greenway" userId="21ca5f9ab6ecb0bd" providerId="LiveId" clId="{AD6E5B43-6D93-437D-BF98-C7CE12EA2D06}" dt="2026-02-17T09:36:04.122" v="0"/>
          <ac:spMkLst>
            <pc:docMk/>
            <pc:sldMk cId="313799410" sldId="347"/>
            <ac:spMk id="3" creationId="{838B975D-870D-4A23-887C-2A34A77E9601}"/>
          </ac:spMkLst>
        </pc:spChg>
      </pc:sldChg>
      <pc:sldChg chg="modSp del mod">
        <pc:chgData name="Dr Charlotte Greenway" userId="21ca5f9ab6ecb0bd" providerId="LiveId" clId="{AD6E5B43-6D93-437D-BF98-C7CE12EA2D06}" dt="2026-02-18T09:55:55.561" v="1820" actId="47"/>
        <pc:sldMkLst>
          <pc:docMk/>
          <pc:sldMk cId="2982822149" sldId="348"/>
        </pc:sldMkLst>
        <pc:spChg chg="mod">
          <ac:chgData name="Dr Charlotte Greenway" userId="21ca5f9ab6ecb0bd" providerId="LiveId" clId="{AD6E5B43-6D93-437D-BF98-C7CE12EA2D06}" dt="2026-02-17T09:36:04.945" v="7" actId="27636"/>
          <ac:spMkLst>
            <pc:docMk/>
            <pc:sldMk cId="2982822149" sldId="348"/>
            <ac:spMk id="2" creationId="{1D67B2E9-9476-480E-B962-6D86F0A3049D}"/>
          </ac:spMkLst>
        </pc:spChg>
        <pc:spChg chg="mod">
          <ac:chgData name="Dr Charlotte Greenway" userId="21ca5f9ab6ecb0bd" providerId="LiveId" clId="{AD6E5B43-6D93-437D-BF98-C7CE12EA2D06}" dt="2026-02-17T09:36:04.122" v="0"/>
          <ac:spMkLst>
            <pc:docMk/>
            <pc:sldMk cId="2982822149" sldId="348"/>
            <ac:spMk id="3" creationId="{838B975D-870D-4A23-887C-2A34A77E9601}"/>
          </ac:spMkLst>
        </pc:spChg>
      </pc:sldChg>
      <pc:sldChg chg="modSp del mod">
        <pc:chgData name="Dr Charlotte Greenway" userId="21ca5f9ab6ecb0bd" providerId="LiveId" clId="{AD6E5B43-6D93-437D-BF98-C7CE12EA2D06}" dt="2026-02-18T09:55:57.087" v="1821" actId="47"/>
        <pc:sldMkLst>
          <pc:docMk/>
          <pc:sldMk cId="1034744218" sldId="349"/>
        </pc:sldMkLst>
        <pc:spChg chg="mod">
          <ac:chgData name="Dr Charlotte Greenway" userId="21ca5f9ab6ecb0bd" providerId="LiveId" clId="{AD6E5B43-6D93-437D-BF98-C7CE12EA2D06}" dt="2026-02-17T09:36:04.958" v="8" actId="27636"/>
          <ac:spMkLst>
            <pc:docMk/>
            <pc:sldMk cId="1034744218" sldId="349"/>
            <ac:spMk id="2" creationId="{1D67B2E9-9476-480E-B962-6D86F0A3049D}"/>
          </ac:spMkLst>
        </pc:spChg>
        <pc:spChg chg="mod">
          <ac:chgData name="Dr Charlotte Greenway" userId="21ca5f9ab6ecb0bd" providerId="LiveId" clId="{AD6E5B43-6D93-437D-BF98-C7CE12EA2D06}" dt="2026-02-17T09:36:04.122" v="0"/>
          <ac:spMkLst>
            <pc:docMk/>
            <pc:sldMk cId="1034744218" sldId="349"/>
            <ac:spMk id="3" creationId="{838B975D-870D-4A23-887C-2A34A77E9601}"/>
          </ac:spMkLst>
        </pc:spChg>
      </pc:sldChg>
      <pc:sldChg chg="addSp delSp modSp mod ord setBg">
        <pc:chgData name="Dr Charlotte Greenway" userId="21ca5f9ab6ecb0bd" providerId="LiveId" clId="{AD6E5B43-6D93-437D-BF98-C7CE12EA2D06}" dt="2026-02-18T09:29:35.932" v="1502"/>
        <pc:sldMkLst>
          <pc:docMk/>
          <pc:sldMk cId="19642592" sldId="351"/>
        </pc:sldMkLst>
        <pc:spChg chg="mod">
          <ac:chgData name="Dr Charlotte Greenway" userId="21ca5f9ab6ecb0bd" providerId="LiveId" clId="{AD6E5B43-6D93-437D-BF98-C7CE12EA2D06}" dt="2026-02-18T09:28:13.279" v="1498" actId="1076"/>
          <ac:spMkLst>
            <pc:docMk/>
            <pc:sldMk cId="19642592" sldId="351"/>
            <ac:spMk id="2" creationId="{A195DD87-514F-4690-7359-918EC65C6984}"/>
          </ac:spMkLst>
        </pc:spChg>
        <pc:spChg chg="del mod">
          <ac:chgData name="Dr Charlotte Greenway" userId="21ca5f9ab6ecb0bd" providerId="LiveId" clId="{AD6E5B43-6D93-437D-BF98-C7CE12EA2D06}" dt="2026-02-18T09:25:08.544" v="1412" actId="478"/>
          <ac:spMkLst>
            <pc:docMk/>
            <pc:sldMk cId="19642592" sldId="351"/>
            <ac:spMk id="3" creationId="{4CCBDD7F-69AC-BC86-00F6-A4589033867F}"/>
          </ac:spMkLst>
        </pc:spChg>
        <pc:spChg chg="add del mod">
          <ac:chgData name="Dr Charlotte Greenway" userId="21ca5f9ab6ecb0bd" providerId="LiveId" clId="{AD6E5B43-6D93-437D-BF98-C7CE12EA2D06}" dt="2026-02-18T09:25:48.870" v="1413" actId="478"/>
          <ac:spMkLst>
            <pc:docMk/>
            <pc:sldMk cId="19642592" sldId="351"/>
            <ac:spMk id="5" creationId="{59468A79-B063-6870-9EE3-416C192C5D33}"/>
          </ac:spMkLst>
        </pc:spChg>
        <pc:spChg chg="add del mod">
          <ac:chgData name="Dr Charlotte Greenway" userId="21ca5f9ab6ecb0bd" providerId="LiveId" clId="{AD6E5B43-6D93-437D-BF98-C7CE12EA2D06}" dt="2026-02-18T09:26:11.219" v="1416" actId="478"/>
          <ac:spMkLst>
            <pc:docMk/>
            <pc:sldMk cId="19642592" sldId="351"/>
            <ac:spMk id="7" creationId="{F80A933C-F4AC-AC14-D61C-9FD482E3D2AF}"/>
          </ac:spMkLst>
        </pc:spChg>
        <pc:graphicFrameChg chg="add mod ord modGraphic">
          <ac:chgData name="Dr Charlotte Greenway" userId="21ca5f9ab6ecb0bd" providerId="LiveId" clId="{AD6E5B43-6D93-437D-BF98-C7CE12EA2D06}" dt="2026-02-18T09:27:23.225" v="1466" actId="20577"/>
          <ac:graphicFrameMkLst>
            <pc:docMk/>
            <pc:sldMk cId="19642592" sldId="351"/>
            <ac:graphicFrameMk id="6" creationId="{4AADDA66-748B-1AED-D5C1-75233B2DCFD0}"/>
          </ac:graphicFrameMkLst>
        </pc:graphicFrameChg>
      </pc:sldChg>
      <pc:sldChg chg="modSp del">
        <pc:chgData name="Dr Charlotte Greenway" userId="21ca5f9ab6ecb0bd" providerId="LiveId" clId="{AD6E5B43-6D93-437D-BF98-C7CE12EA2D06}" dt="2026-02-17T13:52:54.300" v="1059" actId="47"/>
        <pc:sldMkLst>
          <pc:docMk/>
          <pc:sldMk cId="1424735251" sldId="352"/>
        </pc:sldMkLst>
        <pc:spChg chg="mod">
          <ac:chgData name="Dr Charlotte Greenway" userId="21ca5f9ab6ecb0bd" providerId="LiveId" clId="{AD6E5B43-6D93-437D-BF98-C7CE12EA2D06}" dt="2026-02-17T09:36:04.122" v="0"/>
          <ac:spMkLst>
            <pc:docMk/>
            <pc:sldMk cId="1424735251" sldId="352"/>
            <ac:spMk id="2" creationId="{2193313C-52B4-FB9D-B5F1-C2E8050E7476}"/>
          </ac:spMkLst>
        </pc:spChg>
        <pc:spChg chg="mod">
          <ac:chgData name="Dr Charlotte Greenway" userId="21ca5f9ab6ecb0bd" providerId="LiveId" clId="{AD6E5B43-6D93-437D-BF98-C7CE12EA2D06}" dt="2026-02-17T09:36:04.122" v="0"/>
          <ac:spMkLst>
            <pc:docMk/>
            <pc:sldMk cId="1424735251" sldId="352"/>
            <ac:spMk id="3" creationId="{37E497D7-BAA0-AF4D-7BB8-855A211AFACC}"/>
          </ac:spMkLst>
        </pc:spChg>
      </pc:sldChg>
      <pc:sldChg chg="addSp modSp mod setBg modNotesTx">
        <pc:chgData name="Dr Charlotte Greenway" userId="21ca5f9ab6ecb0bd" providerId="LiveId" clId="{AD6E5B43-6D93-437D-BF98-C7CE12EA2D06}" dt="2026-02-18T09:50:07.859" v="1733" actId="20577"/>
        <pc:sldMkLst>
          <pc:docMk/>
          <pc:sldMk cId="2105822670" sldId="353"/>
        </pc:sldMkLst>
        <pc:spChg chg="mod">
          <ac:chgData name="Dr Charlotte Greenway" userId="21ca5f9ab6ecb0bd" providerId="LiveId" clId="{AD6E5B43-6D93-437D-BF98-C7CE12EA2D06}" dt="2026-02-18T08:56:30.872" v="1258" actId="1076"/>
          <ac:spMkLst>
            <pc:docMk/>
            <pc:sldMk cId="2105822670" sldId="353"/>
            <ac:spMk id="2" creationId="{30FB57A6-013F-35FC-3EC7-3959D5689AE5}"/>
          </ac:spMkLst>
        </pc:spChg>
        <pc:spChg chg="mod">
          <ac:chgData name="Dr Charlotte Greenway" userId="21ca5f9ab6ecb0bd" providerId="LiveId" clId="{AD6E5B43-6D93-437D-BF98-C7CE12EA2D06}" dt="2026-02-18T08:54:53.622" v="1240" actId="1076"/>
          <ac:spMkLst>
            <pc:docMk/>
            <pc:sldMk cId="2105822670" sldId="353"/>
            <ac:spMk id="3" creationId="{404D5070-5FA2-073C-8434-74CB77C44CC5}"/>
          </ac:spMkLst>
        </pc:spChg>
        <pc:spChg chg="add mod">
          <ac:chgData name="Dr Charlotte Greenway" userId="21ca5f9ab6ecb0bd" providerId="LiveId" clId="{AD6E5B43-6D93-437D-BF98-C7CE12EA2D06}" dt="2026-02-18T09:30:39.555" v="1536" actId="20577"/>
          <ac:spMkLst>
            <pc:docMk/>
            <pc:sldMk cId="2105822670" sldId="353"/>
            <ac:spMk id="5" creationId="{17D573C3-8150-1D94-A561-C0019E83602A}"/>
          </ac:spMkLst>
        </pc:spChg>
        <pc:spChg chg="add mod">
          <ac:chgData name="Dr Charlotte Greenway" userId="21ca5f9ab6ecb0bd" providerId="LiveId" clId="{AD6E5B43-6D93-437D-BF98-C7CE12EA2D06}" dt="2026-02-18T08:58:07.089" v="1276" actId="1076"/>
          <ac:spMkLst>
            <pc:docMk/>
            <pc:sldMk cId="2105822670" sldId="353"/>
            <ac:spMk id="7" creationId="{6BB88A7B-7703-0DB6-73AC-3CD7D14DADBB}"/>
          </ac:spMkLst>
        </pc:spChg>
        <pc:spChg chg="add mod">
          <ac:chgData name="Dr Charlotte Greenway" userId="21ca5f9ab6ecb0bd" providerId="LiveId" clId="{AD6E5B43-6D93-437D-BF98-C7CE12EA2D06}" dt="2026-02-18T09:49:36.180" v="1688" actId="1076"/>
          <ac:spMkLst>
            <pc:docMk/>
            <pc:sldMk cId="2105822670" sldId="353"/>
            <ac:spMk id="9" creationId="{902565EA-DDAE-133B-DA06-803DE65D5CE9}"/>
          </ac:spMkLst>
        </pc:spChg>
      </pc:sldChg>
      <pc:sldChg chg="addSp delSp modSp mod setBg">
        <pc:chgData name="Dr Charlotte Greenway" userId="21ca5f9ab6ecb0bd" providerId="LiveId" clId="{AD6E5B43-6D93-437D-BF98-C7CE12EA2D06}" dt="2026-02-17T13:59:30.267" v="1101"/>
        <pc:sldMkLst>
          <pc:docMk/>
          <pc:sldMk cId="3591765481" sldId="354"/>
        </pc:sldMkLst>
        <pc:spChg chg="mod">
          <ac:chgData name="Dr Charlotte Greenway" userId="21ca5f9ab6ecb0bd" providerId="LiveId" clId="{AD6E5B43-6D93-437D-BF98-C7CE12EA2D06}" dt="2026-02-17T10:32:50.571" v="949" actId="26606"/>
          <ac:spMkLst>
            <pc:docMk/>
            <pc:sldMk cId="3591765481" sldId="354"/>
            <ac:spMk id="2" creationId="{BECBA977-D412-9162-5E87-2F414A2BD158}"/>
          </ac:spMkLst>
        </pc:spChg>
        <pc:spChg chg="del mod">
          <ac:chgData name="Dr Charlotte Greenway" userId="21ca5f9ab6ecb0bd" providerId="LiveId" clId="{AD6E5B43-6D93-437D-BF98-C7CE12EA2D06}" dt="2026-02-17T10:32:50.571" v="949" actId="26606"/>
          <ac:spMkLst>
            <pc:docMk/>
            <pc:sldMk cId="3591765481" sldId="354"/>
            <ac:spMk id="3" creationId="{26DF0D27-FE27-FD5C-CC90-588CCF0BC830}"/>
          </ac:spMkLst>
        </pc:spChg>
        <pc:graphicFrameChg chg="add">
          <ac:chgData name="Dr Charlotte Greenway" userId="21ca5f9ab6ecb0bd" providerId="LiveId" clId="{AD6E5B43-6D93-437D-BF98-C7CE12EA2D06}" dt="2026-02-17T10:32:50.571" v="949" actId="26606"/>
          <ac:graphicFrameMkLst>
            <pc:docMk/>
            <pc:sldMk cId="3591765481" sldId="354"/>
            <ac:graphicFrameMk id="5" creationId="{7DA0DF0F-7C0F-D054-5BA1-0E7D5B154FAA}"/>
          </ac:graphicFrameMkLst>
        </pc:graphicFrameChg>
      </pc:sldChg>
      <pc:sldChg chg="modSp del mod setBg">
        <pc:chgData name="Dr Charlotte Greenway" userId="21ca5f9ab6ecb0bd" providerId="LiveId" clId="{AD6E5B43-6D93-437D-BF98-C7CE12EA2D06}" dt="2026-02-18T09:24:02.111" v="1364" actId="47"/>
        <pc:sldMkLst>
          <pc:docMk/>
          <pc:sldMk cId="824912318" sldId="355"/>
        </pc:sldMkLst>
        <pc:spChg chg="mod">
          <ac:chgData name="Dr Charlotte Greenway" userId="21ca5f9ab6ecb0bd" providerId="LiveId" clId="{AD6E5B43-6D93-437D-BF98-C7CE12EA2D06}" dt="2026-02-17T09:36:04.122" v="0"/>
          <ac:spMkLst>
            <pc:docMk/>
            <pc:sldMk cId="824912318" sldId="355"/>
            <ac:spMk id="2" creationId="{399348A2-EF75-EE40-578E-D21F65B5739B}"/>
          </ac:spMkLst>
        </pc:spChg>
        <pc:spChg chg="mod">
          <ac:chgData name="Dr Charlotte Greenway" userId="21ca5f9ab6ecb0bd" providerId="LiveId" clId="{AD6E5B43-6D93-437D-BF98-C7CE12EA2D06}" dt="2026-02-17T09:36:04.862" v="3" actId="27636"/>
          <ac:spMkLst>
            <pc:docMk/>
            <pc:sldMk cId="824912318" sldId="355"/>
            <ac:spMk id="3" creationId="{AD99D6A7-36A7-725F-AFF4-1DF2DEC8DBA2}"/>
          </ac:spMkLst>
        </pc:spChg>
      </pc:sldChg>
      <pc:sldChg chg="modSp del">
        <pc:chgData name="Dr Charlotte Greenway" userId="21ca5f9ab6ecb0bd" providerId="LiveId" clId="{AD6E5B43-6D93-437D-BF98-C7CE12EA2D06}" dt="2026-02-18T09:24:10.159" v="1365" actId="47"/>
        <pc:sldMkLst>
          <pc:docMk/>
          <pc:sldMk cId="443813101" sldId="356"/>
        </pc:sldMkLst>
        <pc:spChg chg="mod">
          <ac:chgData name="Dr Charlotte Greenway" userId="21ca5f9ab6ecb0bd" providerId="LiveId" clId="{AD6E5B43-6D93-437D-BF98-C7CE12EA2D06}" dt="2026-02-17T09:36:04.122" v="0"/>
          <ac:spMkLst>
            <pc:docMk/>
            <pc:sldMk cId="443813101" sldId="356"/>
            <ac:spMk id="2" creationId="{CBE07E7F-E68E-DA78-870A-A8271CAE969C}"/>
          </ac:spMkLst>
        </pc:spChg>
        <pc:spChg chg="mod">
          <ac:chgData name="Dr Charlotte Greenway" userId="21ca5f9ab6ecb0bd" providerId="LiveId" clId="{AD6E5B43-6D93-437D-BF98-C7CE12EA2D06}" dt="2026-02-17T09:36:04.122" v="0"/>
          <ac:spMkLst>
            <pc:docMk/>
            <pc:sldMk cId="443813101" sldId="356"/>
            <ac:spMk id="3" creationId="{66BDCF0D-518B-E134-534F-E31EFA12CDC3}"/>
          </ac:spMkLst>
        </pc:spChg>
      </pc:sldChg>
      <pc:sldChg chg="modSp del">
        <pc:chgData name="Dr Charlotte Greenway" userId="21ca5f9ab6ecb0bd" providerId="LiveId" clId="{AD6E5B43-6D93-437D-BF98-C7CE12EA2D06}" dt="2026-02-18T09:01:34.759" v="1289" actId="47"/>
        <pc:sldMkLst>
          <pc:docMk/>
          <pc:sldMk cId="452746683" sldId="357"/>
        </pc:sldMkLst>
        <pc:spChg chg="mod">
          <ac:chgData name="Dr Charlotte Greenway" userId="21ca5f9ab6ecb0bd" providerId="LiveId" clId="{AD6E5B43-6D93-437D-BF98-C7CE12EA2D06}" dt="2026-02-17T09:36:04.122" v="0"/>
          <ac:spMkLst>
            <pc:docMk/>
            <pc:sldMk cId="452746683" sldId="357"/>
            <ac:spMk id="2" creationId="{FB38656B-534F-05A2-8CFB-D56F611F2D4B}"/>
          </ac:spMkLst>
        </pc:spChg>
        <pc:spChg chg="mod">
          <ac:chgData name="Dr Charlotte Greenway" userId="21ca5f9ab6ecb0bd" providerId="LiveId" clId="{AD6E5B43-6D93-437D-BF98-C7CE12EA2D06}" dt="2026-02-17T09:36:04.122" v="0"/>
          <ac:spMkLst>
            <pc:docMk/>
            <pc:sldMk cId="452746683" sldId="357"/>
            <ac:spMk id="3" creationId="{79D0D007-0A6D-16F6-74A1-BAF146770C1B}"/>
          </ac:spMkLst>
        </pc:spChg>
      </pc:sldChg>
      <pc:sldChg chg="modSp del">
        <pc:chgData name="Dr Charlotte Greenway" userId="21ca5f9ab6ecb0bd" providerId="LiveId" clId="{AD6E5B43-6D93-437D-BF98-C7CE12EA2D06}" dt="2026-02-18T09:30:53.417" v="1537" actId="47"/>
        <pc:sldMkLst>
          <pc:docMk/>
          <pc:sldMk cId="4262145881" sldId="358"/>
        </pc:sldMkLst>
        <pc:spChg chg="mod">
          <ac:chgData name="Dr Charlotte Greenway" userId="21ca5f9ab6ecb0bd" providerId="LiveId" clId="{AD6E5B43-6D93-437D-BF98-C7CE12EA2D06}" dt="2026-02-17T09:36:04.122" v="0"/>
          <ac:spMkLst>
            <pc:docMk/>
            <pc:sldMk cId="4262145881" sldId="358"/>
            <ac:spMk id="2" creationId="{2ECAFB8E-21FC-70B5-081E-FBE4BA587B2A}"/>
          </ac:spMkLst>
        </pc:spChg>
        <pc:spChg chg="mod">
          <ac:chgData name="Dr Charlotte Greenway" userId="21ca5f9ab6ecb0bd" providerId="LiveId" clId="{AD6E5B43-6D93-437D-BF98-C7CE12EA2D06}" dt="2026-02-17T09:36:04.122" v="0"/>
          <ac:spMkLst>
            <pc:docMk/>
            <pc:sldMk cId="4262145881" sldId="358"/>
            <ac:spMk id="3" creationId="{D2E159F2-04D5-9FA2-9561-B220438DAB21}"/>
          </ac:spMkLst>
        </pc:spChg>
      </pc:sldChg>
      <pc:sldChg chg="modSp del">
        <pc:chgData name="Dr Charlotte Greenway" userId="21ca5f9ab6ecb0bd" providerId="LiveId" clId="{AD6E5B43-6D93-437D-BF98-C7CE12EA2D06}" dt="2026-02-18T09:31:01.215" v="1538" actId="47"/>
        <pc:sldMkLst>
          <pc:docMk/>
          <pc:sldMk cId="4179519771" sldId="359"/>
        </pc:sldMkLst>
        <pc:spChg chg="mod">
          <ac:chgData name="Dr Charlotte Greenway" userId="21ca5f9ab6ecb0bd" providerId="LiveId" clId="{AD6E5B43-6D93-437D-BF98-C7CE12EA2D06}" dt="2026-02-17T09:36:04.122" v="0"/>
          <ac:spMkLst>
            <pc:docMk/>
            <pc:sldMk cId="4179519771" sldId="359"/>
            <ac:spMk id="2" creationId="{2BB14999-FCE7-BACC-91F3-7E69611080F0}"/>
          </ac:spMkLst>
        </pc:spChg>
        <pc:spChg chg="mod">
          <ac:chgData name="Dr Charlotte Greenway" userId="21ca5f9ab6ecb0bd" providerId="LiveId" clId="{AD6E5B43-6D93-437D-BF98-C7CE12EA2D06}" dt="2026-02-17T09:36:04.122" v="0"/>
          <ac:spMkLst>
            <pc:docMk/>
            <pc:sldMk cId="4179519771" sldId="359"/>
            <ac:spMk id="3" creationId="{B1D35E47-A21D-1881-CB47-4E37791ECD48}"/>
          </ac:spMkLst>
        </pc:spChg>
      </pc:sldChg>
      <pc:sldChg chg="modSp del ord">
        <pc:chgData name="Dr Charlotte Greenway" userId="21ca5f9ab6ecb0bd" providerId="LiveId" clId="{AD6E5B43-6D93-437D-BF98-C7CE12EA2D06}" dt="2026-02-18T10:15:53.256" v="2269" actId="47"/>
        <pc:sldMkLst>
          <pc:docMk/>
          <pc:sldMk cId="2331219709" sldId="360"/>
        </pc:sldMkLst>
        <pc:spChg chg="mod">
          <ac:chgData name="Dr Charlotte Greenway" userId="21ca5f9ab6ecb0bd" providerId="LiveId" clId="{AD6E5B43-6D93-437D-BF98-C7CE12EA2D06}" dt="2026-02-17T09:36:04.122" v="0"/>
          <ac:spMkLst>
            <pc:docMk/>
            <pc:sldMk cId="2331219709" sldId="360"/>
            <ac:spMk id="2" creationId="{AF7CE583-638D-3667-9189-94C930940444}"/>
          </ac:spMkLst>
        </pc:spChg>
        <pc:spChg chg="mod">
          <ac:chgData name="Dr Charlotte Greenway" userId="21ca5f9ab6ecb0bd" providerId="LiveId" clId="{AD6E5B43-6D93-437D-BF98-C7CE12EA2D06}" dt="2026-02-17T09:36:04.122" v="0"/>
          <ac:spMkLst>
            <pc:docMk/>
            <pc:sldMk cId="2331219709" sldId="360"/>
            <ac:spMk id="3" creationId="{881036D8-7581-CC9B-6010-E050AA6B66EB}"/>
          </ac:spMkLst>
        </pc:spChg>
      </pc:sldChg>
      <pc:sldChg chg="modSp del">
        <pc:chgData name="Dr Charlotte Greenway" userId="21ca5f9ab6ecb0bd" providerId="LiveId" clId="{AD6E5B43-6D93-437D-BF98-C7CE12EA2D06}" dt="2026-02-18T09:31:48.900" v="1544" actId="47"/>
        <pc:sldMkLst>
          <pc:docMk/>
          <pc:sldMk cId="1382005178" sldId="361"/>
        </pc:sldMkLst>
        <pc:spChg chg="mod">
          <ac:chgData name="Dr Charlotte Greenway" userId="21ca5f9ab6ecb0bd" providerId="LiveId" clId="{AD6E5B43-6D93-437D-BF98-C7CE12EA2D06}" dt="2026-02-17T09:36:04.122" v="0"/>
          <ac:spMkLst>
            <pc:docMk/>
            <pc:sldMk cId="1382005178" sldId="361"/>
            <ac:spMk id="2" creationId="{886FC99C-6986-A0A9-7631-D3AE21FEC8EC}"/>
          </ac:spMkLst>
        </pc:spChg>
        <pc:spChg chg="mod">
          <ac:chgData name="Dr Charlotte Greenway" userId="21ca5f9ab6ecb0bd" providerId="LiveId" clId="{AD6E5B43-6D93-437D-BF98-C7CE12EA2D06}" dt="2026-02-17T09:36:04.122" v="0"/>
          <ac:spMkLst>
            <pc:docMk/>
            <pc:sldMk cId="1382005178" sldId="361"/>
            <ac:spMk id="3" creationId="{67E49D82-94C2-387A-823F-C2A2EFEE7A02}"/>
          </ac:spMkLst>
        </pc:spChg>
      </pc:sldChg>
      <pc:sldChg chg="modSp del">
        <pc:chgData name="Dr Charlotte Greenway" userId="21ca5f9ab6ecb0bd" providerId="LiveId" clId="{AD6E5B43-6D93-437D-BF98-C7CE12EA2D06}" dt="2026-02-18T09:31:53.617" v="1545" actId="47"/>
        <pc:sldMkLst>
          <pc:docMk/>
          <pc:sldMk cId="2237564161" sldId="362"/>
        </pc:sldMkLst>
        <pc:spChg chg="mod">
          <ac:chgData name="Dr Charlotte Greenway" userId="21ca5f9ab6ecb0bd" providerId="LiveId" clId="{AD6E5B43-6D93-437D-BF98-C7CE12EA2D06}" dt="2026-02-17T09:36:04.122" v="0"/>
          <ac:spMkLst>
            <pc:docMk/>
            <pc:sldMk cId="2237564161" sldId="362"/>
            <ac:spMk id="2" creationId="{20E2153F-A539-5A5B-7CDC-7593935797AE}"/>
          </ac:spMkLst>
        </pc:spChg>
        <pc:spChg chg="mod">
          <ac:chgData name="Dr Charlotte Greenway" userId="21ca5f9ab6ecb0bd" providerId="LiveId" clId="{AD6E5B43-6D93-437D-BF98-C7CE12EA2D06}" dt="2026-02-17T09:36:04.122" v="0"/>
          <ac:spMkLst>
            <pc:docMk/>
            <pc:sldMk cId="2237564161" sldId="362"/>
            <ac:spMk id="3" creationId="{93E31B7D-E6B9-5F4F-CE18-9ED592D61F4D}"/>
          </ac:spMkLst>
        </pc:spChg>
      </pc:sldChg>
      <pc:sldChg chg="modSp del">
        <pc:chgData name="Dr Charlotte Greenway" userId="21ca5f9ab6ecb0bd" providerId="LiveId" clId="{AD6E5B43-6D93-437D-BF98-C7CE12EA2D06}" dt="2026-02-18T09:55:45.783" v="1815" actId="47"/>
        <pc:sldMkLst>
          <pc:docMk/>
          <pc:sldMk cId="4162762272" sldId="363"/>
        </pc:sldMkLst>
        <pc:spChg chg="mod">
          <ac:chgData name="Dr Charlotte Greenway" userId="21ca5f9ab6ecb0bd" providerId="LiveId" clId="{AD6E5B43-6D93-437D-BF98-C7CE12EA2D06}" dt="2026-02-17T09:36:04.122" v="0"/>
          <ac:spMkLst>
            <pc:docMk/>
            <pc:sldMk cId="4162762272" sldId="363"/>
            <ac:spMk id="2" creationId="{CBFBD977-9556-02C7-F239-027937A44313}"/>
          </ac:spMkLst>
        </pc:spChg>
        <pc:spChg chg="mod">
          <ac:chgData name="Dr Charlotte Greenway" userId="21ca5f9ab6ecb0bd" providerId="LiveId" clId="{AD6E5B43-6D93-437D-BF98-C7CE12EA2D06}" dt="2026-02-17T09:36:04.122" v="0"/>
          <ac:spMkLst>
            <pc:docMk/>
            <pc:sldMk cId="4162762272" sldId="363"/>
            <ac:spMk id="3" creationId="{ACE2D341-BD4A-5744-20AC-7A47E4480E50}"/>
          </ac:spMkLst>
        </pc:spChg>
      </pc:sldChg>
      <pc:sldChg chg="modSp del">
        <pc:chgData name="Dr Charlotte Greenway" userId="21ca5f9ab6ecb0bd" providerId="LiveId" clId="{AD6E5B43-6D93-437D-BF98-C7CE12EA2D06}" dt="2026-02-18T09:55:47.291" v="1816" actId="47"/>
        <pc:sldMkLst>
          <pc:docMk/>
          <pc:sldMk cId="2042153403" sldId="364"/>
        </pc:sldMkLst>
        <pc:spChg chg="mod">
          <ac:chgData name="Dr Charlotte Greenway" userId="21ca5f9ab6ecb0bd" providerId="LiveId" clId="{AD6E5B43-6D93-437D-BF98-C7CE12EA2D06}" dt="2026-02-17T09:36:04.122" v="0"/>
          <ac:spMkLst>
            <pc:docMk/>
            <pc:sldMk cId="2042153403" sldId="364"/>
            <ac:spMk id="2" creationId="{62D2610D-465A-03F0-9109-58CAF07765AB}"/>
          </ac:spMkLst>
        </pc:spChg>
        <pc:spChg chg="mod">
          <ac:chgData name="Dr Charlotte Greenway" userId="21ca5f9ab6ecb0bd" providerId="LiveId" clId="{AD6E5B43-6D93-437D-BF98-C7CE12EA2D06}" dt="2026-02-17T09:36:04.122" v="0"/>
          <ac:spMkLst>
            <pc:docMk/>
            <pc:sldMk cId="2042153403" sldId="364"/>
            <ac:spMk id="3" creationId="{09CC7D45-DD5C-6D6D-A0EE-5CCB3DB4598E}"/>
          </ac:spMkLst>
        </pc:spChg>
      </pc:sldChg>
      <pc:sldChg chg="modSp del mod">
        <pc:chgData name="Dr Charlotte Greenway" userId="21ca5f9ab6ecb0bd" providerId="LiveId" clId="{AD6E5B43-6D93-437D-BF98-C7CE12EA2D06}" dt="2026-02-18T10:14:02.560" v="2233" actId="47"/>
        <pc:sldMkLst>
          <pc:docMk/>
          <pc:sldMk cId="2472998736" sldId="365"/>
        </pc:sldMkLst>
        <pc:spChg chg="mod">
          <ac:chgData name="Dr Charlotte Greenway" userId="21ca5f9ab6ecb0bd" providerId="LiveId" clId="{AD6E5B43-6D93-437D-BF98-C7CE12EA2D06}" dt="2026-02-17T09:36:04.122" v="0"/>
          <ac:spMkLst>
            <pc:docMk/>
            <pc:sldMk cId="2472998736" sldId="365"/>
            <ac:spMk id="2" creationId="{BAEAA8DF-4CD3-FE4A-AC05-4B29B185C1AD}"/>
          </ac:spMkLst>
        </pc:spChg>
        <pc:spChg chg="mod">
          <ac:chgData name="Dr Charlotte Greenway" userId="21ca5f9ab6ecb0bd" providerId="LiveId" clId="{AD6E5B43-6D93-437D-BF98-C7CE12EA2D06}" dt="2026-02-17T09:36:04.987" v="9" actId="27636"/>
          <ac:spMkLst>
            <pc:docMk/>
            <pc:sldMk cId="2472998736" sldId="365"/>
            <ac:spMk id="3" creationId="{D15AB3FE-B951-A090-B687-16427CE36348}"/>
          </ac:spMkLst>
        </pc:spChg>
      </pc:sldChg>
      <pc:sldChg chg="addSp delSp modSp new mod">
        <pc:chgData name="Dr Charlotte Greenway" userId="21ca5f9ab6ecb0bd" providerId="LiveId" clId="{AD6E5B43-6D93-437D-BF98-C7CE12EA2D06}" dt="2026-02-17T09:59:37.735" v="397" actId="1076"/>
        <pc:sldMkLst>
          <pc:docMk/>
          <pc:sldMk cId="2157153031" sldId="366"/>
        </pc:sldMkLst>
        <pc:spChg chg="del">
          <ac:chgData name="Dr Charlotte Greenway" userId="21ca5f9ab6ecb0bd" providerId="LiveId" clId="{AD6E5B43-6D93-437D-BF98-C7CE12EA2D06}" dt="2026-02-17T09:57:07.292" v="380" actId="478"/>
          <ac:spMkLst>
            <pc:docMk/>
            <pc:sldMk cId="2157153031" sldId="366"/>
            <ac:spMk id="2" creationId="{EFC17590-903B-4E14-CEC8-403616F75494}"/>
          </ac:spMkLst>
        </pc:spChg>
        <pc:spChg chg="del">
          <ac:chgData name="Dr Charlotte Greenway" userId="21ca5f9ab6ecb0bd" providerId="LiveId" clId="{AD6E5B43-6D93-437D-BF98-C7CE12EA2D06}" dt="2026-02-17T09:57:05.387" v="379" actId="478"/>
          <ac:spMkLst>
            <pc:docMk/>
            <pc:sldMk cId="2157153031" sldId="366"/>
            <ac:spMk id="3" creationId="{FC3EBFC2-C1DB-6399-51AD-BCDFE39891FB}"/>
          </ac:spMkLst>
        </pc:spChg>
        <pc:spChg chg="add mod">
          <ac:chgData name="Dr Charlotte Greenway" userId="21ca5f9ab6ecb0bd" providerId="LiveId" clId="{AD6E5B43-6D93-437D-BF98-C7CE12EA2D06}" dt="2026-02-17T09:59:37.735" v="397" actId="1076"/>
          <ac:spMkLst>
            <pc:docMk/>
            <pc:sldMk cId="2157153031" sldId="366"/>
            <ac:spMk id="5" creationId="{61B75EFB-A72D-4321-F672-18E557A22EAA}"/>
          </ac:spMkLst>
        </pc:spChg>
      </pc:sldChg>
      <pc:sldChg chg="addSp delSp modSp new mod">
        <pc:chgData name="Dr Charlotte Greenway" userId="21ca5f9ab6ecb0bd" providerId="LiveId" clId="{AD6E5B43-6D93-437D-BF98-C7CE12EA2D06}" dt="2026-02-17T10:14:35.674" v="550" actId="1076"/>
        <pc:sldMkLst>
          <pc:docMk/>
          <pc:sldMk cId="561223425" sldId="367"/>
        </pc:sldMkLst>
        <pc:spChg chg="del mod">
          <ac:chgData name="Dr Charlotte Greenway" userId="21ca5f9ab6ecb0bd" providerId="LiveId" clId="{AD6E5B43-6D93-437D-BF98-C7CE12EA2D06}" dt="2026-02-17T10:09:25.847" v="493" actId="478"/>
          <ac:spMkLst>
            <pc:docMk/>
            <pc:sldMk cId="561223425" sldId="367"/>
            <ac:spMk id="2" creationId="{AEB8FDCE-3E58-89DB-03C1-35706CC5C1BE}"/>
          </ac:spMkLst>
        </pc:spChg>
        <pc:spChg chg="del">
          <ac:chgData name="Dr Charlotte Greenway" userId="21ca5f9ab6ecb0bd" providerId="LiveId" clId="{AD6E5B43-6D93-437D-BF98-C7CE12EA2D06}" dt="2026-02-17T10:04:16.851" v="492" actId="478"/>
          <ac:spMkLst>
            <pc:docMk/>
            <pc:sldMk cId="561223425" sldId="367"/>
            <ac:spMk id="3" creationId="{4D8C9897-980B-F7DB-F53A-11C482F0DE3E}"/>
          </ac:spMkLst>
        </pc:spChg>
        <pc:spChg chg="add del mod">
          <ac:chgData name="Dr Charlotte Greenway" userId="21ca5f9ab6ecb0bd" providerId="LiveId" clId="{AD6E5B43-6D93-437D-BF98-C7CE12EA2D06}" dt="2026-02-17T10:09:29.427" v="494" actId="478"/>
          <ac:spMkLst>
            <pc:docMk/>
            <pc:sldMk cId="561223425" sldId="367"/>
            <ac:spMk id="5" creationId="{F5A8DC5D-C023-5D5C-FF55-0324CBD4BF36}"/>
          </ac:spMkLst>
        </pc:spChg>
        <pc:spChg chg="add del mod">
          <ac:chgData name="Dr Charlotte Greenway" userId="21ca5f9ab6ecb0bd" providerId="LiveId" clId="{AD6E5B43-6D93-437D-BF98-C7CE12EA2D06}" dt="2026-02-17T10:09:56.636" v="498" actId="26606"/>
          <ac:spMkLst>
            <pc:docMk/>
            <pc:sldMk cId="561223425" sldId="367"/>
            <ac:spMk id="7" creationId="{FC997EC2-2ACA-AEF9-3A4C-2E42AC91CB72}"/>
          </ac:spMkLst>
        </pc:spChg>
        <pc:spChg chg="add mod">
          <ac:chgData name="Dr Charlotte Greenway" userId="21ca5f9ab6ecb0bd" providerId="LiveId" clId="{AD6E5B43-6D93-437D-BF98-C7CE12EA2D06}" dt="2026-02-17T10:10:34.083" v="510" actId="403"/>
          <ac:spMkLst>
            <pc:docMk/>
            <pc:sldMk cId="561223425" sldId="367"/>
            <ac:spMk id="10" creationId="{FEEBD3C9-F7B4-805B-FFCA-5AB049838295}"/>
          </ac:spMkLst>
        </pc:spChg>
        <pc:graphicFrameChg chg="add mod modGraphic">
          <ac:chgData name="Dr Charlotte Greenway" userId="21ca5f9ab6ecb0bd" providerId="LiveId" clId="{AD6E5B43-6D93-437D-BF98-C7CE12EA2D06}" dt="2026-02-17T10:14:35.674" v="550" actId="1076"/>
          <ac:graphicFrameMkLst>
            <pc:docMk/>
            <pc:sldMk cId="561223425" sldId="367"/>
            <ac:graphicFrameMk id="9" creationId="{9FFB3BA3-96D6-28AC-17F6-564E87900999}"/>
          </ac:graphicFrameMkLst>
        </pc:graphicFrameChg>
      </pc:sldChg>
      <pc:sldChg chg="addSp delSp modSp new mod setBg">
        <pc:chgData name="Dr Charlotte Greenway" userId="21ca5f9ab6ecb0bd" providerId="LiveId" clId="{AD6E5B43-6D93-437D-BF98-C7CE12EA2D06}" dt="2026-02-17T13:59:30.267" v="1101"/>
        <pc:sldMkLst>
          <pc:docMk/>
          <pc:sldMk cId="1529592080" sldId="368"/>
        </pc:sldMkLst>
        <pc:spChg chg="del">
          <ac:chgData name="Dr Charlotte Greenway" userId="21ca5f9ab6ecb0bd" providerId="LiveId" clId="{AD6E5B43-6D93-437D-BF98-C7CE12EA2D06}" dt="2026-02-17T10:15:41.075" v="553" actId="478"/>
          <ac:spMkLst>
            <pc:docMk/>
            <pc:sldMk cId="1529592080" sldId="368"/>
            <ac:spMk id="2" creationId="{0EED7291-C3A1-703C-D178-38135BB950CF}"/>
          </ac:spMkLst>
        </pc:spChg>
        <pc:spChg chg="del">
          <ac:chgData name="Dr Charlotte Greenway" userId="21ca5f9ab6ecb0bd" providerId="LiveId" clId="{AD6E5B43-6D93-437D-BF98-C7CE12EA2D06}" dt="2026-02-17T10:15:39.578" v="552" actId="478"/>
          <ac:spMkLst>
            <pc:docMk/>
            <pc:sldMk cId="1529592080" sldId="368"/>
            <ac:spMk id="3" creationId="{3C1D4C86-A5DD-FBB9-5681-B8BC25939A7F}"/>
          </ac:spMkLst>
        </pc:spChg>
        <pc:spChg chg="add del mod">
          <ac:chgData name="Dr Charlotte Greenway" userId="21ca5f9ab6ecb0bd" providerId="LiveId" clId="{AD6E5B43-6D93-437D-BF98-C7CE12EA2D06}" dt="2026-02-17T10:15:51.862" v="558" actId="478"/>
          <ac:spMkLst>
            <pc:docMk/>
            <pc:sldMk cId="1529592080" sldId="368"/>
            <ac:spMk id="5" creationId="{E81B88E6-70AE-7B99-FA7F-244CB7B210ED}"/>
          </ac:spMkLst>
        </pc:spChg>
        <pc:spChg chg="add mod">
          <ac:chgData name="Dr Charlotte Greenway" userId="21ca5f9ab6ecb0bd" providerId="LiveId" clId="{AD6E5B43-6D93-437D-BF98-C7CE12EA2D06}" dt="2026-02-17T10:29:20.389" v="642" actId="14100"/>
          <ac:spMkLst>
            <pc:docMk/>
            <pc:sldMk cId="1529592080" sldId="368"/>
            <ac:spMk id="7" creationId="{529BF6AD-0E1B-C2D2-FD90-CB9D04DE3F39}"/>
          </ac:spMkLst>
        </pc:spChg>
        <pc:picChg chg="add mod">
          <ac:chgData name="Dr Charlotte Greenway" userId="21ca5f9ab6ecb0bd" providerId="LiveId" clId="{AD6E5B43-6D93-437D-BF98-C7CE12EA2D06}" dt="2026-02-17T10:29:17.403" v="641" actId="14100"/>
          <ac:picMkLst>
            <pc:docMk/>
            <pc:sldMk cId="1529592080" sldId="368"/>
            <ac:picMk id="9" creationId="{890D71B8-B9A9-7C30-B604-EF7F46750F73}"/>
          </ac:picMkLst>
        </pc:picChg>
      </pc:sldChg>
      <pc:sldChg chg="addSp delSp modSp new mod setBg">
        <pc:chgData name="Dr Charlotte Greenway" userId="21ca5f9ab6ecb0bd" providerId="LiveId" clId="{AD6E5B43-6D93-437D-BF98-C7CE12EA2D06}" dt="2026-02-18T09:00:00.018" v="1285"/>
        <pc:sldMkLst>
          <pc:docMk/>
          <pc:sldMk cId="2696486528" sldId="369"/>
        </pc:sldMkLst>
        <pc:spChg chg="del">
          <ac:chgData name="Dr Charlotte Greenway" userId="21ca5f9ab6ecb0bd" providerId="LiveId" clId="{AD6E5B43-6D93-437D-BF98-C7CE12EA2D06}" dt="2026-02-17T13:22:26.698" v="1015" actId="478"/>
          <ac:spMkLst>
            <pc:docMk/>
            <pc:sldMk cId="2696486528" sldId="369"/>
            <ac:spMk id="2" creationId="{1E587AC8-B7E4-F5D4-C038-ABEA61A97922}"/>
          </ac:spMkLst>
        </pc:spChg>
        <pc:spChg chg="del">
          <ac:chgData name="Dr Charlotte Greenway" userId="21ca5f9ab6ecb0bd" providerId="LiveId" clId="{AD6E5B43-6D93-437D-BF98-C7CE12EA2D06}" dt="2026-02-17T13:22:29.093" v="1016" actId="478"/>
          <ac:spMkLst>
            <pc:docMk/>
            <pc:sldMk cId="2696486528" sldId="369"/>
            <ac:spMk id="3" creationId="{FA434594-3619-3FE2-A07B-8990159F57E6}"/>
          </ac:spMkLst>
        </pc:spChg>
        <pc:spChg chg="add mod">
          <ac:chgData name="Dr Charlotte Greenway" userId="21ca5f9ab6ecb0bd" providerId="LiveId" clId="{AD6E5B43-6D93-437D-BF98-C7CE12EA2D06}" dt="2026-02-17T15:02:19.566" v="1143" actId="6549"/>
          <ac:spMkLst>
            <pc:docMk/>
            <pc:sldMk cId="2696486528" sldId="369"/>
            <ac:spMk id="5" creationId="{F9C0B2AA-117E-7DBB-BE88-88C69C4398A3}"/>
          </ac:spMkLst>
        </pc:spChg>
        <pc:spChg chg="add mod">
          <ac:chgData name="Dr Charlotte Greenway" userId="21ca5f9ab6ecb0bd" providerId="LiveId" clId="{AD6E5B43-6D93-437D-BF98-C7CE12EA2D06}" dt="2026-02-17T15:02:22.697" v="1146" actId="20577"/>
          <ac:spMkLst>
            <pc:docMk/>
            <pc:sldMk cId="2696486528" sldId="369"/>
            <ac:spMk id="7" creationId="{A8116600-6259-B557-8F6C-37E9501775E4}"/>
          </ac:spMkLst>
        </pc:spChg>
        <pc:spChg chg="add mod">
          <ac:chgData name="Dr Charlotte Greenway" userId="21ca5f9ab6ecb0bd" providerId="LiveId" clId="{AD6E5B43-6D93-437D-BF98-C7CE12EA2D06}" dt="2026-02-17T13:54:22.235" v="1083" actId="1076"/>
          <ac:spMkLst>
            <pc:docMk/>
            <pc:sldMk cId="2696486528" sldId="369"/>
            <ac:spMk id="10" creationId="{67463F68-8B1B-4401-5FD0-45D7281F2888}"/>
          </ac:spMkLst>
        </pc:spChg>
        <pc:picChg chg="add mod">
          <ac:chgData name="Dr Charlotte Greenway" userId="21ca5f9ab6ecb0bd" providerId="LiveId" clId="{AD6E5B43-6D93-437D-BF98-C7CE12EA2D06}" dt="2026-02-17T14:08:46.351" v="1129" actId="14861"/>
          <ac:picMkLst>
            <pc:docMk/>
            <pc:sldMk cId="2696486528" sldId="369"/>
            <ac:picMk id="8" creationId="{BE95B463-6F49-FCE0-2101-C423D8AD86E7}"/>
          </ac:picMkLst>
        </pc:picChg>
        <pc:picChg chg="add del mod">
          <ac:chgData name="Dr Charlotte Greenway" userId="21ca5f9ab6ecb0bd" providerId="LiveId" clId="{AD6E5B43-6D93-437D-BF98-C7CE12EA2D06}" dt="2026-02-17T13:53:55.309" v="1066" actId="478"/>
          <ac:picMkLst>
            <pc:docMk/>
            <pc:sldMk cId="2696486528" sldId="369"/>
            <ac:picMk id="9" creationId="{B22B87CB-9636-4636-5ADA-F1D8BED075E6}"/>
          </ac:picMkLst>
        </pc:picChg>
      </pc:sldChg>
      <pc:sldChg chg="add del setBg">
        <pc:chgData name="Dr Charlotte Greenway" userId="21ca5f9ab6ecb0bd" providerId="LiveId" clId="{AD6E5B43-6D93-437D-BF98-C7CE12EA2D06}" dt="2026-02-17T15:02:45.093" v="1149" actId="47"/>
        <pc:sldMkLst>
          <pc:docMk/>
          <pc:sldMk cId="1979619954" sldId="370"/>
        </pc:sldMkLst>
      </pc:sldChg>
      <pc:sldChg chg="addSp delSp modSp add mod setBg">
        <pc:chgData name="Dr Charlotte Greenway" userId="21ca5f9ab6ecb0bd" providerId="LiveId" clId="{AD6E5B43-6D93-437D-BF98-C7CE12EA2D06}" dt="2026-02-18T08:59:49.867" v="1284"/>
        <pc:sldMkLst>
          <pc:docMk/>
          <pc:sldMk cId="684106807" sldId="371"/>
        </pc:sldMkLst>
        <pc:spChg chg="add mod">
          <ac:chgData name="Dr Charlotte Greenway" userId="21ca5f9ab6ecb0bd" providerId="LiveId" clId="{AD6E5B43-6D93-437D-BF98-C7CE12EA2D06}" dt="2026-02-17T15:04:39.086" v="1180" actId="1076"/>
          <ac:spMkLst>
            <pc:docMk/>
            <pc:sldMk cId="684106807" sldId="371"/>
            <ac:spMk id="3" creationId="{42903BC3-F87E-DC96-4907-F42BA83BF10F}"/>
          </ac:spMkLst>
        </pc:spChg>
        <pc:spChg chg="del mod">
          <ac:chgData name="Dr Charlotte Greenway" userId="21ca5f9ab6ecb0bd" providerId="LiveId" clId="{AD6E5B43-6D93-437D-BF98-C7CE12EA2D06}" dt="2026-02-17T15:03:06.442" v="1154" actId="478"/>
          <ac:spMkLst>
            <pc:docMk/>
            <pc:sldMk cId="684106807" sldId="371"/>
            <ac:spMk id="5" creationId="{76AC4D00-CCEB-3A76-B847-B3E535474DBA}"/>
          </ac:spMkLst>
        </pc:spChg>
        <pc:spChg chg="del">
          <ac:chgData name="Dr Charlotte Greenway" userId="21ca5f9ab6ecb0bd" providerId="LiveId" clId="{AD6E5B43-6D93-437D-BF98-C7CE12EA2D06}" dt="2026-02-17T15:02:55.690" v="1151" actId="478"/>
          <ac:spMkLst>
            <pc:docMk/>
            <pc:sldMk cId="684106807" sldId="371"/>
            <ac:spMk id="7" creationId="{AC3422D5-7F09-07BF-2AEA-015F05EE63C1}"/>
          </ac:spMkLst>
        </pc:spChg>
        <pc:spChg chg="mod">
          <ac:chgData name="Dr Charlotte Greenway" userId="21ca5f9ab6ecb0bd" providerId="LiveId" clId="{AD6E5B43-6D93-437D-BF98-C7CE12EA2D06}" dt="2026-02-17T15:03:01.625" v="1152" actId="1076"/>
          <ac:spMkLst>
            <pc:docMk/>
            <pc:sldMk cId="684106807" sldId="371"/>
            <ac:spMk id="10" creationId="{87A84595-6E9E-BE42-BA9A-2D9C93ABB519}"/>
          </ac:spMkLst>
        </pc:spChg>
        <pc:picChg chg="del">
          <ac:chgData name="Dr Charlotte Greenway" userId="21ca5f9ab6ecb0bd" providerId="LiveId" clId="{AD6E5B43-6D93-437D-BF98-C7CE12EA2D06}" dt="2026-02-17T15:02:52.735" v="1150" actId="478"/>
          <ac:picMkLst>
            <pc:docMk/>
            <pc:sldMk cId="684106807" sldId="371"/>
            <ac:picMk id="8" creationId="{58310317-4127-DB9A-E59B-EE5637003C3E}"/>
          </ac:picMkLst>
        </pc:picChg>
        <pc:picChg chg="add mod">
          <ac:chgData name="Dr Charlotte Greenway" userId="21ca5f9ab6ecb0bd" providerId="LiveId" clId="{AD6E5B43-6D93-437D-BF98-C7CE12EA2D06}" dt="2026-02-17T15:06:38.697" v="1207" actId="1076"/>
          <ac:picMkLst>
            <pc:docMk/>
            <pc:sldMk cId="684106807" sldId="371"/>
            <ac:picMk id="2050" creationId="{49AA2A79-E408-084E-42ED-43FE5A20ED2F}"/>
          </ac:picMkLst>
        </pc:picChg>
      </pc:sldChg>
      <pc:sldChg chg="addSp delSp modSp new mod">
        <pc:chgData name="Dr Charlotte Greenway" userId="21ca5f9ab6ecb0bd" providerId="LiveId" clId="{AD6E5B43-6D93-437D-BF98-C7CE12EA2D06}" dt="2026-02-18T10:20:32.560" v="2424" actId="1076"/>
        <pc:sldMkLst>
          <pc:docMk/>
          <pc:sldMk cId="4221455715" sldId="372"/>
        </pc:sldMkLst>
        <pc:spChg chg="mod">
          <ac:chgData name="Dr Charlotte Greenway" userId="21ca5f9ab6ecb0bd" providerId="LiveId" clId="{AD6E5B43-6D93-437D-BF98-C7CE12EA2D06}" dt="2026-02-18T09:23:28.120" v="1360" actId="404"/>
          <ac:spMkLst>
            <pc:docMk/>
            <pc:sldMk cId="4221455715" sldId="372"/>
            <ac:spMk id="2" creationId="{CE654939-F7B0-6E3E-7294-D6AD25FB7DEB}"/>
          </ac:spMkLst>
        </pc:spChg>
        <pc:spChg chg="del">
          <ac:chgData name="Dr Charlotte Greenway" userId="21ca5f9ab6ecb0bd" providerId="LiveId" clId="{AD6E5B43-6D93-437D-BF98-C7CE12EA2D06}" dt="2026-02-18T09:21:00.754" v="1342" actId="478"/>
          <ac:spMkLst>
            <pc:docMk/>
            <pc:sldMk cId="4221455715" sldId="372"/>
            <ac:spMk id="3" creationId="{885C1D84-6F7C-AEC5-C3DA-46D38AFBE2F9}"/>
          </ac:spMkLst>
        </pc:spChg>
        <pc:spChg chg="add mod">
          <ac:chgData name="Dr Charlotte Greenway" userId="21ca5f9ab6ecb0bd" providerId="LiveId" clId="{AD6E5B43-6D93-437D-BF98-C7CE12EA2D06}" dt="2026-02-18T10:20:32.560" v="2424" actId="1076"/>
          <ac:spMkLst>
            <pc:docMk/>
            <pc:sldMk cId="4221455715" sldId="372"/>
            <ac:spMk id="7" creationId="{A2FC6363-5904-2C06-5B1B-C02CE8DA414B}"/>
          </ac:spMkLst>
        </pc:spChg>
        <pc:graphicFrameChg chg="add mod modGraphic">
          <ac:chgData name="Dr Charlotte Greenway" userId="21ca5f9ab6ecb0bd" providerId="LiveId" clId="{AD6E5B43-6D93-437D-BF98-C7CE12EA2D06}" dt="2026-02-18T09:23:44.838" v="1363" actId="20577"/>
          <ac:graphicFrameMkLst>
            <pc:docMk/>
            <pc:sldMk cId="4221455715" sldId="372"/>
            <ac:graphicFrameMk id="6" creationId="{DE49A83B-E612-7518-0001-CF0ECFAC848F}"/>
          </ac:graphicFrameMkLst>
        </pc:graphicFrameChg>
        <pc:picChg chg="add mod">
          <ac:chgData name="Dr Charlotte Greenway" userId="21ca5f9ab6ecb0bd" providerId="LiveId" clId="{AD6E5B43-6D93-437D-BF98-C7CE12EA2D06}" dt="2026-02-18T09:23:33.623" v="1361" actId="14100"/>
          <ac:picMkLst>
            <pc:docMk/>
            <pc:sldMk cId="4221455715" sldId="372"/>
            <ac:picMk id="5" creationId="{81A64255-EB0E-51C7-98A3-6089A0179E47}"/>
          </ac:picMkLst>
        </pc:picChg>
      </pc:sldChg>
      <pc:sldChg chg="addSp delSp modSp new mod">
        <pc:chgData name="Dr Charlotte Greenway" userId="21ca5f9ab6ecb0bd" providerId="LiveId" clId="{AD6E5B43-6D93-437D-BF98-C7CE12EA2D06}" dt="2026-02-18T09:47:27.627" v="1686" actId="404"/>
        <pc:sldMkLst>
          <pc:docMk/>
          <pc:sldMk cId="404909177" sldId="373"/>
        </pc:sldMkLst>
        <pc:spChg chg="del">
          <ac:chgData name="Dr Charlotte Greenway" userId="21ca5f9ab6ecb0bd" providerId="LiveId" clId="{AD6E5B43-6D93-437D-BF98-C7CE12EA2D06}" dt="2026-02-18T09:38:51.632" v="1547" actId="478"/>
          <ac:spMkLst>
            <pc:docMk/>
            <pc:sldMk cId="404909177" sldId="373"/>
            <ac:spMk id="2" creationId="{B70854FA-B65F-4366-93EC-4354D9172469}"/>
          </ac:spMkLst>
        </pc:spChg>
        <pc:spChg chg="del">
          <ac:chgData name="Dr Charlotte Greenway" userId="21ca5f9ab6ecb0bd" providerId="LiveId" clId="{AD6E5B43-6D93-437D-BF98-C7CE12EA2D06}" dt="2026-02-18T09:38:54.045" v="1548" actId="478"/>
          <ac:spMkLst>
            <pc:docMk/>
            <pc:sldMk cId="404909177" sldId="373"/>
            <ac:spMk id="3" creationId="{33752B3C-2A32-DEC7-8FA6-9A094062E7B8}"/>
          </ac:spMkLst>
        </pc:spChg>
        <pc:spChg chg="add mod">
          <ac:chgData name="Dr Charlotte Greenway" userId="21ca5f9ab6ecb0bd" providerId="LiveId" clId="{AD6E5B43-6D93-437D-BF98-C7CE12EA2D06}" dt="2026-02-18T09:45:10.086" v="1684" actId="20577"/>
          <ac:spMkLst>
            <pc:docMk/>
            <pc:sldMk cId="404909177" sldId="373"/>
            <ac:spMk id="5" creationId="{1E988308-9362-FF25-249D-6D16C2080A6C}"/>
          </ac:spMkLst>
        </pc:spChg>
        <pc:spChg chg="add mod">
          <ac:chgData name="Dr Charlotte Greenway" userId="21ca5f9ab6ecb0bd" providerId="LiveId" clId="{AD6E5B43-6D93-437D-BF98-C7CE12EA2D06}" dt="2026-02-18T09:47:27.627" v="1686" actId="404"/>
          <ac:spMkLst>
            <pc:docMk/>
            <pc:sldMk cId="404909177" sldId="373"/>
            <ac:spMk id="6" creationId="{674FBD26-CDF2-C77A-4FDF-00CC39AB0763}"/>
          </ac:spMkLst>
        </pc:spChg>
      </pc:sldChg>
      <pc:sldChg chg="addSp delSp modSp new mod setBg">
        <pc:chgData name="Dr Charlotte Greenway" userId="21ca5f9ab6ecb0bd" providerId="LiveId" clId="{AD6E5B43-6D93-437D-BF98-C7CE12EA2D06}" dt="2026-02-18T09:56:26.490" v="1823" actId="207"/>
        <pc:sldMkLst>
          <pc:docMk/>
          <pc:sldMk cId="2443111611" sldId="374"/>
        </pc:sldMkLst>
        <pc:spChg chg="del">
          <ac:chgData name="Dr Charlotte Greenway" userId="21ca5f9ab6ecb0bd" providerId="LiveId" clId="{AD6E5B43-6D93-437D-BF98-C7CE12EA2D06}" dt="2026-02-18T09:50:42.789" v="1735" actId="478"/>
          <ac:spMkLst>
            <pc:docMk/>
            <pc:sldMk cId="2443111611" sldId="374"/>
            <ac:spMk id="2" creationId="{A0517BF6-9ADB-6780-BA9C-92DF8142C6D8}"/>
          </ac:spMkLst>
        </pc:spChg>
        <pc:spChg chg="del">
          <ac:chgData name="Dr Charlotte Greenway" userId="21ca5f9ab6ecb0bd" providerId="LiveId" clId="{AD6E5B43-6D93-437D-BF98-C7CE12EA2D06}" dt="2026-02-18T09:50:40.589" v="1734" actId="478"/>
          <ac:spMkLst>
            <pc:docMk/>
            <pc:sldMk cId="2443111611" sldId="374"/>
            <ac:spMk id="3" creationId="{CD1CFB1C-1F97-5EC4-98AF-32A0771E1C05}"/>
          </ac:spMkLst>
        </pc:spChg>
        <pc:spChg chg="add mod">
          <ac:chgData name="Dr Charlotte Greenway" userId="21ca5f9ab6ecb0bd" providerId="LiveId" clId="{AD6E5B43-6D93-437D-BF98-C7CE12EA2D06}" dt="2026-02-18T09:53:53.971" v="1802" actId="1076"/>
          <ac:spMkLst>
            <pc:docMk/>
            <pc:sldMk cId="2443111611" sldId="374"/>
            <ac:spMk id="5" creationId="{3CDA92D6-2F70-36C6-A877-6A0BB7C2AC24}"/>
          </ac:spMkLst>
        </pc:spChg>
        <pc:spChg chg="add mod">
          <ac:chgData name="Dr Charlotte Greenway" userId="21ca5f9ab6ecb0bd" providerId="LiveId" clId="{AD6E5B43-6D93-437D-BF98-C7CE12EA2D06}" dt="2026-02-18T09:52:52.820" v="1788" actId="113"/>
          <ac:spMkLst>
            <pc:docMk/>
            <pc:sldMk cId="2443111611" sldId="374"/>
            <ac:spMk id="7" creationId="{F913FA40-19E1-ABB2-0056-A3D87572EDCA}"/>
          </ac:spMkLst>
        </pc:spChg>
        <pc:spChg chg="add mod">
          <ac:chgData name="Dr Charlotte Greenway" userId="21ca5f9ab6ecb0bd" providerId="LiveId" clId="{AD6E5B43-6D93-437D-BF98-C7CE12EA2D06}" dt="2026-02-18T09:56:26.490" v="1823" actId="207"/>
          <ac:spMkLst>
            <pc:docMk/>
            <pc:sldMk cId="2443111611" sldId="374"/>
            <ac:spMk id="8" creationId="{B24C6544-C1B9-C7D2-76A0-8BAFD0A475EB}"/>
          </ac:spMkLst>
        </pc:spChg>
      </pc:sldChg>
      <pc:sldChg chg="addSp delSp modSp new mod setBg">
        <pc:chgData name="Dr Charlotte Greenway" userId="21ca5f9ab6ecb0bd" providerId="LiveId" clId="{AD6E5B43-6D93-437D-BF98-C7CE12EA2D06}" dt="2026-02-18T10:01:24.880" v="1932" actId="1076"/>
        <pc:sldMkLst>
          <pc:docMk/>
          <pc:sldMk cId="1026341004" sldId="375"/>
        </pc:sldMkLst>
        <pc:spChg chg="del">
          <ac:chgData name="Dr Charlotte Greenway" userId="21ca5f9ab6ecb0bd" providerId="LiveId" clId="{AD6E5B43-6D93-437D-BF98-C7CE12EA2D06}" dt="2026-02-18T09:56:53.470" v="1824" actId="478"/>
          <ac:spMkLst>
            <pc:docMk/>
            <pc:sldMk cId="1026341004" sldId="375"/>
            <ac:spMk id="2" creationId="{CCAF9777-2D5E-0840-5DB8-8B946CF0828E}"/>
          </ac:spMkLst>
        </pc:spChg>
        <pc:spChg chg="del">
          <ac:chgData name="Dr Charlotte Greenway" userId="21ca5f9ab6ecb0bd" providerId="LiveId" clId="{AD6E5B43-6D93-437D-BF98-C7CE12EA2D06}" dt="2026-02-18T09:56:56.011" v="1825" actId="478"/>
          <ac:spMkLst>
            <pc:docMk/>
            <pc:sldMk cId="1026341004" sldId="375"/>
            <ac:spMk id="3" creationId="{6E757100-A817-344D-5CA5-ED0C822F9E16}"/>
          </ac:spMkLst>
        </pc:spChg>
        <pc:spChg chg="add mod">
          <ac:chgData name="Dr Charlotte Greenway" userId="21ca5f9ab6ecb0bd" providerId="LiveId" clId="{AD6E5B43-6D93-437D-BF98-C7CE12EA2D06}" dt="2026-02-18T09:59:30.403" v="1875" actId="1076"/>
          <ac:spMkLst>
            <pc:docMk/>
            <pc:sldMk cId="1026341004" sldId="375"/>
            <ac:spMk id="5" creationId="{70AE6A7B-55BE-C232-B736-6C4C9D5AA3FC}"/>
          </ac:spMkLst>
        </pc:spChg>
        <pc:spChg chg="add mod">
          <ac:chgData name="Dr Charlotte Greenway" userId="21ca5f9ab6ecb0bd" providerId="LiveId" clId="{AD6E5B43-6D93-437D-BF98-C7CE12EA2D06}" dt="2026-02-18T10:01:10.659" v="1931" actId="1076"/>
          <ac:spMkLst>
            <pc:docMk/>
            <pc:sldMk cId="1026341004" sldId="375"/>
            <ac:spMk id="7" creationId="{ABC26DDA-B086-11AB-114D-3F95A08A3459}"/>
          </ac:spMkLst>
        </pc:spChg>
        <pc:spChg chg="add mod">
          <ac:chgData name="Dr Charlotte Greenway" userId="21ca5f9ab6ecb0bd" providerId="LiveId" clId="{AD6E5B43-6D93-437D-BF98-C7CE12EA2D06}" dt="2026-02-18T10:01:24.880" v="1932" actId="1076"/>
          <ac:spMkLst>
            <pc:docMk/>
            <pc:sldMk cId="1026341004" sldId="375"/>
            <ac:spMk id="8" creationId="{BA25BE2D-3BC3-212E-12C8-313525A3BD20}"/>
          </ac:spMkLst>
        </pc:spChg>
      </pc:sldChg>
      <pc:sldChg chg="addSp delSp modSp add mod setBg">
        <pc:chgData name="Dr Charlotte Greenway" userId="21ca5f9ab6ecb0bd" providerId="LiveId" clId="{AD6E5B43-6D93-437D-BF98-C7CE12EA2D06}" dt="2026-02-18T10:19:35.774" v="2400" actId="1076"/>
        <pc:sldMkLst>
          <pc:docMk/>
          <pc:sldMk cId="830476845" sldId="376"/>
        </pc:sldMkLst>
        <pc:spChg chg="del">
          <ac:chgData name="Dr Charlotte Greenway" userId="21ca5f9ab6ecb0bd" providerId="LiveId" clId="{AD6E5B43-6D93-437D-BF98-C7CE12EA2D06}" dt="2026-02-18T10:01:45.551" v="1934"/>
          <ac:spMkLst>
            <pc:docMk/>
            <pc:sldMk cId="830476845" sldId="376"/>
            <ac:spMk id="2" creationId="{C5A58443-B531-B904-555E-F3AD94CE2EB2}"/>
          </ac:spMkLst>
        </pc:spChg>
        <pc:spChg chg="mod">
          <ac:chgData name="Dr Charlotte Greenway" userId="21ca5f9ab6ecb0bd" providerId="LiveId" clId="{AD6E5B43-6D93-437D-BF98-C7CE12EA2D06}" dt="2026-02-18T10:18:59.717" v="2360" actId="27636"/>
          <ac:spMkLst>
            <pc:docMk/>
            <pc:sldMk cId="830476845" sldId="376"/>
            <ac:spMk id="3" creationId="{8876D61A-A51F-26DD-5651-6446E8E8BB4E}"/>
          </ac:spMkLst>
        </pc:spChg>
        <pc:spChg chg="add mod">
          <ac:chgData name="Dr Charlotte Greenway" userId="21ca5f9ab6ecb0bd" providerId="LiveId" clId="{AD6E5B43-6D93-437D-BF98-C7CE12EA2D06}" dt="2026-02-18T10:08:10.098" v="1974" actId="1076"/>
          <ac:spMkLst>
            <pc:docMk/>
            <pc:sldMk cId="830476845" sldId="376"/>
            <ac:spMk id="4" creationId="{CD01CA4D-BA54-1A70-2D84-D8278CBF2EA8}"/>
          </ac:spMkLst>
        </pc:spChg>
        <pc:spChg chg="add mod">
          <ac:chgData name="Dr Charlotte Greenway" userId="21ca5f9ab6ecb0bd" providerId="LiveId" clId="{AD6E5B43-6D93-437D-BF98-C7CE12EA2D06}" dt="2026-02-18T10:18:55.777" v="2356" actId="20578"/>
          <ac:spMkLst>
            <pc:docMk/>
            <pc:sldMk cId="830476845" sldId="376"/>
            <ac:spMk id="6" creationId="{93F47F3F-6453-C54C-C5A3-33E70B4DBC95}"/>
          </ac:spMkLst>
        </pc:spChg>
        <pc:spChg chg="add mod">
          <ac:chgData name="Dr Charlotte Greenway" userId="21ca5f9ab6ecb0bd" providerId="LiveId" clId="{AD6E5B43-6D93-437D-BF98-C7CE12EA2D06}" dt="2026-02-18T10:19:35.774" v="2400" actId="1076"/>
          <ac:spMkLst>
            <pc:docMk/>
            <pc:sldMk cId="830476845" sldId="376"/>
            <ac:spMk id="8" creationId="{94141E65-0E9B-68C9-CD81-AABD33B446BC}"/>
          </ac:spMkLst>
        </pc:spChg>
      </pc:sldChg>
      <pc:sldMasterChg chg="setBg delSldLayout modSldLayout">
        <pc:chgData name="Dr Charlotte Greenway" userId="21ca5f9ab6ecb0bd" providerId="LiveId" clId="{AD6E5B43-6D93-437D-BF98-C7CE12EA2D06}" dt="2026-02-18T10:02:08.144" v="1936" actId="47"/>
        <pc:sldMasterMkLst>
          <pc:docMk/>
          <pc:sldMasterMk cId="1964967178" sldId="2147483679"/>
        </pc:sldMasterMkLst>
        <pc:sldLayoutChg chg="setBg">
          <pc:chgData name="Dr Charlotte Greenway" userId="21ca5f9ab6ecb0bd" providerId="LiveId" clId="{AD6E5B43-6D93-437D-BF98-C7CE12EA2D06}" dt="2026-02-17T13:59:30.267" v="1101"/>
          <pc:sldLayoutMkLst>
            <pc:docMk/>
            <pc:sldMasterMk cId="1964967178" sldId="2147483679"/>
            <pc:sldLayoutMk cId="198544161" sldId="2147483680"/>
          </pc:sldLayoutMkLst>
        </pc:sldLayoutChg>
        <pc:sldLayoutChg chg="setBg">
          <pc:chgData name="Dr Charlotte Greenway" userId="21ca5f9ab6ecb0bd" providerId="LiveId" clId="{AD6E5B43-6D93-437D-BF98-C7CE12EA2D06}" dt="2026-02-17T13:59:30.267" v="1101"/>
          <pc:sldLayoutMkLst>
            <pc:docMk/>
            <pc:sldMasterMk cId="1964967178" sldId="2147483679"/>
            <pc:sldLayoutMk cId="2683022168" sldId="2147483681"/>
          </pc:sldLayoutMkLst>
        </pc:sldLayoutChg>
        <pc:sldLayoutChg chg="setBg">
          <pc:chgData name="Dr Charlotte Greenway" userId="21ca5f9ab6ecb0bd" providerId="LiveId" clId="{AD6E5B43-6D93-437D-BF98-C7CE12EA2D06}" dt="2026-02-17T13:59:30.267" v="1101"/>
          <pc:sldLayoutMkLst>
            <pc:docMk/>
            <pc:sldMasterMk cId="1964967178" sldId="2147483679"/>
            <pc:sldLayoutMk cId="2002255106" sldId="2147483682"/>
          </pc:sldLayoutMkLst>
        </pc:sldLayoutChg>
        <pc:sldLayoutChg chg="setBg">
          <pc:chgData name="Dr Charlotte Greenway" userId="21ca5f9ab6ecb0bd" providerId="LiveId" clId="{AD6E5B43-6D93-437D-BF98-C7CE12EA2D06}" dt="2026-02-17T13:59:30.267" v="1101"/>
          <pc:sldLayoutMkLst>
            <pc:docMk/>
            <pc:sldMasterMk cId="1964967178" sldId="2147483679"/>
            <pc:sldLayoutMk cId="2763582711" sldId="2147483683"/>
          </pc:sldLayoutMkLst>
        </pc:sldLayoutChg>
        <pc:sldLayoutChg chg="setBg">
          <pc:chgData name="Dr Charlotte Greenway" userId="21ca5f9ab6ecb0bd" providerId="LiveId" clId="{AD6E5B43-6D93-437D-BF98-C7CE12EA2D06}" dt="2026-02-17T13:59:30.267" v="1101"/>
          <pc:sldLayoutMkLst>
            <pc:docMk/>
            <pc:sldMasterMk cId="1964967178" sldId="2147483679"/>
            <pc:sldLayoutMk cId="1151143719" sldId="2147483684"/>
          </pc:sldLayoutMkLst>
        </pc:sldLayoutChg>
        <pc:sldLayoutChg chg="setBg">
          <pc:chgData name="Dr Charlotte Greenway" userId="21ca5f9ab6ecb0bd" providerId="LiveId" clId="{AD6E5B43-6D93-437D-BF98-C7CE12EA2D06}" dt="2026-02-17T13:59:30.267" v="1101"/>
          <pc:sldLayoutMkLst>
            <pc:docMk/>
            <pc:sldMasterMk cId="1964967178" sldId="2147483679"/>
            <pc:sldLayoutMk cId="1835765149" sldId="2147483685"/>
          </pc:sldLayoutMkLst>
        </pc:sldLayoutChg>
        <pc:sldLayoutChg chg="setBg">
          <pc:chgData name="Dr Charlotte Greenway" userId="21ca5f9ab6ecb0bd" providerId="LiveId" clId="{AD6E5B43-6D93-437D-BF98-C7CE12EA2D06}" dt="2026-02-17T13:59:30.267" v="1101"/>
          <pc:sldLayoutMkLst>
            <pc:docMk/>
            <pc:sldMasterMk cId="1964967178" sldId="2147483679"/>
            <pc:sldLayoutMk cId="2605121540" sldId="2147483686"/>
          </pc:sldLayoutMkLst>
        </pc:sldLayoutChg>
        <pc:sldLayoutChg chg="setBg">
          <pc:chgData name="Dr Charlotte Greenway" userId="21ca5f9ab6ecb0bd" providerId="LiveId" clId="{AD6E5B43-6D93-437D-BF98-C7CE12EA2D06}" dt="2026-02-17T13:59:30.267" v="1101"/>
          <pc:sldLayoutMkLst>
            <pc:docMk/>
            <pc:sldMasterMk cId="1964967178" sldId="2147483679"/>
            <pc:sldLayoutMk cId="155188947" sldId="2147483687"/>
          </pc:sldLayoutMkLst>
        </pc:sldLayoutChg>
        <pc:sldLayoutChg chg="setBg">
          <pc:chgData name="Dr Charlotte Greenway" userId="21ca5f9ab6ecb0bd" providerId="LiveId" clId="{AD6E5B43-6D93-437D-BF98-C7CE12EA2D06}" dt="2026-02-17T13:59:30.267" v="1101"/>
          <pc:sldLayoutMkLst>
            <pc:docMk/>
            <pc:sldMasterMk cId="1964967178" sldId="2147483679"/>
            <pc:sldLayoutMk cId="1148292410" sldId="2147483688"/>
          </pc:sldLayoutMkLst>
        </pc:sldLayoutChg>
        <pc:sldLayoutChg chg="setBg">
          <pc:chgData name="Dr Charlotte Greenway" userId="21ca5f9ab6ecb0bd" providerId="LiveId" clId="{AD6E5B43-6D93-437D-BF98-C7CE12EA2D06}" dt="2026-02-17T13:59:30.267" v="1101"/>
          <pc:sldLayoutMkLst>
            <pc:docMk/>
            <pc:sldMasterMk cId="1964967178" sldId="2147483679"/>
            <pc:sldLayoutMk cId="3154368355" sldId="2147483689"/>
          </pc:sldLayoutMkLst>
        </pc:sldLayoutChg>
        <pc:sldLayoutChg chg="setBg">
          <pc:chgData name="Dr Charlotte Greenway" userId="21ca5f9ab6ecb0bd" providerId="LiveId" clId="{AD6E5B43-6D93-437D-BF98-C7CE12EA2D06}" dt="2026-02-17T13:59:30.267" v="1101"/>
          <pc:sldLayoutMkLst>
            <pc:docMk/>
            <pc:sldMasterMk cId="1964967178" sldId="2147483679"/>
            <pc:sldLayoutMk cId="830394451" sldId="2147483690"/>
          </pc:sldLayoutMkLst>
        </pc:sldLayoutChg>
        <pc:sldLayoutChg chg="del setBg">
          <pc:chgData name="Dr Charlotte Greenway" userId="21ca5f9ab6ecb0bd" providerId="LiveId" clId="{AD6E5B43-6D93-437D-BF98-C7CE12EA2D06}" dt="2026-02-18T10:02:08.144" v="1936" actId="47"/>
          <pc:sldLayoutMkLst>
            <pc:docMk/>
            <pc:sldMasterMk cId="1964967178" sldId="2147483679"/>
            <pc:sldLayoutMk cId="291997750" sldId="2147483691"/>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52A0FB4-911B-44F4-AF83-F1703CB7CAC9}"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E8B88FA4-6219-44C3-99EA-AE02E31AD059}">
      <dgm:prSet custT="1"/>
      <dgm:spPr/>
      <dgm:t>
        <a:bodyPr/>
        <a:lstStyle/>
        <a:p>
          <a:r>
            <a:rPr lang="en-GB" sz="1800" b="1" dirty="0"/>
            <a:t>1. Background and Context</a:t>
          </a:r>
          <a:endParaRPr lang="en-US" sz="1800" dirty="0"/>
        </a:p>
      </dgm:t>
    </dgm:pt>
    <dgm:pt modelId="{9B67DD9F-16B2-4E03-8B15-574A8F4A4DA3}" type="parTrans" cxnId="{3A0C9793-A377-485E-AA93-4744A1855EC5}">
      <dgm:prSet/>
      <dgm:spPr/>
      <dgm:t>
        <a:bodyPr/>
        <a:lstStyle/>
        <a:p>
          <a:endParaRPr lang="en-US"/>
        </a:p>
      </dgm:t>
    </dgm:pt>
    <dgm:pt modelId="{488349EB-62D0-40D0-97BE-9EF0C50E853A}" type="sibTrans" cxnId="{3A0C9793-A377-485E-AA93-4744A1855EC5}">
      <dgm:prSet/>
      <dgm:spPr/>
      <dgm:t>
        <a:bodyPr/>
        <a:lstStyle/>
        <a:p>
          <a:endParaRPr lang="en-US"/>
        </a:p>
      </dgm:t>
    </dgm:pt>
    <dgm:pt modelId="{E9BB2AA4-3411-476D-B69F-390C49C5BE56}">
      <dgm:prSet custT="1"/>
      <dgm:spPr/>
      <dgm:t>
        <a:bodyPr/>
        <a:lstStyle/>
        <a:p>
          <a:r>
            <a:rPr lang="en-GB" sz="1200"/>
            <a:t>Briefly outline the topic area.</a:t>
          </a:r>
          <a:endParaRPr lang="en-US" sz="1200"/>
        </a:p>
      </dgm:t>
    </dgm:pt>
    <dgm:pt modelId="{0BD91693-CE72-49BE-AB6E-498FDEADFE15}" type="parTrans" cxnId="{B27DF64D-6240-45BB-97BB-36E16877F534}">
      <dgm:prSet/>
      <dgm:spPr/>
      <dgm:t>
        <a:bodyPr/>
        <a:lstStyle/>
        <a:p>
          <a:endParaRPr lang="en-US"/>
        </a:p>
      </dgm:t>
    </dgm:pt>
    <dgm:pt modelId="{70522738-F84C-4F30-BC08-79B932DE2101}" type="sibTrans" cxnId="{B27DF64D-6240-45BB-97BB-36E16877F534}">
      <dgm:prSet/>
      <dgm:spPr/>
      <dgm:t>
        <a:bodyPr/>
        <a:lstStyle/>
        <a:p>
          <a:endParaRPr lang="en-US"/>
        </a:p>
      </dgm:t>
    </dgm:pt>
    <dgm:pt modelId="{090055C5-8B73-4557-96B6-CEC6AE752189}">
      <dgm:prSet custT="1"/>
      <dgm:spPr/>
      <dgm:t>
        <a:bodyPr/>
        <a:lstStyle/>
        <a:p>
          <a:r>
            <a:rPr lang="en-GB" sz="1200" dirty="0"/>
            <a:t>Explain the real-world, social, or academic context that makes the topic important.</a:t>
          </a:r>
          <a:endParaRPr lang="en-US" sz="1200" dirty="0"/>
        </a:p>
      </dgm:t>
    </dgm:pt>
    <dgm:pt modelId="{1FE3B3A5-409D-4C84-9DD2-B01496FB3E91}" type="parTrans" cxnId="{AB7ED63E-8DBE-403E-BB16-C4BF64E898AB}">
      <dgm:prSet/>
      <dgm:spPr/>
      <dgm:t>
        <a:bodyPr/>
        <a:lstStyle/>
        <a:p>
          <a:endParaRPr lang="en-US"/>
        </a:p>
      </dgm:t>
    </dgm:pt>
    <dgm:pt modelId="{F29FEB45-7F2B-438E-8548-96D361368596}" type="sibTrans" cxnId="{AB7ED63E-8DBE-403E-BB16-C4BF64E898AB}">
      <dgm:prSet/>
      <dgm:spPr/>
      <dgm:t>
        <a:bodyPr/>
        <a:lstStyle/>
        <a:p>
          <a:endParaRPr lang="en-US"/>
        </a:p>
      </dgm:t>
    </dgm:pt>
    <dgm:pt modelId="{4B6DFE01-A1AC-4040-BA97-1C5081EF8822}">
      <dgm:prSet custT="1"/>
      <dgm:spPr/>
      <dgm:t>
        <a:bodyPr/>
        <a:lstStyle/>
        <a:p>
          <a:r>
            <a:rPr lang="en-GB" sz="1200" dirty="0"/>
            <a:t>Keep this section focused—context, not full theoretical detail (that belongs in the literature review).</a:t>
          </a:r>
          <a:endParaRPr lang="en-US" sz="1200" dirty="0"/>
        </a:p>
      </dgm:t>
    </dgm:pt>
    <dgm:pt modelId="{F0BF8109-DECE-4C5C-A974-800036FF8FB6}" type="parTrans" cxnId="{2E73ADCF-DBF7-4F6B-80A5-EA20F20CFD33}">
      <dgm:prSet/>
      <dgm:spPr/>
      <dgm:t>
        <a:bodyPr/>
        <a:lstStyle/>
        <a:p>
          <a:endParaRPr lang="en-US"/>
        </a:p>
      </dgm:t>
    </dgm:pt>
    <dgm:pt modelId="{C3B2F052-99AF-4371-A9EC-F3DACB74CFEB}" type="sibTrans" cxnId="{2E73ADCF-DBF7-4F6B-80A5-EA20F20CFD33}">
      <dgm:prSet/>
      <dgm:spPr/>
      <dgm:t>
        <a:bodyPr/>
        <a:lstStyle/>
        <a:p>
          <a:endParaRPr lang="en-US"/>
        </a:p>
      </dgm:t>
    </dgm:pt>
    <dgm:pt modelId="{4E6E4ABF-6DE6-4C6A-80A7-3A10B772C844}">
      <dgm:prSet custT="1"/>
      <dgm:spPr/>
      <dgm:t>
        <a:bodyPr/>
        <a:lstStyle/>
        <a:p>
          <a:r>
            <a:rPr lang="en-GB" sz="2000" b="1" dirty="0"/>
            <a:t>2. Research Problem / Rationale</a:t>
          </a:r>
          <a:endParaRPr lang="en-US" sz="2000" dirty="0"/>
        </a:p>
      </dgm:t>
    </dgm:pt>
    <dgm:pt modelId="{E4AFA32F-1DA1-4CB2-9FC1-95EC6B2D35C3}" type="parTrans" cxnId="{B4D55144-EB01-491E-93AE-365F575A7E47}">
      <dgm:prSet/>
      <dgm:spPr/>
      <dgm:t>
        <a:bodyPr/>
        <a:lstStyle/>
        <a:p>
          <a:endParaRPr lang="en-US"/>
        </a:p>
      </dgm:t>
    </dgm:pt>
    <dgm:pt modelId="{60DE768E-C6FB-4EC6-BEA1-B5067B15940A}" type="sibTrans" cxnId="{B4D55144-EB01-491E-93AE-365F575A7E47}">
      <dgm:prSet/>
      <dgm:spPr/>
      <dgm:t>
        <a:bodyPr/>
        <a:lstStyle/>
        <a:p>
          <a:endParaRPr lang="en-US"/>
        </a:p>
      </dgm:t>
    </dgm:pt>
    <dgm:pt modelId="{B6B00B91-4894-4FA5-ABA1-6D86E733C6D2}">
      <dgm:prSet custT="1"/>
      <dgm:spPr/>
      <dgm:t>
        <a:bodyPr/>
        <a:lstStyle/>
        <a:p>
          <a:r>
            <a:rPr lang="en-GB" sz="1400" dirty="0"/>
            <a:t>What gap, issue, or problem prompted the study?</a:t>
          </a:r>
          <a:endParaRPr lang="en-US" sz="1400" dirty="0"/>
        </a:p>
      </dgm:t>
    </dgm:pt>
    <dgm:pt modelId="{EAD7206E-8333-45DB-8447-0D32C140B5C3}" type="parTrans" cxnId="{C4A32ED0-6638-4520-9471-5A2188C394BD}">
      <dgm:prSet/>
      <dgm:spPr/>
      <dgm:t>
        <a:bodyPr/>
        <a:lstStyle/>
        <a:p>
          <a:endParaRPr lang="en-US"/>
        </a:p>
      </dgm:t>
    </dgm:pt>
    <dgm:pt modelId="{399865C4-5875-4320-94F3-6359C64A3F28}" type="sibTrans" cxnId="{C4A32ED0-6638-4520-9471-5A2188C394BD}">
      <dgm:prSet/>
      <dgm:spPr/>
      <dgm:t>
        <a:bodyPr/>
        <a:lstStyle/>
        <a:p>
          <a:endParaRPr lang="en-US"/>
        </a:p>
      </dgm:t>
    </dgm:pt>
    <dgm:pt modelId="{FDAEA774-38DB-4242-93A0-2BD084913EE8}">
      <dgm:prSet custT="1"/>
      <dgm:spPr/>
      <dgm:t>
        <a:bodyPr/>
        <a:lstStyle/>
        <a:p>
          <a:r>
            <a:rPr lang="en-GB" sz="1400" dirty="0"/>
            <a:t>Why is this research worth doing now?</a:t>
          </a:r>
          <a:endParaRPr lang="en-US" sz="1400" dirty="0"/>
        </a:p>
      </dgm:t>
    </dgm:pt>
    <dgm:pt modelId="{A2501857-5467-4E06-8677-DDE41F2F4F77}" type="parTrans" cxnId="{C676FC0D-4533-4335-8A24-16FF5A923142}">
      <dgm:prSet/>
      <dgm:spPr/>
      <dgm:t>
        <a:bodyPr/>
        <a:lstStyle/>
        <a:p>
          <a:endParaRPr lang="en-US"/>
        </a:p>
      </dgm:t>
    </dgm:pt>
    <dgm:pt modelId="{9839C1AD-70E3-4142-96DF-7B1CB33BCD4F}" type="sibTrans" cxnId="{C676FC0D-4533-4335-8A24-16FF5A923142}">
      <dgm:prSet/>
      <dgm:spPr/>
      <dgm:t>
        <a:bodyPr/>
        <a:lstStyle/>
        <a:p>
          <a:endParaRPr lang="en-US"/>
        </a:p>
      </dgm:t>
    </dgm:pt>
    <dgm:pt modelId="{B8533886-84D7-4E46-9CE3-FCAAA59358D9}">
      <dgm:prSet custT="1"/>
      <dgm:spPr/>
      <dgm:t>
        <a:bodyPr/>
        <a:lstStyle/>
        <a:p>
          <a:r>
            <a:rPr lang="en-GB" sz="1400" dirty="0"/>
            <a:t>Why is a qualitative approach appropriate?</a:t>
          </a:r>
          <a:endParaRPr lang="en-US" sz="1400" dirty="0"/>
        </a:p>
      </dgm:t>
    </dgm:pt>
    <dgm:pt modelId="{D2C117D3-E511-4905-A670-86F10A777EB8}" type="parTrans" cxnId="{198F3F0E-431C-4777-9C78-39D725E5FB8C}">
      <dgm:prSet/>
      <dgm:spPr/>
      <dgm:t>
        <a:bodyPr/>
        <a:lstStyle/>
        <a:p>
          <a:endParaRPr lang="en-US"/>
        </a:p>
      </dgm:t>
    </dgm:pt>
    <dgm:pt modelId="{055D5C28-624E-44B2-91D2-6F700F01F50F}" type="sibTrans" cxnId="{198F3F0E-431C-4777-9C78-39D725E5FB8C}">
      <dgm:prSet/>
      <dgm:spPr/>
      <dgm:t>
        <a:bodyPr/>
        <a:lstStyle/>
        <a:p>
          <a:endParaRPr lang="en-US"/>
        </a:p>
      </dgm:t>
    </dgm:pt>
    <dgm:pt modelId="{B8B0C6B5-D169-4B03-8035-B62F8923F505}">
      <dgm:prSet custT="1"/>
      <dgm:spPr/>
      <dgm:t>
        <a:bodyPr/>
        <a:lstStyle/>
        <a:p>
          <a:r>
            <a:rPr lang="en-GB" sz="2400" b="1" dirty="0"/>
            <a:t>3. Purpose of the Study</a:t>
          </a:r>
          <a:endParaRPr lang="en-US" sz="2400" dirty="0"/>
        </a:p>
      </dgm:t>
    </dgm:pt>
    <dgm:pt modelId="{5CF32181-6E81-43C0-805F-C4FFA26E4E4E}" type="parTrans" cxnId="{4E0C93E7-E8D0-4F46-AB2A-57E25DF44813}">
      <dgm:prSet/>
      <dgm:spPr/>
      <dgm:t>
        <a:bodyPr/>
        <a:lstStyle/>
        <a:p>
          <a:endParaRPr lang="en-US"/>
        </a:p>
      </dgm:t>
    </dgm:pt>
    <dgm:pt modelId="{0C98A908-400B-483A-B830-DA07A46033E5}" type="sibTrans" cxnId="{4E0C93E7-E8D0-4F46-AB2A-57E25DF44813}">
      <dgm:prSet/>
      <dgm:spPr/>
      <dgm:t>
        <a:bodyPr/>
        <a:lstStyle/>
        <a:p>
          <a:endParaRPr lang="en-US"/>
        </a:p>
      </dgm:t>
    </dgm:pt>
    <dgm:pt modelId="{DB63861C-91D3-4551-8D9D-0C26877F6060}">
      <dgm:prSet custT="1"/>
      <dgm:spPr/>
      <dgm:t>
        <a:bodyPr/>
        <a:lstStyle/>
        <a:p>
          <a:r>
            <a:rPr lang="en-GB" sz="1800" dirty="0"/>
            <a:t>A clear statement of the study’s purpose (e.g., “This study aims to explore…”).</a:t>
          </a:r>
          <a:endParaRPr lang="en-US" sz="1800" dirty="0"/>
        </a:p>
      </dgm:t>
    </dgm:pt>
    <dgm:pt modelId="{487D6B12-AD75-41B2-A5EA-B431B5669D57}" type="parTrans" cxnId="{06AD789B-4741-416B-BBDB-44C24563E4F4}">
      <dgm:prSet/>
      <dgm:spPr/>
      <dgm:t>
        <a:bodyPr/>
        <a:lstStyle/>
        <a:p>
          <a:endParaRPr lang="en-US"/>
        </a:p>
      </dgm:t>
    </dgm:pt>
    <dgm:pt modelId="{54035C5D-FD4C-477A-A767-3C75DB85573F}" type="sibTrans" cxnId="{06AD789B-4741-416B-BBDB-44C24563E4F4}">
      <dgm:prSet/>
      <dgm:spPr/>
      <dgm:t>
        <a:bodyPr/>
        <a:lstStyle/>
        <a:p>
          <a:endParaRPr lang="en-US"/>
        </a:p>
      </dgm:t>
    </dgm:pt>
    <dgm:pt modelId="{A9B083A4-614F-4AEC-91C5-1347D9AD718B}">
      <dgm:prSet custT="1"/>
      <dgm:spPr/>
      <dgm:t>
        <a:bodyPr/>
        <a:lstStyle/>
        <a:p>
          <a:r>
            <a:rPr lang="en-GB" sz="2400" b="1" dirty="0"/>
            <a:t>4. Research Questions</a:t>
          </a:r>
          <a:endParaRPr lang="en-US" sz="2400" dirty="0"/>
        </a:p>
      </dgm:t>
    </dgm:pt>
    <dgm:pt modelId="{3F732EEF-D662-4548-B98D-3E27D1C38176}" type="parTrans" cxnId="{F6916639-8D5F-4FBB-939E-57ACCDDEDF51}">
      <dgm:prSet/>
      <dgm:spPr/>
      <dgm:t>
        <a:bodyPr/>
        <a:lstStyle/>
        <a:p>
          <a:endParaRPr lang="en-US"/>
        </a:p>
      </dgm:t>
    </dgm:pt>
    <dgm:pt modelId="{8F4918BF-4AA6-488D-9BCE-24D93ED0A870}" type="sibTrans" cxnId="{F6916639-8D5F-4FBB-939E-57ACCDDEDF51}">
      <dgm:prSet/>
      <dgm:spPr/>
      <dgm:t>
        <a:bodyPr/>
        <a:lstStyle/>
        <a:p>
          <a:endParaRPr lang="en-US"/>
        </a:p>
      </dgm:t>
    </dgm:pt>
    <dgm:pt modelId="{013BCED9-B0A5-4DB5-9119-196095E2E29A}">
      <dgm:prSet custT="1"/>
      <dgm:spPr/>
      <dgm:t>
        <a:bodyPr/>
        <a:lstStyle/>
        <a:p>
          <a:r>
            <a:rPr lang="en-GB" sz="1800" dirty="0"/>
            <a:t>The </a:t>
          </a:r>
          <a:r>
            <a:rPr lang="en-GB" sz="1800" i="1" dirty="0"/>
            <a:t>specific</a:t>
          </a:r>
          <a:r>
            <a:rPr lang="en-GB" sz="1800" dirty="0"/>
            <a:t> questions guiding the thematic analysis.</a:t>
          </a:r>
          <a:endParaRPr lang="en-US" sz="1800" dirty="0"/>
        </a:p>
      </dgm:t>
    </dgm:pt>
    <dgm:pt modelId="{C4F20C53-7D45-4BAB-8B1F-21AF18BDA9B3}" type="parTrans" cxnId="{DD90640E-9D04-472C-9750-C673DE1A87CE}">
      <dgm:prSet/>
      <dgm:spPr/>
      <dgm:t>
        <a:bodyPr/>
        <a:lstStyle/>
        <a:p>
          <a:endParaRPr lang="en-US"/>
        </a:p>
      </dgm:t>
    </dgm:pt>
    <dgm:pt modelId="{2DF4BA44-E943-4F05-9EC4-4825FBFB9FC3}" type="sibTrans" cxnId="{DD90640E-9D04-472C-9750-C673DE1A87CE}">
      <dgm:prSet/>
      <dgm:spPr/>
      <dgm:t>
        <a:bodyPr/>
        <a:lstStyle/>
        <a:p>
          <a:endParaRPr lang="en-US"/>
        </a:p>
      </dgm:t>
    </dgm:pt>
    <dgm:pt modelId="{8F3D34D8-4FF5-4C7B-A10F-E8827C60BE41}">
      <dgm:prSet custT="1"/>
      <dgm:spPr/>
      <dgm:t>
        <a:bodyPr/>
        <a:lstStyle/>
        <a:p>
          <a:r>
            <a:rPr lang="en-GB" sz="1800" dirty="0"/>
            <a:t>Often 1–3 open-ended questions.</a:t>
          </a:r>
          <a:endParaRPr lang="en-US" sz="1800" dirty="0"/>
        </a:p>
      </dgm:t>
    </dgm:pt>
    <dgm:pt modelId="{2A5A8AE6-C890-4945-B44F-10335D6AA303}" type="parTrans" cxnId="{98394737-EB7B-4D99-87DE-2ECAFF5E3C1F}">
      <dgm:prSet/>
      <dgm:spPr/>
      <dgm:t>
        <a:bodyPr/>
        <a:lstStyle/>
        <a:p>
          <a:endParaRPr lang="en-US"/>
        </a:p>
      </dgm:t>
    </dgm:pt>
    <dgm:pt modelId="{3C3CA2E3-FDFA-4BD7-A890-E5FF1AD8DD18}" type="sibTrans" cxnId="{98394737-EB7B-4D99-87DE-2ECAFF5E3C1F}">
      <dgm:prSet/>
      <dgm:spPr/>
      <dgm:t>
        <a:bodyPr/>
        <a:lstStyle/>
        <a:p>
          <a:endParaRPr lang="en-US"/>
        </a:p>
      </dgm:t>
    </dgm:pt>
    <dgm:pt modelId="{9E479EA3-C668-4FB4-A75A-8754EB0242A8}">
      <dgm:prSet custT="1"/>
      <dgm:spPr/>
      <dgm:t>
        <a:bodyPr/>
        <a:lstStyle/>
        <a:p>
          <a:r>
            <a:rPr lang="en-GB" sz="1800" b="1" dirty="0"/>
            <a:t>5. Overview of Methodological Approach</a:t>
          </a:r>
        </a:p>
        <a:p>
          <a:r>
            <a:rPr lang="en-GB" sz="1400" i="1" dirty="0"/>
            <a:t>Brief</a:t>
          </a:r>
          <a:r>
            <a:rPr lang="en-GB" sz="1400" dirty="0"/>
            <a:t>—do not put the full method here.</a:t>
          </a:r>
          <a:endParaRPr lang="en-US" sz="1400" dirty="0"/>
        </a:p>
        <a:p>
          <a:r>
            <a:rPr lang="en-GB" sz="1400" dirty="0"/>
            <a:t>A qualitative design. State that thematic analysis guided the analysis (e.g., reflexive thematic analysis by Braun &amp; Clarke).</a:t>
          </a:r>
          <a:endParaRPr lang="en-US" sz="1400" dirty="0"/>
        </a:p>
        <a:p>
          <a:endParaRPr lang="en-US" sz="1300" dirty="0"/>
        </a:p>
      </dgm:t>
    </dgm:pt>
    <dgm:pt modelId="{33F67BBC-E973-49F7-9034-9FCC281C6864}" type="parTrans" cxnId="{F88E93AE-2575-4746-A490-91A358EF25E5}">
      <dgm:prSet/>
      <dgm:spPr/>
      <dgm:t>
        <a:bodyPr/>
        <a:lstStyle/>
        <a:p>
          <a:endParaRPr lang="en-US"/>
        </a:p>
      </dgm:t>
    </dgm:pt>
    <dgm:pt modelId="{D32742CA-24C8-4E06-9B4C-D6A09ED61A94}" type="sibTrans" cxnId="{F88E93AE-2575-4746-A490-91A358EF25E5}">
      <dgm:prSet/>
      <dgm:spPr/>
      <dgm:t>
        <a:bodyPr/>
        <a:lstStyle/>
        <a:p>
          <a:endParaRPr lang="en-US"/>
        </a:p>
      </dgm:t>
    </dgm:pt>
    <dgm:pt modelId="{6671E547-5C23-4563-AD07-EAE486BF1C74}" type="pres">
      <dgm:prSet presAssocID="{E52A0FB4-911B-44F4-AF83-F1703CB7CAC9}" presName="Name0" presStyleCnt="0">
        <dgm:presLayoutVars>
          <dgm:dir/>
          <dgm:resizeHandles val="exact"/>
        </dgm:presLayoutVars>
      </dgm:prSet>
      <dgm:spPr/>
    </dgm:pt>
    <dgm:pt modelId="{02ECD5F9-70EC-41CB-8B1A-F2EEFF7A54CA}" type="pres">
      <dgm:prSet presAssocID="{E8B88FA4-6219-44C3-99EA-AE02E31AD059}" presName="node" presStyleLbl="node1" presStyleIdx="0" presStyleCnt="5">
        <dgm:presLayoutVars>
          <dgm:bulletEnabled val="1"/>
        </dgm:presLayoutVars>
      </dgm:prSet>
      <dgm:spPr/>
    </dgm:pt>
    <dgm:pt modelId="{6C47B8A6-6023-4410-85AF-6C56CFAA6432}" type="pres">
      <dgm:prSet presAssocID="{488349EB-62D0-40D0-97BE-9EF0C50E853A}" presName="sibTrans" presStyleLbl="sibTrans1D1" presStyleIdx="0" presStyleCnt="4"/>
      <dgm:spPr/>
    </dgm:pt>
    <dgm:pt modelId="{A5B3F8E5-12BF-4C1B-835C-B4EE5134A11F}" type="pres">
      <dgm:prSet presAssocID="{488349EB-62D0-40D0-97BE-9EF0C50E853A}" presName="connectorText" presStyleLbl="sibTrans1D1" presStyleIdx="0" presStyleCnt="4"/>
      <dgm:spPr/>
    </dgm:pt>
    <dgm:pt modelId="{BDE2AAF9-F9B9-42DD-8921-A359470AD9C7}" type="pres">
      <dgm:prSet presAssocID="{4E6E4ABF-6DE6-4C6A-80A7-3A10B772C844}" presName="node" presStyleLbl="node1" presStyleIdx="1" presStyleCnt="5">
        <dgm:presLayoutVars>
          <dgm:bulletEnabled val="1"/>
        </dgm:presLayoutVars>
      </dgm:prSet>
      <dgm:spPr/>
    </dgm:pt>
    <dgm:pt modelId="{1322B53C-0AC6-496E-83A4-8DAE5BC411F0}" type="pres">
      <dgm:prSet presAssocID="{60DE768E-C6FB-4EC6-BEA1-B5067B15940A}" presName="sibTrans" presStyleLbl="sibTrans1D1" presStyleIdx="1" presStyleCnt="4"/>
      <dgm:spPr/>
    </dgm:pt>
    <dgm:pt modelId="{BD77D295-3B21-4440-80CC-DC89D5A2321A}" type="pres">
      <dgm:prSet presAssocID="{60DE768E-C6FB-4EC6-BEA1-B5067B15940A}" presName="connectorText" presStyleLbl="sibTrans1D1" presStyleIdx="1" presStyleCnt="4"/>
      <dgm:spPr/>
    </dgm:pt>
    <dgm:pt modelId="{A15C53B7-084C-434F-A973-8F83D7A65F20}" type="pres">
      <dgm:prSet presAssocID="{B8B0C6B5-D169-4B03-8035-B62F8923F505}" presName="node" presStyleLbl="node1" presStyleIdx="2" presStyleCnt="5">
        <dgm:presLayoutVars>
          <dgm:bulletEnabled val="1"/>
        </dgm:presLayoutVars>
      </dgm:prSet>
      <dgm:spPr/>
    </dgm:pt>
    <dgm:pt modelId="{065C1AC2-40E3-42DE-8716-45D5D73FED73}" type="pres">
      <dgm:prSet presAssocID="{0C98A908-400B-483A-B830-DA07A46033E5}" presName="sibTrans" presStyleLbl="sibTrans1D1" presStyleIdx="2" presStyleCnt="4"/>
      <dgm:spPr/>
    </dgm:pt>
    <dgm:pt modelId="{249BBD7B-0047-4593-8487-A2B369C7C06C}" type="pres">
      <dgm:prSet presAssocID="{0C98A908-400B-483A-B830-DA07A46033E5}" presName="connectorText" presStyleLbl="sibTrans1D1" presStyleIdx="2" presStyleCnt="4"/>
      <dgm:spPr/>
    </dgm:pt>
    <dgm:pt modelId="{05259A00-8A0B-4DA0-905F-32764411CE2B}" type="pres">
      <dgm:prSet presAssocID="{A9B083A4-614F-4AEC-91C5-1347D9AD718B}" presName="node" presStyleLbl="node1" presStyleIdx="3" presStyleCnt="5">
        <dgm:presLayoutVars>
          <dgm:bulletEnabled val="1"/>
        </dgm:presLayoutVars>
      </dgm:prSet>
      <dgm:spPr/>
    </dgm:pt>
    <dgm:pt modelId="{76EF5843-6F49-4C8F-9B41-E0B0D3FF52D9}" type="pres">
      <dgm:prSet presAssocID="{8F4918BF-4AA6-488D-9BCE-24D93ED0A870}" presName="sibTrans" presStyleLbl="sibTrans1D1" presStyleIdx="3" presStyleCnt="4"/>
      <dgm:spPr/>
    </dgm:pt>
    <dgm:pt modelId="{918D2773-83B5-49F6-838A-BB7F88F42C9B}" type="pres">
      <dgm:prSet presAssocID="{8F4918BF-4AA6-488D-9BCE-24D93ED0A870}" presName="connectorText" presStyleLbl="sibTrans1D1" presStyleIdx="3" presStyleCnt="4"/>
      <dgm:spPr/>
    </dgm:pt>
    <dgm:pt modelId="{1686B4AE-20FE-4AEB-BD0F-0E53EB32D01F}" type="pres">
      <dgm:prSet presAssocID="{9E479EA3-C668-4FB4-A75A-8754EB0242A8}" presName="node" presStyleLbl="node1" presStyleIdx="4" presStyleCnt="5">
        <dgm:presLayoutVars>
          <dgm:bulletEnabled val="1"/>
        </dgm:presLayoutVars>
      </dgm:prSet>
      <dgm:spPr/>
    </dgm:pt>
  </dgm:ptLst>
  <dgm:cxnLst>
    <dgm:cxn modelId="{C676FC0D-4533-4335-8A24-16FF5A923142}" srcId="{4E6E4ABF-6DE6-4C6A-80A7-3A10B772C844}" destId="{FDAEA774-38DB-4242-93A0-2BD084913EE8}" srcOrd="1" destOrd="0" parTransId="{A2501857-5467-4E06-8677-DDE41F2F4F77}" sibTransId="{9839C1AD-70E3-4142-96DF-7B1CB33BCD4F}"/>
    <dgm:cxn modelId="{198F3F0E-431C-4777-9C78-39D725E5FB8C}" srcId="{4E6E4ABF-6DE6-4C6A-80A7-3A10B772C844}" destId="{B8533886-84D7-4E46-9CE3-FCAAA59358D9}" srcOrd="2" destOrd="0" parTransId="{D2C117D3-E511-4905-A670-86F10A777EB8}" sibTransId="{055D5C28-624E-44B2-91D2-6F700F01F50F}"/>
    <dgm:cxn modelId="{DD90640E-9D04-472C-9750-C673DE1A87CE}" srcId="{A9B083A4-614F-4AEC-91C5-1347D9AD718B}" destId="{013BCED9-B0A5-4DB5-9119-196095E2E29A}" srcOrd="0" destOrd="0" parTransId="{C4F20C53-7D45-4BAB-8B1F-21AF18BDA9B3}" sibTransId="{2DF4BA44-E943-4F05-9EC4-4825FBFB9FC3}"/>
    <dgm:cxn modelId="{2E75ED19-80EF-45BB-AB72-7A06009D3E20}" type="presOf" srcId="{60DE768E-C6FB-4EC6-BEA1-B5067B15940A}" destId="{BD77D295-3B21-4440-80CC-DC89D5A2321A}" srcOrd="1" destOrd="0" presId="urn:microsoft.com/office/officeart/2016/7/layout/RepeatingBendingProcessNew"/>
    <dgm:cxn modelId="{ED519F24-EEAD-43D1-9101-2564E9AE463D}" type="presOf" srcId="{B8533886-84D7-4E46-9CE3-FCAAA59358D9}" destId="{BDE2AAF9-F9B9-42DD-8921-A359470AD9C7}" srcOrd="0" destOrd="3" presId="urn:microsoft.com/office/officeart/2016/7/layout/RepeatingBendingProcessNew"/>
    <dgm:cxn modelId="{483EF42F-9B58-4911-9CFA-C0419E5B3B5E}" type="presOf" srcId="{60DE768E-C6FB-4EC6-BEA1-B5067B15940A}" destId="{1322B53C-0AC6-496E-83A4-8DAE5BC411F0}" srcOrd="0" destOrd="0" presId="urn:microsoft.com/office/officeart/2016/7/layout/RepeatingBendingProcessNew"/>
    <dgm:cxn modelId="{E3538B36-AACA-497D-B8D2-15D51A43EAA6}" type="presOf" srcId="{0C98A908-400B-483A-B830-DA07A46033E5}" destId="{249BBD7B-0047-4593-8487-A2B369C7C06C}" srcOrd="1" destOrd="0" presId="urn:microsoft.com/office/officeart/2016/7/layout/RepeatingBendingProcessNew"/>
    <dgm:cxn modelId="{98394737-EB7B-4D99-87DE-2ECAFF5E3C1F}" srcId="{A9B083A4-614F-4AEC-91C5-1347D9AD718B}" destId="{8F3D34D8-4FF5-4C7B-A10F-E8827C60BE41}" srcOrd="1" destOrd="0" parTransId="{2A5A8AE6-C890-4945-B44F-10335D6AA303}" sibTransId="{3C3CA2E3-FDFA-4BD7-A890-E5FF1AD8DD18}"/>
    <dgm:cxn modelId="{2634F937-8DE8-4BAB-85A5-11BFC68F79E1}" type="presOf" srcId="{8F3D34D8-4FF5-4C7B-A10F-E8827C60BE41}" destId="{05259A00-8A0B-4DA0-905F-32764411CE2B}" srcOrd="0" destOrd="2" presId="urn:microsoft.com/office/officeart/2016/7/layout/RepeatingBendingProcessNew"/>
    <dgm:cxn modelId="{F6916639-8D5F-4FBB-939E-57ACCDDEDF51}" srcId="{E52A0FB4-911B-44F4-AF83-F1703CB7CAC9}" destId="{A9B083A4-614F-4AEC-91C5-1347D9AD718B}" srcOrd="3" destOrd="0" parTransId="{3F732EEF-D662-4548-B98D-3E27D1C38176}" sibTransId="{8F4918BF-4AA6-488D-9BCE-24D93ED0A870}"/>
    <dgm:cxn modelId="{74668E39-A5E7-4E15-AE22-56648798A18C}" type="presOf" srcId="{4E6E4ABF-6DE6-4C6A-80A7-3A10B772C844}" destId="{BDE2AAF9-F9B9-42DD-8921-A359470AD9C7}" srcOrd="0" destOrd="0" presId="urn:microsoft.com/office/officeart/2016/7/layout/RepeatingBendingProcessNew"/>
    <dgm:cxn modelId="{5BC2CF3A-AADF-4280-859C-E6D84EEBFD69}" type="presOf" srcId="{488349EB-62D0-40D0-97BE-9EF0C50E853A}" destId="{A5B3F8E5-12BF-4C1B-835C-B4EE5134A11F}" srcOrd="1" destOrd="0" presId="urn:microsoft.com/office/officeart/2016/7/layout/RepeatingBendingProcessNew"/>
    <dgm:cxn modelId="{AB7ED63E-8DBE-403E-BB16-C4BF64E898AB}" srcId="{E8B88FA4-6219-44C3-99EA-AE02E31AD059}" destId="{090055C5-8B73-4557-96B6-CEC6AE752189}" srcOrd="1" destOrd="0" parTransId="{1FE3B3A5-409D-4C84-9DD2-B01496FB3E91}" sibTransId="{F29FEB45-7F2B-438E-8548-96D361368596}"/>
    <dgm:cxn modelId="{0387DB3E-212D-4BF3-B2BA-BC25D67B55F3}" type="presOf" srcId="{8F4918BF-4AA6-488D-9BCE-24D93ED0A870}" destId="{918D2773-83B5-49F6-838A-BB7F88F42C9B}" srcOrd="1" destOrd="0" presId="urn:microsoft.com/office/officeart/2016/7/layout/RepeatingBendingProcessNew"/>
    <dgm:cxn modelId="{13A06C40-B75B-40F1-8313-C52A64072302}" type="presOf" srcId="{FDAEA774-38DB-4242-93A0-2BD084913EE8}" destId="{BDE2AAF9-F9B9-42DD-8921-A359470AD9C7}" srcOrd="0" destOrd="2" presId="urn:microsoft.com/office/officeart/2016/7/layout/RepeatingBendingProcessNew"/>
    <dgm:cxn modelId="{6FBC2F5B-8178-44C0-B4B7-B55636F92533}" type="presOf" srcId="{488349EB-62D0-40D0-97BE-9EF0C50E853A}" destId="{6C47B8A6-6023-4410-85AF-6C56CFAA6432}" srcOrd="0" destOrd="0" presId="urn:microsoft.com/office/officeart/2016/7/layout/RepeatingBendingProcessNew"/>
    <dgm:cxn modelId="{58E6BF43-AF7F-4386-AE4F-D8B501FF0D50}" type="presOf" srcId="{8F4918BF-4AA6-488D-9BCE-24D93ED0A870}" destId="{76EF5843-6F49-4C8F-9B41-E0B0D3FF52D9}" srcOrd="0" destOrd="0" presId="urn:microsoft.com/office/officeart/2016/7/layout/RepeatingBendingProcessNew"/>
    <dgm:cxn modelId="{B4D55144-EB01-491E-93AE-365F575A7E47}" srcId="{E52A0FB4-911B-44F4-AF83-F1703CB7CAC9}" destId="{4E6E4ABF-6DE6-4C6A-80A7-3A10B772C844}" srcOrd="1" destOrd="0" parTransId="{E4AFA32F-1DA1-4CB2-9FC1-95EC6B2D35C3}" sibTransId="{60DE768E-C6FB-4EC6-BEA1-B5067B15940A}"/>
    <dgm:cxn modelId="{C8FC0D67-3DDC-429F-BDC3-5F7442875AD9}" type="presOf" srcId="{0C98A908-400B-483A-B830-DA07A46033E5}" destId="{065C1AC2-40E3-42DE-8716-45D5D73FED73}" srcOrd="0" destOrd="0" presId="urn:microsoft.com/office/officeart/2016/7/layout/RepeatingBendingProcessNew"/>
    <dgm:cxn modelId="{D9224969-622E-4964-AF4B-F5E31862DE60}" type="presOf" srcId="{B8B0C6B5-D169-4B03-8035-B62F8923F505}" destId="{A15C53B7-084C-434F-A973-8F83D7A65F20}" srcOrd="0" destOrd="0" presId="urn:microsoft.com/office/officeart/2016/7/layout/RepeatingBendingProcessNew"/>
    <dgm:cxn modelId="{B27DF64D-6240-45BB-97BB-36E16877F534}" srcId="{E8B88FA4-6219-44C3-99EA-AE02E31AD059}" destId="{E9BB2AA4-3411-476D-B69F-390C49C5BE56}" srcOrd="0" destOrd="0" parTransId="{0BD91693-CE72-49BE-AB6E-498FDEADFE15}" sibTransId="{70522738-F84C-4F30-BC08-79B932DE2101}"/>
    <dgm:cxn modelId="{9F372A80-DF51-43C2-9681-8D027A704B95}" type="presOf" srcId="{4B6DFE01-A1AC-4040-BA97-1C5081EF8822}" destId="{02ECD5F9-70EC-41CB-8B1A-F2EEFF7A54CA}" srcOrd="0" destOrd="3" presId="urn:microsoft.com/office/officeart/2016/7/layout/RepeatingBendingProcessNew"/>
    <dgm:cxn modelId="{8340A78B-BD96-461C-B56D-F02B51A945C7}" type="presOf" srcId="{E52A0FB4-911B-44F4-AF83-F1703CB7CAC9}" destId="{6671E547-5C23-4563-AD07-EAE486BF1C74}" srcOrd="0" destOrd="0" presId="urn:microsoft.com/office/officeart/2016/7/layout/RepeatingBendingProcessNew"/>
    <dgm:cxn modelId="{3A0C9793-A377-485E-AA93-4744A1855EC5}" srcId="{E52A0FB4-911B-44F4-AF83-F1703CB7CAC9}" destId="{E8B88FA4-6219-44C3-99EA-AE02E31AD059}" srcOrd="0" destOrd="0" parTransId="{9B67DD9F-16B2-4E03-8B15-574A8F4A4DA3}" sibTransId="{488349EB-62D0-40D0-97BE-9EF0C50E853A}"/>
    <dgm:cxn modelId="{06AD789B-4741-416B-BBDB-44C24563E4F4}" srcId="{B8B0C6B5-D169-4B03-8035-B62F8923F505}" destId="{DB63861C-91D3-4551-8D9D-0C26877F6060}" srcOrd="0" destOrd="0" parTransId="{487D6B12-AD75-41B2-A5EA-B431B5669D57}" sibTransId="{54035C5D-FD4C-477A-A767-3C75DB85573F}"/>
    <dgm:cxn modelId="{FF25A7A0-7D7D-4195-8FFC-FF0A3C838E88}" type="presOf" srcId="{E9BB2AA4-3411-476D-B69F-390C49C5BE56}" destId="{02ECD5F9-70EC-41CB-8B1A-F2EEFF7A54CA}" srcOrd="0" destOrd="1" presId="urn:microsoft.com/office/officeart/2016/7/layout/RepeatingBendingProcessNew"/>
    <dgm:cxn modelId="{F682F5AA-EC25-4CA4-A0FF-CB095DAF6FD6}" type="presOf" srcId="{E8B88FA4-6219-44C3-99EA-AE02E31AD059}" destId="{02ECD5F9-70EC-41CB-8B1A-F2EEFF7A54CA}" srcOrd="0" destOrd="0" presId="urn:microsoft.com/office/officeart/2016/7/layout/RepeatingBendingProcessNew"/>
    <dgm:cxn modelId="{F88E93AE-2575-4746-A490-91A358EF25E5}" srcId="{E52A0FB4-911B-44F4-AF83-F1703CB7CAC9}" destId="{9E479EA3-C668-4FB4-A75A-8754EB0242A8}" srcOrd="4" destOrd="0" parTransId="{33F67BBC-E973-49F7-9034-9FCC281C6864}" sibTransId="{D32742CA-24C8-4E06-9B4C-D6A09ED61A94}"/>
    <dgm:cxn modelId="{28073AB7-E610-4678-94E2-59C4B9949353}" type="presOf" srcId="{DB63861C-91D3-4551-8D9D-0C26877F6060}" destId="{A15C53B7-084C-434F-A973-8F83D7A65F20}" srcOrd="0" destOrd="1" presId="urn:microsoft.com/office/officeart/2016/7/layout/RepeatingBendingProcessNew"/>
    <dgm:cxn modelId="{1D7960CC-69F3-48D6-A693-C0E95A3C7658}" type="presOf" srcId="{013BCED9-B0A5-4DB5-9119-196095E2E29A}" destId="{05259A00-8A0B-4DA0-905F-32764411CE2B}" srcOrd="0" destOrd="1" presId="urn:microsoft.com/office/officeart/2016/7/layout/RepeatingBendingProcessNew"/>
    <dgm:cxn modelId="{395242CD-E10A-4DDB-9918-14842E3629C4}" type="presOf" srcId="{B6B00B91-4894-4FA5-ABA1-6D86E733C6D2}" destId="{BDE2AAF9-F9B9-42DD-8921-A359470AD9C7}" srcOrd="0" destOrd="1" presId="urn:microsoft.com/office/officeart/2016/7/layout/RepeatingBendingProcessNew"/>
    <dgm:cxn modelId="{2E73ADCF-DBF7-4F6B-80A5-EA20F20CFD33}" srcId="{E8B88FA4-6219-44C3-99EA-AE02E31AD059}" destId="{4B6DFE01-A1AC-4040-BA97-1C5081EF8822}" srcOrd="2" destOrd="0" parTransId="{F0BF8109-DECE-4C5C-A974-800036FF8FB6}" sibTransId="{C3B2F052-99AF-4371-A9EC-F3DACB74CFEB}"/>
    <dgm:cxn modelId="{C4A32ED0-6638-4520-9471-5A2188C394BD}" srcId="{4E6E4ABF-6DE6-4C6A-80A7-3A10B772C844}" destId="{B6B00B91-4894-4FA5-ABA1-6D86E733C6D2}" srcOrd="0" destOrd="0" parTransId="{EAD7206E-8333-45DB-8447-0D32C140B5C3}" sibTransId="{399865C4-5875-4320-94F3-6359C64A3F28}"/>
    <dgm:cxn modelId="{455CBFD0-D1C6-43BB-B60E-2C45ED13B1AB}" type="presOf" srcId="{090055C5-8B73-4557-96B6-CEC6AE752189}" destId="{02ECD5F9-70EC-41CB-8B1A-F2EEFF7A54CA}" srcOrd="0" destOrd="2" presId="urn:microsoft.com/office/officeart/2016/7/layout/RepeatingBendingProcessNew"/>
    <dgm:cxn modelId="{326BA9E2-FAA3-49B4-A806-727681C3F6A2}" type="presOf" srcId="{A9B083A4-614F-4AEC-91C5-1347D9AD718B}" destId="{05259A00-8A0B-4DA0-905F-32764411CE2B}" srcOrd="0" destOrd="0" presId="urn:microsoft.com/office/officeart/2016/7/layout/RepeatingBendingProcessNew"/>
    <dgm:cxn modelId="{4E0C93E7-E8D0-4F46-AB2A-57E25DF44813}" srcId="{E52A0FB4-911B-44F4-AF83-F1703CB7CAC9}" destId="{B8B0C6B5-D169-4B03-8035-B62F8923F505}" srcOrd="2" destOrd="0" parTransId="{5CF32181-6E81-43C0-805F-C4FFA26E4E4E}" sibTransId="{0C98A908-400B-483A-B830-DA07A46033E5}"/>
    <dgm:cxn modelId="{F86C20FA-749C-42A7-BA18-5CD4CDCE76AF}" type="presOf" srcId="{9E479EA3-C668-4FB4-A75A-8754EB0242A8}" destId="{1686B4AE-20FE-4AEB-BD0F-0E53EB32D01F}" srcOrd="0" destOrd="0" presId="urn:microsoft.com/office/officeart/2016/7/layout/RepeatingBendingProcessNew"/>
    <dgm:cxn modelId="{3C0908DD-10F8-438E-9771-828F1FC80059}" type="presParOf" srcId="{6671E547-5C23-4563-AD07-EAE486BF1C74}" destId="{02ECD5F9-70EC-41CB-8B1A-F2EEFF7A54CA}" srcOrd="0" destOrd="0" presId="urn:microsoft.com/office/officeart/2016/7/layout/RepeatingBendingProcessNew"/>
    <dgm:cxn modelId="{64AF7A1A-C00B-4E39-ACE0-7F1D65FC642E}" type="presParOf" srcId="{6671E547-5C23-4563-AD07-EAE486BF1C74}" destId="{6C47B8A6-6023-4410-85AF-6C56CFAA6432}" srcOrd="1" destOrd="0" presId="urn:microsoft.com/office/officeart/2016/7/layout/RepeatingBendingProcessNew"/>
    <dgm:cxn modelId="{3ABEDFC0-3D9E-4046-8E31-B8BE98E04A9A}" type="presParOf" srcId="{6C47B8A6-6023-4410-85AF-6C56CFAA6432}" destId="{A5B3F8E5-12BF-4C1B-835C-B4EE5134A11F}" srcOrd="0" destOrd="0" presId="urn:microsoft.com/office/officeart/2016/7/layout/RepeatingBendingProcessNew"/>
    <dgm:cxn modelId="{2182FA10-7B09-45A8-84FD-52239024DD82}" type="presParOf" srcId="{6671E547-5C23-4563-AD07-EAE486BF1C74}" destId="{BDE2AAF9-F9B9-42DD-8921-A359470AD9C7}" srcOrd="2" destOrd="0" presId="urn:microsoft.com/office/officeart/2016/7/layout/RepeatingBendingProcessNew"/>
    <dgm:cxn modelId="{62C4F5E4-B591-475A-80BA-5E04A9ECF99D}" type="presParOf" srcId="{6671E547-5C23-4563-AD07-EAE486BF1C74}" destId="{1322B53C-0AC6-496E-83A4-8DAE5BC411F0}" srcOrd="3" destOrd="0" presId="urn:microsoft.com/office/officeart/2016/7/layout/RepeatingBendingProcessNew"/>
    <dgm:cxn modelId="{296BABF9-3F65-411B-8E6E-5B5C8B05BD7D}" type="presParOf" srcId="{1322B53C-0AC6-496E-83A4-8DAE5BC411F0}" destId="{BD77D295-3B21-4440-80CC-DC89D5A2321A}" srcOrd="0" destOrd="0" presId="urn:microsoft.com/office/officeart/2016/7/layout/RepeatingBendingProcessNew"/>
    <dgm:cxn modelId="{55F90689-5F38-4674-BF3D-8D5AAA3AAA44}" type="presParOf" srcId="{6671E547-5C23-4563-AD07-EAE486BF1C74}" destId="{A15C53B7-084C-434F-A973-8F83D7A65F20}" srcOrd="4" destOrd="0" presId="urn:microsoft.com/office/officeart/2016/7/layout/RepeatingBendingProcessNew"/>
    <dgm:cxn modelId="{767DB16A-D82C-4B35-A566-A9D997AFB841}" type="presParOf" srcId="{6671E547-5C23-4563-AD07-EAE486BF1C74}" destId="{065C1AC2-40E3-42DE-8716-45D5D73FED73}" srcOrd="5" destOrd="0" presId="urn:microsoft.com/office/officeart/2016/7/layout/RepeatingBendingProcessNew"/>
    <dgm:cxn modelId="{25751C91-55A7-4752-A6F2-D52110D00A07}" type="presParOf" srcId="{065C1AC2-40E3-42DE-8716-45D5D73FED73}" destId="{249BBD7B-0047-4593-8487-A2B369C7C06C}" srcOrd="0" destOrd="0" presId="urn:microsoft.com/office/officeart/2016/7/layout/RepeatingBendingProcessNew"/>
    <dgm:cxn modelId="{F5044DA5-3399-4E6D-86D6-639070187347}" type="presParOf" srcId="{6671E547-5C23-4563-AD07-EAE486BF1C74}" destId="{05259A00-8A0B-4DA0-905F-32764411CE2B}" srcOrd="6" destOrd="0" presId="urn:microsoft.com/office/officeart/2016/7/layout/RepeatingBendingProcessNew"/>
    <dgm:cxn modelId="{C9870C96-D340-4276-B098-DB181D6CF6C4}" type="presParOf" srcId="{6671E547-5C23-4563-AD07-EAE486BF1C74}" destId="{76EF5843-6F49-4C8F-9B41-E0B0D3FF52D9}" srcOrd="7" destOrd="0" presId="urn:microsoft.com/office/officeart/2016/7/layout/RepeatingBendingProcessNew"/>
    <dgm:cxn modelId="{AC9BE301-E4C4-4019-A035-0E127D2C74FA}" type="presParOf" srcId="{76EF5843-6F49-4C8F-9B41-E0B0D3FF52D9}" destId="{918D2773-83B5-49F6-838A-BB7F88F42C9B}" srcOrd="0" destOrd="0" presId="urn:microsoft.com/office/officeart/2016/7/layout/RepeatingBendingProcessNew"/>
    <dgm:cxn modelId="{381E7909-0C6C-4E18-AA30-984639933C1B}" type="presParOf" srcId="{6671E547-5C23-4563-AD07-EAE486BF1C74}" destId="{1686B4AE-20FE-4AEB-BD0F-0E53EB32D01F}" srcOrd="8"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64070EC-AA82-4052-B2C2-5DAEDFF940C9}" type="doc">
      <dgm:prSet loTypeId="urn:microsoft.com/office/officeart/2005/8/layout/hierarchy1" loCatId="hierarchy" qsTypeId="urn:microsoft.com/office/officeart/2005/8/quickstyle/simple1" qsCatId="simple" csTypeId="urn:microsoft.com/office/officeart/2005/8/colors/colorful1" csCatId="colorful"/>
      <dgm:spPr/>
      <dgm:t>
        <a:bodyPr/>
        <a:lstStyle/>
        <a:p>
          <a:endParaRPr lang="en-US"/>
        </a:p>
      </dgm:t>
    </dgm:pt>
    <dgm:pt modelId="{B7CF9199-00BB-49DA-928B-01387E2E5275}">
      <dgm:prSet/>
      <dgm:spPr/>
      <dgm:t>
        <a:bodyPr/>
        <a:lstStyle/>
        <a:p>
          <a:r>
            <a:rPr lang="en-GB"/>
            <a:t>1. How do TAs feel about their role working with children with ADHD? </a:t>
          </a:r>
          <a:endParaRPr lang="en-US"/>
        </a:p>
      </dgm:t>
    </dgm:pt>
    <dgm:pt modelId="{C420E1ED-F49E-4669-8331-FECC28246056}" type="parTrans" cxnId="{F8A49644-4515-4D72-ACBB-964F5F5F6ADE}">
      <dgm:prSet/>
      <dgm:spPr/>
      <dgm:t>
        <a:bodyPr/>
        <a:lstStyle/>
        <a:p>
          <a:endParaRPr lang="en-US"/>
        </a:p>
      </dgm:t>
    </dgm:pt>
    <dgm:pt modelId="{6E22B630-8235-47D6-8CBC-3DF9C34EA24F}" type="sibTrans" cxnId="{F8A49644-4515-4D72-ACBB-964F5F5F6ADE}">
      <dgm:prSet/>
      <dgm:spPr/>
      <dgm:t>
        <a:bodyPr/>
        <a:lstStyle/>
        <a:p>
          <a:endParaRPr lang="en-US"/>
        </a:p>
      </dgm:t>
    </dgm:pt>
    <dgm:pt modelId="{54ACD4B0-7398-49FB-8414-8C6928158C2A}">
      <dgm:prSet/>
      <dgm:spPr/>
      <dgm:t>
        <a:bodyPr/>
        <a:lstStyle/>
        <a:p>
          <a:r>
            <a:rPr lang="en-GB"/>
            <a:t>2. What do TAs believe facilitates or hinders their work with children with ADHD</a:t>
          </a:r>
          <a:endParaRPr lang="en-US"/>
        </a:p>
      </dgm:t>
    </dgm:pt>
    <dgm:pt modelId="{9B7DE71C-9513-4376-8422-ABF8F6BF4C33}" type="parTrans" cxnId="{81064F79-ECA1-444D-8AC7-E50061D29DC5}">
      <dgm:prSet/>
      <dgm:spPr/>
      <dgm:t>
        <a:bodyPr/>
        <a:lstStyle/>
        <a:p>
          <a:endParaRPr lang="en-US"/>
        </a:p>
      </dgm:t>
    </dgm:pt>
    <dgm:pt modelId="{BE6CFEE4-7F60-435B-B9A2-B8060BCC7CA7}" type="sibTrans" cxnId="{81064F79-ECA1-444D-8AC7-E50061D29DC5}">
      <dgm:prSet/>
      <dgm:spPr/>
      <dgm:t>
        <a:bodyPr/>
        <a:lstStyle/>
        <a:p>
          <a:endParaRPr lang="en-US"/>
        </a:p>
      </dgm:t>
    </dgm:pt>
    <dgm:pt modelId="{E9799C01-C7A4-42D6-BF57-A9A17D5EBA80}" type="pres">
      <dgm:prSet presAssocID="{464070EC-AA82-4052-B2C2-5DAEDFF940C9}" presName="hierChild1" presStyleCnt="0">
        <dgm:presLayoutVars>
          <dgm:chPref val="1"/>
          <dgm:dir/>
          <dgm:animOne val="branch"/>
          <dgm:animLvl val="lvl"/>
          <dgm:resizeHandles/>
        </dgm:presLayoutVars>
      </dgm:prSet>
      <dgm:spPr/>
    </dgm:pt>
    <dgm:pt modelId="{D675814E-DB4C-4D2F-8B07-A9D466F7AF65}" type="pres">
      <dgm:prSet presAssocID="{B7CF9199-00BB-49DA-928B-01387E2E5275}" presName="hierRoot1" presStyleCnt="0"/>
      <dgm:spPr/>
    </dgm:pt>
    <dgm:pt modelId="{7EDC28F8-6C9D-4A4B-8165-7AF62EAF0AF5}" type="pres">
      <dgm:prSet presAssocID="{B7CF9199-00BB-49DA-928B-01387E2E5275}" presName="composite" presStyleCnt="0"/>
      <dgm:spPr/>
    </dgm:pt>
    <dgm:pt modelId="{E3117D03-3CC9-48EE-9652-9E1A84C88CC3}" type="pres">
      <dgm:prSet presAssocID="{B7CF9199-00BB-49DA-928B-01387E2E5275}" presName="background" presStyleLbl="node0" presStyleIdx="0" presStyleCnt="2"/>
      <dgm:spPr/>
    </dgm:pt>
    <dgm:pt modelId="{6A5EA361-9AA3-407F-9A77-7E7E3839CA5A}" type="pres">
      <dgm:prSet presAssocID="{B7CF9199-00BB-49DA-928B-01387E2E5275}" presName="text" presStyleLbl="fgAcc0" presStyleIdx="0" presStyleCnt="2">
        <dgm:presLayoutVars>
          <dgm:chPref val="3"/>
        </dgm:presLayoutVars>
      </dgm:prSet>
      <dgm:spPr/>
    </dgm:pt>
    <dgm:pt modelId="{8DA0CB1D-ADC2-43ED-B397-713BA74F518B}" type="pres">
      <dgm:prSet presAssocID="{B7CF9199-00BB-49DA-928B-01387E2E5275}" presName="hierChild2" presStyleCnt="0"/>
      <dgm:spPr/>
    </dgm:pt>
    <dgm:pt modelId="{A0F267B4-AB7F-4A9C-98BB-1B0CD2CCD3DE}" type="pres">
      <dgm:prSet presAssocID="{54ACD4B0-7398-49FB-8414-8C6928158C2A}" presName="hierRoot1" presStyleCnt="0"/>
      <dgm:spPr/>
    </dgm:pt>
    <dgm:pt modelId="{EF21DABE-6DAB-4332-82DE-5AB660C03101}" type="pres">
      <dgm:prSet presAssocID="{54ACD4B0-7398-49FB-8414-8C6928158C2A}" presName="composite" presStyleCnt="0"/>
      <dgm:spPr/>
    </dgm:pt>
    <dgm:pt modelId="{85B178CD-75EB-4BBD-8D4C-882CEAC45D07}" type="pres">
      <dgm:prSet presAssocID="{54ACD4B0-7398-49FB-8414-8C6928158C2A}" presName="background" presStyleLbl="node0" presStyleIdx="1" presStyleCnt="2"/>
      <dgm:spPr/>
    </dgm:pt>
    <dgm:pt modelId="{581C1E3B-6848-4DF9-81CF-E20857DA1760}" type="pres">
      <dgm:prSet presAssocID="{54ACD4B0-7398-49FB-8414-8C6928158C2A}" presName="text" presStyleLbl="fgAcc0" presStyleIdx="1" presStyleCnt="2">
        <dgm:presLayoutVars>
          <dgm:chPref val="3"/>
        </dgm:presLayoutVars>
      </dgm:prSet>
      <dgm:spPr/>
    </dgm:pt>
    <dgm:pt modelId="{B8F12E79-4C6B-48E4-9678-6B282A67A702}" type="pres">
      <dgm:prSet presAssocID="{54ACD4B0-7398-49FB-8414-8C6928158C2A}" presName="hierChild2" presStyleCnt="0"/>
      <dgm:spPr/>
    </dgm:pt>
  </dgm:ptLst>
  <dgm:cxnLst>
    <dgm:cxn modelId="{8A1A560E-29BA-4D8C-8AB7-06FC0E9E09DB}" type="presOf" srcId="{464070EC-AA82-4052-B2C2-5DAEDFF940C9}" destId="{E9799C01-C7A4-42D6-BF57-A9A17D5EBA80}" srcOrd="0" destOrd="0" presId="urn:microsoft.com/office/officeart/2005/8/layout/hierarchy1"/>
    <dgm:cxn modelId="{F8A49644-4515-4D72-ACBB-964F5F5F6ADE}" srcId="{464070EC-AA82-4052-B2C2-5DAEDFF940C9}" destId="{B7CF9199-00BB-49DA-928B-01387E2E5275}" srcOrd="0" destOrd="0" parTransId="{C420E1ED-F49E-4669-8331-FECC28246056}" sibTransId="{6E22B630-8235-47D6-8CBC-3DF9C34EA24F}"/>
    <dgm:cxn modelId="{8CF52C51-CAFD-4DD2-847A-055A19A21084}" type="presOf" srcId="{B7CF9199-00BB-49DA-928B-01387E2E5275}" destId="{6A5EA361-9AA3-407F-9A77-7E7E3839CA5A}" srcOrd="0" destOrd="0" presId="urn:microsoft.com/office/officeart/2005/8/layout/hierarchy1"/>
    <dgm:cxn modelId="{81064F79-ECA1-444D-8AC7-E50061D29DC5}" srcId="{464070EC-AA82-4052-B2C2-5DAEDFF940C9}" destId="{54ACD4B0-7398-49FB-8414-8C6928158C2A}" srcOrd="1" destOrd="0" parTransId="{9B7DE71C-9513-4376-8422-ABF8F6BF4C33}" sibTransId="{BE6CFEE4-7F60-435B-B9A2-B8060BCC7CA7}"/>
    <dgm:cxn modelId="{1FC0F0E2-AF31-42E8-BC09-669774283CE7}" type="presOf" srcId="{54ACD4B0-7398-49FB-8414-8C6928158C2A}" destId="{581C1E3B-6848-4DF9-81CF-E20857DA1760}" srcOrd="0" destOrd="0" presId="urn:microsoft.com/office/officeart/2005/8/layout/hierarchy1"/>
    <dgm:cxn modelId="{CFF94462-C1AD-452B-ADC3-D7BD64AA6545}" type="presParOf" srcId="{E9799C01-C7A4-42D6-BF57-A9A17D5EBA80}" destId="{D675814E-DB4C-4D2F-8B07-A9D466F7AF65}" srcOrd="0" destOrd="0" presId="urn:microsoft.com/office/officeart/2005/8/layout/hierarchy1"/>
    <dgm:cxn modelId="{4F22A3F9-A0AE-4F7E-AE6B-324464C44718}" type="presParOf" srcId="{D675814E-DB4C-4D2F-8B07-A9D466F7AF65}" destId="{7EDC28F8-6C9D-4A4B-8165-7AF62EAF0AF5}" srcOrd="0" destOrd="0" presId="urn:microsoft.com/office/officeart/2005/8/layout/hierarchy1"/>
    <dgm:cxn modelId="{FA7E5DF4-0F3E-4107-B726-43FD21E33128}" type="presParOf" srcId="{7EDC28F8-6C9D-4A4B-8165-7AF62EAF0AF5}" destId="{E3117D03-3CC9-48EE-9652-9E1A84C88CC3}" srcOrd="0" destOrd="0" presId="urn:microsoft.com/office/officeart/2005/8/layout/hierarchy1"/>
    <dgm:cxn modelId="{6EA9C900-4C2F-416F-8507-643014973DB5}" type="presParOf" srcId="{7EDC28F8-6C9D-4A4B-8165-7AF62EAF0AF5}" destId="{6A5EA361-9AA3-407F-9A77-7E7E3839CA5A}" srcOrd="1" destOrd="0" presId="urn:microsoft.com/office/officeart/2005/8/layout/hierarchy1"/>
    <dgm:cxn modelId="{F6745E44-CA19-4DB6-B4C7-3490A573464C}" type="presParOf" srcId="{D675814E-DB4C-4D2F-8B07-A9D466F7AF65}" destId="{8DA0CB1D-ADC2-43ED-B397-713BA74F518B}" srcOrd="1" destOrd="0" presId="urn:microsoft.com/office/officeart/2005/8/layout/hierarchy1"/>
    <dgm:cxn modelId="{663AC961-699E-4202-BDD1-8799457B6FFA}" type="presParOf" srcId="{E9799C01-C7A4-42D6-BF57-A9A17D5EBA80}" destId="{A0F267B4-AB7F-4A9C-98BB-1B0CD2CCD3DE}" srcOrd="1" destOrd="0" presId="urn:microsoft.com/office/officeart/2005/8/layout/hierarchy1"/>
    <dgm:cxn modelId="{D66C75F8-F7B6-4EA2-B720-445D6A935F7F}" type="presParOf" srcId="{A0F267B4-AB7F-4A9C-98BB-1B0CD2CCD3DE}" destId="{EF21DABE-6DAB-4332-82DE-5AB660C03101}" srcOrd="0" destOrd="0" presId="urn:microsoft.com/office/officeart/2005/8/layout/hierarchy1"/>
    <dgm:cxn modelId="{DCF75707-1BF6-4E21-BA7C-C53A51CA43C4}" type="presParOf" srcId="{EF21DABE-6DAB-4332-82DE-5AB660C03101}" destId="{85B178CD-75EB-4BBD-8D4C-882CEAC45D07}" srcOrd="0" destOrd="0" presId="urn:microsoft.com/office/officeart/2005/8/layout/hierarchy1"/>
    <dgm:cxn modelId="{2517621D-BCE3-42BC-93AA-83B2C2AC099C}" type="presParOf" srcId="{EF21DABE-6DAB-4332-82DE-5AB660C03101}" destId="{581C1E3B-6848-4DF9-81CF-E20857DA1760}" srcOrd="1" destOrd="0" presId="urn:microsoft.com/office/officeart/2005/8/layout/hierarchy1"/>
    <dgm:cxn modelId="{6F1E9C93-A051-4481-8039-6DBCB554C76A}" type="presParOf" srcId="{A0F267B4-AB7F-4A9C-98BB-1B0CD2CCD3DE}" destId="{B8F12E79-4C6B-48E4-9678-6B282A67A70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47B8A6-6023-4410-85AF-6C56CFAA6432}">
      <dsp:nvSpPr>
        <dsp:cNvPr id="0" name=""/>
        <dsp:cNvSpPr/>
      </dsp:nvSpPr>
      <dsp:spPr>
        <a:xfrm>
          <a:off x="3415827" y="1689167"/>
          <a:ext cx="752049" cy="91440"/>
        </a:xfrm>
        <a:custGeom>
          <a:avLst/>
          <a:gdLst/>
          <a:ahLst/>
          <a:cxnLst/>
          <a:rect l="0" t="0" r="0" b="0"/>
          <a:pathLst>
            <a:path>
              <a:moveTo>
                <a:pt x="0" y="45720"/>
              </a:moveTo>
              <a:lnTo>
                <a:pt x="752049"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72286" y="1730970"/>
        <a:ext cx="39132" cy="7834"/>
      </dsp:txXfrm>
    </dsp:sp>
    <dsp:sp modelId="{02ECD5F9-70EC-41CB-8B1A-F2EEFF7A54CA}">
      <dsp:nvSpPr>
        <dsp:cNvPr id="0" name=""/>
        <dsp:cNvSpPr/>
      </dsp:nvSpPr>
      <dsp:spPr>
        <a:xfrm>
          <a:off x="14803" y="714039"/>
          <a:ext cx="3402824" cy="204169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6741" tIns="175024" rIns="166741" bIns="175024" numCol="1" spcCol="1270" anchor="t" anchorCtr="0">
          <a:noAutofit/>
        </a:bodyPr>
        <a:lstStyle/>
        <a:p>
          <a:pPr marL="0" lvl="0" indent="0" algn="l" defTabSz="800100">
            <a:lnSpc>
              <a:spcPct val="90000"/>
            </a:lnSpc>
            <a:spcBef>
              <a:spcPct val="0"/>
            </a:spcBef>
            <a:spcAft>
              <a:spcPct val="35000"/>
            </a:spcAft>
            <a:buNone/>
          </a:pPr>
          <a:r>
            <a:rPr lang="en-GB" sz="1800" b="1" kern="1200" dirty="0"/>
            <a:t>1. Background and Context</a:t>
          </a:r>
          <a:endParaRPr lang="en-US" sz="1800" kern="1200" dirty="0"/>
        </a:p>
        <a:p>
          <a:pPr marL="114300" lvl="1" indent="-114300" algn="l" defTabSz="533400">
            <a:lnSpc>
              <a:spcPct val="90000"/>
            </a:lnSpc>
            <a:spcBef>
              <a:spcPct val="0"/>
            </a:spcBef>
            <a:spcAft>
              <a:spcPct val="15000"/>
            </a:spcAft>
            <a:buChar char="•"/>
          </a:pPr>
          <a:r>
            <a:rPr lang="en-GB" sz="1200" kern="1200"/>
            <a:t>Briefly outline the topic area.</a:t>
          </a:r>
          <a:endParaRPr lang="en-US" sz="1200" kern="1200"/>
        </a:p>
        <a:p>
          <a:pPr marL="114300" lvl="1" indent="-114300" algn="l" defTabSz="533400">
            <a:lnSpc>
              <a:spcPct val="90000"/>
            </a:lnSpc>
            <a:spcBef>
              <a:spcPct val="0"/>
            </a:spcBef>
            <a:spcAft>
              <a:spcPct val="15000"/>
            </a:spcAft>
            <a:buChar char="•"/>
          </a:pPr>
          <a:r>
            <a:rPr lang="en-GB" sz="1200" kern="1200" dirty="0"/>
            <a:t>Explain the real-world, social, or academic context that makes the topic important.</a:t>
          </a:r>
          <a:endParaRPr lang="en-US" sz="1200" kern="1200" dirty="0"/>
        </a:p>
        <a:p>
          <a:pPr marL="114300" lvl="1" indent="-114300" algn="l" defTabSz="533400">
            <a:lnSpc>
              <a:spcPct val="90000"/>
            </a:lnSpc>
            <a:spcBef>
              <a:spcPct val="0"/>
            </a:spcBef>
            <a:spcAft>
              <a:spcPct val="15000"/>
            </a:spcAft>
            <a:buChar char="•"/>
          </a:pPr>
          <a:r>
            <a:rPr lang="en-GB" sz="1200" kern="1200" dirty="0"/>
            <a:t>Keep this section focused—context, not full theoretical detail (that belongs in the literature review).</a:t>
          </a:r>
          <a:endParaRPr lang="en-US" sz="1200" kern="1200" dirty="0"/>
        </a:p>
      </dsp:txBody>
      <dsp:txXfrm>
        <a:off x="14803" y="714039"/>
        <a:ext cx="3402824" cy="2041694"/>
      </dsp:txXfrm>
    </dsp:sp>
    <dsp:sp modelId="{1322B53C-0AC6-496E-83A4-8DAE5BC411F0}">
      <dsp:nvSpPr>
        <dsp:cNvPr id="0" name=""/>
        <dsp:cNvSpPr/>
      </dsp:nvSpPr>
      <dsp:spPr>
        <a:xfrm>
          <a:off x="7601302" y="1689167"/>
          <a:ext cx="752049" cy="91440"/>
        </a:xfrm>
        <a:custGeom>
          <a:avLst/>
          <a:gdLst/>
          <a:ahLst/>
          <a:cxnLst/>
          <a:rect l="0" t="0" r="0" b="0"/>
          <a:pathLst>
            <a:path>
              <a:moveTo>
                <a:pt x="0" y="45720"/>
              </a:moveTo>
              <a:lnTo>
                <a:pt x="752049"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957761" y="1730970"/>
        <a:ext cx="39132" cy="7834"/>
      </dsp:txXfrm>
    </dsp:sp>
    <dsp:sp modelId="{BDE2AAF9-F9B9-42DD-8921-A359470AD9C7}">
      <dsp:nvSpPr>
        <dsp:cNvPr id="0" name=""/>
        <dsp:cNvSpPr/>
      </dsp:nvSpPr>
      <dsp:spPr>
        <a:xfrm>
          <a:off x="4200277" y="714039"/>
          <a:ext cx="3402824" cy="204169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6741" tIns="175024" rIns="166741" bIns="175024" numCol="1" spcCol="1270" anchor="t" anchorCtr="0">
          <a:noAutofit/>
        </a:bodyPr>
        <a:lstStyle/>
        <a:p>
          <a:pPr marL="0" lvl="0" indent="0" algn="l" defTabSz="889000">
            <a:lnSpc>
              <a:spcPct val="90000"/>
            </a:lnSpc>
            <a:spcBef>
              <a:spcPct val="0"/>
            </a:spcBef>
            <a:spcAft>
              <a:spcPct val="35000"/>
            </a:spcAft>
            <a:buNone/>
          </a:pPr>
          <a:r>
            <a:rPr lang="en-GB" sz="2000" b="1" kern="1200" dirty="0"/>
            <a:t>2. Research Problem / Rationale</a:t>
          </a:r>
          <a:endParaRPr lang="en-US" sz="2000" kern="1200" dirty="0"/>
        </a:p>
        <a:p>
          <a:pPr marL="114300" lvl="1" indent="-114300" algn="l" defTabSz="622300">
            <a:lnSpc>
              <a:spcPct val="90000"/>
            </a:lnSpc>
            <a:spcBef>
              <a:spcPct val="0"/>
            </a:spcBef>
            <a:spcAft>
              <a:spcPct val="15000"/>
            </a:spcAft>
            <a:buChar char="•"/>
          </a:pPr>
          <a:r>
            <a:rPr lang="en-GB" sz="1400" kern="1200" dirty="0"/>
            <a:t>What gap, issue, or problem prompted the study?</a:t>
          </a:r>
          <a:endParaRPr lang="en-US" sz="1400" kern="1200" dirty="0"/>
        </a:p>
        <a:p>
          <a:pPr marL="114300" lvl="1" indent="-114300" algn="l" defTabSz="622300">
            <a:lnSpc>
              <a:spcPct val="90000"/>
            </a:lnSpc>
            <a:spcBef>
              <a:spcPct val="0"/>
            </a:spcBef>
            <a:spcAft>
              <a:spcPct val="15000"/>
            </a:spcAft>
            <a:buChar char="•"/>
          </a:pPr>
          <a:r>
            <a:rPr lang="en-GB" sz="1400" kern="1200" dirty="0"/>
            <a:t>Why is this research worth doing now?</a:t>
          </a:r>
          <a:endParaRPr lang="en-US" sz="1400" kern="1200" dirty="0"/>
        </a:p>
        <a:p>
          <a:pPr marL="114300" lvl="1" indent="-114300" algn="l" defTabSz="622300">
            <a:lnSpc>
              <a:spcPct val="90000"/>
            </a:lnSpc>
            <a:spcBef>
              <a:spcPct val="0"/>
            </a:spcBef>
            <a:spcAft>
              <a:spcPct val="15000"/>
            </a:spcAft>
            <a:buChar char="•"/>
          </a:pPr>
          <a:r>
            <a:rPr lang="en-GB" sz="1400" kern="1200" dirty="0"/>
            <a:t>Why is a qualitative approach appropriate?</a:t>
          </a:r>
          <a:endParaRPr lang="en-US" sz="1400" kern="1200" dirty="0"/>
        </a:p>
      </dsp:txBody>
      <dsp:txXfrm>
        <a:off x="4200277" y="714039"/>
        <a:ext cx="3402824" cy="2041694"/>
      </dsp:txXfrm>
    </dsp:sp>
    <dsp:sp modelId="{065C1AC2-40E3-42DE-8716-45D5D73FED73}">
      <dsp:nvSpPr>
        <dsp:cNvPr id="0" name=""/>
        <dsp:cNvSpPr/>
      </dsp:nvSpPr>
      <dsp:spPr>
        <a:xfrm>
          <a:off x="1716215" y="2753934"/>
          <a:ext cx="8370949" cy="752049"/>
        </a:xfrm>
        <a:custGeom>
          <a:avLst/>
          <a:gdLst/>
          <a:ahLst/>
          <a:cxnLst/>
          <a:rect l="0" t="0" r="0" b="0"/>
          <a:pathLst>
            <a:path>
              <a:moveTo>
                <a:pt x="8370949" y="0"/>
              </a:moveTo>
              <a:lnTo>
                <a:pt x="8370949" y="393124"/>
              </a:lnTo>
              <a:lnTo>
                <a:pt x="0" y="393124"/>
              </a:lnTo>
              <a:lnTo>
                <a:pt x="0" y="752049"/>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691503" y="3126042"/>
        <a:ext cx="420372" cy="7834"/>
      </dsp:txXfrm>
    </dsp:sp>
    <dsp:sp modelId="{A15C53B7-084C-434F-A973-8F83D7A65F20}">
      <dsp:nvSpPr>
        <dsp:cNvPr id="0" name=""/>
        <dsp:cNvSpPr/>
      </dsp:nvSpPr>
      <dsp:spPr>
        <a:xfrm>
          <a:off x="8385752" y="714039"/>
          <a:ext cx="3402824" cy="204169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6741" tIns="175024" rIns="166741" bIns="175024" numCol="1" spcCol="1270" anchor="t" anchorCtr="0">
          <a:noAutofit/>
        </a:bodyPr>
        <a:lstStyle/>
        <a:p>
          <a:pPr marL="0" lvl="0" indent="0" algn="l" defTabSz="1066800">
            <a:lnSpc>
              <a:spcPct val="90000"/>
            </a:lnSpc>
            <a:spcBef>
              <a:spcPct val="0"/>
            </a:spcBef>
            <a:spcAft>
              <a:spcPct val="35000"/>
            </a:spcAft>
            <a:buNone/>
          </a:pPr>
          <a:r>
            <a:rPr lang="en-GB" sz="2400" b="1" kern="1200" dirty="0"/>
            <a:t>3. Purpose of the Study</a:t>
          </a:r>
          <a:endParaRPr lang="en-US" sz="2400" kern="1200" dirty="0"/>
        </a:p>
        <a:p>
          <a:pPr marL="171450" lvl="1" indent="-171450" algn="l" defTabSz="800100">
            <a:lnSpc>
              <a:spcPct val="90000"/>
            </a:lnSpc>
            <a:spcBef>
              <a:spcPct val="0"/>
            </a:spcBef>
            <a:spcAft>
              <a:spcPct val="15000"/>
            </a:spcAft>
            <a:buChar char="•"/>
          </a:pPr>
          <a:r>
            <a:rPr lang="en-GB" sz="1800" kern="1200" dirty="0"/>
            <a:t>A clear statement of the study’s purpose (e.g., “This study aims to explore…”).</a:t>
          </a:r>
          <a:endParaRPr lang="en-US" sz="1800" kern="1200" dirty="0"/>
        </a:p>
      </dsp:txBody>
      <dsp:txXfrm>
        <a:off x="8385752" y="714039"/>
        <a:ext cx="3402824" cy="2041694"/>
      </dsp:txXfrm>
    </dsp:sp>
    <dsp:sp modelId="{76EF5843-6F49-4C8F-9B41-E0B0D3FF52D9}">
      <dsp:nvSpPr>
        <dsp:cNvPr id="0" name=""/>
        <dsp:cNvSpPr/>
      </dsp:nvSpPr>
      <dsp:spPr>
        <a:xfrm>
          <a:off x="3415827" y="4513511"/>
          <a:ext cx="752049" cy="91440"/>
        </a:xfrm>
        <a:custGeom>
          <a:avLst/>
          <a:gdLst/>
          <a:ahLst/>
          <a:cxnLst/>
          <a:rect l="0" t="0" r="0" b="0"/>
          <a:pathLst>
            <a:path>
              <a:moveTo>
                <a:pt x="0" y="45720"/>
              </a:moveTo>
              <a:lnTo>
                <a:pt x="752049"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72286" y="4555314"/>
        <a:ext cx="39132" cy="7834"/>
      </dsp:txXfrm>
    </dsp:sp>
    <dsp:sp modelId="{05259A00-8A0B-4DA0-905F-32764411CE2B}">
      <dsp:nvSpPr>
        <dsp:cNvPr id="0" name=""/>
        <dsp:cNvSpPr/>
      </dsp:nvSpPr>
      <dsp:spPr>
        <a:xfrm>
          <a:off x="14803" y="3538384"/>
          <a:ext cx="3402824" cy="204169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6741" tIns="175024" rIns="166741" bIns="175024" numCol="1" spcCol="1270" anchor="t" anchorCtr="0">
          <a:noAutofit/>
        </a:bodyPr>
        <a:lstStyle/>
        <a:p>
          <a:pPr marL="0" lvl="0" indent="0" algn="l" defTabSz="1066800">
            <a:lnSpc>
              <a:spcPct val="90000"/>
            </a:lnSpc>
            <a:spcBef>
              <a:spcPct val="0"/>
            </a:spcBef>
            <a:spcAft>
              <a:spcPct val="35000"/>
            </a:spcAft>
            <a:buNone/>
          </a:pPr>
          <a:r>
            <a:rPr lang="en-GB" sz="2400" b="1" kern="1200" dirty="0"/>
            <a:t>4. Research Questions</a:t>
          </a:r>
          <a:endParaRPr lang="en-US" sz="2400" kern="1200" dirty="0"/>
        </a:p>
        <a:p>
          <a:pPr marL="171450" lvl="1" indent="-171450" algn="l" defTabSz="800100">
            <a:lnSpc>
              <a:spcPct val="90000"/>
            </a:lnSpc>
            <a:spcBef>
              <a:spcPct val="0"/>
            </a:spcBef>
            <a:spcAft>
              <a:spcPct val="15000"/>
            </a:spcAft>
            <a:buChar char="•"/>
          </a:pPr>
          <a:r>
            <a:rPr lang="en-GB" sz="1800" kern="1200" dirty="0"/>
            <a:t>The </a:t>
          </a:r>
          <a:r>
            <a:rPr lang="en-GB" sz="1800" i="1" kern="1200" dirty="0"/>
            <a:t>specific</a:t>
          </a:r>
          <a:r>
            <a:rPr lang="en-GB" sz="1800" kern="1200" dirty="0"/>
            <a:t> questions guiding the thematic analysis.</a:t>
          </a:r>
          <a:endParaRPr lang="en-US" sz="1800" kern="1200" dirty="0"/>
        </a:p>
        <a:p>
          <a:pPr marL="171450" lvl="1" indent="-171450" algn="l" defTabSz="800100">
            <a:lnSpc>
              <a:spcPct val="90000"/>
            </a:lnSpc>
            <a:spcBef>
              <a:spcPct val="0"/>
            </a:spcBef>
            <a:spcAft>
              <a:spcPct val="15000"/>
            </a:spcAft>
            <a:buChar char="•"/>
          </a:pPr>
          <a:r>
            <a:rPr lang="en-GB" sz="1800" kern="1200" dirty="0"/>
            <a:t>Often 1–3 open-ended questions.</a:t>
          </a:r>
          <a:endParaRPr lang="en-US" sz="1800" kern="1200" dirty="0"/>
        </a:p>
      </dsp:txBody>
      <dsp:txXfrm>
        <a:off x="14803" y="3538384"/>
        <a:ext cx="3402824" cy="2041694"/>
      </dsp:txXfrm>
    </dsp:sp>
    <dsp:sp modelId="{1686B4AE-20FE-4AEB-BD0F-0E53EB32D01F}">
      <dsp:nvSpPr>
        <dsp:cNvPr id="0" name=""/>
        <dsp:cNvSpPr/>
      </dsp:nvSpPr>
      <dsp:spPr>
        <a:xfrm>
          <a:off x="4200277" y="3538384"/>
          <a:ext cx="3402824" cy="204169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6741" tIns="175024" rIns="166741" bIns="175024" numCol="1" spcCol="1270" anchor="ctr" anchorCtr="0">
          <a:noAutofit/>
        </a:bodyPr>
        <a:lstStyle/>
        <a:p>
          <a:pPr marL="0" lvl="0" indent="0" algn="ctr" defTabSz="800100">
            <a:lnSpc>
              <a:spcPct val="90000"/>
            </a:lnSpc>
            <a:spcBef>
              <a:spcPct val="0"/>
            </a:spcBef>
            <a:spcAft>
              <a:spcPct val="35000"/>
            </a:spcAft>
            <a:buNone/>
          </a:pPr>
          <a:r>
            <a:rPr lang="en-GB" sz="1800" b="1" kern="1200" dirty="0"/>
            <a:t>5. Overview of Methodological Approach</a:t>
          </a:r>
        </a:p>
        <a:p>
          <a:pPr marL="0" lvl="0" indent="0" algn="ctr" defTabSz="800100">
            <a:lnSpc>
              <a:spcPct val="90000"/>
            </a:lnSpc>
            <a:spcBef>
              <a:spcPct val="0"/>
            </a:spcBef>
            <a:spcAft>
              <a:spcPct val="35000"/>
            </a:spcAft>
            <a:buNone/>
          </a:pPr>
          <a:r>
            <a:rPr lang="en-GB" sz="1400" i="1" kern="1200" dirty="0"/>
            <a:t>Brief</a:t>
          </a:r>
          <a:r>
            <a:rPr lang="en-GB" sz="1400" kern="1200" dirty="0"/>
            <a:t>—do not put the full method here.</a:t>
          </a:r>
          <a:endParaRPr lang="en-US" sz="1400" kern="1200" dirty="0"/>
        </a:p>
        <a:p>
          <a:pPr marL="0" lvl="0" indent="0" algn="ctr" defTabSz="800100">
            <a:lnSpc>
              <a:spcPct val="90000"/>
            </a:lnSpc>
            <a:spcBef>
              <a:spcPct val="0"/>
            </a:spcBef>
            <a:spcAft>
              <a:spcPct val="35000"/>
            </a:spcAft>
            <a:buNone/>
          </a:pPr>
          <a:r>
            <a:rPr lang="en-GB" sz="1400" kern="1200" dirty="0"/>
            <a:t>A qualitative design. State that thematic analysis guided the analysis (e.g., reflexive thematic analysis by Braun &amp; Clarke).</a:t>
          </a:r>
          <a:endParaRPr lang="en-US" sz="1400" kern="1200" dirty="0"/>
        </a:p>
        <a:p>
          <a:pPr marL="0" lvl="0" indent="0" algn="ctr" defTabSz="800100">
            <a:lnSpc>
              <a:spcPct val="90000"/>
            </a:lnSpc>
            <a:spcBef>
              <a:spcPct val="0"/>
            </a:spcBef>
            <a:spcAft>
              <a:spcPct val="35000"/>
            </a:spcAft>
            <a:buNone/>
          </a:pPr>
          <a:endParaRPr lang="en-US" sz="1300" kern="1200" dirty="0"/>
        </a:p>
      </dsp:txBody>
      <dsp:txXfrm>
        <a:off x="4200277" y="3538384"/>
        <a:ext cx="3402824" cy="20416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117D03-3CC9-48EE-9652-9E1A84C88CC3}">
      <dsp:nvSpPr>
        <dsp:cNvPr id="0" name=""/>
        <dsp:cNvSpPr/>
      </dsp:nvSpPr>
      <dsp:spPr>
        <a:xfrm>
          <a:off x="1312" y="93519"/>
          <a:ext cx="4607614" cy="292583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A5EA361-9AA3-407F-9A77-7E7E3839CA5A}">
      <dsp:nvSpPr>
        <dsp:cNvPr id="0" name=""/>
        <dsp:cNvSpPr/>
      </dsp:nvSpPr>
      <dsp:spPr>
        <a:xfrm>
          <a:off x="513269" y="579879"/>
          <a:ext cx="4607614" cy="292583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1. How do TAs feel about their role working with children with ADHD? </a:t>
          </a:r>
          <a:endParaRPr lang="en-US" sz="3500" kern="1200"/>
        </a:p>
      </dsp:txBody>
      <dsp:txXfrm>
        <a:off x="598964" y="665574"/>
        <a:ext cx="4436224" cy="2754444"/>
      </dsp:txXfrm>
    </dsp:sp>
    <dsp:sp modelId="{85B178CD-75EB-4BBD-8D4C-882CEAC45D07}">
      <dsp:nvSpPr>
        <dsp:cNvPr id="0" name=""/>
        <dsp:cNvSpPr/>
      </dsp:nvSpPr>
      <dsp:spPr>
        <a:xfrm>
          <a:off x="5632841" y="93519"/>
          <a:ext cx="4607614" cy="292583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81C1E3B-6848-4DF9-81CF-E20857DA1760}">
      <dsp:nvSpPr>
        <dsp:cNvPr id="0" name=""/>
        <dsp:cNvSpPr/>
      </dsp:nvSpPr>
      <dsp:spPr>
        <a:xfrm>
          <a:off x="6144798" y="579879"/>
          <a:ext cx="4607614" cy="292583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2. What do TAs believe facilitates or hinders their work with children with ADHD</a:t>
          </a:r>
          <a:endParaRPr lang="en-US" sz="3500" kern="1200"/>
        </a:p>
      </dsp:txBody>
      <dsp:txXfrm>
        <a:off x="6230493" y="665574"/>
        <a:ext cx="4436224" cy="2754444"/>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CE2131-4ED8-4ACF-9174-CA6F378E0F58}" type="datetimeFigureOut">
              <a:rPr lang="en-GB" smtClean="0"/>
              <a:t>18/02/2026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DE75A0-B8B1-4BB4-8C3E-35B9035ABD46}" type="slidenum">
              <a:rPr lang="en-GB" smtClean="0"/>
              <a:t>‹#›</a:t>
            </a:fld>
            <a:endParaRPr lang="en-GB"/>
          </a:p>
        </p:txBody>
      </p:sp>
    </p:spTree>
    <p:extLst>
      <p:ext uri="{BB962C8B-B14F-4D97-AF65-F5344CB8AC3E}">
        <p14:creationId xmlns:p14="http://schemas.microsoft.com/office/powerpoint/2010/main" val="4013973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Avoid These Common Errors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Braun &amp; Clarke emphasise avoiding:</a:t>
            </a:r>
          </a:p>
          <a:p>
            <a:pPr lvl="0"/>
            <a:r>
              <a:rPr lang="en-GB" sz="1200" kern="1200" dirty="0">
                <a:solidFill>
                  <a:schemeClr val="tx1"/>
                </a:solidFill>
                <a:effectLst/>
                <a:latin typeface="+mn-lt"/>
                <a:ea typeface="+mn-ea"/>
                <a:cs typeface="+mn-cs"/>
              </a:rPr>
              <a:t>Listing codes instead of themes</a:t>
            </a:r>
          </a:p>
          <a:p>
            <a:pPr lvl="0"/>
            <a:r>
              <a:rPr lang="en-GB" sz="1200" kern="1200" dirty="0">
                <a:solidFill>
                  <a:schemeClr val="tx1"/>
                </a:solidFill>
                <a:effectLst/>
                <a:latin typeface="+mn-lt"/>
                <a:ea typeface="+mn-ea"/>
                <a:cs typeface="+mn-cs"/>
              </a:rPr>
              <a:t>Using themes as topic headings (e.g., “Challenges” with no analytic core)</a:t>
            </a:r>
          </a:p>
          <a:p>
            <a:pPr lvl="0"/>
            <a:r>
              <a:rPr lang="en-GB" sz="1200" kern="1200" dirty="0">
                <a:solidFill>
                  <a:schemeClr val="tx1"/>
                </a:solidFill>
                <a:effectLst/>
                <a:latin typeface="+mn-lt"/>
                <a:ea typeface="+mn-ea"/>
                <a:cs typeface="+mn-cs"/>
              </a:rPr>
              <a:t>Overloading with quotes and little analysis</a:t>
            </a:r>
          </a:p>
          <a:p>
            <a:pPr lvl="0"/>
            <a:r>
              <a:rPr lang="en-GB" sz="1200" kern="1200" dirty="0">
                <a:solidFill>
                  <a:schemeClr val="tx1"/>
                </a:solidFill>
                <a:effectLst/>
                <a:latin typeface="+mn-lt"/>
                <a:ea typeface="+mn-ea"/>
                <a:cs typeface="+mn-cs"/>
              </a:rPr>
              <a:t>Slipping into discussion or literature references in Results</a:t>
            </a:r>
          </a:p>
          <a:p>
            <a:endParaRPr lang="en-GB" dirty="0"/>
          </a:p>
        </p:txBody>
      </p:sp>
      <p:sp>
        <p:nvSpPr>
          <p:cNvPr id="4" name="Slide Number Placeholder 3"/>
          <p:cNvSpPr>
            <a:spLocks noGrp="1"/>
          </p:cNvSpPr>
          <p:nvPr>
            <p:ph type="sldNum" sz="quarter" idx="5"/>
          </p:nvPr>
        </p:nvSpPr>
        <p:spPr/>
        <p:txBody>
          <a:bodyPr/>
          <a:lstStyle/>
          <a:p>
            <a:fld id="{09DE75A0-B8B1-4BB4-8C3E-35B9035ABD46}" type="slidenum">
              <a:rPr lang="en-GB" smtClean="0"/>
              <a:t>14</a:t>
            </a:fld>
            <a:endParaRPr lang="en-GB"/>
          </a:p>
        </p:txBody>
      </p:sp>
    </p:spTree>
    <p:extLst>
      <p:ext uri="{BB962C8B-B14F-4D97-AF65-F5344CB8AC3E}">
        <p14:creationId xmlns:p14="http://schemas.microsoft.com/office/powerpoint/2010/main" val="1433859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DBBE6C08-DD3D-46AE-ACDD-0DD96CA2C4D1}" type="datetimeFigureOut">
              <a:rPr lang="en-GB" smtClean="0"/>
              <a:t>17/02/2026</a:t>
            </a:fld>
            <a:endParaRPr lang="en-GB"/>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34272ABB-9DA8-4885-97D8-B61D0EE64143}" type="slidenum">
              <a:rPr lang="en-GB" smtClean="0"/>
              <a:t>‹#›</a:t>
            </a:fld>
            <a:endParaRPr lang="en-GB"/>
          </a:p>
        </p:txBody>
      </p:sp>
    </p:spTree>
    <p:extLst>
      <p:ext uri="{BB962C8B-B14F-4D97-AF65-F5344CB8AC3E}">
        <p14:creationId xmlns:p14="http://schemas.microsoft.com/office/powerpoint/2010/main" val="1985441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BE6C08-DD3D-46AE-ACDD-0DD96CA2C4D1}" type="datetimeFigureOut">
              <a:rPr lang="en-GB" smtClean="0"/>
              <a:t>17/02/2026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272ABB-9DA8-4885-97D8-B61D0EE64143}" type="slidenum">
              <a:rPr lang="en-GB" smtClean="0"/>
              <a:t>‹#›</a:t>
            </a:fld>
            <a:endParaRPr lang="en-GB"/>
          </a:p>
        </p:txBody>
      </p:sp>
    </p:spTree>
    <p:extLst>
      <p:ext uri="{BB962C8B-B14F-4D97-AF65-F5344CB8AC3E}">
        <p14:creationId xmlns:p14="http://schemas.microsoft.com/office/powerpoint/2010/main" val="26830221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BE6C08-DD3D-46AE-ACDD-0DD96CA2C4D1}" type="datetimeFigureOut">
              <a:rPr lang="en-GB" smtClean="0"/>
              <a:t>17/02/2026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272ABB-9DA8-4885-97D8-B61D0EE64143}" type="slidenum">
              <a:rPr lang="en-GB" smtClean="0"/>
              <a:t>‹#›</a:t>
            </a:fld>
            <a:endParaRPr lang="en-GB"/>
          </a:p>
        </p:txBody>
      </p:sp>
    </p:spTree>
    <p:extLst>
      <p:ext uri="{BB962C8B-B14F-4D97-AF65-F5344CB8AC3E}">
        <p14:creationId xmlns:p14="http://schemas.microsoft.com/office/powerpoint/2010/main" val="20022551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BBE6C08-DD3D-46AE-ACDD-0DD96CA2C4D1}" type="datetimeFigureOut">
              <a:rPr lang="en-GB" smtClean="0"/>
              <a:t>17/02/2026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272ABB-9DA8-4885-97D8-B61D0EE64143}" type="slidenum">
              <a:rPr lang="en-GB" smtClean="0"/>
              <a:t>‹#›</a:t>
            </a:fld>
            <a:endParaRPr lang="en-GB"/>
          </a:p>
        </p:txBody>
      </p:sp>
    </p:spTree>
    <p:extLst>
      <p:ext uri="{BB962C8B-B14F-4D97-AF65-F5344CB8AC3E}">
        <p14:creationId xmlns:p14="http://schemas.microsoft.com/office/powerpoint/2010/main" val="27635827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BBE6C08-DD3D-46AE-ACDD-0DD96CA2C4D1}" type="datetimeFigureOut">
              <a:rPr lang="en-GB" smtClean="0"/>
              <a:t>17/02/2026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4272ABB-9DA8-4885-97D8-B61D0EE64143}" type="slidenum">
              <a:rPr lang="en-GB" smtClean="0"/>
              <a:t>‹#›</a:t>
            </a:fld>
            <a:endParaRPr lang="en-GB"/>
          </a:p>
        </p:txBody>
      </p:sp>
    </p:spTree>
    <p:extLst>
      <p:ext uri="{BB962C8B-B14F-4D97-AF65-F5344CB8AC3E}">
        <p14:creationId xmlns:p14="http://schemas.microsoft.com/office/powerpoint/2010/main" val="11511437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BBE6C08-DD3D-46AE-ACDD-0DD96CA2C4D1}" type="datetimeFigureOut">
              <a:rPr lang="en-GB" smtClean="0"/>
              <a:t>17/02/2026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4272ABB-9DA8-4885-97D8-B61D0EE64143}" type="slidenum">
              <a:rPr lang="en-GB" smtClean="0"/>
              <a:t>‹#›</a:t>
            </a:fld>
            <a:endParaRPr lang="en-GB"/>
          </a:p>
        </p:txBody>
      </p:sp>
    </p:spTree>
    <p:extLst>
      <p:ext uri="{BB962C8B-B14F-4D97-AF65-F5344CB8AC3E}">
        <p14:creationId xmlns:p14="http://schemas.microsoft.com/office/powerpoint/2010/main" val="18357651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BBE6C08-DD3D-46AE-ACDD-0DD96CA2C4D1}" type="datetimeFigureOut">
              <a:rPr lang="en-GB" smtClean="0"/>
              <a:t>17/02/2026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4272ABB-9DA8-4885-97D8-B61D0EE64143}" type="slidenum">
              <a:rPr lang="en-GB" smtClean="0"/>
              <a:t>‹#›</a:t>
            </a:fld>
            <a:endParaRPr lang="en-GB"/>
          </a:p>
        </p:txBody>
      </p:sp>
    </p:spTree>
    <p:extLst>
      <p:ext uri="{BB962C8B-B14F-4D97-AF65-F5344CB8AC3E}">
        <p14:creationId xmlns:p14="http://schemas.microsoft.com/office/powerpoint/2010/main" val="26051215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5" name="Date Placeholder 4"/>
          <p:cNvSpPr>
            <a:spLocks noGrp="1"/>
          </p:cNvSpPr>
          <p:nvPr>
            <p:ph type="dt" sz="half" idx="10"/>
          </p:nvPr>
        </p:nvSpPr>
        <p:spPr/>
        <p:txBody>
          <a:bodyPr/>
          <a:lstStyle/>
          <a:p>
            <a:fld id="{DBBE6C08-DD3D-46AE-ACDD-0DD96CA2C4D1}" type="datetimeFigureOut">
              <a:rPr lang="en-GB" smtClean="0"/>
              <a:t>17/02/2026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34272ABB-9DA8-4885-97D8-B61D0EE64143}" type="slidenum">
              <a:rPr lang="en-GB" smtClean="0"/>
              <a:t>‹#›</a:t>
            </a:fld>
            <a:endParaRPr lang="en-GB"/>
          </a:p>
        </p:txBody>
      </p:sp>
    </p:spTree>
    <p:extLst>
      <p:ext uri="{BB962C8B-B14F-4D97-AF65-F5344CB8AC3E}">
        <p14:creationId xmlns:p14="http://schemas.microsoft.com/office/powerpoint/2010/main" val="1551889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40000"/>
              <a:lumOff val="6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DBBE6C08-DD3D-46AE-ACDD-0DD96CA2C4D1}" type="datetimeFigureOut">
              <a:rPr lang="en-GB" smtClean="0"/>
              <a:t>17/02/2026</a:t>
            </a:fld>
            <a:endParaRPr lang="en-GB"/>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34272ABB-9DA8-4885-97D8-B61D0EE64143}" type="slidenum">
              <a:rPr lang="en-GB" smtClean="0"/>
              <a:t>‹#›</a:t>
            </a:fld>
            <a:endParaRPr lang="en-GB"/>
          </a:p>
        </p:txBody>
      </p:sp>
    </p:spTree>
    <p:extLst>
      <p:ext uri="{BB962C8B-B14F-4D97-AF65-F5344CB8AC3E}">
        <p14:creationId xmlns:p14="http://schemas.microsoft.com/office/powerpoint/2010/main" val="1148292410"/>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BE6C08-DD3D-46AE-ACDD-0DD96CA2C4D1}" type="datetimeFigureOut">
              <a:rPr lang="en-GB" smtClean="0"/>
              <a:t>17/02/2026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272ABB-9DA8-4885-97D8-B61D0EE64143}" type="slidenum">
              <a:rPr lang="en-GB" smtClean="0"/>
              <a:t>‹#›</a:t>
            </a:fld>
            <a:endParaRPr lang="en-GB"/>
          </a:p>
        </p:txBody>
      </p:sp>
    </p:spTree>
    <p:extLst>
      <p:ext uri="{BB962C8B-B14F-4D97-AF65-F5344CB8AC3E}">
        <p14:creationId xmlns:p14="http://schemas.microsoft.com/office/powerpoint/2010/main" val="31543683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BE6C08-DD3D-46AE-ACDD-0DD96CA2C4D1}" type="datetimeFigureOut">
              <a:rPr lang="en-GB" smtClean="0"/>
              <a:t>17/02/2026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272ABB-9DA8-4885-97D8-B61D0EE64143}" type="slidenum">
              <a:rPr lang="en-GB" smtClean="0"/>
              <a:t>‹#›</a:t>
            </a:fld>
            <a:endParaRPr lang="en-GB"/>
          </a:p>
        </p:txBody>
      </p:sp>
    </p:spTree>
    <p:extLst>
      <p:ext uri="{BB962C8B-B14F-4D97-AF65-F5344CB8AC3E}">
        <p14:creationId xmlns:p14="http://schemas.microsoft.com/office/powerpoint/2010/main" val="8303944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DBBE6C08-DD3D-46AE-ACDD-0DD96CA2C4D1}" type="datetimeFigureOut">
              <a:rPr lang="en-GB" smtClean="0"/>
              <a:t>17/02/2026</a:t>
            </a:fld>
            <a:endParaRPr lang="en-GB"/>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GB"/>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34272ABB-9DA8-4885-97D8-B61D0EE64143}" type="slidenum">
              <a:rPr lang="en-GB" smtClean="0"/>
              <a:t>‹#›</a:t>
            </a:fld>
            <a:endParaRPr lang="en-GB"/>
          </a:p>
        </p:txBody>
      </p:sp>
    </p:spTree>
    <p:extLst>
      <p:ext uri="{BB962C8B-B14F-4D97-AF65-F5344CB8AC3E}">
        <p14:creationId xmlns:p14="http://schemas.microsoft.com/office/powerpoint/2010/main" val="1964967178"/>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 id="2147483687" r:id="rId8"/>
    <p:sldLayoutId id="2147483688" r:id="rId9"/>
    <p:sldLayoutId id="2147483689" r:id="rId10"/>
    <p:sldLayoutId id="2147483690" r:id="rId11"/>
  </p:sldLayoutIdLst>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doi.org/10.1007/s12310-024-09740-z" TargetMode="External"/><Relationship Id="rId2" Type="http://schemas.openxmlformats.org/officeDocument/2006/relationships/hyperlink" Target="https://doi.org/10.1191/1478088706qp063oa" TargetMode="External"/><Relationship Id="rId1" Type="http://schemas.openxmlformats.org/officeDocument/2006/relationships/slideLayout" Target="../slideLayouts/slideLayout2.xml"/><Relationship Id="rId4" Type="http://schemas.openxmlformats.org/officeDocument/2006/relationships/hyperlink" Target="https://www.gov.wales/sites/default/files/publications/2018-03/successful-futures.pdf"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FFE50961-0F1B-484C-85BC-4BD16B9FF9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ngled shot of pen on a graph">
            <a:extLst>
              <a:ext uri="{FF2B5EF4-FFF2-40B4-BE49-F238E27FC236}">
                <a16:creationId xmlns:a16="http://schemas.microsoft.com/office/drawing/2014/main" id="{BE9F6203-7274-A46C-387E-CDA8B0F84C04}"/>
              </a:ext>
            </a:extLst>
          </p:cNvPr>
          <p:cNvPicPr>
            <a:picLocks noChangeAspect="1"/>
          </p:cNvPicPr>
          <p:nvPr/>
        </p:nvPicPr>
        <p:blipFill>
          <a:blip r:embed="rId2">
            <a:alphaModFix amt="45000"/>
          </a:blip>
          <a:srcRect t="9441" b="6290"/>
          <a:stretch>
            <a:fillRect/>
          </a:stretch>
        </p:blipFill>
        <p:spPr>
          <a:xfrm>
            <a:off x="20" y="10"/>
            <a:ext cx="12191980" cy="6857990"/>
          </a:xfrm>
          <a:prstGeom prst="rect">
            <a:avLst/>
          </a:prstGeom>
        </p:spPr>
      </p:pic>
      <p:sp>
        <p:nvSpPr>
          <p:cNvPr id="6" name="Title 5"/>
          <p:cNvSpPr>
            <a:spLocks noGrp="1"/>
          </p:cNvSpPr>
          <p:nvPr>
            <p:ph type="ctrTitle"/>
          </p:nvPr>
        </p:nvSpPr>
        <p:spPr>
          <a:xfrm>
            <a:off x="603504" y="770467"/>
            <a:ext cx="10782300" cy="3352800"/>
          </a:xfrm>
        </p:spPr>
        <p:txBody>
          <a:bodyPr>
            <a:normAutofit/>
          </a:bodyPr>
          <a:lstStyle/>
          <a:p>
            <a:r>
              <a:rPr lang="en-GB">
                <a:solidFill>
                  <a:schemeClr val="tx1"/>
                </a:solidFill>
              </a:rPr>
              <a:t>Writing Up a Qualitative Report</a:t>
            </a:r>
            <a:br>
              <a:rPr lang="en-GB">
                <a:solidFill>
                  <a:schemeClr val="tx1"/>
                </a:solidFill>
              </a:rPr>
            </a:br>
            <a:endParaRPr lang="en-GB">
              <a:solidFill>
                <a:schemeClr val="tx1"/>
              </a:solidFill>
            </a:endParaRPr>
          </a:p>
        </p:txBody>
      </p:sp>
      <p:sp>
        <p:nvSpPr>
          <p:cNvPr id="7" name="Subtitle 6"/>
          <p:cNvSpPr>
            <a:spLocks noGrp="1"/>
          </p:cNvSpPr>
          <p:nvPr>
            <p:ph type="subTitle" idx="1"/>
          </p:nvPr>
        </p:nvSpPr>
        <p:spPr>
          <a:xfrm>
            <a:off x="667512" y="4206876"/>
            <a:ext cx="9228201" cy="1645920"/>
          </a:xfrm>
        </p:spPr>
        <p:txBody>
          <a:bodyPr>
            <a:normAutofit/>
          </a:bodyPr>
          <a:lstStyle/>
          <a:p>
            <a:r>
              <a:rPr lang="en-GB" dirty="0">
                <a:solidFill>
                  <a:schemeClr val="tx1"/>
                </a:solidFill>
              </a:rPr>
              <a:t>Dr Charlotte Greenway</a:t>
            </a:r>
          </a:p>
        </p:txBody>
      </p:sp>
    </p:spTree>
    <p:extLst>
      <p:ext uri="{BB962C8B-B14F-4D97-AF65-F5344CB8AC3E}">
        <p14:creationId xmlns:p14="http://schemas.microsoft.com/office/powerpoint/2010/main" val="286598222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700"/>
                                        <p:tgtEl>
                                          <p:spTgt spid="6"/>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7">
                                            <p:txEl>
                                              <p:pRg st="0" end="0"/>
                                            </p:txEl>
                                          </p:spTgt>
                                        </p:tgtEl>
                                        <p:attrNameLst>
                                          <p:attrName>style.visibility</p:attrName>
                                        </p:attrNameLst>
                                      </p:cBhvr>
                                      <p:to>
                                        <p:strVal val="visible"/>
                                      </p:to>
                                    </p:set>
                                    <p:animEffect transition="in" filter="fade">
                                      <p:cBhvr>
                                        <p:cTn id="10" dur="7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8306" name="Rectangle 2"/>
          <p:cNvSpPr>
            <a:spLocks noGrp="1" noChangeArrowheads="1"/>
          </p:cNvSpPr>
          <p:nvPr>
            <p:ph type="title"/>
          </p:nvPr>
        </p:nvSpPr>
        <p:spPr>
          <a:xfrm>
            <a:off x="4683125" y="499533"/>
            <a:ext cx="6562726" cy="1658198"/>
          </a:xfrm>
        </p:spPr>
        <p:txBody>
          <a:bodyPr>
            <a:normAutofit/>
          </a:bodyPr>
          <a:lstStyle/>
          <a:p>
            <a:pPr eaLnBrk="1" hangingPunct="1">
              <a:defRPr/>
            </a:pPr>
            <a:r>
              <a:rPr lang="en-GB">
                <a:solidFill>
                  <a:srgbClr val="853E76"/>
                </a:solidFill>
              </a:rPr>
              <a:t>Structuring the Project</a:t>
            </a:r>
          </a:p>
        </p:txBody>
      </p:sp>
      <p:pic>
        <p:nvPicPr>
          <p:cNvPr id="98309" name="Picture 98308" descr="Sticky notes on a wall">
            <a:extLst>
              <a:ext uri="{FF2B5EF4-FFF2-40B4-BE49-F238E27FC236}">
                <a16:creationId xmlns:a16="http://schemas.microsoft.com/office/drawing/2014/main" id="{B0CE5B54-69B1-D436-32C9-C6636A939741}"/>
              </a:ext>
            </a:extLst>
          </p:cNvPr>
          <p:cNvPicPr>
            <a:picLocks noChangeAspect="1"/>
          </p:cNvPicPr>
          <p:nvPr/>
        </p:nvPicPr>
        <p:blipFill>
          <a:blip r:embed="rId2"/>
          <a:srcRect l="29153" r="29416" b="1"/>
          <a:stretch>
            <a:fillRect/>
          </a:stretch>
        </p:blipFill>
        <p:spPr>
          <a:xfrm>
            <a:off x="20" y="-6418"/>
            <a:ext cx="4077443" cy="6864418"/>
          </a:xfrm>
          <a:prstGeom prst="rect">
            <a:avLst/>
          </a:prstGeom>
        </p:spPr>
      </p:pic>
      <p:sp>
        <p:nvSpPr>
          <p:cNvPr id="98307" name="Rectangle 3"/>
          <p:cNvSpPr>
            <a:spLocks noGrp="1" noChangeArrowheads="1"/>
          </p:cNvSpPr>
          <p:nvPr>
            <p:ph idx="1"/>
          </p:nvPr>
        </p:nvSpPr>
        <p:spPr>
          <a:xfrm>
            <a:off x="4702557" y="2011680"/>
            <a:ext cx="6428994" cy="4513407"/>
          </a:xfrm>
        </p:spPr>
        <p:txBody>
          <a:bodyPr>
            <a:normAutofit fontScale="62500" lnSpcReduction="20000"/>
          </a:bodyPr>
          <a:lstStyle/>
          <a:p>
            <a:pPr lvl="1" eaLnBrk="1" hangingPunct="1">
              <a:defRPr/>
            </a:pPr>
            <a:r>
              <a:rPr lang="en-GB" sz="3000" dirty="0"/>
              <a:t>Clear and Precise Title</a:t>
            </a:r>
          </a:p>
          <a:p>
            <a:pPr lvl="1" eaLnBrk="1" hangingPunct="1">
              <a:defRPr/>
            </a:pPr>
            <a:r>
              <a:rPr lang="en-GB" sz="3000" dirty="0"/>
              <a:t>Abstract </a:t>
            </a:r>
          </a:p>
          <a:p>
            <a:pPr lvl="1" eaLnBrk="1" hangingPunct="1">
              <a:defRPr/>
            </a:pPr>
            <a:endParaRPr lang="en-GB" sz="3000" dirty="0"/>
          </a:p>
          <a:p>
            <a:pPr lvl="2" eaLnBrk="1" hangingPunct="1">
              <a:defRPr/>
            </a:pPr>
            <a:r>
              <a:rPr lang="en-GB" sz="3000" dirty="0"/>
              <a:t>Introduction</a:t>
            </a:r>
          </a:p>
          <a:p>
            <a:pPr lvl="2" eaLnBrk="1" hangingPunct="1">
              <a:defRPr/>
            </a:pPr>
            <a:r>
              <a:rPr lang="en-GB" sz="3000" dirty="0"/>
              <a:t>Method</a:t>
            </a:r>
          </a:p>
          <a:p>
            <a:pPr lvl="3">
              <a:defRPr/>
            </a:pPr>
            <a:r>
              <a:rPr lang="en-GB" sz="3000" dirty="0"/>
              <a:t>Design and Procedure (including ethical considerations), </a:t>
            </a:r>
          </a:p>
          <a:p>
            <a:pPr lvl="3">
              <a:defRPr/>
            </a:pPr>
            <a:r>
              <a:rPr lang="en-GB" sz="3000" dirty="0"/>
              <a:t>Participants </a:t>
            </a:r>
          </a:p>
          <a:p>
            <a:pPr lvl="3">
              <a:defRPr/>
            </a:pPr>
            <a:r>
              <a:rPr lang="en-GB" sz="3000" dirty="0"/>
              <a:t>Materials</a:t>
            </a:r>
          </a:p>
          <a:p>
            <a:pPr lvl="3">
              <a:defRPr/>
            </a:pPr>
            <a:r>
              <a:rPr lang="en-GB" sz="3000" dirty="0"/>
              <a:t>Data Analysis</a:t>
            </a:r>
          </a:p>
          <a:p>
            <a:pPr lvl="2" eaLnBrk="1" hangingPunct="1">
              <a:defRPr/>
            </a:pPr>
            <a:endParaRPr lang="en-GB" sz="3000" dirty="0"/>
          </a:p>
          <a:p>
            <a:pPr lvl="2" eaLnBrk="1" hangingPunct="1">
              <a:defRPr/>
            </a:pPr>
            <a:r>
              <a:rPr lang="en-GB" sz="3000" dirty="0"/>
              <a:t>Results</a:t>
            </a:r>
          </a:p>
          <a:p>
            <a:pPr lvl="2" eaLnBrk="1" hangingPunct="1">
              <a:defRPr/>
            </a:pPr>
            <a:r>
              <a:rPr lang="en-GB" sz="3000" dirty="0"/>
              <a:t>Discussion</a:t>
            </a:r>
          </a:p>
          <a:p>
            <a:pPr lvl="2" eaLnBrk="1" hangingPunct="1">
              <a:defRPr/>
            </a:pPr>
            <a:r>
              <a:rPr lang="en-GB" sz="3000" dirty="0"/>
              <a:t>Conclusion</a:t>
            </a:r>
          </a:p>
          <a:p>
            <a:pPr lvl="2" eaLnBrk="1" hangingPunct="1">
              <a:defRPr/>
            </a:pPr>
            <a:endParaRPr lang="en-GB" sz="3000" dirty="0"/>
          </a:p>
          <a:p>
            <a:pPr lvl="2" eaLnBrk="1" hangingPunct="1">
              <a:defRPr/>
            </a:pPr>
            <a:r>
              <a:rPr lang="en-GB" sz="3000" dirty="0"/>
              <a:t>References</a:t>
            </a:r>
          </a:p>
          <a:p>
            <a:pPr lvl="2" eaLnBrk="1" hangingPunct="1">
              <a:defRPr/>
            </a:pPr>
            <a:r>
              <a:rPr lang="en-GB" sz="3000" dirty="0"/>
              <a:t>Appendices</a:t>
            </a:r>
            <a:endParaRPr lang="en-GB" sz="1700" dirty="0"/>
          </a:p>
        </p:txBody>
      </p:sp>
    </p:spTree>
    <p:extLst>
      <p:ext uri="{BB962C8B-B14F-4D97-AF65-F5344CB8AC3E}">
        <p14:creationId xmlns:p14="http://schemas.microsoft.com/office/powerpoint/2010/main" val="121855499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8307">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8307">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98307">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8307">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98307">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98307">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98307">
                                            <p:txEl>
                                              <p:pRg st="7" end="7"/>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98307">
                                            <p:txEl>
                                              <p:pRg st="8" end="8"/>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98307">
                                            <p:txEl>
                                              <p:pRg st="10" end="10"/>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98307">
                                            <p:txEl>
                                              <p:pRg st="11" end="11"/>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98307">
                                            <p:txEl>
                                              <p:pRg st="12" end="12"/>
                                            </p:txEl>
                                          </p:spTgt>
                                        </p:tgtEl>
                                        <p:attrNameLst>
                                          <p:attrName>style.visibility</p:attrName>
                                        </p:attrNameLst>
                                      </p:cBhvr>
                                      <p:to>
                                        <p:strVal val="visible"/>
                                      </p:to>
                                    </p:set>
                                  </p:childTnLst>
                                </p:cTn>
                              </p:par>
                            </p:childTnLst>
                          </p:cTn>
                        </p:par>
                      </p:childTnLst>
                    </p:cTn>
                  </p:par>
                  <p:par>
                    <p:cTn id="29" fill="hold" nodeType="clickPar">
                      <p:stCondLst>
                        <p:cond delay="indefinite"/>
                      </p:stCondLst>
                      <p:childTnLst>
                        <p:par>
                          <p:cTn id="30" fill="hold" nodeType="withGroup">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98307">
                                            <p:txEl>
                                              <p:pRg st="14" end="14"/>
                                            </p:txEl>
                                          </p:spTgt>
                                        </p:tgtEl>
                                        <p:attrNameLst>
                                          <p:attrName>style.visibility</p:attrName>
                                        </p:attrNameLst>
                                      </p:cBhvr>
                                      <p:to>
                                        <p:strVal val="visible"/>
                                      </p:to>
                                    </p:set>
                                  </p:childTnLst>
                                </p:cTn>
                              </p:par>
                            </p:childTnLst>
                          </p:cTn>
                        </p:par>
                      </p:childTnLst>
                    </p:cTn>
                  </p:par>
                  <p:par>
                    <p:cTn id="33" fill="hold" nodeType="clickPar">
                      <p:stCondLst>
                        <p:cond delay="indefinite"/>
                      </p:stCondLst>
                      <p:childTnLst>
                        <p:par>
                          <p:cTn id="34" fill="hold" nodeType="withGroup">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98307">
                                            <p:txEl>
                                              <p:pRg st="15" end="1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8307"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683125" y="499533"/>
            <a:ext cx="6562726" cy="849873"/>
          </a:xfrm>
        </p:spPr>
        <p:txBody>
          <a:bodyPr>
            <a:normAutofit/>
          </a:bodyPr>
          <a:lstStyle/>
          <a:p>
            <a:pPr>
              <a:defRPr/>
            </a:pPr>
            <a:r>
              <a:rPr lang="en-GB" dirty="0">
                <a:solidFill>
                  <a:srgbClr val="E26343"/>
                </a:solidFill>
              </a:rPr>
              <a:t>Titles</a:t>
            </a:r>
          </a:p>
        </p:txBody>
      </p:sp>
      <p:pic>
        <p:nvPicPr>
          <p:cNvPr id="5" name="Picture 4" descr="Red toy person in front of two lines of white figures">
            <a:extLst>
              <a:ext uri="{FF2B5EF4-FFF2-40B4-BE49-F238E27FC236}">
                <a16:creationId xmlns:a16="http://schemas.microsoft.com/office/drawing/2014/main" id="{A327E179-09BD-1079-FE23-86AB853836B2}"/>
              </a:ext>
            </a:extLst>
          </p:cNvPr>
          <p:cNvPicPr>
            <a:picLocks noChangeAspect="1"/>
          </p:cNvPicPr>
          <p:nvPr/>
        </p:nvPicPr>
        <p:blipFill>
          <a:blip r:embed="rId2"/>
          <a:srcRect l="32401" r="28543" b="-2"/>
          <a:stretch>
            <a:fillRect/>
          </a:stretch>
        </p:blipFill>
        <p:spPr>
          <a:xfrm>
            <a:off x="20" y="-6418"/>
            <a:ext cx="4077443" cy="6864418"/>
          </a:xfrm>
          <a:prstGeom prst="rect">
            <a:avLst/>
          </a:prstGeom>
        </p:spPr>
      </p:pic>
      <p:sp>
        <p:nvSpPr>
          <p:cNvPr id="3" name="Content Placeholder 2"/>
          <p:cNvSpPr>
            <a:spLocks noGrp="1"/>
          </p:cNvSpPr>
          <p:nvPr>
            <p:ph idx="1"/>
          </p:nvPr>
        </p:nvSpPr>
        <p:spPr>
          <a:xfrm>
            <a:off x="4805081" y="3812987"/>
            <a:ext cx="6973033" cy="2277037"/>
          </a:xfrm>
          <a:ln w="57150">
            <a:solidFill>
              <a:srgbClr val="FF0000"/>
            </a:solidFill>
          </a:ln>
        </p:spPr>
        <p:txBody>
          <a:bodyPr>
            <a:normAutofit/>
          </a:bodyPr>
          <a:lstStyle/>
          <a:p>
            <a:pPr>
              <a:lnSpc>
                <a:spcPct val="100000"/>
              </a:lnSpc>
              <a:defRPr/>
            </a:pPr>
            <a:r>
              <a:rPr lang="en-GB" sz="1800" dirty="0"/>
              <a:t>An exploration of cyberbullying on dating confidence: A thematic analysis</a:t>
            </a:r>
          </a:p>
          <a:p>
            <a:pPr>
              <a:lnSpc>
                <a:spcPct val="100000"/>
              </a:lnSpc>
              <a:defRPr/>
            </a:pPr>
            <a:r>
              <a:rPr lang="en-GB" sz="1800" dirty="0"/>
              <a:t>An investigation into the impact of cyberbullying on dating confidence using focus groups. </a:t>
            </a:r>
          </a:p>
          <a:p>
            <a:pPr>
              <a:lnSpc>
                <a:spcPct val="100000"/>
              </a:lnSpc>
              <a:defRPr/>
            </a:pPr>
            <a:r>
              <a:rPr lang="en-GB" sz="1800" dirty="0"/>
              <a:t>Exploring the impact of cyberbullying on dating confidence: A case study of a victim of cyberbullying. </a:t>
            </a:r>
          </a:p>
        </p:txBody>
      </p:sp>
      <p:sp>
        <p:nvSpPr>
          <p:cNvPr id="6" name="TextBox 5">
            <a:extLst>
              <a:ext uri="{FF2B5EF4-FFF2-40B4-BE49-F238E27FC236}">
                <a16:creationId xmlns:a16="http://schemas.microsoft.com/office/drawing/2014/main" id="{D5B7B35D-B019-B102-4A89-67D9D1C86CDC}"/>
              </a:ext>
            </a:extLst>
          </p:cNvPr>
          <p:cNvSpPr txBox="1"/>
          <p:nvPr/>
        </p:nvSpPr>
        <p:spPr>
          <a:xfrm>
            <a:off x="4248530" y="1539482"/>
            <a:ext cx="7208363" cy="1754326"/>
          </a:xfrm>
          <a:prstGeom prst="rect">
            <a:avLst/>
          </a:prstGeom>
          <a:noFill/>
        </p:spPr>
        <p:txBody>
          <a:bodyPr wrap="square">
            <a:spAutoFit/>
          </a:bodyPr>
          <a:lstStyle/>
          <a:p>
            <a:pPr lvl="1" eaLnBrk="1" hangingPunct="1">
              <a:defRPr/>
            </a:pPr>
            <a:r>
              <a:rPr lang="en-GB" altLang="en-US" sz="1800" dirty="0"/>
              <a:t>Aim to be informative yet as precise and concise as possible. Make sure it makes sense.</a:t>
            </a:r>
          </a:p>
          <a:p>
            <a:pPr lvl="1" eaLnBrk="1" hangingPunct="1">
              <a:defRPr/>
            </a:pPr>
            <a:endParaRPr lang="en-GB" altLang="en-US" sz="1800" dirty="0"/>
          </a:p>
          <a:p>
            <a:pPr lvl="1">
              <a:defRPr/>
            </a:pPr>
            <a:r>
              <a:rPr lang="en-GB" altLang="en-US" sz="1800" dirty="0"/>
              <a:t>Remember</a:t>
            </a:r>
            <a:r>
              <a:rPr lang="en-GB" altLang="en-US" dirty="0"/>
              <a:t>, with qualitative research, it is not considered an experiment; you will not have a hypothesis. It</a:t>
            </a:r>
            <a:r>
              <a:rPr lang="en-GB" altLang="en-US" sz="1800" dirty="0"/>
              <a:t> is often an investigation or exploration (use these words!). </a:t>
            </a:r>
          </a:p>
        </p:txBody>
      </p:sp>
    </p:spTree>
    <p:extLst>
      <p:ext uri="{BB962C8B-B14F-4D97-AF65-F5344CB8AC3E}">
        <p14:creationId xmlns:p14="http://schemas.microsoft.com/office/powerpoint/2010/main" val="37458860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519876" y="116061"/>
            <a:ext cx="7115176" cy="1658198"/>
          </a:xfrm>
        </p:spPr>
        <p:txBody>
          <a:bodyPr>
            <a:normAutofit/>
          </a:bodyPr>
          <a:lstStyle/>
          <a:p>
            <a:pPr>
              <a:defRPr/>
            </a:pPr>
            <a:r>
              <a:rPr lang="en-GB" altLang="en-US" sz="4400" dirty="0">
                <a:solidFill>
                  <a:srgbClr val="345570"/>
                </a:solidFill>
              </a:rPr>
              <a:t>Abstract  </a:t>
            </a:r>
            <a:r>
              <a:rPr lang="en-GB" altLang="en-US" sz="2400" dirty="0"/>
              <a:t>150-200 words maximum</a:t>
            </a:r>
            <a:br>
              <a:rPr lang="en-GB" altLang="en-US" sz="4400" dirty="0"/>
            </a:br>
            <a:endParaRPr lang="en-GB" altLang="en-US" sz="4400" dirty="0">
              <a:solidFill>
                <a:srgbClr val="345570"/>
              </a:solidFill>
            </a:endParaRPr>
          </a:p>
        </p:txBody>
      </p:sp>
      <p:sp>
        <p:nvSpPr>
          <p:cNvPr id="5123" name="Rectangle 3"/>
          <p:cNvSpPr>
            <a:spLocks noGrp="1" noChangeArrowheads="1"/>
          </p:cNvSpPr>
          <p:nvPr>
            <p:ph idx="1"/>
          </p:nvPr>
        </p:nvSpPr>
        <p:spPr>
          <a:xfrm>
            <a:off x="312132" y="1196134"/>
            <a:ext cx="7582188" cy="3766185"/>
          </a:xfrm>
        </p:spPr>
        <p:txBody>
          <a:bodyPr>
            <a:noAutofit/>
          </a:bodyPr>
          <a:lstStyle/>
          <a:p>
            <a:pPr marL="0" indent="0" eaLnBrk="1" hangingPunct="1">
              <a:buNone/>
              <a:defRPr/>
            </a:pPr>
            <a:r>
              <a:rPr lang="en-GB" altLang="en-US" sz="3200" dirty="0"/>
              <a:t>Placed directly underneath your title. </a:t>
            </a:r>
          </a:p>
          <a:p>
            <a:pPr lvl="1" eaLnBrk="1" hangingPunct="1">
              <a:defRPr/>
            </a:pPr>
            <a:endParaRPr lang="en-GB" altLang="en-US" sz="3200" dirty="0"/>
          </a:p>
          <a:p>
            <a:pPr marL="4572" lvl="1" indent="0" eaLnBrk="1" hangingPunct="1">
              <a:buNone/>
              <a:defRPr/>
            </a:pPr>
            <a:r>
              <a:rPr lang="en-GB" altLang="en-US" sz="3200" dirty="0"/>
              <a:t>Summary of report. Be as succinct as possible. Include the following details:</a:t>
            </a:r>
          </a:p>
          <a:p>
            <a:pPr marL="4572" lvl="1" indent="0" eaLnBrk="1" hangingPunct="1">
              <a:buNone/>
              <a:defRPr/>
            </a:pPr>
            <a:endParaRPr lang="en-GB" altLang="en-US" sz="3200" dirty="0"/>
          </a:p>
          <a:p>
            <a:pPr marL="177800" lvl="2" indent="-177800" eaLnBrk="1" hangingPunct="1">
              <a:defRPr/>
            </a:pPr>
            <a:r>
              <a:rPr lang="en-GB" altLang="en-US" sz="2800" i="0" dirty="0"/>
              <a:t>Background to your study</a:t>
            </a:r>
          </a:p>
          <a:p>
            <a:pPr marL="177800" lvl="2" indent="-177800" eaLnBrk="1" hangingPunct="1">
              <a:defRPr/>
            </a:pPr>
            <a:r>
              <a:rPr lang="en-GB" altLang="en-US" sz="2800" i="0" dirty="0"/>
              <a:t>Method - a brief statement of design and participants</a:t>
            </a:r>
          </a:p>
          <a:p>
            <a:pPr marL="177800" lvl="2" indent="-177800" eaLnBrk="1" hangingPunct="1">
              <a:defRPr/>
            </a:pPr>
            <a:r>
              <a:rPr lang="en-GB" altLang="en-US" sz="2800" i="0" dirty="0"/>
              <a:t>Results - the main findings in words (just a brief note of the themes)</a:t>
            </a:r>
          </a:p>
          <a:p>
            <a:pPr marL="177800" lvl="2" indent="-177800" eaLnBrk="1" hangingPunct="1">
              <a:defRPr/>
            </a:pPr>
            <a:r>
              <a:rPr lang="en-GB" altLang="en-US" sz="2800" i="0" dirty="0"/>
              <a:t>Conclusion - in one line if possible.</a:t>
            </a:r>
          </a:p>
        </p:txBody>
      </p:sp>
      <p:pic>
        <p:nvPicPr>
          <p:cNvPr id="38916" name="Picture 38915">
            <a:extLst>
              <a:ext uri="{FF2B5EF4-FFF2-40B4-BE49-F238E27FC236}">
                <a16:creationId xmlns:a16="http://schemas.microsoft.com/office/drawing/2014/main" id="{3FB8B045-5C87-AD3B-70B9-67631B9717D9}"/>
              </a:ext>
            </a:extLst>
          </p:cNvPr>
          <p:cNvPicPr>
            <a:picLocks noChangeAspect="1"/>
          </p:cNvPicPr>
          <p:nvPr/>
        </p:nvPicPr>
        <p:blipFill>
          <a:blip r:embed="rId2"/>
          <a:srcRect l="5887" r="54463" b="-2"/>
          <a:stretch>
            <a:fillRect/>
          </a:stretch>
        </p:blipFill>
        <p:spPr>
          <a:xfrm>
            <a:off x="8114537" y="10"/>
            <a:ext cx="4077463" cy="6864408"/>
          </a:xfrm>
          <a:prstGeom prst="rect">
            <a:avLst/>
          </a:prstGeom>
        </p:spPr>
      </p:pic>
    </p:spTree>
    <p:extLst>
      <p:ext uri="{BB962C8B-B14F-4D97-AF65-F5344CB8AC3E}">
        <p14:creationId xmlns:p14="http://schemas.microsoft.com/office/powerpoint/2010/main" val="257234019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123">
                                            <p:txEl>
                                              <p:pRg st="5" end="5"/>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12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1B75EFB-A72D-4321-F672-18E557A22EAA}"/>
              </a:ext>
            </a:extLst>
          </p:cNvPr>
          <p:cNvSpPr txBox="1"/>
          <p:nvPr/>
        </p:nvSpPr>
        <p:spPr>
          <a:xfrm>
            <a:off x="114300" y="80455"/>
            <a:ext cx="11963400" cy="6697090"/>
          </a:xfrm>
          <a:prstGeom prst="rect">
            <a:avLst/>
          </a:prstGeom>
          <a:solidFill>
            <a:srgbClr val="9BFFC8"/>
          </a:solidFill>
        </p:spPr>
        <p:txBody>
          <a:bodyPr wrap="square">
            <a:spAutoFit/>
          </a:bodyPr>
          <a:lstStyle/>
          <a:p>
            <a:pPr>
              <a:lnSpc>
                <a:spcPct val="150000"/>
              </a:lnSpc>
            </a:pPr>
            <a:r>
              <a:rPr lang="en-GB" b="0" i="0" dirty="0">
                <a:solidFill>
                  <a:srgbClr val="333333"/>
                </a:solidFill>
                <a:effectLst/>
                <a:latin typeface="Open Sans" panose="020B0606030504020204" pitchFamily="34" charset="0"/>
              </a:rPr>
              <a:t>Good mental health and well-being are fundamental to the growth of children and young people, underpinning their ability to form healthy relationships and build enduring emotional resilience. In Wales, rising mental health concerns have prompted the integration of well-being into education policy, culminating in the publication of the Framework on Embedding a Whole-School Approach to Emotional and Mental Health and Well-being. This study explores how education practitioners (EPs) in Wales interpret and implement the Framework within their school settings. Using a mixed methods approach, survey responses from 85 EPs and qualitative data from 26 participants in focus groups and interviews were analysed to identify facilitators, barriers, and support needs. Findings reveal wide variability in awareness and implementation, with stronger uptake observed where leadership, collaboration, and professional learning were prioritised. Key challenges included unclear role responsibilities, limited Welsh-medium resources, and insufficient staff training. Despite these barriers, many reported that the Framework has helped embed well-being into the curriculum and school culture, fostering more preventative and sustainable practices. The study underscores the importance of targeted guidance, ongoing capacity-building, and equitable resource distribution to ensure consistent and meaningful application across schools. These findings offer valuable insights for policymakers seeking to bridge the gap between national aspirations and practical delivery, and reinforce the need for systemic support to embed whole-school well-being as a universal priority in Welsh education.</a:t>
            </a:r>
            <a:endParaRPr lang="en-GB" dirty="0"/>
          </a:p>
        </p:txBody>
      </p:sp>
    </p:spTree>
    <p:extLst>
      <p:ext uri="{BB962C8B-B14F-4D97-AF65-F5344CB8AC3E}">
        <p14:creationId xmlns:p14="http://schemas.microsoft.com/office/powerpoint/2010/main" val="21571530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4473448" y="176529"/>
            <a:ext cx="6993891" cy="1685291"/>
          </a:xfrm>
        </p:spPr>
        <p:txBody>
          <a:bodyPr>
            <a:normAutofit/>
          </a:bodyPr>
          <a:lstStyle/>
          <a:p>
            <a:pPr eaLnBrk="1" hangingPunct="1">
              <a:defRPr/>
            </a:pPr>
            <a:r>
              <a:rPr lang="en-GB" altLang="en-US" sz="4400" dirty="0">
                <a:solidFill>
                  <a:srgbClr val="50271A"/>
                </a:solidFill>
              </a:rPr>
              <a:t>Introduction / Literature Review</a:t>
            </a:r>
          </a:p>
        </p:txBody>
      </p:sp>
      <p:pic>
        <p:nvPicPr>
          <p:cNvPr id="39940" name="Picture 39939">
            <a:extLst>
              <a:ext uri="{FF2B5EF4-FFF2-40B4-BE49-F238E27FC236}">
                <a16:creationId xmlns:a16="http://schemas.microsoft.com/office/drawing/2014/main" id="{4DA3E32E-AC0D-3E01-3757-57748C8961D3}"/>
              </a:ext>
            </a:extLst>
          </p:cNvPr>
          <p:cNvPicPr>
            <a:picLocks noChangeAspect="1"/>
          </p:cNvPicPr>
          <p:nvPr/>
        </p:nvPicPr>
        <p:blipFill>
          <a:blip r:embed="rId2"/>
          <a:srcRect l="31016" r="35573" b="2"/>
          <a:stretch>
            <a:fillRect/>
          </a:stretch>
        </p:blipFill>
        <p:spPr>
          <a:xfrm>
            <a:off x="20" y="-6418"/>
            <a:ext cx="4077443" cy="6864418"/>
          </a:xfrm>
          <a:prstGeom prst="rect">
            <a:avLst/>
          </a:prstGeom>
        </p:spPr>
      </p:pic>
      <p:sp>
        <p:nvSpPr>
          <p:cNvPr id="6147" name="Rectangle 3"/>
          <p:cNvSpPr>
            <a:spLocks noGrp="1" noChangeArrowheads="1"/>
          </p:cNvSpPr>
          <p:nvPr>
            <p:ph idx="1"/>
          </p:nvPr>
        </p:nvSpPr>
        <p:spPr>
          <a:xfrm>
            <a:off x="4358621" y="2159000"/>
            <a:ext cx="7909559" cy="3766185"/>
          </a:xfrm>
        </p:spPr>
        <p:txBody>
          <a:bodyPr>
            <a:noAutofit/>
          </a:bodyPr>
          <a:lstStyle/>
          <a:p>
            <a:pPr marL="0" indent="0" eaLnBrk="1" hangingPunct="1">
              <a:spcBef>
                <a:spcPts val="600"/>
              </a:spcBef>
              <a:spcAft>
                <a:spcPts val="600"/>
              </a:spcAft>
              <a:buNone/>
              <a:defRPr/>
            </a:pPr>
            <a:r>
              <a:rPr lang="en-GB" altLang="en-US" sz="2800" dirty="0"/>
              <a:t>The background to your study is derived from the psychological literature.</a:t>
            </a:r>
          </a:p>
          <a:p>
            <a:pPr marL="0" lvl="1" indent="0" eaLnBrk="1" hangingPunct="1">
              <a:spcAft>
                <a:spcPts val="600"/>
              </a:spcAft>
              <a:buNone/>
              <a:defRPr/>
            </a:pPr>
            <a:r>
              <a:rPr lang="en-GB" altLang="en-US" sz="2800" dirty="0"/>
              <a:t>Begin in broad terms -set the context for the study</a:t>
            </a:r>
          </a:p>
          <a:p>
            <a:pPr marL="0" lvl="1" indent="0" eaLnBrk="1" hangingPunct="1">
              <a:spcAft>
                <a:spcPts val="600"/>
              </a:spcAft>
              <a:buNone/>
              <a:defRPr/>
            </a:pPr>
            <a:r>
              <a:rPr lang="en-GB" altLang="en-US" sz="2800" dirty="0"/>
              <a:t>Then, outline some relevant evidence using studies from the literature</a:t>
            </a:r>
          </a:p>
          <a:p>
            <a:pPr marL="0" lvl="1" indent="0" eaLnBrk="1" hangingPunct="1">
              <a:spcAft>
                <a:spcPts val="600"/>
              </a:spcAft>
              <a:buNone/>
              <a:defRPr/>
            </a:pPr>
            <a:r>
              <a:rPr lang="en-GB" altLang="en-US" sz="2800" dirty="0"/>
              <a:t>Give the rationale for your study</a:t>
            </a:r>
          </a:p>
          <a:p>
            <a:pPr marL="0" lvl="1" indent="0" eaLnBrk="1" hangingPunct="1">
              <a:spcAft>
                <a:spcPts val="600"/>
              </a:spcAft>
              <a:buNone/>
              <a:defRPr/>
            </a:pPr>
            <a:r>
              <a:rPr lang="en-GB" altLang="en-US" sz="2800" dirty="0"/>
              <a:t>Conclude with the specific aim of your study, including the </a:t>
            </a:r>
            <a:r>
              <a:rPr lang="en-GB" altLang="en-US" sz="2800" b="1" dirty="0"/>
              <a:t>research question/s</a:t>
            </a:r>
          </a:p>
          <a:p>
            <a:pPr marL="0" lvl="2" eaLnBrk="1" hangingPunct="1">
              <a:spcAft>
                <a:spcPts val="600"/>
              </a:spcAft>
              <a:defRPr/>
            </a:pPr>
            <a:r>
              <a:rPr lang="en-GB" altLang="en-US" sz="2800" dirty="0"/>
              <a:t> </a:t>
            </a:r>
          </a:p>
        </p:txBody>
      </p:sp>
    </p:spTree>
    <p:extLst>
      <p:ext uri="{BB962C8B-B14F-4D97-AF65-F5344CB8AC3E}">
        <p14:creationId xmlns:p14="http://schemas.microsoft.com/office/powerpoint/2010/main" val="392170391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147">
                                            <p:txEl>
                                              <p:pRg st="4" end="4"/>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614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extBox 6">
            <a:extLst>
              <a:ext uri="{FF2B5EF4-FFF2-40B4-BE49-F238E27FC236}">
                <a16:creationId xmlns:a16="http://schemas.microsoft.com/office/drawing/2014/main" id="{9FFB3BA3-96D6-28AC-17F6-564E87900999}"/>
              </a:ext>
            </a:extLst>
          </p:cNvPr>
          <p:cNvGraphicFramePr/>
          <p:nvPr>
            <p:extLst>
              <p:ext uri="{D42A27DB-BD31-4B8C-83A1-F6EECF244321}">
                <p14:modId xmlns:p14="http://schemas.microsoft.com/office/powerpoint/2010/main" val="1860039599"/>
              </p:ext>
            </p:extLst>
          </p:nvPr>
        </p:nvGraphicFramePr>
        <p:xfrm>
          <a:off x="281940" y="1028700"/>
          <a:ext cx="11803380" cy="62941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Box 9">
            <a:extLst>
              <a:ext uri="{FF2B5EF4-FFF2-40B4-BE49-F238E27FC236}">
                <a16:creationId xmlns:a16="http://schemas.microsoft.com/office/drawing/2014/main" id="{FEEBD3C9-F7B4-805B-FFCA-5AB049838295}"/>
              </a:ext>
            </a:extLst>
          </p:cNvPr>
          <p:cNvSpPr txBox="1"/>
          <p:nvPr/>
        </p:nvSpPr>
        <p:spPr>
          <a:xfrm>
            <a:off x="388620" y="297362"/>
            <a:ext cx="10919460" cy="1077218"/>
          </a:xfrm>
          <a:prstGeom prst="rect">
            <a:avLst/>
          </a:prstGeom>
          <a:noFill/>
        </p:spPr>
        <p:txBody>
          <a:bodyPr wrap="square">
            <a:spAutoFit/>
          </a:bodyPr>
          <a:lstStyle/>
          <a:p>
            <a:pPr lvl="0"/>
            <a:r>
              <a:rPr lang="en-GB" sz="3200" b="1" dirty="0"/>
              <a:t>The introduction should </a:t>
            </a:r>
            <a:r>
              <a:rPr lang="en-GB" sz="3200" b="1" i="1" dirty="0"/>
              <a:t>set the stage</a:t>
            </a:r>
            <a:r>
              <a:rPr lang="en-GB" sz="3200" b="1" dirty="0"/>
              <a:t> for the study. Think of it as the “why this research matters” section. It typically includes:</a:t>
            </a:r>
            <a:endParaRPr lang="en-US" sz="3200" b="1" dirty="0"/>
          </a:p>
        </p:txBody>
      </p:sp>
    </p:spTree>
    <p:extLst>
      <p:ext uri="{BB962C8B-B14F-4D97-AF65-F5344CB8AC3E}">
        <p14:creationId xmlns:p14="http://schemas.microsoft.com/office/powerpoint/2010/main" val="5612234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descr="A top view of books with different cover colors">
            <a:extLst>
              <a:ext uri="{FF2B5EF4-FFF2-40B4-BE49-F238E27FC236}">
                <a16:creationId xmlns:a16="http://schemas.microsoft.com/office/drawing/2014/main" id="{890D71B8-B9A9-7C30-B604-EF7F46750F73}"/>
              </a:ext>
            </a:extLst>
          </p:cNvPr>
          <p:cNvPicPr>
            <a:picLocks noChangeAspect="1"/>
          </p:cNvPicPr>
          <p:nvPr/>
        </p:nvPicPr>
        <p:blipFill>
          <a:blip r:embed="rId2"/>
          <a:srcRect l="16046" r="24554"/>
          <a:stretch>
            <a:fillRect/>
          </a:stretch>
        </p:blipFill>
        <p:spPr>
          <a:xfrm>
            <a:off x="21" y="-6418"/>
            <a:ext cx="3802360" cy="6864418"/>
          </a:xfrm>
          <a:prstGeom prst="rect">
            <a:avLst/>
          </a:prstGeom>
        </p:spPr>
      </p:pic>
      <p:sp>
        <p:nvSpPr>
          <p:cNvPr id="7" name="TextBox 6">
            <a:extLst>
              <a:ext uri="{FF2B5EF4-FFF2-40B4-BE49-F238E27FC236}">
                <a16:creationId xmlns:a16="http://schemas.microsoft.com/office/drawing/2014/main" id="{529BF6AD-0E1B-C2D2-FD90-CB9D04DE3F39}"/>
              </a:ext>
            </a:extLst>
          </p:cNvPr>
          <p:cNvSpPr txBox="1"/>
          <p:nvPr/>
        </p:nvSpPr>
        <p:spPr>
          <a:xfrm>
            <a:off x="3970021" y="102870"/>
            <a:ext cx="8027480" cy="6652260"/>
          </a:xfrm>
          <a:prstGeom prst="rect">
            <a:avLst/>
          </a:prstGeom>
        </p:spPr>
        <p:txBody>
          <a:bodyPr vert="horz" lIns="91440" tIns="45720" rIns="91440" bIns="45720" rtlCol="0">
            <a:normAutofit fontScale="92500" lnSpcReduction="20000"/>
          </a:bodyPr>
          <a:lstStyle/>
          <a:p>
            <a:pPr defTabSz="914400">
              <a:lnSpc>
                <a:spcPct val="85000"/>
              </a:lnSpc>
              <a:spcAft>
                <a:spcPts val="600"/>
              </a:spcAft>
            </a:pPr>
            <a:r>
              <a:rPr lang="en-US" sz="2200" b="1" dirty="0">
                <a:solidFill>
                  <a:schemeClr val="tx1">
                    <a:lumMod val="85000"/>
                    <a:lumOff val="15000"/>
                  </a:schemeClr>
                </a:solidFill>
              </a:rPr>
              <a:t>The literature review is not just a summary of sources. Its purpose is to situate your study within existing knowledge, showing the gap your work fills.</a:t>
            </a:r>
          </a:p>
          <a:p>
            <a:pPr defTabSz="914400">
              <a:lnSpc>
                <a:spcPct val="85000"/>
              </a:lnSpc>
              <a:spcAft>
                <a:spcPts val="600"/>
              </a:spcAft>
              <a:buFont typeface="Arial" pitchFamily="34" charset="0"/>
              <a:buChar char=" "/>
            </a:pPr>
            <a:endParaRPr lang="en-US" dirty="0">
              <a:solidFill>
                <a:schemeClr val="tx1">
                  <a:lumMod val="85000"/>
                  <a:lumOff val="15000"/>
                </a:schemeClr>
              </a:solidFill>
            </a:endParaRPr>
          </a:p>
          <a:p>
            <a:pPr defTabSz="914400">
              <a:lnSpc>
                <a:spcPct val="85000"/>
              </a:lnSpc>
              <a:spcAft>
                <a:spcPts val="600"/>
              </a:spcAft>
              <a:buFont typeface="Arial" pitchFamily="34" charset="0"/>
              <a:buChar char=" "/>
            </a:pPr>
            <a:r>
              <a:rPr lang="en-US" dirty="0">
                <a:solidFill>
                  <a:schemeClr val="tx1">
                    <a:lumMod val="85000"/>
                    <a:lumOff val="15000"/>
                  </a:schemeClr>
                </a:solidFill>
              </a:rPr>
              <a:t>1. Key Themes and Issues in Existing Research</a:t>
            </a:r>
          </a:p>
          <a:p>
            <a:pPr defTabSz="914400">
              <a:lnSpc>
                <a:spcPct val="85000"/>
              </a:lnSpc>
              <a:spcAft>
                <a:spcPts val="600"/>
              </a:spcAft>
              <a:buFont typeface="Arial" pitchFamily="34" charset="0"/>
              <a:buChar char=" "/>
            </a:pPr>
            <a:r>
              <a:rPr lang="en-US" dirty="0" err="1">
                <a:solidFill>
                  <a:schemeClr val="tx1">
                    <a:lumMod val="85000"/>
                    <a:lumOff val="15000"/>
                  </a:schemeClr>
                </a:solidFill>
              </a:rPr>
              <a:t>Organise</a:t>
            </a:r>
            <a:r>
              <a:rPr lang="en-US" dirty="0">
                <a:solidFill>
                  <a:schemeClr val="tx1">
                    <a:lumMod val="85000"/>
                    <a:lumOff val="15000"/>
                  </a:schemeClr>
                </a:solidFill>
              </a:rPr>
              <a:t> the review around themes, not individual articles. For example:</a:t>
            </a:r>
          </a:p>
          <a:p>
            <a:pPr defTabSz="914400">
              <a:lnSpc>
                <a:spcPct val="85000"/>
              </a:lnSpc>
              <a:spcAft>
                <a:spcPts val="600"/>
              </a:spcAft>
              <a:buFont typeface="Arial" pitchFamily="34" charset="0"/>
              <a:buChar char=" "/>
            </a:pPr>
            <a:r>
              <a:rPr lang="en-US" dirty="0">
                <a:solidFill>
                  <a:schemeClr val="tx1">
                    <a:lumMod val="85000"/>
                    <a:lumOff val="15000"/>
                  </a:schemeClr>
                </a:solidFill>
              </a:rPr>
              <a:t>•	Experiences of X</a:t>
            </a:r>
          </a:p>
          <a:p>
            <a:pPr defTabSz="914400">
              <a:lnSpc>
                <a:spcPct val="85000"/>
              </a:lnSpc>
              <a:spcAft>
                <a:spcPts val="600"/>
              </a:spcAft>
              <a:buFont typeface="Arial" pitchFamily="34" charset="0"/>
              <a:buChar char=" "/>
            </a:pPr>
            <a:r>
              <a:rPr lang="en-US" dirty="0">
                <a:solidFill>
                  <a:schemeClr val="tx1">
                    <a:lumMod val="85000"/>
                    <a:lumOff val="15000"/>
                  </a:schemeClr>
                </a:solidFill>
              </a:rPr>
              <a:t>•	Barriers to Y</a:t>
            </a:r>
          </a:p>
          <a:p>
            <a:pPr defTabSz="914400">
              <a:lnSpc>
                <a:spcPct val="85000"/>
              </a:lnSpc>
              <a:spcAft>
                <a:spcPts val="600"/>
              </a:spcAft>
              <a:buFont typeface="Arial" pitchFamily="34" charset="0"/>
              <a:buChar char=" "/>
            </a:pPr>
            <a:r>
              <a:rPr lang="en-US" dirty="0">
                <a:solidFill>
                  <a:schemeClr val="tx1">
                    <a:lumMod val="85000"/>
                    <a:lumOff val="15000"/>
                  </a:schemeClr>
                </a:solidFill>
              </a:rPr>
              <a:t>•	Impact of Z</a:t>
            </a:r>
          </a:p>
          <a:p>
            <a:pPr defTabSz="914400">
              <a:lnSpc>
                <a:spcPct val="85000"/>
              </a:lnSpc>
              <a:spcAft>
                <a:spcPts val="600"/>
              </a:spcAft>
              <a:buFont typeface="Arial" pitchFamily="34" charset="0"/>
              <a:buChar char=" "/>
            </a:pPr>
            <a:r>
              <a:rPr lang="en-US" dirty="0">
                <a:solidFill>
                  <a:schemeClr val="tx1">
                    <a:lumMod val="85000"/>
                    <a:lumOff val="15000"/>
                  </a:schemeClr>
                </a:solidFill>
              </a:rPr>
              <a:t>Each theme should be backed by several sources.</a:t>
            </a:r>
          </a:p>
          <a:p>
            <a:pPr defTabSz="914400">
              <a:lnSpc>
                <a:spcPct val="85000"/>
              </a:lnSpc>
              <a:spcAft>
                <a:spcPts val="600"/>
              </a:spcAft>
              <a:buFont typeface="Arial" pitchFamily="34" charset="0"/>
              <a:buChar char=" "/>
            </a:pPr>
            <a:endParaRPr lang="en-US" dirty="0">
              <a:solidFill>
                <a:schemeClr val="tx1">
                  <a:lumMod val="85000"/>
                  <a:lumOff val="15000"/>
                </a:schemeClr>
              </a:solidFill>
            </a:endParaRPr>
          </a:p>
          <a:p>
            <a:pPr defTabSz="914400">
              <a:lnSpc>
                <a:spcPct val="85000"/>
              </a:lnSpc>
              <a:spcAft>
                <a:spcPts val="600"/>
              </a:spcAft>
              <a:buFont typeface="Arial" pitchFamily="34" charset="0"/>
              <a:buChar char=" "/>
            </a:pPr>
            <a:r>
              <a:rPr lang="en-US" dirty="0">
                <a:solidFill>
                  <a:schemeClr val="tx1">
                    <a:lumMod val="85000"/>
                    <a:lumOff val="15000"/>
                  </a:schemeClr>
                </a:solidFill>
              </a:rPr>
              <a:t>2. Theoretical or Conceptual Frameworks</a:t>
            </a:r>
          </a:p>
          <a:p>
            <a:pPr defTabSz="914400">
              <a:lnSpc>
                <a:spcPct val="85000"/>
              </a:lnSpc>
              <a:spcAft>
                <a:spcPts val="600"/>
              </a:spcAft>
              <a:buFont typeface="Arial" pitchFamily="34" charset="0"/>
              <a:buChar char=" "/>
            </a:pPr>
            <a:r>
              <a:rPr lang="en-US" dirty="0">
                <a:solidFill>
                  <a:schemeClr val="tx1">
                    <a:lumMod val="85000"/>
                    <a:lumOff val="15000"/>
                  </a:schemeClr>
                </a:solidFill>
              </a:rPr>
              <a:t>•	Any theories, models, or conceptual ideas relevant to understanding your 	topic.</a:t>
            </a:r>
          </a:p>
          <a:p>
            <a:pPr defTabSz="914400">
              <a:lnSpc>
                <a:spcPct val="85000"/>
              </a:lnSpc>
              <a:spcAft>
                <a:spcPts val="600"/>
              </a:spcAft>
              <a:buFont typeface="Arial" pitchFamily="34" charset="0"/>
              <a:buChar char=" "/>
            </a:pPr>
            <a:r>
              <a:rPr lang="en-US" dirty="0">
                <a:solidFill>
                  <a:schemeClr val="tx1">
                    <a:lumMod val="85000"/>
                    <a:lumOff val="15000"/>
                  </a:schemeClr>
                </a:solidFill>
              </a:rPr>
              <a:t>•	Define key concepts used in your study (e.g., identity, wellbeing,    </a:t>
            </a:r>
          </a:p>
          <a:p>
            <a:pPr defTabSz="914400">
              <a:lnSpc>
                <a:spcPct val="85000"/>
              </a:lnSpc>
              <a:spcAft>
                <a:spcPts val="600"/>
              </a:spcAft>
              <a:buFont typeface="Arial" pitchFamily="34" charset="0"/>
              <a:buChar char=" "/>
            </a:pPr>
            <a:r>
              <a:rPr lang="en-US" dirty="0">
                <a:solidFill>
                  <a:schemeClr val="tx1">
                    <a:lumMod val="85000"/>
                    <a:lumOff val="15000"/>
                  </a:schemeClr>
                </a:solidFill>
              </a:rPr>
              <a:t>                  belonging).</a:t>
            </a:r>
          </a:p>
          <a:p>
            <a:pPr defTabSz="914400">
              <a:lnSpc>
                <a:spcPct val="85000"/>
              </a:lnSpc>
              <a:spcAft>
                <a:spcPts val="600"/>
              </a:spcAft>
              <a:buFont typeface="Arial" pitchFamily="34" charset="0"/>
              <a:buChar char=" "/>
            </a:pPr>
            <a:r>
              <a:rPr lang="en-US" dirty="0">
                <a:solidFill>
                  <a:schemeClr val="tx1">
                    <a:lumMod val="85000"/>
                    <a:lumOff val="15000"/>
                  </a:schemeClr>
                </a:solidFill>
              </a:rPr>
              <a:t>•	Include key statistics if required (i.e., prevalence of ADHD in classrooms 	today)</a:t>
            </a:r>
          </a:p>
          <a:p>
            <a:pPr defTabSz="914400">
              <a:lnSpc>
                <a:spcPct val="85000"/>
              </a:lnSpc>
              <a:spcAft>
                <a:spcPts val="600"/>
              </a:spcAft>
              <a:buFont typeface="Arial" pitchFamily="34" charset="0"/>
              <a:buChar char=" "/>
            </a:pPr>
            <a:endParaRPr lang="en-US" dirty="0">
              <a:solidFill>
                <a:schemeClr val="tx1">
                  <a:lumMod val="85000"/>
                  <a:lumOff val="15000"/>
                </a:schemeClr>
              </a:solidFill>
            </a:endParaRPr>
          </a:p>
          <a:p>
            <a:pPr defTabSz="914400">
              <a:lnSpc>
                <a:spcPct val="85000"/>
              </a:lnSpc>
              <a:spcAft>
                <a:spcPts val="600"/>
              </a:spcAft>
              <a:buFont typeface="Arial" pitchFamily="34" charset="0"/>
              <a:buChar char=" "/>
            </a:pPr>
            <a:r>
              <a:rPr lang="en-US" dirty="0">
                <a:solidFill>
                  <a:schemeClr val="tx1">
                    <a:lumMod val="85000"/>
                    <a:lumOff val="15000"/>
                  </a:schemeClr>
                </a:solidFill>
              </a:rPr>
              <a:t>3. Critical Evaluation of Prior Research</a:t>
            </a:r>
          </a:p>
          <a:p>
            <a:pPr defTabSz="914400">
              <a:lnSpc>
                <a:spcPct val="85000"/>
              </a:lnSpc>
              <a:spcAft>
                <a:spcPts val="600"/>
              </a:spcAft>
              <a:buFont typeface="Arial" pitchFamily="34" charset="0"/>
              <a:buChar char=" "/>
            </a:pPr>
            <a:r>
              <a:rPr lang="en-US" dirty="0">
                <a:solidFill>
                  <a:schemeClr val="tx1">
                    <a:lumMod val="85000"/>
                    <a:lumOff val="15000"/>
                  </a:schemeClr>
                </a:solidFill>
              </a:rPr>
              <a:t>•	Identify strengths, limitations, contradictions, or gaps.</a:t>
            </a:r>
          </a:p>
          <a:p>
            <a:pPr defTabSz="914400">
              <a:lnSpc>
                <a:spcPct val="85000"/>
              </a:lnSpc>
              <a:spcAft>
                <a:spcPts val="600"/>
              </a:spcAft>
              <a:buFont typeface="Arial" pitchFamily="34" charset="0"/>
              <a:buChar char=" "/>
            </a:pPr>
            <a:r>
              <a:rPr lang="en-US" dirty="0">
                <a:solidFill>
                  <a:schemeClr val="tx1">
                    <a:lumMod val="85000"/>
                    <a:lumOff val="15000"/>
                  </a:schemeClr>
                </a:solidFill>
              </a:rPr>
              <a:t>•	Show where knowledge is incomplete, outdated, or under-explored.</a:t>
            </a:r>
          </a:p>
          <a:p>
            <a:pPr defTabSz="914400">
              <a:lnSpc>
                <a:spcPct val="85000"/>
              </a:lnSpc>
              <a:spcAft>
                <a:spcPts val="600"/>
              </a:spcAft>
              <a:buFont typeface="Arial" pitchFamily="34" charset="0"/>
              <a:buChar char=" "/>
            </a:pPr>
            <a:r>
              <a:rPr lang="en-US" dirty="0">
                <a:solidFill>
                  <a:schemeClr val="tx1">
                    <a:lumMod val="85000"/>
                    <a:lumOff val="15000"/>
                  </a:schemeClr>
                </a:solidFill>
              </a:rPr>
              <a:t>•	Avoid being purely descriptive—aim for a critical voice.</a:t>
            </a:r>
          </a:p>
          <a:p>
            <a:pPr defTabSz="914400">
              <a:lnSpc>
                <a:spcPct val="85000"/>
              </a:lnSpc>
              <a:spcAft>
                <a:spcPts val="600"/>
              </a:spcAft>
              <a:buFont typeface="Arial" pitchFamily="34" charset="0"/>
              <a:buChar char=" "/>
            </a:pPr>
            <a:endParaRPr lang="en-US" dirty="0">
              <a:solidFill>
                <a:schemeClr val="tx1">
                  <a:lumMod val="85000"/>
                  <a:lumOff val="15000"/>
                </a:schemeClr>
              </a:solidFill>
            </a:endParaRPr>
          </a:p>
          <a:p>
            <a:pPr defTabSz="914400">
              <a:lnSpc>
                <a:spcPct val="85000"/>
              </a:lnSpc>
              <a:spcAft>
                <a:spcPts val="600"/>
              </a:spcAft>
              <a:buFont typeface="Arial" pitchFamily="34" charset="0"/>
              <a:buChar char=" "/>
            </a:pPr>
            <a:r>
              <a:rPr lang="en-US" dirty="0">
                <a:solidFill>
                  <a:schemeClr val="tx1">
                    <a:lumMod val="85000"/>
                    <a:lumOff val="15000"/>
                  </a:schemeClr>
                </a:solidFill>
              </a:rPr>
              <a:t>4. How the Literature Informs Your Study</a:t>
            </a:r>
          </a:p>
          <a:p>
            <a:pPr defTabSz="914400">
              <a:lnSpc>
                <a:spcPct val="85000"/>
              </a:lnSpc>
              <a:spcAft>
                <a:spcPts val="600"/>
              </a:spcAft>
              <a:buFont typeface="Arial" pitchFamily="34" charset="0"/>
              <a:buChar char=" "/>
            </a:pPr>
            <a:r>
              <a:rPr lang="en-US" dirty="0">
                <a:solidFill>
                  <a:schemeClr val="tx1">
                    <a:lumMod val="85000"/>
                    <a:lumOff val="15000"/>
                  </a:schemeClr>
                </a:solidFill>
              </a:rPr>
              <a:t>•	Link the gap to your own research questions.</a:t>
            </a:r>
          </a:p>
          <a:p>
            <a:pPr defTabSz="914400">
              <a:lnSpc>
                <a:spcPct val="85000"/>
              </a:lnSpc>
              <a:spcAft>
                <a:spcPts val="600"/>
              </a:spcAft>
              <a:buFont typeface="Arial" pitchFamily="34" charset="0"/>
              <a:buChar char=" "/>
            </a:pPr>
            <a:r>
              <a:rPr lang="en-US" dirty="0">
                <a:solidFill>
                  <a:schemeClr val="tx1">
                    <a:lumMod val="85000"/>
                    <a:lumOff val="15000"/>
                  </a:schemeClr>
                </a:solidFill>
              </a:rPr>
              <a:t>•	Explain how your study contributes something new (perspective, 	population, context, methodology).</a:t>
            </a:r>
          </a:p>
        </p:txBody>
      </p:sp>
    </p:spTree>
    <p:extLst>
      <p:ext uri="{BB962C8B-B14F-4D97-AF65-F5344CB8AC3E}">
        <p14:creationId xmlns:p14="http://schemas.microsoft.com/office/powerpoint/2010/main" val="15295920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BA977-D412-9162-5E87-2F414A2BD158}"/>
              </a:ext>
            </a:extLst>
          </p:cNvPr>
          <p:cNvSpPr>
            <a:spLocks noGrp="1"/>
          </p:cNvSpPr>
          <p:nvPr>
            <p:ph type="title"/>
          </p:nvPr>
        </p:nvSpPr>
        <p:spPr>
          <a:xfrm>
            <a:off x="657224" y="499533"/>
            <a:ext cx="10772775" cy="1658198"/>
          </a:xfrm>
        </p:spPr>
        <p:txBody>
          <a:bodyPr>
            <a:normAutofit/>
          </a:bodyPr>
          <a:lstStyle/>
          <a:p>
            <a:r>
              <a:rPr lang="en-GB" sz="4600" dirty="0"/>
              <a:t>The end of your intro/lit review needs to include the aim/objectives and your research questions</a:t>
            </a:r>
          </a:p>
        </p:txBody>
      </p:sp>
      <p:graphicFrame>
        <p:nvGraphicFramePr>
          <p:cNvPr id="5" name="Content Placeholder 2">
            <a:extLst>
              <a:ext uri="{FF2B5EF4-FFF2-40B4-BE49-F238E27FC236}">
                <a16:creationId xmlns:a16="http://schemas.microsoft.com/office/drawing/2014/main" id="{7DA0DF0F-7C0F-D054-5BA1-0E7D5B154FAA}"/>
              </a:ext>
            </a:extLst>
          </p:cNvPr>
          <p:cNvGraphicFramePr>
            <a:graphicFrameLocks noGrp="1"/>
          </p:cNvGraphicFramePr>
          <p:nvPr>
            <p:ph idx="1"/>
            <p:extLst>
              <p:ext uri="{D42A27DB-BD31-4B8C-83A1-F6EECF244321}">
                <p14:modId xmlns:p14="http://schemas.microsoft.com/office/powerpoint/2010/main" val="4039353441"/>
              </p:ext>
            </p:extLst>
          </p:nvPr>
        </p:nvGraphicFramePr>
        <p:xfrm>
          <a:off x="676275" y="2373549"/>
          <a:ext cx="10753725" cy="35992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917654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40000"/>
                <a:lumOff val="6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9250680" y="-91440"/>
            <a:ext cx="3893820" cy="1629892"/>
          </a:xfrm>
        </p:spPr>
        <p:txBody>
          <a:bodyPr>
            <a:normAutofit/>
          </a:bodyPr>
          <a:lstStyle/>
          <a:p>
            <a:pPr eaLnBrk="1" hangingPunct="1">
              <a:defRPr/>
            </a:pPr>
            <a:r>
              <a:rPr lang="en-GB" altLang="en-US" sz="4400" dirty="0"/>
              <a:t>Method</a:t>
            </a:r>
          </a:p>
        </p:txBody>
      </p:sp>
      <p:sp>
        <p:nvSpPr>
          <p:cNvPr id="7" name="TextBox 6">
            <a:extLst>
              <a:ext uri="{FF2B5EF4-FFF2-40B4-BE49-F238E27FC236}">
                <a16:creationId xmlns:a16="http://schemas.microsoft.com/office/drawing/2014/main" id="{8F9D8BCA-F5E8-7934-8C53-324488373E6C}"/>
              </a:ext>
            </a:extLst>
          </p:cNvPr>
          <p:cNvSpPr txBox="1"/>
          <p:nvPr/>
        </p:nvSpPr>
        <p:spPr>
          <a:xfrm>
            <a:off x="251461" y="470498"/>
            <a:ext cx="8641080" cy="5917004"/>
          </a:xfrm>
          <a:prstGeom prst="rect">
            <a:avLst/>
          </a:prstGeom>
          <a:noFill/>
        </p:spPr>
        <p:txBody>
          <a:bodyPr wrap="square">
            <a:spAutoFit/>
          </a:bodyPr>
          <a:lstStyle/>
          <a:p>
            <a:pPr>
              <a:lnSpc>
                <a:spcPct val="115000"/>
              </a:lnSpc>
              <a:spcAft>
                <a:spcPts val="800"/>
              </a:spcAft>
              <a:buNone/>
            </a:pPr>
            <a:r>
              <a:rPr lang="en-GB" sz="2400" b="1" kern="0" dirty="0">
                <a:effectLst/>
                <a:latin typeface="Segoe UI" panose="020B0502040204020203" pitchFamily="34" charset="0"/>
                <a:ea typeface="Times New Roman" panose="02020603050405020304" pitchFamily="18" charset="0"/>
                <a:cs typeface="Arial" panose="020B0604020202020204" pitchFamily="34" charset="0"/>
              </a:rPr>
              <a:t>Design and Procedure (including ethical considerations)</a:t>
            </a:r>
          </a:p>
          <a:p>
            <a:pPr>
              <a:lnSpc>
                <a:spcPct val="115000"/>
              </a:lnSpc>
              <a:spcAft>
                <a:spcPts val="800"/>
              </a:spcAft>
              <a:buNone/>
            </a:pP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b="1" kern="0" dirty="0">
                <a:effectLst/>
                <a:latin typeface="Segoe UI" panose="020B0502040204020203" pitchFamily="34" charset="0"/>
                <a:ea typeface="Times New Roman" panose="02020603050405020304" pitchFamily="18" charset="0"/>
                <a:cs typeface="Arial" panose="020B0604020202020204" pitchFamily="34" charset="0"/>
              </a:rPr>
              <a:t>Research Design</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Explain:</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That the study uses a </a:t>
            </a:r>
            <a:r>
              <a:rPr lang="en-GB" sz="1400" i="1" kern="0" dirty="0">
                <a:effectLst/>
                <a:latin typeface="Segoe UI" panose="020B0502040204020203" pitchFamily="34" charset="0"/>
                <a:ea typeface="Times New Roman" panose="02020603050405020304" pitchFamily="18" charset="0"/>
                <a:cs typeface="Arial" panose="020B0604020202020204" pitchFamily="34" charset="0"/>
              </a:rPr>
              <a:t>qualitative research design</a:t>
            </a:r>
            <a:r>
              <a:rPr lang="en-GB" sz="1400" kern="0" dirty="0">
                <a:effectLst/>
                <a:latin typeface="Segoe UI" panose="020B0502040204020203" pitchFamily="34" charset="0"/>
                <a:ea typeface="Times New Roman" panose="02020603050405020304" pitchFamily="18" charset="0"/>
                <a:cs typeface="Arial" panose="020B0604020202020204" pitchFamily="34" charset="0"/>
              </a:rPr>
              <a:t>.</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The specific approach (e.g., </a:t>
            </a:r>
            <a:r>
              <a:rPr lang="en-GB" sz="1400" i="1" kern="0" dirty="0">
                <a:effectLst/>
                <a:latin typeface="Segoe UI" panose="020B0502040204020203" pitchFamily="34" charset="0"/>
                <a:ea typeface="Times New Roman" panose="02020603050405020304" pitchFamily="18" charset="0"/>
                <a:cs typeface="Arial" panose="020B0604020202020204" pitchFamily="34" charset="0"/>
              </a:rPr>
              <a:t>reflexive thematic analysis</a:t>
            </a:r>
            <a:r>
              <a:rPr lang="en-GB" sz="1400" kern="0" dirty="0">
                <a:effectLst/>
                <a:latin typeface="Segoe UI" panose="020B0502040204020203" pitchFamily="34" charset="0"/>
                <a:ea typeface="Times New Roman" panose="02020603050405020304" pitchFamily="18" charset="0"/>
                <a:cs typeface="Arial" panose="020B0604020202020204" pitchFamily="34" charset="0"/>
              </a:rPr>
              <a:t> following Braun &amp; Clarke).</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Why this design suits your research aims.</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Example elements:</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Qualitative, exploratory approach.</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Focus on meaning-making, experiences, perspectives.</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Rationale for choosing thematic analysis (e.g., flexibility, suitability for inductive work).</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b="1" kern="0" dirty="0">
                <a:effectLst/>
                <a:latin typeface="Segoe UI" panose="020B0502040204020203" pitchFamily="34" charset="0"/>
                <a:ea typeface="Times New Roman" panose="02020603050405020304" pitchFamily="18" charset="0"/>
                <a:cs typeface="Arial" panose="020B0604020202020204" pitchFamily="34" charset="0"/>
              </a:rPr>
              <a:t>Procedure</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Describe </a:t>
            </a:r>
            <a:r>
              <a:rPr lang="en-GB" sz="1400" i="1" kern="0" dirty="0">
                <a:effectLst/>
                <a:latin typeface="Segoe UI" panose="020B0502040204020203" pitchFamily="34" charset="0"/>
                <a:ea typeface="Times New Roman" panose="02020603050405020304" pitchFamily="18" charset="0"/>
                <a:cs typeface="Arial" panose="020B0604020202020204" pitchFamily="34" charset="0"/>
              </a:rPr>
              <a:t>step-by-step</a:t>
            </a:r>
            <a:r>
              <a:rPr lang="en-GB" sz="1400" kern="0" dirty="0">
                <a:effectLst/>
                <a:latin typeface="Segoe UI" panose="020B0502040204020203" pitchFamily="34" charset="0"/>
                <a:ea typeface="Times New Roman" panose="02020603050405020304" pitchFamily="18" charset="0"/>
                <a:cs typeface="Arial" panose="020B0604020202020204" pitchFamily="34" charset="0"/>
              </a:rPr>
              <a:t> how the study was carried out:</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How participants were approached or invited.</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Recruitment process (e.g., email, posters, social media).</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Setting of data collection (e.g., online, in-person, private room).</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Duration of interviews/focus groups.</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Steps taken before, during, and after data collection.</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Make sure this reads like a </a:t>
            </a:r>
            <a:r>
              <a:rPr lang="en-GB" sz="1400" b="1" kern="0" dirty="0">
                <a:effectLst/>
                <a:latin typeface="Segoe UI" panose="020B0502040204020203" pitchFamily="34" charset="0"/>
                <a:ea typeface="Times New Roman" panose="02020603050405020304" pitchFamily="18" charset="0"/>
                <a:cs typeface="Arial" panose="020B0604020202020204" pitchFamily="34" charset="0"/>
              </a:rPr>
              <a:t>timeline</a:t>
            </a:r>
            <a:r>
              <a:rPr lang="en-GB" sz="1400" kern="0" dirty="0">
                <a:effectLst/>
                <a:latin typeface="Segoe UI" panose="020B0502040204020203" pitchFamily="34" charset="0"/>
                <a:ea typeface="Times New Roman" panose="02020603050405020304" pitchFamily="18" charset="0"/>
                <a:cs typeface="Arial" panose="020B0604020202020204" pitchFamily="34" charset="0"/>
              </a:rPr>
              <a:t> of actions.</a:t>
            </a:r>
            <a:endParaRPr lang="en-GB" kern="100" dirty="0">
              <a:effectLst/>
              <a:latin typeface="Aptos" panose="020B0004020202020204" pitchFamily="34" charset="0"/>
              <a:ea typeface="DengXian" panose="02010600030101010101" pitchFamily="2" charset="-122"/>
              <a:cs typeface="Arial" panose="020B0604020202020204" pitchFamily="34" charset="0"/>
            </a:endParaRPr>
          </a:p>
        </p:txBody>
      </p:sp>
      <p:sp>
        <p:nvSpPr>
          <p:cNvPr id="11" name="TextBox 10">
            <a:extLst>
              <a:ext uri="{FF2B5EF4-FFF2-40B4-BE49-F238E27FC236}">
                <a16:creationId xmlns:a16="http://schemas.microsoft.com/office/drawing/2014/main" id="{9B7BCF1F-D7FB-451D-D83E-1901A9BC034E}"/>
              </a:ext>
            </a:extLst>
          </p:cNvPr>
          <p:cNvSpPr txBox="1"/>
          <p:nvPr/>
        </p:nvSpPr>
        <p:spPr>
          <a:xfrm>
            <a:off x="7589520" y="1350999"/>
            <a:ext cx="4549140" cy="3323987"/>
          </a:xfrm>
          <a:prstGeom prst="rect">
            <a:avLst/>
          </a:prstGeom>
          <a:noFill/>
        </p:spPr>
        <p:txBody>
          <a:bodyPr wrap="square">
            <a:spAutoFit/>
          </a:bodyPr>
          <a:lstStyle/>
          <a:p>
            <a:pPr>
              <a:lnSpc>
                <a:spcPts val="1500"/>
              </a:lnSpc>
              <a:spcAft>
                <a:spcPts val="800"/>
              </a:spcAft>
              <a:buNone/>
            </a:pPr>
            <a:r>
              <a:rPr lang="en-GB" b="1" kern="0" dirty="0">
                <a:effectLst/>
                <a:latin typeface="Segoe UI" panose="020B0502040204020203" pitchFamily="34" charset="0"/>
                <a:ea typeface="Times New Roman" panose="02020603050405020304" pitchFamily="18" charset="0"/>
                <a:cs typeface="Arial" panose="020B0604020202020204" pitchFamily="34" charset="0"/>
              </a:rPr>
              <a:t>Ethical Considerations</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Include:</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Ethical approval (name the institution or committee).</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Informed consent (how obtained—written, verbal).</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Confidentiality and anonymity measures.</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How </a:t>
            </a:r>
            <a:r>
              <a:rPr lang="en-GB" sz="1600" kern="0" dirty="0">
                <a:effectLst/>
                <a:latin typeface="Segoe UI" panose="020B0502040204020203" pitchFamily="34" charset="0"/>
                <a:ea typeface="Times New Roman" panose="02020603050405020304" pitchFamily="18" charset="0"/>
                <a:cs typeface="Arial" panose="020B0604020202020204" pitchFamily="34" charset="0"/>
              </a:rPr>
              <a:t>data</a:t>
            </a:r>
            <a:r>
              <a:rPr lang="en-GB" sz="1400" kern="0" dirty="0">
                <a:effectLst/>
                <a:latin typeface="Segoe UI" panose="020B0502040204020203" pitchFamily="34" charset="0"/>
                <a:ea typeface="Times New Roman" panose="02020603050405020304" pitchFamily="18" charset="0"/>
                <a:cs typeface="Arial" panose="020B0604020202020204" pitchFamily="34" charset="0"/>
              </a:rPr>
              <a:t> were stored securely.</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Participants’ right to withdraw.</a:t>
            </a: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latin typeface="Segoe UI" panose="020B0502040204020203" pitchFamily="34" charset="0"/>
                <a:ea typeface="DengXian" panose="02010600030101010101" pitchFamily="2" charset="-122"/>
                <a:cs typeface="Arial" panose="020B0604020202020204" pitchFamily="34" charset="0"/>
              </a:rPr>
              <a:t>Debriefing</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Safeguarding or risk management (if relevant).</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Reflexivity (if required)—your role and potential influence as a researcher.</a:t>
            </a:r>
            <a:endParaRPr lang="en-GB" kern="100" dirty="0">
              <a:effectLst/>
              <a:latin typeface="Aptos" panose="020B0004020202020204" pitchFamily="34" charset="0"/>
              <a:ea typeface="DengXian" panose="02010600030101010101" pitchFamily="2" charset="-122"/>
              <a:cs typeface="Arial" panose="020B0604020202020204" pitchFamily="34" charset="0"/>
            </a:endParaRPr>
          </a:p>
        </p:txBody>
      </p:sp>
      <p:pic>
        <p:nvPicPr>
          <p:cNvPr id="1028" name="Picture 4" descr="Hear - Research Participants ...">
            <a:extLst>
              <a:ext uri="{FF2B5EF4-FFF2-40B4-BE49-F238E27FC236}">
                <a16:creationId xmlns:a16="http://schemas.microsoft.com/office/drawing/2014/main" id="{D95D3F62-9EDB-43F0-D92E-C8E1AB57E72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40980" y="4765358"/>
            <a:ext cx="3398520" cy="1940242"/>
          </a:xfrm>
          <a:prstGeom prst="rect">
            <a:avLst/>
          </a:prstGeom>
          <a:noFill/>
          <a:effectLst>
            <a:softEdge rad="1016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07766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40000"/>
                <a:lumOff val="6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9C0B2AA-117E-7DBB-BE88-88C69C4398A3}"/>
              </a:ext>
            </a:extLst>
          </p:cNvPr>
          <p:cNvSpPr txBox="1"/>
          <p:nvPr/>
        </p:nvSpPr>
        <p:spPr>
          <a:xfrm>
            <a:off x="510540" y="674670"/>
            <a:ext cx="6118860" cy="5716373"/>
          </a:xfrm>
          <a:prstGeom prst="rect">
            <a:avLst/>
          </a:prstGeom>
          <a:noFill/>
        </p:spPr>
        <p:txBody>
          <a:bodyPr wrap="square">
            <a:spAutoFit/>
          </a:bodyPr>
          <a:lstStyle/>
          <a:p>
            <a:pPr>
              <a:lnSpc>
                <a:spcPct val="115000"/>
              </a:lnSpc>
              <a:spcAft>
                <a:spcPts val="800"/>
              </a:spcAft>
              <a:buNone/>
            </a:pPr>
            <a:r>
              <a:rPr lang="en-GB" sz="2400" b="1" kern="0" dirty="0">
                <a:effectLst/>
                <a:latin typeface="Segoe UI" panose="020B0502040204020203" pitchFamily="34" charset="0"/>
                <a:ea typeface="Times New Roman" panose="02020603050405020304" pitchFamily="18" charset="0"/>
                <a:cs typeface="Arial" panose="020B0604020202020204" pitchFamily="34" charset="0"/>
              </a:rPr>
              <a:t> Participants</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1200" kern="0" dirty="0">
                <a:effectLst/>
                <a:latin typeface="Segoe UI" panose="020B0502040204020203" pitchFamily="34" charset="0"/>
                <a:ea typeface="Times New Roman" panose="02020603050405020304" pitchFamily="18" charset="0"/>
                <a:cs typeface="Arial" panose="020B0604020202020204" pitchFamily="34" charset="0"/>
              </a:rPr>
              <a:t>Describe the sample clearly and transparently.</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1600" b="1" kern="0" dirty="0">
                <a:effectLst/>
                <a:latin typeface="Segoe UI" panose="020B0502040204020203" pitchFamily="34" charset="0"/>
                <a:ea typeface="Times New Roman" panose="02020603050405020304" pitchFamily="18" charset="0"/>
                <a:cs typeface="Arial" panose="020B0604020202020204" pitchFamily="34" charset="0"/>
              </a:rPr>
              <a:t>Sample Characteristics</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200" kern="0" dirty="0">
                <a:effectLst/>
                <a:latin typeface="Segoe UI" panose="020B0502040204020203" pitchFamily="34" charset="0"/>
                <a:ea typeface="Times New Roman" panose="02020603050405020304" pitchFamily="18" charset="0"/>
                <a:cs typeface="Arial" panose="020B0604020202020204" pitchFamily="34" charset="0"/>
              </a:rPr>
              <a:t>Number of participants.</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200" kern="0" dirty="0">
                <a:effectLst/>
                <a:latin typeface="Segoe UI" panose="020B0502040204020203" pitchFamily="34" charset="0"/>
                <a:ea typeface="Times New Roman" panose="02020603050405020304" pitchFamily="18" charset="0"/>
                <a:cs typeface="Arial" panose="020B0604020202020204" pitchFamily="34" charset="0"/>
              </a:rPr>
              <a:t>Demographic information relevant to the research (e.g., age range, gender, profession, experience).</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200" kern="0" dirty="0">
                <a:effectLst/>
                <a:latin typeface="Segoe UI" panose="020B0502040204020203" pitchFamily="34" charset="0"/>
                <a:ea typeface="Times New Roman" panose="02020603050405020304" pitchFamily="18" charset="0"/>
                <a:cs typeface="Arial" panose="020B0604020202020204" pitchFamily="34" charset="0"/>
              </a:rPr>
              <a:t>Inclusion and exclusion criteria.</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200" kern="0" dirty="0">
                <a:effectLst/>
                <a:latin typeface="Segoe UI" panose="020B0502040204020203" pitchFamily="34" charset="0"/>
                <a:ea typeface="Times New Roman" panose="02020603050405020304" pitchFamily="18" charset="0"/>
                <a:cs typeface="Arial" panose="020B0604020202020204" pitchFamily="34" charset="0"/>
              </a:rPr>
              <a:t>Any diversity considerations.</a:t>
            </a:r>
          </a:p>
          <a:p>
            <a:pPr marL="342900" lvl="0" indent="-342900">
              <a:lnSpc>
                <a:spcPts val="1500"/>
              </a:lnSpc>
              <a:spcAft>
                <a:spcPts val="800"/>
              </a:spcAft>
              <a:buSzPts val="1000"/>
              <a:buFont typeface="Symbol" panose="05050102010706020507" pitchFamily="18" charset="2"/>
              <a:buChar char=""/>
              <a:tabLst>
                <a:tab pos="457200" algn="l"/>
              </a:tabLst>
            </a:pP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1600" b="1" kern="0" dirty="0">
                <a:effectLst/>
                <a:latin typeface="Segoe UI" panose="020B0502040204020203" pitchFamily="34" charset="0"/>
                <a:ea typeface="Times New Roman" panose="02020603050405020304" pitchFamily="18" charset="0"/>
                <a:cs typeface="Arial" panose="020B0604020202020204" pitchFamily="34" charset="0"/>
              </a:rPr>
              <a:t>Sampling Strategy</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1200" kern="0" dirty="0">
                <a:effectLst/>
                <a:latin typeface="Segoe UI" panose="020B0502040204020203" pitchFamily="34" charset="0"/>
                <a:ea typeface="Times New Roman" panose="02020603050405020304" pitchFamily="18" charset="0"/>
                <a:cs typeface="Arial" panose="020B0604020202020204" pitchFamily="34" charset="0"/>
              </a:rPr>
              <a:t>Explain:</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200" kern="0" dirty="0">
                <a:effectLst/>
                <a:latin typeface="Segoe UI" panose="020B0502040204020203" pitchFamily="34" charset="0"/>
                <a:ea typeface="Times New Roman" panose="02020603050405020304" pitchFamily="18" charset="0"/>
                <a:cs typeface="Arial" panose="020B0604020202020204" pitchFamily="34" charset="0"/>
              </a:rPr>
              <a:t>Type of sampling (e.g., purposive, convenience, snowball, maximum variation).</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200" kern="0" dirty="0">
                <a:effectLst/>
                <a:latin typeface="Segoe UI" panose="020B0502040204020203" pitchFamily="34" charset="0"/>
                <a:ea typeface="Times New Roman" panose="02020603050405020304" pitchFamily="18" charset="0"/>
                <a:cs typeface="Arial" panose="020B0604020202020204" pitchFamily="34" charset="0"/>
              </a:rPr>
              <a:t>Why this sampling strategy fits the research aim.</a:t>
            </a:r>
          </a:p>
          <a:p>
            <a:pPr marL="342900" lvl="0" indent="-342900">
              <a:lnSpc>
                <a:spcPts val="1500"/>
              </a:lnSpc>
              <a:spcAft>
                <a:spcPts val="800"/>
              </a:spcAft>
              <a:buSzPts val="1000"/>
              <a:buFont typeface="Symbol" panose="05050102010706020507" pitchFamily="18" charset="2"/>
              <a:buChar char=""/>
              <a:tabLst>
                <a:tab pos="457200" algn="l"/>
              </a:tabLst>
            </a:pP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1600" b="1" kern="0" dirty="0">
                <a:effectLst/>
                <a:latin typeface="Segoe UI" panose="020B0502040204020203" pitchFamily="34" charset="0"/>
                <a:ea typeface="Times New Roman" panose="02020603050405020304" pitchFamily="18" charset="0"/>
                <a:cs typeface="Arial" panose="020B0604020202020204" pitchFamily="34" charset="0"/>
              </a:rPr>
              <a:t>Recruitment</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200" kern="0" dirty="0">
                <a:effectLst/>
                <a:latin typeface="Segoe UI" panose="020B0502040204020203" pitchFamily="34" charset="0"/>
                <a:ea typeface="Times New Roman" panose="02020603050405020304" pitchFamily="18" charset="0"/>
                <a:cs typeface="Arial" panose="020B0604020202020204" pitchFamily="34" charset="0"/>
              </a:rPr>
              <a:t>How individuals were invited.</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200" kern="0" dirty="0">
                <a:effectLst/>
                <a:latin typeface="Segoe UI" panose="020B0502040204020203" pitchFamily="34" charset="0"/>
                <a:ea typeface="Times New Roman" panose="02020603050405020304" pitchFamily="18" charset="0"/>
                <a:cs typeface="Arial" panose="020B0604020202020204" pitchFamily="34" charset="0"/>
              </a:rPr>
              <a:t>Response rate (if known).</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200" kern="0" dirty="0">
                <a:effectLst/>
                <a:latin typeface="Segoe UI" panose="020B0502040204020203" pitchFamily="34" charset="0"/>
                <a:ea typeface="Times New Roman" panose="02020603050405020304" pitchFamily="18" charset="0"/>
                <a:cs typeface="Arial" panose="020B0604020202020204" pitchFamily="34" charset="0"/>
              </a:rPr>
              <a:t>Incentives (if any).</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1200" kern="0" dirty="0">
                <a:effectLst/>
                <a:latin typeface="Segoe UI" panose="020B0502040204020203" pitchFamily="34" charset="0"/>
                <a:ea typeface="Times New Roman" panose="02020603050405020304" pitchFamily="18" charset="0"/>
                <a:cs typeface="Arial" panose="020B0604020202020204" pitchFamily="34" charset="0"/>
              </a:rPr>
              <a:t> </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p:txBody>
      </p:sp>
      <p:sp>
        <p:nvSpPr>
          <p:cNvPr id="7" name="TextBox 6">
            <a:extLst>
              <a:ext uri="{FF2B5EF4-FFF2-40B4-BE49-F238E27FC236}">
                <a16:creationId xmlns:a16="http://schemas.microsoft.com/office/drawing/2014/main" id="{A8116600-6259-B557-8F6C-37E9501775E4}"/>
              </a:ext>
            </a:extLst>
          </p:cNvPr>
          <p:cNvSpPr txBox="1"/>
          <p:nvPr/>
        </p:nvSpPr>
        <p:spPr>
          <a:xfrm>
            <a:off x="6576060" y="674670"/>
            <a:ext cx="4998720" cy="3831242"/>
          </a:xfrm>
          <a:prstGeom prst="rect">
            <a:avLst/>
          </a:prstGeom>
          <a:noFill/>
        </p:spPr>
        <p:txBody>
          <a:bodyPr wrap="square">
            <a:spAutoFit/>
          </a:bodyPr>
          <a:lstStyle/>
          <a:p>
            <a:pPr>
              <a:lnSpc>
                <a:spcPct val="115000"/>
              </a:lnSpc>
              <a:spcAft>
                <a:spcPts val="800"/>
              </a:spcAft>
              <a:buNone/>
            </a:pPr>
            <a:r>
              <a:rPr lang="en-GB" sz="2400" b="1" kern="0" dirty="0">
                <a:effectLst/>
                <a:latin typeface="Segoe UI" panose="020B0502040204020203" pitchFamily="34" charset="0"/>
                <a:ea typeface="Times New Roman" panose="02020603050405020304" pitchFamily="18" charset="0"/>
                <a:cs typeface="Arial" panose="020B0604020202020204" pitchFamily="34" charset="0"/>
              </a:rPr>
              <a:t>Materials</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1200" kern="0" dirty="0">
                <a:effectLst/>
                <a:latin typeface="Segoe UI" panose="020B0502040204020203" pitchFamily="34" charset="0"/>
                <a:ea typeface="Times New Roman" panose="02020603050405020304" pitchFamily="18" charset="0"/>
                <a:cs typeface="Arial" panose="020B0604020202020204" pitchFamily="34" charset="0"/>
              </a:rPr>
              <a:t>Detail all tools or resources used in data collection. These are </a:t>
            </a:r>
            <a:r>
              <a:rPr lang="en-GB" sz="1200" i="1" kern="0" dirty="0">
                <a:effectLst/>
                <a:latin typeface="Segoe UI" panose="020B0502040204020203" pitchFamily="34" charset="0"/>
                <a:ea typeface="Times New Roman" panose="02020603050405020304" pitchFamily="18" charset="0"/>
                <a:cs typeface="Arial" panose="020B0604020202020204" pitchFamily="34" charset="0"/>
              </a:rPr>
              <a:t>not</a:t>
            </a:r>
            <a:r>
              <a:rPr lang="en-GB" sz="1200" kern="0" dirty="0">
                <a:effectLst/>
                <a:latin typeface="Segoe UI" panose="020B0502040204020203" pitchFamily="34" charset="0"/>
                <a:ea typeface="Times New Roman" panose="02020603050405020304" pitchFamily="18" charset="0"/>
                <a:cs typeface="Arial" panose="020B0604020202020204" pitchFamily="34" charset="0"/>
              </a:rPr>
              <a:t> the physical materials of an experiment, but the instruments used for qualitative enquiry.</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1200" kern="0" dirty="0">
                <a:effectLst/>
                <a:latin typeface="Segoe UI" panose="020B0502040204020203" pitchFamily="34" charset="0"/>
                <a:ea typeface="Times New Roman" panose="02020603050405020304" pitchFamily="18" charset="0"/>
                <a:cs typeface="Arial" panose="020B0604020202020204" pitchFamily="34" charset="0"/>
              </a:rPr>
              <a:t>Include:</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200" kern="0" dirty="0">
                <a:effectLst/>
                <a:latin typeface="Segoe UI" panose="020B0502040204020203" pitchFamily="34" charset="0"/>
                <a:ea typeface="Times New Roman" panose="02020603050405020304" pitchFamily="18" charset="0"/>
                <a:cs typeface="Arial" panose="020B0604020202020204" pitchFamily="34" charset="0"/>
              </a:rPr>
              <a:t>Interview schedule or topic guide (brief description of key sections/themes).</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200" kern="0" dirty="0">
                <a:effectLst/>
                <a:latin typeface="Segoe UI" panose="020B0502040204020203" pitchFamily="34" charset="0"/>
                <a:ea typeface="Times New Roman" panose="02020603050405020304" pitchFamily="18" charset="0"/>
                <a:cs typeface="Arial" panose="020B0604020202020204" pitchFamily="34" charset="0"/>
              </a:rPr>
              <a:t>Demographic questionnaire (if used).</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200" kern="0" dirty="0">
                <a:effectLst/>
                <a:latin typeface="Segoe UI" panose="020B0502040204020203" pitchFamily="34" charset="0"/>
                <a:ea typeface="Times New Roman" panose="02020603050405020304" pitchFamily="18" charset="0"/>
                <a:cs typeface="Arial" panose="020B0604020202020204" pitchFamily="34" charset="0"/>
              </a:rPr>
              <a:t>Recording equipment/software (e.g., Zoom, Teams, digital recorder).</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200" kern="0" dirty="0">
                <a:effectLst/>
                <a:latin typeface="Segoe UI" panose="020B0502040204020203" pitchFamily="34" charset="0"/>
                <a:ea typeface="Times New Roman" panose="02020603050405020304" pitchFamily="18" charset="0"/>
                <a:cs typeface="Arial" panose="020B0604020202020204" pitchFamily="34" charset="0"/>
              </a:rPr>
              <a:t>Transcription method (human/manual, AI-assisted—state if you checked for accuracy).</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200" kern="0" dirty="0">
                <a:effectLst/>
                <a:latin typeface="Segoe UI" panose="020B0502040204020203" pitchFamily="34" charset="0"/>
                <a:ea typeface="Times New Roman" panose="02020603050405020304" pitchFamily="18" charset="0"/>
                <a:cs typeface="Arial" panose="020B0604020202020204" pitchFamily="34" charset="0"/>
              </a:rPr>
              <a:t>Field notes or reflexive journals (if applicable).</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1200" kern="0" dirty="0">
                <a:effectLst/>
                <a:latin typeface="Segoe UI" panose="020B0502040204020203" pitchFamily="34" charset="0"/>
                <a:ea typeface="Times New Roman" panose="02020603050405020304" pitchFamily="18" charset="0"/>
                <a:cs typeface="Arial" panose="020B0604020202020204" pitchFamily="34" charset="0"/>
              </a:rPr>
              <a:t>You need to append the full interview schedule in appendices.</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p:txBody>
      </p:sp>
      <p:pic>
        <p:nvPicPr>
          <p:cNvPr id="8" name="Picture 7">
            <a:extLst>
              <a:ext uri="{FF2B5EF4-FFF2-40B4-BE49-F238E27FC236}">
                <a16:creationId xmlns:a16="http://schemas.microsoft.com/office/drawing/2014/main" id="{BE95B463-6F49-FCE0-2101-C423D8AD86E7}"/>
              </a:ext>
            </a:extLst>
          </p:cNvPr>
          <p:cNvPicPr>
            <a:picLocks noChangeAspect="1"/>
          </p:cNvPicPr>
          <p:nvPr/>
        </p:nvPicPr>
        <p:blipFill>
          <a:blip r:embed="rId2"/>
          <a:stretch>
            <a:fillRect/>
          </a:stretch>
        </p:blipFill>
        <p:spPr>
          <a:xfrm>
            <a:off x="6431280" y="4564379"/>
            <a:ext cx="4655820" cy="2181403"/>
          </a:xfrm>
          <a:prstGeom prst="rect">
            <a:avLst/>
          </a:prstGeom>
          <a:effectLst>
            <a:softEdge rad="114300"/>
          </a:effectLst>
        </p:spPr>
      </p:pic>
      <p:sp>
        <p:nvSpPr>
          <p:cNvPr id="10" name="Rectangle 2">
            <a:extLst>
              <a:ext uri="{FF2B5EF4-FFF2-40B4-BE49-F238E27FC236}">
                <a16:creationId xmlns:a16="http://schemas.microsoft.com/office/drawing/2014/main" id="{67463F68-8B1B-4401-5FD0-45D7281F2888}"/>
              </a:ext>
            </a:extLst>
          </p:cNvPr>
          <p:cNvSpPr>
            <a:spLocks noGrp="1" noChangeArrowheads="1"/>
          </p:cNvSpPr>
          <p:nvPr>
            <p:ph type="title"/>
          </p:nvPr>
        </p:nvSpPr>
        <p:spPr>
          <a:xfrm>
            <a:off x="3063240" y="5501640"/>
            <a:ext cx="3368040" cy="1356360"/>
          </a:xfrm>
        </p:spPr>
        <p:txBody>
          <a:bodyPr>
            <a:normAutofit/>
          </a:bodyPr>
          <a:lstStyle/>
          <a:p>
            <a:pPr eaLnBrk="1" hangingPunct="1">
              <a:defRPr/>
            </a:pPr>
            <a:r>
              <a:rPr lang="en-GB" altLang="en-US" sz="4400" dirty="0"/>
              <a:t>Method </a:t>
            </a:r>
            <a:r>
              <a:rPr lang="en-GB" altLang="en-US" sz="4400" dirty="0" err="1"/>
              <a:t>cont</a:t>
            </a:r>
            <a:r>
              <a:rPr lang="en-GB" altLang="en-US" sz="4400" dirty="0"/>
              <a:t>…</a:t>
            </a:r>
          </a:p>
        </p:txBody>
      </p:sp>
    </p:spTree>
    <p:extLst>
      <p:ext uri="{BB962C8B-B14F-4D97-AF65-F5344CB8AC3E}">
        <p14:creationId xmlns:p14="http://schemas.microsoft.com/office/powerpoint/2010/main" val="26964865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40000"/>
                <a:lumOff val="6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897D05D2-D93C-6311-3C5A-57162B6AC987}"/>
            </a:ext>
          </a:extLst>
        </p:cNvPr>
        <p:cNvGrpSpPr/>
        <p:nvPr/>
      </p:nvGrpSpPr>
      <p:grpSpPr>
        <a:xfrm>
          <a:off x="0" y="0"/>
          <a:ext cx="0" cy="0"/>
          <a:chOff x="0" y="0"/>
          <a:chExt cx="0" cy="0"/>
        </a:xfrm>
      </p:grpSpPr>
      <p:sp>
        <p:nvSpPr>
          <p:cNvPr id="10" name="Rectangle 2">
            <a:extLst>
              <a:ext uri="{FF2B5EF4-FFF2-40B4-BE49-F238E27FC236}">
                <a16:creationId xmlns:a16="http://schemas.microsoft.com/office/drawing/2014/main" id="{87A84595-6E9E-BE42-BA9A-2D9C93ABB519}"/>
              </a:ext>
            </a:extLst>
          </p:cNvPr>
          <p:cNvSpPr>
            <a:spLocks noGrp="1" noChangeArrowheads="1"/>
          </p:cNvSpPr>
          <p:nvPr>
            <p:ph type="title"/>
          </p:nvPr>
        </p:nvSpPr>
        <p:spPr>
          <a:xfrm>
            <a:off x="8206740" y="365760"/>
            <a:ext cx="3368040" cy="1356360"/>
          </a:xfrm>
        </p:spPr>
        <p:txBody>
          <a:bodyPr>
            <a:normAutofit/>
          </a:bodyPr>
          <a:lstStyle/>
          <a:p>
            <a:pPr eaLnBrk="1" hangingPunct="1">
              <a:defRPr/>
            </a:pPr>
            <a:r>
              <a:rPr lang="en-GB" altLang="en-US" sz="4400" dirty="0"/>
              <a:t>Method </a:t>
            </a:r>
            <a:r>
              <a:rPr lang="en-GB" altLang="en-US" sz="4400" dirty="0" err="1"/>
              <a:t>cont</a:t>
            </a:r>
            <a:r>
              <a:rPr lang="en-GB" altLang="en-US" sz="4400" dirty="0"/>
              <a:t>…</a:t>
            </a:r>
          </a:p>
        </p:txBody>
      </p:sp>
      <p:sp>
        <p:nvSpPr>
          <p:cNvPr id="3" name="TextBox 2">
            <a:extLst>
              <a:ext uri="{FF2B5EF4-FFF2-40B4-BE49-F238E27FC236}">
                <a16:creationId xmlns:a16="http://schemas.microsoft.com/office/drawing/2014/main" id="{42903BC3-F87E-DC96-4907-F42BA83BF10F}"/>
              </a:ext>
            </a:extLst>
          </p:cNvPr>
          <p:cNvSpPr txBox="1"/>
          <p:nvPr/>
        </p:nvSpPr>
        <p:spPr>
          <a:xfrm>
            <a:off x="457200" y="244908"/>
            <a:ext cx="8755380" cy="6613092"/>
          </a:xfrm>
          <a:prstGeom prst="rect">
            <a:avLst/>
          </a:prstGeom>
          <a:noFill/>
        </p:spPr>
        <p:txBody>
          <a:bodyPr wrap="square">
            <a:spAutoFit/>
          </a:bodyPr>
          <a:lstStyle/>
          <a:p>
            <a:pPr>
              <a:lnSpc>
                <a:spcPct val="115000"/>
              </a:lnSpc>
              <a:spcAft>
                <a:spcPts val="800"/>
              </a:spcAft>
              <a:buNone/>
            </a:pPr>
            <a:r>
              <a:rPr lang="en-GB" sz="2800" b="1" kern="0" dirty="0">
                <a:effectLst/>
                <a:latin typeface="Segoe UI" panose="020B0502040204020203" pitchFamily="34" charset="0"/>
                <a:ea typeface="Times New Roman" panose="02020603050405020304" pitchFamily="18" charset="0"/>
                <a:cs typeface="Arial" panose="020B0604020202020204" pitchFamily="34" charset="0"/>
              </a:rPr>
              <a:t>Data Analysis</a:t>
            </a:r>
          </a:p>
          <a:p>
            <a:pPr>
              <a:lnSpc>
                <a:spcPct val="115000"/>
              </a:lnSpc>
              <a:spcAft>
                <a:spcPts val="800"/>
              </a:spcAft>
              <a:buNone/>
            </a:pPr>
            <a:endParaRPr lang="en-GB" sz="400"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Describe how you analysed your data using thematic analysis.</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Include:</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b="1" kern="0" dirty="0">
                <a:effectLst/>
                <a:latin typeface="Segoe UI" panose="020B0502040204020203" pitchFamily="34" charset="0"/>
                <a:ea typeface="Times New Roman" panose="02020603050405020304" pitchFamily="18" charset="0"/>
                <a:cs typeface="Arial" panose="020B0604020202020204" pitchFamily="34" charset="0"/>
              </a:rPr>
              <a:t>Analytical Framework</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State the specific approach (e.g., Braun &amp; Clarke’s six-phase reflexive thematic analysis).</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Specify whether your analysis was: </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742950" lvl="1" indent="-285750">
              <a:lnSpc>
                <a:spcPts val="1500"/>
              </a:lnSpc>
              <a:spcAft>
                <a:spcPts val="800"/>
              </a:spcAft>
              <a:buSzPts val="1000"/>
              <a:buFont typeface="Courier New" panose="02070309020205020404" pitchFamily="49" charset="0"/>
              <a:buChar char="o"/>
              <a:tabLst>
                <a:tab pos="914400" algn="l"/>
              </a:tabLst>
            </a:pPr>
            <a:r>
              <a:rPr lang="en-GB" sz="1400" i="1" kern="0" dirty="0">
                <a:effectLst/>
                <a:latin typeface="Segoe UI" panose="020B0502040204020203" pitchFamily="34" charset="0"/>
                <a:ea typeface="Times New Roman" panose="02020603050405020304" pitchFamily="18" charset="0"/>
                <a:cs typeface="Times New Roman" panose="02020603050405020304" pitchFamily="18" charset="0"/>
              </a:rPr>
              <a:t>Inductive</a:t>
            </a:r>
            <a:r>
              <a:rPr lang="en-GB" sz="1400" kern="0" dirty="0">
                <a:effectLst/>
                <a:latin typeface="Segoe UI" panose="020B0502040204020203" pitchFamily="34" charset="0"/>
                <a:ea typeface="Times New Roman" panose="02020603050405020304" pitchFamily="18" charset="0"/>
                <a:cs typeface="Times New Roman" panose="02020603050405020304" pitchFamily="18" charset="0"/>
              </a:rPr>
              <a:t> or </a:t>
            </a:r>
            <a:r>
              <a:rPr lang="en-GB" sz="1400" i="1" kern="0" dirty="0">
                <a:effectLst/>
                <a:latin typeface="Segoe UI" panose="020B0502040204020203" pitchFamily="34" charset="0"/>
                <a:ea typeface="Times New Roman" panose="02020603050405020304" pitchFamily="18" charset="0"/>
                <a:cs typeface="Times New Roman" panose="02020603050405020304" pitchFamily="18" charset="0"/>
              </a:rPr>
              <a:t>deductive</a:t>
            </a:r>
            <a:endParaRPr lang="en-GB" kern="100" dirty="0">
              <a:effectLst/>
              <a:latin typeface="Aptos" panose="020B0004020202020204" pitchFamily="34" charset="0"/>
              <a:ea typeface="DengXian" panose="02010600030101010101" pitchFamily="2" charset="-122"/>
              <a:cs typeface="Times New Roman" panose="02020603050405020304" pitchFamily="18" charset="0"/>
            </a:endParaRPr>
          </a:p>
          <a:p>
            <a:pPr marL="742950" lvl="1" indent="-285750">
              <a:lnSpc>
                <a:spcPts val="1500"/>
              </a:lnSpc>
              <a:spcAft>
                <a:spcPts val="800"/>
              </a:spcAft>
              <a:buSzPts val="1000"/>
              <a:buFont typeface="Courier New" panose="02070309020205020404" pitchFamily="49" charset="0"/>
              <a:buChar char="o"/>
              <a:tabLst>
                <a:tab pos="914400" algn="l"/>
              </a:tabLst>
            </a:pPr>
            <a:r>
              <a:rPr lang="en-GB" sz="1400" i="1" kern="0" dirty="0">
                <a:effectLst/>
                <a:latin typeface="Segoe UI" panose="020B0502040204020203" pitchFamily="34" charset="0"/>
                <a:ea typeface="Times New Roman" panose="02020603050405020304" pitchFamily="18" charset="0"/>
                <a:cs typeface="Times New Roman" panose="02020603050405020304" pitchFamily="18" charset="0"/>
              </a:rPr>
              <a:t>Semantic</a:t>
            </a:r>
            <a:r>
              <a:rPr lang="en-GB" sz="1400" kern="0" dirty="0">
                <a:effectLst/>
                <a:latin typeface="Segoe UI" panose="020B0502040204020203" pitchFamily="34" charset="0"/>
                <a:ea typeface="Times New Roman" panose="02020603050405020304" pitchFamily="18" charset="0"/>
                <a:cs typeface="Times New Roman" panose="02020603050405020304" pitchFamily="18" charset="0"/>
              </a:rPr>
              <a:t> (surface-level meaning) or </a:t>
            </a:r>
            <a:r>
              <a:rPr lang="en-GB" sz="1400" i="1" kern="0" dirty="0">
                <a:effectLst/>
                <a:latin typeface="Segoe UI" panose="020B0502040204020203" pitchFamily="34" charset="0"/>
                <a:ea typeface="Times New Roman" panose="02020603050405020304" pitchFamily="18" charset="0"/>
                <a:cs typeface="Times New Roman" panose="02020603050405020304" pitchFamily="18" charset="0"/>
              </a:rPr>
              <a:t>latent</a:t>
            </a:r>
            <a:r>
              <a:rPr lang="en-GB" sz="1400" kern="0" dirty="0">
                <a:effectLst/>
                <a:latin typeface="Segoe UI" panose="020B0502040204020203" pitchFamily="34" charset="0"/>
                <a:ea typeface="Times New Roman" panose="02020603050405020304" pitchFamily="18" charset="0"/>
                <a:cs typeface="Times New Roman" panose="02020603050405020304" pitchFamily="18" charset="0"/>
              </a:rPr>
              <a:t> (underlying meaning)</a:t>
            </a:r>
            <a:endParaRPr lang="en-GB"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ts val="1500"/>
              </a:lnSpc>
              <a:spcAft>
                <a:spcPts val="800"/>
              </a:spcAft>
              <a:buNone/>
            </a:pPr>
            <a:r>
              <a:rPr lang="en-GB" b="1" kern="0" dirty="0">
                <a:effectLst/>
                <a:latin typeface="Segoe UI" panose="020B0502040204020203" pitchFamily="34" charset="0"/>
                <a:ea typeface="Times New Roman" panose="02020603050405020304" pitchFamily="18" charset="0"/>
                <a:cs typeface="Arial" panose="020B0604020202020204" pitchFamily="34" charset="0"/>
              </a:rPr>
              <a:t>Analytic Procedure</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Step through the phases. For example:</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Font typeface="+mj-lt"/>
              <a:buAutoNum type="arabicPeriod"/>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Familiarisation with the data</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Font typeface="+mj-lt"/>
              <a:buAutoNum type="arabicPeriod"/>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Generating initial codes</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Font typeface="+mj-lt"/>
              <a:buAutoNum type="arabicPeriod"/>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Searching for themes</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Font typeface="+mj-lt"/>
              <a:buAutoNum type="arabicPeriod"/>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Reviewing themes</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Font typeface="+mj-lt"/>
              <a:buAutoNum type="arabicPeriod"/>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Defining and naming themes</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Font typeface="+mj-lt"/>
              <a:buAutoNum type="arabicPeriod"/>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Producing the report</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Explain how:</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Coding was performed (manual, software-assisted such as NVivo, </a:t>
            </a:r>
            <a:r>
              <a:rPr lang="en-GB" sz="1400" kern="0" dirty="0" err="1">
                <a:effectLst/>
                <a:latin typeface="Segoe UI" panose="020B0502040204020203" pitchFamily="34" charset="0"/>
                <a:ea typeface="Times New Roman" panose="02020603050405020304" pitchFamily="18" charset="0"/>
                <a:cs typeface="Arial" panose="020B0604020202020204" pitchFamily="34" charset="0"/>
              </a:rPr>
              <a:t>Atlas.ti</a:t>
            </a:r>
            <a:r>
              <a:rPr lang="en-GB" sz="1400" kern="0" dirty="0">
                <a:effectLst/>
                <a:latin typeface="Segoe UI" panose="020B0502040204020203" pitchFamily="34" charset="0"/>
                <a:ea typeface="Times New Roman" panose="02020603050405020304" pitchFamily="18" charset="0"/>
                <a:cs typeface="Arial" panose="020B0604020202020204" pitchFamily="34" charset="0"/>
              </a:rPr>
              <a:t>, MAXQDA).</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Themes were developed and refined.</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Reflexivity shaped your interpretation.</a:t>
            </a:r>
            <a:endParaRPr lang="en-GB" kern="100" dirty="0">
              <a:effectLst/>
              <a:latin typeface="Aptos" panose="020B0004020202020204" pitchFamily="34" charset="0"/>
              <a:ea typeface="DengXian" panose="02010600030101010101" pitchFamily="2" charset="-122"/>
              <a:cs typeface="Arial" panose="020B0604020202020204" pitchFamily="34" charset="0"/>
            </a:endParaRPr>
          </a:p>
        </p:txBody>
      </p:sp>
      <p:pic>
        <p:nvPicPr>
          <p:cNvPr id="2050" name="Picture 2" descr="Why Data Analysis is a Crucial Element ...">
            <a:extLst>
              <a:ext uri="{FF2B5EF4-FFF2-40B4-BE49-F238E27FC236}">
                <a16:creationId xmlns:a16="http://schemas.microsoft.com/office/drawing/2014/main" id="{49AA2A79-E408-084E-42ED-43FE5A20ED2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00355" y="2331720"/>
            <a:ext cx="4334445" cy="3205164"/>
          </a:xfrm>
          <a:prstGeom prst="rect">
            <a:avLst/>
          </a:prstGeom>
          <a:noFill/>
          <a:effectLst>
            <a:softEdge rad="1778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841068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5DD87-514F-4690-7359-918EC65C6984}"/>
              </a:ext>
            </a:extLst>
          </p:cNvPr>
          <p:cNvSpPr>
            <a:spLocks noGrp="1"/>
          </p:cNvSpPr>
          <p:nvPr>
            <p:ph type="title"/>
          </p:nvPr>
        </p:nvSpPr>
        <p:spPr>
          <a:xfrm>
            <a:off x="8659271" y="1825413"/>
            <a:ext cx="3022190" cy="1658198"/>
          </a:xfrm>
        </p:spPr>
        <p:txBody>
          <a:bodyPr vert="horz" lIns="91440" tIns="45720" rIns="91440" bIns="45720" rtlCol="0" anchor="ctr">
            <a:normAutofit fontScale="90000"/>
          </a:bodyPr>
          <a:lstStyle/>
          <a:p>
            <a:r>
              <a:rPr lang="en-US" sz="3700" dirty="0"/>
              <a:t>Your codes need to be placed in the appendices (not in the results section). </a:t>
            </a:r>
          </a:p>
        </p:txBody>
      </p:sp>
      <p:graphicFrame>
        <p:nvGraphicFramePr>
          <p:cNvPr id="6" name="Table 5">
            <a:extLst>
              <a:ext uri="{FF2B5EF4-FFF2-40B4-BE49-F238E27FC236}">
                <a16:creationId xmlns:a16="http://schemas.microsoft.com/office/drawing/2014/main" id="{4AADDA66-748B-1AED-D5C1-75233B2DCFD0}"/>
              </a:ext>
            </a:extLst>
          </p:cNvPr>
          <p:cNvGraphicFramePr>
            <a:graphicFrameLocks noGrp="1"/>
          </p:cNvGraphicFramePr>
          <p:nvPr>
            <p:extLst>
              <p:ext uri="{D42A27DB-BD31-4B8C-83A1-F6EECF244321}">
                <p14:modId xmlns:p14="http://schemas.microsoft.com/office/powerpoint/2010/main" val="3396582912"/>
              </p:ext>
            </p:extLst>
          </p:nvPr>
        </p:nvGraphicFramePr>
        <p:xfrm>
          <a:off x="313958" y="342901"/>
          <a:ext cx="7968981" cy="6172197"/>
        </p:xfrm>
        <a:graphic>
          <a:graphicData uri="http://schemas.openxmlformats.org/drawingml/2006/table">
            <a:tbl>
              <a:tblPr firstRow="1" firstCol="1" bandRow="1">
                <a:tableStyleId>{3B4B98B0-60AC-42C2-AFA5-B58CD77FA1E5}</a:tableStyleId>
              </a:tblPr>
              <a:tblGrid>
                <a:gridCol w="1495676">
                  <a:extLst>
                    <a:ext uri="{9D8B030D-6E8A-4147-A177-3AD203B41FA5}">
                      <a16:colId xmlns:a16="http://schemas.microsoft.com/office/drawing/2014/main" val="1831230818"/>
                    </a:ext>
                  </a:extLst>
                </a:gridCol>
                <a:gridCol w="6473305">
                  <a:extLst>
                    <a:ext uri="{9D8B030D-6E8A-4147-A177-3AD203B41FA5}">
                      <a16:colId xmlns:a16="http://schemas.microsoft.com/office/drawing/2014/main" val="2880675632"/>
                    </a:ext>
                  </a:extLst>
                </a:gridCol>
              </a:tblGrid>
              <a:tr h="515619">
                <a:tc>
                  <a:txBody>
                    <a:bodyPr/>
                    <a:lstStyle/>
                    <a:p>
                      <a:pPr algn="ctr">
                        <a:lnSpc>
                          <a:spcPct val="115000"/>
                        </a:lnSpc>
                        <a:spcAft>
                          <a:spcPts val="800"/>
                        </a:spcAft>
                        <a:buNone/>
                      </a:pPr>
                      <a:r>
                        <a:rPr lang="en-GB" sz="2000" kern="0">
                          <a:effectLst/>
                        </a:rPr>
                        <a:t>Transcript</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31" marR="15531" marT="15531" marB="15531" anchor="ctr"/>
                </a:tc>
                <a:tc>
                  <a:txBody>
                    <a:bodyPr/>
                    <a:lstStyle/>
                    <a:p>
                      <a:pPr algn="ctr">
                        <a:lnSpc>
                          <a:spcPct val="115000"/>
                        </a:lnSpc>
                        <a:spcAft>
                          <a:spcPts val="800"/>
                        </a:spcAft>
                        <a:buNone/>
                      </a:pPr>
                      <a:r>
                        <a:rPr lang="en-GB" sz="2000" kern="0">
                          <a:effectLst/>
                        </a:rPr>
                        <a:t>Initial Codes</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31" marR="15531" marT="15531" marB="15531" anchor="ctr"/>
                </a:tc>
                <a:extLst>
                  <a:ext uri="{0D108BD9-81ED-4DB2-BD59-A6C34878D82A}">
                    <a16:rowId xmlns:a16="http://schemas.microsoft.com/office/drawing/2014/main" val="1724424689"/>
                  </a:ext>
                </a:extLst>
              </a:tr>
              <a:tr h="942763">
                <a:tc>
                  <a:txBody>
                    <a:bodyPr/>
                    <a:lstStyle/>
                    <a:p>
                      <a:pPr>
                        <a:lnSpc>
                          <a:spcPct val="115000"/>
                        </a:lnSpc>
                        <a:spcAft>
                          <a:spcPts val="800"/>
                        </a:spcAft>
                        <a:buNone/>
                      </a:pPr>
                      <a:r>
                        <a:rPr lang="en-GB" sz="2000" kern="0" dirty="0">
                          <a:effectLst/>
                        </a:rPr>
                        <a:t>1</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31" marR="15531" marT="15531" marB="15531" anchor="ctr"/>
                </a:tc>
                <a:tc>
                  <a:txBody>
                    <a:bodyPr/>
                    <a:lstStyle/>
                    <a:p>
                      <a:pPr>
                        <a:lnSpc>
                          <a:spcPct val="115000"/>
                        </a:lnSpc>
                        <a:spcAft>
                          <a:spcPts val="800"/>
                        </a:spcAft>
                        <a:buNone/>
                      </a:pPr>
                      <a:r>
                        <a:rPr lang="en-GB" sz="2000" kern="0" dirty="0">
                          <a:effectLst/>
                        </a:rPr>
                        <a:t>Feeling out of control; restless energy; punished for hyperactivity</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31" marR="15531" marT="15531" marB="15531" anchor="ctr"/>
                </a:tc>
                <a:extLst>
                  <a:ext uri="{0D108BD9-81ED-4DB2-BD59-A6C34878D82A}">
                    <a16:rowId xmlns:a16="http://schemas.microsoft.com/office/drawing/2014/main" val="2486518519"/>
                  </a:ext>
                </a:extLst>
              </a:tr>
              <a:tr h="942763">
                <a:tc>
                  <a:txBody>
                    <a:bodyPr/>
                    <a:lstStyle/>
                    <a:p>
                      <a:pPr>
                        <a:lnSpc>
                          <a:spcPct val="115000"/>
                        </a:lnSpc>
                        <a:spcAft>
                          <a:spcPts val="800"/>
                        </a:spcAft>
                        <a:buNone/>
                      </a:pPr>
                      <a:r>
                        <a:rPr lang="en-GB" sz="2000" kern="0" dirty="0">
                          <a:effectLst/>
                          <a:latin typeface="Aptos" panose="020B0004020202020204" pitchFamily="34" charset="0"/>
                          <a:ea typeface="DengXian" panose="02010600030101010101" pitchFamily="2" charset="-122"/>
                          <a:cs typeface="Arial" panose="020B0604020202020204" pitchFamily="34" charset="0"/>
                        </a:rPr>
                        <a:t>2</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31" marR="15531" marT="15531" marB="15531" anchor="ctr"/>
                </a:tc>
                <a:tc>
                  <a:txBody>
                    <a:bodyPr/>
                    <a:lstStyle/>
                    <a:p>
                      <a:pPr>
                        <a:lnSpc>
                          <a:spcPct val="115000"/>
                        </a:lnSpc>
                        <a:spcAft>
                          <a:spcPts val="800"/>
                        </a:spcAft>
                        <a:buNone/>
                      </a:pPr>
                      <a:r>
                        <a:rPr lang="en-GB" sz="2000" kern="0">
                          <a:effectLst/>
                        </a:rPr>
                        <a:t>Difficulty sustaining attention; self-blame; comparison to peers</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31" marR="15531" marT="15531" marB="15531" anchor="ctr"/>
                </a:tc>
                <a:extLst>
                  <a:ext uri="{0D108BD9-81ED-4DB2-BD59-A6C34878D82A}">
                    <a16:rowId xmlns:a16="http://schemas.microsoft.com/office/drawing/2014/main" val="316415519"/>
                  </a:ext>
                </a:extLst>
              </a:tr>
              <a:tr h="942763">
                <a:tc>
                  <a:txBody>
                    <a:bodyPr/>
                    <a:lstStyle/>
                    <a:p>
                      <a:pPr>
                        <a:lnSpc>
                          <a:spcPct val="115000"/>
                        </a:lnSpc>
                        <a:spcAft>
                          <a:spcPts val="800"/>
                        </a:spcAft>
                        <a:buNone/>
                      </a:pPr>
                      <a:r>
                        <a:rPr lang="en-GB" sz="2000" kern="0" dirty="0">
                          <a:effectLst/>
                          <a:latin typeface="Aptos" panose="020B0004020202020204" pitchFamily="34" charset="0"/>
                          <a:ea typeface="DengXian" panose="02010600030101010101" pitchFamily="2" charset="-122"/>
                          <a:cs typeface="Arial" panose="020B0604020202020204" pitchFamily="34" charset="0"/>
                        </a:rPr>
                        <a:t>3</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31" marR="15531" marT="15531" marB="15531" anchor="ctr"/>
                </a:tc>
                <a:tc>
                  <a:txBody>
                    <a:bodyPr/>
                    <a:lstStyle/>
                    <a:p>
                      <a:pPr>
                        <a:lnSpc>
                          <a:spcPct val="115000"/>
                        </a:lnSpc>
                        <a:spcAft>
                          <a:spcPts val="800"/>
                        </a:spcAft>
                        <a:buNone/>
                      </a:pPr>
                      <a:r>
                        <a:rPr lang="en-GB" sz="2000" kern="0">
                          <a:effectLst/>
                        </a:rPr>
                        <a:t>Misunderstood behaviour; frustration with others’ perceptions; impulsivity</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31" marR="15531" marT="15531" marB="15531" anchor="ctr"/>
                </a:tc>
                <a:extLst>
                  <a:ext uri="{0D108BD9-81ED-4DB2-BD59-A6C34878D82A}">
                    <a16:rowId xmlns:a16="http://schemas.microsoft.com/office/drawing/2014/main" val="1996175012"/>
                  </a:ext>
                </a:extLst>
              </a:tr>
              <a:tr h="942763">
                <a:tc>
                  <a:txBody>
                    <a:bodyPr/>
                    <a:lstStyle/>
                    <a:p>
                      <a:pPr>
                        <a:lnSpc>
                          <a:spcPct val="115000"/>
                        </a:lnSpc>
                        <a:spcAft>
                          <a:spcPts val="800"/>
                        </a:spcAft>
                        <a:buNone/>
                      </a:pPr>
                      <a:r>
                        <a:rPr lang="en-GB" sz="2000" kern="0" dirty="0">
                          <a:effectLst/>
                          <a:latin typeface="Aptos" panose="020B0004020202020204" pitchFamily="34" charset="0"/>
                          <a:ea typeface="DengXian" panose="02010600030101010101" pitchFamily="2" charset="-122"/>
                          <a:cs typeface="Arial" panose="020B0604020202020204" pitchFamily="34" charset="0"/>
                        </a:rPr>
                        <a:t>4</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31" marR="15531" marT="15531" marB="15531" anchor="ctr"/>
                </a:tc>
                <a:tc>
                  <a:txBody>
                    <a:bodyPr/>
                    <a:lstStyle/>
                    <a:p>
                      <a:pPr>
                        <a:lnSpc>
                          <a:spcPct val="115000"/>
                        </a:lnSpc>
                        <a:spcAft>
                          <a:spcPts val="800"/>
                        </a:spcAft>
                        <a:buNone/>
                      </a:pPr>
                      <a:r>
                        <a:rPr lang="en-GB" sz="2000" kern="0">
                          <a:effectLst/>
                        </a:rPr>
                        <a:t>Social rejection; emotional guilt; awareness of impulsivity</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31" marR="15531" marT="15531" marB="15531" anchor="ctr"/>
                </a:tc>
                <a:extLst>
                  <a:ext uri="{0D108BD9-81ED-4DB2-BD59-A6C34878D82A}">
                    <a16:rowId xmlns:a16="http://schemas.microsoft.com/office/drawing/2014/main" val="852090043"/>
                  </a:ext>
                </a:extLst>
              </a:tr>
              <a:tr h="942763">
                <a:tc>
                  <a:txBody>
                    <a:bodyPr/>
                    <a:lstStyle/>
                    <a:p>
                      <a:pPr>
                        <a:lnSpc>
                          <a:spcPct val="115000"/>
                        </a:lnSpc>
                        <a:spcAft>
                          <a:spcPts val="800"/>
                        </a:spcAft>
                        <a:buNone/>
                      </a:pPr>
                      <a:r>
                        <a:rPr lang="en-GB" sz="2000" kern="0" dirty="0">
                          <a:effectLst/>
                          <a:latin typeface="Aptos" panose="020B0004020202020204" pitchFamily="34" charset="0"/>
                          <a:ea typeface="DengXian" panose="02010600030101010101" pitchFamily="2" charset="-122"/>
                          <a:cs typeface="Arial" panose="020B0604020202020204" pitchFamily="34" charset="0"/>
                        </a:rPr>
                        <a:t>5</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31" marR="15531" marT="15531" marB="15531" anchor="ctr"/>
                </a:tc>
                <a:tc>
                  <a:txBody>
                    <a:bodyPr/>
                    <a:lstStyle/>
                    <a:p>
                      <a:pPr>
                        <a:lnSpc>
                          <a:spcPct val="115000"/>
                        </a:lnSpc>
                        <a:spcAft>
                          <a:spcPts val="800"/>
                        </a:spcAft>
                        <a:buNone/>
                      </a:pPr>
                      <a:r>
                        <a:rPr lang="en-GB" sz="2000" kern="0">
                          <a:effectLst/>
                        </a:rPr>
                        <a:t>Medication helps focus; altered sense of identity; emotional ambivalence</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31" marR="15531" marT="15531" marB="15531" anchor="ctr"/>
                </a:tc>
                <a:extLst>
                  <a:ext uri="{0D108BD9-81ED-4DB2-BD59-A6C34878D82A}">
                    <a16:rowId xmlns:a16="http://schemas.microsoft.com/office/drawing/2014/main" val="2297527787"/>
                  </a:ext>
                </a:extLst>
              </a:tr>
              <a:tr h="942763">
                <a:tc>
                  <a:txBody>
                    <a:bodyPr/>
                    <a:lstStyle/>
                    <a:p>
                      <a:pPr>
                        <a:lnSpc>
                          <a:spcPct val="115000"/>
                        </a:lnSpc>
                        <a:spcAft>
                          <a:spcPts val="800"/>
                        </a:spcAft>
                        <a:buNone/>
                      </a:pPr>
                      <a:r>
                        <a:rPr lang="en-GB" sz="2000" kern="0" dirty="0">
                          <a:effectLst/>
                          <a:latin typeface="Aptos" panose="020B0004020202020204" pitchFamily="34" charset="0"/>
                          <a:ea typeface="DengXian" panose="02010600030101010101" pitchFamily="2" charset="-122"/>
                          <a:cs typeface="Arial" panose="020B0604020202020204" pitchFamily="34" charset="0"/>
                        </a:rPr>
                        <a:t>6</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31" marR="15531" marT="15531" marB="15531" anchor="ctr"/>
                </a:tc>
                <a:tc>
                  <a:txBody>
                    <a:bodyPr/>
                    <a:lstStyle/>
                    <a:p>
                      <a:pPr>
                        <a:lnSpc>
                          <a:spcPct val="115000"/>
                        </a:lnSpc>
                        <a:spcAft>
                          <a:spcPts val="800"/>
                        </a:spcAft>
                        <a:buNone/>
                      </a:pPr>
                      <a:r>
                        <a:rPr lang="en-GB" sz="2000" kern="0" dirty="0">
                          <a:effectLst/>
                        </a:rPr>
                        <a:t>Creative strengths; struggle with task completion; mismatch with teacher expectations</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31" marR="15531" marT="15531" marB="15531" anchor="ctr"/>
                </a:tc>
                <a:extLst>
                  <a:ext uri="{0D108BD9-81ED-4DB2-BD59-A6C34878D82A}">
                    <a16:rowId xmlns:a16="http://schemas.microsoft.com/office/drawing/2014/main" val="4125867755"/>
                  </a:ext>
                </a:extLst>
              </a:tr>
            </a:tbl>
          </a:graphicData>
        </a:graphic>
      </p:graphicFrame>
    </p:spTree>
    <p:extLst>
      <p:ext uri="{BB962C8B-B14F-4D97-AF65-F5344CB8AC3E}">
        <p14:creationId xmlns:p14="http://schemas.microsoft.com/office/powerpoint/2010/main" val="196425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a:gsLst>
            <a:gs pos="0">
              <a:schemeClr val="accent4">
                <a:lumMod val="40000"/>
                <a:lumOff val="6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FB57A6-013F-35FC-3EC7-3959D5689AE5}"/>
              </a:ext>
            </a:extLst>
          </p:cNvPr>
          <p:cNvSpPr>
            <a:spLocks noGrp="1"/>
          </p:cNvSpPr>
          <p:nvPr>
            <p:ph type="title"/>
          </p:nvPr>
        </p:nvSpPr>
        <p:spPr>
          <a:xfrm>
            <a:off x="4465320" y="4999230"/>
            <a:ext cx="10340339" cy="937260"/>
          </a:xfrm>
        </p:spPr>
        <p:txBody>
          <a:bodyPr/>
          <a:lstStyle/>
          <a:p>
            <a:r>
              <a:rPr lang="en-GB" dirty="0"/>
              <a:t>Results</a:t>
            </a:r>
          </a:p>
        </p:txBody>
      </p:sp>
      <p:sp>
        <p:nvSpPr>
          <p:cNvPr id="3" name="Content Placeholder 2">
            <a:extLst>
              <a:ext uri="{FF2B5EF4-FFF2-40B4-BE49-F238E27FC236}">
                <a16:creationId xmlns:a16="http://schemas.microsoft.com/office/drawing/2014/main" id="{404D5070-5FA2-073C-8434-74CB77C44CC5}"/>
              </a:ext>
            </a:extLst>
          </p:cNvPr>
          <p:cNvSpPr>
            <a:spLocks noGrp="1"/>
          </p:cNvSpPr>
          <p:nvPr>
            <p:ph idx="1"/>
          </p:nvPr>
        </p:nvSpPr>
        <p:spPr>
          <a:xfrm>
            <a:off x="105156" y="233070"/>
            <a:ext cx="11660124" cy="1143000"/>
          </a:xfrm>
        </p:spPr>
        <p:txBody>
          <a:bodyPr/>
          <a:lstStyle/>
          <a:p>
            <a:r>
              <a:rPr lang="en-GB" dirty="0"/>
              <a:t>The </a:t>
            </a:r>
            <a:r>
              <a:rPr lang="en-GB" b="1" dirty="0"/>
              <a:t>Results</a:t>
            </a:r>
            <a:r>
              <a:rPr lang="en-GB" dirty="0"/>
              <a:t> section presents your </a:t>
            </a:r>
            <a:r>
              <a:rPr lang="en-GB" b="1" dirty="0"/>
              <a:t>themes</a:t>
            </a:r>
            <a:r>
              <a:rPr lang="en-GB" dirty="0"/>
              <a:t>, supported by </a:t>
            </a:r>
            <a:r>
              <a:rPr lang="en-GB" b="1" dirty="0"/>
              <a:t>data extracts</a:t>
            </a:r>
            <a:r>
              <a:rPr lang="en-GB" dirty="0"/>
              <a:t>, and explained through analytic commentary. It is </a:t>
            </a:r>
            <a:r>
              <a:rPr lang="en-GB" b="1" dirty="0"/>
              <a:t>NOT</a:t>
            </a:r>
            <a:r>
              <a:rPr lang="en-GB" dirty="0"/>
              <a:t> a place for interpreting findings in relation to literature—save that for the discussion.</a:t>
            </a:r>
          </a:p>
          <a:p>
            <a:endParaRPr lang="en-GB" dirty="0"/>
          </a:p>
        </p:txBody>
      </p:sp>
      <p:sp>
        <p:nvSpPr>
          <p:cNvPr id="5" name="TextBox 4">
            <a:extLst>
              <a:ext uri="{FF2B5EF4-FFF2-40B4-BE49-F238E27FC236}">
                <a16:creationId xmlns:a16="http://schemas.microsoft.com/office/drawing/2014/main" id="{17D573C3-8150-1D94-A561-C0019E83602A}"/>
              </a:ext>
            </a:extLst>
          </p:cNvPr>
          <p:cNvSpPr txBox="1"/>
          <p:nvPr/>
        </p:nvSpPr>
        <p:spPr>
          <a:xfrm>
            <a:off x="370522" y="1593080"/>
            <a:ext cx="5987415" cy="1487458"/>
          </a:xfrm>
          <a:prstGeom prst="rect">
            <a:avLst/>
          </a:prstGeom>
          <a:noFill/>
        </p:spPr>
        <p:txBody>
          <a:bodyPr wrap="square">
            <a:spAutoFit/>
          </a:bodyPr>
          <a:lstStyle/>
          <a:p>
            <a:pPr>
              <a:lnSpc>
                <a:spcPts val="1500"/>
              </a:lnSpc>
              <a:spcAft>
                <a:spcPts val="800"/>
              </a:spcAft>
              <a:buNone/>
            </a:pPr>
            <a:r>
              <a:rPr lang="en-GB" sz="2000" b="1" kern="0" dirty="0">
                <a:effectLst/>
                <a:latin typeface="Segoe UI" panose="020B0502040204020203" pitchFamily="34" charset="0"/>
                <a:ea typeface="Times New Roman" panose="02020603050405020304" pitchFamily="18" charset="0"/>
                <a:cs typeface="Arial" panose="020B0604020202020204" pitchFamily="34" charset="0"/>
              </a:rPr>
              <a:t>1. Restate the Aim (briefly)</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1600" kern="0" dirty="0">
                <a:effectLst/>
                <a:latin typeface="Segoe UI" panose="020B0502040204020203" pitchFamily="34" charset="0"/>
                <a:ea typeface="Times New Roman" panose="02020603050405020304" pitchFamily="18" charset="0"/>
                <a:cs typeface="Arial" panose="020B0604020202020204" pitchFamily="34" charset="0"/>
              </a:rPr>
              <a:t>A very short introductory sentence or two reminding the reader:</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600" kern="0" dirty="0">
                <a:effectLst/>
                <a:latin typeface="Segoe UI" panose="020B0502040204020203" pitchFamily="34" charset="0"/>
                <a:ea typeface="Times New Roman" panose="02020603050405020304" pitchFamily="18" charset="0"/>
                <a:cs typeface="Arial" panose="020B0604020202020204" pitchFamily="34" charset="0"/>
              </a:rPr>
              <a:t>the purpose of the analysis, and</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600" kern="0" dirty="0">
                <a:effectLst/>
                <a:latin typeface="Segoe UI" panose="020B0502040204020203" pitchFamily="34" charset="0"/>
                <a:ea typeface="Times New Roman" panose="02020603050405020304" pitchFamily="18" charset="0"/>
                <a:cs typeface="Arial" panose="020B0604020202020204" pitchFamily="34" charset="0"/>
              </a:rPr>
              <a:t>how many themes you developed.</a:t>
            </a:r>
          </a:p>
          <a:p>
            <a:pPr marL="342900" lvl="0" indent="-342900">
              <a:lnSpc>
                <a:spcPts val="1500"/>
              </a:lnSpc>
              <a:spcAft>
                <a:spcPts val="800"/>
              </a:spcAft>
              <a:buSzPts val="1000"/>
              <a:buFont typeface="Symbol" panose="05050102010706020507" pitchFamily="18" charset="2"/>
              <a:buChar char=""/>
              <a:tabLst>
                <a:tab pos="457200" algn="l"/>
              </a:tabLst>
            </a:pPr>
            <a:r>
              <a:rPr lang="en-GB" sz="1600" kern="0" dirty="0">
                <a:latin typeface="Segoe UI" panose="020B0502040204020203" pitchFamily="34" charset="0"/>
                <a:ea typeface="DengXian" panose="02010600030101010101" pitchFamily="2" charset="-122"/>
                <a:cs typeface="Arial" panose="020B0604020202020204" pitchFamily="34" charset="0"/>
              </a:rPr>
              <a:t>then include your themes table</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p:txBody>
      </p:sp>
      <p:sp>
        <p:nvSpPr>
          <p:cNvPr id="7" name="TextBox 6">
            <a:extLst>
              <a:ext uri="{FF2B5EF4-FFF2-40B4-BE49-F238E27FC236}">
                <a16:creationId xmlns:a16="http://schemas.microsoft.com/office/drawing/2014/main" id="{6BB88A7B-7703-0DB6-73AC-3CD7D14DADBB}"/>
              </a:ext>
            </a:extLst>
          </p:cNvPr>
          <p:cNvSpPr txBox="1"/>
          <p:nvPr/>
        </p:nvSpPr>
        <p:spPr>
          <a:xfrm>
            <a:off x="6766560" y="1376070"/>
            <a:ext cx="5204460" cy="5395131"/>
          </a:xfrm>
          <a:prstGeom prst="rect">
            <a:avLst/>
          </a:prstGeom>
          <a:noFill/>
        </p:spPr>
        <p:txBody>
          <a:bodyPr wrap="square">
            <a:spAutoFit/>
          </a:bodyPr>
          <a:lstStyle/>
          <a:p>
            <a:pPr>
              <a:lnSpc>
                <a:spcPts val="1500"/>
              </a:lnSpc>
              <a:spcAft>
                <a:spcPts val="800"/>
              </a:spcAft>
              <a:buNone/>
            </a:pPr>
            <a:r>
              <a:rPr lang="en-GB" sz="2000" b="1" kern="0" dirty="0">
                <a:effectLst/>
                <a:latin typeface="Segoe UI" panose="020B0502040204020203" pitchFamily="34" charset="0"/>
                <a:ea typeface="Times New Roman" panose="02020603050405020304" pitchFamily="18" charset="0"/>
                <a:cs typeface="Arial" panose="020B0604020202020204" pitchFamily="34" charset="0"/>
              </a:rPr>
              <a:t>c. The analytic narrative</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1600" kern="0" dirty="0">
                <a:effectLst/>
                <a:latin typeface="Segoe UI" panose="020B0502040204020203" pitchFamily="34" charset="0"/>
                <a:ea typeface="Times New Roman" panose="02020603050405020304" pitchFamily="18" charset="0"/>
                <a:cs typeface="Arial" panose="020B0604020202020204" pitchFamily="34" charset="0"/>
              </a:rPr>
              <a:t>For each theme, include:</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600" kern="0" dirty="0">
                <a:effectLst/>
                <a:latin typeface="Segoe UI" panose="020B0502040204020203" pitchFamily="34" charset="0"/>
                <a:ea typeface="Times New Roman" panose="02020603050405020304" pitchFamily="18" charset="0"/>
                <a:cs typeface="Arial" panose="020B0604020202020204" pitchFamily="34" charset="0"/>
              </a:rPr>
              <a:t>interpretive explanation of what the theme means</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600" kern="0" dirty="0">
                <a:effectLst/>
                <a:latin typeface="Segoe UI" panose="020B0502040204020203" pitchFamily="34" charset="0"/>
                <a:ea typeface="Times New Roman" panose="02020603050405020304" pitchFamily="18" charset="0"/>
                <a:cs typeface="Arial" panose="020B0604020202020204" pitchFamily="34" charset="0"/>
              </a:rPr>
              <a:t>how participants make sense of the issue</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600" kern="0" dirty="0">
                <a:latin typeface="Segoe UI" panose="020B0502040204020203" pitchFamily="34" charset="0"/>
                <a:ea typeface="Times New Roman" panose="02020603050405020304" pitchFamily="18" charset="0"/>
                <a:cs typeface="Arial" panose="020B0604020202020204" pitchFamily="34" charset="0"/>
              </a:rPr>
              <a:t>s</a:t>
            </a:r>
            <a:r>
              <a:rPr lang="en-GB" sz="1600" kern="0" dirty="0">
                <a:effectLst/>
                <a:latin typeface="Segoe UI" panose="020B0502040204020203" pitchFamily="34" charset="0"/>
                <a:ea typeface="Times New Roman" panose="02020603050405020304" pitchFamily="18" charset="0"/>
                <a:cs typeface="Arial" panose="020B0604020202020204" pitchFamily="34" charset="0"/>
              </a:rPr>
              <a:t>ub-patterns or contradictions across participants</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600" kern="0" dirty="0">
                <a:effectLst/>
                <a:latin typeface="Segoe UI" panose="020B0502040204020203" pitchFamily="34" charset="0"/>
                <a:ea typeface="Times New Roman" panose="02020603050405020304" pitchFamily="18" charset="0"/>
                <a:cs typeface="Arial" panose="020B0604020202020204" pitchFamily="34" charset="0"/>
              </a:rPr>
              <a:t>deeper insights, not just surface-level description</a:t>
            </a:r>
          </a:p>
          <a:p>
            <a:pPr lvl="0">
              <a:lnSpc>
                <a:spcPts val="1500"/>
              </a:lnSpc>
              <a:spcAft>
                <a:spcPts val="800"/>
              </a:spcAft>
              <a:buSzPts val="1000"/>
              <a:tabLst>
                <a:tab pos="457200" algn="l"/>
              </a:tabLst>
            </a:pP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2000" b="1" kern="0" dirty="0">
                <a:effectLst/>
                <a:latin typeface="Segoe UI" panose="020B0502040204020203" pitchFamily="34" charset="0"/>
                <a:ea typeface="Times New Roman" panose="02020603050405020304" pitchFamily="18" charset="0"/>
                <a:cs typeface="Arial" panose="020B0604020202020204" pitchFamily="34" charset="0"/>
              </a:rPr>
              <a:t>d. Data extracts (quotes) embedded  </a:t>
            </a:r>
          </a:p>
          <a:p>
            <a:pPr>
              <a:lnSpc>
                <a:spcPts val="1500"/>
              </a:lnSpc>
              <a:spcAft>
                <a:spcPts val="800"/>
              </a:spcAft>
              <a:buNone/>
            </a:pPr>
            <a:r>
              <a:rPr lang="en-GB" sz="2000" b="1" kern="0" dirty="0">
                <a:latin typeface="Segoe UI" panose="020B0502040204020203" pitchFamily="34" charset="0"/>
                <a:ea typeface="Times New Roman" panose="02020603050405020304" pitchFamily="18" charset="0"/>
                <a:cs typeface="Arial" panose="020B0604020202020204" pitchFamily="34" charset="0"/>
              </a:rPr>
              <a:t>    </a:t>
            </a:r>
            <a:r>
              <a:rPr lang="en-GB" sz="2000" b="1" kern="0" dirty="0">
                <a:effectLst/>
                <a:latin typeface="Segoe UI" panose="020B0502040204020203" pitchFamily="34" charset="0"/>
                <a:ea typeface="Times New Roman" panose="02020603050405020304" pitchFamily="18" charset="0"/>
                <a:cs typeface="Arial" panose="020B0604020202020204" pitchFamily="34" charset="0"/>
              </a:rPr>
              <a:t>throughout</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1600" kern="0" dirty="0">
                <a:effectLst/>
                <a:latin typeface="Segoe UI" panose="020B0502040204020203" pitchFamily="34" charset="0"/>
                <a:ea typeface="Times New Roman" panose="02020603050405020304" pitchFamily="18" charset="0"/>
                <a:cs typeface="Arial" panose="020B0604020202020204" pitchFamily="34" charset="0"/>
              </a:rPr>
              <a:t>For Braun &amp; Clarke, quotes are:</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600" kern="0" dirty="0">
                <a:effectLst/>
                <a:latin typeface="Segoe UI" panose="020B0502040204020203" pitchFamily="34" charset="0"/>
                <a:ea typeface="Times New Roman" panose="02020603050405020304" pitchFamily="18" charset="0"/>
                <a:cs typeface="Arial" panose="020B0604020202020204" pitchFamily="34" charset="0"/>
              </a:rPr>
              <a:t>used to </a:t>
            </a:r>
            <a:r>
              <a:rPr lang="en-GB" sz="1600" i="1" kern="0" dirty="0">
                <a:effectLst/>
                <a:latin typeface="Segoe UI" panose="020B0502040204020203" pitchFamily="34" charset="0"/>
                <a:ea typeface="Times New Roman" panose="02020603050405020304" pitchFamily="18" charset="0"/>
                <a:cs typeface="Arial" panose="020B0604020202020204" pitchFamily="34" charset="0"/>
              </a:rPr>
              <a:t>illustrate</a:t>
            </a:r>
            <a:r>
              <a:rPr lang="en-GB" sz="1600" kern="0" dirty="0">
                <a:effectLst/>
                <a:latin typeface="Segoe UI" panose="020B0502040204020203" pitchFamily="34" charset="0"/>
                <a:ea typeface="Times New Roman" panose="02020603050405020304" pitchFamily="18" charset="0"/>
                <a:cs typeface="Arial" panose="020B0604020202020204" pitchFamily="34" charset="0"/>
              </a:rPr>
              <a:t> your analytic claims</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600" kern="0" dirty="0">
                <a:effectLst/>
                <a:latin typeface="Segoe UI" panose="020B0502040204020203" pitchFamily="34" charset="0"/>
                <a:ea typeface="Times New Roman" panose="02020603050405020304" pitchFamily="18" charset="0"/>
                <a:cs typeface="Arial" panose="020B0604020202020204" pitchFamily="34" charset="0"/>
              </a:rPr>
              <a:t>not left to “speak for themselves”</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600" kern="0" dirty="0">
                <a:effectLst/>
                <a:latin typeface="Segoe UI" panose="020B0502040204020203" pitchFamily="34" charset="0"/>
                <a:ea typeface="Times New Roman" panose="02020603050405020304" pitchFamily="18" charset="0"/>
                <a:cs typeface="Arial" panose="020B0604020202020204" pitchFamily="34" charset="0"/>
              </a:rPr>
              <a:t>integrated smoothly with commentary</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1600" kern="0" dirty="0">
                <a:effectLst/>
                <a:latin typeface="Segoe UI" panose="020B0502040204020203" pitchFamily="34" charset="0"/>
                <a:ea typeface="Times New Roman" panose="02020603050405020304" pitchFamily="18" charset="0"/>
                <a:cs typeface="Arial" panose="020B0604020202020204" pitchFamily="34" charset="0"/>
              </a:rPr>
              <a:t>Good practice:</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600" kern="0" dirty="0">
                <a:effectLst/>
                <a:latin typeface="Segoe UI" panose="020B0502040204020203" pitchFamily="34" charset="0"/>
                <a:ea typeface="Times New Roman" panose="02020603050405020304" pitchFamily="18" charset="0"/>
                <a:cs typeface="Arial" panose="020B0604020202020204" pitchFamily="34" charset="0"/>
              </a:rPr>
              <a:t>1–3 quotes per theme subsection (depending on theme length)</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600" kern="0" dirty="0">
                <a:effectLst/>
                <a:latin typeface="Segoe UI" panose="020B0502040204020203" pitchFamily="34" charset="0"/>
                <a:ea typeface="Times New Roman" panose="02020603050405020304" pitchFamily="18" charset="0"/>
                <a:cs typeface="Arial" panose="020B0604020202020204" pitchFamily="34" charset="0"/>
              </a:rPr>
              <a:t>attribute quotes pseudonymously (e.g., Participant 4)</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600" kern="0" dirty="0">
                <a:effectLst/>
                <a:latin typeface="Segoe UI" panose="020B0502040204020203" pitchFamily="34" charset="0"/>
                <a:ea typeface="Times New Roman" panose="02020603050405020304" pitchFamily="18" charset="0"/>
                <a:cs typeface="Arial" panose="020B0604020202020204" pitchFamily="34" charset="0"/>
              </a:rPr>
              <a:t>ensure quotes directly support your analytic claims</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p:txBody>
      </p:sp>
      <p:sp>
        <p:nvSpPr>
          <p:cNvPr id="9" name="TextBox 8">
            <a:extLst>
              <a:ext uri="{FF2B5EF4-FFF2-40B4-BE49-F238E27FC236}">
                <a16:creationId xmlns:a16="http://schemas.microsoft.com/office/drawing/2014/main" id="{902565EA-DDAE-133B-DA06-803DE65D5CE9}"/>
              </a:ext>
            </a:extLst>
          </p:cNvPr>
          <p:cNvSpPr txBox="1"/>
          <p:nvPr/>
        </p:nvSpPr>
        <p:spPr>
          <a:xfrm>
            <a:off x="301941" y="3344622"/>
            <a:ext cx="6124575" cy="3426579"/>
          </a:xfrm>
          <a:prstGeom prst="rect">
            <a:avLst/>
          </a:prstGeom>
          <a:noFill/>
        </p:spPr>
        <p:txBody>
          <a:bodyPr wrap="square">
            <a:spAutoFit/>
          </a:bodyPr>
          <a:lstStyle/>
          <a:p>
            <a:pPr>
              <a:lnSpc>
                <a:spcPts val="1500"/>
              </a:lnSpc>
              <a:spcAft>
                <a:spcPts val="800"/>
              </a:spcAft>
              <a:buNone/>
            </a:pPr>
            <a:r>
              <a:rPr lang="en-GB" sz="2000" b="1" kern="0" dirty="0">
                <a:effectLst/>
                <a:latin typeface="Segoe UI" panose="020B0502040204020203" pitchFamily="34" charset="0"/>
                <a:ea typeface="Times New Roman" panose="02020603050405020304" pitchFamily="18" charset="0"/>
                <a:cs typeface="Arial" panose="020B0604020202020204" pitchFamily="34" charset="0"/>
              </a:rPr>
              <a:t>2. Present Each Theme as a Subsection</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Each theme should include:</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b="1" kern="0" dirty="0">
                <a:effectLst/>
                <a:latin typeface="Segoe UI" panose="020B0502040204020203" pitchFamily="34" charset="0"/>
                <a:ea typeface="Times New Roman" panose="02020603050405020304" pitchFamily="18" charset="0"/>
                <a:cs typeface="Arial" panose="020B0604020202020204" pitchFamily="34" charset="0"/>
              </a:rPr>
              <a:t>a. A clear, meaningful theme title</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Use titles that convey the </a:t>
            </a:r>
            <a:r>
              <a:rPr lang="en-GB" sz="1400" i="1" kern="0" dirty="0">
                <a:effectLst/>
                <a:latin typeface="Segoe UI" panose="020B0502040204020203" pitchFamily="34" charset="0"/>
                <a:ea typeface="Times New Roman" panose="02020603050405020304" pitchFamily="18" charset="0"/>
                <a:cs typeface="Arial" panose="020B0604020202020204" pitchFamily="34" charset="0"/>
              </a:rPr>
              <a:t>essence</a:t>
            </a:r>
            <a:r>
              <a:rPr lang="en-GB" sz="1400" kern="0" dirty="0">
                <a:effectLst/>
                <a:latin typeface="Segoe UI" panose="020B0502040204020203" pitchFamily="34" charset="0"/>
                <a:ea typeface="Times New Roman" panose="02020603050405020304" pitchFamily="18" charset="0"/>
                <a:cs typeface="Arial" panose="020B0604020202020204" pitchFamily="34" charset="0"/>
              </a:rPr>
              <a:t> or </a:t>
            </a:r>
            <a:r>
              <a:rPr lang="en-GB" sz="1400" i="1" kern="0" dirty="0">
                <a:effectLst/>
                <a:latin typeface="Segoe UI" panose="020B0502040204020203" pitchFamily="34" charset="0"/>
                <a:ea typeface="Times New Roman" panose="02020603050405020304" pitchFamily="18" charset="0"/>
                <a:cs typeface="Arial" panose="020B0604020202020204" pitchFamily="34" charset="0"/>
              </a:rPr>
              <a:t>story</a:t>
            </a:r>
            <a:r>
              <a:rPr lang="en-GB" sz="1400" kern="0" dirty="0">
                <a:effectLst/>
                <a:latin typeface="Segoe UI" panose="020B0502040204020203" pitchFamily="34" charset="0"/>
                <a:ea typeface="Times New Roman" panose="02020603050405020304" pitchFamily="18" charset="0"/>
                <a:cs typeface="Arial" panose="020B0604020202020204" pitchFamily="34" charset="0"/>
              </a:rPr>
              <a:t> of the theme, not vague labels (e.g., “Navigating Uncertainty” instead of “Theme 1”).</a:t>
            </a:r>
          </a:p>
          <a:p>
            <a:pPr>
              <a:lnSpc>
                <a:spcPts val="1500"/>
              </a:lnSpc>
              <a:spcAft>
                <a:spcPts val="800"/>
              </a:spcAft>
              <a:buNone/>
            </a:pP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b="1" kern="0" dirty="0">
                <a:effectLst/>
                <a:latin typeface="Segoe UI" panose="020B0502040204020203" pitchFamily="34" charset="0"/>
                <a:ea typeface="Times New Roman" panose="02020603050405020304" pitchFamily="18" charset="0"/>
                <a:cs typeface="Arial" panose="020B0604020202020204" pitchFamily="34" charset="0"/>
              </a:rPr>
              <a:t>b. A concise definition of the theme</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Explain:</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what this theme </a:t>
            </a:r>
            <a:r>
              <a:rPr lang="en-GB" sz="1400" i="1" kern="0" dirty="0">
                <a:effectLst/>
                <a:latin typeface="Segoe UI" panose="020B0502040204020203" pitchFamily="34" charset="0"/>
                <a:ea typeface="Times New Roman" panose="02020603050405020304" pitchFamily="18" charset="0"/>
                <a:cs typeface="Arial" panose="020B0604020202020204" pitchFamily="34" charset="0"/>
              </a:rPr>
              <a:t>captures</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the central organising concept</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why it matters in relation to the research question</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This should reflect the analytical interpretation—not just description.</a:t>
            </a:r>
            <a:endParaRPr lang="en-GB" kern="100" dirty="0">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1058226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54939-F7B0-6E3E-7294-D6AD25FB7DEB}"/>
              </a:ext>
            </a:extLst>
          </p:cNvPr>
          <p:cNvSpPr>
            <a:spLocks noGrp="1"/>
          </p:cNvSpPr>
          <p:nvPr>
            <p:ph type="title"/>
          </p:nvPr>
        </p:nvSpPr>
        <p:spPr>
          <a:xfrm>
            <a:off x="413384" y="-84245"/>
            <a:ext cx="10772775" cy="1658198"/>
          </a:xfrm>
        </p:spPr>
        <p:txBody>
          <a:bodyPr>
            <a:normAutofit/>
          </a:bodyPr>
          <a:lstStyle/>
          <a:p>
            <a:r>
              <a:rPr lang="en-GB" sz="4400" dirty="0"/>
              <a:t>Themes table before you discuss your themes</a:t>
            </a:r>
          </a:p>
        </p:txBody>
      </p:sp>
      <p:pic>
        <p:nvPicPr>
          <p:cNvPr id="5" name="Picture 4">
            <a:extLst>
              <a:ext uri="{FF2B5EF4-FFF2-40B4-BE49-F238E27FC236}">
                <a16:creationId xmlns:a16="http://schemas.microsoft.com/office/drawing/2014/main" id="{81A64255-EB0E-51C7-98A3-6089A0179E47}"/>
              </a:ext>
            </a:extLst>
          </p:cNvPr>
          <p:cNvPicPr>
            <a:picLocks noChangeAspect="1"/>
          </p:cNvPicPr>
          <p:nvPr/>
        </p:nvPicPr>
        <p:blipFill>
          <a:blip r:embed="rId2"/>
          <a:stretch>
            <a:fillRect/>
          </a:stretch>
        </p:blipFill>
        <p:spPr>
          <a:xfrm>
            <a:off x="285983" y="1226820"/>
            <a:ext cx="7016420" cy="5326509"/>
          </a:xfrm>
          <a:prstGeom prst="rect">
            <a:avLst/>
          </a:prstGeom>
        </p:spPr>
      </p:pic>
      <p:graphicFrame>
        <p:nvGraphicFramePr>
          <p:cNvPr id="6" name="Table 5">
            <a:extLst>
              <a:ext uri="{FF2B5EF4-FFF2-40B4-BE49-F238E27FC236}">
                <a16:creationId xmlns:a16="http://schemas.microsoft.com/office/drawing/2014/main" id="{DE49A83B-E612-7518-0001-CF0ECFAC848F}"/>
              </a:ext>
            </a:extLst>
          </p:cNvPr>
          <p:cNvGraphicFramePr>
            <a:graphicFrameLocks noGrp="1"/>
          </p:cNvGraphicFramePr>
          <p:nvPr>
            <p:extLst>
              <p:ext uri="{D42A27DB-BD31-4B8C-83A1-F6EECF244321}">
                <p14:modId xmlns:p14="http://schemas.microsoft.com/office/powerpoint/2010/main" val="2430251924"/>
              </p:ext>
            </p:extLst>
          </p:nvPr>
        </p:nvGraphicFramePr>
        <p:xfrm>
          <a:off x="7631197" y="2189004"/>
          <a:ext cx="4274820" cy="4114800"/>
        </p:xfrm>
        <a:graphic>
          <a:graphicData uri="http://schemas.openxmlformats.org/drawingml/2006/table">
            <a:tbl>
              <a:tblPr/>
              <a:tblGrid>
                <a:gridCol w="4274820">
                  <a:extLst>
                    <a:ext uri="{9D8B030D-6E8A-4147-A177-3AD203B41FA5}">
                      <a16:colId xmlns:a16="http://schemas.microsoft.com/office/drawing/2014/main" val="676701087"/>
                    </a:ext>
                  </a:extLst>
                </a:gridCol>
              </a:tblGrid>
              <a:tr h="0">
                <a:tc>
                  <a:txBody>
                    <a:bodyPr/>
                    <a:lstStyle/>
                    <a:p>
                      <a:pPr fontAlgn="t">
                        <a:lnSpc>
                          <a:spcPct val="150000"/>
                        </a:lnSpc>
                        <a:buNone/>
                      </a:pPr>
                      <a:r>
                        <a:rPr lang="en-GB" sz="2000" b="0" i="0" dirty="0">
                          <a:solidFill>
                            <a:schemeClr val="tx1"/>
                          </a:solidFill>
                          <a:effectLst/>
                          <a:latin typeface="Segoe UI" panose="020B0502040204020203" pitchFamily="34" charset="0"/>
                        </a:rPr>
                        <a:t>Example table showing themes, subthemes, and illustrative participant quotes with identifiers and line numbers. This aligns with APA 7th‑edition table formatting and with common qualitative reporting conventions.</a:t>
                      </a:r>
                    </a:p>
                    <a:p>
                      <a:pPr fontAlgn="t">
                        <a:lnSpc>
                          <a:spcPct val="150000"/>
                        </a:lnSpc>
                        <a:buNone/>
                      </a:pPr>
                      <a:endParaRPr lang="en-GB" sz="2000" b="0" i="0" dirty="0">
                        <a:solidFill>
                          <a:schemeClr val="tx1"/>
                        </a:solidFill>
                        <a:effectLst/>
                        <a:latin typeface="Segoe UI" panose="020B0502040204020203" pitchFamily="34" charset="0"/>
                      </a:endParaRPr>
                    </a:p>
                  </a:txBody>
                  <a:tcPr>
                    <a:lnL w="3810" cap="flat" cmpd="sng" algn="ctr">
                      <a:solidFill>
                        <a:srgbClr val="E6E6E6"/>
                      </a:solidFill>
                      <a:prstDash val="solid"/>
                      <a:round/>
                      <a:headEnd type="none" w="med" len="med"/>
                      <a:tailEnd type="none" w="med" len="med"/>
                    </a:lnL>
                    <a:lnR w="3810" cap="flat" cmpd="sng" algn="ctr">
                      <a:solidFill>
                        <a:srgbClr val="E6E6E6"/>
                      </a:solidFill>
                      <a:prstDash val="solid"/>
                      <a:round/>
                      <a:headEnd type="none" w="med" len="med"/>
                      <a:tailEnd type="none" w="med" len="med"/>
                    </a:lnR>
                    <a:lnT w="3810" cap="flat" cmpd="sng" algn="ctr">
                      <a:solidFill>
                        <a:srgbClr val="E6E6E6"/>
                      </a:solidFill>
                      <a:prstDash val="solid"/>
                      <a:round/>
                      <a:headEnd type="none" w="med" len="med"/>
                      <a:tailEnd type="none" w="med" len="med"/>
                    </a:lnT>
                    <a:lnB w="381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1455191263"/>
                  </a:ext>
                </a:extLst>
              </a:tr>
              <a:tr h="0">
                <a:tc>
                  <a:txBody>
                    <a:bodyPr/>
                    <a:lstStyle/>
                    <a:p>
                      <a:endParaRPr lang="en-GB" dirty="0"/>
                    </a:p>
                  </a:txBody>
                  <a:tcPr>
                    <a:lnT w="3810" cap="flat" cmpd="sng" algn="ctr">
                      <a:solidFill>
                        <a:srgbClr val="E6E6E6"/>
                      </a:solidFill>
                      <a:prstDash val="solid"/>
                      <a:round/>
                      <a:headEnd type="none" w="med" len="med"/>
                      <a:tailEnd type="none" w="med" len="med"/>
                    </a:lnT>
                  </a:tcPr>
                </a:tc>
                <a:extLst>
                  <a:ext uri="{0D108BD9-81ED-4DB2-BD59-A6C34878D82A}">
                    <a16:rowId xmlns:a16="http://schemas.microsoft.com/office/drawing/2014/main" val="1019203971"/>
                  </a:ext>
                </a:extLst>
              </a:tr>
            </a:tbl>
          </a:graphicData>
        </a:graphic>
      </p:graphicFrame>
      <p:sp>
        <p:nvSpPr>
          <p:cNvPr id="7" name="TextBox 6">
            <a:extLst>
              <a:ext uri="{FF2B5EF4-FFF2-40B4-BE49-F238E27FC236}">
                <a16:creationId xmlns:a16="http://schemas.microsoft.com/office/drawing/2014/main" id="{A2FC6363-5904-2C06-5B1B-C02CE8DA414B}"/>
              </a:ext>
            </a:extLst>
          </p:cNvPr>
          <p:cNvSpPr txBox="1"/>
          <p:nvPr/>
        </p:nvSpPr>
        <p:spPr>
          <a:xfrm>
            <a:off x="7759603" y="1226820"/>
            <a:ext cx="6115050" cy="369332"/>
          </a:xfrm>
          <a:prstGeom prst="rect">
            <a:avLst/>
          </a:prstGeom>
          <a:noFill/>
        </p:spPr>
        <p:txBody>
          <a:bodyPr wrap="square">
            <a:spAutoFit/>
          </a:bodyPr>
          <a:lstStyle/>
          <a:p>
            <a:r>
              <a:rPr lang="en-GB" altLang="en-US" b="1" dirty="0"/>
              <a:t>(Tables are not included in the word count)</a:t>
            </a:r>
            <a:endParaRPr lang="en-GB" dirty="0"/>
          </a:p>
        </p:txBody>
      </p:sp>
    </p:spTree>
    <p:extLst>
      <p:ext uri="{BB962C8B-B14F-4D97-AF65-F5344CB8AC3E}">
        <p14:creationId xmlns:p14="http://schemas.microsoft.com/office/powerpoint/2010/main" val="42214557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E988308-9362-FF25-249D-6D16C2080A6C}"/>
              </a:ext>
            </a:extLst>
          </p:cNvPr>
          <p:cNvSpPr txBox="1"/>
          <p:nvPr/>
        </p:nvSpPr>
        <p:spPr>
          <a:xfrm>
            <a:off x="0" y="0"/>
            <a:ext cx="12192000" cy="7004482"/>
          </a:xfrm>
          <a:prstGeom prst="rect">
            <a:avLst/>
          </a:prstGeom>
          <a:solidFill>
            <a:schemeClr val="bg1">
              <a:lumMod val="95000"/>
            </a:schemeClr>
          </a:solidFill>
          <a:ln>
            <a:solidFill>
              <a:schemeClr val="tx1"/>
            </a:solidFill>
          </a:ln>
        </p:spPr>
        <p:txBody>
          <a:bodyPr wrap="square">
            <a:spAutoFit/>
          </a:bodyPr>
          <a:lstStyle/>
          <a:p>
            <a:pPr>
              <a:lnSpc>
                <a:spcPts val="1500"/>
              </a:lnSpc>
              <a:spcAft>
                <a:spcPts val="800"/>
              </a:spcAft>
              <a:buNone/>
            </a:pPr>
            <a:endParaRPr lang="en-GB" sz="2000" kern="0" dirty="0">
              <a:effectLst/>
              <a:latin typeface="Calibri" panose="020F0502020204030204" pitchFamily="34" charset="0"/>
              <a:ea typeface="Times New Roman" panose="02020603050405020304" pitchFamily="18" charset="0"/>
              <a:cs typeface="Calibri" panose="020F0502020204030204" pitchFamily="34" charset="0"/>
            </a:endParaRPr>
          </a:p>
          <a:p>
            <a:pPr>
              <a:lnSpc>
                <a:spcPts val="1500"/>
              </a:lnSpc>
              <a:spcAft>
                <a:spcPts val="800"/>
              </a:spcAft>
              <a:buNone/>
            </a:pPr>
            <a:r>
              <a:rPr lang="en-GB" sz="2000" kern="0" dirty="0">
                <a:effectLst/>
                <a:latin typeface="Calibri" panose="020F0502020204030204" pitchFamily="34" charset="0"/>
                <a:ea typeface="Times New Roman" panose="02020603050405020304" pitchFamily="18" charset="0"/>
                <a:cs typeface="Calibri" panose="020F0502020204030204" pitchFamily="34" charset="0"/>
              </a:rPr>
              <a:t>Theme 1: Implementation of the Framework</a:t>
            </a:r>
          </a:p>
          <a:p>
            <a:pPr>
              <a:lnSpc>
                <a:spcPts val="1900"/>
              </a:lnSpc>
              <a:spcAft>
                <a:spcPts val="300"/>
              </a:spcAft>
              <a:buNone/>
            </a:pPr>
            <a:r>
              <a:rPr lang="en-GB" sz="1800" kern="0" dirty="0">
                <a:effectLst/>
                <a:latin typeface="Calibri" panose="020F0502020204030204" pitchFamily="34" charset="0"/>
                <a:ea typeface="Times New Roman" panose="02020603050405020304" pitchFamily="18" charset="0"/>
                <a:cs typeface="Calibri" panose="020F0502020204030204" pitchFamily="34" charset="0"/>
              </a:rPr>
              <a:t>Implementation of the Framework differed widely, reflecting differences in school context, leadership priorities, staff capacity, and levels of understanding. In some schools, implementation was strategic, intentional, and rooted in holistic, child-centred practices. These settings adopted flexible, reflective approaches that were responsive to the needs of their learners, using a combination of evidence-informed practice, local data, and professional judgement to guide their actions.</a:t>
            </a:r>
          </a:p>
          <a:p>
            <a:pPr>
              <a:lnSpc>
                <a:spcPts val="1900"/>
              </a:lnSpc>
              <a:spcAft>
                <a:spcPts val="300"/>
              </a:spcAft>
              <a:buNone/>
            </a:pPr>
            <a:endParaRPr lang="en-GB" sz="1800" i="1" kern="0" dirty="0">
              <a:effectLst/>
              <a:latin typeface="Calibri" panose="020F0502020204030204" pitchFamily="34" charset="0"/>
              <a:ea typeface="Times New Roman" panose="02020603050405020304" pitchFamily="18" charset="0"/>
              <a:cs typeface="Calibri" panose="020F0502020204030204" pitchFamily="34" charset="0"/>
            </a:endParaRPr>
          </a:p>
          <a:p>
            <a:pPr>
              <a:lnSpc>
                <a:spcPts val="1900"/>
              </a:lnSpc>
              <a:spcAft>
                <a:spcPts val="300"/>
              </a:spcAft>
              <a:buNone/>
            </a:pPr>
            <a:r>
              <a:rPr lang="en-GB" sz="1800" i="1" kern="0" dirty="0">
                <a:effectLst/>
                <a:latin typeface="Calibri" panose="020F0502020204030204" pitchFamily="34" charset="0"/>
                <a:ea typeface="Times New Roman" panose="02020603050405020304" pitchFamily="18" charset="0"/>
                <a:cs typeface="Calibri" panose="020F0502020204030204" pitchFamily="34" charset="0"/>
              </a:rPr>
              <a:t>Collaboration and communication</a:t>
            </a:r>
            <a:endParaRPr lang="en-GB" sz="2400" kern="100" dirty="0">
              <a:effectLst/>
              <a:latin typeface="Calibri" panose="020F0502020204030204" pitchFamily="34" charset="0"/>
              <a:ea typeface="DengXian" panose="02010600030101010101" pitchFamily="2" charset="-122"/>
              <a:cs typeface="Calibri" panose="020F0502020204030204" pitchFamily="34" charset="0"/>
            </a:endParaRPr>
          </a:p>
          <a:p>
            <a:pPr>
              <a:lnSpc>
                <a:spcPts val="1900"/>
              </a:lnSpc>
              <a:spcAft>
                <a:spcPts val="300"/>
              </a:spcAft>
              <a:buNone/>
            </a:pPr>
            <a:r>
              <a:rPr lang="en-GB" sz="1800" kern="0" dirty="0">
                <a:effectLst/>
                <a:latin typeface="Calibri" panose="020F0502020204030204" pitchFamily="34" charset="0"/>
                <a:ea typeface="Times New Roman" panose="02020603050405020304" pitchFamily="18" charset="0"/>
                <a:cs typeface="Calibri" panose="020F0502020204030204" pitchFamily="34" charset="0"/>
              </a:rPr>
              <a:t>Collaboration and effective communication were essential to the successful implementation. For many, effective practice often involved engagement with families, external agencies, and community partners. One school spoke of their work with CAHMS, ‘CAHMS created an action plan with traffic lights. I then work with the well-being lead at the school’ (FG4, P5) and parents, ‘we had a lot of meetings with parents on RSE [Relationships and Sexuality Education] … to show them exactly what we use. There were lots of misconceptions … but parents were quite happy that we’d answered their questions and put their minds at ease’ (FG1, P1/2). The importance of internal communication was also evident, ‘the information gets shared in files everyone has access to. It is a part of our weekly well-being bulletin…’ (FG6, P4). This networked approach allowed for adaptive and responsive strategies built on shared learning.</a:t>
            </a:r>
          </a:p>
          <a:p>
            <a:pPr>
              <a:lnSpc>
                <a:spcPts val="1900"/>
              </a:lnSpc>
              <a:spcAft>
                <a:spcPts val="300"/>
              </a:spcAft>
              <a:buNone/>
            </a:pPr>
            <a:endParaRPr lang="en-GB" sz="2400" kern="100" dirty="0">
              <a:effectLst/>
              <a:latin typeface="Calibri" panose="020F0502020204030204" pitchFamily="34" charset="0"/>
              <a:ea typeface="DengXian" panose="02010600030101010101" pitchFamily="2" charset="-122"/>
              <a:cs typeface="Calibri" panose="020F0502020204030204" pitchFamily="34" charset="0"/>
            </a:endParaRPr>
          </a:p>
          <a:p>
            <a:pPr>
              <a:lnSpc>
                <a:spcPts val="1900"/>
              </a:lnSpc>
              <a:spcAft>
                <a:spcPts val="300"/>
              </a:spcAft>
              <a:buNone/>
            </a:pPr>
            <a:r>
              <a:rPr lang="en-GB" sz="1800" i="1" kern="0" dirty="0">
                <a:effectLst/>
                <a:latin typeface="Calibri" panose="020F0502020204030204" pitchFamily="34" charset="0"/>
                <a:ea typeface="Times New Roman" panose="02020603050405020304" pitchFamily="18" charset="0"/>
                <a:cs typeface="Calibri" panose="020F0502020204030204" pitchFamily="34" charset="0"/>
              </a:rPr>
              <a:t>Limited implementation</a:t>
            </a:r>
            <a:endParaRPr lang="en-GB" sz="2400" kern="100" dirty="0">
              <a:effectLst/>
              <a:latin typeface="Calibri" panose="020F0502020204030204" pitchFamily="34" charset="0"/>
              <a:ea typeface="DengXian" panose="02010600030101010101" pitchFamily="2" charset="-122"/>
              <a:cs typeface="Calibri" panose="020F0502020204030204" pitchFamily="34" charset="0"/>
            </a:endParaRPr>
          </a:p>
          <a:p>
            <a:pPr>
              <a:lnSpc>
                <a:spcPts val="1900"/>
              </a:lnSpc>
              <a:spcAft>
                <a:spcPts val="300"/>
              </a:spcAft>
              <a:buNone/>
            </a:pPr>
            <a:r>
              <a:rPr lang="en-GB" sz="1800" kern="0" dirty="0">
                <a:effectLst/>
                <a:latin typeface="Calibri" panose="020F0502020204030204" pitchFamily="34" charset="0"/>
                <a:ea typeface="Times New Roman" panose="02020603050405020304" pitchFamily="18" charset="0"/>
                <a:cs typeface="Calibri" panose="020F0502020204030204" pitchFamily="34" charset="0"/>
              </a:rPr>
              <a:t>Conversely, other schools faced challenges that limited the depth and consistency of implementation. For some, a lack of clarity, time, or resources resulted in sporadic or surface-level activities that did not reflect the intended whole-school approach. This was evident in the following statements: ‘maybe more should be a part of it, at the moment it’s only the teaching staff that are involved (FG4, P3), … they don’t have the training that we have, so it’s not whole-school’ (FG4, P10). Even when schools valued well-being, competing priorities, such as curriculum pressures and staffing constraints, made it difficult to fully realise the vision set out in the Framework, as seen in one EP response, ‘it’s a juggling act … it is hard to fit everything in … and when new things come in, even though this is vital and important, it’s like … when am I going to fit that in now’ (FG2, P1). In these cases, implementation tended to rely on the commitment of individual staff members rather than a shared, coordinated effort, leaving it vulnerable to inconsistency and unsustainability.</a:t>
            </a:r>
            <a:endParaRPr lang="en-GB" sz="2400" kern="100" dirty="0">
              <a:effectLst/>
              <a:latin typeface="Calibri" panose="020F0502020204030204" pitchFamily="34" charset="0"/>
              <a:ea typeface="DengXian" panose="02010600030101010101" pitchFamily="2" charset="-122"/>
              <a:cs typeface="Calibri" panose="020F0502020204030204" pitchFamily="34" charset="0"/>
            </a:endParaRPr>
          </a:p>
        </p:txBody>
      </p:sp>
      <p:sp>
        <p:nvSpPr>
          <p:cNvPr id="6" name="Title 1">
            <a:extLst>
              <a:ext uri="{FF2B5EF4-FFF2-40B4-BE49-F238E27FC236}">
                <a16:creationId xmlns:a16="http://schemas.microsoft.com/office/drawing/2014/main" id="{674FBD26-CDF2-C77A-4FDF-00CC39AB0763}"/>
              </a:ext>
            </a:extLst>
          </p:cNvPr>
          <p:cNvSpPr>
            <a:spLocks noGrp="1"/>
          </p:cNvSpPr>
          <p:nvPr>
            <p:ph type="title"/>
          </p:nvPr>
        </p:nvSpPr>
        <p:spPr>
          <a:xfrm>
            <a:off x="6012181" y="0"/>
            <a:ext cx="6256019" cy="644312"/>
          </a:xfrm>
        </p:spPr>
        <p:txBody>
          <a:bodyPr>
            <a:normAutofit/>
          </a:bodyPr>
          <a:lstStyle/>
          <a:p>
            <a:r>
              <a:rPr lang="en-GB" sz="2800" dirty="0"/>
              <a:t>Theme and sub-theme example</a:t>
            </a:r>
          </a:p>
        </p:txBody>
      </p:sp>
    </p:spTree>
    <p:extLst>
      <p:ext uri="{BB962C8B-B14F-4D97-AF65-F5344CB8AC3E}">
        <p14:creationId xmlns:p14="http://schemas.microsoft.com/office/powerpoint/2010/main" val="4049091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a:gsLst>
            <a:gs pos="55500">
              <a:schemeClr val="accent2">
                <a:lumMod val="40000"/>
                <a:lumOff val="60000"/>
              </a:schemeClr>
            </a:gs>
            <a:gs pos="37000">
              <a:srgbClr val="C6E0D9"/>
            </a:gs>
            <a:gs pos="0">
              <a:schemeClr val="accent2">
                <a:lumMod val="40000"/>
                <a:lumOff val="60000"/>
              </a:schemeClr>
            </a:gs>
            <a:gs pos="74000">
              <a:schemeClr val="tx2">
                <a:lumMod val="25000"/>
                <a:lumOff val="75000"/>
              </a:schemeClr>
            </a:gs>
            <a:gs pos="83000">
              <a:schemeClr val="accent3">
                <a:lumMod val="40000"/>
                <a:lumOff val="60000"/>
              </a:schemeClr>
            </a:gs>
            <a:gs pos="100000">
              <a:schemeClr val="accent2">
                <a:lumMod val="60000"/>
                <a:lumOff val="40000"/>
              </a:schemeClr>
            </a:gs>
          </a:gsLst>
          <a:lin ang="5400000" scaled="1"/>
        </a:gra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CDA92D6-2F70-36C6-A877-6A0BB7C2AC24}"/>
              </a:ext>
            </a:extLst>
          </p:cNvPr>
          <p:cNvSpPr txBox="1"/>
          <p:nvPr/>
        </p:nvSpPr>
        <p:spPr>
          <a:xfrm>
            <a:off x="327660" y="484604"/>
            <a:ext cx="7947660" cy="5888792"/>
          </a:xfrm>
          <a:prstGeom prst="rect">
            <a:avLst/>
          </a:prstGeom>
          <a:noFill/>
        </p:spPr>
        <p:txBody>
          <a:bodyPr wrap="square">
            <a:spAutoFit/>
          </a:bodyPr>
          <a:lstStyle/>
          <a:p>
            <a:pPr>
              <a:lnSpc>
                <a:spcPts val="1500"/>
              </a:lnSpc>
              <a:spcAft>
                <a:spcPts val="800"/>
              </a:spcAft>
              <a:buNone/>
            </a:pPr>
            <a:r>
              <a:rPr lang="en-GB" sz="2000" b="1" kern="0" dirty="0">
                <a:effectLst/>
                <a:latin typeface="Segoe UI" panose="020B0502040204020203" pitchFamily="34" charset="0"/>
                <a:ea typeface="Times New Roman" panose="02020603050405020304" pitchFamily="18" charset="0"/>
                <a:cs typeface="Arial" panose="020B0604020202020204" pitchFamily="34" charset="0"/>
              </a:rPr>
              <a:t>1. Re-state the overall argument of your analysis</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Open the discussion by summarising:</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the purpose of the study</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the central insight or argument your themes offer</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Focus on the overarching story of the findings.</a:t>
            </a:r>
          </a:p>
          <a:p>
            <a:pPr>
              <a:lnSpc>
                <a:spcPts val="1500"/>
              </a:lnSpc>
              <a:spcAft>
                <a:spcPts val="800"/>
              </a:spcAft>
              <a:buNone/>
            </a:pP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2000" b="1" kern="0" dirty="0">
                <a:effectLst/>
                <a:latin typeface="Segoe UI" panose="020B0502040204020203" pitchFamily="34" charset="0"/>
                <a:ea typeface="Times New Roman" panose="02020603050405020304" pitchFamily="18" charset="0"/>
                <a:cs typeface="Arial" panose="020B0604020202020204" pitchFamily="34" charset="0"/>
              </a:rPr>
              <a:t>2. Interpret the Themes in Relation to Existing Literature</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This is where you:</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connect your findings to existing research (in your intro)</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explain how your themes confirm, extend</a:t>
            </a:r>
            <a:r>
              <a:rPr lang="en-GB" sz="1400" kern="0" dirty="0">
                <a:latin typeface="Segoe UI" panose="020B0502040204020203" pitchFamily="34" charset="0"/>
                <a:ea typeface="Times New Roman" panose="02020603050405020304" pitchFamily="18" charset="0"/>
                <a:cs typeface="Arial" panose="020B0604020202020204" pitchFamily="34" charset="0"/>
              </a:rPr>
              <a:t> </a:t>
            </a:r>
            <a:r>
              <a:rPr lang="en-GB" sz="1400" kern="0" dirty="0">
                <a:effectLst/>
                <a:latin typeface="Segoe UI" panose="020B0502040204020203" pitchFamily="34" charset="0"/>
                <a:ea typeface="Times New Roman" panose="02020603050405020304" pitchFamily="18" charset="0"/>
                <a:cs typeface="Arial" panose="020B0604020202020204" pitchFamily="34" charset="0"/>
              </a:rPr>
              <a:t>or challenge previous studies</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highlight contradictions with earlier findings</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situate your analysis within theoretical frameworks (if in intro)</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This section shows the scholarly contribution of your work.</a:t>
            </a:r>
          </a:p>
          <a:p>
            <a:pPr>
              <a:lnSpc>
                <a:spcPts val="1500"/>
              </a:lnSpc>
              <a:spcAft>
                <a:spcPts val="800"/>
              </a:spcAft>
              <a:buNone/>
            </a:pP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2000" b="1" kern="0" dirty="0">
                <a:effectLst/>
                <a:latin typeface="Segoe UI" panose="020B0502040204020203" pitchFamily="34" charset="0"/>
                <a:ea typeface="Times New Roman" panose="02020603050405020304" pitchFamily="18" charset="0"/>
                <a:cs typeface="Arial" panose="020B0604020202020204" pitchFamily="34" charset="0"/>
              </a:rPr>
              <a:t>3. Highlight the Novel Contribution of Your Study</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Explain:</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what your study offers that others have not addressed</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new concepts, patterns, tensions, or explanations revealed by your themes</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unique aspects related to method, population, topic, or context</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1400" kern="0" dirty="0">
                <a:effectLst/>
                <a:latin typeface="Segoe UI" panose="020B0502040204020203" pitchFamily="34" charset="0"/>
                <a:ea typeface="Times New Roman" panose="02020603050405020304" pitchFamily="18" charset="0"/>
                <a:cs typeface="Arial" panose="020B0604020202020204" pitchFamily="34" charset="0"/>
              </a:rPr>
              <a:t>Braun &amp; Clarke emphasise transparency about your interpretive positioning.</a:t>
            </a:r>
            <a:endParaRPr lang="en-GB" kern="100" dirty="0">
              <a:effectLst/>
              <a:latin typeface="Aptos" panose="020B0004020202020204" pitchFamily="34" charset="0"/>
              <a:ea typeface="DengXian" panose="02010600030101010101" pitchFamily="2" charset="-122"/>
              <a:cs typeface="Arial" panose="020B0604020202020204" pitchFamily="34" charset="0"/>
            </a:endParaRPr>
          </a:p>
        </p:txBody>
      </p:sp>
      <p:sp>
        <p:nvSpPr>
          <p:cNvPr id="7" name="TextBox 6">
            <a:extLst>
              <a:ext uri="{FF2B5EF4-FFF2-40B4-BE49-F238E27FC236}">
                <a16:creationId xmlns:a16="http://schemas.microsoft.com/office/drawing/2014/main" id="{F913FA40-19E1-ABB2-0056-A3D87572EDCA}"/>
              </a:ext>
            </a:extLst>
          </p:cNvPr>
          <p:cNvSpPr txBox="1"/>
          <p:nvPr/>
        </p:nvSpPr>
        <p:spPr>
          <a:xfrm>
            <a:off x="7650480" y="1310640"/>
            <a:ext cx="3771900" cy="2232471"/>
          </a:xfrm>
          <a:prstGeom prst="rect">
            <a:avLst/>
          </a:prstGeom>
          <a:noFill/>
          <a:ln>
            <a:solidFill>
              <a:schemeClr val="tx1"/>
            </a:solidFill>
          </a:ln>
        </p:spPr>
        <p:txBody>
          <a:bodyPr wrap="square">
            <a:spAutoFit/>
          </a:bodyPr>
          <a:lstStyle/>
          <a:p>
            <a:pPr>
              <a:lnSpc>
                <a:spcPct val="150000"/>
              </a:lnSpc>
              <a:spcAft>
                <a:spcPts val="800"/>
              </a:spcAft>
              <a:buNone/>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The Discussion moves from </a:t>
            </a:r>
            <a:r>
              <a:rPr lang="en-GB" sz="1800" b="1" kern="0" dirty="0">
                <a:effectLst/>
                <a:latin typeface="Segoe UI" panose="020B0502040204020203" pitchFamily="34" charset="0"/>
                <a:ea typeface="Times New Roman" panose="02020603050405020304" pitchFamily="18" charset="0"/>
                <a:cs typeface="Arial" panose="020B0604020202020204" pitchFamily="34" charset="0"/>
              </a:rPr>
              <a:t>what you found</a:t>
            </a:r>
            <a:r>
              <a:rPr lang="en-GB" sz="1800" kern="0" dirty="0">
                <a:effectLst/>
                <a:latin typeface="Segoe UI" panose="020B0502040204020203" pitchFamily="34" charset="0"/>
                <a:ea typeface="Times New Roman" panose="02020603050405020304" pitchFamily="18" charset="0"/>
                <a:cs typeface="Arial" panose="020B0604020202020204" pitchFamily="34" charset="0"/>
              </a:rPr>
              <a:t> to </a:t>
            </a:r>
            <a:r>
              <a:rPr lang="en-GB" sz="1800" b="1" kern="0" dirty="0">
                <a:effectLst/>
                <a:latin typeface="Segoe UI" panose="020B0502040204020203" pitchFamily="34" charset="0"/>
                <a:ea typeface="Times New Roman" panose="02020603050405020304" pitchFamily="18" charset="0"/>
                <a:cs typeface="Arial" panose="020B0604020202020204" pitchFamily="34" charset="0"/>
              </a:rPr>
              <a:t>why it matters</a:t>
            </a:r>
            <a:r>
              <a:rPr lang="en-GB" sz="1800" kern="0" dirty="0">
                <a:effectLst/>
                <a:latin typeface="Segoe UI" panose="020B0502040204020203" pitchFamily="34" charset="0"/>
                <a:ea typeface="Times New Roman" panose="02020603050405020304" pitchFamily="18" charset="0"/>
                <a:cs typeface="Arial" panose="020B0604020202020204" pitchFamily="34" charset="0"/>
              </a:rPr>
              <a:t>, linking results with theory, literature, and broader implications.</a:t>
            </a:r>
          </a:p>
          <a:p>
            <a:pPr>
              <a:lnSpc>
                <a:spcPct val="150000"/>
              </a:lnSpc>
              <a:spcAft>
                <a:spcPts val="800"/>
              </a:spcAft>
              <a:buNone/>
            </a:pPr>
            <a:endParaRPr lang="en-GB" kern="100" dirty="0">
              <a:effectLst/>
              <a:latin typeface="Aptos" panose="020B0004020202020204" pitchFamily="34" charset="0"/>
              <a:ea typeface="DengXian" panose="02010600030101010101" pitchFamily="2" charset="-122"/>
              <a:cs typeface="Arial" panose="020B0604020202020204" pitchFamily="34" charset="0"/>
            </a:endParaRPr>
          </a:p>
        </p:txBody>
      </p:sp>
      <p:sp>
        <p:nvSpPr>
          <p:cNvPr id="8" name="Title 1">
            <a:extLst>
              <a:ext uri="{FF2B5EF4-FFF2-40B4-BE49-F238E27FC236}">
                <a16:creationId xmlns:a16="http://schemas.microsoft.com/office/drawing/2014/main" id="{B24C6544-C1B9-C7D2-76A0-8BAFD0A475EB}"/>
              </a:ext>
            </a:extLst>
          </p:cNvPr>
          <p:cNvSpPr>
            <a:spLocks noGrp="1"/>
          </p:cNvSpPr>
          <p:nvPr>
            <p:ph type="title"/>
          </p:nvPr>
        </p:nvSpPr>
        <p:spPr>
          <a:xfrm>
            <a:off x="8199120" y="4129154"/>
            <a:ext cx="4958716" cy="1658198"/>
          </a:xfrm>
        </p:spPr>
        <p:txBody>
          <a:bodyPr>
            <a:normAutofit/>
          </a:bodyPr>
          <a:lstStyle/>
          <a:p>
            <a:r>
              <a:rPr lang="en-GB" sz="4400" dirty="0">
                <a:solidFill>
                  <a:srgbClr val="0070C0"/>
                </a:solidFill>
              </a:rPr>
              <a:t>Discussion</a:t>
            </a:r>
          </a:p>
        </p:txBody>
      </p:sp>
    </p:spTree>
    <p:extLst>
      <p:ext uri="{BB962C8B-B14F-4D97-AF65-F5344CB8AC3E}">
        <p14:creationId xmlns:p14="http://schemas.microsoft.com/office/powerpoint/2010/main" val="24431116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a:gsLst>
            <a:gs pos="55500">
              <a:schemeClr val="accent2">
                <a:lumMod val="40000"/>
                <a:lumOff val="60000"/>
              </a:schemeClr>
            </a:gs>
            <a:gs pos="37000">
              <a:srgbClr val="C6E0D9"/>
            </a:gs>
            <a:gs pos="0">
              <a:schemeClr val="accent2">
                <a:lumMod val="40000"/>
                <a:lumOff val="60000"/>
              </a:schemeClr>
            </a:gs>
            <a:gs pos="74000">
              <a:schemeClr val="tx2">
                <a:lumMod val="25000"/>
                <a:lumOff val="75000"/>
              </a:schemeClr>
            </a:gs>
            <a:gs pos="83000">
              <a:schemeClr val="accent3">
                <a:lumMod val="40000"/>
                <a:lumOff val="60000"/>
              </a:schemeClr>
            </a:gs>
            <a:gs pos="100000">
              <a:schemeClr val="accent2">
                <a:lumMod val="60000"/>
                <a:lumOff val="40000"/>
              </a:schemeClr>
            </a:gs>
          </a:gsLst>
          <a:lin ang="5400000" scaled="1"/>
        </a:gra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0AE6A7B-55BE-C232-B736-6C4C9D5AA3FC}"/>
              </a:ext>
            </a:extLst>
          </p:cNvPr>
          <p:cNvSpPr txBox="1"/>
          <p:nvPr/>
        </p:nvSpPr>
        <p:spPr>
          <a:xfrm>
            <a:off x="190500" y="285607"/>
            <a:ext cx="7147560" cy="6286786"/>
          </a:xfrm>
          <a:prstGeom prst="rect">
            <a:avLst/>
          </a:prstGeom>
          <a:noFill/>
        </p:spPr>
        <p:txBody>
          <a:bodyPr wrap="square">
            <a:spAutoFit/>
          </a:bodyPr>
          <a:lstStyle/>
          <a:p>
            <a:pPr>
              <a:lnSpc>
                <a:spcPts val="1500"/>
              </a:lnSpc>
              <a:spcAft>
                <a:spcPts val="800"/>
              </a:spcAft>
              <a:buNone/>
            </a:pPr>
            <a:r>
              <a:rPr lang="en-GB" sz="2400" b="1" kern="0" dirty="0">
                <a:effectLst/>
                <a:latin typeface="Segoe UI" panose="020B0502040204020203" pitchFamily="34" charset="0"/>
                <a:ea typeface="Times New Roman" panose="02020603050405020304" pitchFamily="18" charset="0"/>
                <a:cs typeface="Arial" panose="020B0604020202020204" pitchFamily="34" charset="0"/>
              </a:rPr>
              <a:t>4. Methodological limitations and strengths</a:t>
            </a:r>
          </a:p>
          <a:p>
            <a:pPr>
              <a:lnSpc>
                <a:spcPts val="1500"/>
              </a:lnSpc>
              <a:spcAft>
                <a:spcPts val="800"/>
              </a:spcAft>
              <a:buNone/>
            </a:pPr>
            <a:endParaRPr lang="en-GB" kern="0" dirty="0">
              <a:effectLst/>
              <a:latin typeface="Segoe UI" panose="020B0502040204020203" pitchFamily="34" charset="0"/>
              <a:ea typeface="Times New Roman" panose="02020603050405020304" pitchFamily="18" charset="0"/>
              <a:cs typeface="Arial" panose="020B0604020202020204" pitchFamily="34" charset="0"/>
            </a:endParaRPr>
          </a:p>
          <a:p>
            <a:pPr>
              <a:lnSpc>
                <a:spcPts val="1500"/>
              </a:lnSpc>
              <a:spcAft>
                <a:spcPts val="800"/>
              </a:spcAft>
              <a:buNone/>
            </a:pPr>
            <a:r>
              <a:rPr lang="en-GB" kern="0" dirty="0">
                <a:effectLst/>
                <a:latin typeface="Segoe UI" panose="020B0502040204020203" pitchFamily="34" charset="0"/>
                <a:ea typeface="Times New Roman" panose="02020603050405020304" pitchFamily="18" charset="0"/>
                <a:cs typeface="Arial" panose="020B0604020202020204" pitchFamily="34" charset="0"/>
              </a:rPr>
              <a:t>This may include:</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kern="0" dirty="0">
                <a:effectLst/>
                <a:latin typeface="Segoe UI" panose="020B0502040204020203" pitchFamily="34" charset="0"/>
                <a:ea typeface="Times New Roman" panose="02020603050405020304" pitchFamily="18" charset="0"/>
                <a:cs typeface="Arial" panose="020B0604020202020204" pitchFamily="34" charset="0"/>
              </a:rPr>
              <a:t>strengths and limitations of your analytic approach</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kern="0" dirty="0">
                <a:effectLst/>
                <a:latin typeface="Segoe UI" panose="020B0502040204020203" pitchFamily="34" charset="0"/>
                <a:ea typeface="Times New Roman" panose="02020603050405020304" pitchFamily="18" charset="0"/>
                <a:cs typeface="Arial" panose="020B0604020202020204" pitchFamily="34" charset="0"/>
              </a:rPr>
              <a:t>sampling or contextual constraints</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kern="0" dirty="0">
                <a:effectLst/>
                <a:latin typeface="Segoe UI" panose="020B0502040204020203" pitchFamily="34" charset="0"/>
                <a:ea typeface="Times New Roman" panose="02020603050405020304" pitchFamily="18" charset="0"/>
                <a:cs typeface="Arial" panose="020B0604020202020204" pitchFamily="34" charset="0"/>
              </a:rPr>
              <a:t>This is </a:t>
            </a:r>
            <a:r>
              <a:rPr lang="en-GB" i="1" kern="0" dirty="0">
                <a:effectLst/>
                <a:latin typeface="Segoe UI" panose="020B0502040204020203" pitchFamily="34" charset="0"/>
                <a:ea typeface="Times New Roman" panose="02020603050405020304" pitchFamily="18" charset="0"/>
                <a:cs typeface="Arial" panose="020B0604020202020204" pitchFamily="34" charset="0"/>
              </a:rPr>
              <a:t>not</a:t>
            </a:r>
            <a:r>
              <a:rPr lang="en-GB" kern="0" dirty="0">
                <a:effectLst/>
                <a:latin typeface="Segoe UI" panose="020B0502040204020203" pitchFamily="34" charset="0"/>
                <a:ea typeface="Times New Roman" panose="02020603050405020304" pitchFamily="18" charset="0"/>
                <a:cs typeface="Arial" panose="020B0604020202020204" pitchFamily="34" charset="0"/>
              </a:rPr>
              <a:t> self-criticism, but showing analytic transparency.</a:t>
            </a:r>
          </a:p>
          <a:p>
            <a:pPr>
              <a:lnSpc>
                <a:spcPts val="1500"/>
              </a:lnSpc>
              <a:spcAft>
                <a:spcPts val="800"/>
              </a:spcAft>
              <a:buNone/>
            </a:pP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2400" b="1" kern="0" dirty="0">
                <a:effectLst/>
                <a:latin typeface="Segoe UI" panose="020B0502040204020203" pitchFamily="34" charset="0"/>
                <a:ea typeface="Times New Roman" panose="02020603050405020304" pitchFamily="18" charset="0"/>
                <a:cs typeface="Arial" panose="020B0604020202020204" pitchFamily="34" charset="0"/>
              </a:rPr>
              <a:t>5. Practical and/or Theoretical Implications</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kern="0" dirty="0">
                <a:effectLst/>
                <a:latin typeface="Segoe UI" panose="020B0502040204020203" pitchFamily="34" charset="0"/>
                <a:ea typeface="Times New Roman" panose="02020603050405020304" pitchFamily="18" charset="0"/>
                <a:cs typeface="Arial" panose="020B0604020202020204" pitchFamily="34" charset="0"/>
              </a:rPr>
              <a:t>Discuss:</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kern="0" dirty="0">
                <a:effectLst/>
                <a:latin typeface="Segoe UI" panose="020B0502040204020203" pitchFamily="34" charset="0"/>
                <a:ea typeface="Times New Roman" panose="02020603050405020304" pitchFamily="18" charset="0"/>
                <a:cs typeface="Arial" panose="020B0604020202020204" pitchFamily="34" charset="0"/>
              </a:rPr>
              <a:t>what should practitioners, policymakers, or educators do with your findings?</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kern="0" dirty="0">
                <a:effectLst/>
                <a:latin typeface="Segoe UI" panose="020B0502040204020203" pitchFamily="34" charset="0"/>
                <a:ea typeface="Times New Roman" panose="02020603050405020304" pitchFamily="18" charset="0"/>
                <a:cs typeface="Arial" panose="020B0604020202020204" pitchFamily="34" charset="0"/>
              </a:rPr>
              <a:t>implications for theory, conceptual understanding, or future qualitative research</a:t>
            </a:r>
          </a:p>
          <a:p>
            <a:pPr marL="342900" lvl="0" indent="-342900">
              <a:lnSpc>
                <a:spcPts val="1500"/>
              </a:lnSpc>
              <a:spcAft>
                <a:spcPts val="800"/>
              </a:spcAft>
              <a:buSzPts val="1000"/>
              <a:buFont typeface="Symbol" panose="05050102010706020507" pitchFamily="18" charset="2"/>
              <a:buChar char=""/>
              <a:tabLst>
                <a:tab pos="457200" algn="l"/>
              </a:tabLst>
            </a:pPr>
            <a:endParaRPr lang="en-GB" kern="0" dirty="0">
              <a:effectLst/>
              <a:latin typeface="Segoe UI" panose="020B0502040204020203" pitchFamily="34" charset="0"/>
              <a:ea typeface="Times New Roman" panose="02020603050405020304" pitchFamily="18" charset="0"/>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sz="2400" b="1" kern="0" dirty="0">
                <a:effectLst/>
                <a:latin typeface="Segoe UI" panose="020B0502040204020203" pitchFamily="34" charset="0"/>
                <a:ea typeface="Times New Roman" panose="02020603050405020304" pitchFamily="18" charset="0"/>
                <a:cs typeface="Arial" panose="020B0604020202020204" pitchFamily="34" charset="0"/>
              </a:rPr>
              <a:t>6. Future Research Directions</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kern="0" dirty="0">
                <a:effectLst/>
                <a:latin typeface="Segoe UI" panose="020B0502040204020203" pitchFamily="34" charset="0"/>
                <a:ea typeface="Times New Roman" panose="02020603050405020304" pitchFamily="18" charset="0"/>
                <a:cs typeface="Arial" panose="020B0604020202020204" pitchFamily="34" charset="0"/>
              </a:rPr>
              <a:t>Suggest:</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kern="0" dirty="0">
                <a:effectLst/>
                <a:latin typeface="Segoe UI" panose="020B0502040204020203" pitchFamily="34" charset="0"/>
                <a:ea typeface="Times New Roman" panose="02020603050405020304" pitchFamily="18" charset="0"/>
                <a:cs typeface="Arial" panose="020B0604020202020204" pitchFamily="34" charset="0"/>
              </a:rPr>
              <a:t>areas that need deeper exploration</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kern="0" dirty="0">
                <a:effectLst/>
                <a:latin typeface="Segoe UI" panose="020B0502040204020203" pitchFamily="34" charset="0"/>
                <a:ea typeface="Times New Roman" panose="02020603050405020304" pitchFamily="18" charset="0"/>
                <a:cs typeface="Arial" panose="020B0604020202020204" pitchFamily="34" charset="0"/>
              </a:rPr>
              <a:t>methodological innovations that could help</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ts val="1500"/>
              </a:lnSpc>
              <a:spcAft>
                <a:spcPts val="800"/>
              </a:spcAft>
              <a:buSzPts val="1000"/>
              <a:buFont typeface="Symbol" panose="05050102010706020507" pitchFamily="18" charset="2"/>
              <a:buChar char=""/>
              <a:tabLst>
                <a:tab pos="457200" algn="l"/>
              </a:tabLst>
            </a:pPr>
            <a:r>
              <a:rPr lang="en-GB" kern="0" dirty="0">
                <a:effectLst/>
                <a:latin typeface="Segoe UI" panose="020B0502040204020203" pitchFamily="34" charset="0"/>
                <a:ea typeface="Times New Roman" panose="02020603050405020304" pitchFamily="18" charset="0"/>
                <a:cs typeface="Arial" panose="020B0604020202020204" pitchFamily="34" charset="0"/>
              </a:rPr>
              <a:t>arising questions your analysis raises</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a:lnSpc>
                <a:spcPts val="1500"/>
              </a:lnSpc>
              <a:spcAft>
                <a:spcPts val="800"/>
              </a:spcAft>
              <a:buNone/>
            </a:pPr>
            <a:r>
              <a:rPr lang="en-GB" kern="0" dirty="0">
                <a:effectLst/>
                <a:latin typeface="Segoe UI" panose="020B0502040204020203" pitchFamily="34" charset="0"/>
                <a:ea typeface="Times New Roman" panose="02020603050405020304" pitchFamily="18" charset="0"/>
                <a:cs typeface="Arial" panose="020B0604020202020204" pitchFamily="34" charset="0"/>
              </a:rPr>
              <a:t>Keep these realistic and meaningful.</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p:txBody>
      </p:sp>
      <p:sp>
        <p:nvSpPr>
          <p:cNvPr id="7" name="TextBox 6">
            <a:extLst>
              <a:ext uri="{FF2B5EF4-FFF2-40B4-BE49-F238E27FC236}">
                <a16:creationId xmlns:a16="http://schemas.microsoft.com/office/drawing/2014/main" id="{ABC26DDA-B086-11AB-114D-3F95A08A3459}"/>
              </a:ext>
            </a:extLst>
          </p:cNvPr>
          <p:cNvSpPr txBox="1"/>
          <p:nvPr/>
        </p:nvSpPr>
        <p:spPr>
          <a:xfrm>
            <a:off x="7437120" y="2721045"/>
            <a:ext cx="4442460" cy="3744615"/>
          </a:xfrm>
          <a:prstGeom prst="rect">
            <a:avLst/>
          </a:prstGeom>
          <a:noFill/>
        </p:spPr>
        <p:txBody>
          <a:bodyPr wrap="square">
            <a:spAutoFit/>
          </a:bodyPr>
          <a:lstStyle/>
          <a:p>
            <a:pPr>
              <a:spcAft>
                <a:spcPts val="800"/>
              </a:spcAft>
              <a:buNone/>
            </a:pPr>
            <a:r>
              <a:rPr lang="en-GB" sz="3600" b="1" kern="0" dirty="0">
                <a:latin typeface="Segoe UI" panose="020B0502040204020203" pitchFamily="34" charset="0"/>
                <a:ea typeface="Times New Roman" panose="02020603050405020304" pitchFamily="18" charset="0"/>
                <a:cs typeface="Arial" panose="020B0604020202020204" pitchFamily="34" charset="0"/>
              </a:rPr>
              <a:t>Conclusion</a:t>
            </a:r>
            <a:endParaRPr lang="en-GB" sz="3200" kern="100" dirty="0">
              <a:effectLst/>
              <a:latin typeface="Aptos" panose="020B0004020202020204" pitchFamily="34" charset="0"/>
              <a:ea typeface="DengXian" panose="02010600030101010101" pitchFamily="2" charset="-122"/>
              <a:cs typeface="Arial" panose="020B0604020202020204" pitchFamily="34" charset="0"/>
            </a:endParaRPr>
          </a:p>
          <a:p>
            <a:pPr>
              <a:spcAft>
                <a:spcPts val="800"/>
              </a:spcAft>
              <a:buNone/>
            </a:pPr>
            <a:r>
              <a:rPr lang="en-GB" sz="2400" kern="0" dirty="0">
                <a:effectLst/>
                <a:latin typeface="Segoe UI" panose="020B0502040204020203" pitchFamily="34" charset="0"/>
                <a:ea typeface="Times New Roman" panose="02020603050405020304" pitchFamily="18" charset="0"/>
                <a:cs typeface="Arial" panose="020B0604020202020204" pitchFamily="34" charset="0"/>
              </a:rPr>
              <a:t>A short, strong statement summarising:</a:t>
            </a:r>
            <a:endParaRPr lang="en-GB" sz="32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spcAft>
                <a:spcPts val="800"/>
              </a:spcAft>
              <a:buSzPts val="1000"/>
              <a:buFont typeface="Symbol" panose="05050102010706020507" pitchFamily="18" charset="2"/>
              <a:buChar char=""/>
              <a:tabLst>
                <a:tab pos="457200" algn="l"/>
              </a:tabLst>
            </a:pPr>
            <a:r>
              <a:rPr lang="en-GB" sz="2400" kern="0" dirty="0">
                <a:effectLst/>
                <a:latin typeface="Segoe UI" panose="020B0502040204020203" pitchFamily="34" charset="0"/>
                <a:ea typeface="Times New Roman" panose="02020603050405020304" pitchFamily="18" charset="0"/>
                <a:cs typeface="Arial" panose="020B0604020202020204" pitchFamily="34" charset="0"/>
              </a:rPr>
              <a:t>the overall contribution</a:t>
            </a:r>
            <a:endParaRPr lang="en-GB" sz="32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spcAft>
                <a:spcPts val="800"/>
              </a:spcAft>
              <a:buSzPts val="1000"/>
              <a:buFont typeface="Symbol" panose="05050102010706020507" pitchFamily="18" charset="2"/>
              <a:buChar char=""/>
              <a:tabLst>
                <a:tab pos="457200" algn="l"/>
              </a:tabLst>
            </a:pPr>
            <a:r>
              <a:rPr lang="en-GB" sz="2400" kern="0" dirty="0">
                <a:effectLst/>
                <a:latin typeface="Segoe UI" panose="020B0502040204020203" pitchFamily="34" charset="0"/>
                <a:ea typeface="Times New Roman" panose="02020603050405020304" pitchFamily="18" charset="0"/>
                <a:cs typeface="Arial" panose="020B0604020202020204" pitchFamily="34" charset="0"/>
              </a:rPr>
              <a:t>the value of your thematic insights</a:t>
            </a:r>
            <a:endParaRPr lang="en-GB" sz="32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spcAft>
                <a:spcPts val="800"/>
              </a:spcAft>
              <a:buSzPts val="1000"/>
              <a:buFont typeface="Symbol" panose="05050102010706020507" pitchFamily="18" charset="2"/>
              <a:buChar char=""/>
              <a:tabLst>
                <a:tab pos="457200" algn="l"/>
              </a:tabLst>
            </a:pPr>
            <a:r>
              <a:rPr lang="en-GB" sz="2400" kern="0" dirty="0">
                <a:effectLst/>
                <a:latin typeface="Segoe UI" panose="020B0502040204020203" pitchFamily="34" charset="0"/>
                <a:ea typeface="Times New Roman" panose="02020603050405020304" pitchFamily="18" charset="0"/>
                <a:cs typeface="Arial" panose="020B0604020202020204" pitchFamily="34" charset="0"/>
              </a:rPr>
              <a:t>why this study matters</a:t>
            </a:r>
            <a:endParaRPr lang="en-GB" sz="3200" kern="100" dirty="0">
              <a:effectLst/>
              <a:latin typeface="Aptos" panose="020B0004020202020204" pitchFamily="34" charset="0"/>
              <a:ea typeface="DengXian" panose="02010600030101010101" pitchFamily="2" charset="-122"/>
              <a:cs typeface="Arial" panose="020B0604020202020204" pitchFamily="34" charset="0"/>
            </a:endParaRPr>
          </a:p>
          <a:p>
            <a:pPr>
              <a:spcAft>
                <a:spcPts val="800"/>
              </a:spcAft>
              <a:buNone/>
            </a:pPr>
            <a:r>
              <a:rPr lang="en-GB" sz="2400" kern="0" dirty="0">
                <a:effectLst/>
                <a:latin typeface="Segoe UI" panose="020B0502040204020203" pitchFamily="34" charset="0"/>
                <a:ea typeface="Times New Roman" panose="02020603050405020304" pitchFamily="18" charset="0"/>
                <a:cs typeface="Arial" panose="020B0604020202020204" pitchFamily="34" charset="0"/>
              </a:rPr>
              <a:t>Avoid repeating the results.</a:t>
            </a:r>
            <a:endParaRPr lang="en-GB" sz="3200" kern="100" dirty="0">
              <a:effectLst/>
              <a:latin typeface="Aptos" panose="020B0004020202020204" pitchFamily="34" charset="0"/>
              <a:ea typeface="DengXian" panose="02010600030101010101" pitchFamily="2" charset="-122"/>
              <a:cs typeface="Arial" panose="020B0604020202020204" pitchFamily="34" charset="0"/>
            </a:endParaRPr>
          </a:p>
        </p:txBody>
      </p:sp>
      <p:sp>
        <p:nvSpPr>
          <p:cNvPr id="8" name="Title 1">
            <a:extLst>
              <a:ext uri="{FF2B5EF4-FFF2-40B4-BE49-F238E27FC236}">
                <a16:creationId xmlns:a16="http://schemas.microsoft.com/office/drawing/2014/main" id="{BA25BE2D-3BC3-212E-12C8-313525A3BD20}"/>
              </a:ext>
            </a:extLst>
          </p:cNvPr>
          <p:cNvSpPr>
            <a:spLocks noGrp="1"/>
          </p:cNvSpPr>
          <p:nvPr>
            <p:ph type="title"/>
          </p:nvPr>
        </p:nvSpPr>
        <p:spPr>
          <a:xfrm>
            <a:off x="7111364" y="608714"/>
            <a:ext cx="4958716" cy="1658198"/>
          </a:xfrm>
        </p:spPr>
        <p:txBody>
          <a:bodyPr>
            <a:normAutofit/>
          </a:bodyPr>
          <a:lstStyle/>
          <a:p>
            <a:r>
              <a:rPr lang="en-GB" sz="4400" dirty="0">
                <a:solidFill>
                  <a:srgbClr val="0070C0"/>
                </a:solidFill>
              </a:rPr>
              <a:t>Discussion </a:t>
            </a:r>
            <a:r>
              <a:rPr lang="en-GB" sz="4400" dirty="0" err="1">
                <a:solidFill>
                  <a:srgbClr val="0070C0"/>
                </a:solidFill>
              </a:rPr>
              <a:t>cont</a:t>
            </a:r>
            <a:r>
              <a:rPr lang="en-GB" sz="4400" dirty="0">
                <a:solidFill>
                  <a:srgbClr val="0070C0"/>
                </a:solidFill>
              </a:rPr>
              <a:t>…</a:t>
            </a:r>
          </a:p>
        </p:txBody>
      </p:sp>
    </p:spTree>
    <p:extLst>
      <p:ext uri="{BB962C8B-B14F-4D97-AF65-F5344CB8AC3E}">
        <p14:creationId xmlns:p14="http://schemas.microsoft.com/office/powerpoint/2010/main" val="10263410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7E89C3-037D-E28D-6B4E-767558139AAF}"/>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876D61A-A51F-26DD-5651-6446E8E8BB4E}"/>
              </a:ext>
            </a:extLst>
          </p:cNvPr>
          <p:cNvSpPr>
            <a:spLocks noGrp="1"/>
          </p:cNvSpPr>
          <p:nvPr>
            <p:ph idx="1"/>
          </p:nvPr>
        </p:nvSpPr>
        <p:spPr>
          <a:xfrm>
            <a:off x="193166" y="1331493"/>
            <a:ext cx="11777854" cy="5417820"/>
          </a:xfrm>
          <a:solidFill>
            <a:schemeClr val="accent1">
              <a:lumMod val="20000"/>
              <a:lumOff val="80000"/>
            </a:schemeClr>
          </a:solidFill>
        </p:spPr>
        <p:txBody>
          <a:bodyPr>
            <a:normAutofit fontScale="92500" lnSpcReduction="10000"/>
          </a:bodyPr>
          <a:lstStyle/>
          <a:p>
            <a:endParaRPr lang="en-GB" altLang="en-US" dirty="0"/>
          </a:p>
          <a:p>
            <a:r>
              <a:rPr lang="en-GB" dirty="0"/>
              <a:t>Braun, V., &amp; Clarke, V. (2006). Using thematic analysis in psychology. </a:t>
            </a:r>
            <a:r>
              <a:rPr lang="en-GB" i="1" dirty="0"/>
              <a:t>Qualitative research in psychology</a:t>
            </a:r>
            <a:r>
              <a:rPr lang="en-GB" dirty="0"/>
              <a:t>, </a:t>
            </a:r>
            <a:r>
              <a:rPr lang="en-GB" i="1" dirty="0"/>
              <a:t>3</a:t>
            </a:r>
            <a:r>
              <a:rPr lang="en-GB" dirty="0"/>
              <a:t>(2), 77-101. </a:t>
            </a:r>
            <a:r>
              <a:rPr lang="en-GB" dirty="0">
                <a:hlinkClick r:id="rId2"/>
              </a:rPr>
              <a:t>https://doi.org/10.1191/1478088706qp063oa</a:t>
            </a:r>
            <a:r>
              <a:rPr lang="en-GB" dirty="0"/>
              <a:t> </a:t>
            </a:r>
          </a:p>
          <a:p>
            <a:endParaRPr lang="en-GB" dirty="0"/>
          </a:p>
          <a:p>
            <a:r>
              <a:rPr lang="en-GB" dirty="0"/>
              <a:t>Brown, R., Anthony, R., Eyre, O., Lennon, J., Powell, V., Haslam, Z., ... &amp; Moore, G. (2025). A qualitative exploration of contextual factors within schools impacting the introduction of the new statutory ‘framework on embedding a whole school approach to emotional and mental </a:t>
            </a:r>
            <a:r>
              <a:rPr lang="en-GB" dirty="0" err="1"/>
              <a:t>wellbeing’in</a:t>
            </a:r>
            <a:r>
              <a:rPr lang="en-GB" dirty="0"/>
              <a:t> Wales. </a:t>
            </a:r>
            <a:r>
              <a:rPr lang="en-GB" i="1" dirty="0"/>
              <a:t>School Mental Health</a:t>
            </a:r>
            <a:r>
              <a:rPr lang="en-GB" dirty="0"/>
              <a:t>, </a:t>
            </a:r>
            <a:r>
              <a:rPr lang="en-GB" i="1" dirty="0"/>
              <a:t>17</a:t>
            </a:r>
            <a:r>
              <a:rPr lang="en-GB" dirty="0"/>
              <a:t>(2), 486-494. </a:t>
            </a:r>
            <a:r>
              <a:rPr lang="en-GB" dirty="0">
                <a:hlinkClick r:id="rId3"/>
              </a:rPr>
              <a:t>https://doi.org/10.1007/s12310-024-09740-z</a:t>
            </a:r>
            <a:r>
              <a:rPr lang="en-GB" dirty="0"/>
              <a:t> </a:t>
            </a:r>
          </a:p>
          <a:p>
            <a:endParaRPr lang="en-GB" dirty="0"/>
          </a:p>
          <a:p>
            <a:r>
              <a:rPr lang="en-GB" dirty="0"/>
              <a:t>Donaldson, G. (2015). </a:t>
            </a:r>
            <a:r>
              <a:rPr lang="en-GB" i="1" dirty="0"/>
              <a:t>Successful futures: Independent review of curriculum and assessment arrangements in Wales</a:t>
            </a:r>
            <a:r>
              <a:rPr lang="en-GB" dirty="0"/>
              <a:t>. WG. Retrieved October 4, 2024, from </a:t>
            </a:r>
            <a:r>
              <a:rPr lang="en-GB" dirty="0">
                <a:hlinkClick r:id="rId4"/>
              </a:rPr>
              <a:t>https://www.gov.wales/sites/default/files/publications/2018-03/successful-futures.pdf(open in a new window)</a:t>
            </a:r>
            <a:endParaRPr lang="en-GB" dirty="0"/>
          </a:p>
          <a:p>
            <a:endParaRPr lang="en-GB" dirty="0"/>
          </a:p>
          <a:p>
            <a:r>
              <a:rPr lang="en-GB" dirty="0" err="1"/>
              <a:t>Krippendoorf</a:t>
            </a:r>
            <a:r>
              <a:rPr lang="en-GB" dirty="0"/>
              <a:t>, K. (2018). </a:t>
            </a:r>
            <a:r>
              <a:rPr lang="en-GB" i="1" dirty="0"/>
              <a:t>Content analysis: An introduction to its methodology</a:t>
            </a:r>
            <a:r>
              <a:rPr lang="en-GB" dirty="0"/>
              <a:t> (2nd ed.). UK: Sage Publishing.</a:t>
            </a:r>
          </a:p>
          <a:p>
            <a:endParaRPr lang="en-GB" dirty="0"/>
          </a:p>
        </p:txBody>
      </p:sp>
      <p:sp>
        <p:nvSpPr>
          <p:cNvPr id="4" name="Rectangle 8">
            <a:extLst>
              <a:ext uri="{FF2B5EF4-FFF2-40B4-BE49-F238E27FC236}">
                <a16:creationId xmlns:a16="http://schemas.microsoft.com/office/drawing/2014/main" id="{CD01CA4D-BA54-1A70-2D84-D8278CBF2EA8}"/>
              </a:ext>
            </a:extLst>
          </p:cNvPr>
          <p:cNvSpPr>
            <a:spLocks noGrp="1" noChangeArrowheads="1"/>
          </p:cNvSpPr>
          <p:nvPr>
            <p:ph type="title"/>
          </p:nvPr>
        </p:nvSpPr>
        <p:spPr>
          <a:xfrm>
            <a:off x="396240" y="-133350"/>
            <a:ext cx="10772775" cy="1657350"/>
          </a:xfrm>
        </p:spPr>
        <p:txBody>
          <a:bodyPr>
            <a:normAutofit/>
          </a:bodyPr>
          <a:lstStyle/>
          <a:p>
            <a:pPr eaLnBrk="1" hangingPunct="1">
              <a:defRPr/>
            </a:pPr>
            <a:r>
              <a:rPr lang="en-GB" altLang="en-US" sz="4400" dirty="0"/>
              <a:t>References</a:t>
            </a:r>
          </a:p>
        </p:txBody>
      </p:sp>
      <p:sp>
        <p:nvSpPr>
          <p:cNvPr id="6" name="TextBox 5">
            <a:extLst>
              <a:ext uri="{FF2B5EF4-FFF2-40B4-BE49-F238E27FC236}">
                <a16:creationId xmlns:a16="http://schemas.microsoft.com/office/drawing/2014/main" id="{93F47F3F-6453-C54C-C5A3-33E70B4DBC95}"/>
              </a:ext>
            </a:extLst>
          </p:cNvPr>
          <p:cNvSpPr txBox="1"/>
          <p:nvPr/>
        </p:nvSpPr>
        <p:spPr>
          <a:xfrm>
            <a:off x="3188209" y="279826"/>
            <a:ext cx="8183880" cy="830997"/>
          </a:xfrm>
          <a:prstGeom prst="rect">
            <a:avLst/>
          </a:prstGeom>
          <a:noFill/>
        </p:spPr>
        <p:txBody>
          <a:bodyPr wrap="square">
            <a:spAutoFit/>
          </a:bodyPr>
          <a:lstStyle/>
          <a:p>
            <a:r>
              <a:rPr lang="en-GB" altLang="en-US" sz="2400" b="1" dirty="0"/>
              <a:t>Should be listed in alphabetical order (by author surname) in the APA format as follows: Use your reference guidelines. </a:t>
            </a:r>
          </a:p>
        </p:txBody>
      </p:sp>
      <p:sp>
        <p:nvSpPr>
          <p:cNvPr id="8" name="TextBox 7">
            <a:extLst>
              <a:ext uri="{FF2B5EF4-FFF2-40B4-BE49-F238E27FC236}">
                <a16:creationId xmlns:a16="http://schemas.microsoft.com/office/drawing/2014/main" id="{94141E65-0E9B-68C9-CD81-AABD33B446BC}"/>
              </a:ext>
            </a:extLst>
          </p:cNvPr>
          <p:cNvSpPr txBox="1"/>
          <p:nvPr/>
        </p:nvSpPr>
        <p:spPr>
          <a:xfrm>
            <a:off x="7500557" y="1331493"/>
            <a:ext cx="6096000" cy="369332"/>
          </a:xfrm>
          <a:prstGeom prst="rect">
            <a:avLst/>
          </a:prstGeom>
          <a:noFill/>
        </p:spPr>
        <p:txBody>
          <a:bodyPr wrap="square">
            <a:spAutoFit/>
          </a:bodyPr>
          <a:lstStyle/>
          <a:p>
            <a:r>
              <a:rPr lang="en-GB" altLang="en-US" b="1" dirty="0"/>
              <a:t>(References are not included in the word count)</a:t>
            </a:r>
            <a:endParaRPr lang="en-GB" dirty="0"/>
          </a:p>
        </p:txBody>
      </p:sp>
    </p:spTree>
    <p:extLst>
      <p:ext uri="{BB962C8B-B14F-4D97-AF65-F5344CB8AC3E}">
        <p14:creationId xmlns:p14="http://schemas.microsoft.com/office/powerpoint/2010/main" val="8304768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338455" y="106680"/>
            <a:ext cx="8153400" cy="990600"/>
          </a:xfrm>
        </p:spPr>
        <p:txBody>
          <a:bodyPr/>
          <a:lstStyle/>
          <a:p>
            <a:pPr eaLnBrk="1" hangingPunct="1">
              <a:defRPr/>
            </a:pPr>
            <a:r>
              <a:rPr lang="en-GB" altLang="en-US" dirty="0"/>
              <a:t>Appendices</a:t>
            </a:r>
          </a:p>
        </p:txBody>
      </p:sp>
      <p:sp>
        <p:nvSpPr>
          <p:cNvPr id="20483" name="Rectangle 3"/>
          <p:cNvSpPr>
            <a:spLocks noGrp="1" noChangeArrowheads="1"/>
          </p:cNvSpPr>
          <p:nvPr>
            <p:ph idx="1"/>
          </p:nvPr>
        </p:nvSpPr>
        <p:spPr>
          <a:xfrm>
            <a:off x="103187" y="1203960"/>
            <a:ext cx="11985625" cy="6179820"/>
          </a:xfrm>
        </p:spPr>
        <p:txBody>
          <a:bodyPr>
            <a:normAutofit/>
          </a:bodyPr>
          <a:lstStyle/>
          <a:p>
            <a:pPr eaLnBrk="1" hangingPunct="1">
              <a:lnSpc>
                <a:spcPct val="90000"/>
              </a:lnSpc>
              <a:defRPr/>
            </a:pPr>
            <a:r>
              <a:rPr lang="en-GB" altLang="en-US" sz="2800" dirty="0"/>
              <a:t>Reference material that may be useful to the reader: For qualitative studies, these may include:</a:t>
            </a:r>
          </a:p>
          <a:p>
            <a:pPr lvl="1" eaLnBrk="1" hangingPunct="1">
              <a:lnSpc>
                <a:spcPct val="150000"/>
              </a:lnSpc>
              <a:defRPr/>
            </a:pPr>
            <a:r>
              <a:rPr lang="en-GB" altLang="en-US" dirty="0"/>
              <a:t>Interview Schedules</a:t>
            </a:r>
          </a:p>
          <a:p>
            <a:pPr lvl="1" eaLnBrk="1" hangingPunct="1">
              <a:lnSpc>
                <a:spcPct val="150000"/>
              </a:lnSpc>
              <a:defRPr/>
            </a:pPr>
            <a:r>
              <a:rPr lang="en-GB" altLang="en-US" dirty="0"/>
              <a:t>Information sheets/Consent forms / Debrief forms (just an example, not the signed version). </a:t>
            </a:r>
          </a:p>
          <a:p>
            <a:pPr lvl="1" eaLnBrk="1" hangingPunct="1">
              <a:lnSpc>
                <a:spcPct val="150000"/>
              </a:lnSpc>
              <a:defRPr/>
            </a:pPr>
            <a:r>
              <a:rPr lang="en-GB" altLang="en-US" dirty="0"/>
              <a:t>Transcripts with annotations </a:t>
            </a:r>
          </a:p>
          <a:p>
            <a:pPr lvl="1" eaLnBrk="1" hangingPunct="1">
              <a:lnSpc>
                <a:spcPct val="150000"/>
              </a:lnSpc>
              <a:defRPr/>
            </a:pPr>
            <a:r>
              <a:rPr lang="en-GB" altLang="en-US" dirty="0"/>
              <a:t>Codes (as per the example earlier on)</a:t>
            </a:r>
          </a:p>
          <a:p>
            <a:pPr lvl="1">
              <a:lnSpc>
                <a:spcPct val="150000"/>
              </a:lnSpc>
              <a:defRPr/>
            </a:pPr>
            <a:r>
              <a:rPr lang="en-GB" dirty="0"/>
              <a:t>Evidence of grouping and clustering codes to themes</a:t>
            </a:r>
            <a:endParaRPr lang="en-GB" altLang="en-US" dirty="0"/>
          </a:p>
          <a:p>
            <a:pPr lvl="1" eaLnBrk="1" hangingPunct="1">
              <a:lnSpc>
                <a:spcPct val="90000"/>
              </a:lnSpc>
              <a:defRPr/>
            </a:pPr>
            <a:endParaRPr lang="en-GB" altLang="en-US" dirty="0"/>
          </a:p>
          <a:p>
            <a:pPr marL="4572" lvl="1" indent="0" eaLnBrk="1" hangingPunct="1">
              <a:lnSpc>
                <a:spcPct val="90000"/>
              </a:lnSpc>
              <a:buNone/>
              <a:defRPr/>
            </a:pPr>
            <a:r>
              <a:rPr lang="en-GB" altLang="en-US" sz="2600" b="1" dirty="0"/>
              <a:t>Please number them appropriately – i.e., appendix 1 interview questions, appendix 2 consent form etc. </a:t>
            </a:r>
            <a:endParaRPr lang="en-GB" altLang="en-US" b="1" dirty="0"/>
          </a:p>
        </p:txBody>
      </p:sp>
      <p:sp>
        <p:nvSpPr>
          <p:cNvPr id="3" name="TextBox 2">
            <a:extLst>
              <a:ext uri="{FF2B5EF4-FFF2-40B4-BE49-F238E27FC236}">
                <a16:creationId xmlns:a16="http://schemas.microsoft.com/office/drawing/2014/main" id="{0089ACBA-80BA-FFA2-CA74-3DED648E9D12}"/>
              </a:ext>
            </a:extLst>
          </p:cNvPr>
          <p:cNvSpPr txBox="1"/>
          <p:nvPr/>
        </p:nvSpPr>
        <p:spPr>
          <a:xfrm>
            <a:off x="6827202" y="337304"/>
            <a:ext cx="6115050" cy="369332"/>
          </a:xfrm>
          <a:prstGeom prst="rect">
            <a:avLst/>
          </a:prstGeom>
          <a:noFill/>
        </p:spPr>
        <p:txBody>
          <a:bodyPr wrap="square">
            <a:spAutoFit/>
          </a:bodyPr>
          <a:lstStyle/>
          <a:p>
            <a:r>
              <a:rPr lang="en-GB" altLang="en-US" b="1" dirty="0"/>
              <a:t>(Appendices are not included in the word count)</a:t>
            </a:r>
            <a:endParaRPr lang="en-GB" dirty="0"/>
          </a:p>
        </p:txBody>
      </p:sp>
    </p:spTree>
    <p:extLst>
      <p:ext uri="{BB962C8B-B14F-4D97-AF65-F5344CB8AC3E}">
        <p14:creationId xmlns:p14="http://schemas.microsoft.com/office/powerpoint/2010/main" val="10262344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animEffect transition="in" filter="blinds(horizontal)">
                                      <p:cBhvr>
                                        <p:cTn id="7" dur="500"/>
                                        <p:tgtEl>
                                          <p:spTgt spid="2048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0483">
                                            <p:txEl>
                                              <p:pRg st="1" end="1"/>
                                            </p:txEl>
                                          </p:spTgt>
                                        </p:tgtEl>
                                        <p:attrNameLst>
                                          <p:attrName>style.visibility</p:attrName>
                                        </p:attrNameLst>
                                      </p:cBhvr>
                                      <p:to>
                                        <p:strVal val="visible"/>
                                      </p:to>
                                    </p:set>
                                    <p:animEffect transition="in" filter="blinds(horizontal)">
                                      <p:cBhvr>
                                        <p:cTn id="12" dur="500"/>
                                        <p:tgtEl>
                                          <p:spTgt spid="2048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0483">
                                            <p:txEl>
                                              <p:pRg st="2" end="2"/>
                                            </p:txEl>
                                          </p:spTgt>
                                        </p:tgtEl>
                                        <p:attrNameLst>
                                          <p:attrName>style.visibility</p:attrName>
                                        </p:attrNameLst>
                                      </p:cBhvr>
                                      <p:to>
                                        <p:strVal val="visible"/>
                                      </p:to>
                                    </p:set>
                                    <p:animEffect transition="in" filter="blinds(horizontal)">
                                      <p:cBhvr>
                                        <p:cTn id="17" dur="500"/>
                                        <p:tgtEl>
                                          <p:spTgt spid="20483">
                                            <p:txEl>
                                              <p:pRg st="2" end="2"/>
                                            </p:txEl>
                                          </p:spTgt>
                                        </p:tgtEl>
                                      </p:cBhvr>
                                    </p:animEffect>
                                  </p:childTnLst>
                                </p:cTn>
                              </p:par>
                              <p:par>
                                <p:cTn id="18" presetID="3" presetClass="entr" presetSubtype="10" fill="hold" grpId="0" nodeType="withEffect">
                                  <p:stCondLst>
                                    <p:cond delay="0"/>
                                  </p:stCondLst>
                                  <p:childTnLst>
                                    <p:set>
                                      <p:cBhvr>
                                        <p:cTn id="19" dur="1" fill="hold">
                                          <p:stCondLst>
                                            <p:cond delay="0"/>
                                          </p:stCondLst>
                                        </p:cTn>
                                        <p:tgtEl>
                                          <p:spTgt spid="20483">
                                            <p:txEl>
                                              <p:pRg st="3" end="3"/>
                                            </p:txEl>
                                          </p:spTgt>
                                        </p:tgtEl>
                                        <p:attrNameLst>
                                          <p:attrName>style.visibility</p:attrName>
                                        </p:attrNameLst>
                                      </p:cBhvr>
                                      <p:to>
                                        <p:strVal val="visible"/>
                                      </p:to>
                                    </p:set>
                                    <p:animEffect transition="in" filter="blinds(horizontal)">
                                      <p:cBhvr>
                                        <p:cTn id="20" dur="500"/>
                                        <p:tgtEl>
                                          <p:spTgt spid="20483">
                                            <p:txEl>
                                              <p:pRg st="3" end="3"/>
                                            </p:txEl>
                                          </p:spTgt>
                                        </p:tgtEl>
                                      </p:cBhvr>
                                    </p:animEffect>
                                  </p:childTnLst>
                                </p:cTn>
                              </p:par>
                              <p:par>
                                <p:cTn id="21" presetID="3" presetClass="entr" presetSubtype="10" fill="hold" grpId="0" nodeType="withEffect">
                                  <p:stCondLst>
                                    <p:cond delay="0"/>
                                  </p:stCondLst>
                                  <p:childTnLst>
                                    <p:set>
                                      <p:cBhvr>
                                        <p:cTn id="22" dur="1" fill="hold">
                                          <p:stCondLst>
                                            <p:cond delay="0"/>
                                          </p:stCondLst>
                                        </p:cTn>
                                        <p:tgtEl>
                                          <p:spTgt spid="20483">
                                            <p:txEl>
                                              <p:pRg st="4" end="4"/>
                                            </p:txEl>
                                          </p:spTgt>
                                        </p:tgtEl>
                                        <p:attrNameLst>
                                          <p:attrName>style.visibility</p:attrName>
                                        </p:attrNameLst>
                                      </p:cBhvr>
                                      <p:to>
                                        <p:strVal val="visible"/>
                                      </p:to>
                                    </p:set>
                                    <p:animEffect transition="in" filter="blinds(horizontal)">
                                      <p:cBhvr>
                                        <p:cTn id="23" dur="500"/>
                                        <p:tgtEl>
                                          <p:spTgt spid="20483">
                                            <p:txEl>
                                              <p:pRg st="4" end="4"/>
                                            </p:txEl>
                                          </p:spTgt>
                                        </p:tgtEl>
                                      </p:cBhvr>
                                    </p:animEffect>
                                  </p:childTnLst>
                                </p:cTn>
                              </p:par>
                              <p:par>
                                <p:cTn id="24" presetID="3" presetClass="entr" presetSubtype="10" fill="hold" grpId="0" nodeType="withEffect">
                                  <p:stCondLst>
                                    <p:cond delay="0"/>
                                  </p:stCondLst>
                                  <p:childTnLst>
                                    <p:set>
                                      <p:cBhvr>
                                        <p:cTn id="25" dur="1" fill="hold">
                                          <p:stCondLst>
                                            <p:cond delay="0"/>
                                          </p:stCondLst>
                                        </p:cTn>
                                        <p:tgtEl>
                                          <p:spTgt spid="20483">
                                            <p:txEl>
                                              <p:pRg st="5" end="5"/>
                                            </p:txEl>
                                          </p:spTgt>
                                        </p:tgtEl>
                                        <p:attrNameLst>
                                          <p:attrName>style.visibility</p:attrName>
                                        </p:attrNameLst>
                                      </p:cBhvr>
                                      <p:to>
                                        <p:strVal val="visible"/>
                                      </p:to>
                                    </p:set>
                                    <p:animEffect transition="in" filter="blinds(horizontal)">
                                      <p:cBhvr>
                                        <p:cTn id="26" dur="500"/>
                                        <p:tgtEl>
                                          <p:spTgt spid="20483">
                                            <p:txEl>
                                              <p:pRg st="5" end="5"/>
                                            </p:txEl>
                                          </p:spTgt>
                                        </p:tgtEl>
                                      </p:cBhvr>
                                    </p:animEffect>
                                  </p:childTnLst>
                                </p:cTn>
                              </p:par>
                              <p:par>
                                <p:cTn id="27" presetID="3" presetClass="entr" presetSubtype="10" fill="hold" grpId="0" nodeType="withEffect">
                                  <p:stCondLst>
                                    <p:cond delay="0"/>
                                  </p:stCondLst>
                                  <p:childTnLst>
                                    <p:set>
                                      <p:cBhvr>
                                        <p:cTn id="28" dur="1" fill="hold">
                                          <p:stCondLst>
                                            <p:cond delay="0"/>
                                          </p:stCondLst>
                                        </p:cTn>
                                        <p:tgtEl>
                                          <p:spTgt spid="20483">
                                            <p:txEl>
                                              <p:pRg st="7" end="7"/>
                                            </p:txEl>
                                          </p:spTgt>
                                        </p:tgtEl>
                                        <p:attrNameLst>
                                          <p:attrName>style.visibility</p:attrName>
                                        </p:attrNameLst>
                                      </p:cBhvr>
                                      <p:to>
                                        <p:strVal val="visible"/>
                                      </p:to>
                                    </p:set>
                                    <p:animEffect transition="in" filter="blinds(horizontal)">
                                      <p:cBhvr>
                                        <p:cTn id="29" dur="500"/>
                                        <p:tgtEl>
                                          <p:spTgt spid="2048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p:bldLst>
  </p:timing>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Metropolitan</Template>
  <TotalTime>0</TotalTime>
  <Words>3041</Words>
  <Application>Microsoft Office PowerPoint</Application>
  <PresentationFormat>Widescreen</PresentationFormat>
  <Paragraphs>306</Paragraphs>
  <Slides>20</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20</vt:i4>
      </vt:variant>
    </vt:vector>
  </HeadingPairs>
  <TitlesOfParts>
    <vt:vector size="29" baseType="lpstr">
      <vt:lpstr>Aptos</vt:lpstr>
      <vt:lpstr>Arial</vt:lpstr>
      <vt:lpstr>Calibri</vt:lpstr>
      <vt:lpstr>Calibri Light</vt:lpstr>
      <vt:lpstr>Courier New</vt:lpstr>
      <vt:lpstr>Open Sans</vt:lpstr>
      <vt:lpstr>Segoe UI</vt:lpstr>
      <vt:lpstr>Symbol</vt:lpstr>
      <vt:lpstr>Metropolitan</vt:lpstr>
      <vt:lpstr>Writing Up a Qualitative Report </vt:lpstr>
      <vt:lpstr>Structuring the Project</vt:lpstr>
      <vt:lpstr>Titles</vt:lpstr>
      <vt:lpstr>Abstract  150-200 words maximum </vt:lpstr>
      <vt:lpstr>PowerPoint Presentation</vt:lpstr>
      <vt:lpstr>Introduction / Literature Review</vt:lpstr>
      <vt:lpstr>PowerPoint Presentation</vt:lpstr>
      <vt:lpstr>PowerPoint Presentation</vt:lpstr>
      <vt:lpstr>The end of your intro/lit review needs to include the aim/objectives and your research questions</vt:lpstr>
      <vt:lpstr>Method</vt:lpstr>
      <vt:lpstr>Method cont…</vt:lpstr>
      <vt:lpstr>Method cont…</vt:lpstr>
      <vt:lpstr>Your codes need to be placed in the appendices (not in the results section). </vt:lpstr>
      <vt:lpstr>Results</vt:lpstr>
      <vt:lpstr>Themes table before you discuss your themes</vt:lpstr>
      <vt:lpstr>Theme and sub-theme example</vt:lpstr>
      <vt:lpstr>Discussion</vt:lpstr>
      <vt:lpstr>Discussion cont…</vt:lpstr>
      <vt:lpstr>References</vt:lpstr>
      <vt:lpstr>Appendices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Writing Up a Qualitative Report</dc:title>
  <dc:creator>Stuart Jones</dc:creator>
  <cp:lastModifiedBy>Charlotte Greenway</cp:lastModifiedBy>
  <cp:revision>7</cp:revision>
  <dcterms:created xsi:type="dcterms:W3CDTF">2021-12-06T17:14:47Z</dcterms:created>
  <dcterms:modified xsi:type="dcterms:W3CDTF">2026-02-18T10:20:33Z</dcterms:modified>
</cp:coreProperties>
</file>