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618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72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023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95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218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9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5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08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40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78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588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8904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1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F542989-0F65-471D-80CD-4379B81670A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B0D92B9C-6537-456E-BFF2-3A640AA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8634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09597-7FF6-8AE1-84C9-7DB7C02AB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39420"/>
            <a:ext cx="11029616" cy="1013800"/>
          </a:xfrm>
        </p:spPr>
        <p:txBody>
          <a:bodyPr/>
          <a:lstStyle/>
          <a:p>
            <a:r>
              <a:rPr lang="en-GB" dirty="0"/>
              <a:t>Assignment 2: Room Reservation 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A57B7-89A1-F230-36FC-3DCCEA96D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5047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de-DE" sz="3500" dirty="0"/>
              <a:t>Rezeptionist : Guten Morgen! Hotel Berlin. Womit kann ich Ihnen behilflich  sein?</a:t>
            </a:r>
          </a:p>
          <a:p>
            <a:pPr marL="0" indent="0">
              <a:buNone/>
            </a:pPr>
            <a:r>
              <a:rPr lang="de-DE" sz="3500" dirty="0"/>
              <a:t>Frau Schmidt: Guten Morgen! Ich möchte gerne ein Hotelzimmer buchen.</a:t>
            </a:r>
          </a:p>
          <a:p>
            <a:pPr marL="0" indent="0">
              <a:buNone/>
            </a:pPr>
            <a:r>
              <a:rPr lang="de-DE" sz="3500" dirty="0"/>
              <a:t>Rezeptionist: Schmidt gerne . Wie heißen sie?</a:t>
            </a:r>
          </a:p>
          <a:p>
            <a:pPr marL="0" indent="0">
              <a:buNone/>
            </a:pPr>
            <a:r>
              <a:rPr lang="de-DE" sz="3500" dirty="0"/>
              <a:t>Frau Schmidt: Meine Name ist Johanna Schmidt.</a:t>
            </a:r>
          </a:p>
          <a:p>
            <a:pPr marL="0" indent="0">
              <a:buNone/>
            </a:pPr>
            <a:r>
              <a:rPr lang="de-DE" sz="3500" dirty="0"/>
              <a:t> Rezeptionist: Sehr schön,  Frau Schmidt.  Für wie viele Personen?</a:t>
            </a:r>
          </a:p>
          <a:p>
            <a:pPr marL="0" indent="0">
              <a:buNone/>
            </a:pPr>
            <a:r>
              <a:rPr lang="de-DE" sz="3500" dirty="0"/>
              <a:t>Frau Schmidt: Für zwei Personen.</a:t>
            </a:r>
          </a:p>
          <a:p>
            <a:pPr marL="0" indent="0">
              <a:buNone/>
            </a:pPr>
            <a:r>
              <a:rPr lang="de-DE" sz="3500" dirty="0"/>
              <a:t>Rezeptionist: Ein oder zwei Zimmer?</a:t>
            </a:r>
          </a:p>
          <a:p>
            <a:pPr marL="0" indent="0">
              <a:buNone/>
            </a:pPr>
            <a:r>
              <a:rPr lang="de-DE" sz="3500" dirty="0"/>
              <a:t>Frau Schmidt: Ein Zimmer, bitte.</a:t>
            </a:r>
          </a:p>
          <a:p>
            <a:pPr marL="0" indent="0">
              <a:buNone/>
            </a:pPr>
            <a:r>
              <a:rPr lang="de-DE" sz="3500" dirty="0"/>
              <a:t>Rezeptionist: Ein Zimmer mit Doppelbett oder mit zwei Einzelbetten?</a:t>
            </a:r>
          </a:p>
          <a:p>
            <a:pPr marL="0" indent="0">
              <a:buNone/>
            </a:pPr>
            <a:r>
              <a:rPr lang="de-DE" sz="3500" dirty="0"/>
              <a:t>Frau Schmidt: Ein Doppelbett, bitte.</a:t>
            </a:r>
          </a:p>
          <a:p>
            <a:pPr marL="0" indent="0">
              <a:buNone/>
            </a:pPr>
            <a:r>
              <a:rPr lang="de-DE" sz="3500" dirty="0"/>
              <a:t>Rezeptionist: Sehr gerne . Für welches Datum?</a:t>
            </a:r>
          </a:p>
          <a:p>
            <a:pPr marL="0" indent="0">
              <a:buNone/>
            </a:pPr>
            <a:r>
              <a:rPr lang="de-DE" sz="3500" dirty="0"/>
              <a:t>Frau Schmidt: Für den zweiten Juni 2023.</a:t>
            </a:r>
          </a:p>
          <a:p>
            <a:pPr marL="0" indent="0">
              <a:buNone/>
            </a:pPr>
            <a:r>
              <a:rPr lang="de-DE" sz="3500" dirty="0"/>
              <a:t>Rezeptionist: Für wie viele Nächte?</a:t>
            </a:r>
          </a:p>
          <a:p>
            <a:pPr marL="0" indent="0">
              <a:buNone/>
            </a:pPr>
            <a:r>
              <a:rPr lang="de-DE" sz="3500" dirty="0"/>
              <a:t>Frau Schmidt: Für eine Nacht, bitte.</a:t>
            </a:r>
          </a:p>
          <a:p>
            <a:pPr marL="0" indent="0">
              <a:buNone/>
            </a:pPr>
            <a:r>
              <a:rPr lang="de-DE" sz="3500" dirty="0"/>
              <a:t>Rezeptionist: Gut! Alles ist reserviert . Das Zimmer kostet 83 Euro.</a:t>
            </a:r>
          </a:p>
          <a:p>
            <a:pPr marL="0" indent="0">
              <a:buNone/>
            </a:pPr>
            <a:r>
              <a:rPr lang="de-DE" sz="3500" dirty="0"/>
              <a:t>Frau Schmidt: Super! Vielen Dank. Auf Wiedersehen.</a:t>
            </a:r>
          </a:p>
          <a:p>
            <a:pPr marL="0" indent="0">
              <a:buNone/>
            </a:pPr>
            <a:r>
              <a:rPr lang="de-DE" sz="3500" dirty="0"/>
              <a:t>Rezeptionist: Danke! Auf Wiedersehen.</a:t>
            </a:r>
          </a:p>
          <a:p>
            <a:endParaRPr lang="en-GB" dirty="0"/>
          </a:p>
        </p:txBody>
      </p:sp>
      <p:pic>
        <p:nvPicPr>
          <p:cNvPr id="4" name="Ana inregistrate  Assigment 2">
            <a:hlinkClick r:id="" action="ppaction://media"/>
            <a:extLst>
              <a:ext uri="{FF2B5EF4-FFF2-40B4-BE49-F238E27FC236}">
                <a16:creationId xmlns:a16="http://schemas.microsoft.com/office/drawing/2014/main" id="{50C873D2-3F72-C642-74EA-CF385FFCC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52387" y="4365523"/>
            <a:ext cx="1818968" cy="11995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6C9C0E-3D23-CD65-0C92-B0D36F00CE93}"/>
              </a:ext>
            </a:extLst>
          </p:cNvPr>
          <p:cNvSpPr txBox="1"/>
          <p:nvPr/>
        </p:nvSpPr>
        <p:spPr>
          <a:xfrm>
            <a:off x="7433187" y="1825625"/>
            <a:ext cx="4542503" cy="2491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Student name: </a:t>
            </a:r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Anisoara Valentina Cucoranu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Student number: 2133014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Module: </a:t>
            </a:r>
            <a:r>
              <a:rPr lang="en-GB" sz="1400" b="1" i="0" dirty="0"/>
              <a:t>Foreign Languages and Cultural Awareness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Module </a:t>
            </a:r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C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ode: </a:t>
            </a:r>
            <a:r>
              <a:rPr lang="en-GB" sz="1400" b="1" dirty="0"/>
              <a:t>BMIH(5003)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Lecturer: </a:t>
            </a:r>
            <a:r>
              <a:rPr lang="en-GB" sz="1400" b="1" dirty="0"/>
              <a:t>Lisa-Marie </a:t>
            </a:r>
            <a:r>
              <a:rPr lang="en-GB" sz="1400" b="1" dirty="0" err="1"/>
              <a:t>Bassler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5171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16" ma:contentTypeDescription="Create a new document." ma:contentTypeScope="" ma:versionID="2f9b87a202f9d4e7d7f8eb88b0386bf0">
  <xsd:schema xmlns:xsd="http://www.w3.org/2001/XMLSchema" xmlns:xs="http://www.w3.org/2001/XMLSchema" xmlns:p="http://schemas.microsoft.com/office/2006/metadata/properties" xmlns:ns3="e96181bd-7638-4872-b83c-8fd44324247a" xmlns:ns4="88dc3e3e-6a5a-47f5-baa4-de851cdf642c" targetNamespace="http://schemas.microsoft.com/office/2006/metadata/properties" ma:root="true" ma:fieldsID="d55b39774187dc90f08cae4eca00b51e" ns3:_="" ns4:_="">
    <xsd:import namespace="e96181bd-7638-4872-b83c-8fd44324247a"/>
    <xsd:import namespace="88dc3e3e-6a5a-47f5-baa4-de851cdf642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MediaServiceObjectDetectorVersions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6181bd-7638-4872-b83c-8fd44324247a" xsi:nil="true"/>
  </documentManagement>
</p:properties>
</file>

<file path=customXml/itemProps1.xml><?xml version="1.0" encoding="utf-8"?>
<ds:datastoreItem xmlns:ds="http://schemas.openxmlformats.org/officeDocument/2006/customXml" ds:itemID="{6A52F4D1-462F-49EA-8557-76CE8FEF68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6181bd-7638-4872-b83c-8fd44324247a"/>
    <ds:schemaRef ds:uri="88dc3e3e-6a5a-47f5-baa4-de851cdf64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A4C3CE-276C-42FA-8E35-3FD414356B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C7D86F-049E-4932-BD84-C9AB58A336C6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e96181bd-7638-4872-b83c-8fd44324247a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88dc3e3e-6a5a-47f5-baa4-de851cdf642c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11</TotalTime>
  <Words>201</Words>
  <Application>Microsoft Office PowerPoint</Application>
  <PresentationFormat>Widescreen</PresentationFormat>
  <Paragraphs>23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Century Gothic</vt:lpstr>
      <vt:lpstr>Times New Roman</vt:lpstr>
      <vt:lpstr>Wingdings 2</vt:lpstr>
      <vt:lpstr>Quotable</vt:lpstr>
      <vt:lpstr>Assignment 2: Room Reservation 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2: Room Reservation Dialogue</dc:title>
  <dc:creator>Dumitru Alin Popa (2132755)</dc:creator>
  <cp:lastModifiedBy>Dumitru Alin Popa (2132755)</cp:lastModifiedBy>
  <cp:revision>1</cp:revision>
  <dcterms:created xsi:type="dcterms:W3CDTF">2023-05-26T11:52:31Z</dcterms:created>
  <dcterms:modified xsi:type="dcterms:W3CDTF">2023-05-26T12:03:54Z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