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955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74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855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470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958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488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789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8128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944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893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268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79799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16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311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85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139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8950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164E95B-41A4-46ED-87CB-1BEE3E922023}" type="datetimeFigureOut">
              <a:rPr lang="en-GB" smtClean="0"/>
              <a:t>09/05/2020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778AF9C-0664-4E9E-9C4D-6AE982399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77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5" r:id="rId1"/>
    <p:sldLayoutId id="2147484376" r:id="rId2"/>
    <p:sldLayoutId id="2147484377" r:id="rId3"/>
    <p:sldLayoutId id="2147484378" r:id="rId4"/>
    <p:sldLayoutId id="2147484379" r:id="rId5"/>
    <p:sldLayoutId id="2147484380" r:id="rId6"/>
    <p:sldLayoutId id="2147484381" r:id="rId7"/>
    <p:sldLayoutId id="2147484382" r:id="rId8"/>
    <p:sldLayoutId id="2147484383" r:id="rId9"/>
    <p:sldLayoutId id="2147484384" r:id="rId10"/>
    <p:sldLayoutId id="2147484385" r:id="rId11"/>
    <p:sldLayoutId id="2147484386" r:id="rId12"/>
    <p:sldLayoutId id="2147484387" r:id="rId13"/>
    <p:sldLayoutId id="2147484388" r:id="rId14"/>
    <p:sldLayoutId id="2147484389" r:id="rId15"/>
    <p:sldLayoutId id="2147484390" r:id="rId16"/>
    <p:sldLayoutId id="21474843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6145&amp;picture=male-teacher-cartoon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0672F-74F3-4BE2-801D-0A4FA4434E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4694" y="2138417"/>
            <a:ext cx="6815669" cy="15155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life:</a:t>
            </a:r>
            <a:b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 and future pathways</a:t>
            </a:r>
          </a:p>
        </p:txBody>
      </p:sp>
    </p:spTree>
    <p:extLst>
      <p:ext uri="{BB962C8B-B14F-4D97-AF65-F5344CB8AC3E}">
        <p14:creationId xmlns:p14="http://schemas.microsoft.com/office/powerpoint/2010/main" val="641713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5FEC3-802D-4167-87C3-8EC837E27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1558907"/>
            <a:ext cx="9601196" cy="1303867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school teacher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52182D-2B33-4382-9FE4-C57829EA64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8542"/>
          <a:stretch/>
        </p:blipFill>
        <p:spPr>
          <a:xfrm>
            <a:off x="4253947" y="2561864"/>
            <a:ext cx="3445565" cy="3361858"/>
          </a:xfrm>
        </p:spPr>
      </p:pic>
    </p:spTree>
    <p:extLst>
      <p:ext uri="{BB962C8B-B14F-4D97-AF65-F5344CB8AC3E}">
        <p14:creationId xmlns:p14="http://schemas.microsoft.com/office/powerpoint/2010/main" val="126640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5 Points 3">
            <a:extLst>
              <a:ext uri="{FF2B5EF4-FFF2-40B4-BE49-F238E27FC236}">
                <a16:creationId xmlns:a16="http://schemas.microsoft.com/office/drawing/2014/main" id="{C249522D-6B18-48B9-A731-EBAD45487932}"/>
              </a:ext>
            </a:extLst>
          </p:cNvPr>
          <p:cNvSpPr/>
          <p:nvPr/>
        </p:nvSpPr>
        <p:spPr>
          <a:xfrm>
            <a:off x="485362" y="516835"/>
            <a:ext cx="5716655" cy="4982817"/>
          </a:xfrm>
          <a:prstGeom prst="star5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a primary school teacher requires a passion to inspire the next generation of children with a committed attitude to fulfilling every child’s full potential 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DBF904B6-BEF0-4198-88E5-5B4D4BC66E84}"/>
              </a:ext>
            </a:extLst>
          </p:cNvPr>
          <p:cNvSpPr/>
          <p:nvPr/>
        </p:nvSpPr>
        <p:spPr>
          <a:xfrm>
            <a:off x="6202017" y="516835"/>
            <a:ext cx="5504621" cy="4982817"/>
          </a:xfrm>
          <a:prstGeom prst="star5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would be achieved by developing work and lesson plans guided by the curriculum, being delivered inside a positive classroom environment  </a:t>
            </a:r>
          </a:p>
        </p:txBody>
      </p:sp>
    </p:spTree>
    <p:extLst>
      <p:ext uri="{BB962C8B-B14F-4D97-AF65-F5344CB8AC3E}">
        <p14:creationId xmlns:p14="http://schemas.microsoft.com/office/powerpoint/2010/main" val="326126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A4906-5C85-44D8-BCD7-2685AA9C8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98967"/>
            <a:ext cx="9601196" cy="130386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366CF-DD2A-4BDD-9864-F088E784B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912534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management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Lesson plans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Events</a:t>
            </a:r>
          </a:p>
        </p:txBody>
      </p:sp>
    </p:spTree>
    <p:extLst>
      <p:ext uri="{BB962C8B-B14F-4D97-AF65-F5344CB8AC3E}">
        <p14:creationId xmlns:p14="http://schemas.microsoft.com/office/powerpoint/2010/main" val="126884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C2940-411C-49EA-B905-AE659763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512219"/>
            <a:ext cx="9601196" cy="130386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19C53-777E-4611-88FF-CCF326B9D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912534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staff in the school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Verbal and visual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Written</a:t>
            </a:r>
          </a:p>
        </p:txBody>
      </p:sp>
    </p:spTree>
    <p:extLst>
      <p:ext uri="{BB962C8B-B14F-4D97-AF65-F5344CB8AC3E}">
        <p14:creationId xmlns:p14="http://schemas.microsoft.com/office/powerpoint/2010/main" val="1059691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60940-5165-40C8-A834-F0BB2E905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98967"/>
            <a:ext cx="9601196" cy="1303867"/>
          </a:xfrm>
        </p:spPr>
        <p:txBody>
          <a:bodyPr/>
          <a:lstStyle/>
          <a:p>
            <a:r>
              <a:rPr lang="en-GB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0BA38-90F7-4A73-80CE-A54B37606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912534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Flexibility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control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Maintaining discipline 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437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6EE5-D13D-480C-9FC8-0243810EC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512219"/>
            <a:ext cx="9601196" cy="1303867"/>
          </a:xfrm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Patience and active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61F75-E985-445C-8D20-BC5E5E476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3047262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</a:rPr>
              <a:t>Body language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</a:rPr>
              <a:t>Promoting activeness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chemeClr val="tx1"/>
                </a:solidFill>
              </a:rPr>
              <a:t>Social, mental, physical well-being</a:t>
            </a:r>
          </a:p>
        </p:txBody>
      </p:sp>
    </p:spTree>
    <p:extLst>
      <p:ext uri="{BB962C8B-B14F-4D97-AF65-F5344CB8AC3E}">
        <p14:creationId xmlns:p14="http://schemas.microsoft.com/office/powerpoint/2010/main" val="73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61AAF-BFCB-4E74-9578-AB5D3F054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98967"/>
            <a:ext cx="9601196" cy="1303867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AD634-B58E-43C2-920A-5097A86F4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3007506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model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Influence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listener </a:t>
            </a:r>
          </a:p>
        </p:txBody>
      </p:sp>
    </p:spTree>
    <p:extLst>
      <p:ext uri="{BB962C8B-B14F-4D97-AF65-F5344CB8AC3E}">
        <p14:creationId xmlns:p14="http://schemas.microsoft.com/office/powerpoint/2010/main" val="2814384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5D8F9-93C9-4201-8627-F1CFF928F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C20DC-C3C7-46AE-AF3E-BE564C283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2"/>
            <a:ext cx="7358269" cy="3318936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 minded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work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Preparing and presenting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progress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Coordinating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937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9591F56-2AA7-4C79-927A-C640B551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816043"/>
            <a:ext cx="8485130" cy="44848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CF096D-BC27-45B2-BCCF-4A3C48BDCE6D}"/>
              </a:ext>
            </a:extLst>
          </p:cNvPr>
          <p:cNvSpPr txBox="1"/>
          <p:nvPr/>
        </p:nvSpPr>
        <p:spPr>
          <a:xfrm>
            <a:off x="4784035" y="5321613"/>
            <a:ext cx="4969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(Simply Psychology,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97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8B76-E817-4EE6-A9F3-7532E4ED9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F87BB-71D0-413A-8997-0A02041AD5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1AA90C-A669-4597-B2E7-96978121FFC7}"/>
              </a:ext>
            </a:extLst>
          </p:cNvPr>
          <p:cNvSpPr txBox="1"/>
          <p:nvPr/>
        </p:nvSpPr>
        <p:spPr>
          <a:xfrm>
            <a:off x="1152939" y="2650435"/>
            <a:ext cx="974365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Prospects, 2020. Primary school teacher. [Online] </a:t>
            </a:r>
          </a:p>
          <a:p>
            <a:r>
              <a:rPr lang="en-US" sz="1600" dirty="0"/>
              <a:t>Available at: https://www.prospects.ac.uk/job-profiles/primary-school-teacher</a:t>
            </a:r>
          </a:p>
          <a:p>
            <a:r>
              <a:rPr lang="en-US" sz="1600" dirty="0"/>
              <a:t>[Accessed 6 May 2020].</a:t>
            </a:r>
          </a:p>
          <a:p>
            <a:endParaRPr lang="en-US" sz="1600" dirty="0"/>
          </a:p>
          <a:p>
            <a:r>
              <a:rPr lang="en-US" sz="1600" dirty="0"/>
              <a:t>Simply Psychology, 2018. Maslow's Hierarchy of Needs. [Online] </a:t>
            </a:r>
          </a:p>
          <a:p>
            <a:r>
              <a:rPr lang="en-US" sz="1600" dirty="0"/>
              <a:t>Available at: https://www.simplypsychology.org/maslow.html</a:t>
            </a:r>
          </a:p>
          <a:p>
            <a:r>
              <a:rPr lang="en-US" sz="1600" dirty="0"/>
              <a:t>[Accessed 6 May 2020].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5975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554</TotalTime>
  <Words>198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Garamond</vt:lpstr>
      <vt:lpstr>Times New Roman</vt:lpstr>
      <vt:lpstr>Wingdings</vt:lpstr>
      <vt:lpstr>Organic</vt:lpstr>
      <vt:lpstr>Skills for life: Employability and future pathways</vt:lpstr>
      <vt:lpstr>Primary school teacher </vt:lpstr>
      <vt:lpstr>PowerPoint Presentation</vt:lpstr>
      <vt:lpstr>Organisation skills</vt:lpstr>
      <vt:lpstr>Communication skills</vt:lpstr>
      <vt:lpstr>Leadership skills</vt:lpstr>
      <vt:lpstr>Patience and active skills</vt:lpstr>
      <vt:lpstr>Motivational skills</vt:lpstr>
      <vt:lpstr>Requirements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calumjohn10@gmail.com</dc:creator>
  <cp:lastModifiedBy>calumjohn10@gmail.com</cp:lastModifiedBy>
  <cp:revision>16</cp:revision>
  <dcterms:created xsi:type="dcterms:W3CDTF">2020-05-09T12:21:39Z</dcterms:created>
  <dcterms:modified xsi:type="dcterms:W3CDTF">2020-05-10T19:45:25Z</dcterms:modified>
</cp:coreProperties>
</file>