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8" r:id="rId10"/>
    <p:sldId id="264"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1" d="100"/>
          <a:sy n="61" d="100"/>
        </p:scale>
        <p:origin x="60"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DF6988-5ECB-44EE-AFFD-C23EDE33025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94E797EE-C1DC-4430-9A1B-CD2C3CDBB9D1}">
      <dgm:prSet/>
      <dgm:spPr/>
      <dgm:t>
        <a:bodyPr/>
        <a:lstStyle/>
        <a:p>
          <a:r>
            <a:rPr lang="en-GB"/>
            <a:t>FULLERS</a:t>
          </a:r>
          <a:endParaRPr lang="en-US"/>
        </a:p>
      </dgm:t>
    </dgm:pt>
    <dgm:pt modelId="{CEF047E4-DA06-4A3C-A981-D53EC2427041}" type="parTrans" cxnId="{02B6E6FF-5D07-4EDB-93D3-0B87912DDD0B}">
      <dgm:prSet/>
      <dgm:spPr/>
      <dgm:t>
        <a:bodyPr/>
        <a:lstStyle/>
        <a:p>
          <a:endParaRPr lang="en-US"/>
        </a:p>
      </dgm:t>
    </dgm:pt>
    <dgm:pt modelId="{18936824-04D2-4852-A5AF-EB8CB40CE720}" type="sibTrans" cxnId="{02B6E6FF-5D07-4EDB-93D3-0B87912DDD0B}">
      <dgm:prSet/>
      <dgm:spPr/>
      <dgm:t>
        <a:bodyPr/>
        <a:lstStyle/>
        <a:p>
          <a:endParaRPr lang="en-US"/>
        </a:p>
      </dgm:t>
    </dgm:pt>
    <dgm:pt modelId="{AA591BD4-5883-4A17-AC64-10C8BB3D180C}">
      <dgm:prSet/>
      <dgm:spPr/>
      <dgm:t>
        <a:bodyPr/>
        <a:lstStyle/>
        <a:p>
          <a:r>
            <a:rPr lang="en-GB"/>
            <a:t>KNLOWLEDGE</a:t>
          </a:r>
          <a:endParaRPr lang="en-US"/>
        </a:p>
      </dgm:t>
    </dgm:pt>
    <dgm:pt modelId="{96204C57-A497-4209-AEA0-21348E01B4AE}" type="parTrans" cxnId="{7EF56BFC-8DD4-46FA-A121-38E0122FB7B4}">
      <dgm:prSet/>
      <dgm:spPr/>
      <dgm:t>
        <a:bodyPr/>
        <a:lstStyle/>
        <a:p>
          <a:endParaRPr lang="en-US"/>
        </a:p>
      </dgm:t>
    </dgm:pt>
    <dgm:pt modelId="{1432AB29-F941-478B-9C07-D9EB87EE96A4}" type="sibTrans" cxnId="{7EF56BFC-8DD4-46FA-A121-38E0122FB7B4}">
      <dgm:prSet/>
      <dgm:spPr/>
      <dgm:t>
        <a:bodyPr/>
        <a:lstStyle/>
        <a:p>
          <a:endParaRPr lang="en-US"/>
        </a:p>
      </dgm:t>
    </dgm:pt>
    <dgm:pt modelId="{BCBFDDD8-13DA-4477-9217-D9875F74A1A1}">
      <dgm:prSet/>
      <dgm:spPr/>
      <dgm:t>
        <a:bodyPr/>
        <a:lstStyle/>
        <a:p>
          <a:r>
            <a:rPr lang="en-GB"/>
            <a:t>SKILLS</a:t>
          </a:r>
          <a:endParaRPr lang="en-US"/>
        </a:p>
      </dgm:t>
    </dgm:pt>
    <dgm:pt modelId="{193AD5FE-71B2-451D-9DC0-51625B2BFBCA}" type="parTrans" cxnId="{5DABEE07-9263-483B-89E6-52B1FDA477C5}">
      <dgm:prSet/>
      <dgm:spPr/>
      <dgm:t>
        <a:bodyPr/>
        <a:lstStyle/>
        <a:p>
          <a:endParaRPr lang="en-US"/>
        </a:p>
      </dgm:t>
    </dgm:pt>
    <dgm:pt modelId="{FD367C04-61D1-4F99-A82D-193B9AD49B95}" type="sibTrans" cxnId="{5DABEE07-9263-483B-89E6-52B1FDA477C5}">
      <dgm:prSet/>
      <dgm:spPr/>
      <dgm:t>
        <a:bodyPr/>
        <a:lstStyle/>
        <a:p>
          <a:endParaRPr lang="en-US"/>
        </a:p>
      </dgm:t>
    </dgm:pt>
    <dgm:pt modelId="{70951096-4626-43F8-AD6C-216575778DB6}">
      <dgm:prSet/>
      <dgm:spPr/>
      <dgm:t>
        <a:bodyPr/>
        <a:lstStyle/>
        <a:p>
          <a:r>
            <a:rPr lang="en-GB"/>
            <a:t>BEHAVIOURS</a:t>
          </a:r>
          <a:endParaRPr lang="en-US"/>
        </a:p>
      </dgm:t>
    </dgm:pt>
    <dgm:pt modelId="{F7FE0614-D92A-493F-B2DC-D629F93E3BB3}" type="parTrans" cxnId="{5DECE77B-598F-4864-8DFD-3A2BFDB4F3E0}">
      <dgm:prSet/>
      <dgm:spPr/>
      <dgm:t>
        <a:bodyPr/>
        <a:lstStyle/>
        <a:p>
          <a:endParaRPr lang="en-US"/>
        </a:p>
      </dgm:t>
    </dgm:pt>
    <dgm:pt modelId="{ED3EA47C-3271-4E16-A0BC-F1A45B5509A0}" type="sibTrans" cxnId="{5DECE77B-598F-4864-8DFD-3A2BFDB4F3E0}">
      <dgm:prSet/>
      <dgm:spPr/>
      <dgm:t>
        <a:bodyPr/>
        <a:lstStyle/>
        <a:p>
          <a:endParaRPr lang="en-US"/>
        </a:p>
      </dgm:t>
    </dgm:pt>
    <dgm:pt modelId="{BADE8DBC-4285-487B-A54C-A4F5E7F2A099}">
      <dgm:prSet/>
      <dgm:spPr/>
      <dgm:t>
        <a:bodyPr/>
        <a:lstStyle/>
        <a:p>
          <a:r>
            <a:rPr lang="en-GB"/>
            <a:t>SWOT ANALISIS</a:t>
          </a:r>
          <a:endParaRPr lang="en-US"/>
        </a:p>
      </dgm:t>
    </dgm:pt>
    <dgm:pt modelId="{AA800418-C6B5-45F9-B95F-AD77C1E27270}" type="parTrans" cxnId="{225DFE83-C71D-4554-A0D2-8302E663F95A}">
      <dgm:prSet/>
      <dgm:spPr/>
      <dgm:t>
        <a:bodyPr/>
        <a:lstStyle/>
        <a:p>
          <a:endParaRPr lang="en-US"/>
        </a:p>
      </dgm:t>
    </dgm:pt>
    <dgm:pt modelId="{EE438027-B94E-4DBC-8811-37247D73F86C}" type="sibTrans" cxnId="{225DFE83-C71D-4554-A0D2-8302E663F95A}">
      <dgm:prSet/>
      <dgm:spPr/>
      <dgm:t>
        <a:bodyPr/>
        <a:lstStyle/>
        <a:p>
          <a:endParaRPr lang="en-US"/>
        </a:p>
      </dgm:t>
    </dgm:pt>
    <dgm:pt modelId="{F9D277C6-59E6-4D1A-AE71-D427A0EFBDC9}">
      <dgm:prSet/>
      <dgm:spPr/>
      <dgm:t>
        <a:bodyPr/>
        <a:lstStyle/>
        <a:p>
          <a:r>
            <a:rPr lang="en-GB"/>
            <a:t>TRAINING AND DEVELOPMENT NEEDS</a:t>
          </a:r>
          <a:endParaRPr lang="en-US"/>
        </a:p>
      </dgm:t>
    </dgm:pt>
    <dgm:pt modelId="{54AADB87-E5CA-46EE-B771-71017D1B376D}" type="parTrans" cxnId="{15AFCEE2-19DA-465D-A409-731DE0B87E89}">
      <dgm:prSet/>
      <dgm:spPr/>
      <dgm:t>
        <a:bodyPr/>
        <a:lstStyle/>
        <a:p>
          <a:endParaRPr lang="en-US"/>
        </a:p>
      </dgm:t>
    </dgm:pt>
    <dgm:pt modelId="{8D93CDB1-40A3-4C96-95A7-EDE0141A1FD5}" type="sibTrans" cxnId="{15AFCEE2-19DA-465D-A409-731DE0B87E89}">
      <dgm:prSet/>
      <dgm:spPr/>
      <dgm:t>
        <a:bodyPr/>
        <a:lstStyle/>
        <a:p>
          <a:endParaRPr lang="en-US"/>
        </a:p>
      </dgm:t>
    </dgm:pt>
    <dgm:pt modelId="{99E2B6C5-DEB9-4CBF-BDA9-D4F542D7B116}">
      <dgm:prSet/>
      <dgm:spPr/>
      <dgm:t>
        <a:bodyPr/>
        <a:lstStyle/>
        <a:p>
          <a:r>
            <a:rPr lang="en-GB"/>
            <a:t>CONCLUSION</a:t>
          </a:r>
          <a:endParaRPr lang="en-US"/>
        </a:p>
      </dgm:t>
    </dgm:pt>
    <dgm:pt modelId="{DD4918B2-91DF-44C4-9E3E-55EEE4D4FF02}" type="parTrans" cxnId="{94E4DC8A-3E88-4BE3-B2B8-DF679453980F}">
      <dgm:prSet/>
      <dgm:spPr/>
      <dgm:t>
        <a:bodyPr/>
        <a:lstStyle/>
        <a:p>
          <a:endParaRPr lang="en-US"/>
        </a:p>
      </dgm:t>
    </dgm:pt>
    <dgm:pt modelId="{28D871DE-A444-4693-A53B-2A9E4A0D1CF8}" type="sibTrans" cxnId="{94E4DC8A-3E88-4BE3-B2B8-DF679453980F}">
      <dgm:prSet/>
      <dgm:spPr/>
      <dgm:t>
        <a:bodyPr/>
        <a:lstStyle/>
        <a:p>
          <a:endParaRPr lang="en-US"/>
        </a:p>
      </dgm:t>
    </dgm:pt>
    <dgm:pt modelId="{2C2E07C7-43F6-4C70-AE99-E66240906498}" type="pres">
      <dgm:prSet presAssocID="{5CDF6988-5ECB-44EE-AFFD-C23EDE330255}" presName="vert0" presStyleCnt="0">
        <dgm:presLayoutVars>
          <dgm:dir/>
          <dgm:animOne val="branch"/>
          <dgm:animLvl val="lvl"/>
        </dgm:presLayoutVars>
      </dgm:prSet>
      <dgm:spPr/>
    </dgm:pt>
    <dgm:pt modelId="{84998FAB-C0D3-457E-BE4B-7B77093AE6BB}" type="pres">
      <dgm:prSet presAssocID="{94E797EE-C1DC-4430-9A1B-CD2C3CDBB9D1}" presName="thickLine" presStyleLbl="alignNode1" presStyleIdx="0" presStyleCnt="7"/>
      <dgm:spPr/>
    </dgm:pt>
    <dgm:pt modelId="{27503219-6122-4CCB-B07D-EB453D57265E}" type="pres">
      <dgm:prSet presAssocID="{94E797EE-C1DC-4430-9A1B-CD2C3CDBB9D1}" presName="horz1" presStyleCnt="0"/>
      <dgm:spPr/>
    </dgm:pt>
    <dgm:pt modelId="{A9827D80-EB82-4158-B571-19078B45F2D0}" type="pres">
      <dgm:prSet presAssocID="{94E797EE-C1DC-4430-9A1B-CD2C3CDBB9D1}" presName="tx1" presStyleLbl="revTx" presStyleIdx="0" presStyleCnt="7"/>
      <dgm:spPr/>
    </dgm:pt>
    <dgm:pt modelId="{8E5D7BE7-AD2B-43D8-A9C3-2DC2B50B7C0F}" type="pres">
      <dgm:prSet presAssocID="{94E797EE-C1DC-4430-9A1B-CD2C3CDBB9D1}" presName="vert1" presStyleCnt="0"/>
      <dgm:spPr/>
    </dgm:pt>
    <dgm:pt modelId="{F05C7AD1-ACF6-471C-8736-4847BD209488}" type="pres">
      <dgm:prSet presAssocID="{AA591BD4-5883-4A17-AC64-10C8BB3D180C}" presName="thickLine" presStyleLbl="alignNode1" presStyleIdx="1" presStyleCnt="7"/>
      <dgm:spPr/>
    </dgm:pt>
    <dgm:pt modelId="{769ACF0B-58B3-4C27-AD13-17D44072661F}" type="pres">
      <dgm:prSet presAssocID="{AA591BD4-5883-4A17-AC64-10C8BB3D180C}" presName="horz1" presStyleCnt="0"/>
      <dgm:spPr/>
    </dgm:pt>
    <dgm:pt modelId="{70E6BB5F-F6FC-4965-B30C-C730F8218E2A}" type="pres">
      <dgm:prSet presAssocID="{AA591BD4-5883-4A17-AC64-10C8BB3D180C}" presName="tx1" presStyleLbl="revTx" presStyleIdx="1" presStyleCnt="7"/>
      <dgm:spPr/>
    </dgm:pt>
    <dgm:pt modelId="{B0F713EC-A8BC-4D62-871E-5F56DC3CD45F}" type="pres">
      <dgm:prSet presAssocID="{AA591BD4-5883-4A17-AC64-10C8BB3D180C}" presName="vert1" presStyleCnt="0"/>
      <dgm:spPr/>
    </dgm:pt>
    <dgm:pt modelId="{6E7CA802-E6A6-4BCC-A992-55DF3B34B397}" type="pres">
      <dgm:prSet presAssocID="{BCBFDDD8-13DA-4477-9217-D9875F74A1A1}" presName="thickLine" presStyleLbl="alignNode1" presStyleIdx="2" presStyleCnt="7"/>
      <dgm:spPr/>
    </dgm:pt>
    <dgm:pt modelId="{36364199-50D9-48CE-81E9-8AECD481D4C2}" type="pres">
      <dgm:prSet presAssocID="{BCBFDDD8-13DA-4477-9217-D9875F74A1A1}" presName="horz1" presStyleCnt="0"/>
      <dgm:spPr/>
    </dgm:pt>
    <dgm:pt modelId="{6E463412-12DE-4BC1-AAC4-CF1CD210A25E}" type="pres">
      <dgm:prSet presAssocID="{BCBFDDD8-13DA-4477-9217-D9875F74A1A1}" presName="tx1" presStyleLbl="revTx" presStyleIdx="2" presStyleCnt="7"/>
      <dgm:spPr/>
    </dgm:pt>
    <dgm:pt modelId="{5165EC0C-D16A-4759-90E8-CF6CC6F9BDE1}" type="pres">
      <dgm:prSet presAssocID="{BCBFDDD8-13DA-4477-9217-D9875F74A1A1}" presName="vert1" presStyleCnt="0"/>
      <dgm:spPr/>
    </dgm:pt>
    <dgm:pt modelId="{E7772DAE-832B-450C-9410-F9E27F2A043F}" type="pres">
      <dgm:prSet presAssocID="{70951096-4626-43F8-AD6C-216575778DB6}" presName="thickLine" presStyleLbl="alignNode1" presStyleIdx="3" presStyleCnt="7"/>
      <dgm:spPr/>
    </dgm:pt>
    <dgm:pt modelId="{F68A5B71-5165-43BF-90B2-3E73A58E82A8}" type="pres">
      <dgm:prSet presAssocID="{70951096-4626-43F8-AD6C-216575778DB6}" presName="horz1" presStyleCnt="0"/>
      <dgm:spPr/>
    </dgm:pt>
    <dgm:pt modelId="{EA674B17-2DDC-4A4E-99B3-CD94B9BDC57B}" type="pres">
      <dgm:prSet presAssocID="{70951096-4626-43F8-AD6C-216575778DB6}" presName="tx1" presStyleLbl="revTx" presStyleIdx="3" presStyleCnt="7"/>
      <dgm:spPr/>
    </dgm:pt>
    <dgm:pt modelId="{6C5FEBB1-48F9-45CB-9718-19FF1F447CFB}" type="pres">
      <dgm:prSet presAssocID="{70951096-4626-43F8-AD6C-216575778DB6}" presName="vert1" presStyleCnt="0"/>
      <dgm:spPr/>
    </dgm:pt>
    <dgm:pt modelId="{3B26BDBE-74B4-4F8B-89EF-EA269A95D9DD}" type="pres">
      <dgm:prSet presAssocID="{BADE8DBC-4285-487B-A54C-A4F5E7F2A099}" presName="thickLine" presStyleLbl="alignNode1" presStyleIdx="4" presStyleCnt="7"/>
      <dgm:spPr/>
    </dgm:pt>
    <dgm:pt modelId="{EB5965C8-F300-429A-A61A-7C067611E091}" type="pres">
      <dgm:prSet presAssocID="{BADE8DBC-4285-487B-A54C-A4F5E7F2A099}" presName="horz1" presStyleCnt="0"/>
      <dgm:spPr/>
    </dgm:pt>
    <dgm:pt modelId="{3E4A91A8-E857-4E20-A161-831ED3FD6CA4}" type="pres">
      <dgm:prSet presAssocID="{BADE8DBC-4285-487B-A54C-A4F5E7F2A099}" presName="tx1" presStyleLbl="revTx" presStyleIdx="4" presStyleCnt="7"/>
      <dgm:spPr/>
    </dgm:pt>
    <dgm:pt modelId="{53061F9A-A0CA-4461-987A-6FC205F17F24}" type="pres">
      <dgm:prSet presAssocID="{BADE8DBC-4285-487B-A54C-A4F5E7F2A099}" presName="vert1" presStyleCnt="0"/>
      <dgm:spPr/>
    </dgm:pt>
    <dgm:pt modelId="{D6D4DE42-7BF9-4F25-AF4B-524A90ADB1C8}" type="pres">
      <dgm:prSet presAssocID="{F9D277C6-59E6-4D1A-AE71-D427A0EFBDC9}" presName="thickLine" presStyleLbl="alignNode1" presStyleIdx="5" presStyleCnt="7"/>
      <dgm:spPr/>
    </dgm:pt>
    <dgm:pt modelId="{FCE8FEB2-D7B0-4346-89F4-3CD1D7203CAB}" type="pres">
      <dgm:prSet presAssocID="{F9D277C6-59E6-4D1A-AE71-D427A0EFBDC9}" presName="horz1" presStyleCnt="0"/>
      <dgm:spPr/>
    </dgm:pt>
    <dgm:pt modelId="{0E94A936-2EEE-4C04-A0A9-48007F1E4B52}" type="pres">
      <dgm:prSet presAssocID="{F9D277C6-59E6-4D1A-AE71-D427A0EFBDC9}" presName="tx1" presStyleLbl="revTx" presStyleIdx="5" presStyleCnt="7"/>
      <dgm:spPr/>
    </dgm:pt>
    <dgm:pt modelId="{DC643BA2-FD4F-4315-B9D3-DF5089A139FB}" type="pres">
      <dgm:prSet presAssocID="{F9D277C6-59E6-4D1A-AE71-D427A0EFBDC9}" presName="vert1" presStyleCnt="0"/>
      <dgm:spPr/>
    </dgm:pt>
    <dgm:pt modelId="{64885B43-FB9A-49B7-A5CF-398A31DC02A0}" type="pres">
      <dgm:prSet presAssocID="{99E2B6C5-DEB9-4CBF-BDA9-D4F542D7B116}" presName="thickLine" presStyleLbl="alignNode1" presStyleIdx="6" presStyleCnt="7"/>
      <dgm:spPr/>
    </dgm:pt>
    <dgm:pt modelId="{8A250DD2-BF0A-43CB-8FEB-E2C2DABBBDDD}" type="pres">
      <dgm:prSet presAssocID="{99E2B6C5-DEB9-4CBF-BDA9-D4F542D7B116}" presName="horz1" presStyleCnt="0"/>
      <dgm:spPr/>
    </dgm:pt>
    <dgm:pt modelId="{03A44897-1DB0-402F-B2EC-17F4106D000D}" type="pres">
      <dgm:prSet presAssocID="{99E2B6C5-DEB9-4CBF-BDA9-D4F542D7B116}" presName="tx1" presStyleLbl="revTx" presStyleIdx="6" presStyleCnt="7"/>
      <dgm:spPr/>
    </dgm:pt>
    <dgm:pt modelId="{DA4768F4-BC79-41A1-8C4B-9D6382AEDC2B}" type="pres">
      <dgm:prSet presAssocID="{99E2B6C5-DEB9-4CBF-BDA9-D4F542D7B116}" presName="vert1" presStyleCnt="0"/>
      <dgm:spPr/>
    </dgm:pt>
  </dgm:ptLst>
  <dgm:cxnLst>
    <dgm:cxn modelId="{AB6C2900-3910-4ECF-93D8-0A15BD309633}" type="presOf" srcId="{AA591BD4-5883-4A17-AC64-10C8BB3D180C}" destId="{70E6BB5F-F6FC-4965-B30C-C730F8218E2A}" srcOrd="0" destOrd="0" presId="urn:microsoft.com/office/officeart/2008/layout/LinedList"/>
    <dgm:cxn modelId="{5DABEE07-9263-483B-89E6-52B1FDA477C5}" srcId="{5CDF6988-5ECB-44EE-AFFD-C23EDE330255}" destId="{BCBFDDD8-13DA-4477-9217-D9875F74A1A1}" srcOrd="2" destOrd="0" parTransId="{193AD5FE-71B2-451D-9DC0-51625B2BFBCA}" sibTransId="{FD367C04-61D1-4F99-A82D-193B9AD49B95}"/>
    <dgm:cxn modelId="{2361C163-FA45-4B3F-8116-0581E3CB8259}" type="presOf" srcId="{BCBFDDD8-13DA-4477-9217-D9875F74A1A1}" destId="{6E463412-12DE-4BC1-AAC4-CF1CD210A25E}" srcOrd="0" destOrd="0" presId="urn:microsoft.com/office/officeart/2008/layout/LinedList"/>
    <dgm:cxn modelId="{61533477-28DB-4CAA-8312-C3515B225E25}" type="presOf" srcId="{F9D277C6-59E6-4D1A-AE71-D427A0EFBDC9}" destId="{0E94A936-2EEE-4C04-A0A9-48007F1E4B52}" srcOrd="0" destOrd="0" presId="urn:microsoft.com/office/officeart/2008/layout/LinedList"/>
    <dgm:cxn modelId="{5DECE77B-598F-4864-8DFD-3A2BFDB4F3E0}" srcId="{5CDF6988-5ECB-44EE-AFFD-C23EDE330255}" destId="{70951096-4626-43F8-AD6C-216575778DB6}" srcOrd="3" destOrd="0" parTransId="{F7FE0614-D92A-493F-B2DC-D629F93E3BB3}" sibTransId="{ED3EA47C-3271-4E16-A0BC-F1A45B5509A0}"/>
    <dgm:cxn modelId="{A0DF497E-BBF6-444E-A952-D6FF9EFE0FBF}" type="presOf" srcId="{99E2B6C5-DEB9-4CBF-BDA9-D4F542D7B116}" destId="{03A44897-1DB0-402F-B2EC-17F4106D000D}" srcOrd="0" destOrd="0" presId="urn:microsoft.com/office/officeart/2008/layout/LinedList"/>
    <dgm:cxn modelId="{225DFE83-C71D-4554-A0D2-8302E663F95A}" srcId="{5CDF6988-5ECB-44EE-AFFD-C23EDE330255}" destId="{BADE8DBC-4285-487B-A54C-A4F5E7F2A099}" srcOrd="4" destOrd="0" parTransId="{AA800418-C6B5-45F9-B95F-AD77C1E27270}" sibTransId="{EE438027-B94E-4DBC-8811-37247D73F86C}"/>
    <dgm:cxn modelId="{94E4DC8A-3E88-4BE3-B2B8-DF679453980F}" srcId="{5CDF6988-5ECB-44EE-AFFD-C23EDE330255}" destId="{99E2B6C5-DEB9-4CBF-BDA9-D4F542D7B116}" srcOrd="6" destOrd="0" parTransId="{DD4918B2-91DF-44C4-9E3E-55EEE4D4FF02}" sibTransId="{28D871DE-A444-4693-A53B-2A9E4A0D1CF8}"/>
    <dgm:cxn modelId="{E604358B-E5DC-49CD-B58D-D25F9CDD8042}" type="presOf" srcId="{70951096-4626-43F8-AD6C-216575778DB6}" destId="{EA674B17-2DDC-4A4E-99B3-CD94B9BDC57B}" srcOrd="0" destOrd="0" presId="urn:microsoft.com/office/officeart/2008/layout/LinedList"/>
    <dgm:cxn modelId="{A38BE28D-3B66-4CFB-A5B1-574EB952F6EB}" type="presOf" srcId="{BADE8DBC-4285-487B-A54C-A4F5E7F2A099}" destId="{3E4A91A8-E857-4E20-A161-831ED3FD6CA4}" srcOrd="0" destOrd="0" presId="urn:microsoft.com/office/officeart/2008/layout/LinedList"/>
    <dgm:cxn modelId="{15AFCEE2-19DA-465D-A409-731DE0B87E89}" srcId="{5CDF6988-5ECB-44EE-AFFD-C23EDE330255}" destId="{F9D277C6-59E6-4D1A-AE71-D427A0EFBDC9}" srcOrd="5" destOrd="0" parTransId="{54AADB87-E5CA-46EE-B771-71017D1B376D}" sibTransId="{8D93CDB1-40A3-4C96-95A7-EDE0141A1FD5}"/>
    <dgm:cxn modelId="{906AC8E4-85B9-41FE-AB15-5D4E09571850}" type="presOf" srcId="{94E797EE-C1DC-4430-9A1B-CD2C3CDBB9D1}" destId="{A9827D80-EB82-4158-B571-19078B45F2D0}" srcOrd="0" destOrd="0" presId="urn:microsoft.com/office/officeart/2008/layout/LinedList"/>
    <dgm:cxn modelId="{50074FEE-E7A5-4C21-BA97-AE7A1CAB8B8D}" type="presOf" srcId="{5CDF6988-5ECB-44EE-AFFD-C23EDE330255}" destId="{2C2E07C7-43F6-4C70-AE99-E66240906498}" srcOrd="0" destOrd="0" presId="urn:microsoft.com/office/officeart/2008/layout/LinedList"/>
    <dgm:cxn modelId="{7EF56BFC-8DD4-46FA-A121-38E0122FB7B4}" srcId="{5CDF6988-5ECB-44EE-AFFD-C23EDE330255}" destId="{AA591BD4-5883-4A17-AC64-10C8BB3D180C}" srcOrd="1" destOrd="0" parTransId="{96204C57-A497-4209-AEA0-21348E01B4AE}" sibTransId="{1432AB29-F941-478B-9C07-D9EB87EE96A4}"/>
    <dgm:cxn modelId="{02B6E6FF-5D07-4EDB-93D3-0B87912DDD0B}" srcId="{5CDF6988-5ECB-44EE-AFFD-C23EDE330255}" destId="{94E797EE-C1DC-4430-9A1B-CD2C3CDBB9D1}" srcOrd="0" destOrd="0" parTransId="{CEF047E4-DA06-4A3C-A981-D53EC2427041}" sibTransId="{18936824-04D2-4852-A5AF-EB8CB40CE720}"/>
    <dgm:cxn modelId="{BAD26A40-61AD-4B5A-98D3-13EFCF9ACF6B}" type="presParOf" srcId="{2C2E07C7-43F6-4C70-AE99-E66240906498}" destId="{84998FAB-C0D3-457E-BE4B-7B77093AE6BB}" srcOrd="0" destOrd="0" presId="urn:microsoft.com/office/officeart/2008/layout/LinedList"/>
    <dgm:cxn modelId="{BD77439B-129D-4CEB-A948-423BCE5002CE}" type="presParOf" srcId="{2C2E07C7-43F6-4C70-AE99-E66240906498}" destId="{27503219-6122-4CCB-B07D-EB453D57265E}" srcOrd="1" destOrd="0" presId="urn:microsoft.com/office/officeart/2008/layout/LinedList"/>
    <dgm:cxn modelId="{96252C44-3545-4A74-B471-7DDF176842A6}" type="presParOf" srcId="{27503219-6122-4CCB-B07D-EB453D57265E}" destId="{A9827D80-EB82-4158-B571-19078B45F2D0}" srcOrd="0" destOrd="0" presId="urn:microsoft.com/office/officeart/2008/layout/LinedList"/>
    <dgm:cxn modelId="{E98B6D4F-4E62-489E-99E8-9EFAD7A0D7FA}" type="presParOf" srcId="{27503219-6122-4CCB-B07D-EB453D57265E}" destId="{8E5D7BE7-AD2B-43D8-A9C3-2DC2B50B7C0F}" srcOrd="1" destOrd="0" presId="urn:microsoft.com/office/officeart/2008/layout/LinedList"/>
    <dgm:cxn modelId="{74339A67-3108-4052-979F-CAFC58655AA9}" type="presParOf" srcId="{2C2E07C7-43F6-4C70-AE99-E66240906498}" destId="{F05C7AD1-ACF6-471C-8736-4847BD209488}" srcOrd="2" destOrd="0" presId="urn:microsoft.com/office/officeart/2008/layout/LinedList"/>
    <dgm:cxn modelId="{291FEB34-7B7D-4E4F-AFE8-22C8C14D03CA}" type="presParOf" srcId="{2C2E07C7-43F6-4C70-AE99-E66240906498}" destId="{769ACF0B-58B3-4C27-AD13-17D44072661F}" srcOrd="3" destOrd="0" presId="urn:microsoft.com/office/officeart/2008/layout/LinedList"/>
    <dgm:cxn modelId="{80049F04-893A-4BD0-88F0-13DBB52FBFB0}" type="presParOf" srcId="{769ACF0B-58B3-4C27-AD13-17D44072661F}" destId="{70E6BB5F-F6FC-4965-B30C-C730F8218E2A}" srcOrd="0" destOrd="0" presId="urn:microsoft.com/office/officeart/2008/layout/LinedList"/>
    <dgm:cxn modelId="{AA2AD1C8-5571-438B-A90F-BF9FDE322C1D}" type="presParOf" srcId="{769ACF0B-58B3-4C27-AD13-17D44072661F}" destId="{B0F713EC-A8BC-4D62-871E-5F56DC3CD45F}" srcOrd="1" destOrd="0" presId="urn:microsoft.com/office/officeart/2008/layout/LinedList"/>
    <dgm:cxn modelId="{1D270C82-7946-4EF2-AF13-0C4412166905}" type="presParOf" srcId="{2C2E07C7-43F6-4C70-AE99-E66240906498}" destId="{6E7CA802-E6A6-4BCC-A992-55DF3B34B397}" srcOrd="4" destOrd="0" presId="urn:microsoft.com/office/officeart/2008/layout/LinedList"/>
    <dgm:cxn modelId="{0F89266B-69C5-4FE5-8FA8-A649F1E708DF}" type="presParOf" srcId="{2C2E07C7-43F6-4C70-AE99-E66240906498}" destId="{36364199-50D9-48CE-81E9-8AECD481D4C2}" srcOrd="5" destOrd="0" presId="urn:microsoft.com/office/officeart/2008/layout/LinedList"/>
    <dgm:cxn modelId="{D2DA4929-0D63-4039-A3C2-DC3E07524AE5}" type="presParOf" srcId="{36364199-50D9-48CE-81E9-8AECD481D4C2}" destId="{6E463412-12DE-4BC1-AAC4-CF1CD210A25E}" srcOrd="0" destOrd="0" presId="urn:microsoft.com/office/officeart/2008/layout/LinedList"/>
    <dgm:cxn modelId="{A2B665F9-E98F-4FC7-B538-C10984D2AAC7}" type="presParOf" srcId="{36364199-50D9-48CE-81E9-8AECD481D4C2}" destId="{5165EC0C-D16A-4759-90E8-CF6CC6F9BDE1}" srcOrd="1" destOrd="0" presId="urn:microsoft.com/office/officeart/2008/layout/LinedList"/>
    <dgm:cxn modelId="{3DDA6726-44DD-4950-AC69-502B929EBB04}" type="presParOf" srcId="{2C2E07C7-43F6-4C70-AE99-E66240906498}" destId="{E7772DAE-832B-450C-9410-F9E27F2A043F}" srcOrd="6" destOrd="0" presId="urn:microsoft.com/office/officeart/2008/layout/LinedList"/>
    <dgm:cxn modelId="{122DAC30-A519-450B-888B-C89D0F24B473}" type="presParOf" srcId="{2C2E07C7-43F6-4C70-AE99-E66240906498}" destId="{F68A5B71-5165-43BF-90B2-3E73A58E82A8}" srcOrd="7" destOrd="0" presId="urn:microsoft.com/office/officeart/2008/layout/LinedList"/>
    <dgm:cxn modelId="{099E5110-2BD8-44A8-9C11-7307EAE38B3A}" type="presParOf" srcId="{F68A5B71-5165-43BF-90B2-3E73A58E82A8}" destId="{EA674B17-2DDC-4A4E-99B3-CD94B9BDC57B}" srcOrd="0" destOrd="0" presId="urn:microsoft.com/office/officeart/2008/layout/LinedList"/>
    <dgm:cxn modelId="{9ED1652B-AE9A-4C99-9860-AA53FC65825F}" type="presParOf" srcId="{F68A5B71-5165-43BF-90B2-3E73A58E82A8}" destId="{6C5FEBB1-48F9-45CB-9718-19FF1F447CFB}" srcOrd="1" destOrd="0" presId="urn:microsoft.com/office/officeart/2008/layout/LinedList"/>
    <dgm:cxn modelId="{64C0AF04-2B67-467F-A459-C5ABD4B67749}" type="presParOf" srcId="{2C2E07C7-43F6-4C70-AE99-E66240906498}" destId="{3B26BDBE-74B4-4F8B-89EF-EA269A95D9DD}" srcOrd="8" destOrd="0" presId="urn:microsoft.com/office/officeart/2008/layout/LinedList"/>
    <dgm:cxn modelId="{1AF032AF-C54B-4051-BA4B-47D65808395B}" type="presParOf" srcId="{2C2E07C7-43F6-4C70-AE99-E66240906498}" destId="{EB5965C8-F300-429A-A61A-7C067611E091}" srcOrd="9" destOrd="0" presId="urn:microsoft.com/office/officeart/2008/layout/LinedList"/>
    <dgm:cxn modelId="{AC9290C8-16E8-4B84-AF36-AF5D38ACA3AC}" type="presParOf" srcId="{EB5965C8-F300-429A-A61A-7C067611E091}" destId="{3E4A91A8-E857-4E20-A161-831ED3FD6CA4}" srcOrd="0" destOrd="0" presId="urn:microsoft.com/office/officeart/2008/layout/LinedList"/>
    <dgm:cxn modelId="{A779C7E6-9C11-4C90-A0A7-050C3820A3E4}" type="presParOf" srcId="{EB5965C8-F300-429A-A61A-7C067611E091}" destId="{53061F9A-A0CA-4461-987A-6FC205F17F24}" srcOrd="1" destOrd="0" presId="urn:microsoft.com/office/officeart/2008/layout/LinedList"/>
    <dgm:cxn modelId="{148D60BA-8B25-4E55-89AA-B1BB5159D584}" type="presParOf" srcId="{2C2E07C7-43F6-4C70-AE99-E66240906498}" destId="{D6D4DE42-7BF9-4F25-AF4B-524A90ADB1C8}" srcOrd="10" destOrd="0" presId="urn:microsoft.com/office/officeart/2008/layout/LinedList"/>
    <dgm:cxn modelId="{A025943A-AEA7-47E6-ABAF-FE1CB3FD0820}" type="presParOf" srcId="{2C2E07C7-43F6-4C70-AE99-E66240906498}" destId="{FCE8FEB2-D7B0-4346-89F4-3CD1D7203CAB}" srcOrd="11" destOrd="0" presId="urn:microsoft.com/office/officeart/2008/layout/LinedList"/>
    <dgm:cxn modelId="{FF2398B1-BA78-417A-A652-25FA07DC8689}" type="presParOf" srcId="{FCE8FEB2-D7B0-4346-89F4-3CD1D7203CAB}" destId="{0E94A936-2EEE-4C04-A0A9-48007F1E4B52}" srcOrd="0" destOrd="0" presId="urn:microsoft.com/office/officeart/2008/layout/LinedList"/>
    <dgm:cxn modelId="{19FF4803-B9C4-4607-B989-08909F3C307B}" type="presParOf" srcId="{FCE8FEB2-D7B0-4346-89F4-3CD1D7203CAB}" destId="{DC643BA2-FD4F-4315-B9D3-DF5089A139FB}" srcOrd="1" destOrd="0" presId="urn:microsoft.com/office/officeart/2008/layout/LinedList"/>
    <dgm:cxn modelId="{7ECF2982-7FA6-4B1B-8DBE-C5F13F61E10E}" type="presParOf" srcId="{2C2E07C7-43F6-4C70-AE99-E66240906498}" destId="{64885B43-FB9A-49B7-A5CF-398A31DC02A0}" srcOrd="12" destOrd="0" presId="urn:microsoft.com/office/officeart/2008/layout/LinedList"/>
    <dgm:cxn modelId="{1F893BC7-9F1D-474C-BAE3-969C5C506648}" type="presParOf" srcId="{2C2E07C7-43F6-4C70-AE99-E66240906498}" destId="{8A250DD2-BF0A-43CB-8FEB-E2C2DABBBDDD}" srcOrd="13" destOrd="0" presId="urn:microsoft.com/office/officeart/2008/layout/LinedList"/>
    <dgm:cxn modelId="{90DAD932-22FF-4575-8541-5FB5C5003299}" type="presParOf" srcId="{8A250DD2-BF0A-43CB-8FEB-E2C2DABBBDDD}" destId="{03A44897-1DB0-402F-B2EC-17F4106D000D}" srcOrd="0" destOrd="0" presId="urn:microsoft.com/office/officeart/2008/layout/LinedList"/>
    <dgm:cxn modelId="{C4402DB2-E850-4FB3-B597-B25A5CBB4D97}" type="presParOf" srcId="{8A250DD2-BF0A-43CB-8FEB-E2C2DABBBDDD}" destId="{DA4768F4-BC79-41A1-8C4B-9D6382AEDC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61AB83-43E7-479E-BA6C-58D843F5EBF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2F9E1347-A2BA-4E0C-9DE2-F13716C6F29D}">
      <dgm:prSet/>
      <dgm:spPr/>
      <dgm:t>
        <a:bodyPr/>
        <a:lstStyle/>
        <a:p>
          <a:endParaRPr lang="en-US" dirty="0"/>
        </a:p>
      </dgm:t>
    </dgm:pt>
    <dgm:pt modelId="{85188DF0-5EEB-48F6-97F0-69F88B88FA33}" type="parTrans" cxnId="{047AA339-A042-4491-95F5-F4A7BBEFE115}">
      <dgm:prSet/>
      <dgm:spPr/>
      <dgm:t>
        <a:bodyPr/>
        <a:lstStyle/>
        <a:p>
          <a:endParaRPr lang="en-US"/>
        </a:p>
      </dgm:t>
    </dgm:pt>
    <dgm:pt modelId="{CFE420FC-DB06-429C-A5CA-DAAC570A065B}" type="sibTrans" cxnId="{047AA339-A042-4491-95F5-F4A7BBEFE115}">
      <dgm:prSet/>
      <dgm:spPr/>
      <dgm:t>
        <a:bodyPr/>
        <a:lstStyle/>
        <a:p>
          <a:endParaRPr lang="en-US"/>
        </a:p>
      </dgm:t>
    </dgm:pt>
    <dgm:pt modelId="{03E8F681-7FE1-4536-8518-2E794D21415B}">
      <dgm:prSet/>
      <dgm:spPr/>
      <dgm:t>
        <a:bodyPr/>
        <a:lstStyle/>
        <a:p>
          <a:r>
            <a:rPr lang="en-GB" dirty="0"/>
            <a:t>Curious- in future focused</a:t>
          </a:r>
          <a:endParaRPr lang="en-US" dirty="0"/>
        </a:p>
      </dgm:t>
    </dgm:pt>
    <dgm:pt modelId="{4C0E96DC-20E6-4F48-920C-E82FF0B484BF}" type="parTrans" cxnId="{361276C7-C5A2-47E3-891D-CF31083940DC}">
      <dgm:prSet/>
      <dgm:spPr/>
      <dgm:t>
        <a:bodyPr/>
        <a:lstStyle/>
        <a:p>
          <a:endParaRPr lang="en-US"/>
        </a:p>
      </dgm:t>
    </dgm:pt>
    <dgm:pt modelId="{73C91617-A435-49FC-900D-62B361BBC837}" type="sibTrans" cxnId="{361276C7-C5A2-47E3-891D-CF31083940DC}">
      <dgm:prSet/>
      <dgm:spPr/>
      <dgm:t>
        <a:bodyPr/>
        <a:lstStyle/>
        <a:p>
          <a:endParaRPr lang="en-US"/>
        </a:p>
      </dgm:t>
    </dgm:pt>
    <dgm:pt modelId="{818C3C7B-7FE5-42F5-8E08-0A8E602C4F35}">
      <dgm:prSet/>
      <dgm:spPr/>
      <dgm:t>
        <a:bodyPr/>
        <a:lstStyle/>
        <a:p>
          <a:r>
            <a:rPr lang="en-GB"/>
            <a:t>Decisive thinker- ability to understand data and information quickly</a:t>
          </a:r>
          <a:endParaRPr lang="en-US"/>
        </a:p>
      </dgm:t>
    </dgm:pt>
    <dgm:pt modelId="{1511FA31-D691-4945-9C26-6EB5EA153E9F}" type="parTrans" cxnId="{9EA01097-1F57-4754-964B-F32357A7C3EA}">
      <dgm:prSet/>
      <dgm:spPr/>
      <dgm:t>
        <a:bodyPr/>
        <a:lstStyle/>
        <a:p>
          <a:endParaRPr lang="en-US"/>
        </a:p>
      </dgm:t>
    </dgm:pt>
    <dgm:pt modelId="{C2D332C0-C5E8-4419-94A8-1700447BBAC4}" type="sibTrans" cxnId="{9EA01097-1F57-4754-964B-F32357A7C3EA}">
      <dgm:prSet/>
      <dgm:spPr/>
      <dgm:t>
        <a:bodyPr/>
        <a:lstStyle/>
        <a:p>
          <a:endParaRPr lang="en-US"/>
        </a:p>
      </dgm:t>
    </dgm:pt>
    <dgm:pt modelId="{C41B8211-5080-4FCE-8F93-DF452CBD5B19}">
      <dgm:prSet/>
      <dgm:spPr/>
      <dgm:t>
        <a:bodyPr/>
        <a:lstStyle/>
        <a:p>
          <a:r>
            <a:rPr lang="en-GB"/>
            <a:t>Skilled influencer- ability to gain the necessary commitment and support from diverse stakeholders in pursuit of organisation value</a:t>
          </a:r>
          <a:endParaRPr lang="en-US"/>
        </a:p>
      </dgm:t>
    </dgm:pt>
    <dgm:pt modelId="{5DC72225-CAD5-4185-B2F2-5828246DB283}" type="parTrans" cxnId="{7E01EC78-B5AB-4B5D-9B07-A2C97FC73330}">
      <dgm:prSet/>
      <dgm:spPr/>
      <dgm:t>
        <a:bodyPr/>
        <a:lstStyle/>
        <a:p>
          <a:endParaRPr lang="en-US"/>
        </a:p>
      </dgm:t>
    </dgm:pt>
    <dgm:pt modelId="{8C6D73B9-5A1F-4665-8CF3-4126B40C0D44}" type="sibTrans" cxnId="{7E01EC78-B5AB-4B5D-9B07-A2C97FC73330}">
      <dgm:prSet/>
      <dgm:spPr/>
      <dgm:t>
        <a:bodyPr/>
        <a:lstStyle/>
        <a:p>
          <a:endParaRPr lang="en-US"/>
        </a:p>
      </dgm:t>
    </dgm:pt>
    <dgm:pt modelId="{8C75BC9D-4F5C-4594-95B2-D826A83B2A68}">
      <dgm:prSet/>
      <dgm:spPr/>
      <dgm:t>
        <a:bodyPr/>
        <a:lstStyle/>
        <a:p>
          <a:r>
            <a:rPr lang="en-GB"/>
            <a:t>Collaborative- works effectively and inclusively with range of people</a:t>
          </a:r>
          <a:endParaRPr lang="en-US"/>
        </a:p>
      </dgm:t>
    </dgm:pt>
    <dgm:pt modelId="{FEF2F03C-05BB-4FB4-894C-2B58B58080AF}" type="parTrans" cxnId="{4CBAD41C-B59F-44E8-80FD-D9884FE66FB2}">
      <dgm:prSet/>
      <dgm:spPr/>
      <dgm:t>
        <a:bodyPr/>
        <a:lstStyle/>
        <a:p>
          <a:endParaRPr lang="en-US"/>
        </a:p>
      </dgm:t>
    </dgm:pt>
    <dgm:pt modelId="{20619006-1B95-452E-9B63-9F6EBA251DD5}" type="sibTrans" cxnId="{4CBAD41C-B59F-44E8-80FD-D9884FE66FB2}">
      <dgm:prSet/>
      <dgm:spPr/>
      <dgm:t>
        <a:bodyPr/>
        <a:lstStyle/>
        <a:p>
          <a:endParaRPr lang="en-US"/>
        </a:p>
      </dgm:t>
    </dgm:pt>
    <dgm:pt modelId="{9B536552-DA96-4564-86F7-894B84D3AB5A}">
      <dgm:prSet/>
      <dgm:spPr/>
      <dgm:t>
        <a:bodyPr/>
        <a:lstStyle/>
        <a:p>
          <a:r>
            <a:rPr lang="en-GB"/>
            <a:t>Driven to Deliver- demonstrate determination, resourcefulness and purpose to deliver the best results for the organisation</a:t>
          </a:r>
          <a:endParaRPr lang="en-US"/>
        </a:p>
      </dgm:t>
    </dgm:pt>
    <dgm:pt modelId="{66D1A79B-B867-4AD6-AF17-71095D57BA6E}" type="parTrans" cxnId="{39CFECE3-3563-45E3-8C26-19D0477A14C1}">
      <dgm:prSet/>
      <dgm:spPr/>
      <dgm:t>
        <a:bodyPr/>
        <a:lstStyle/>
        <a:p>
          <a:endParaRPr lang="en-US"/>
        </a:p>
      </dgm:t>
    </dgm:pt>
    <dgm:pt modelId="{A2A5F81F-FE27-48EB-919A-B6580BD21A72}" type="sibTrans" cxnId="{39CFECE3-3563-45E3-8C26-19D0477A14C1}">
      <dgm:prSet/>
      <dgm:spPr/>
      <dgm:t>
        <a:bodyPr/>
        <a:lstStyle/>
        <a:p>
          <a:endParaRPr lang="en-US"/>
        </a:p>
      </dgm:t>
    </dgm:pt>
    <dgm:pt modelId="{7F5AF68C-F48A-4540-811D-500D116C3C94}">
      <dgm:prSet/>
      <dgm:spPr/>
      <dgm:t>
        <a:bodyPr/>
        <a:lstStyle/>
        <a:p>
          <a:r>
            <a:rPr lang="en-GB"/>
            <a:t>Role model- Consistently leads by example. Acts with integrity, impartiality and independence. Balancing personal, organisational and legal parameters.</a:t>
          </a:r>
          <a:endParaRPr lang="en-US"/>
        </a:p>
      </dgm:t>
    </dgm:pt>
    <dgm:pt modelId="{492C9769-1396-4937-A761-C35EF4328A67}" type="parTrans" cxnId="{DB6801CD-8089-4542-A690-F3A6C0AC8939}">
      <dgm:prSet/>
      <dgm:spPr/>
      <dgm:t>
        <a:bodyPr/>
        <a:lstStyle/>
        <a:p>
          <a:endParaRPr lang="en-US"/>
        </a:p>
      </dgm:t>
    </dgm:pt>
    <dgm:pt modelId="{61E6E861-45C9-414E-960A-D78AEEC2840E}" type="sibTrans" cxnId="{DB6801CD-8089-4542-A690-F3A6C0AC8939}">
      <dgm:prSet/>
      <dgm:spPr/>
      <dgm:t>
        <a:bodyPr/>
        <a:lstStyle/>
        <a:p>
          <a:endParaRPr lang="en-US"/>
        </a:p>
      </dgm:t>
    </dgm:pt>
    <dgm:pt modelId="{3C917A1D-029B-46EA-8BE0-79A7838494CC}" type="pres">
      <dgm:prSet presAssocID="{5561AB83-43E7-479E-BA6C-58D843F5EBF8}" presName="vert0" presStyleCnt="0">
        <dgm:presLayoutVars>
          <dgm:dir/>
          <dgm:animOne val="branch"/>
          <dgm:animLvl val="lvl"/>
        </dgm:presLayoutVars>
      </dgm:prSet>
      <dgm:spPr/>
    </dgm:pt>
    <dgm:pt modelId="{912D8189-C06F-4860-92D1-8884CA10C474}" type="pres">
      <dgm:prSet presAssocID="{2F9E1347-A2BA-4E0C-9DE2-F13716C6F29D}" presName="thickLine" presStyleLbl="alignNode1" presStyleIdx="0" presStyleCnt="7"/>
      <dgm:spPr/>
    </dgm:pt>
    <dgm:pt modelId="{0FB99D54-9704-4264-BDFD-C70DBF8D9DC6}" type="pres">
      <dgm:prSet presAssocID="{2F9E1347-A2BA-4E0C-9DE2-F13716C6F29D}" presName="horz1" presStyleCnt="0"/>
      <dgm:spPr/>
    </dgm:pt>
    <dgm:pt modelId="{85E05691-B2F8-4439-BD3F-B40CC1FA60BA}" type="pres">
      <dgm:prSet presAssocID="{2F9E1347-A2BA-4E0C-9DE2-F13716C6F29D}" presName="tx1" presStyleLbl="revTx" presStyleIdx="0" presStyleCnt="7"/>
      <dgm:spPr/>
    </dgm:pt>
    <dgm:pt modelId="{32FBB1A9-43F9-4022-8498-463F4CF41659}" type="pres">
      <dgm:prSet presAssocID="{2F9E1347-A2BA-4E0C-9DE2-F13716C6F29D}" presName="vert1" presStyleCnt="0"/>
      <dgm:spPr/>
    </dgm:pt>
    <dgm:pt modelId="{83F61994-1E56-45AC-88A2-9E244A1E0212}" type="pres">
      <dgm:prSet presAssocID="{03E8F681-7FE1-4536-8518-2E794D21415B}" presName="thickLine" presStyleLbl="alignNode1" presStyleIdx="1" presStyleCnt="7"/>
      <dgm:spPr/>
    </dgm:pt>
    <dgm:pt modelId="{E6F2F9CD-849B-4059-8D51-7A1C331CFD37}" type="pres">
      <dgm:prSet presAssocID="{03E8F681-7FE1-4536-8518-2E794D21415B}" presName="horz1" presStyleCnt="0"/>
      <dgm:spPr/>
    </dgm:pt>
    <dgm:pt modelId="{B63799B3-6251-43A9-9712-515842BEDEC9}" type="pres">
      <dgm:prSet presAssocID="{03E8F681-7FE1-4536-8518-2E794D21415B}" presName="tx1" presStyleLbl="revTx" presStyleIdx="1" presStyleCnt="7"/>
      <dgm:spPr/>
    </dgm:pt>
    <dgm:pt modelId="{BCBB33A4-58AD-4D68-819B-F267FF91124F}" type="pres">
      <dgm:prSet presAssocID="{03E8F681-7FE1-4536-8518-2E794D21415B}" presName="vert1" presStyleCnt="0"/>
      <dgm:spPr/>
    </dgm:pt>
    <dgm:pt modelId="{F72F761C-2A3C-481C-B08B-E5D28E47A556}" type="pres">
      <dgm:prSet presAssocID="{818C3C7B-7FE5-42F5-8E08-0A8E602C4F35}" presName="thickLine" presStyleLbl="alignNode1" presStyleIdx="2" presStyleCnt="7"/>
      <dgm:spPr/>
    </dgm:pt>
    <dgm:pt modelId="{30314277-1D95-4B1F-91F7-7782DE4DA9E7}" type="pres">
      <dgm:prSet presAssocID="{818C3C7B-7FE5-42F5-8E08-0A8E602C4F35}" presName="horz1" presStyleCnt="0"/>
      <dgm:spPr/>
    </dgm:pt>
    <dgm:pt modelId="{E338AACA-7F60-4DC2-82E9-773195A60944}" type="pres">
      <dgm:prSet presAssocID="{818C3C7B-7FE5-42F5-8E08-0A8E602C4F35}" presName="tx1" presStyleLbl="revTx" presStyleIdx="2" presStyleCnt="7"/>
      <dgm:spPr/>
    </dgm:pt>
    <dgm:pt modelId="{990CC8F8-56E6-4B67-A4B9-77FE505EA8AF}" type="pres">
      <dgm:prSet presAssocID="{818C3C7B-7FE5-42F5-8E08-0A8E602C4F35}" presName="vert1" presStyleCnt="0"/>
      <dgm:spPr/>
    </dgm:pt>
    <dgm:pt modelId="{490064DB-F6D5-4D4B-9007-B03F890795DA}" type="pres">
      <dgm:prSet presAssocID="{C41B8211-5080-4FCE-8F93-DF452CBD5B19}" presName="thickLine" presStyleLbl="alignNode1" presStyleIdx="3" presStyleCnt="7"/>
      <dgm:spPr/>
    </dgm:pt>
    <dgm:pt modelId="{361367A4-8B18-4702-8ABA-5842857BAEB6}" type="pres">
      <dgm:prSet presAssocID="{C41B8211-5080-4FCE-8F93-DF452CBD5B19}" presName="horz1" presStyleCnt="0"/>
      <dgm:spPr/>
    </dgm:pt>
    <dgm:pt modelId="{7DCA9F3D-FE29-416D-B92E-A2059CE5145F}" type="pres">
      <dgm:prSet presAssocID="{C41B8211-5080-4FCE-8F93-DF452CBD5B19}" presName="tx1" presStyleLbl="revTx" presStyleIdx="3" presStyleCnt="7"/>
      <dgm:spPr/>
    </dgm:pt>
    <dgm:pt modelId="{1CB25904-5969-4163-BDBA-D5738F5F502D}" type="pres">
      <dgm:prSet presAssocID="{C41B8211-5080-4FCE-8F93-DF452CBD5B19}" presName="vert1" presStyleCnt="0"/>
      <dgm:spPr/>
    </dgm:pt>
    <dgm:pt modelId="{90475626-2B75-4629-940E-FE54EA8EC760}" type="pres">
      <dgm:prSet presAssocID="{8C75BC9D-4F5C-4594-95B2-D826A83B2A68}" presName="thickLine" presStyleLbl="alignNode1" presStyleIdx="4" presStyleCnt="7"/>
      <dgm:spPr/>
    </dgm:pt>
    <dgm:pt modelId="{C8A32AFE-F201-410A-9D51-DADDE89052FD}" type="pres">
      <dgm:prSet presAssocID="{8C75BC9D-4F5C-4594-95B2-D826A83B2A68}" presName="horz1" presStyleCnt="0"/>
      <dgm:spPr/>
    </dgm:pt>
    <dgm:pt modelId="{8EB63F81-D0E7-4C53-8488-23B5C9B790B7}" type="pres">
      <dgm:prSet presAssocID="{8C75BC9D-4F5C-4594-95B2-D826A83B2A68}" presName="tx1" presStyleLbl="revTx" presStyleIdx="4" presStyleCnt="7"/>
      <dgm:spPr/>
    </dgm:pt>
    <dgm:pt modelId="{8F8B597F-665C-49A0-9BE0-99669501036F}" type="pres">
      <dgm:prSet presAssocID="{8C75BC9D-4F5C-4594-95B2-D826A83B2A68}" presName="vert1" presStyleCnt="0"/>
      <dgm:spPr/>
    </dgm:pt>
    <dgm:pt modelId="{7BC766A7-809B-403B-8B02-972C30BAD161}" type="pres">
      <dgm:prSet presAssocID="{9B536552-DA96-4564-86F7-894B84D3AB5A}" presName="thickLine" presStyleLbl="alignNode1" presStyleIdx="5" presStyleCnt="7"/>
      <dgm:spPr/>
    </dgm:pt>
    <dgm:pt modelId="{85537769-961D-4274-B086-77122AFD029E}" type="pres">
      <dgm:prSet presAssocID="{9B536552-DA96-4564-86F7-894B84D3AB5A}" presName="horz1" presStyleCnt="0"/>
      <dgm:spPr/>
    </dgm:pt>
    <dgm:pt modelId="{AE012A4C-23DE-43CB-AF3B-08D25D132ED4}" type="pres">
      <dgm:prSet presAssocID="{9B536552-DA96-4564-86F7-894B84D3AB5A}" presName="tx1" presStyleLbl="revTx" presStyleIdx="5" presStyleCnt="7"/>
      <dgm:spPr/>
    </dgm:pt>
    <dgm:pt modelId="{6A080D0D-42A8-4557-8A7C-286F39419E21}" type="pres">
      <dgm:prSet presAssocID="{9B536552-DA96-4564-86F7-894B84D3AB5A}" presName="vert1" presStyleCnt="0"/>
      <dgm:spPr/>
    </dgm:pt>
    <dgm:pt modelId="{D634E962-B07A-4314-8BE3-098F9144CCD9}" type="pres">
      <dgm:prSet presAssocID="{7F5AF68C-F48A-4540-811D-500D116C3C94}" presName="thickLine" presStyleLbl="alignNode1" presStyleIdx="6" presStyleCnt="7"/>
      <dgm:spPr/>
    </dgm:pt>
    <dgm:pt modelId="{A554F48B-52A4-4FFD-960C-D2911BBD188B}" type="pres">
      <dgm:prSet presAssocID="{7F5AF68C-F48A-4540-811D-500D116C3C94}" presName="horz1" presStyleCnt="0"/>
      <dgm:spPr/>
    </dgm:pt>
    <dgm:pt modelId="{EDD1D7B9-21FF-4C36-AAF2-19BFAB4D3045}" type="pres">
      <dgm:prSet presAssocID="{7F5AF68C-F48A-4540-811D-500D116C3C94}" presName="tx1" presStyleLbl="revTx" presStyleIdx="6" presStyleCnt="7"/>
      <dgm:spPr/>
    </dgm:pt>
    <dgm:pt modelId="{5C944000-236E-4379-8773-69718959AD22}" type="pres">
      <dgm:prSet presAssocID="{7F5AF68C-F48A-4540-811D-500D116C3C94}" presName="vert1" presStyleCnt="0"/>
      <dgm:spPr/>
    </dgm:pt>
  </dgm:ptLst>
  <dgm:cxnLst>
    <dgm:cxn modelId="{5802CB03-C130-40E3-B409-AE7755C561B5}" type="presOf" srcId="{C41B8211-5080-4FCE-8F93-DF452CBD5B19}" destId="{7DCA9F3D-FE29-416D-B92E-A2059CE5145F}" srcOrd="0" destOrd="0" presId="urn:microsoft.com/office/officeart/2008/layout/LinedList"/>
    <dgm:cxn modelId="{31FD3A0B-F68A-4DCE-BEC8-17718CD15A78}" type="presOf" srcId="{7F5AF68C-F48A-4540-811D-500D116C3C94}" destId="{EDD1D7B9-21FF-4C36-AAF2-19BFAB4D3045}" srcOrd="0" destOrd="0" presId="urn:microsoft.com/office/officeart/2008/layout/LinedList"/>
    <dgm:cxn modelId="{0724E91A-358A-446A-8439-7F91334C9179}" type="presOf" srcId="{2F9E1347-A2BA-4E0C-9DE2-F13716C6F29D}" destId="{85E05691-B2F8-4439-BD3F-B40CC1FA60BA}" srcOrd="0" destOrd="0" presId="urn:microsoft.com/office/officeart/2008/layout/LinedList"/>
    <dgm:cxn modelId="{4CBAD41C-B59F-44E8-80FD-D9884FE66FB2}" srcId="{5561AB83-43E7-479E-BA6C-58D843F5EBF8}" destId="{8C75BC9D-4F5C-4594-95B2-D826A83B2A68}" srcOrd="4" destOrd="0" parTransId="{FEF2F03C-05BB-4FB4-894C-2B58B58080AF}" sibTransId="{20619006-1B95-452E-9B63-9F6EBA251DD5}"/>
    <dgm:cxn modelId="{047AA339-A042-4491-95F5-F4A7BBEFE115}" srcId="{5561AB83-43E7-479E-BA6C-58D843F5EBF8}" destId="{2F9E1347-A2BA-4E0C-9DE2-F13716C6F29D}" srcOrd="0" destOrd="0" parTransId="{85188DF0-5EEB-48F6-97F0-69F88B88FA33}" sibTransId="{CFE420FC-DB06-429C-A5CA-DAAC570A065B}"/>
    <dgm:cxn modelId="{FF779D43-563D-4892-A07F-4220DDDBEF61}" type="presOf" srcId="{5561AB83-43E7-479E-BA6C-58D843F5EBF8}" destId="{3C917A1D-029B-46EA-8BE0-79A7838494CC}" srcOrd="0" destOrd="0" presId="urn:microsoft.com/office/officeart/2008/layout/LinedList"/>
    <dgm:cxn modelId="{E536DE68-3C8C-4755-A97F-FCDA22BB913C}" type="presOf" srcId="{03E8F681-7FE1-4536-8518-2E794D21415B}" destId="{B63799B3-6251-43A9-9712-515842BEDEC9}" srcOrd="0" destOrd="0" presId="urn:microsoft.com/office/officeart/2008/layout/LinedList"/>
    <dgm:cxn modelId="{7E01EC78-B5AB-4B5D-9B07-A2C97FC73330}" srcId="{5561AB83-43E7-479E-BA6C-58D843F5EBF8}" destId="{C41B8211-5080-4FCE-8F93-DF452CBD5B19}" srcOrd="3" destOrd="0" parTransId="{5DC72225-CAD5-4185-B2F2-5828246DB283}" sibTransId="{8C6D73B9-5A1F-4665-8CF3-4126B40C0D44}"/>
    <dgm:cxn modelId="{9EA01097-1F57-4754-964B-F32357A7C3EA}" srcId="{5561AB83-43E7-479E-BA6C-58D843F5EBF8}" destId="{818C3C7B-7FE5-42F5-8E08-0A8E602C4F35}" srcOrd="2" destOrd="0" parTransId="{1511FA31-D691-4945-9C26-6EB5EA153E9F}" sibTransId="{C2D332C0-C5E8-4419-94A8-1700447BBAC4}"/>
    <dgm:cxn modelId="{361276C7-C5A2-47E3-891D-CF31083940DC}" srcId="{5561AB83-43E7-479E-BA6C-58D843F5EBF8}" destId="{03E8F681-7FE1-4536-8518-2E794D21415B}" srcOrd="1" destOrd="0" parTransId="{4C0E96DC-20E6-4F48-920C-E82FF0B484BF}" sibTransId="{73C91617-A435-49FC-900D-62B361BBC837}"/>
    <dgm:cxn modelId="{A60BC6C7-B351-465E-8FB3-6E128BBD2F7C}" type="presOf" srcId="{9B536552-DA96-4564-86F7-894B84D3AB5A}" destId="{AE012A4C-23DE-43CB-AF3B-08D25D132ED4}" srcOrd="0" destOrd="0" presId="urn:microsoft.com/office/officeart/2008/layout/LinedList"/>
    <dgm:cxn modelId="{DB6801CD-8089-4542-A690-F3A6C0AC8939}" srcId="{5561AB83-43E7-479E-BA6C-58D843F5EBF8}" destId="{7F5AF68C-F48A-4540-811D-500D116C3C94}" srcOrd="6" destOrd="0" parTransId="{492C9769-1396-4937-A761-C35EF4328A67}" sibTransId="{61E6E861-45C9-414E-960A-D78AEEC2840E}"/>
    <dgm:cxn modelId="{ADE107D1-432D-4CA1-B6E0-C6B8B4E9D57D}" type="presOf" srcId="{8C75BC9D-4F5C-4594-95B2-D826A83B2A68}" destId="{8EB63F81-D0E7-4C53-8488-23B5C9B790B7}" srcOrd="0" destOrd="0" presId="urn:microsoft.com/office/officeart/2008/layout/LinedList"/>
    <dgm:cxn modelId="{39CFECE3-3563-45E3-8C26-19D0477A14C1}" srcId="{5561AB83-43E7-479E-BA6C-58D843F5EBF8}" destId="{9B536552-DA96-4564-86F7-894B84D3AB5A}" srcOrd="5" destOrd="0" parTransId="{66D1A79B-B867-4AD6-AF17-71095D57BA6E}" sibTransId="{A2A5F81F-FE27-48EB-919A-B6580BD21A72}"/>
    <dgm:cxn modelId="{C2AF84E5-A441-4DC3-8EA3-A0173CCE8A9A}" type="presOf" srcId="{818C3C7B-7FE5-42F5-8E08-0A8E602C4F35}" destId="{E338AACA-7F60-4DC2-82E9-773195A60944}" srcOrd="0" destOrd="0" presId="urn:microsoft.com/office/officeart/2008/layout/LinedList"/>
    <dgm:cxn modelId="{708A6AD3-B119-4E6E-B4F8-D7A8DF4415C2}" type="presParOf" srcId="{3C917A1D-029B-46EA-8BE0-79A7838494CC}" destId="{912D8189-C06F-4860-92D1-8884CA10C474}" srcOrd="0" destOrd="0" presId="urn:microsoft.com/office/officeart/2008/layout/LinedList"/>
    <dgm:cxn modelId="{D5B049BE-FB08-4531-89C5-129F75580FF9}" type="presParOf" srcId="{3C917A1D-029B-46EA-8BE0-79A7838494CC}" destId="{0FB99D54-9704-4264-BDFD-C70DBF8D9DC6}" srcOrd="1" destOrd="0" presId="urn:microsoft.com/office/officeart/2008/layout/LinedList"/>
    <dgm:cxn modelId="{AA68EA56-D660-405C-AA91-150E403B8092}" type="presParOf" srcId="{0FB99D54-9704-4264-BDFD-C70DBF8D9DC6}" destId="{85E05691-B2F8-4439-BD3F-B40CC1FA60BA}" srcOrd="0" destOrd="0" presId="urn:microsoft.com/office/officeart/2008/layout/LinedList"/>
    <dgm:cxn modelId="{6F0E12C5-A15E-4212-97B5-BB7BDE7DC7DE}" type="presParOf" srcId="{0FB99D54-9704-4264-BDFD-C70DBF8D9DC6}" destId="{32FBB1A9-43F9-4022-8498-463F4CF41659}" srcOrd="1" destOrd="0" presId="urn:microsoft.com/office/officeart/2008/layout/LinedList"/>
    <dgm:cxn modelId="{C42DDE5F-CAD5-4BF0-A765-DC67EB6066EE}" type="presParOf" srcId="{3C917A1D-029B-46EA-8BE0-79A7838494CC}" destId="{83F61994-1E56-45AC-88A2-9E244A1E0212}" srcOrd="2" destOrd="0" presId="urn:microsoft.com/office/officeart/2008/layout/LinedList"/>
    <dgm:cxn modelId="{31B9B751-2454-4079-A003-69EFB37EC714}" type="presParOf" srcId="{3C917A1D-029B-46EA-8BE0-79A7838494CC}" destId="{E6F2F9CD-849B-4059-8D51-7A1C331CFD37}" srcOrd="3" destOrd="0" presId="urn:microsoft.com/office/officeart/2008/layout/LinedList"/>
    <dgm:cxn modelId="{4F46282A-AD78-4A17-9B8F-3D22A22916D4}" type="presParOf" srcId="{E6F2F9CD-849B-4059-8D51-7A1C331CFD37}" destId="{B63799B3-6251-43A9-9712-515842BEDEC9}" srcOrd="0" destOrd="0" presId="urn:microsoft.com/office/officeart/2008/layout/LinedList"/>
    <dgm:cxn modelId="{7B227A1F-08E3-404B-B069-A61F9B15DE77}" type="presParOf" srcId="{E6F2F9CD-849B-4059-8D51-7A1C331CFD37}" destId="{BCBB33A4-58AD-4D68-819B-F267FF91124F}" srcOrd="1" destOrd="0" presId="urn:microsoft.com/office/officeart/2008/layout/LinedList"/>
    <dgm:cxn modelId="{9EFB1CCF-527B-4A36-BBDB-D5CA190D2C3F}" type="presParOf" srcId="{3C917A1D-029B-46EA-8BE0-79A7838494CC}" destId="{F72F761C-2A3C-481C-B08B-E5D28E47A556}" srcOrd="4" destOrd="0" presId="urn:microsoft.com/office/officeart/2008/layout/LinedList"/>
    <dgm:cxn modelId="{1A0310E4-2A1C-47DD-8236-D6091FA1D120}" type="presParOf" srcId="{3C917A1D-029B-46EA-8BE0-79A7838494CC}" destId="{30314277-1D95-4B1F-91F7-7782DE4DA9E7}" srcOrd="5" destOrd="0" presId="urn:microsoft.com/office/officeart/2008/layout/LinedList"/>
    <dgm:cxn modelId="{A76566B5-D713-402C-BD00-442212413EED}" type="presParOf" srcId="{30314277-1D95-4B1F-91F7-7782DE4DA9E7}" destId="{E338AACA-7F60-4DC2-82E9-773195A60944}" srcOrd="0" destOrd="0" presId="urn:microsoft.com/office/officeart/2008/layout/LinedList"/>
    <dgm:cxn modelId="{9BB543F6-363D-4921-A172-092A1A533A23}" type="presParOf" srcId="{30314277-1D95-4B1F-91F7-7782DE4DA9E7}" destId="{990CC8F8-56E6-4B67-A4B9-77FE505EA8AF}" srcOrd="1" destOrd="0" presId="urn:microsoft.com/office/officeart/2008/layout/LinedList"/>
    <dgm:cxn modelId="{46A1FA95-BD09-48CC-9986-F83129686524}" type="presParOf" srcId="{3C917A1D-029B-46EA-8BE0-79A7838494CC}" destId="{490064DB-F6D5-4D4B-9007-B03F890795DA}" srcOrd="6" destOrd="0" presId="urn:microsoft.com/office/officeart/2008/layout/LinedList"/>
    <dgm:cxn modelId="{6A84FBA5-497A-43CF-A025-8108C322B1D4}" type="presParOf" srcId="{3C917A1D-029B-46EA-8BE0-79A7838494CC}" destId="{361367A4-8B18-4702-8ABA-5842857BAEB6}" srcOrd="7" destOrd="0" presId="urn:microsoft.com/office/officeart/2008/layout/LinedList"/>
    <dgm:cxn modelId="{2AA94D61-1B1D-4353-A3A0-B648C752EE73}" type="presParOf" srcId="{361367A4-8B18-4702-8ABA-5842857BAEB6}" destId="{7DCA9F3D-FE29-416D-B92E-A2059CE5145F}" srcOrd="0" destOrd="0" presId="urn:microsoft.com/office/officeart/2008/layout/LinedList"/>
    <dgm:cxn modelId="{5912F96C-4086-4005-B042-F724B301BDA3}" type="presParOf" srcId="{361367A4-8B18-4702-8ABA-5842857BAEB6}" destId="{1CB25904-5969-4163-BDBA-D5738F5F502D}" srcOrd="1" destOrd="0" presId="urn:microsoft.com/office/officeart/2008/layout/LinedList"/>
    <dgm:cxn modelId="{1ED028E0-5FBC-4C39-8353-C8A35428DDF0}" type="presParOf" srcId="{3C917A1D-029B-46EA-8BE0-79A7838494CC}" destId="{90475626-2B75-4629-940E-FE54EA8EC760}" srcOrd="8" destOrd="0" presId="urn:microsoft.com/office/officeart/2008/layout/LinedList"/>
    <dgm:cxn modelId="{A20C4DCB-BB9E-4AB4-80F0-E38468C7FE46}" type="presParOf" srcId="{3C917A1D-029B-46EA-8BE0-79A7838494CC}" destId="{C8A32AFE-F201-410A-9D51-DADDE89052FD}" srcOrd="9" destOrd="0" presId="urn:microsoft.com/office/officeart/2008/layout/LinedList"/>
    <dgm:cxn modelId="{FB1FA9E5-07A0-4D51-8CBA-EF4E87E49639}" type="presParOf" srcId="{C8A32AFE-F201-410A-9D51-DADDE89052FD}" destId="{8EB63F81-D0E7-4C53-8488-23B5C9B790B7}" srcOrd="0" destOrd="0" presId="urn:microsoft.com/office/officeart/2008/layout/LinedList"/>
    <dgm:cxn modelId="{84AE7598-9C78-4E53-8B47-6A11991ACD2D}" type="presParOf" srcId="{C8A32AFE-F201-410A-9D51-DADDE89052FD}" destId="{8F8B597F-665C-49A0-9BE0-99669501036F}" srcOrd="1" destOrd="0" presId="urn:microsoft.com/office/officeart/2008/layout/LinedList"/>
    <dgm:cxn modelId="{E9527402-D95D-4FA4-B44F-1291B550BE01}" type="presParOf" srcId="{3C917A1D-029B-46EA-8BE0-79A7838494CC}" destId="{7BC766A7-809B-403B-8B02-972C30BAD161}" srcOrd="10" destOrd="0" presId="urn:microsoft.com/office/officeart/2008/layout/LinedList"/>
    <dgm:cxn modelId="{6E1C84E3-64F2-43E5-88E8-6EFF97469149}" type="presParOf" srcId="{3C917A1D-029B-46EA-8BE0-79A7838494CC}" destId="{85537769-961D-4274-B086-77122AFD029E}" srcOrd="11" destOrd="0" presId="urn:microsoft.com/office/officeart/2008/layout/LinedList"/>
    <dgm:cxn modelId="{B08FB246-3FD3-4BA4-9AF3-26EFCDCD2ACF}" type="presParOf" srcId="{85537769-961D-4274-B086-77122AFD029E}" destId="{AE012A4C-23DE-43CB-AF3B-08D25D132ED4}" srcOrd="0" destOrd="0" presId="urn:microsoft.com/office/officeart/2008/layout/LinedList"/>
    <dgm:cxn modelId="{B62FDF41-6239-47F3-9037-54B6790C6830}" type="presParOf" srcId="{85537769-961D-4274-B086-77122AFD029E}" destId="{6A080D0D-42A8-4557-8A7C-286F39419E21}" srcOrd="1" destOrd="0" presId="urn:microsoft.com/office/officeart/2008/layout/LinedList"/>
    <dgm:cxn modelId="{AE129931-D181-469C-A89E-9B53426F6F19}" type="presParOf" srcId="{3C917A1D-029B-46EA-8BE0-79A7838494CC}" destId="{D634E962-B07A-4314-8BE3-098F9144CCD9}" srcOrd="12" destOrd="0" presId="urn:microsoft.com/office/officeart/2008/layout/LinedList"/>
    <dgm:cxn modelId="{F1ED7587-1E6A-4864-BB5A-24714298C38D}" type="presParOf" srcId="{3C917A1D-029B-46EA-8BE0-79A7838494CC}" destId="{A554F48B-52A4-4FFD-960C-D2911BBD188B}" srcOrd="13" destOrd="0" presId="urn:microsoft.com/office/officeart/2008/layout/LinedList"/>
    <dgm:cxn modelId="{14F5B901-BDA0-4AF1-AA0F-402773E8D12F}" type="presParOf" srcId="{A554F48B-52A4-4FFD-960C-D2911BBD188B}" destId="{EDD1D7B9-21FF-4C36-AAF2-19BFAB4D3045}" srcOrd="0" destOrd="0" presId="urn:microsoft.com/office/officeart/2008/layout/LinedList"/>
    <dgm:cxn modelId="{397A8C5D-FA2A-4084-8CAA-2CBFD24E5607}" type="presParOf" srcId="{A554F48B-52A4-4FFD-960C-D2911BBD188B}" destId="{5C944000-236E-4379-8773-69718959AD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4D96D5-578B-43BD-BB6F-EAD5BA91DAE7}" type="doc">
      <dgm:prSet loTypeId="urn:microsoft.com/office/officeart/2016/7/layout/VerticalDownArrowProcess" loCatId="process" qsTypeId="urn:microsoft.com/office/officeart/2005/8/quickstyle/simple1" qsCatId="simple" csTypeId="urn:microsoft.com/office/officeart/2005/8/colors/colorful1" csCatId="colorful" phldr="1"/>
      <dgm:spPr/>
      <dgm:t>
        <a:bodyPr/>
        <a:lstStyle/>
        <a:p>
          <a:endParaRPr lang="en-US"/>
        </a:p>
      </dgm:t>
    </dgm:pt>
    <dgm:pt modelId="{56CB3739-0F4A-4791-A9B8-2E83DC0DA923}">
      <dgm:prSet/>
      <dgm:spPr/>
      <dgm:t>
        <a:bodyPr/>
        <a:lstStyle/>
        <a:p>
          <a:r>
            <a:rPr lang="en-US"/>
            <a:t>Study</a:t>
          </a:r>
        </a:p>
      </dgm:t>
    </dgm:pt>
    <dgm:pt modelId="{3834153E-644F-47B5-94B8-707B424A967F}" type="parTrans" cxnId="{02FB9B64-3CCE-46FD-880B-BD041DE54DE3}">
      <dgm:prSet/>
      <dgm:spPr/>
      <dgm:t>
        <a:bodyPr/>
        <a:lstStyle/>
        <a:p>
          <a:endParaRPr lang="en-US"/>
        </a:p>
      </dgm:t>
    </dgm:pt>
    <dgm:pt modelId="{49E1F212-16C4-430F-98F0-95BF77D9102C}" type="sibTrans" cxnId="{02FB9B64-3CCE-46FD-880B-BD041DE54DE3}">
      <dgm:prSet/>
      <dgm:spPr/>
      <dgm:t>
        <a:bodyPr/>
        <a:lstStyle/>
        <a:p>
          <a:endParaRPr lang="en-US"/>
        </a:p>
      </dgm:t>
    </dgm:pt>
    <dgm:pt modelId="{2BD749A7-CABD-4723-B240-47212160894C}">
      <dgm:prSet/>
      <dgm:spPr/>
      <dgm:t>
        <a:bodyPr/>
        <a:lstStyle/>
        <a:p>
          <a:r>
            <a:rPr lang="en-US" dirty="0"/>
            <a:t>You can study Chartered Institute of Personnel and Development (CIPD) qualifications like:</a:t>
          </a:r>
        </a:p>
      </dgm:t>
    </dgm:pt>
    <dgm:pt modelId="{538A95A0-C3B9-4A1A-B309-9870A4E7F93C}" type="parTrans" cxnId="{DC30AD75-37F1-453D-A681-DB4354666BD7}">
      <dgm:prSet/>
      <dgm:spPr/>
      <dgm:t>
        <a:bodyPr/>
        <a:lstStyle/>
        <a:p>
          <a:endParaRPr lang="en-US"/>
        </a:p>
      </dgm:t>
    </dgm:pt>
    <dgm:pt modelId="{280BB2DC-1F67-49A9-A18E-584EF7647CE9}" type="sibTrans" cxnId="{DC30AD75-37F1-453D-A681-DB4354666BD7}">
      <dgm:prSet/>
      <dgm:spPr/>
      <dgm:t>
        <a:bodyPr/>
        <a:lstStyle/>
        <a:p>
          <a:endParaRPr lang="en-US"/>
        </a:p>
      </dgm:t>
    </dgm:pt>
    <dgm:pt modelId="{892324E7-E920-453E-A53F-689604B0FFE1}">
      <dgm:prSet/>
      <dgm:spPr/>
      <dgm:t>
        <a:bodyPr/>
        <a:lstStyle/>
        <a:p>
          <a:r>
            <a:rPr lang="en-US" dirty="0"/>
            <a:t>Levels:</a:t>
          </a:r>
        </a:p>
      </dgm:t>
    </dgm:pt>
    <dgm:pt modelId="{3B2C65BA-4585-41CA-B7EE-E193CBD5495C}" type="parTrans" cxnId="{1FC5F1EE-4916-49FC-9CB1-704483BCFE6A}">
      <dgm:prSet/>
      <dgm:spPr/>
      <dgm:t>
        <a:bodyPr/>
        <a:lstStyle/>
        <a:p>
          <a:endParaRPr lang="en-US"/>
        </a:p>
      </dgm:t>
    </dgm:pt>
    <dgm:pt modelId="{C94A4937-BCEA-4458-9F3F-E04C85467AA4}" type="sibTrans" cxnId="{1FC5F1EE-4916-49FC-9CB1-704483BCFE6A}">
      <dgm:prSet/>
      <dgm:spPr/>
      <dgm:t>
        <a:bodyPr/>
        <a:lstStyle/>
        <a:p>
          <a:endParaRPr lang="en-US"/>
        </a:p>
      </dgm:t>
    </dgm:pt>
    <dgm:pt modelId="{50E354FE-F9FB-487A-9FB8-FCFC08530188}">
      <dgm:prSet/>
      <dgm:spPr/>
      <dgm:t>
        <a:bodyPr/>
        <a:lstStyle/>
        <a:p>
          <a:r>
            <a:rPr lang="en-US" dirty="0"/>
            <a:t>Level 3 Foundation Certificate in People Practice</a:t>
          </a:r>
        </a:p>
      </dgm:t>
    </dgm:pt>
    <dgm:pt modelId="{C537E864-147A-4C47-9AC0-88B4D0038010}" type="parTrans" cxnId="{79365031-13F4-4EFE-8398-54E5EFD428CD}">
      <dgm:prSet/>
      <dgm:spPr/>
      <dgm:t>
        <a:bodyPr/>
        <a:lstStyle/>
        <a:p>
          <a:endParaRPr lang="en-US"/>
        </a:p>
      </dgm:t>
    </dgm:pt>
    <dgm:pt modelId="{9A643C48-3900-41FD-A0FB-3BD5D79888A3}" type="sibTrans" cxnId="{79365031-13F4-4EFE-8398-54E5EFD428CD}">
      <dgm:prSet/>
      <dgm:spPr/>
      <dgm:t>
        <a:bodyPr/>
        <a:lstStyle/>
        <a:p>
          <a:endParaRPr lang="en-US"/>
        </a:p>
      </dgm:t>
    </dgm:pt>
    <dgm:pt modelId="{54EBE56E-901F-4D05-8AEC-E85BA5A6B11F}" type="pres">
      <dgm:prSet presAssocID="{924D96D5-578B-43BD-BB6F-EAD5BA91DAE7}" presName="Name0" presStyleCnt="0">
        <dgm:presLayoutVars>
          <dgm:dir/>
          <dgm:animLvl val="lvl"/>
          <dgm:resizeHandles val="exact"/>
        </dgm:presLayoutVars>
      </dgm:prSet>
      <dgm:spPr/>
    </dgm:pt>
    <dgm:pt modelId="{73F06AC7-042C-47F1-8C18-EF228CA43F4B}" type="pres">
      <dgm:prSet presAssocID="{892324E7-E920-453E-A53F-689604B0FFE1}" presName="boxAndChildren" presStyleCnt="0"/>
      <dgm:spPr/>
    </dgm:pt>
    <dgm:pt modelId="{B12B9A65-6DD2-41E2-AA83-F90E25ED7CBA}" type="pres">
      <dgm:prSet presAssocID="{892324E7-E920-453E-A53F-689604B0FFE1}" presName="parentTextBox" presStyleLbl="alignNode1" presStyleIdx="0" presStyleCnt="2"/>
      <dgm:spPr/>
    </dgm:pt>
    <dgm:pt modelId="{2B1C4B75-B35D-4F83-833C-EE9DC41E1746}" type="pres">
      <dgm:prSet presAssocID="{892324E7-E920-453E-A53F-689604B0FFE1}" presName="descendantBox" presStyleLbl="bgAccFollowNode1" presStyleIdx="0" presStyleCnt="2"/>
      <dgm:spPr/>
    </dgm:pt>
    <dgm:pt modelId="{338F6D07-4E8C-465B-A636-BED330D8FC3B}" type="pres">
      <dgm:prSet presAssocID="{49E1F212-16C4-430F-98F0-95BF77D9102C}" presName="sp" presStyleCnt="0"/>
      <dgm:spPr/>
    </dgm:pt>
    <dgm:pt modelId="{0E80B151-BCA7-4598-8634-B3CCE88F246C}" type="pres">
      <dgm:prSet presAssocID="{56CB3739-0F4A-4791-A9B8-2E83DC0DA923}" presName="arrowAndChildren" presStyleCnt="0"/>
      <dgm:spPr/>
    </dgm:pt>
    <dgm:pt modelId="{A99396E9-576C-42AA-B92E-B4A047360875}" type="pres">
      <dgm:prSet presAssocID="{56CB3739-0F4A-4791-A9B8-2E83DC0DA923}" presName="parentTextArrow" presStyleLbl="node1" presStyleIdx="0" presStyleCnt="0"/>
      <dgm:spPr/>
    </dgm:pt>
    <dgm:pt modelId="{F38231F5-18CD-4262-B817-FFE5F0A4F048}" type="pres">
      <dgm:prSet presAssocID="{56CB3739-0F4A-4791-A9B8-2E83DC0DA923}" presName="arrow" presStyleLbl="alignNode1" presStyleIdx="1" presStyleCnt="2"/>
      <dgm:spPr/>
    </dgm:pt>
    <dgm:pt modelId="{5A996B1A-AE6F-45BC-97A2-14EB41C8F337}" type="pres">
      <dgm:prSet presAssocID="{56CB3739-0F4A-4791-A9B8-2E83DC0DA923}" presName="descendantArrow" presStyleLbl="bgAccFollowNode1" presStyleIdx="1" presStyleCnt="2"/>
      <dgm:spPr/>
    </dgm:pt>
  </dgm:ptLst>
  <dgm:cxnLst>
    <dgm:cxn modelId="{BE347A04-B36A-4106-B3A0-BF0B641E6DEB}" type="presOf" srcId="{50E354FE-F9FB-487A-9FB8-FCFC08530188}" destId="{2B1C4B75-B35D-4F83-833C-EE9DC41E1746}" srcOrd="0" destOrd="0" presId="urn:microsoft.com/office/officeart/2016/7/layout/VerticalDownArrowProcess"/>
    <dgm:cxn modelId="{79365031-13F4-4EFE-8398-54E5EFD428CD}" srcId="{892324E7-E920-453E-A53F-689604B0FFE1}" destId="{50E354FE-F9FB-487A-9FB8-FCFC08530188}" srcOrd="0" destOrd="0" parTransId="{C537E864-147A-4C47-9AC0-88B4D0038010}" sibTransId="{9A643C48-3900-41FD-A0FB-3BD5D79888A3}"/>
    <dgm:cxn modelId="{654EE33C-FB85-454D-A863-B3226AF6A03F}" type="presOf" srcId="{924D96D5-578B-43BD-BB6F-EAD5BA91DAE7}" destId="{54EBE56E-901F-4D05-8AEC-E85BA5A6B11F}" srcOrd="0" destOrd="0" presId="urn:microsoft.com/office/officeart/2016/7/layout/VerticalDownArrowProcess"/>
    <dgm:cxn modelId="{02FB9B64-3CCE-46FD-880B-BD041DE54DE3}" srcId="{924D96D5-578B-43BD-BB6F-EAD5BA91DAE7}" destId="{56CB3739-0F4A-4791-A9B8-2E83DC0DA923}" srcOrd="0" destOrd="0" parTransId="{3834153E-644F-47B5-94B8-707B424A967F}" sibTransId="{49E1F212-16C4-430F-98F0-95BF77D9102C}"/>
    <dgm:cxn modelId="{C1C8D66A-C4EA-4C77-A799-E0225E755288}" type="presOf" srcId="{2BD749A7-CABD-4723-B240-47212160894C}" destId="{5A996B1A-AE6F-45BC-97A2-14EB41C8F337}" srcOrd="0" destOrd="0" presId="urn:microsoft.com/office/officeart/2016/7/layout/VerticalDownArrowProcess"/>
    <dgm:cxn modelId="{DC30AD75-37F1-453D-A681-DB4354666BD7}" srcId="{56CB3739-0F4A-4791-A9B8-2E83DC0DA923}" destId="{2BD749A7-CABD-4723-B240-47212160894C}" srcOrd="0" destOrd="0" parTransId="{538A95A0-C3B9-4A1A-B309-9870A4E7F93C}" sibTransId="{280BB2DC-1F67-49A9-A18E-584EF7647CE9}"/>
    <dgm:cxn modelId="{FF18DDC4-5DA8-45A1-B43D-EDF92CE0B8FC}" type="presOf" srcId="{56CB3739-0F4A-4791-A9B8-2E83DC0DA923}" destId="{F38231F5-18CD-4262-B817-FFE5F0A4F048}" srcOrd="1" destOrd="0" presId="urn:microsoft.com/office/officeart/2016/7/layout/VerticalDownArrowProcess"/>
    <dgm:cxn modelId="{884FE6CD-F6FB-4F12-84F4-1670A2E22684}" type="presOf" srcId="{892324E7-E920-453E-A53F-689604B0FFE1}" destId="{B12B9A65-6DD2-41E2-AA83-F90E25ED7CBA}" srcOrd="0" destOrd="0" presId="urn:microsoft.com/office/officeart/2016/7/layout/VerticalDownArrowProcess"/>
    <dgm:cxn modelId="{5D4A94E1-B0CF-4A2F-97C0-42C748A4DEC4}" type="presOf" srcId="{56CB3739-0F4A-4791-A9B8-2E83DC0DA923}" destId="{A99396E9-576C-42AA-B92E-B4A047360875}" srcOrd="0" destOrd="0" presId="urn:microsoft.com/office/officeart/2016/7/layout/VerticalDownArrowProcess"/>
    <dgm:cxn modelId="{1FC5F1EE-4916-49FC-9CB1-704483BCFE6A}" srcId="{924D96D5-578B-43BD-BB6F-EAD5BA91DAE7}" destId="{892324E7-E920-453E-A53F-689604B0FFE1}" srcOrd="1" destOrd="0" parTransId="{3B2C65BA-4585-41CA-B7EE-E193CBD5495C}" sibTransId="{C94A4937-BCEA-4458-9F3F-E04C85467AA4}"/>
    <dgm:cxn modelId="{0101B0EB-65B5-4748-AB03-BA36DAE72BE0}" type="presParOf" srcId="{54EBE56E-901F-4D05-8AEC-E85BA5A6B11F}" destId="{73F06AC7-042C-47F1-8C18-EF228CA43F4B}" srcOrd="0" destOrd="0" presId="urn:microsoft.com/office/officeart/2016/7/layout/VerticalDownArrowProcess"/>
    <dgm:cxn modelId="{05581FF7-C793-436B-99F0-5A645258CFE8}" type="presParOf" srcId="{73F06AC7-042C-47F1-8C18-EF228CA43F4B}" destId="{B12B9A65-6DD2-41E2-AA83-F90E25ED7CBA}" srcOrd="0" destOrd="0" presId="urn:microsoft.com/office/officeart/2016/7/layout/VerticalDownArrowProcess"/>
    <dgm:cxn modelId="{E3075ECC-08A8-4111-8959-284ABA97F8CB}" type="presParOf" srcId="{73F06AC7-042C-47F1-8C18-EF228CA43F4B}" destId="{2B1C4B75-B35D-4F83-833C-EE9DC41E1746}" srcOrd="1" destOrd="0" presId="urn:microsoft.com/office/officeart/2016/7/layout/VerticalDownArrowProcess"/>
    <dgm:cxn modelId="{426ED7DD-4339-47D4-BB68-A2E99CFCF54F}" type="presParOf" srcId="{54EBE56E-901F-4D05-8AEC-E85BA5A6B11F}" destId="{338F6D07-4E8C-465B-A636-BED330D8FC3B}" srcOrd="1" destOrd="0" presId="urn:microsoft.com/office/officeart/2016/7/layout/VerticalDownArrowProcess"/>
    <dgm:cxn modelId="{BFFBFF79-2ACA-4B44-9D47-1F1250FEDC79}" type="presParOf" srcId="{54EBE56E-901F-4D05-8AEC-E85BA5A6B11F}" destId="{0E80B151-BCA7-4598-8634-B3CCE88F246C}" srcOrd="2" destOrd="0" presId="urn:microsoft.com/office/officeart/2016/7/layout/VerticalDownArrowProcess"/>
    <dgm:cxn modelId="{1A8C42E8-87A4-4B14-AECA-F3BDC6ECF980}" type="presParOf" srcId="{0E80B151-BCA7-4598-8634-B3CCE88F246C}" destId="{A99396E9-576C-42AA-B92E-B4A047360875}" srcOrd="0" destOrd="0" presId="urn:microsoft.com/office/officeart/2016/7/layout/VerticalDownArrowProcess"/>
    <dgm:cxn modelId="{B26D3292-AF4B-4265-8C09-AB4F58C3A526}" type="presParOf" srcId="{0E80B151-BCA7-4598-8634-B3CCE88F246C}" destId="{F38231F5-18CD-4262-B817-FFE5F0A4F048}" srcOrd="1" destOrd="0" presId="urn:microsoft.com/office/officeart/2016/7/layout/VerticalDownArrowProcess"/>
    <dgm:cxn modelId="{CA2C755E-B126-40B8-932F-B54CEED73878}" type="presParOf" srcId="{0E80B151-BCA7-4598-8634-B3CCE88F246C}" destId="{5A996B1A-AE6F-45BC-97A2-14EB41C8F337}"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387326-705F-47B5-BA42-1D3C3575306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C7DB6E2B-27DE-48D2-814E-782796FD29A3}">
      <dgm:prSet/>
      <dgm:spPr/>
      <dgm:t>
        <a:bodyPr/>
        <a:lstStyle/>
        <a:p>
          <a:r>
            <a:rPr lang="en-US" dirty="0"/>
            <a:t>Level 5 Associate Diploma in People Management</a:t>
          </a:r>
        </a:p>
      </dgm:t>
    </dgm:pt>
    <dgm:pt modelId="{E94EBCBA-8823-4DDD-B81D-77BB55893156}" type="parTrans" cxnId="{D9FBF14D-B6AC-44EC-BE4A-720DB6A8981E}">
      <dgm:prSet/>
      <dgm:spPr/>
      <dgm:t>
        <a:bodyPr/>
        <a:lstStyle/>
        <a:p>
          <a:endParaRPr lang="en-US"/>
        </a:p>
      </dgm:t>
    </dgm:pt>
    <dgm:pt modelId="{2E2AF8C2-F840-46C4-A3FF-3D824FDFE092}" type="sibTrans" cxnId="{D9FBF14D-B6AC-44EC-BE4A-720DB6A8981E}">
      <dgm:prSet/>
      <dgm:spPr/>
      <dgm:t>
        <a:bodyPr/>
        <a:lstStyle/>
        <a:p>
          <a:endParaRPr lang="en-US"/>
        </a:p>
      </dgm:t>
    </dgm:pt>
    <dgm:pt modelId="{606FEB1D-F941-4BD5-AFA3-A61A1D3EC648}">
      <dgm:prSet/>
      <dgm:spPr/>
      <dgm:t>
        <a:bodyPr/>
        <a:lstStyle/>
        <a:p>
          <a:r>
            <a:rPr lang="en-US" dirty="0"/>
            <a:t>Level 7 Advanced Diploma in Strategic People Management</a:t>
          </a:r>
        </a:p>
      </dgm:t>
    </dgm:pt>
    <dgm:pt modelId="{4DFB6F2D-FF36-47E9-9B4B-28344799BBEE}" type="parTrans" cxnId="{7E414F70-41B4-40A4-8250-0A27AE920DC4}">
      <dgm:prSet/>
      <dgm:spPr/>
      <dgm:t>
        <a:bodyPr/>
        <a:lstStyle/>
        <a:p>
          <a:endParaRPr lang="en-US"/>
        </a:p>
      </dgm:t>
    </dgm:pt>
    <dgm:pt modelId="{8E83D92D-0D78-471D-8787-27B9AB67426E}" type="sibTrans" cxnId="{7E414F70-41B4-40A4-8250-0A27AE920DC4}">
      <dgm:prSet/>
      <dgm:spPr/>
      <dgm:t>
        <a:bodyPr/>
        <a:lstStyle/>
        <a:p>
          <a:endParaRPr lang="en-US"/>
        </a:p>
      </dgm:t>
    </dgm:pt>
    <dgm:pt modelId="{5A4302D8-9CC5-4D50-B17C-B321B7F9EC69}" type="pres">
      <dgm:prSet presAssocID="{FD387326-705F-47B5-BA42-1D3C3575306E}" presName="outerComposite" presStyleCnt="0">
        <dgm:presLayoutVars>
          <dgm:chMax val="5"/>
          <dgm:dir/>
          <dgm:resizeHandles val="exact"/>
        </dgm:presLayoutVars>
      </dgm:prSet>
      <dgm:spPr/>
    </dgm:pt>
    <dgm:pt modelId="{B6E36B1C-0991-4E67-AC4E-5D11D6A60565}" type="pres">
      <dgm:prSet presAssocID="{FD387326-705F-47B5-BA42-1D3C3575306E}" presName="dummyMaxCanvas" presStyleCnt="0">
        <dgm:presLayoutVars/>
      </dgm:prSet>
      <dgm:spPr/>
    </dgm:pt>
    <dgm:pt modelId="{EF100295-0F9F-426C-8481-A04E24C45AB0}" type="pres">
      <dgm:prSet presAssocID="{FD387326-705F-47B5-BA42-1D3C3575306E}" presName="TwoNodes_1" presStyleLbl="node1" presStyleIdx="0" presStyleCnt="2">
        <dgm:presLayoutVars>
          <dgm:bulletEnabled val="1"/>
        </dgm:presLayoutVars>
      </dgm:prSet>
      <dgm:spPr/>
    </dgm:pt>
    <dgm:pt modelId="{4CF42078-FC17-4427-84E0-BF87D404934E}" type="pres">
      <dgm:prSet presAssocID="{FD387326-705F-47B5-BA42-1D3C3575306E}" presName="TwoNodes_2" presStyleLbl="node1" presStyleIdx="1" presStyleCnt="2">
        <dgm:presLayoutVars>
          <dgm:bulletEnabled val="1"/>
        </dgm:presLayoutVars>
      </dgm:prSet>
      <dgm:spPr/>
    </dgm:pt>
    <dgm:pt modelId="{DBC2CAC9-86AB-4DA1-9168-AE9D8264D271}" type="pres">
      <dgm:prSet presAssocID="{FD387326-705F-47B5-BA42-1D3C3575306E}" presName="TwoConn_1-2" presStyleLbl="fgAccFollowNode1" presStyleIdx="0" presStyleCnt="1">
        <dgm:presLayoutVars>
          <dgm:bulletEnabled val="1"/>
        </dgm:presLayoutVars>
      </dgm:prSet>
      <dgm:spPr/>
    </dgm:pt>
    <dgm:pt modelId="{76F21539-6EBA-41C2-A96D-A30E6F3FF482}" type="pres">
      <dgm:prSet presAssocID="{FD387326-705F-47B5-BA42-1D3C3575306E}" presName="TwoNodes_1_text" presStyleLbl="node1" presStyleIdx="1" presStyleCnt="2">
        <dgm:presLayoutVars>
          <dgm:bulletEnabled val="1"/>
        </dgm:presLayoutVars>
      </dgm:prSet>
      <dgm:spPr/>
    </dgm:pt>
    <dgm:pt modelId="{F1E9CB32-2CA0-45A1-A63A-19CE31DF67DE}" type="pres">
      <dgm:prSet presAssocID="{FD387326-705F-47B5-BA42-1D3C3575306E}" presName="TwoNodes_2_text" presStyleLbl="node1" presStyleIdx="1" presStyleCnt="2">
        <dgm:presLayoutVars>
          <dgm:bulletEnabled val="1"/>
        </dgm:presLayoutVars>
      </dgm:prSet>
      <dgm:spPr/>
    </dgm:pt>
  </dgm:ptLst>
  <dgm:cxnLst>
    <dgm:cxn modelId="{7CFDAD01-0130-4AAA-8AF5-1B1FFAACA083}" type="presOf" srcId="{C7DB6E2B-27DE-48D2-814E-782796FD29A3}" destId="{76F21539-6EBA-41C2-A96D-A30E6F3FF482}" srcOrd="1" destOrd="0" presId="urn:microsoft.com/office/officeart/2005/8/layout/vProcess5"/>
    <dgm:cxn modelId="{87DB3A06-7F2D-435E-9601-5F69D98B38CB}" type="presOf" srcId="{2E2AF8C2-F840-46C4-A3FF-3D824FDFE092}" destId="{DBC2CAC9-86AB-4DA1-9168-AE9D8264D271}" srcOrd="0" destOrd="0" presId="urn:microsoft.com/office/officeart/2005/8/layout/vProcess5"/>
    <dgm:cxn modelId="{31AC7315-6CE1-4181-9D02-E57DC319158D}" type="presOf" srcId="{C7DB6E2B-27DE-48D2-814E-782796FD29A3}" destId="{EF100295-0F9F-426C-8481-A04E24C45AB0}" srcOrd="0" destOrd="0" presId="urn:microsoft.com/office/officeart/2005/8/layout/vProcess5"/>
    <dgm:cxn modelId="{C2336D19-B877-493C-B14D-527D7FD51AAC}" type="presOf" srcId="{606FEB1D-F941-4BD5-AFA3-A61A1D3EC648}" destId="{F1E9CB32-2CA0-45A1-A63A-19CE31DF67DE}" srcOrd="1" destOrd="0" presId="urn:microsoft.com/office/officeart/2005/8/layout/vProcess5"/>
    <dgm:cxn modelId="{D9FBF14D-B6AC-44EC-BE4A-720DB6A8981E}" srcId="{FD387326-705F-47B5-BA42-1D3C3575306E}" destId="{C7DB6E2B-27DE-48D2-814E-782796FD29A3}" srcOrd="0" destOrd="0" parTransId="{E94EBCBA-8823-4DDD-B81D-77BB55893156}" sibTransId="{2E2AF8C2-F840-46C4-A3FF-3D824FDFE092}"/>
    <dgm:cxn modelId="{7E414F70-41B4-40A4-8250-0A27AE920DC4}" srcId="{FD387326-705F-47B5-BA42-1D3C3575306E}" destId="{606FEB1D-F941-4BD5-AFA3-A61A1D3EC648}" srcOrd="1" destOrd="0" parTransId="{4DFB6F2D-FF36-47E9-9B4B-28344799BBEE}" sibTransId="{8E83D92D-0D78-471D-8787-27B9AB67426E}"/>
    <dgm:cxn modelId="{62F6F374-A6C0-420C-8DD6-8BB362B891B0}" type="presOf" srcId="{FD387326-705F-47B5-BA42-1D3C3575306E}" destId="{5A4302D8-9CC5-4D50-B17C-B321B7F9EC69}" srcOrd="0" destOrd="0" presId="urn:microsoft.com/office/officeart/2005/8/layout/vProcess5"/>
    <dgm:cxn modelId="{F8B16077-C442-4AB1-AB39-CC274CAD4C7A}" type="presOf" srcId="{606FEB1D-F941-4BD5-AFA3-A61A1D3EC648}" destId="{4CF42078-FC17-4427-84E0-BF87D404934E}" srcOrd="0" destOrd="0" presId="urn:microsoft.com/office/officeart/2005/8/layout/vProcess5"/>
    <dgm:cxn modelId="{AD218608-3586-4618-A214-A24FA7957646}" type="presParOf" srcId="{5A4302D8-9CC5-4D50-B17C-B321B7F9EC69}" destId="{B6E36B1C-0991-4E67-AC4E-5D11D6A60565}" srcOrd="0" destOrd="0" presId="urn:microsoft.com/office/officeart/2005/8/layout/vProcess5"/>
    <dgm:cxn modelId="{03965B8F-F7CB-4E8B-99FF-FAF111621083}" type="presParOf" srcId="{5A4302D8-9CC5-4D50-B17C-B321B7F9EC69}" destId="{EF100295-0F9F-426C-8481-A04E24C45AB0}" srcOrd="1" destOrd="0" presId="urn:microsoft.com/office/officeart/2005/8/layout/vProcess5"/>
    <dgm:cxn modelId="{80E52237-1DF5-4A55-8BBB-F168C5835E8D}" type="presParOf" srcId="{5A4302D8-9CC5-4D50-B17C-B321B7F9EC69}" destId="{4CF42078-FC17-4427-84E0-BF87D404934E}" srcOrd="2" destOrd="0" presId="urn:microsoft.com/office/officeart/2005/8/layout/vProcess5"/>
    <dgm:cxn modelId="{E16E40D5-F754-4633-929F-0C2D42C5C659}" type="presParOf" srcId="{5A4302D8-9CC5-4D50-B17C-B321B7F9EC69}" destId="{DBC2CAC9-86AB-4DA1-9168-AE9D8264D271}" srcOrd="3" destOrd="0" presId="urn:microsoft.com/office/officeart/2005/8/layout/vProcess5"/>
    <dgm:cxn modelId="{774FBBBD-CAD3-4126-A8B4-8898FD37400D}" type="presParOf" srcId="{5A4302D8-9CC5-4D50-B17C-B321B7F9EC69}" destId="{76F21539-6EBA-41C2-A96D-A30E6F3FF482}" srcOrd="4" destOrd="0" presId="urn:microsoft.com/office/officeart/2005/8/layout/vProcess5"/>
    <dgm:cxn modelId="{BCB6D93D-46F3-4389-868C-718DBFDFEEA6}" type="presParOf" srcId="{5A4302D8-9CC5-4D50-B17C-B321B7F9EC69}" destId="{F1E9CB32-2CA0-45A1-A63A-19CE31DF67D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98FAB-C0D3-457E-BE4B-7B77093AE6BB}">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827D80-EB82-4158-B571-19078B45F2D0}">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FULLERS</a:t>
          </a:r>
          <a:endParaRPr lang="en-US" sz="3300" kern="1200"/>
        </a:p>
      </dsp:txBody>
      <dsp:txXfrm>
        <a:off x="0" y="675"/>
        <a:ext cx="6900512" cy="790684"/>
      </dsp:txXfrm>
    </dsp:sp>
    <dsp:sp modelId="{F05C7AD1-ACF6-471C-8736-4847BD209488}">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E6BB5F-F6FC-4965-B30C-C730F8218E2A}">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KNLOWLEDGE</a:t>
          </a:r>
          <a:endParaRPr lang="en-US" sz="3300" kern="1200"/>
        </a:p>
      </dsp:txBody>
      <dsp:txXfrm>
        <a:off x="0" y="791359"/>
        <a:ext cx="6900512" cy="790684"/>
      </dsp:txXfrm>
    </dsp:sp>
    <dsp:sp modelId="{6E7CA802-E6A6-4BCC-A992-55DF3B34B397}">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63412-12DE-4BC1-AAC4-CF1CD210A25E}">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SKILLS</a:t>
          </a:r>
          <a:endParaRPr lang="en-US" sz="3300" kern="1200"/>
        </a:p>
      </dsp:txBody>
      <dsp:txXfrm>
        <a:off x="0" y="1582044"/>
        <a:ext cx="6900512" cy="790684"/>
      </dsp:txXfrm>
    </dsp:sp>
    <dsp:sp modelId="{E7772DAE-832B-450C-9410-F9E27F2A043F}">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674B17-2DDC-4A4E-99B3-CD94B9BDC57B}">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BEHAVIOURS</a:t>
          </a:r>
          <a:endParaRPr lang="en-US" sz="3300" kern="1200"/>
        </a:p>
      </dsp:txBody>
      <dsp:txXfrm>
        <a:off x="0" y="2372728"/>
        <a:ext cx="6900512" cy="790684"/>
      </dsp:txXfrm>
    </dsp:sp>
    <dsp:sp modelId="{3B26BDBE-74B4-4F8B-89EF-EA269A95D9DD}">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4A91A8-E857-4E20-A161-831ED3FD6CA4}">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SWOT ANALISIS</a:t>
          </a:r>
          <a:endParaRPr lang="en-US" sz="3300" kern="1200"/>
        </a:p>
      </dsp:txBody>
      <dsp:txXfrm>
        <a:off x="0" y="3163412"/>
        <a:ext cx="6900512" cy="790684"/>
      </dsp:txXfrm>
    </dsp:sp>
    <dsp:sp modelId="{D6D4DE42-7BF9-4F25-AF4B-524A90ADB1C8}">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4A936-2EEE-4C04-A0A9-48007F1E4B52}">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TRAINING AND DEVELOPMENT NEEDS</a:t>
          </a:r>
          <a:endParaRPr lang="en-US" sz="3300" kern="1200"/>
        </a:p>
      </dsp:txBody>
      <dsp:txXfrm>
        <a:off x="0" y="3954096"/>
        <a:ext cx="6900512" cy="790684"/>
      </dsp:txXfrm>
    </dsp:sp>
    <dsp:sp modelId="{64885B43-FB9A-49B7-A5CF-398A31DC02A0}">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A44897-1DB0-402F-B2EC-17F4106D000D}">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CONCLUSION</a:t>
          </a:r>
          <a:endParaRPr lang="en-US" sz="3300" kern="1200"/>
        </a:p>
      </dsp:txBody>
      <dsp:txXfrm>
        <a:off x="0" y="4744781"/>
        <a:ext cx="6900512" cy="790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D8189-C06F-4860-92D1-8884CA10C474}">
      <dsp:nvSpPr>
        <dsp:cNvPr id="0" name=""/>
        <dsp:cNvSpPr/>
      </dsp:nvSpPr>
      <dsp:spPr>
        <a:xfrm>
          <a:off x="0" y="675"/>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05691-B2F8-4439-BD3F-B40CC1FA60BA}">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endParaRPr lang="en-US" sz="1700" kern="1200" dirty="0"/>
        </a:p>
      </dsp:txBody>
      <dsp:txXfrm>
        <a:off x="0" y="675"/>
        <a:ext cx="6900512" cy="790684"/>
      </dsp:txXfrm>
    </dsp:sp>
    <dsp:sp modelId="{83F61994-1E56-45AC-88A2-9E244A1E0212}">
      <dsp:nvSpPr>
        <dsp:cNvPr id="0" name=""/>
        <dsp:cNvSpPr/>
      </dsp:nvSpPr>
      <dsp:spPr>
        <a:xfrm>
          <a:off x="0" y="791359"/>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799B3-6251-43A9-9712-515842BEDEC9}">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Curious- in future focused</a:t>
          </a:r>
          <a:endParaRPr lang="en-US" sz="1700" kern="1200" dirty="0"/>
        </a:p>
      </dsp:txBody>
      <dsp:txXfrm>
        <a:off x="0" y="791359"/>
        <a:ext cx="6900512" cy="790684"/>
      </dsp:txXfrm>
    </dsp:sp>
    <dsp:sp modelId="{F72F761C-2A3C-481C-B08B-E5D28E47A556}">
      <dsp:nvSpPr>
        <dsp:cNvPr id="0" name=""/>
        <dsp:cNvSpPr/>
      </dsp:nvSpPr>
      <dsp:spPr>
        <a:xfrm>
          <a:off x="0" y="1582044"/>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38AACA-7F60-4DC2-82E9-773195A60944}">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Decisive thinker- ability to understand data and information quickly</a:t>
          </a:r>
          <a:endParaRPr lang="en-US" sz="1700" kern="1200"/>
        </a:p>
      </dsp:txBody>
      <dsp:txXfrm>
        <a:off x="0" y="1582044"/>
        <a:ext cx="6900512" cy="790684"/>
      </dsp:txXfrm>
    </dsp:sp>
    <dsp:sp modelId="{490064DB-F6D5-4D4B-9007-B03F890795DA}">
      <dsp:nvSpPr>
        <dsp:cNvPr id="0" name=""/>
        <dsp:cNvSpPr/>
      </dsp:nvSpPr>
      <dsp:spPr>
        <a:xfrm>
          <a:off x="0" y="2372728"/>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A9F3D-FE29-416D-B92E-A2059CE5145F}">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Skilled influencer- ability to gain the necessary commitment and support from diverse stakeholders in pursuit of organisation value</a:t>
          </a:r>
          <a:endParaRPr lang="en-US" sz="1700" kern="1200"/>
        </a:p>
      </dsp:txBody>
      <dsp:txXfrm>
        <a:off x="0" y="2372728"/>
        <a:ext cx="6900512" cy="790684"/>
      </dsp:txXfrm>
    </dsp:sp>
    <dsp:sp modelId="{90475626-2B75-4629-940E-FE54EA8EC760}">
      <dsp:nvSpPr>
        <dsp:cNvPr id="0" name=""/>
        <dsp:cNvSpPr/>
      </dsp:nvSpPr>
      <dsp:spPr>
        <a:xfrm>
          <a:off x="0" y="3163412"/>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B63F81-D0E7-4C53-8488-23B5C9B790B7}">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Collaborative- works effectively and inclusively with range of people</a:t>
          </a:r>
          <a:endParaRPr lang="en-US" sz="1700" kern="1200"/>
        </a:p>
      </dsp:txBody>
      <dsp:txXfrm>
        <a:off x="0" y="3163412"/>
        <a:ext cx="6900512" cy="790684"/>
      </dsp:txXfrm>
    </dsp:sp>
    <dsp:sp modelId="{7BC766A7-809B-403B-8B02-972C30BAD161}">
      <dsp:nvSpPr>
        <dsp:cNvPr id="0" name=""/>
        <dsp:cNvSpPr/>
      </dsp:nvSpPr>
      <dsp:spPr>
        <a:xfrm>
          <a:off x="0" y="3954096"/>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012A4C-23DE-43CB-AF3B-08D25D132ED4}">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Driven to Deliver- demonstrate determination, resourcefulness and purpose to deliver the best results for the organisation</a:t>
          </a:r>
          <a:endParaRPr lang="en-US" sz="1700" kern="1200"/>
        </a:p>
      </dsp:txBody>
      <dsp:txXfrm>
        <a:off x="0" y="3954096"/>
        <a:ext cx="6900512" cy="790684"/>
      </dsp:txXfrm>
    </dsp:sp>
    <dsp:sp modelId="{D634E962-B07A-4314-8BE3-098F9144CCD9}">
      <dsp:nvSpPr>
        <dsp:cNvPr id="0" name=""/>
        <dsp:cNvSpPr/>
      </dsp:nvSpPr>
      <dsp:spPr>
        <a:xfrm>
          <a:off x="0" y="4744781"/>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D1D7B9-21FF-4C36-AAF2-19BFAB4D3045}">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Role model- Consistently leads by example. Acts with integrity, impartiality and independence. Balancing personal, organisational and legal parameters.</a:t>
          </a:r>
          <a:endParaRPr lang="en-US" sz="1700" kern="1200"/>
        </a:p>
      </dsp:txBody>
      <dsp:txXfrm>
        <a:off x="0" y="4744781"/>
        <a:ext cx="6900512" cy="790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B9A65-6DD2-41E2-AA83-F90E25ED7CBA}">
      <dsp:nvSpPr>
        <dsp:cNvPr id="0" name=""/>
        <dsp:cNvSpPr/>
      </dsp:nvSpPr>
      <dsp:spPr>
        <a:xfrm>
          <a:off x="0" y="3327889"/>
          <a:ext cx="1591056" cy="218345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156" tIns="256032" rIns="113156" bIns="256032" numCol="1" spcCol="1270" anchor="ctr" anchorCtr="0">
          <a:noAutofit/>
        </a:bodyPr>
        <a:lstStyle/>
        <a:p>
          <a:pPr marL="0" lvl="0" indent="0" algn="ctr" defTabSz="1600200">
            <a:lnSpc>
              <a:spcPct val="90000"/>
            </a:lnSpc>
            <a:spcBef>
              <a:spcPct val="0"/>
            </a:spcBef>
            <a:spcAft>
              <a:spcPct val="35000"/>
            </a:spcAft>
            <a:buNone/>
          </a:pPr>
          <a:r>
            <a:rPr lang="en-US" sz="3600" kern="1200" dirty="0"/>
            <a:t>Levels:</a:t>
          </a:r>
        </a:p>
      </dsp:txBody>
      <dsp:txXfrm>
        <a:off x="0" y="3327889"/>
        <a:ext cx="1591056" cy="2183455"/>
      </dsp:txXfrm>
    </dsp:sp>
    <dsp:sp modelId="{2B1C4B75-B35D-4F83-833C-EE9DC41E1746}">
      <dsp:nvSpPr>
        <dsp:cNvPr id="0" name=""/>
        <dsp:cNvSpPr/>
      </dsp:nvSpPr>
      <dsp:spPr>
        <a:xfrm>
          <a:off x="1591055" y="3327889"/>
          <a:ext cx="4773168" cy="218345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822" tIns="304800" rIns="96822" bIns="304800" numCol="1" spcCol="1270" anchor="ctr" anchorCtr="0">
          <a:noAutofit/>
        </a:bodyPr>
        <a:lstStyle/>
        <a:p>
          <a:pPr marL="0" lvl="0" indent="0" algn="l" defTabSz="1066800">
            <a:lnSpc>
              <a:spcPct val="90000"/>
            </a:lnSpc>
            <a:spcBef>
              <a:spcPct val="0"/>
            </a:spcBef>
            <a:spcAft>
              <a:spcPct val="35000"/>
            </a:spcAft>
            <a:buNone/>
          </a:pPr>
          <a:r>
            <a:rPr lang="en-US" sz="2400" kern="1200" dirty="0"/>
            <a:t>Level 3 Foundation Certificate in People Practice</a:t>
          </a:r>
        </a:p>
      </dsp:txBody>
      <dsp:txXfrm>
        <a:off x="1591055" y="3327889"/>
        <a:ext cx="4773168" cy="2183455"/>
      </dsp:txXfrm>
    </dsp:sp>
    <dsp:sp modelId="{F38231F5-18CD-4262-B817-FFE5F0A4F048}">
      <dsp:nvSpPr>
        <dsp:cNvPr id="0" name=""/>
        <dsp:cNvSpPr/>
      </dsp:nvSpPr>
      <dsp:spPr>
        <a:xfrm rot="10800000">
          <a:off x="0" y="2486"/>
          <a:ext cx="1591056" cy="3358155"/>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156" tIns="256032" rIns="113156" bIns="256032" numCol="1" spcCol="1270" anchor="ctr" anchorCtr="0">
          <a:noAutofit/>
        </a:bodyPr>
        <a:lstStyle/>
        <a:p>
          <a:pPr marL="0" lvl="0" indent="0" algn="ctr" defTabSz="1600200">
            <a:lnSpc>
              <a:spcPct val="90000"/>
            </a:lnSpc>
            <a:spcBef>
              <a:spcPct val="0"/>
            </a:spcBef>
            <a:spcAft>
              <a:spcPct val="35000"/>
            </a:spcAft>
            <a:buNone/>
          </a:pPr>
          <a:r>
            <a:rPr lang="en-US" sz="3600" kern="1200"/>
            <a:t>Study</a:t>
          </a:r>
        </a:p>
      </dsp:txBody>
      <dsp:txXfrm rot="-10800000">
        <a:off x="0" y="2486"/>
        <a:ext cx="1591056" cy="2182800"/>
      </dsp:txXfrm>
    </dsp:sp>
    <dsp:sp modelId="{5A996B1A-AE6F-45BC-97A2-14EB41C8F337}">
      <dsp:nvSpPr>
        <dsp:cNvPr id="0" name=""/>
        <dsp:cNvSpPr/>
      </dsp:nvSpPr>
      <dsp:spPr>
        <a:xfrm>
          <a:off x="1591055" y="2486"/>
          <a:ext cx="4773168" cy="21828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822" tIns="304800" rIns="96822" bIns="304800" numCol="1" spcCol="1270" anchor="ctr" anchorCtr="0">
          <a:noAutofit/>
        </a:bodyPr>
        <a:lstStyle/>
        <a:p>
          <a:pPr marL="0" lvl="0" indent="0" algn="l" defTabSz="1066800">
            <a:lnSpc>
              <a:spcPct val="90000"/>
            </a:lnSpc>
            <a:spcBef>
              <a:spcPct val="0"/>
            </a:spcBef>
            <a:spcAft>
              <a:spcPct val="35000"/>
            </a:spcAft>
            <a:buNone/>
          </a:pPr>
          <a:r>
            <a:rPr lang="en-US" sz="2400" kern="1200" dirty="0"/>
            <a:t>You can study Chartered Institute of Personnel and Development (CIPD) qualifications like:</a:t>
          </a:r>
        </a:p>
      </dsp:txBody>
      <dsp:txXfrm>
        <a:off x="1591055" y="2486"/>
        <a:ext cx="4773168" cy="2182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00295-0F9F-426C-8481-A04E24C45AB0}">
      <dsp:nvSpPr>
        <dsp:cNvPr id="0" name=""/>
        <dsp:cNvSpPr/>
      </dsp:nvSpPr>
      <dsp:spPr>
        <a:xfrm>
          <a:off x="0" y="0"/>
          <a:ext cx="9197340" cy="168020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Level 5 Associate Diploma in People Management</a:t>
          </a:r>
        </a:p>
      </dsp:txBody>
      <dsp:txXfrm>
        <a:off x="49212" y="49212"/>
        <a:ext cx="7460711" cy="1581785"/>
      </dsp:txXfrm>
    </dsp:sp>
    <dsp:sp modelId="{4CF42078-FC17-4427-84E0-BF87D404934E}">
      <dsp:nvSpPr>
        <dsp:cNvPr id="0" name=""/>
        <dsp:cNvSpPr/>
      </dsp:nvSpPr>
      <dsp:spPr>
        <a:xfrm>
          <a:off x="1623059" y="2053589"/>
          <a:ext cx="9197340" cy="168020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dirty="0"/>
            <a:t>Level 7 Advanced Diploma in Strategic People Management</a:t>
          </a:r>
        </a:p>
      </dsp:txBody>
      <dsp:txXfrm>
        <a:off x="1672271" y="2102801"/>
        <a:ext cx="6383719" cy="1581785"/>
      </dsp:txXfrm>
    </dsp:sp>
    <dsp:sp modelId="{DBC2CAC9-86AB-4DA1-9168-AE9D8264D271}">
      <dsp:nvSpPr>
        <dsp:cNvPr id="0" name=""/>
        <dsp:cNvSpPr/>
      </dsp:nvSpPr>
      <dsp:spPr>
        <a:xfrm>
          <a:off x="8105203" y="1320831"/>
          <a:ext cx="1092136" cy="10921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50934" y="1320831"/>
        <a:ext cx="600674" cy="8218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5E55E-4576-B812-0226-32156B1520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95E3E3-41F0-23BB-D705-6C1D9BF136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4074F6-B5F1-C4DB-DADD-5AD62772ACCF}"/>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5" name="Footer Placeholder 4">
            <a:extLst>
              <a:ext uri="{FF2B5EF4-FFF2-40B4-BE49-F238E27FC236}">
                <a16:creationId xmlns:a16="http://schemas.microsoft.com/office/drawing/2014/main" id="{5B4B6197-921F-0281-5F79-E1F3EC622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B80C06-25EB-E584-F27A-DD93E08E7DB8}"/>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4258038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5C1AB-7DE0-A83F-43F3-A6DAB4E983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15061E-501B-E200-BB36-237F72781E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138E5-DB56-FB26-029F-B0B1F328B8BD}"/>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5" name="Footer Placeholder 4">
            <a:extLst>
              <a:ext uri="{FF2B5EF4-FFF2-40B4-BE49-F238E27FC236}">
                <a16:creationId xmlns:a16="http://schemas.microsoft.com/office/drawing/2014/main" id="{AB6B6D08-92FD-2316-4D1A-8F5D9C017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40D017-A9EC-D935-AC89-C0E7FF43F36B}"/>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3000390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AFF37-31B5-222B-16BC-97EB948F2A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EF0A84-71A5-AD05-7B72-2269BD5376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89BF67-96AF-8358-4798-9163D4223A9F}"/>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5" name="Footer Placeholder 4">
            <a:extLst>
              <a:ext uri="{FF2B5EF4-FFF2-40B4-BE49-F238E27FC236}">
                <a16:creationId xmlns:a16="http://schemas.microsoft.com/office/drawing/2014/main" id="{3A48370A-0BC1-CB15-39D2-C6FE21AD51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D5643-9D72-E2BF-EE03-0F2B9A7367B5}"/>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4269615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67894-FA30-54A1-6A2A-8EB2BBAB00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57E880-722A-CD28-9798-3EF53520F6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01A03C-D1FC-9A6C-34FA-6366D81D10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EBB815-72EE-B68C-DE35-A7FD442825A0}"/>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6" name="Footer Placeholder 5">
            <a:extLst>
              <a:ext uri="{FF2B5EF4-FFF2-40B4-BE49-F238E27FC236}">
                <a16:creationId xmlns:a16="http://schemas.microsoft.com/office/drawing/2014/main" id="{EE025596-8D57-566F-FE9F-8CB8F07B49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7EEF32-3F28-02D8-4EC3-BB5F20139B0A}"/>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3363000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032AC-F004-1174-287C-280070AD9D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CE91B8-0B04-7F24-2FAB-DFA4A4F0AD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EACDA1-E120-BD3B-196E-5D7A2F909D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2C5FB8-3541-86B5-D89C-6C12F87AEE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4FB799-74DC-9DF8-BF22-8B4FDE037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10594F-5DC5-E5EE-A5A0-D14B44B4DD5E}"/>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8" name="Footer Placeholder 7">
            <a:extLst>
              <a:ext uri="{FF2B5EF4-FFF2-40B4-BE49-F238E27FC236}">
                <a16:creationId xmlns:a16="http://schemas.microsoft.com/office/drawing/2014/main" id="{2336A1C4-3AA1-3B20-B7E7-369F113B2E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A71AAA-29D6-E76E-789B-59F0D9BC5C8E}"/>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1513321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B2CD-F8AA-F60C-B78F-BF450A7889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7657DD-7B65-04EA-6A6D-B4E2BC38E07A}"/>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4" name="Footer Placeholder 3">
            <a:extLst>
              <a:ext uri="{FF2B5EF4-FFF2-40B4-BE49-F238E27FC236}">
                <a16:creationId xmlns:a16="http://schemas.microsoft.com/office/drawing/2014/main" id="{19911E99-BADE-673F-15A0-56BB8660A3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28A565-9E1E-F6A9-A80E-198AB44DDB1C}"/>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329757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6F721A-87B2-2373-F332-F115C0C3FA8A}"/>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3" name="Footer Placeholder 2">
            <a:extLst>
              <a:ext uri="{FF2B5EF4-FFF2-40B4-BE49-F238E27FC236}">
                <a16:creationId xmlns:a16="http://schemas.microsoft.com/office/drawing/2014/main" id="{46183D9F-590D-045A-695E-5B7DEC9CF3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FE470B-1AFA-95F0-C007-620781B12528}"/>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535618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1C288-A92B-9F8F-D1D4-DB8242F409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44645C-AAB8-B1A0-0C01-23317ECFEB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CC4E0A-9CB4-7903-8F0A-A38CCDEEBE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FA39A-F6DE-B134-4008-CBC1671DAFB7}"/>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6" name="Footer Placeholder 5">
            <a:extLst>
              <a:ext uri="{FF2B5EF4-FFF2-40B4-BE49-F238E27FC236}">
                <a16:creationId xmlns:a16="http://schemas.microsoft.com/office/drawing/2014/main" id="{E109BC9E-7CA5-0DBD-2CDB-FA8BB86DFB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7828EB-6BAD-43D4-2CE5-E27305D70023}"/>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3291839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5039B-03FF-1C2B-0FEC-4B9F725CF2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4BA3AC-EED3-E7B3-7556-D06D3E075A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47794A-FD10-0711-22A9-6FC65D0477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BFA06A-FD3F-E622-08F7-E809084C87AF}"/>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6" name="Footer Placeholder 5">
            <a:extLst>
              <a:ext uri="{FF2B5EF4-FFF2-40B4-BE49-F238E27FC236}">
                <a16:creationId xmlns:a16="http://schemas.microsoft.com/office/drawing/2014/main" id="{18DB47CC-A1F2-1D48-8EBF-C8466298E6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390774-1040-EC25-E1B0-1DE64F2AE2D0}"/>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1457825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B4D1-8E41-D2AF-B19C-39A051F9A9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E2E6D3-1377-61DD-B71C-D4094BD7F5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DC4CB9-9156-7224-6660-1CBC5DE9469D}"/>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5" name="Footer Placeholder 4">
            <a:extLst>
              <a:ext uri="{FF2B5EF4-FFF2-40B4-BE49-F238E27FC236}">
                <a16:creationId xmlns:a16="http://schemas.microsoft.com/office/drawing/2014/main" id="{66A80632-EB3B-C79F-0E11-289DF80BA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3C8-C07B-024F-29C7-8F0A640DC2E0}"/>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1454317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F0A290-EF5A-9D1F-52E6-E9D2BF261E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BA4A7-6F4C-C255-30E4-B41F0835FD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636F8B-4A3C-4D1F-FDDD-C23AEA85B5A1}"/>
              </a:ext>
            </a:extLst>
          </p:cNvPr>
          <p:cNvSpPr>
            <a:spLocks noGrp="1"/>
          </p:cNvSpPr>
          <p:nvPr>
            <p:ph type="dt" sz="half" idx="10"/>
          </p:nvPr>
        </p:nvSpPr>
        <p:spPr/>
        <p:txBody>
          <a:bodyPr/>
          <a:lstStyle/>
          <a:p>
            <a:fld id="{54CD91AB-2DBE-4200-B5DB-2F7BABDBECC9}" type="datetimeFigureOut">
              <a:rPr lang="en-GB" smtClean="0"/>
              <a:t>26/03/2023</a:t>
            </a:fld>
            <a:endParaRPr lang="en-GB"/>
          </a:p>
        </p:txBody>
      </p:sp>
      <p:sp>
        <p:nvSpPr>
          <p:cNvPr id="5" name="Footer Placeholder 4">
            <a:extLst>
              <a:ext uri="{FF2B5EF4-FFF2-40B4-BE49-F238E27FC236}">
                <a16:creationId xmlns:a16="http://schemas.microsoft.com/office/drawing/2014/main" id="{2A502E05-45B6-F079-2C55-C1C4AD2CA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EE4EA-8741-1F05-E190-BA1665C154CD}"/>
              </a:ext>
            </a:extLst>
          </p:cNvPr>
          <p:cNvSpPr>
            <a:spLocks noGrp="1"/>
          </p:cNvSpPr>
          <p:nvPr>
            <p:ph type="sldNum" sz="quarter" idx="12"/>
          </p:nvPr>
        </p:nvSpPr>
        <p:spPr/>
        <p:txBody>
          <a:bodyPr/>
          <a:lstStyle/>
          <a:p>
            <a:fld id="{06B7D2AC-B29F-4127-855A-96A9481021A6}" type="slidenum">
              <a:rPr lang="en-GB" smtClean="0"/>
              <a:t>‹#›</a:t>
            </a:fld>
            <a:endParaRPr lang="en-GB"/>
          </a:p>
        </p:txBody>
      </p:sp>
    </p:spTree>
    <p:extLst>
      <p:ext uri="{BB962C8B-B14F-4D97-AF65-F5344CB8AC3E}">
        <p14:creationId xmlns:p14="http://schemas.microsoft.com/office/powerpoint/2010/main" val="1364933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79F736-21F8-0809-5644-7CB58CC3DD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EE093C-7E6B-2BC1-C998-4613A90EE2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149385-C4F6-6EBA-9BD3-BC92E35486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CD91AB-2DBE-4200-B5DB-2F7BABDBECC9}" type="datetimeFigureOut">
              <a:rPr lang="en-GB" smtClean="0"/>
              <a:t>26/03/2023</a:t>
            </a:fld>
            <a:endParaRPr lang="en-GB"/>
          </a:p>
        </p:txBody>
      </p:sp>
      <p:sp>
        <p:nvSpPr>
          <p:cNvPr id="5" name="Footer Placeholder 4">
            <a:extLst>
              <a:ext uri="{FF2B5EF4-FFF2-40B4-BE49-F238E27FC236}">
                <a16:creationId xmlns:a16="http://schemas.microsoft.com/office/drawing/2014/main" id="{D111973C-6128-46FD-C23B-C174B8244F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D8DF45-3D4C-AB53-73C1-47CE251A1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B7D2AC-B29F-4127-855A-96A9481021A6}" type="slidenum">
              <a:rPr lang="en-GB" smtClean="0"/>
              <a:t>‹#›</a:t>
            </a:fld>
            <a:endParaRPr lang="en-GB"/>
          </a:p>
        </p:txBody>
      </p:sp>
    </p:spTree>
    <p:extLst>
      <p:ext uri="{BB962C8B-B14F-4D97-AF65-F5344CB8AC3E}">
        <p14:creationId xmlns:p14="http://schemas.microsoft.com/office/powerpoint/2010/main" val="84025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8E54F9-849C-4865-8C5E-FD967B81D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91AE6B3-1D2D-4C67-A4DB-888635B5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DDE774-971E-C1BF-0316-36B1EF34BDBE}"/>
              </a:ext>
            </a:extLst>
          </p:cNvPr>
          <p:cNvSpPr>
            <a:spLocks noGrp="1"/>
          </p:cNvSpPr>
          <p:nvPr>
            <p:ph type="ctrTitle"/>
          </p:nvPr>
        </p:nvSpPr>
        <p:spPr>
          <a:xfrm>
            <a:off x="1524000" y="929452"/>
            <a:ext cx="9144000" cy="2526738"/>
          </a:xfrm>
        </p:spPr>
        <p:txBody>
          <a:bodyPr>
            <a:normAutofit/>
          </a:bodyPr>
          <a:lstStyle/>
          <a:p>
            <a:r>
              <a:rPr lang="en-US" sz="6600" b="1" spc="-60">
                <a:solidFill>
                  <a:srgbClr val="FFFFFF"/>
                </a:solidFill>
              </a:rPr>
              <a:t>Training and Development needs for an HR officer</a:t>
            </a:r>
            <a:endParaRPr lang="en-GB" sz="6600">
              <a:solidFill>
                <a:srgbClr val="FFFFFF"/>
              </a:solidFill>
            </a:endParaRPr>
          </a:p>
        </p:txBody>
      </p:sp>
      <p:sp>
        <p:nvSpPr>
          <p:cNvPr id="3" name="Subtitle 2">
            <a:extLst>
              <a:ext uri="{FF2B5EF4-FFF2-40B4-BE49-F238E27FC236}">
                <a16:creationId xmlns:a16="http://schemas.microsoft.com/office/drawing/2014/main" id="{4974049A-B734-A0EB-4C9D-3486B6472520}"/>
              </a:ext>
            </a:extLst>
          </p:cNvPr>
          <p:cNvSpPr>
            <a:spLocks noGrp="1"/>
          </p:cNvSpPr>
          <p:nvPr>
            <p:ph type="subTitle" idx="1"/>
          </p:nvPr>
        </p:nvSpPr>
        <p:spPr>
          <a:xfrm>
            <a:off x="1524000" y="3695230"/>
            <a:ext cx="9144000" cy="2359754"/>
          </a:xfrm>
        </p:spPr>
        <p:txBody>
          <a:bodyPr>
            <a:normAutofit lnSpcReduction="10000"/>
          </a:bodyPr>
          <a:lstStyle/>
          <a:p>
            <a:pPr indent="-182880">
              <a:buFont typeface="Wingdings 2" pitchFamily="18" charset="2"/>
              <a:buChar char=""/>
            </a:pPr>
            <a:r>
              <a:rPr lang="en-US" sz="1600" dirty="0">
                <a:solidFill>
                  <a:srgbClr val="FFFFFF"/>
                </a:solidFill>
              </a:rPr>
              <a:t>Developing Relationships and Workplace Achievements (BMSW 5102-A1)</a:t>
            </a:r>
          </a:p>
          <a:p>
            <a:pPr indent="-182880">
              <a:buFont typeface="Wingdings 2" pitchFamily="18" charset="2"/>
              <a:buChar char=""/>
            </a:pPr>
            <a:endParaRPr lang="en-US" sz="1600" dirty="0">
              <a:solidFill>
                <a:srgbClr val="FFFFFF"/>
              </a:solidFill>
            </a:endParaRPr>
          </a:p>
          <a:p>
            <a:pPr indent="-182880">
              <a:buFont typeface="Wingdings 2" pitchFamily="18" charset="2"/>
              <a:buChar char=""/>
            </a:pPr>
            <a:r>
              <a:rPr lang="en-US" sz="1600" dirty="0">
                <a:solidFill>
                  <a:srgbClr val="FFFFFF"/>
                </a:solidFill>
              </a:rPr>
              <a:t>Student: Sandra Tirala</a:t>
            </a:r>
          </a:p>
          <a:p>
            <a:pPr indent="-182880">
              <a:buFont typeface="Wingdings 2" pitchFamily="18" charset="2"/>
              <a:buChar char=""/>
            </a:pPr>
            <a:endParaRPr lang="en-US" sz="1600" dirty="0">
              <a:solidFill>
                <a:srgbClr val="FFFFFF"/>
              </a:solidFill>
            </a:endParaRPr>
          </a:p>
          <a:p>
            <a:pPr indent="-182880">
              <a:buFont typeface="Wingdings 2" pitchFamily="18" charset="2"/>
              <a:buChar char=""/>
            </a:pPr>
            <a:r>
              <a:rPr lang="en-US" sz="1600" dirty="0">
                <a:solidFill>
                  <a:srgbClr val="FFFFFF"/>
                </a:solidFill>
              </a:rPr>
              <a:t>Original lecturer: Aparna Venkatesan</a:t>
            </a:r>
          </a:p>
          <a:p>
            <a:pPr indent="-182880">
              <a:buFont typeface="Wingdings 2" pitchFamily="18" charset="2"/>
              <a:buChar char=""/>
            </a:pPr>
            <a:endParaRPr lang="en-US" sz="1600" dirty="0">
              <a:solidFill>
                <a:srgbClr val="FFFFFF"/>
              </a:solidFill>
            </a:endParaRPr>
          </a:p>
          <a:p>
            <a:pPr indent="-182880">
              <a:buFont typeface="Wingdings 2" pitchFamily="18" charset="2"/>
              <a:buChar char=""/>
            </a:pPr>
            <a:r>
              <a:rPr lang="en-US" sz="1600" dirty="0">
                <a:solidFill>
                  <a:srgbClr val="FFFFFF"/>
                </a:solidFill>
              </a:rPr>
              <a:t>Covered by: </a:t>
            </a:r>
            <a:r>
              <a:rPr lang="en-US" sz="1600" dirty="0" err="1">
                <a:solidFill>
                  <a:srgbClr val="FFFFFF"/>
                </a:solidFill>
              </a:rPr>
              <a:t>Ejro</a:t>
            </a:r>
            <a:r>
              <a:rPr lang="en-US" sz="1600" dirty="0">
                <a:solidFill>
                  <a:srgbClr val="FFFFFF"/>
                </a:solidFill>
              </a:rPr>
              <a:t> </a:t>
            </a:r>
            <a:r>
              <a:rPr lang="en-US" sz="1600" dirty="0" err="1">
                <a:solidFill>
                  <a:srgbClr val="FFFFFF"/>
                </a:solidFill>
              </a:rPr>
              <a:t>Esohwode</a:t>
            </a:r>
            <a:endParaRPr lang="en-US" sz="1600" dirty="0">
              <a:solidFill>
                <a:srgbClr val="FFFFFF"/>
              </a:solidFill>
            </a:endParaRPr>
          </a:p>
          <a:p>
            <a:endParaRPr lang="en-GB" sz="800" dirty="0">
              <a:solidFill>
                <a:srgbClr val="FFFFFF"/>
              </a:solidFill>
            </a:endParaRPr>
          </a:p>
        </p:txBody>
      </p:sp>
      <p:sp>
        <p:nvSpPr>
          <p:cNvPr id="12" name="sketch line">
            <a:extLst>
              <a:ext uri="{FF2B5EF4-FFF2-40B4-BE49-F238E27FC236}">
                <a16:creationId xmlns:a16="http://schemas.microsoft.com/office/drawing/2014/main" id="{6D080EC2-42B5-4E04-BBF7-F0BC5CB7C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5665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32777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810A8-2FBB-BB76-F9FD-D20F226FCE9B}"/>
              </a:ext>
            </a:extLst>
          </p:cNvPr>
          <p:cNvSpPr>
            <a:spLocks noGrp="1"/>
          </p:cNvSpPr>
          <p:nvPr>
            <p:ph type="title"/>
          </p:nvPr>
        </p:nvSpPr>
        <p:spPr>
          <a:xfrm>
            <a:off x="635000" y="640823"/>
            <a:ext cx="3418659" cy="5583148"/>
          </a:xfrm>
        </p:spPr>
        <p:txBody>
          <a:bodyPr anchor="ctr">
            <a:normAutofit/>
          </a:bodyPr>
          <a:lstStyle/>
          <a:p>
            <a:r>
              <a:rPr lang="en-GB" sz="5400"/>
              <a:t>CONTENTS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16391B-5CF2-5919-8E71-AE4A217670B8}"/>
              </a:ext>
            </a:extLst>
          </p:cNvPr>
          <p:cNvGraphicFramePr>
            <a:graphicFrameLocks noGrp="1"/>
          </p:cNvGraphicFramePr>
          <p:nvPr>
            <p:ph idx="1"/>
            <p:extLst>
              <p:ext uri="{D42A27DB-BD31-4B8C-83A1-F6EECF244321}">
                <p14:modId xmlns:p14="http://schemas.microsoft.com/office/powerpoint/2010/main" val="16448497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60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475F8-50AE-46A0-9943-B2B63183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D4BD7-9D2F-2601-B538-3E8FFDF7B662}"/>
              </a:ext>
            </a:extLst>
          </p:cNvPr>
          <p:cNvSpPr>
            <a:spLocks noGrp="1"/>
          </p:cNvSpPr>
          <p:nvPr>
            <p:ph type="title"/>
          </p:nvPr>
        </p:nvSpPr>
        <p:spPr>
          <a:xfrm>
            <a:off x="612648" y="365125"/>
            <a:ext cx="6986015" cy="1776484"/>
          </a:xfrm>
        </p:spPr>
        <p:txBody>
          <a:bodyPr vert="horz" lIns="91440" tIns="45720" rIns="91440" bIns="45720" rtlCol="0" anchor="b">
            <a:normAutofit/>
          </a:bodyPr>
          <a:lstStyle/>
          <a:p>
            <a:r>
              <a:rPr lang="en-US" sz="5400"/>
              <a:t>FULLERS </a:t>
            </a:r>
          </a:p>
        </p:txBody>
      </p:sp>
      <p:pic>
        <p:nvPicPr>
          <p:cNvPr id="11" name="Picture 10" descr="A picture containing text, person, person, suit&#10;&#10;Description automatically generated">
            <a:extLst>
              <a:ext uri="{FF2B5EF4-FFF2-40B4-BE49-F238E27FC236}">
                <a16:creationId xmlns:a16="http://schemas.microsoft.com/office/drawing/2014/main" id="{2798A6AA-3583-CBCD-5B95-F6BA8F888C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9409" y="438883"/>
            <a:ext cx="3532036" cy="1536435"/>
          </a:xfrm>
          <a:prstGeom prst="rect">
            <a:avLst/>
          </a:prstGeom>
        </p:spPr>
      </p:pic>
      <p:sp>
        <p:nvSpPr>
          <p:cNvPr id="21" name="sketch line">
            <a:extLst>
              <a:ext uri="{FF2B5EF4-FFF2-40B4-BE49-F238E27FC236}">
                <a16:creationId xmlns:a16="http://schemas.microsoft.com/office/drawing/2014/main" id="{75F6FDB4-2351-48C2-A863-2364A0234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31569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86DE3C98-3CB6-A862-10F0-8CA8BFB0E1EB}"/>
              </a:ext>
            </a:extLst>
          </p:cNvPr>
          <p:cNvSpPr txBox="1"/>
          <p:nvPr/>
        </p:nvSpPr>
        <p:spPr>
          <a:xfrm>
            <a:off x="612648" y="2504819"/>
            <a:ext cx="6986016" cy="36721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It was in 1845 when the partnership was signed for this 3 gentlemen Fuller, Smith &amp; Turner, marking something so important for London Pub and beer scene.</a:t>
            </a:r>
          </a:p>
          <a:p>
            <a:pPr indent="-228600">
              <a:lnSpc>
                <a:spcPct val="90000"/>
              </a:lnSpc>
              <a:spcAft>
                <a:spcPts val="600"/>
              </a:spcAft>
              <a:buFont typeface="Arial" panose="020B0604020202020204" pitchFamily="34" charset="0"/>
              <a:buChar char="•"/>
            </a:pPr>
            <a:endParaRPr lang="en-US" sz="2200"/>
          </a:p>
        </p:txBody>
      </p:sp>
      <p:pic>
        <p:nvPicPr>
          <p:cNvPr id="9" name="Content Placeholder 8" descr="Logo&#10;&#10;Description automatically generated with medium confidence">
            <a:extLst>
              <a:ext uri="{FF2B5EF4-FFF2-40B4-BE49-F238E27FC236}">
                <a16:creationId xmlns:a16="http://schemas.microsoft.com/office/drawing/2014/main" id="{5D6CD228-D66B-71D2-8444-DCF4D05ADD4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214869" y="1957786"/>
            <a:ext cx="1890220" cy="1890220"/>
          </a:xfrm>
          <a:prstGeom prst="rect">
            <a:avLst/>
          </a:prstGeom>
        </p:spPr>
      </p:pic>
      <p:pic>
        <p:nvPicPr>
          <p:cNvPr id="14" name="Picture 13" descr="Logo, company name&#10;&#10;Description automatically generated">
            <a:extLst>
              <a:ext uri="{FF2B5EF4-FFF2-40B4-BE49-F238E27FC236}">
                <a16:creationId xmlns:a16="http://schemas.microsoft.com/office/drawing/2014/main" id="{C160A55A-13B2-3272-4205-D6B9AA0F8B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50467" y="3955104"/>
            <a:ext cx="4738485" cy="2464013"/>
          </a:xfrm>
          <a:prstGeom prst="rect">
            <a:avLst/>
          </a:prstGeom>
        </p:spPr>
      </p:pic>
    </p:spTree>
    <p:extLst>
      <p:ext uri="{BB962C8B-B14F-4D97-AF65-F5344CB8AC3E}">
        <p14:creationId xmlns:p14="http://schemas.microsoft.com/office/powerpoint/2010/main" val="32515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6A40C0-8C9A-F2F8-C038-4EDA0876FE40}"/>
              </a:ext>
            </a:extLst>
          </p:cNvPr>
          <p:cNvSpPr>
            <a:spLocks noGrp="1"/>
          </p:cNvSpPr>
          <p:nvPr>
            <p:ph type="title"/>
          </p:nvPr>
        </p:nvSpPr>
        <p:spPr>
          <a:xfrm>
            <a:off x="630936" y="639520"/>
            <a:ext cx="3429000" cy="1719072"/>
          </a:xfrm>
        </p:spPr>
        <p:txBody>
          <a:bodyPr anchor="b">
            <a:normAutofit/>
          </a:bodyPr>
          <a:lstStyle/>
          <a:p>
            <a:r>
              <a:rPr lang="en-GB" sz="4600"/>
              <a:t>KNOWLEDGE</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594FBC-549B-C33B-DB36-79FD4831E28B}"/>
              </a:ext>
            </a:extLst>
          </p:cNvPr>
          <p:cNvSpPr>
            <a:spLocks noGrp="1"/>
          </p:cNvSpPr>
          <p:nvPr>
            <p:ph idx="1"/>
          </p:nvPr>
        </p:nvSpPr>
        <p:spPr>
          <a:xfrm>
            <a:off x="630936" y="2807208"/>
            <a:ext cx="3429000" cy="3410712"/>
          </a:xfrm>
        </p:spPr>
        <p:txBody>
          <a:bodyPr anchor="t">
            <a:normAutofit/>
          </a:bodyPr>
          <a:lstStyle/>
          <a:p>
            <a:r>
              <a:rPr lang="en-GB" sz="2000" b="0" i="0">
                <a:effectLst/>
                <a:latin typeface="Google Sans"/>
              </a:rPr>
              <a:t>An HR must </a:t>
            </a:r>
            <a:r>
              <a:rPr lang="en-GB" sz="2000">
                <a:latin typeface="Google Sans"/>
              </a:rPr>
              <a:t>have the </a:t>
            </a:r>
            <a:r>
              <a:rPr lang="en-GB" sz="2000" b="0" i="0">
                <a:effectLst/>
                <a:latin typeface="Google Sans"/>
              </a:rPr>
              <a:t>knowledge and understanding of employment law. Knowledge of organisation design and development. Understanding of HR service delivery. Computer savvy with working knowledge of human resources IT systems, such as ATS and payroll.</a:t>
            </a:r>
            <a:endParaRPr lang="en-GB" sz="2000"/>
          </a:p>
        </p:txBody>
      </p:sp>
      <p:pic>
        <p:nvPicPr>
          <p:cNvPr id="7" name="Picture 6" descr="Diagram&#10;&#10;Description automatically generated">
            <a:extLst>
              <a:ext uri="{FF2B5EF4-FFF2-40B4-BE49-F238E27FC236}">
                <a16:creationId xmlns:a16="http://schemas.microsoft.com/office/drawing/2014/main" id="{CED845A5-4AA0-C455-78A3-9CCD5EA630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7344" y="1040130"/>
            <a:ext cx="6903720" cy="5177790"/>
          </a:xfrm>
          <a:prstGeom prst="rect">
            <a:avLst/>
          </a:prstGeom>
        </p:spPr>
      </p:pic>
    </p:spTree>
    <p:extLst>
      <p:ext uri="{BB962C8B-B14F-4D97-AF65-F5344CB8AC3E}">
        <p14:creationId xmlns:p14="http://schemas.microsoft.com/office/powerpoint/2010/main" val="1706477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54E85-30FF-2B48-E387-180ECB1DA29B}"/>
              </a:ext>
            </a:extLst>
          </p:cNvPr>
          <p:cNvSpPr>
            <a:spLocks noGrp="1"/>
          </p:cNvSpPr>
          <p:nvPr>
            <p:ph type="title"/>
          </p:nvPr>
        </p:nvSpPr>
        <p:spPr>
          <a:xfrm>
            <a:off x="630936" y="639520"/>
            <a:ext cx="3429000" cy="1719072"/>
          </a:xfrm>
        </p:spPr>
        <p:txBody>
          <a:bodyPr anchor="b">
            <a:normAutofit/>
          </a:bodyPr>
          <a:lstStyle/>
          <a:p>
            <a:r>
              <a:rPr lang="en-GB" sz="5400"/>
              <a:t>SKILLS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71F7E5-A96D-2F68-EF03-3AED56FC0519}"/>
              </a:ext>
            </a:extLst>
          </p:cNvPr>
          <p:cNvSpPr>
            <a:spLocks noGrp="1"/>
          </p:cNvSpPr>
          <p:nvPr>
            <p:ph idx="1"/>
          </p:nvPr>
        </p:nvSpPr>
        <p:spPr>
          <a:xfrm>
            <a:off x="630935" y="2807208"/>
            <a:ext cx="3690693" cy="3673274"/>
          </a:xfrm>
        </p:spPr>
        <p:txBody>
          <a:bodyPr anchor="t">
            <a:normAutofit/>
          </a:bodyPr>
          <a:lstStyle/>
          <a:p>
            <a:r>
              <a:rPr lang="en-GB" sz="1900" b="1" i="0" dirty="0">
                <a:effectLst/>
                <a:latin typeface="arial" panose="020B0604020202020204" pitchFamily="34" charset="0"/>
              </a:rPr>
              <a:t>An HR </a:t>
            </a:r>
            <a:r>
              <a:rPr lang="en-GB" sz="1900" b="1" dirty="0">
                <a:latin typeface="arial" panose="020B0604020202020204" pitchFamily="34" charset="0"/>
              </a:rPr>
              <a:t>needs to have </a:t>
            </a:r>
            <a:r>
              <a:rPr lang="en-GB" sz="1900" b="1" i="0" dirty="0">
                <a:effectLst/>
                <a:latin typeface="arial" panose="020B0604020202020204" pitchFamily="34" charset="0"/>
              </a:rPr>
              <a:t>business awareness and management skills</a:t>
            </a:r>
            <a:r>
              <a:rPr lang="en-GB" sz="1900" b="0" i="0" dirty="0">
                <a:effectLst/>
                <a:latin typeface="arial" panose="020B0604020202020204" pitchFamily="34" charset="0"/>
              </a:rPr>
              <a:t>. </a:t>
            </a:r>
            <a:endParaRPr lang="en-GB" sz="1900" b="0" i="0" dirty="0">
              <a:effectLst/>
              <a:latin typeface="GDS Transport"/>
            </a:endParaRP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It is necessary to have the ability to relate to people of all social levels, different cultures and gender.  It is necessary to have knowledge of administration to be able to use management systems such as payroll, and to know how to enter data into the system.</a:t>
            </a:r>
          </a:p>
          <a:p>
            <a:endParaRPr lang="en-GB" sz="1900" b="0" i="0" dirty="0">
              <a:effectLst/>
              <a:latin typeface="arial" panose="020B0604020202020204" pitchFamily="34" charset="0"/>
            </a:endParaRPr>
          </a:p>
          <a:p>
            <a:endParaRPr lang="en-GB" sz="1900" dirty="0"/>
          </a:p>
        </p:txBody>
      </p:sp>
      <p:pic>
        <p:nvPicPr>
          <p:cNvPr id="5" name="Picture 4" descr="Diagram&#10;&#10;Description automatically generated">
            <a:extLst>
              <a:ext uri="{FF2B5EF4-FFF2-40B4-BE49-F238E27FC236}">
                <a16:creationId xmlns:a16="http://schemas.microsoft.com/office/drawing/2014/main" id="{BB6B648B-E399-7A70-9003-4473D90618A7}"/>
              </a:ext>
            </a:extLst>
          </p:cNvPr>
          <p:cNvPicPr>
            <a:picLocks noChangeAspect="1"/>
          </p:cNvPicPr>
          <p:nvPr/>
        </p:nvPicPr>
        <p:blipFill rotWithShape="1">
          <a:blip r:embed="rId2">
            <a:extLst>
              <a:ext uri="{28A0092B-C50C-407E-A947-70E740481C1C}">
                <a14:useLocalDpi xmlns:a14="http://schemas.microsoft.com/office/drawing/2010/main" val="0"/>
              </a:ext>
            </a:extLst>
          </a:blip>
          <a:srcRect l="6192" t="3232" r="2710" b="9991"/>
          <a:stretch/>
        </p:blipFill>
        <p:spPr>
          <a:xfrm>
            <a:off x="4654296" y="1242393"/>
            <a:ext cx="6903720" cy="4373213"/>
          </a:xfrm>
          <a:prstGeom prst="rect">
            <a:avLst/>
          </a:prstGeom>
        </p:spPr>
      </p:pic>
    </p:spTree>
    <p:extLst>
      <p:ext uri="{BB962C8B-B14F-4D97-AF65-F5344CB8AC3E}">
        <p14:creationId xmlns:p14="http://schemas.microsoft.com/office/powerpoint/2010/main" val="3890512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1A1D4-99F3-B136-4EF9-130602C70DE5}"/>
              </a:ext>
            </a:extLst>
          </p:cNvPr>
          <p:cNvSpPr>
            <a:spLocks noGrp="1"/>
          </p:cNvSpPr>
          <p:nvPr>
            <p:ph type="title"/>
          </p:nvPr>
        </p:nvSpPr>
        <p:spPr>
          <a:xfrm>
            <a:off x="635000" y="640823"/>
            <a:ext cx="3418659" cy="5583148"/>
          </a:xfrm>
        </p:spPr>
        <p:txBody>
          <a:bodyPr anchor="ctr">
            <a:normAutofit/>
          </a:bodyPr>
          <a:lstStyle/>
          <a:p>
            <a:r>
              <a:rPr lang="en-GB" sz="4600"/>
              <a:t>BEHAVIOURS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AE643B3-95A2-CD17-9C80-C637E306A55F}"/>
              </a:ext>
            </a:extLst>
          </p:cNvPr>
          <p:cNvGraphicFramePr>
            <a:graphicFrameLocks noGrp="1"/>
          </p:cNvGraphicFramePr>
          <p:nvPr>
            <p:ph idx="1"/>
            <p:extLst>
              <p:ext uri="{D42A27DB-BD31-4B8C-83A1-F6EECF244321}">
                <p14:modId xmlns:p14="http://schemas.microsoft.com/office/powerpoint/2010/main" val="33228398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B9E880B-C865-69EA-B178-4356C6519BD8}"/>
              </a:ext>
            </a:extLst>
          </p:cNvPr>
          <p:cNvSpPr txBox="1"/>
          <p:nvPr/>
        </p:nvSpPr>
        <p:spPr>
          <a:xfrm>
            <a:off x="4611441" y="567066"/>
            <a:ext cx="6596743" cy="877163"/>
          </a:xfrm>
          <a:prstGeom prst="rect">
            <a:avLst/>
          </a:prstGeom>
          <a:noFill/>
        </p:spPr>
        <p:txBody>
          <a:bodyPr wrap="square" rtlCol="0">
            <a:spAutoFit/>
          </a:bodyPr>
          <a:lstStyle/>
          <a:p>
            <a:r>
              <a:rPr lang="en-GB" sz="1700" dirty="0">
                <a:effectLst/>
                <a:latin typeface="Calibri" panose="020F0502020204030204" pitchFamily="34" charset="0"/>
                <a:ea typeface="Times New Roman" panose="02020603050405020304" pitchFamily="18" charset="0"/>
                <a:cs typeface="Times New Roman" panose="02020603050405020304" pitchFamily="18" charset="0"/>
              </a:rPr>
              <a:t>HR  </a:t>
            </a:r>
            <a:r>
              <a:rPr lang="en-GB" sz="1700" dirty="0">
                <a:latin typeface="Calibri" panose="020F0502020204030204" pitchFamily="34" charset="0"/>
                <a:ea typeface="Times New Roman" panose="02020603050405020304" pitchFamily="18" charset="0"/>
                <a:cs typeface="Times New Roman" panose="02020603050405020304" pitchFamily="18" charset="0"/>
              </a:rPr>
              <a:t>officer </a:t>
            </a:r>
            <a:r>
              <a:rPr lang="en-GB" sz="1700" dirty="0">
                <a:effectLst/>
                <a:latin typeface="Calibri" panose="020F0502020204030204" pitchFamily="34" charset="0"/>
                <a:ea typeface="Times New Roman" panose="02020603050405020304" pitchFamily="18" charset="0"/>
                <a:cs typeface="Times New Roman" panose="02020603050405020304" pitchFamily="18" charset="0"/>
              </a:rPr>
              <a:t>must have integrity since they must deal with delicate procedures such as payments, benefits, private information, internal politics, as well as personal obstacles that complicate the work.</a:t>
            </a:r>
          </a:p>
        </p:txBody>
      </p:sp>
    </p:spTree>
    <p:extLst>
      <p:ext uri="{BB962C8B-B14F-4D97-AF65-F5344CB8AC3E}">
        <p14:creationId xmlns:p14="http://schemas.microsoft.com/office/powerpoint/2010/main" val="2265279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4DB4A-FCD8-EEE8-2F06-1C1AFCF671DE}"/>
              </a:ext>
            </a:extLst>
          </p:cNvPr>
          <p:cNvSpPr>
            <a:spLocks noGrp="1"/>
          </p:cNvSpPr>
          <p:nvPr>
            <p:ph type="title"/>
          </p:nvPr>
        </p:nvSpPr>
        <p:spPr>
          <a:xfrm>
            <a:off x="635000" y="640823"/>
            <a:ext cx="3418659" cy="5583148"/>
          </a:xfrm>
        </p:spPr>
        <p:txBody>
          <a:bodyPr anchor="ctr">
            <a:normAutofit/>
          </a:bodyPr>
          <a:lstStyle/>
          <a:p>
            <a:r>
              <a:rPr lang="en-GB" sz="5400"/>
              <a:t>SWOT ANALISIS</a:t>
            </a: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7AB1BCE8-8759-A499-8453-8B7065A30FEB}"/>
              </a:ext>
            </a:extLst>
          </p:cNvPr>
          <p:cNvGraphicFramePr>
            <a:graphicFrameLocks noGrp="1"/>
          </p:cNvGraphicFramePr>
          <p:nvPr>
            <p:ph idx="1"/>
            <p:extLst>
              <p:ext uri="{D42A27DB-BD31-4B8C-83A1-F6EECF244321}">
                <p14:modId xmlns:p14="http://schemas.microsoft.com/office/powerpoint/2010/main" val="4215453268"/>
              </p:ext>
            </p:extLst>
          </p:nvPr>
        </p:nvGraphicFramePr>
        <p:xfrm>
          <a:off x="4648018" y="1190985"/>
          <a:ext cx="6900512" cy="4435817"/>
        </p:xfrm>
        <a:graphic>
          <a:graphicData uri="http://schemas.openxmlformats.org/drawingml/2006/table">
            <a:tbl>
              <a:tblPr firstRow="1" bandRow="1">
                <a:tableStyleId>{8EC20E35-A176-4012-BC5E-935CFFF8708E}</a:tableStyleId>
              </a:tblPr>
              <a:tblGrid>
                <a:gridCol w="3060739">
                  <a:extLst>
                    <a:ext uri="{9D8B030D-6E8A-4147-A177-3AD203B41FA5}">
                      <a16:colId xmlns:a16="http://schemas.microsoft.com/office/drawing/2014/main" val="1797636880"/>
                    </a:ext>
                  </a:extLst>
                </a:gridCol>
                <a:gridCol w="3839773">
                  <a:extLst>
                    <a:ext uri="{9D8B030D-6E8A-4147-A177-3AD203B41FA5}">
                      <a16:colId xmlns:a16="http://schemas.microsoft.com/office/drawing/2014/main" val="1870877024"/>
                    </a:ext>
                  </a:extLst>
                </a:gridCol>
              </a:tblGrid>
              <a:tr h="541084">
                <a:tc>
                  <a:txBody>
                    <a:bodyPr/>
                    <a:lstStyle/>
                    <a:p>
                      <a:r>
                        <a:rPr lang="en-GB" sz="2500"/>
                        <a:t>STRENGHTS</a:t>
                      </a:r>
                    </a:p>
                  </a:txBody>
                  <a:tcPr marL="124645" marR="124645" marT="62322" marB="62322"/>
                </a:tc>
                <a:tc>
                  <a:txBody>
                    <a:bodyPr/>
                    <a:lstStyle/>
                    <a:p>
                      <a:r>
                        <a:rPr lang="en-GB" sz="2500"/>
                        <a:t>WEAKNESSES</a:t>
                      </a:r>
                    </a:p>
                  </a:txBody>
                  <a:tcPr marL="124645" marR="124645" marT="62322" marB="62322"/>
                </a:tc>
                <a:extLst>
                  <a:ext uri="{0D108BD9-81ED-4DB2-BD59-A6C34878D82A}">
                    <a16:rowId xmlns:a16="http://schemas.microsoft.com/office/drawing/2014/main" val="1206736493"/>
                  </a:ext>
                </a:extLst>
              </a:tr>
              <a:tr h="2055405">
                <a:tc>
                  <a:txBody>
                    <a:bodyPr/>
                    <a:lstStyle/>
                    <a:p>
                      <a:r>
                        <a:rPr lang="en-GB" sz="2500"/>
                        <a:t>Integrity</a:t>
                      </a:r>
                    </a:p>
                    <a:p>
                      <a:r>
                        <a:rPr lang="en-GB" sz="2500"/>
                        <a:t>Honesty</a:t>
                      </a:r>
                    </a:p>
                    <a:p>
                      <a:r>
                        <a:rPr lang="en-GB" sz="2500"/>
                        <a:t>Multitask</a:t>
                      </a:r>
                    </a:p>
                    <a:p>
                      <a:r>
                        <a:rPr lang="en-GB" sz="2500"/>
                        <a:t>Responsible</a:t>
                      </a:r>
                    </a:p>
                    <a:p>
                      <a:r>
                        <a:rPr lang="en-GB" sz="2500"/>
                        <a:t>Inclusion</a:t>
                      </a:r>
                    </a:p>
                  </a:txBody>
                  <a:tcPr marL="124645" marR="124645" marT="62322" marB="62322"/>
                </a:tc>
                <a:tc>
                  <a:txBody>
                    <a:bodyPr/>
                    <a:lstStyle/>
                    <a:p>
                      <a:r>
                        <a:rPr lang="en-GB" sz="2500"/>
                        <a:t>Lose motivation</a:t>
                      </a:r>
                    </a:p>
                    <a:p>
                      <a:r>
                        <a:rPr lang="en-GB" sz="2500"/>
                        <a:t>Don’t have patience</a:t>
                      </a:r>
                    </a:p>
                    <a:p>
                      <a:r>
                        <a:rPr lang="en-GB" sz="2500"/>
                        <a:t>Under staffing</a:t>
                      </a:r>
                    </a:p>
                    <a:p>
                      <a:endParaRPr lang="en-GB" sz="2500"/>
                    </a:p>
                  </a:txBody>
                  <a:tcPr marL="124645" marR="124645" marT="62322" marB="62322"/>
                </a:tc>
                <a:extLst>
                  <a:ext uri="{0D108BD9-81ED-4DB2-BD59-A6C34878D82A}">
                    <a16:rowId xmlns:a16="http://schemas.microsoft.com/office/drawing/2014/main" val="4069639824"/>
                  </a:ext>
                </a:extLst>
              </a:tr>
              <a:tr h="541084">
                <a:tc>
                  <a:txBody>
                    <a:bodyPr/>
                    <a:lstStyle/>
                    <a:p>
                      <a:r>
                        <a:rPr lang="en-GB" sz="2500" b="1">
                          <a:solidFill>
                            <a:schemeClr val="tx1"/>
                          </a:solidFill>
                        </a:rPr>
                        <a:t>OPPORTUINITIES</a:t>
                      </a:r>
                    </a:p>
                  </a:txBody>
                  <a:tcPr marL="124645" marR="124645" marT="62322" marB="62322"/>
                </a:tc>
                <a:tc>
                  <a:txBody>
                    <a:bodyPr/>
                    <a:lstStyle/>
                    <a:p>
                      <a:r>
                        <a:rPr lang="en-GB" sz="2500" b="1">
                          <a:solidFill>
                            <a:schemeClr val="tx1"/>
                          </a:solidFill>
                        </a:rPr>
                        <a:t>THREATS </a:t>
                      </a:r>
                    </a:p>
                  </a:txBody>
                  <a:tcPr marL="124645" marR="124645" marT="62322" marB="62322"/>
                </a:tc>
                <a:extLst>
                  <a:ext uri="{0D108BD9-81ED-4DB2-BD59-A6C34878D82A}">
                    <a16:rowId xmlns:a16="http://schemas.microsoft.com/office/drawing/2014/main" val="1223490056"/>
                  </a:ext>
                </a:extLst>
              </a:tr>
              <a:tr h="1298244">
                <a:tc>
                  <a:txBody>
                    <a:bodyPr/>
                    <a:lstStyle/>
                    <a:p>
                      <a:r>
                        <a:rPr lang="en-GB" sz="2500"/>
                        <a:t>Promotion</a:t>
                      </a:r>
                    </a:p>
                    <a:p>
                      <a:r>
                        <a:rPr lang="en-GB" sz="2500"/>
                        <a:t>Better pay</a:t>
                      </a:r>
                    </a:p>
                    <a:p>
                      <a:endParaRPr lang="en-GB" sz="2500"/>
                    </a:p>
                  </a:txBody>
                  <a:tcPr marL="124645" marR="124645" marT="62322" marB="62322"/>
                </a:tc>
                <a:tc>
                  <a:txBody>
                    <a:bodyPr/>
                    <a:lstStyle/>
                    <a:p>
                      <a:r>
                        <a:rPr lang="en-GB" sz="2500"/>
                        <a:t>Don’t arrive to objectives</a:t>
                      </a:r>
                    </a:p>
                    <a:p>
                      <a:r>
                        <a:rPr lang="en-GB" sz="2500"/>
                        <a:t>Health condition</a:t>
                      </a:r>
                    </a:p>
                    <a:p>
                      <a:endParaRPr lang="en-GB" sz="2500"/>
                    </a:p>
                  </a:txBody>
                  <a:tcPr marL="124645" marR="124645" marT="62322" marB="62322"/>
                </a:tc>
                <a:extLst>
                  <a:ext uri="{0D108BD9-81ED-4DB2-BD59-A6C34878D82A}">
                    <a16:rowId xmlns:a16="http://schemas.microsoft.com/office/drawing/2014/main" val="4230553077"/>
                  </a:ext>
                </a:extLst>
              </a:tr>
            </a:tbl>
          </a:graphicData>
        </a:graphic>
      </p:graphicFrame>
    </p:spTree>
    <p:extLst>
      <p:ext uri="{BB962C8B-B14F-4D97-AF65-F5344CB8AC3E}">
        <p14:creationId xmlns:p14="http://schemas.microsoft.com/office/powerpoint/2010/main" val="1926501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46">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9" name="Freeform: Shape 4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A9EBBA-5B56-7EA7-B6B2-1E8FE4C3BE05}"/>
              </a:ext>
            </a:extLst>
          </p:cNvPr>
          <p:cNvSpPr>
            <a:spLocks noGrp="1"/>
          </p:cNvSpPr>
          <p:nvPr>
            <p:ph type="title"/>
          </p:nvPr>
        </p:nvSpPr>
        <p:spPr>
          <a:xfrm>
            <a:off x="621792" y="1161288"/>
            <a:ext cx="3602736" cy="4526280"/>
          </a:xfrm>
        </p:spPr>
        <p:txBody>
          <a:bodyPr>
            <a:normAutofit/>
          </a:bodyPr>
          <a:lstStyle/>
          <a:p>
            <a:r>
              <a:rPr lang="en-GB" sz="4000"/>
              <a:t>TRAINING AND DEVELOPMENT NEEDS</a:t>
            </a:r>
          </a:p>
        </p:txBody>
      </p:sp>
      <p:sp>
        <p:nvSpPr>
          <p:cNvPr id="51" name="Rectangle 5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A711469-659F-5FD7-94CD-4A718F707D74}"/>
              </a:ext>
            </a:extLst>
          </p:cNvPr>
          <p:cNvGraphicFramePr>
            <a:graphicFrameLocks noGrp="1"/>
          </p:cNvGraphicFramePr>
          <p:nvPr>
            <p:ph idx="1"/>
            <p:extLst>
              <p:ext uri="{D42A27DB-BD31-4B8C-83A1-F6EECF244321}">
                <p14:modId xmlns:p14="http://schemas.microsoft.com/office/powerpoint/2010/main" val="328942852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2592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5" name="Group 2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6" name="Rectangle 2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9" name="Freeform: Shape 28">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1" name="Rectangle 3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C4F010C-76B6-24E4-5E3F-586DF8DF7E8C}"/>
              </a:ext>
            </a:extLst>
          </p:cNvPr>
          <p:cNvSpPr>
            <a:spLocks noGrp="1"/>
          </p:cNvSpPr>
          <p:nvPr>
            <p:ph type="title"/>
          </p:nvPr>
        </p:nvSpPr>
        <p:spPr>
          <a:xfrm>
            <a:off x="1143000" y="990599"/>
            <a:ext cx="9906000" cy="685800"/>
          </a:xfrm>
        </p:spPr>
        <p:txBody>
          <a:bodyPr anchor="t">
            <a:normAutofit/>
          </a:bodyPr>
          <a:lstStyle/>
          <a:p>
            <a:r>
              <a:rPr lang="en-GB" sz="4000"/>
              <a:t>TRAINING AND DEVELOPMENT NEEDS</a:t>
            </a:r>
          </a:p>
        </p:txBody>
      </p:sp>
      <p:graphicFrame>
        <p:nvGraphicFramePr>
          <p:cNvPr id="5" name="Content Placeholder 2">
            <a:extLst>
              <a:ext uri="{FF2B5EF4-FFF2-40B4-BE49-F238E27FC236}">
                <a16:creationId xmlns:a16="http://schemas.microsoft.com/office/drawing/2014/main" id="{B5A56221-0C4A-DC8E-1E18-70981B3CE5F8}"/>
              </a:ext>
            </a:extLst>
          </p:cNvPr>
          <p:cNvGraphicFramePr>
            <a:graphicFrameLocks noGrp="1"/>
          </p:cNvGraphicFramePr>
          <p:nvPr>
            <p:ph idx="1"/>
            <p:extLst>
              <p:ext uri="{D42A27DB-BD31-4B8C-83A1-F6EECF244321}">
                <p14:modId xmlns:p14="http://schemas.microsoft.com/office/powerpoint/2010/main" val="142571744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9495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0B59B-5C51-D5C3-F65F-79D6E65C04A5}"/>
              </a:ext>
            </a:extLst>
          </p:cNvPr>
          <p:cNvSpPr>
            <a:spLocks noGrp="1"/>
          </p:cNvSpPr>
          <p:nvPr>
            <p:ph type="title"/>
          </p:nvPr>
        </p:nvSpPr>
        <p:spPr>
          <a:xfrm>
            <a:off x="612648" y="365125"/>
            <a:ext cx="5295015" cy="2063808"/>
          </a:xfrm>
        </p:spPr>
        <p:txBody>
          <a:bodyPr anchor="b">
            <a:normAutofit/>
          </a:bodyPr>
          <a:lstStyle/>
          <a:p>
            <a:r>
              <a:rPr lang="en-GB" sz="5400"/>
              <a:t>CONCLUSION</a:t>
            </a:r>
          </a:p>
        </p:txBody>
      </p:sp>
      <p:sp>
        <p:nvSpPr>
          <p:cNvPr id="39"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1B537D-BA60-B568-CC48-958ACD40B75C}"/>
              </a:ext>
            </a:extLst>
          </p:cNvPr>
          <p:cNvSpPr>
            <a:spLocks noGrp="1"/>
          </p:cNvSpPr>
          <p:nvPr>
            <p:ph idx="1"/>
          </p:nvPr>
        </p:nvSpPr>
        <p:spPr>
          <a:xfrm>
            <a:off x="612648" y="2908005"/>
            <a:ext cx="5295015" cy="3268957"/>
          </a:xfrm>
        </p:spPr>
        <p:txBody>
          <a:bodyPr>
            <a:normAutofit/>
          </a:bodyPr>
          <a:lstStyle/>
          <a:p>
            <a:pPr marL="0" indent="0">
              <a:buNone/>
            </a:pPr>
            <a:r>
              <a:rPr lang="en-GB" sz="1700"/>
              <a:t>Human resources are the engine of the company to achieve its growth because they contribute to the achievement of objectives, they are in charge of looking for and selecting the employees that are most suitable for each position and they are responsible for each employee having the necessary training. to carry out the tasks of each position and that they are as efficient as possible.</a:t>
            </a:r>
          </a:p>
          <a:p>
            <a:pPr marL="0" indent="0">
              <a:buNone/>
            </a:pPr>
            <a:r>
              <a:rPr lang="en-GB" sz="1700"/>
              <a:t>It is essential that human resources members carry out optimal management and are up to date with relevant legislation while supervising occupational risks.</a:t>
            </a:r>
          </a:p>
        </p:txBody>
      </p:sp>
      <p:pic>
        <p:nvPicPr>
          <p:cNvPr id="9" name="Picture 8" descr="Text, icon&#10;&#10;Description automatically generated">
            <a:extLst>
              <a:ext uri="{FF2B5EF4-FFF2-40B4-BE49-F238E27FC236}">
                <a16:creationId xmlns:a16="http://schemas.microsoft.com/office/drawing/2014/main" id="{55C7D134-7A9A-B7EE-E77E-6D0074764BE3}"/>
              </a:ext>
            </a:extLst>
          </p:cNvPr>
          <p:cNvPicPr>
            <a:picLocks noChangeAspect="1"/>
          </p:cNvPicPr>
          <p:nvPr/>
        </p:nvPicPr>
        <p:blipFill rotWithShape="1">
          <a:blip r:embed="rId2">
            <a:extLst>
              <a:ext uri="{28A0092B-C50C-407E-A947-70E740481C1C}">
                <a14:useLocalDpi xmlns:a14="http://schemas.microsoft.com/office/drawing/2010/main" val="0"/>
              </a:ext>
            </a:extLst>
          </a:blip>
          <a:srcRect t="3051" r="2" b="9272"/>
          <a:stretch/>
        </p:blipFill>
        <p:spPr>
          <a:xfrm>
            <a:off x="6396397" y="688364"/>
            <a:ext cx="2603605" cy="2232527"/>
          </a:xfrm>
          <a:prstGeom prst="rect">
            <a:avLst/>
          </a:prstGeom>
        </p:spPr>
      </p:pic>
      <p:pic>
        <p:nvPicPr>
          <p:cNvPr id="7" name="Picture 6" descr="Graphical user interface&#10;&#10;Description automatically generated with medium confidence">
            <a:extLst>
              <a:ext uri="{FF2B5EF4-FFF2-40B4-BE49-F238E27FC236}">
                <a16:creationId xmlns:a16="http://schemas.microsoft.com/office/drawing/2014/main" id="{F5B611DD-A287-A19A-B4BD-C9CBC317EAED}"/>
              </a:ext>
            </a:extLst>
          </p:cNvPr>
          <p:cNvPicPr>
            <a:picLocks noChangeAspect="1"/>
          </p:cNvPicPr>
          <p:nvPr/>
        </p:nvPicPr>
        <p:blipFill rotWithShape="1">
          <a:blip r:embed="rId3">
            <a:extLst>
              <a:ext uri="{28A0092B-C50C-407E-A947-70E740481C1C}">
                <a14:useLocalDpi xmlns:a14="http://schemas.microsoft.com/office/drawing/2010/main" val="0"/>
              </a:ext>
            </a:extLst>
          </a:blip>
          <a:srcRect l="12878" r="9996" b="4"/>
          <a:stretch/>
        </p:blipFill>
        <p:spPr>
          <a:xfrm>
            <a:off x="9224328" y="517662"/>
            <a:ext cx="2603605" cy="2573930"/>
          </a:xfrm>
          <a:prstGeom prst="rect">
            <a:avLst/>
          </a:prstGeom>
        </p:spPr>
      </p:pic>
      <p:pic>
        <p:nvPicPr>
          <p:cNvPr id="11" name="Picture 10" descr="A picture containing text, person, person&#10;&#10;Description automatically generated">
            <a:extLst>
              <a:ext uri="{FF2B5EF4-FFF2-40B4-BE49-F238E27FC236}">
                <a16:creationId xmlns:a16="http://schemas.microsoft.com/office/drawing/2014/main" id="{6F312036-D2A2-D27E-D69C-CDAFC832F2BC}"/>
              </a:ext>
            </a:extLst>
          </p:cNvPr>
          <p:cNvPicPr>
            <a:picLocks noChangeAspect="1"/>
          </p:cNvPicPr>
          <p:nvPr/>
        </p:nvPicPr>
        <p:blipFill rotWithShape="1">
          <a:blip r:embed="rId4">
            <a:extLst>
              <a:ext uri="{28A0092B-C50C-407E-A947-70E740481C1C}">
                <a14:useLocalDpi xmlns:a14="http://schemas.microsoft.com/office/drawing/2010/main" val="0"/>
              </a:ext>
            </a:extLst>
          </a:blip>
          <a:srcRect l="17276" r="13315" b="2"/>
          <a:stretch/>
        </p:blipFill>
        <p:spPr>
          <a:xfrm>
            <a:off x="7473302" y="3426258"/>
            <a:ext cx="3277726" cy="2750705"/>
          </a:xfrm>
          <a:prstGeom prst="rect">
            <a:avLst/>
          </a:prstGeom>
        </p:spPr>
      </p:pic>
    </p:spTree>
    <p:extLst>
      <p:ext uri="{BB962C8B-B14F-4D97-AF65-F5344CB8AC3E}">
        <p14:creationId xmlns:p14="http://schemas.microsoft.com/office/powerpoint/2010/main" val="1467102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42A04-32B7-ED15-B932-490439487820}"/>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FA07A0-0CCE-9184-8E2E-B1591B8B21EE}"/>
              </a:ext>
            </a:extLst>
          </p:cNvPr>
          <p:cNvSpPr>
            <a:spLocks noGrp="1"/>
          </p:cNvSpPr>
          <p:nvPr>
            <p:ph idx="1"/>
          </p:nvPr>
        </p:nvSpPr>
        <p:spPr>
          <a:xfrm>
            <a:off x="838200" y="1929384"/>
            <a:ext cx="10515600" cy="4251960"/>
          </a:xfrm>
        </p:spPr>
        <p:txBody>
          <a:bodyPr>
            <a:normAutofit/>
          </a:bodyPr>
          <a:lstStyle/>
          <a:p>
            <a:br>
              <a:rPr lang="en-GB" sz="1500">
                <a:effectLst/>
                <a:latin typeface="Calibri" panose="020F0502020204030204" pitchFamily="34" charset="0"/>
                <a:ea typeface="Times New Roman" panose="02020603050405020304" pitchFamily="18" charset="0"/>
                <a:cs typeface="Times New Roman" panose="02020603050405020304" pitchFamily="18" charset="0"/>
              </a:rPr>
            </a:b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b="1">
                <a:effectLst/>
                <a:latin typeface="Calibri" panose="020F0502020204030204" pitchFamily="34" charset="0"/>
                <a:ea typeface="Times New Roman" panose="02020603050405020304" pitchFamily="18" charset="0"/>
                <a:cs typeface="Times New Roman" panose="02020603050405020304" pitchFamily="18" charset="0"/>
              </a:rPr>
              <a:t># What Is Human Resources (HR)? Definition and Guide </a:t>
            </a:r>
            <a:r>
              <a:rPr lang="en-GB" sz="1500">
                <a:effectLst/>
                <a:latin typeface="Calibri" panose="020F0502020204030204" pitchFamily="34" charset="0"/>
                <a:ea typeface="Times New Roman" panose="02020603050405020304" pitchFamily="18" charset="0"/>
                <a:cs typeface="Times New Roman" panose="02020603050405020304" pitchFamily="18" charset="0"/>
              </a:rPr>
              <a:t>by Shopify Staff on Nov 18, 2022</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a:effectLst/>
                <a:latin typeface="Calibri" panose="020F0502020204030204" pitchFamily="34" charset="0"/>
                <a:ea typeface="Times New Roman" panose="02020603050405020304" pitchFamily="18" charset="0"/>
                <a:cs typeface="Times New Roman" panose="02020603050405020304" pitchFamily="18" charset="0"/>
              </a:rPr>
              <a:t>https://www.shopify.com/blog/what-is-human-resources (Access 17.03.23)</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b="1">
                <a:effectLst/>
                <a:latin typeface="Calibri" panose="020F0502020204030204" pitchFamily="34" charset="0"/>
                <a:ea typeface="Times New Roman" panose="02020603050405020304" pitchFamily="18" charset="0"/>
                <a:cs typeface="Times New Roman" panose="02020603050405020304" pitchFamily="18" charset="0"/>
              </a:rPr>
              <a:t># 13 Top Human Resources Job Skills Employers Are Seeking </a:t>
            </a:r>
            <a:r>
              <a:rPr lang="en-GB" sz="1500">
                <a:effectLst/>
                <a:latin typeface="Calibri" panose="020F0502020204030204" pitchFamily="34" charset="0"/>
                <a:ea typeface="Times New Roman" panose="02020603050405020304" pitchFamily="18" charset="0"/>
                <a:cs typeface="Times New Roman" panose="02020603050405020304" pitchFamily="18" charset="0"/>
              </a:rPr>
              <a:t>By Brianna Flavin on 09/05/2022</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a:effectLst/>
                <a:latin typeface="Calibri" panose="020F0502020204030204" pitchFamily="34" charset="0"/>
                <a:ea typeface="Times New Roman" panose="02020603050405020304" pitchFamily="18" charset="0"/>
                <a:cs typeface="Times New Roman" panose="02020603050405020304" pitchFamily="18" charset="0"/>
              </a:rPr>
              <a:t>https://www.rasmussen.edu/degrees/business/blog/human-resources-job-skills-employers-want-to-see/ (Access 19.03.23)</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br>
              <a:rPr lang="en-GB" sz="1500">
                <a:effectLst/>
                <a:latin typeface="Calibri" panose="020F0502020204030204" pitchFamily="34" charset="0"/>
                <a:ea typeface="Times New Roman" panose="02020603050405020304" pitchFamily="18" charset="0"/>
                <a:cs typeface="Times New Roman" panose="02020603050405020304" pitchFamily="18" charset="0"/>
              </a:rPr>
            </a:b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b="1">
                <a:effectLst/>
                <a:latin typeface="Calibri" panose="020F0502020204030204" pitchFamily="34" charset="0"/>
                <a:ea typeface="Times New Roman" panose="02020603050405020304" pitchFamily="18" charset="0"/>
                <a:cs typeface="Times New Roman" panose="02020603050405020304" pitchFamily="18" charset="0"/>
              </a:rPr>
              <a:t># Human Resources Management in the Knowledge Management </a:t>
            </a:r>
            <a:r>
              <a:rPr lang="en-GB" sz="1500">
                <a:effectLst/>
                <a:latin typeface="Calibri" panose="020F0502020204030204" pitchFamily="34" charset="0"/>
                <a:ea typeface="Times New Roman" panose="02020603050405020304" pitchFamily="18" charset="0"/>
                <a:cs typeface="Times New Roman" panose="02020603050405020304" pitchFamily="18" charset="0"/>
              </a:rPr>
              <a:t>by Lulia Chivu and Dan Popescu on January 2008</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a:effectLst/>
                <a:latin typeface="Calibri" panose="020F0502020204030204" pitchFamily="34" charset="0"/>
                <a:ea typeface="Times New Roman" panose="02020603050405020304" pitchFamily="18" charset="0"/>
                <a:cs typeface="Times New Roman" panose="02020603050405020304" pitchFamily="18" charset="0"/>
              </a:rPr>
              <a:t>https://www.researchgate.net/publication/26570829_Human_Resources_Management_in_the_Knowledge_Management</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a:effectLst/>
                <a:latin typeface="Calibri" panose="020F0502020204030204" pitchFamily="34" charset="0"/>
                <a:ea typeface="Times New Roman" panose="02020603050405020304" pitchFamily="18" charset="0"/>
                <a:cs typeface="Times New Roman" panose="02020603050405020304" pitchFamily="18" charset="0"/>
              </a:rPr>
              <a:t>(Access 22.03.23)</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br>
              <a:rPr lang="en-GB" sz="1500">
                <a:effectLst/>
                <a:latin typeface="Calibri" panose="020F0502020204030204" pitchFamily="34" charset="0"/>
                <a:ea typeface="Times New Roman" panose="02020603050405020304" pitchFamily="18" charset="0"/>
                <a:cs typeface="Times New Roman" panose="02020603050405020304" pitchFamily="18" charset="0"/>
              </a:rPr>
            </a:b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b="1">
                <a:effectLst/>
                <a:latin typeface="Calibri" panose="020F0502020204030204" pitchFamily="34" charset="0"/>
                <a:ea typeface="Times New Roman" panose="02020603050405020304" pitchFamily="18" charset="0"/>
                <a:cs typeface="Times New Roman" panose="02020603050405020304" pitchFamily="18" charset="0"/>
              </a:rPr>
              <a:t># Organizational Behavior &amp; Human Resource Theories</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a:effectLst/>
                <a:latin typeface="Calibri" panose="020F0502020204030204" pitchFamily="34" charset="0"/>
                <a:ea typeface="Times New Roman" panose="02020603050405020304" pitchFamily="18" charset="0"/>
                <a:cs typeface="Times New Roman" panose="02020603050405020304" pitchFamily="18" charset="0"/>
              </a:rPr>
              <a:t>By Randi Hicks Rowe on March 06, 2019</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a:effectLst/>
                <a:latin typeface="Calibri" panose="020F0502020204030204" pitchFamily="34" charset="0"/>
                <a:ea typeface="Times New Roman" panose="02020603050405020304" pitchFamily="18" charset="0"/>
                <a:cs typeface="Times New Roman" panose="02020603050405020304" pitchFamily="18" charset="0"/>
              </a:rPr>
              <a:t>https://smallbusiness.chron.com/organizational-behavior-human-resource-theories-74260.html</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r>
              <a:rPr lang="en-GB" sz="1500">
                <a:effectLst/>
                <a:latin typeface="Calibri" panose="020F0502020204030204" pitchFamily="34" charset="0"/>
                <a:ea typeface="Times New Roman" panose="02020603050405020304" pitchFamily="18" charset="0"/>
                <a:cs typeface="Times New Roman" panose="02020603050405020304" pitchFamily="18" charset="0"/>
              </a:rPr>
              <a:t>(Access 22.03.23)</a:t>
            </a:r>
            <a:br>
              <a:rPr lang="en-GB" sz="1500">
                <a:effectLst/>
                <a:latin typeface="Calibri" panose="020F0502020204030204" pitchFamily="34" charset="0"/>
                <a:ea typeface="Times New Roman" panose="02020603050405020304" pitchFamily="18" charset="0"/>
                <a:cs typeface="Times New Roman" panose="02020603050405020304" pitchFamily="18" charset="0"/>
              </a:rPr>
            </a:br>
            <a:br>
              <a:rPr lang="en-GB" sz="1500">
                <a:effectLst/>
                <a:latin typeface="Calibri" panose="020F0502020204030204" pitchFamily="34" charset="0"/>
                <a:ea typeface="Times New Roman" panose="02020603050405020304" pitchFamily="18" charset="0"/>
                <a:cs typeface="Times New Roman" panose="02020603050405020304" pitchFamily="18" charset="0"/>
              </a:rPr>
            </a:br>
            <a:endParaRPr lang="en-GB" sz="1500"/>
          </a:p>
        </p:txBody>
      </p:sp>
    </p:spTree>
    <p:extLst>
      <p:ext uri="{BB962C8B-B14F-4D97-AF65-F5344CB8AC3E}">
        <p14:creationId xmlns:p14="http://schemas.microsoft.com/office/powerpoint/2010/main" val="2201209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Logo&#10;&#10;Description automatically generated with medium confidence">
            <a:extLst>
              <a:ext uri="{FF2B5EF4-FFF2-40B4-BE49-F238E27FC236}">
                <a16:creationId xmlns:a16="http://schemas.microsoft.com/office/drawing/2014/main" id="{8896E6B0-5BC1-F79E-F2D5-D051BC8556B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68355" y="2214880"/>
            <a:ext cx="5055289" cy="2256315"/>
          </a:xfrm>
        </p:spPr>
      </p:pic>
    </p:spTree>
    <p:extLst>
      <p:ext uri="{BB962C8B-B14F-4D97-AF65-F5344CB8AC3E}">
        <p14:creationId xmlns:p14="http://schemas.microsoft.com/office/powerpoint/2010/main" val="34513572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231</TotalTime>
  <Words>629</Words>
  <Application>Microsoft Office PowerPoint</Application>
  <PresentationFormat>Widescreen</PresentationFormat>
  <Paragraphs>61</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vt:lpstr>
      <vt:lpstr>Calibri</vt:lpstr>
      <vt:lpstr>Calibri Light</vt:lpstr>
      <vt:lpstr>GDS Transport</vt:lpstr>
      <vt:lpstr>Google Sans</vt:lpstr>
      <vt:lpstr>Wingdings 2</vt:lpstr>
      <vt:lpstr>Office Theme</vt:lpstr>
      <vt:lpstr>Training and Development needs for an HR officer</vt:lpstr>
      <vt:lpstr>CONTENTS</vt:lpstr>
      <vt:lpstr>FULLERS </vt:lpstr>
      <vt:lpstr>KNOWLEDGE</vt:lpstr>
      <vt:lpstr>SKILLS</vt:lpstr>
      <vt:lpstr>BEHAVIOURS</vt:lpstr>
      <vt:lpstr>SWOT ANALISIS</vt:lpstr>
      <vt:lpstr>TRAINING AND DEVELOPMENT NEEDS</vt:lpstr>
      <vt:lpstr>TRAINING AND DEVELOPMENT NEEDS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dc:creator>Sandra Tirala (2113304)</dc:creator>
  <cp:lastModifiedBy>Sandra Tirala (2113304)</cp:lastModifiedBy>
  <cp:revision>2</cp:revision>
  <dcterms:created xsi:type="dcterms:W3CDTF">2023-03-26T07:03:51Z</dcterms:created>
  <dcterms:modified xsi:type="dcterms:W3CDTF">2023-03-26T11:10:14Z</dcterms:modified>
</cp:coreProperties>
</file>