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573" autoAdjust="0"/>
  </p:normalViewPr>
  <p:slideViewPr>
    <p:cSldViewPr>
      <p:cViewPr varScale="1">
        <p:scale>
          <a:sx n="75" d="100"/>
          <a:sy n="75" d="100"/>
        </p:scale>
        <p:origin x="544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7/8/26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861978" y="0"/>
            <a:ext cx="10564044" cy="10760402"/>
          </a:xfrm>
          <a:custGeom>
            <a:avLst/>
            <a:gdLst/>
            <a:ahLst/>
            <a:cxnLst/>
            <a:rect l="l" t="t" r="r" b="b"/>
            <a:pathLst>
              <a:path w="10564044" h="10760402">
                <a:moveTo>
                  <a:pt x="0" y="0"/>
                </a:moveTo>
                <a:lnTo>
                  <a:pt x="10564044" y="0"/>
                </a:lnTo>
                <a:lnTo>
                  <a:pt x="10564044" y="10760402"/>
                </a:lnTo>
                <a:lnTo>
                  <a:pt x="0" y="107604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482" t="-19244" r="-246" b="-15228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514498"/>
            <a:ext cx="8876584" cy="8972784"/>
          </a:xfrm>
          <a:custGeom>
            <a:avLst/>
            <a:gdLst/>
            <a:ahLst/>
            <a:cxnLst/>
            <a:rect l="l" t="t" r="r" b="b"/>
            <a:pathLst>
              <a:path w="8876584" h="8972784">
                <a:moveTo>
                  <a:pt x="0" y="0"/>
                </a:moveTo>
                <a:lnTo>
                  <a:pt x="8876584" y="0"/>
                </a:lnTo>
                <a:lnTo>
                  <a:pt x="8876584" y="8972784"/>
                </a:lnTo>
                <a:lnTo>
                  <a:pt x="0" y="89727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1486" r="-5653" b="-1787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9022457" y="514498"/>
            <a:ext cx="9538786" cy="8972784"/>
          </a:xfrm>
          <a:custGeom>
            <a:avLst/>
            <a:gdLst/>
            <a:ahLst/>
            <a:cxnLst/>
            <a:rect l="l" t="t" r="r" b="b"/>
            <a:pathLst>
              <a:path w="9538786" h="8972784">
                <a:moveTo>
                  <a:pt x="0" y="0"/>
                </a:moveTo>
                <a:lnTo>
                  <a:pt x="9538786" y="0"/>
                </a:lnTo>
                <a:lnTo>
                  <a:pt x="9538786" y="8972784"/>
                </a:lnTo>
                <a:lnTo>
                  <a:pt x="0" y="897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3408" b="-28335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144000" y="736593"/>
            <a:ext cx="9206107" cy="8771476"/>
          </a:xfrm>
          <a:custGeom>
            <a:avLst/>
            <a:gdLst/>
            <a:ahLst/>
            <a:cxnLst/>
            <a:rect l="l" t="t" r="r" b="b"/>
            <a:pathLst>
              <a:path w="9206107" h="8771476">
                <a:moveTo>
                  <a:pt x="0" y="0"/>
                </a:moveTo>
                <a:lnTo>
                  <a:pt x="9206107" y="0"/>
                </a:lnTo>
                <a:lnTo>
                  <a:pt x="9206107" y="8771476"/>
                </a:lnTo>
                <a:lnTo>
                  <a:pt x="0" y="877147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20488" b="-19451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-90730" y="736593"/>
            <a:ext cx="9234730" cy="8771476"/>
          </a:xfrm>
          <a:custGeom>
            <a:avLst/>
            <a:gdLst/>
            <a:ahLst/>
            <a:cxnLst/>
            <a:rect l="l" t="t" r="r" b="b"/>
            <a:pathLst>
              <a:path w="9234730" h="8771476">
                <a:moveTo>
                  <a:pt x="0" y="0"/>
                </a:moveTo>
                <a:lnTo>
                  <a:pt x="9234730" y="0"/>
                </a:lnTo>
                <a:lnTo>
                  <a:pt x="9234730" y="8771476"/>
                </a:lnTo>
                <a:lnTo>
                  <a:pt x="0" y="877147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5461" b="-24913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324090" y="534725"/>
            <a:ext cx="9003189" cy="9628863"/>
          </a:xfrm>
          <a:custGeom>
            <a:avLst/>
            <a:gdLst/>
            <a:ahLst/>
            <a:cxnLst/>
            <a:rect l="l" t="t" r="r" b="b"/>
            <a:pathLst>
              <a:path w="9003189" h="9628863">
                <a:moveTo>
                  <a:pt x="0" y="0"/>
                </a:moveTo>
                <a:lnTo>
                  <a:pt x="9003188" y="0"/>
                </a:lnTo>
                <a:lnTo>
                  <a:pt x="9003188" y="9628863"/>
                </a:lnTo>
                <a:lnTo>
                  <a:pt x="0" y="96288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853" t="-18002" r="-8037" b="-2523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0" y="515495"/>
            <a:ext cx="9324090" cy="9648093"/>
          </a:xfrm>
          <a:custGeom>
            <a:avLst/>
            <a:gdLst/>
            <a:ahLst/>
            <a:cxnLst/>
            <a:rect l="l" t="t" r="r" b="b"/>
            <a:pathLst>
              <a:path w="9324090" h="9648093">
                <a:moveTo>
                  <a:pt x="0" y="0"/>
                </a:moveTo>
                <a:lnTo>
                  <a:pt x="9324090" y="0"/>
                </a:lnTo>
                <a:lnTo>
                  <a:pt x="9324090" y="9648093"/>
                </a:lnTo>
                <a:lnTo>
                  <a:pt x="0" y="964809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1399" t="-19361" r="-386" b="-24680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339" y="615138"/>
            <a:ext cx="9126661" cy="9056725"/>
          </a:xfrm>
          <a:custGeom>
            <a:avLst/>
            <a:gdLst/>
            <a:ahLst/>
            <a:cxnLst/>
            <a:rect l="l" t="t" r="r" b="b"/>
            <a:pathLst>
              <a:path w="9126661" h="9056725">
                <a:moveTo>
                  <a:pt x="0" y="0"/>
                </a:moveTo>
                <a:lnTo>
                  <a:pt x="9126661" y="0"/>
                </a:lnTo>
                <a:lnTo>
                  <a:pt x="9126661" y="9056724"/>
                </a:lnTo>
                <a:lnTo>
                  <a:pt x="0" y="905672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467" t="-20720" r="-8429" b="-3231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9144000" y="552659"/>
            <a:ext cx="9005672" cy="9119204"/>
          </a:xfrm>
          <a:custGeom>
            <a:avLst/>
            <a:gdLst/>
            <a:ahLst/>
            <a:cxnLst/>
            <a:rect l="l" t="t" r="r" b="b"/>
            <a:pathLst>
              <a:path w="9005672" h="9119204">
                <a:moveTo>
                  <a:pt x="0" y="0"/>
                </a:moveTo>
                <a:lnTo>
                  <a:pt x="9005672" y="0"/>
                </a:lnTo>
                <a:lnTo>
                  <a:pt x="9005672" y="9119203"/>
                </a:lnTo>
                <a:lnTo>
                  <a:pt x="0" y="91192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12988" r="-1136" b="-20181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144000" y="581377"/>
            <a:ext cx="9144000" cy="9183518"/>
          </a:xfrm>
          <a:custGeom>
            <a:avLst/>
            <a:gdLst/>
            <a:ahLst/>
            <a:cxnLst/>
            <a:rect l="l" t="t" r="r" b="b"/>
            <a:pathLst>
              <a:path w="9144000" h="9183518">
                <a:moveTo>
                  <a:pt x="0" y="0"/>
                </a:moveTo>
                <a:lnTo>
                  <a:pt x="9144000" y="0"/>
                </a:lnTo>
                <a:lnTo>
                  <a:pt x="9144000" y="9183519"/>
                </a:lnTo>
                <a:lnTo>
                  <a:pt x="0" y="918351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19231" r="-2569" b="-16940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-213680" y="676831"/>
            <a:ext cx="9357680" cy="8987194"/>
          </a:xfrm>
          <a:custGeom>
            <a:avLst/>
            <a:gdLst/>
            <a:ahLst/>
            <a:cxnLst/>
            <a:rect l="l" t="t" r="r" b="b"/>
            <a:pathLst>
              <a:path w="9357680" h="8987194">
                <a:moveTo>
                  <a:pt x="0" y="0"/>
                </a:moveTo>
                <a:lnTo>
                  <a:pt x="9357680" y="0"/>
                </a:lnTo>
                <a:lnTo>
                  <a:pt x="9357680" y="8987194"/>
                </a:lnTo>
                <a:lnTo>
                  <a:pt x="0" y="898719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53" t="-22900" b="-18503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359549"/>
            <a:ext cx="9144000" cy="9481417"/>
          </a:xfrm>
          <a:custGeom>
            <a:avLst/>
            <a:gdLst/>
            <a:ahLst/>
            <a:cxnLst/>
            <a:rect l="l" t="t" r="r" b="b"/>
            <a:pathLst>
              <a:path w="9144000" h="9481417">
                <a:moveTo>
                  <a:pt x="0" y="0"/>
                </a:moveTo>
                <a:lnTo>
                  <a:pt x="9144000" y="0"/>
                </a:lnTo>
                <a:lnTo>
                  <a:pt x="9144000" y="9481417"/>
                </a:lnTo>
                <a:lnTo>
                  <a:pt x="0" y="94814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527" t="-18689" r="-2307" b="-18688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9144000" y="359549"/>
            <a:ext cx="8978895" cy="9481417"/>
          </a:xfrm>
          <a:custGeom>
            <a:avLst/>
            <a:gdLst/>
            <a:ahLst/>
            <a:cxnLst/>
            <a:rect l="l" t="t" r="r" b="b"/>
            <a:pathLst>
              <a:path w="8978895" h="9481417">
                <a:moveTo>
                  <a:pt x="0" y="0"/>
                </a:moveTo>
                <a:lnTo>
                  <a:pt x="8978895" y="0"/>
                </a:lnTo>
                <a:lnTo>
                  <a:pt x="8978895" y="9481417"/>
                </a:lnTo>
                <a:lnTo>
                  <a:pt x="0" y="948141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6038" t="-27016" r="-5746" b="-14130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439449"/>
            <a:ext cx="8887318" cy="9639980"/>
          </a:xfrm>
          <a:custGeom>
            <a:avLst/>
            <a:gdLst/>
            <a:ahLst/>
            <a:cxnLst/>
            <a:rect l="l" t="t" r="r" b="b"/>
            <a:pathLst>
              <a:path w="8887318" h="9639980">
                <a:moveTo>
                  <a:pt x="0" y="0"/>
                </a:moveTo>
                <a:lnTo>
                  <a:pt x="8887318" y="0"/>
                </a:lnTo>
                <a:lnTo>
                  <a:pt x="8887318" y="9639980"/>
                </a:lnTo>
                <a:lnTo>
                  <a:pt x="0" y="96399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735" t="-15387" b="-15814"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8979232" y="439449"/>
            <a:ext cx="9308768" cy="9639980"/>
          </a:xfrm>
          <a:custGeom>
            <a:avLst/>
            <a:gdLst/>
            <a:ahLst/>
            <a:cxnLst/>
            <a:rect l="l" t="t" r="r" b="b"/>
            <a:pathLst>
              <a:path w="9308768" h="9639980">
                <a:moveTo>
                  <a:pt x="0" y="0"/>
                </a:moveTo>
                <a:lnTo>
                  <a:pt x="9308768" y="0"/>
                </a:lnTo>
                <a:lnTo>
                  <a:pt x="9308768" y="9639980"/>
                </a:lnTo>
                <a:lnTo>
                  <a:pt x="0" y="96399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22497" r="-11459" b="-21008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764539" y="194244"/>
            <a:ext cx="12449175" cy="10843036"/>
          </a:xfrm>
          <a:custGeom>
            <a:avLst/>
            <a:gdLst/>
            <a:ahLst/>
            <a:cxnLst/>
            <a:rect l="l" t="t" r="r" b="b"/>
            <a:pathLst>
              <a:path w="12449175" h="10843036">
                <a:moveTo>
                  <a:pt x="0" y="0"/>
                </a:moveTo>
                <a:lnTo>
                  <a:pt x="12449175" y="0"/>
                </a:lnTo>
                <a:lnTo>
                  <a:pt x="12449175" y="10843035"/>
                </a:lnTo>
                <a:lnTo>
                  <a:pt x="0" y="1084303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954" t="-32990" b="-29207"/>
            </a:stretch>
          </a:blipFill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Nicola Carr (2415256)</cp:lastModifiedBy>
  <cp:revision>1</cp:revision>
  <dcterms:created xsi:type="dcterms:W3CDTF">2006-08-16T00:00:00Z</dcterms:created>
  <dcterms:modified xsi:type="dcterms:W3CDTF">2026-07-08T12:37:41Z</dcterms:modified>
  <dc:identifier>DAHOyno8nAI</dc:identifier>
</cp:coreProperties>
</file>