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76" r:id="rId14"/>
    <p:sldId id="277" r:id="rId15"/>
    <p:sldId id="278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9" r:id="rId24"/>
    <p:sldId id="27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21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B7CCDE-30BF-4B25-844C-F3D0B0B8084C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A69F257-D82E-4B47-84F8-E9F05F8A1425}">
      <dgm:prSet/>
      <dgm:spPr/>
      <dgm:t>
        <a:bodyPr/>
        <a:lstStyle/>
        <a:p>
          <a:r>
            <a:rPr lang="en-US"/>
            <a:t>McAlpine et al. (2023) found:</a:t>
          </a:r>
        </a:p>
      </dgm:t>
    </dgm:pt>
    <dgm:pt modelId="{F3CE3FAB-196A-4E77-98F1-8BAD3923BE37}" type="parTrans" cxnId="{51D95488-DD73-4C7B-AF1F-91A4D0E62202}">
      <dgm:prSet/>
      <dgm:spPr/>
      <dgm:t>
        <a:bodyPr/>
        <a:lstStyle/>
        <a:p>
          <a:endParaRPr lang="en-US"/>
        </a:p>
      </dgm:t>
    </dgm:pt>
    <dgm:pt modelId="{CB24CDAD-9549-42FA-BCC6-D8AE80624B2B}" type="sibTrans" cxnId="{51D95488-DD73-4C7B-AF1F-91A4D0E62202}">
      <dgm:prSet/>
      <dgm:spPr/>
      <dgm:t>
        <a:bodyPr/>
        <a:lstStyle/>
        <a:p>
          <a:endParaRPr lang="en-US"/>
        </a:p>
      </dgm:t>
    </dgm:pt>
    <dgm:pt modelId="{BF1BCEC8-3ED7-4EB5-9882-93C82949FA13}">
      <dgm:prSet/>
      <dgm:spPr/>
      <dgm:t>
        <a:bodyPr/>
        <a:lstStyle/>
        <a:p>
          <a:r>
            <a:rPr lang="en-US"/>
            <a:t>Only </a:t>
          </a:r>
          <a:r>
            <a:rPr lang="en-US" b="1"/>
            <a:t>18 of 35</a:t>
          </a:r>
          <a:r>
            <a:rPr lang="en-US"/>
            <a:t> common sleep hygiene behaviours predicted sleep quality</a:t>
          </a:r>
        </a:p>
      </dgm:t>
    </dgm:pt>
    <dgm:pt modelId="{2A4A49E5-4E08-4914-A42F-22CEFE9DD144}" type="parTrans" cxnId="{18DFF59E-E616-4BD6-84A4-2CC83D5249DE}">
      <dgm:prSet/>
      <dgm:spPr/>
      <dgm:t>
        <a:bodyPr/>
        <a:lstStyle/>
        <a:p>
          <a:endParaRPr lang="en-US"/>
        </a:p>
      </dgm:t>
    </dgm:pt>
    <dgm:pt modelId="{48166F84-AE69-4550-B298-0B1F0BA43A5C}" type="sibTrans" cxnId="{18DFF59E-E616-4BD6-84A4-2CC83D5249DE}">
      <dgm:prSet/>
      <dgm:spPr/>
      <dgm:t>
        <a:bodyPr/>
        <a:lstStyle/>
        <a:p>
          <a:endParaRPr lang="en-US"/>
        </a:p>
      </dgm:t>
    </dgm:pt>
    <dgm:pt modelId="{A4AF3022-505B-47DE-B3CE-67E49168A9FF}">
      <dgm:prSet/>
      <dgm:spPr/>
      <dgm:t>
        <a:bodyPr/>
        <a:lstStyle/>
        <a:p>
          <a:r>
            <a:rPr lang="en-US"/>
            <a:t>Many traditional recommendations had </a:t>
          </a:r>
          <a:r>
            <a:rPr lang="en-US" b="1"/>
            <a:t>no meaningful association</a:t>
          </a:r>
          <a:r>
            <a:rPr lang="en-US"/>
            <a:t> with sleep</a:t>
          </a:r>
        </a:p>
      </dgm:t>
    </dgm:pt>
    <dgm:pt modelId="{B63FCC1D-DF94-4FC4-83DE-24740E5911BF}" type="parTrans" cxnId="{65126F3B-5367-4CC1-AFD4-F11CCF57681E}">
      <dgm:prSet/>
      <dgm:spPr/>
      <dgm:t>
        <a:bodyPr/>
        <a:lstStyle/>
        <a:p>
          <a:endParaRPr lang="en-US"/>
        </a:p>
      </dgm:t>
    </dgm:pt>
    <dgm:pt modelId="{750F7E30-6FC3-4E0E-BC9E-479BBE74254A}" type="sibTrans" cxnId="{65126F3B-5367-4CC1-AFD4-F11CCF57681E}">
      <dgm:prSet/>
      <dgm:spPr/>
      <dgm:t>
        <a:bodyPr/>
        <a:lstStyle/>
        <a:p>
          <a:endParaRPr lang="en-US"/>
        </a:p>
      </dgm:t>
    </dgm:pt>
    <dgm:pt modelId="{D1EA85A9-4C9D-446B-BAE2-6E98EF3F03B7}">
      <dgm:prSet/>
      <dgm:spPr/>
      <dgm:t>
        <a:bodyPr/>
        <a:lstStyle/>
        <a:p>
          <a:r>
            <a:rPr lang="en-US"/>
            <a:t>The most important categories were </a:t>
          </a:r>
          <a:r>
            <a:rPr lang="en-US" b="1"/>
            <a:t>routine, cognitive factors, emotional state, and physiology</a:t>
          </a:r>
          <a:endParaRPr lang="en-US"/>
        </a:p>
      </dgm:t>
    </dgm:pt>
    <dgm:pt modelId="{9054FD2F-26DA-41C2-8894-D72D04CB80C7}" type="parTrans" cxnId="{6E03A5AB-425F-4A78-A940-17CC9AA7AF0E}">
      <dgm:prSet/>
      <dgm:spPr/>
      <dgm:t>
        <a:bodyPr/>
        <a:lstStyle/>
        <a:p>
          <a:endParaRPr lang="en-US"/>
        </a:p>
      </dgm:t>
    </dgm:pt>
    <dgm:pt modelId="{B08250D4-225D-4AE6-81FB-11811C2A1168}" type="sibTrans" cxnId="{6E03A5AB-425F-4A78-A940-17CC9AA7AF0E}">
      <dgm:prSet/>
      <dgm:spPr/>
      <dgm:t>
        <a:bodyPr/>
        <a:lstStyle/>
        <a:p>
          <a:endParaRPr lang="en-US"/>
        </a:p>
      </dgm:t>
    </dgm:pt>
    <dgm:pt modelId="{B4C0841F-D6F7-4BB0-91AE-61C851F30532}">
      <dgm:prSet/>
      <dgm:spPr/>
      <dgm:t>
        <a:bodyPr/>
        <a:lstStyle/>
        <a:p>
          <a:r>
            <a:rPr lang="en-US" b="1"/>
            <a:t>Key message:</a:t>
          </a:r>
          <a:br>
            <a:rPr lang="en-US"/>
          </a:br>
          <a:r>
            <a:rPr lang="en-US"/>
            <a:t>Not all sleep hygiene tips are equally useful. Some matter far more than others.</a:t>
          </a:r>
        </a:p>
      </dgm:t>
    </dgm:pt>
    <dgm:pt modelId="{E6475DBB-865C-4A7B-B853-176C8E7D0794}" type="parTrans" cxnId="{25D12C1D-F1CC-4C20-B9DC-1A223F22E4EA}">
      <dgm:prSet/>
      <dgm:spPr/>
      <dgm:t>
        <a:bodyPr/>
        <a:lstStyle/>
        <a:p>
          <a:endParaRPr lang="en-US"/>
        </a:p>
      </dgm:t>
    </dgm:pt>
    <dgm:pt modelId="{B806CCBE-44DA-45B5-A841-962144B57CB2}" type="sibTrans" cxnId="{25D12C1D-F1CC-4C20-B9DC-1A223F22E4EA}">
      <dgm:prSet/>
      <dgm:spPr/>
      <dgm:t>
        <a:bodyPr/>
        <a:lstStyle/>
        <a:p>
          <a:endParaRPr lang="en-US"/>
        </a:p>
      </dgm:t>
    </dgm:pt>
    <dgm:pt modelId="{33CAD06B-D977-4D1D-A694-1D92D84125B1}" type="pres">
      <dgm:prSet presAssocID="{64B7CCDE-30BF-4B25-844C-F3D0B0B8084C}" presName="Name0" presStyleCnt="0">
        <dgm:presLayoutVars>
          <dgm:dir/>
          <dgm:resizeHandles val="exact"/>
        </dgm:presLayoutVars>
      </dgm:prSet>
      <dgm:spPr/>
    </dgm:pt>
    <dgm:pt modelId="{D9545D6D-913D-40EE-ACA6-6167E211FA61}" type="pres">
      <dgm:prSet presAssocID="{4A69F257-D82E-4B47-84F8-E9F05F8A1425}" presName="node" presStyleLbl="node1" presStyleIdx="0" presStyleCnt="5">
        <dgm:presLayoutVars>
          <dgm:bulletEnabled val="1"/>
        </dgm:presLayoutVars>
      </dgm:prSet>
      <dgm:spPr/>
    </dgm:pt>
    <dgm:pt modelId="{A2574B3D-6C38-486D-B5A0-478B798422C4}" type="pres">
      <dgm:prSet presAssocID="{CB24CDAD-9549-42FA-BCC6-D8AE80624B2B}" presName="sibTrans" presStyleLbl="sibTrans1D1" presStyleIdx="0" presStyleCnt="4"/>
      <dgm:spPr/>
    </dgm:pt>
    <dgm:pt modelId="{5F4662D0-AB45-4032-B581-5FDCAB2FA560}" type="pres">
      <dgm:prSet presAssocID="{CB24CDAD-9549-42FA-BCC6-D8AE80624B2B}" presName="connectorText" presStyleLbl="sibTrans1D1" presStyleIdx="0" presStyleCnt="4"/>
      <dgm:spPr/>
    </dgm:pt>
    <dgm:pt modelId="{EEC0AB54-9789-4BC0-A2AD-C550D2C3E98F}" type="pres">
      <dgm:prSet presAssocID="{BF1BCEC8-3ED7-4EB5-9882-93C82949FA13}" presName="node" presStyleLbl="node1" presStyleIdx="1" presStyleCnt="5">
        <dgm:presLayoutVars>
          <dgm:bulletEnabled val="1"/>
        </dgm:presLayoutVars>
      </dgm:prSet>
      <dgm:spPr/>
    </dgm:pt>
    <dgm:pt modelId="{1FA40E55-3427-4F7C-8A18-1A6778F09899}" type="pres">
      <dgm:prSet presAssocID="{48166F84-AE69-4550-B298-0B1F0BA43A5C}" presName="sibTrans" presStyleLbl="sibTrans1D1" presStyleIdx="1" presStyleCnt="4"/>
      <dgm:spPr/>
    </dgm:pt>
    <dgm:pt modelId="{2A5D4A36-E75D-4546-B036-23C0AB0A5CE1}" type="pres">
      <dgm:prSet presAssocID="{48166F84-AE69-4550-B298-0B1F0BA43A5C}" presName="connectorText" presStyleLbl="sibTrans1D1" presStyleIdx="1" presStyleCnt="4"/>
      <dgm:spPr/>
    </dgm:pt>
    <dgm:pt modelId="{CF483CEA-1AA3-40E4-BF75-53069AB5CB55}" type="pres">
      <dgm:prSet presAssocID="{A4AF3022-505B-47DE-B3CE-67E49168A9FF}" presName="node" presStyleLbl="node1" presStyleIdx="2" presStyleCnt="5">
        <dgm:presLayoutVars>
          <dgm:bulletEnabled val="1"/>
        </dgm:presLayoutVars>
      </dgm:prSet>
      <dgm:spPr/>
    </dgm:pt>
    <dgm:pt modelId="{E7BA9BA8-0586-4D30-B7B5-1C2E45E7E154}" type="pres">
      <dgm:prSet presAssocID="{750F7E30-6FC3-4E0E-BC9E-479BBE74254A}" presName="sibTrans" presStyleLbl="sibTrans1D1" presStyleIdx="2" presStyleCnt="4"/>
      <dgm:spPr/>
    </dgm:pt>
    <dgm:pt modelId="{098772EB-DD13-4406-874E-F2EEAD7A72F1}" type="pres">
      <dgm:prSet presAssocID="{750F7E30-6FC3-4E0E-BC9E-479BBE74254A}" presName="connectorText" presStyleLbl="sibTrans1D1" presStyleIdx="2" presStyleCnt="4"/>
      <dgm:spPr/>
    </dgm:pt>
    <dgm:pt modelId="{0C3636F5-80E7-4664-8FC5-1EDDF3A587FF}" type="pres">
      <dgm:prSet presAssocID="{D1EA85A9-4C9D-446B-BAE2-6E98EF3F03B7}" presName="node" presStyleLbl="node1" presStyleIdx="3" presStyleCnt="5">
        <dgm:presLayoutVars>
          <dgm:bulletEnabled val="1"/>
        </dgm:presLayoutVars>
      </dgm:prSet>
      <dgm:spPr/>
    </dgm:pt>
    <dgm:pt modelId="{2B476AB9-47D3-4826-8091-A87E0C61364B}" type="pres">
      <dgm:prSet presAssocID="{B08250D4-225D-4AE6-81FB-11811C2A1168}" presName="sibTrans" presStyleLbl="sibTrans1D1" presStyleIdx="3" presStyleCnt="4"/>
      <dgm:spPr/>
    </dgm:pt>
    <dgm:pt modelId="{47883757-54B1-4860-9177-71B65699A4F2}" type="pres">
      <dgm:prSet presAssocID="{B08250D4-225D-4AE6-81FB-11811C2A1168}" presName="connectorText" presStyleLbl="sibTrans1D1" presStyleIdx="3" presStyleCnt="4"/>
      <dgm:spPr/>
    </dgm:pt>
    <dgm:pt modelId="{88599AFA-A152-4AA0-A7FD-8ADE8B6698F3}" type="pres">
      <dgm:prSet presAssocID="{B4C0841F-D6F7-4BB0-91AE-61C851F30532}" presName="node" presStyleLbl="node1" presStyleIdx="4" presStyleCnt="5">
        <dgm:presLayoutVars>
          <dgm:bulletEnabled val="1"/>
        </dgm:presLayoutVars>
      </dgm:prSet>
      <dgm:spPr/>
    </dgm:pt>
  </dgm:ptLst>
  <dgm:cxnLst>
    <dgm:cxn modelId="{6F5DF100-9457-474E-A5AA-678DC04DDC9E}" type="presOf" srcId="{750F7E30-6FC3-4E0E-BC9E-479BBE74254A}" destId="{098772EB-DD13-4406-874E-F2EEAD7A72F1}" srcOrd="1" destOrd="0" presId="urn:microsoft.com/office/officeart/2016/7/layout/RepeatingBendingProcessNew"/>
    <dgm:cxn modelId="{6C8E4118-F241-42E3-869E-0C63E52D15C0}" type="presOf" srcId="{48166F84-AE69-4550-B298-0B1F0BA43A5C}" destId="{1FA40E55-3427-4F7C-8A18-1A6778F09899}" srcOrd="0" destOrd="0" presId="urn:microsoft.com/office/officeart/2016/7/layout/RepeatingBendingProcessNew"/>
    <dgm:cxn modelId="{25D12C1D-F1CC-4C20-B9DC-1A223F22E4EA}" srcId="{64B7CCDE-30BF-4B25-844C-F3D0B0B8084C}" destId="{B4C0841F-D6F7-4BB0-91AE-61C851F30532}" srcOrd="4" destOrd="0" parTransId="{E6475DBB-865C-4A7B-B853-176C8E7D0794}" sibTransId="{B806CCBE-44DA-45B5-A841-962144B57CB2}"/>
    <dgm:cxn modelId="{65126F3B-5367-4CC1-AFD4-F11CCF57681E}" srcId="{64B7CCDE-30BF-4B25-844C-F3D0B0B8084C}" destId="{A4AF3022-505B-47DE-B3CE-67E49168A9FF}" srcOrd="2" destOrd="0" parTransId="{B63FCC1D-DF94-4FC4-83DE-24740E5911BF}" sibTransId="{750F7E30-6FC3-4E0E-BC9E-479BBE74254A}"/>
    <dgm:cxn modelId="{A0AFB23C-3FDA-4174-9BFB-34D24ABB2794}" type="presOf" srcId="{48166F84-AE69-4550-B298-0B1F0BA43A5C}" destId="{2A5D4A36-E75D-4546-B036-23C0AB0A5CE1}" srcOrd="1" destOrd="0" presId="urn:microsoft.com/office/officeart/2016/7/layout/RepeatingBendingProcessNew"/>
    <dgm:cxn modelId="{412A2D5E-84E9-4A32-BAE6-374278E3026C}" type="presOf" srcId="{750F7E30-6FC3-4E0E-BC9E-479BBE74254A}" destId="{E7BA9BA8-0586-4D30-B7B5-1C2E45E7E154}" srcOrd="0" destOrd="0" presId="urn:microsoft.com/office/officeart/2016/7/layout/RepeatingBendingProcessNew"/>
    <dgm:cxn modelId="{AFF12163-7E8F-4D22-8702-B5D34B10A513}" type="presOf" srcId="{B4C0841F-D6F7-4BB0-91AE-61C851F30532}" destId="{88599AFA-A152-4AA0-A7FD-8ADE8B6698F3}" srcOrd="0" destOrd="0" presId="urn:microsoft.com/office/officeart/2016/7/layout/RepeatingBendingProcessNew"/>
    <dgm:cxn modelId="{3364EB44-9B98-4D4B-8191-BB196BA4F517}" type="presOf" srcId="{4A69F257-D82E-4B47-84F8-E9F05F8A1425}" destId="{D9545D6D-913D-40EE-ACA6-6167E211FA61}" srcOrd="0" destOrd="0" presId="urn:microsoft.com/office/officeart/2016/7/layout/RepeatingBendingProcessNew"/>
    <dgm:cxn modelId="{637B7E4F-1690-40EB-8E25-AF30205D02A5}" type="presOf" srcId="{BF1BCEC8-3ED7-4EB5-9882-93C82949FA13}" destId="{EEC0AB54-9789-4BC0-A2AD-C550D2C3E98F}" srcOrd="0" destOrd="0" presId="urn:microsoft.com/office/officeart/2016/7/layout/RepeatingBendingProcessNew"/>
    <dgm:cxn modelId="{FEF7E67A-E2B5-495A-9503-355E69DC9E64}" type="presOf" srcId="{B08250D4-225D-4AE6-81FB-11811C2A1168}" destId="{47883757-54B1-4860-9177-71B65699A4F2}" srcOrd="1" destOrd="0" presId="urn:microsoft.com/office/officeart/2016/7/layout/RepeatingBendingProcessNew"/>
    <dgm:cxn modelId="{51D95488-DD73-4C7B-AF1F-91A4D0E62202}" srcId="{64B7CCDE-30BF-4B25-844C-F3D0B0B8084C}" destId="{4A69F257-D82E-4B47-84F8-E9F05F8A1425}" srcOrd="0" destOrd="0" parTransId="{F3CE3FAB-196A-4E77-98F1-8BAD3923BE37}" sibTransId="{CB24CDAD-9549-42FA-BCC6-D8AE80624B2B}"/>
    <dgm:cxn modelId="{C970F089-7F5E-475A-ACA1-233E2C28F601}" type="presOf" srcId="{B08250D4-225D-4AE6-81FB-11811C2A1168}" destId="{2B476AB9-47D3-4826-8091-A87E0C61364B}" srcOrd="0" destOrd="0" presId="urn:microsoft.com/office/officeart/2016/7/layout/RepeatingBendingProcessNew"/>
    <dgm:cxn modelId="{18DFF59E-E616-4BD6-84A4-2CC83D5249DE}" srcId="{64B7CCDE-30BF-4B25-844C-F3D0B0B8084C}" destId="{BF1BCEC8-3ED7-4EB5-9882-93C82949FA13}" srcOrd="1" destOrd="0" parTransId="{2A4A49E5-4E08-4914-A42F-22CEFE9DD144}" sibTransId="{48166F84-AE69-4550-B298-0B1F0BA43A5C}"/>
    <dgm:cxn modelId="{59527BA3-7175-4D2E-B0DC-6045E358E7AE}" type="presOf" srcId="{D1EA85A9-4C9D-446B-BAE2-6E98EF3F03B7}" destId="{0C3636F5-80E7-4664-8FC5-1EDDF3A587FF}" srcOrd="0" destOrd="0" presId="urn:microsoft.com/office/officeart/2016/7/layout/RepeatingBendingProcessNew"/>
    <dgm:cxn modelId="{6E03A5AB-425F-4A78-A940-17CC9AA7AF0E}" srcId="{64B7CCDE-30BF-4B25-844C-F3D0B0B8084C}" destId="{D1EA85A9-4C9D-446B-BAE2-6E98EF3F03B7}" srcOrd="3" destOrd="0" parTransId="{9054FD2F-26DA-41C2-8894-D72D04CB80C7}" sibTransId="{B08250D4-225D-4AE6-81FB-11811C2A1168}"/>
    <dgm:cxn modelId="{3D7B80B7-11B8-4A3D-A6A1-47C165665E32}" type="presOf" srcId="{CB24CDAD-9549-42FA-BCC6-D8AE80624B2B}" destId="{A2574B3D-6C38-486D-B5A0-478B798422C4}" srcOrd="0" destOrd="0" presId="urn:microsoft.com/office/officeart/2016/7/layout/RepeatingBendingProcessNew"/>
    <dgm:cxn modelId="{3B38CDBF-EA61-4DC7-9383-7E33E6E3EBF7}" type="presOf" srcId="{A4AF3022-505B-47DE-B3CE-67E49168A9FF}" destId="{CF483CEA-1AA3-40E4-BF75-53069AB5CB55}" srcOrd="0" destOrd="0" presId="urn:microsoft.com/office/officeart/2016/7/layout/RepeatingBendingProcessNew"/>
    <dgm:cxn modelId="{D7CB13C1-0E24-463D-81EF-BB13DB1A1CE1}" type="presOf" srcId="{64B7CCDE-30BF-4B25-844C-F3D0B0B8084C}" destId="{33CAD06B-D977-4D1D-A694-1D92D84125B1}" srcOrd="0" destOrd="0" presId="urn:microsoft.com/office/officeart/2016/7/layout/RepeatingBendingProcessNew"/>
    <dgm:cxn modelId="{782D16E1-47A1-4C16-AF37-293B98CBFA67}" type="presOf" srcId="{CB24CDAD-9549-42FA-BCC6-D8AE80624B2B}" destId="{5F4662D0-AB45-4032-B581-5FDCAB2FA560}" srcOrd="1" destOrd="0" presId="urn:microsoft.com/office/officeart/2016/7/layout/RepeatingBendingProcessNew"/>
    <dgm:cxn modelId="{F4525F86-3319-4238-B1FA-DF14ED490466}" type="presParOf" srcId="{33CAD06B-D977-4D1D-A694-1D92D84125B1}" destId="{D9545D6D-913D-40EE-ACA6-6167E211FA61}" srcOrd="0" destOrd="0" presId="urn:microsoft.com/office/officeart/2016/7/layout/RepeatingBendingProcessNew"/>
    <dgm:cxn modelId="{E5B0845E-2F05-4C82-9486-215F270C9FA4}" type="presParOf" srcId="{33CAD06B-D977-4D1D-A694-1D92D84125B1}" destId="{A2574B3D-6C38-486D-B5A0-478B798422C4}" srcOrd="1" destOrd="0" presId="urn:microsoft.com/office/officeart/2016/7/layout/RepeatingBendingProcessNew"/>
    <dgm:cxn modelId="{A33771F2-BF75-409C-8367-D83E86589079}" type="presParOf" srcId="{A2574B3D-6C38-486D-B5A0-478B798422C4}" destId="{5F4662D0-AB45-4032-B581-5FDCAB2FA560}" srcOrd="0" destOrd="0" presId="urn:microsoft.com/office/officeart/2016/7/layout/RepeatingBendingProcessNew"/>
    <dgm:cxn modelId="{26B64334-1050-420F-817B-E38470567659}" type="presParOf" srcId="{33CAD06B-D977-4D1D-A694-1D92D84125B1}" destId="{EEC0AB54-9789-4BC0-A2AD-C550D2C3E98F}" srcOrd="2" destOrd="0" presId="urn:microsoft.com/office/officeart/2016/7/layout/RepeatingBendingProcessNew"/>
    <dgm:cxn modelId="{97B7EDEE-68E1-410A-A2CD-8A4F65BB457D}" type="presParOf" srcId="{33CAD06B-D977-4D1D-A694-1D92D84125B1}" destId="{1FA40E55-3427-4F7C-8A18-1A6778F09899}" srcOrd="3" destOrd="0" presId="urn:microsoft.com/office/officeart/2016/7/layout/RepeatingBendingProcessNew"/>
    <dgm:cxn modelId="{BD7080D7-BCF1-4456-9151-9B3F4E9537FD}" type="presParOf" srcId="{1FA40E55-3427-4F7C-8A18-1A6778F09899}" destId="{2A5D4A36-E75D-4546-B036-23C0AB0A5CE1}" srcOrd="0" destOrd="0" presId="urn:microsoft.com/office/officeart/2016/7/layout/RepeatingBendingProcessNew"/>
    <dgm:cxn modelId="{40D53D4F-8A03-4BC4-A87B-4F46C6ACDFA0}" type="presParOf" srcId="{33CAD06B-D977-4D1D-A694-1D92D84125B1}" destId="{CF483CEA-1AA3-40E4-BF75-53069AB5CB55}" srcOrd="4" destOrd="0" presId="urn:microsoft.com/office/officeart/2016/7/layout/RepeatingBendingProcessNew"/>
    <dgm:cxn modelId="{6AD6F322-779D-41A2-A5E1-A4CF1F7925A4}" type="presParOf" srcId="{33CAD06B-D977-4D1D-A694-1D92D84125B1}" destId="{E7BA9BA8-0586-4D30-B7B5-1C2E45E7E154}" srcOrd="5" destOrd="0" presId="urn:microsoft.com/office/officeart/2016/7/layout/RepeatingBendingProcessNew"/>
    <dgm:cxn modelId="{DF0ED289-4B91-48A8-BE98-C7C68C425136}" type="presParOf" srcId="{E7BA9BA8-0586-4D30-B7B5-1C2E45E7E154}" destId="{098772EB-DD13-4406-874E-F2EEAD7A72F1}" srcOrd="0" destOrd="0" presId="urn:microsoft.com/office/officeart/2016/7/layout/RepeatingBendingProcessNew"/>
    <dgm:cxn modelId="{EF91E61F-1EBB-4974-9040-841CBA4A8287}" type="presParOf" srcId="{33CAD06B-D977-4D1D-A694-1D92D84125B1}" destId="{0C3636F5-80E7-4664-8FC5-1EDDF3A587FF}" srcOrd="6" destOrd="0" presId="urn:microsoft.com/office/officeart/2016/7/layout/RepeatingBendingProcessNew"/>
    <dgm:cxn modelId="{80079E59-B600-4D1B-9AAD-DDF481B48526}" type="presParOf" srcId="{33CAD06B-D977-4D1D-A694-1D92D84125B1}" destId="{2B476AB9-47D3-4826-8091-A87E0C61364B}" srcOrd="7" destOrd="0" presId="urn:microsoft.com/office/officeart/2016/7/layout/RepeatingBendingProcessNew"/>
    <dgm:cxn modelId="{92431160-6796-4E24-A2B9-7090F225DDB2}" type="presParOf" srcId="{2B476AB9-47D3-4826-8091-A87E0C61364B}" destId="{47883757-54B1-4860-9177-71B65699A4F2}" srcOrd="0" destOrd="0" presId="urn:microsoft.com/office/officeart/2016/7/layout/RepeatingBendingProcessNew"/>
    <dgm:cxn modelId="{BC4F6468-C7ED-4633-A2DD-A0669888BA4E}" type="presParOf" srcId="{33CAD06B-D977-4D1D-A694-1D92D84125B1}" destId="{88599AFA-A152-4AA0-A7FD-8ADE8B6698F3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0B2C37-9F8F-4C95-8CB9-209A18D60B7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1C8727E-EF38-4807-9023-30E6C0BD394C}">
      <dgm:prSet/>
      <dgm:spPr/>
      <dgm:t>
        <a:bodyPr/>
        <a:lstStyle/>
        <a:p>
          <a:r>
            <a:rPr lang="en-GB" b="1"/>
            <a:t>Immune System Dysfunction</a:t>
          </a:r>
          <a:endParaRPr lang="en-US"/>
        </a:p>
      </dgm:t>
    </dgm:pt>
    <dgm:pt modelId="{1FB03ED6-0CB7-4D17-AC76-20C845EA8ED0}" type="parTrans" cxnId="{8DF6EE86-FEDA-4AF8-B817-80BA74538610}">
      <dgm:prSet/>
      <dgm:spPr/>
      <dgm:t>
        <a:bodyPr/>
        <a:lstStyle/>
        <a:p>
          <a:endParaRPr lang="en-US"/>
        </a:p>
      </dgm:t>
    </dgm:pt>
    <dgm:pt modelId="{629119CD-2C72-406E-946E-13AD13D46C13}" type="sibTrans" cxnId="{8DF6EE86-FEDA-4AF8-B817-80BA74538610}">
      <dgm:prSet/>
      <dgm:spPr/>
      <dgm:t>
        <a:bodyPr/>
        <a:lstStyle/>
        <a:p>
          <a:endParaRPr lang="en-US"/>
        </a:p>
      </dgm:t>
    </dgm:pt>
    <dgm:pt modelId="{FA5D3133-673B-4E99-8F6F-A3AE427DE5FE}">
      <dgm:prSet/>
      <dgm:spPr/>
      <dgm:t>
        <a:bodyPr/>
        <a:lstStyle/>
        <a:p>
          <a:r>
            <a:rPr lang="en-GB"/>
            <a:t>Sleep loss causes </a:t>
          </a:r>
          <a:r>
            <a:rPr lang="en-GB" b="1"/>
            <a:t>chronic low-grade inflammation</a:t>
          </a:r>
          <a:r>
            <a:rPr lang="en-GB"/>
            <a:t>:</a:t>
          </a:r>
          <a:endParaRPr lang="en-US"/>
        </a:p>
      </dgm:t>
    </dgm:pt>
    <dgm:pt modelId="{428B6E7A-2E63-485F-89A3-2FAA77E8B10C}" type="parTrans" cxnId="{E8791685-ADCC-4D31-8653-5FCEE804100D}">
      <dgm:prSet/>
      <dgm:spPr/>
      <dgm:t>
        <a:bodyPr/>
        <a:lstStyle/>
        <a:p>
          <a:endParaRPr lang="en-US"/>
        </a:p>
      </dgm:t>
    </dgm:pt>
    <dgm:pt modelId="{4DE608A2-0E9F-4838-AD27-278F2FF9508A}" type="sibTrans" cxnId="{E8791685-ADCC-4D31-8653-5FCEE804100D}">
      <dgm:prSet/>
      <dgm:spPr/>
      <dgm:t>
        <a:bodyPr/>
        <a:lstStyle/>
        <a:p>
          <a:endParaRPr lang="en-US"/>
        </a:p>
      </dgm:t>
    </dgm:pt>
    <dgm:pt modelId="{8A09AC50-2C93-4535-AE01-DCCCF97B1A48}">
      <dgm:prSet/>
      <dgm:spPr/>
      <dgm:t>
        <a:bodyPr/>
        <a:lstStyle/>
        <a:p>
          <a:r>
            <a:rPr lang="en-GB"/>
            <a:t>Impairs both innate and adaptive immunity</a:t>
          </a:r>
          <a:endParaRPr lang="en-US"/>
        </a:p>
      </dgm:t>
    </dgm:pt>
    <dgm:pt modelId="{5325D957-16E7-4B52-9668-35F830D7D5DE}" type="parTrans" cxnId="{9DBE3038-78E8-4215-B0E4-6AD7F61A3A3C}">
      <dgm:prSet/>
      <dgm:spPr/>
      <dgm:t>
        <a:bodyPr/>
        <a:lstStyle/>
        <a:p>
          <a:endParaRPr lang="en-US"/>
        </a:p>
      </dgm:t>
    </dgm:pt>
    <dgm:pt modelId="{A8A8B26F-4F5B-4808-8DD0-185E4CAFEDB0}" type="sibTrans" cxnId="{9DBE3038-78E8-4215-B0E4-6AD7F61A3A3C}">
      <dgm:prSet/>
      <dgm:spPr/>
      <dgm:t>
        <a:bodyPr/>
        <a:lstStyle/>
        <a:p>
          <a:endParaRPr lang="en-US"/>
        </a:p>
      </dgm:t>
    </dgm:pt>
    <dgm:pt modelId="{64F648A8-38DB-43A1-8160-B5FC5EFD378F}">
      <dgm:prSet/>
      <dgm:spPr/>
      <dgm:t>
        <a:bodyPr/>
        <a:lstStyle/>
        <a:p>
          <a:r>
            <a:rPr lang="en-US" b="1"/>
            <a:t>Increased Infection Risk</a:t>
          </a:r>
          <a:endParaRPr lang="en-US"/>
        </a:p>
      </dgm:t>
    </dgm:pt>
    <dgm:pt modelId="{218CF9F3-F972-4061-AC46-7FF6B7B27BB8}" type="parTrans" cxnId="{EBC48E95-0398-4E22-8DD2-4C54A7872656}">
      <dgm:prSet/>
      <dgm:spPr/>
      <dgm:t>
        <a:bodyPr/>
        <a:lstStyle/>
        <a:p>
          <a:endParaRPr lang="en-US"/>
        </a:p>
      </dgm:t>
    </dgm:pt>
    <dgm:pt modelId="{68513F43-A1AE-4A57-A5C8-4BC7EAB09C7D}" type="sibTrans" cxnId="{EBC48E95-0398-4E22-8DD2-4C54A7872656}">
      <dgm:prSet/>
      <dgm:spPr/>
      <dgm:t>
        <a:bodyPr/>
        <a:lstStyle/>
        <a:p>
          <a:endParaRPr lang="en-US"/>
        </a:p>
      </dgm:t>
    </dgm:pt>
    <dgm:pt modelId="{E5DCF594-786A-4237-BFF7-F6E55FE42281}">
      <dgm:prSet/>
      <dgm:spPr/>
      <dgm:t>
        <a:bodyPr/>
        <a:lstStyle/>
        <a:p>
          <a:r>
            <a:rPr lang="en-US"/>
            <a:t>Sleep duration ≤5 hours linked with higher rates of respiratory infections</a:t>
          </a:r>
        </a:p>
      </dgm:t>
    </dgm:pt>
    <dgm:pt modelId="{5C891CDE-B53A-4159-85A2-E1EAD86CD0DC}" type="parTrans" cxnId="{92C94C86-F976-461A-8E65-4BD7CA3D8D50}">
      <dgm:prSet/>
      <dgm:spPr/>
      <dgm:t>
        <a:bodyPr/>
        <a:lstStyle/>
        <a:p>
          <a:endParaRPr lang="en-US"/>
        </a:p>
      </dgm:t>
    </dgm:pt>
    <dgm:pt modelId="{53FE5A08-CDB5-437D-80FA-5C40903A055B}" type="sibTrans" cxnId="{92C94C86-F976-461A-8E65-4BD7CA3D8D50}">
      <dgm:prSet/>
      <dgm:spPr/>
      <dgm:t>
        <a:bodyPr/>
        <a:lstStyle/>
        <a:p>
          <a:endParaRPr lang="en-US"/>
        </a:p>
      </dgm:t>
    </dgm:pt>
    <dgm:pt modelId="{B6A5DE9F-1ACD-45FE-8EA8-D9D9666FE32D}">
      <dgm:prSet/>
      <dgm:spPr/>
      <dgm:t>
        <a:bodyPr/>
        <a:lstStyle/>
        <a:p>
          <a:r>
            <a:rPr lang="en-US"/>
            <a:t>Reduced vaccine response (lower antibody production)</a:t>
          </a:r>
          <a:br>
            <a:rPr lang="en-US"/>
          </a:br>
          <a:r>
            <a:rPr lang="en-US" b="1"/>
            <a:t>(Garbarino et al., 2021)</a:t>
          </a:r>
          <a:endParaRPr lang="en-US"/>
        </a:p>
      </dgm:t>
    </dgm:pt>
    <dgm:pt modelId="{49A8184D-AF8F-4F4E-A3FD-5D2B59F9C7DE}" type="parTrans" cxnId="{054E1983-A290-4292-A603-73CD88A2C52C}">
      <dgm:prSet/>
      <dgm:spPr/>
      <dgm:t>
        <a:bodyPr/>
        <a:lstStyle/>
        <a:p>
          <a:endParaRPr lang="en-US"/>
        </a:p>
      </dgm:t>
    </dgm:pt>
    <dgm:pt modelId="{4AA83744-91D4-40E1-8557-6684ABDF5673}" type="sibTrans" cxnId="{054E1983-A290-4292-A603-73CD88A2C52C}">
      <dgm:prSet/>
      <dgm:spPr/>
      <dgm:t>
        <a:bodyPr/>
        <a:lstStyle/>
        <a:p>
          <a:endParaRPr lang="en-US"/>
        </a:p>
      </dgm:t>
    </dgm:pt>
    <dgm:pt modelId="{B63762AB-9E42-48C9-8AF5-5CA52C5C8D55}" type="pres">
      <dgm:prSet presAssocID="{930B2C37-9F8F-4C95-8CB9-209A18D60B75}" presName="linear" presStyleCnt="0">
        <dgm:presLayoutVars>
          <dgm:animLvl val="lvl"/>
          <dgm:resizeHandles val="exact"/>
        </dgm:presLayoutVars>
      </dgm:prSet>
      <dgm:spPr/>
    </dgm:pt>
    <dgm:pt modelId="{665C2BFF-4083-47E2-9A66-E06F93FAD1E7}" type="pres">
      <dgm:prSet presAssocID="{A1C8727E-EF38-4807-9023-30E6C0BD394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E20466D-1BC6-4FCC-B88A-E77F709673E4}" type="pres">
      <dgm:prSet presAssocID="{629119CD-2C72-406E-946E-13AD13D46C13}" presName="spacer" presStyleCnt="0"/>
      <dgm:spPr/>
    </dgm:pt>
    <dgm:pt modelId="{3FF90FD8-28ED-4D42-BF96-CD9159E09109}" type="pres">
      <dgm:prSet presAssocID="{FA5D3133-673B-4E99-8F6F-A3AE427DE5F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FBFF143-014A-45F6-BDC3-CC7BB06FA05B}" type="pres">
      <dgm:prSet presAssocID="{4DE608A2-0E9F-4838-AD27-278F2FF9508A}" presName="spacer" presStyleCnt="0"/>
      <dgm:spPr/>
    </dgm:pt>
    <dgm:pt modelId="{31032349-5222-4372-9A28-6693E18C147C}" type="pres">
      <dgm:prSet presAssocID="{8A09AC50-2C93-4535-AE01-DCCCF97B1A4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8731575-13F8-48E2-A456-2C1B20D2A8DB}" type="pres">
      <dgm:prSet presAssocID="{A8A8B26F-4F5B-4808-8DD0-185E4CAFEDB0}" presName="spacer" presStyleCnt="0"/>
      <dgm:spPr/>
    </dgm:pt>
    <dgm:pt modelId="{2F76A5B9-9F5E-4A0A-8A4E-5FEAAF607B54}" type="pres">
      <dgm:prSet presAssocID="{64F648A8-38DB-43A1-8160-B5FC5EFD378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BC66B81-4C1A-4CC1-8CC6-1CBFCDD570F8}" type="pres">
      <dgm:prSet presAssocID="{68513F43-A1AE-4A57-A5C8-4BC7EAB09C7D}" presName="spacer" presStyleCnt="0"/>
      <dgm:spPr/>
    </dgm:pt>
    <dgm:pt modelId="{A8A7698D-3ADD-4755-8001-01A76BF2572F}" type="pres">
      <dgm:prSet presAssocID="{E5DCF594-786A-4237-BFF7-F6E55FE4228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308E6CF-C33F-4287-9FA0-F3681C79B148}" type="pres">
      <dgm:prSet presAssocID="{53FE5A08-CDB5-437D-80FA-5C40903A055B}" presName="spacer" presStyleCnt="0"/>
      <dgm:spPr/>
    </dgm:pt>
    <dgm:pt modelId="{7C5D46CA-196E-4735-A35A-461C415C0DB7}" type="pres">
      <dgm:prSet presAssocID="{B6A5DE9F-1ACD-45FE-8EA8-D9D9666FE32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DBE3038-78E8-4215-B0E4-6AD7F61A3A3C}" srcId="{930B2C37-9F8F-4C95-8CB9-209A18D60B75}" destId="{8A09AC50-2C93-4535-AE01-DCCCF97B1A48}" srcOrd="2" destOrd="0" parTransId="{5325D957-16E7-4B52-9668-35F830D7D5DE}" sibTransId="{A8A8B26F-4F5B-4808-8DD0-185E4CAFEDB0}"/>
    <dgm:cxn modelId="{054E1983-A290-4292-A603-73CD88A2C52C}" srcId="{930B2C37-9F8F-4C95-8CB9-209A18D60B75}" destId="{B6A5DE9F-1ACD-45FE-8EA8-D9D9666FE32D}" srcOrd="5" destOrd="0" parTransId="{49A8184D-AF8F-4F4E-A3FD-5D2B59F9C7DE}" sibTransId="{4AA83744-91D4-40E1-8557-6684ABDF5673}"/>
    <dgm:cxn modelId="{E8791685-ADCC-4D31-8653-5FCEE804100D}" srcId="{930B2C37-9F8F-4C95-8CB9-209A18D60B75}" destId="{FA5D3133-673B-4E99-8F6F-A3AE427DE5FE}" srcOrd="1" destOrd="0" parTransId="{428B6E7A-2E63-485F-89A3-2FAA77E8B10C}" sibTransId="{4DE608A2-0E9F-4838-AD27-278F2FF9508A}"/>
    <dgm:cxn modelId="{92C94C86-F976-461A-8E65-4BD7CA3D8D50}" srcId="{930B2C37-9F8F-4C95-8CB9-209A18D60B75}" destId="{E5DCF594-786A-4237-BFF7-F6E55FE42281}" srcOrd="4" destOrd="0" parTransId="{5C891CDE-B53A-4159-85A2-E1EAD86CD0DC}" sibTransId="{53FE5A08-CDB5-437D-80FA-5C40903A055B}"/>
    <dgm:cxn modelId="{8DF6EE86-FEDA-4AF8-B817-80BA74538610}" srcId="{930B2C37-9F8F-4C95-8CB9-209A18D60B75}" destId="{A1C8727E-EF38-4807-9023-30E6C0BD394C}" srcOrd="0" destOrd="0" parTransId="{1FB03ED6-0CB7-4D17-AC76-20C845EA8ED0}" sibTransId="{629119CD-2C72-406E-946E-13AD13D46C13}"/>
    <dgm:cxn modelId="{4E15DF8E-AD27-4864-AFB0-199D27F3104F}" type="presOf" srcId="{930B2C37-9F8F-4C95-8CB9-209A18D60B75}" destId="{B63762AB-9E42-48C9-8AF5-5CA52C5C8D55}" srcOrd="0" destOrd="0" presId="urn:microsoft.com/office/officeart/2005/8/layout/vList2"/>
    <dgm:cxn modelId="{D6730494-7DAA-46B7-9224-2FD0373E13EF}" type="presOf" srcId="{A1C8727E-EF38-4807-9023-30E6C0BD394C}" destId="{665C2BFF-4083-47E2-9A66-E06F93FAD1E7}" srcOrd="0" destOrd="0" presId="urn:microsoft.com/office/officeart/2005/8/layout/vList2"/>
    <dgm:cxn modelId="{EBC48E95-0398-4E22-8DD2-4C54A7872656}" srcId="{930B2C37-9F8F-4C95-8CB9-209A18D60B75}" destId="{64F648A8-38DB-43A1-8160-B5FC5EFD378F}" srcOrd="3" destOrd="0" parTransId="{218CF9F3-F972-4061-AC46-7FF6B7B27BB8}" sibTransId="{68513F43-A1AE-4A57-A5C8-4BC7EAB09C7D}"/>
    <dgm:cxn modelId="{3E3391B6-BB11-4280-B5D3-49AD9D6A0DB5}" type="presOf" srcId="{B6A5DE9F-1ACD-45FE-8EA8-D9D9666FE32D}" destId="{7C5D46CA-196E-4735-A35A-461C415C0DB7}" srcOrd="0" destOrd="0" presId="urn:microsoft.com/office/officeart/2005/8/layout/vList2"/>
    <dgm:cxn modelId="{BC2FD4BB-ABEC-40CB-BD2D-AD499DEBFF28}" type="presOf" srcId="{FA5D3133-673B-4E99-8F6F-A3AE427DE5FE}" destId="{3FF90FD8-28ED-4D42-BF96-CD9159E09109}" srcOrd="0" destOrd="0" presId="urn:microsoft.com/office/officeart/2005/8/layout/vList2"/>
    <dgm:cxn modelId="{74F3D4C6-F28F-4541-939C-666F7B5AACD5}" type="presOf" srcId="{8A09AC50-2C93-4535-AE01-DCCCF97B1A48}" destId="{31032349-5222-4372-9A28-6693E18C147C}" srcOrd="0" destOrd="0" presId="urn:microsoft.com/office/officeart/2005/8/layout/vList2"/>
    <dgm:cxn modelId="{C5DBF9D7-210D-4BC0-8CFA-C24E24B7DFC4}" type="presOf" srcId="{64F648A8-38DB-43A1-8160-B5FC5EFD378F}" destId="{2F76A5B9-9F5E-4A0A-8A4E-5FEAAF607B54}" srcOrd="0" destOrd="0" presId="urn:microsoft.com/office/officeart/2005/8/layout/vList2"/>
    <dgm:cxn modelId="{0235E8FE-A597-40F2-B919-9471D8C21397}" type="presOf" srcId="{E5DCF594-786A-4237-BFF7-F6E55FE42281}" destId="{A8A7698D-3ADD-4755-8001-01A76BF2572F}" srcOrd="0" destOrd="0" presId="urn:microsoft.com/office/officeart/2005/8/layout/vList2"/>
    <dgm:cxn modelId="{C07C0CF5-86B2-4EED-BB00-79A9441A7B42}" type="presParOf" srcId="{B63762AB-9E42-48C9-8AF5-5CA52C5C8D55}" destId="{665C2BFF-4083-47E2-9A66-E06F93FAD1E7}" srcOrd="0" destOrd="0" presId="urn:microsoft.com/office/officeart/2005/8/layout/vList2"/>
    <dgm:cxn modelId="{5ED5EA0D-9B22-4A7B-BAE8-EC16DE4EF811}" type="presParOf" srcId="{B63762AB-9E42-48C9-8AF5-5CA52C5C8D55}" destId="{FE20466D-1BC6-4FCC-B88A-E77F709673E4}" srcOrd="1" destOrd="0" presId="urn:microsoft.com/office/officeart/2005/8/layout/vList2"/>
    <dgm:cxn modelId="{DF405AE7-B857-4411-A1B6-212D048DC222}" type="presParOf" srcId="{B63762AB-9E42-48C9-8AF5-5CA52C5C8D55}" destId="{3FF90FD8-28ED-4D42-BF96-CD9159E09109}" srcOrd="2" destOrd="0" presId="urn:microsoft.com/office/officeart/2005/8/layout/vList2"/>
    <dgm:cxn modelId="{5483CFFE-F9A0-40B5-97D4-A49D92D032FB}" type="presParOf" srcId="{B63762AB-9E42-48C9-8AF5-5CA52C5C8D55}" destId="{6FBFF143-014A-45F6-BDC3-CC7BB06FA05B}" srcOrd="3" destOrd="0" presId="urn:microsoft.com/office/officeart/2005/8/layout/vList2"/>
    <dgm:cxn modelId="{C85EC41D-7E63-4BD5-8480-095F0623639B}" type="presParOf" srcId="{B63762AB-9E42-48C9-8AF5-5CA52C5C8D55}" destId="{31032349-5222-4372-9A28-6693E18C147C}" srcOrd="4" destOrd="0" presId="urn:microsoft.com/office/officeart/2005/8/layout/vList2"/>
    <dgm:cxn modelId="{E92A3449-BA07-4CC1-AEEB-5BA7B614577B}" type="presParOf" srcId="{B63762AB-9E42-48C9-8AF5-5CA52C5C8D55}" destId="{F8731575-13F8-48E2-A456-2C1B20D2A8DB}" srcOrd="5" destOrd="0" presId="urn:microsoft.com/office/officeart/2005/8/layout/vList2"/>
    <dgm:cxn modelId="{CF8DD46F-BC52-47EA-BCEC-94B3CEA0904D}" type="presParOf" srcId="{B63762AB-9E42-48C9-8AF5-5CA52C5C8D55}" destId="{2F76A5B9-9F5E-4A0A-8A4E-5FEAAF607B54}" srcOrd="6" destOrd="0" presId="urn:microsoft.com/office/officeart/2005/8/layout/vList2"/>
    <dgm:cxn modelId="{55FD9BD6-4C84-49CF-B66D-D96A4C72BD97}" type="presParOf" srcId="{B63762AB-9E42-48C9-8AF5-5CA52C5C8D55}" destId="{7BC66B81-4C1A-4CC1-8CC6-1CBFCDD570F8}" srcOrd="7" destOrd="0" presId="urn:microsoft.com/office/officeart/2005/8/layout/vList2"/>
    <dgm:cxn modelId="{E6CE788A-FBD9-49B6-B1B2-7ECBBB00FEE2}" type="presParOf" srcId="{B63762AB-9E42-48C9-8AF5-5CA52C5C8D55}" destId="{A8A7698D-3ADD-4755-8001-01A76BF2572F}" srcOrd="8" destOrd="0" presId="urn:microsoft.com/office/officeart/2005/8/layout/vList2"/>
    <dgm:cxn modelId="{EAD9044D-2CE0-46CA-A3AD-CFBACAE283EC}" type="presParOf" srcId="{B63762AB-9E42-48C9-8AF5-5CA52C5C8D55}" destId="{9308E6CF-C33F-4287-9FA0-F3681C79B148}" srcOrd="9" destOrd="0" presId="urn:microsoft.com/office/officeart/2005/8/layout/vList2"/>
    <dgm:cxn modelId="{3406B57E-6347-4710-A6B9-21F884A3474B}" type="presParOf" srcId="{B63762AB-9E42-48C9-8AF5-5CA52C5C8D55}" destId="{7C5D46CA-196E-4735-A35A-461C415C0DB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94D57D-214F-458A-990B-C695681FD2D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00E0660-2C85-49D0-AA16-2761C90BB366}">
      <dgm:prSet/>
      <dgm:spPr/>
      <dgm:t>
        <a:bodyPr/>
        <a:lstStyle/>
        <a:p>
          <a:r>
            <a:rPr lang="en-GB" b="1"/>
            <a:t>Autoimmune Diseases</a:t>
          </a:r>
          <a:endParaRPr lang="en-US"/>
        </a:p>
      </dgm:t>
    </dgm:pt>
    <dgm:pt modelId="{0CF37C22-DEE6-4DDA-B7DB-68FBE28DCAC6}" type="parTrans" cxnId="{3FF8A94E-24C4-4F80-9B5C-BF3BBC4A683D}">
      <dgm:prSet/>
      <dgm:spPr/>
      <dgm:t>
        <a:bodyPr/>
        <a:lstStyle/>
        <a:p>
          <a:endParaRPr lang="en-US"/>
        </a:p>
      </dgm:t>
    </dgm:pt>
    <dgm:pt modelId="{4D677635-0F4A-4BB7-A0D6-37E4A3F7ACE6}" type="sibTrans" cxnId="{3FF8A94E-24C4-4F80-9B5C-BF3BBC4A683D}">
      <dgm:prSet/>
      <dgm:spPr/>
      <dgm:t>
        <a:bodyPr/>
        <a:lstStyle/>
        <a:p>
          <a:endParaRPr lang="en-US"/>
        </a:p>
      </dgm:t>
    </dgm:pt>
    <dgm:pt modelId="{605A3530-894E-4E5B-84AA-97C140BE6A10}">
      <dgm:prSet/>
      <dgm:spPr/>
      <dgm:t>
        <a:bodyPr/>
        <a:lstStyle/>
        <a:p>
          <a:r>
            <a:rPr lang="en-GB"/>
            <a:t>Increases risk of RA, lupus and systemic sclerosis</a:t>
          </a:r>
          <a:endParaRPr lang="en-US"/>
        </a:p>
      </dgm:t>
    </dgm:pt>
    <dgm:pt modelId="{48494391-1461-45B2-8EB1-EC9F0736AFA6}" type="parTrans" cxnId="{7703AE62-5710-41C4-8D5B-56D6EFBFEC18}">
      <dgm:prSet/>
      <dgm:spPr/>
      <dgm:t>
        <a:bodyPr/>
        <a:lstStyle/>
        <a:p>
          <a:endParaRPr lang="en-US"/>
        </a:p>
      </dgm:t>
    </dgm:pt>
    <dgm:pt modelId="{47054108-0A9B-4E52-800A-D6D7DB576FC6}" type="sibTrans" cxnId="{7703AE62-5710-41C4-8D5B-56D6EFBFEC18}">
      <dgm:prSet/>
      <dgm:spPr/>
      <dgm:t>
        <a:bodyPr/>
        <a:lstStyle/>
        <a:p>
          <a:endParaRPr lang="en-US"/>
        </a:p>
      </dgm:t>
    </dgm:pt>
    <dgm:pt modelId="{F87E9073-7CFD-4659-B4F1-CB7B17378414}">
      <dgm:prSet/>
      <dgm:spPr/>
      <dgm:t>
        <a:bodyPr/>
        <a:lstStyle/>
        <a:p>
          <a:r>
            <a:rPr lang="en-GB" b="1" dirty="0"/>
            <a:t> Neurodegeneration</a:t>
          </a:r>
          <a:endParaRPr lang="en-US" dirty="0"/>
        </a:p>
      </dgm:t>
    </dgm:pt>
    <dgm:pt modelId="{8EA8A9C6-C24B-4250-8C2B-18D2933301DF}" type="parTrans" cxnId="{C328E844-9693-4F88-B72A-299CB0308FE2}">
      <dgm:prSet/>
      <dgm:spPr/>
      <dgm:t>
        <a:bodyPr/>
        <a:lstStyle/>
        <a:p>
          <a:endParaRPr lang="en-US"/>
        </a:p>
      </dgm:t>
    </dgm:pt>
    <dgm:pt modelId="{FBBB8A05-F372-481D-8378-D9FBE2924D8E}" type="sibTrans" cxnId="{C328E844-9693-4F88-B72A-299CB0308FE2}">
      <dgm:prSet/>
      <dgm:spPr/>
      <dgm:t>
        <a:bodyPr/>
        <a:lstStyle/>
        <a:p>
          <a:endParaRPr lang="en-US"/>
        </a:p>
      </dgm:t>
    </dgm:pt>
    <dgm:pt modelId="{C988C2E3-4CE1-4581-8DDD-B095EFB3132B}">
      <dgm:prSet/>
      <dgm:spPr/>
      <dgm:t>
        <a:bodyPr/>
        <a:lstStyle/>
        <a:p>
          <a:r>
            <a:rPr lang="en-GB"/>
            <a:t>↑ </a:t>
          </a:r>
          <a:r>
            <a:rPr lang="el-GR"/>
            <a:t>β-</a:t>
          </a:r>
          <a:r>
            <a:rPr lang="en-GB"/>
            <a:t>amyloid and tau accumulation</a:t>
          </a:r>
          <a:endParaRPr lang="en-US"/>
        </a:p>
      </dgm:t>
    </dgm:pt>
    <dgm:pt modelId="{5FDD3672-8C35-4198-B197-A3912A7615F1}" type="parTrans" cxnId="{A359F724-9B4B-49A5-82EB-8707BD55433A}">
      <dgm:prSet/>
      <dgm:spPr/>
      <dgm:t>
        <a:bodyPr/>
        <a:lstStyle/>
        <a:p>
          <a:endParaRPr lang="en-US"/>
        </a:p>
      </dgm:t>
    </dgm:pt>
    <dgm:pt modelId="{EB13AB67-431A-49D0-843E-73990FA660E4}" type="sibTrans" cxnId="{A359F724-9B4B-49A5-82EB-8707BD55433A}">
      <dgm:prSet/>
      <dgm:spPr/>
      <dgm:t>
        <a:bodyPr/>
        <a:lstStyle/>
        <a:p>
          <a:endParaRPr lang="en-US"/>
        </a:p>
      </dgm:t>
    </dgm:pt>
    <dgm:pt modelId="{9E2073CF-EAEB-4790-BE1A-ABF459726DC6}">
      <dgm:prSet/>
      <dgm:spPr/>
      <dgm:t>
        <a:bodyPr/>
        <a:lstStyle/>
        <a:p>
          <a:r>
            <a:rPr lang="en-GB"/>
            <a:t>Linked with Alzheimer’s and Parkinson’s disease</a:t>
          </a:r>
          <a:endParaRPr lang="en-US"/>
        </a:p>
      </dgm:t>
    </dgm:pt>
    <dgm:pt modelId="{CD285CA1-6826-4AEA-9755-251C6F4F87F5}" type="parTrans" cxnId="{CC2FE3AB-B80C-4D7F-B470-F0087541D6DA}">
      <dgm:prSet/>
      <dgm:spPr/>
      <dgm:t>
        <a:bodyPr/>
        <a:lstStyle/>
        <a:p>
          <a:endParaRPr lang="en-US"/>
        </a:p>
      </dgm:t>
    </dgm:pt>
    <dgm:pt modelId="{E4E7E2BB-CA6E-4756-ABA9-EFA97FF36964}" type="sibTrans" cxnId="{CC2FE3AB-B80C-4D7F-B470-F0087541D6DA}">
      <dgm:prSet/>
      <dgm:spPr/>
      <dgm:t>
        <a:bodyPr/>
        <a:lstStyle/>
        <a:p>
          <a:endParaRPr lang="en-US"/>
        </a:p>
      </dgm:t>
    </dgm:pt>
    <dgm:pt modelId="{E037BC3E-D7A0-4FD9-86B5-36F84816EA1B}" type="pres">
      <dgm:prSet presAssocID="{DA94D57D-214F-458A-990B-C695681FD2DC}" presName="linear" presStyleCnt="0">
        <dgm:presLayoutVars>
          <dgm:animLvl val="lvl"/>
          <dgm:resizeHandles val="exact"/>
        </dgm:presLayoutVars>
      </dgm:prSet>
      <dgm:spPr/>
    </dgm:pt>
    <dgm:pt modelId="{73AAD546-85BA-4823-9772-A69FA312BA4B}" type="pres">
      <dgm:prSet presAssocID="{300E0660-2C85-49D0-AA16-2761C90BB36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3E01961-03A2-4305-B6AC-689293420C10}" type="pres">
      <dgm:prSet presAssocID="{4D677635-0F4A-4BB7-A0D6-37E4A3F7ACE6}" presName="spacer" presStyleCnt="0"/>
      <dgm:spPr/>
    </dgm:pt>
    <dgm:pt modelId="{3613D3CE-1888-40F3-81A6-787AB475F25B}" type="pres">
      <dgm:prSet presAssocID="{605A3530-894E-4E5B-84AA-97C140BE6A1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DD17F72-FC2F-453D-B724-0052DDD8A9B8}" type="pres">
      <dgm:prSet presAssocID="{47054108-0A9B-4E52-800A-D6D7DB576FC6}" presName="spacer" presStyleCnt="0"/>
      <dgm:spPr/>
    </dgm:pt>
    <dgm:pt modelId="{9B9E362C-9583-429F-B42C-048486834372}" type="pres">
      <dgm:prSet presAssocID="{F87E9073-7CFD-4659-B4F1-CB7B1737841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AC04E24-A210-439C-BB98-08AE8C7AA1D3}" type="pres">
      <dgm:prSet presAssocID="{FBBB8A05-F372-481D-8378-D9FBE2924D8E}" presName="spacer" presStyleCnt="0"/>
      <dgm:spPr/>
    </dgm:pt>
    <dgm:pt modelId="{FC39E116-6116-4934-AB3F-59391BE6E453}" type="pres">
      <dgm:prSet presAssocID="{C988C2E3-4CE1-4581-8DDD-B095EFB3132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7AD7128-907B-47E0-A450-A1A15137DBC3}" type="pres">
      <dgm:prSet presAssocID="{EB13AB67-431A-49D0-843E-73990FA660E4}" presName="spacer" presStyleCnt="0"/>
      <dgm:spPr/>
    </dgm:pt>
    <dgm:pt modelId="{6824FA84-9D57-4A5A-B0B3-47176345D6AE}" type="pres">
      <dgm:prSet presAssocID="{9E2073CF-EAEB-4790-BE1A-ABF459726DC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C05A602-DB00-4E8B-9BD4-FFE656D0FFCA}" type="presOf" srcId="{C988C2E3-4CE1-4581-8DDD-B095EFB3132B}" destId="{FC39E116-6116-4934-AB3F-59391BE6E453}" srcOrd="0" destOrd="0" presId="urn:microsoft.com/office/officeart/2005/8/layout/vList2"/>
    <dgm:cxn modelId="{4B340B20-F3E4-4B31-943A-A85E5EA954FD}" type="presOf" srcId="{9E2073CF-EAEB-4790-BE1A-ABF459726DC6}" destId="{6824FA84-9D57-4A5A-B0B3-47176345D6AE}" srcOrd="0" destOrd="0" presId="urn:microsoft.com/office/officeart/2005/8/layout/vList2"/>
    <dgm:cxn modelId="{A359F724-9B4B-49A5-82EB-8707BD55433A}" srcId="{DA94D57D-214F-458A-990B-C695681FD2DC}" destId="{C988C2E3-4CE1-4581-8DDD-B095EFB3132B}" srcOrd="3" destOrd="0" parTransId="{5FDD3672-8C35-4198-B197-A3912A7615F1}" sibTransId="{EB13AB67-431A-49D0-843E-73990FA660E4}"/>
    <dgm:cxn modelId="{BD10C75E-EC5F-4993-870B-E57B053DBAD0}" type="presOf" srcId="{605A3530-894E-4E5B-84AA-97C140BE6A10}" destId="{3613D3CE-1888-40F3-81A6-787AB475F25B}" srcOrd="0" destOrd="0" presId="urn:microsoft.com/office/officeart/2005/8/layout/vList2"/>
    <dgm:cxn modelId="{7703AE62-5710-41C4-8D5B-56D6EFBFEC18}" srcId="{DA94D57D-214F-458A-990B-C695681FD2DC}" destId="{605A3530-894E-4E5B-84AA-97C140BE6A10}" srcOrd="1" destOrd="0" parTransId="{48494391-1461-45B2-8EB1-EC9F0736AFA6}" sibTransId="{47054108-0A9B-4E52-800A-D6D7DB576FC6}"/>
    <dgm:cxn modelId="{C328E844-9693-4F88-B72A-299CB0308FE2}" srcId="{DA94D57D-214F-458A-990B-C695681FD2DC}" destId="{F87E9073-7CFD-4659-B4F1-CB7B17378414}" srcOrd="2" destOrd="0" parTransId="{8EA8A9C6-C24B-4250-8C2B-18D2933301DF}" sibTransId="{FBBB8A05-F372-481D-8378-D9FBE2924D8E}"/>
    <dgm:cxn modelId="{3FF8A94E-24C4-4F80-9B5C-BF3BBC4A683D}" srcId="{DA94D57D-214F-458A-990B-C695681FD2DC}" destId="{300E0660-2C85-49D0-AA16-2761C90BB366}" srcOrd="0" destOrd="0" parTransId="{0CF37C22-DEE6-4DDA-B7DB-68FBE28DCAC6}" sibTransId="{4D677635-0F4A-4BB7-A0D6-37E4A3F7ACE6}"/>
    <dgm:cxn modelId="{92A7FB54-E534-4F91-B17B-C38FAC9A6D7E}" type="presOf" srcId="{DA94D57D-214F-458A-990B-C695681FD2DC}" destId="{E037BC3E-D7A0-4FD9-86B5-36F84816EA1B}" srcOrd="0" destOrd="0" presId="urn:microsoft.com/office/officeart/2005/8/layout/vList2"/>
    <dgm:cxn modelId="{E8DDD383-2F8D-4AC2-B44F-24AB4DA3D7EC}" type="presOf" srcId="{F87E9073-7CFD-4659-B4F1-CB7B17378414}" destId="{9B9E362C-9583-429F-B42C-048486834372}" srcOrd="0" destOrd="0" presId="urn:microsoft.com/office/officeart/2005/8/layout/vList2"/>
    <dgm:cxn modelId="{CC2FE3AB-B80C-4D7F-B470-F0087541D6DA}" srcId="{DA94D57D-214F-458A-990B-C695681FD2DC}" destId="{9E2073CF-EAEB-4790-BE1A-ABF459726DC6}" srcOrd="4" destOrd="0" parTransId="{CD285CA1-6826-4AEA-9755-251C6F4F87F5}" sibTransId="{E4E7E2BB-CA6E-4756-ABA9-EFA97FF36964}"/>
    <dgm:cxn modelId="{E09D5CE3-99C8-4FF2-A227-C30A838359B3}" type="presOf" srcId="{300E0660-2C85-49D0-AA16-2761C90BB366}" destId="{73AAD546-85BA-4823-9772-A69FA312BA4B}" srcOrd="0" destOrd="0" presId="urn:microsoft.com/office/officeart/2005/8/layout/vList2"/>
    <dgm:cxn modelId="{A716A76F-16CB-4C22-9CF9-275B89044ADF}" type="presParOf" srcId="{E037BC3E-D7A0-4FD9-86B5-36F84816EA1B}" destId="{73AAD546-85BA-4823-9772-A69FA312BA4B}" srcOrd="0" destOrd="0" presId="urn:microsoft.com/office/officeart/2005/8/layout/vList2"/>
    <dgm:cxn modelId="{DB1E3888-B402-4750-B213-E6F7F1190027}" type="presParOf" srcId="{E037BC3E-D7A0-4FD9-86B5-36F84816EA1B}" destId="{13E01961-03A2-4305-B6AC-689293420C10}" srcOrd="1" destOrd="0" presId="urn:microsoft.com/office/officeart/2005/8/layout/vList2"/>
    <dgm:cxn modelId="{548EA76E-9A13-4A93-BF38-E2AD07E2E07F}" type="presParOf" srcId="{E037BC3E-D7A0-4FD9-86B5-36F84816EA1B}" destId="{3613D3CE-1888-40F3-81A6-787AB475F25B}" srcOrd="2" destOrd="0" presId="urn:microsoft.com/office/officeart/2005/8/layout/vList2"/>
    <dgm:cxn modelId="{06EF190E-F498-4061-AE4F-94BF36166937}" type="presParOf" srcId="{E037BC3E-D7A0-4FD9-86B5-36F84816EA1B}" destId="{EDD17F72-FC2F-453D-B724-0052DDD8A9B8}" srcOrd="3" destOrd="0" presId="urn:microsoft.com/office/officeart/2005/8/layout/vList2"/>
    <dgm:cxn modelId="{A2DBB872-FA96-41F4-9284-E795B2D2429C}" type="presParOf" srcId="{E037BC3E-D7A0-4FD9-86B5-36F84816EA1B}" destId="{9B9E362C-9583-429F-B42C-048486834372}" srcOrd="4" destOrd="0" presId="urn:microsoft.com/office/officeart/2005/8/layout/vList2"/>
    <dgm:cxn modelId="{157B35CC-B8A0-471B-A467-450C15CB445F}" type="presParOf" srcId="{E037BC3E-D7A0-4FD9-86B5-36F84816EA1B}" destId="{7AC04E24-A210-439C-BB98-08AE8C7AA1D3}" srcOrd="5" destOrd="0" presId="urn:microsoft.com/office/officeart/2005/8/layout/vList2"/>
    <dgm:cxn modelId="{7A8F4B1A-A19F-4C6C-BCE0-6AEF16D2901C}" type="presParOf" srcId="{E037BC3E-D7A0-4FD9-86B5-36F84816EA1B}" destId="{FC39E116-6116-4934-AB3F-59391BE6E453}" srcOrd="6" destOrd="0" presId="urn:microsoft.com/office/officeart/2005/8/layout/vList2"/>
    <dgm:cxn modelId="{57BE922A-C5CF-4E36-9105-2EC00EBDD80B}" type="presParOf" srcId="{E037BC3E-D7A0-4FD9-86B5-36F84816EA1B}" destId="{B7AD7128-907B-47E0-A450-A1A15137DBC3}" srcOrd="7" destOrd="0" presId="urn:microsoft.com/office/officeart/2005/8/layout/vList2"/>
    <dgm:cxn modelId="{A7BD16F6-8555-4F7E-81A3-0255661A0AE6}" type="presParOf" srcId="{E037BC3E-D7A0-4FD9-86B5-36F84816EA1B}" destId="{6824FA84-9D57-4A5A-B0B3-47176345D6A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B675755-4C34-4E68-9A2B-8A4E602D0A6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6E773B6-C84D-45DE-A332-C0686D9060D6}">
      <dgm:prSet/>
      <dgm:spPr/>
      <dgm:t>
        <a:bodyPr/>
        <a:lstStyle/>
        <a:p>
          <a:r>
            <a:rPr lang="en-GB" b="1"/>
            <a:t>Routine (strongest predictor)</a:t>
          </a:r>
          <a:endParaRPr lang="en-US"/>
        </a:p>
      </dgm:t>
    </dgm:pt>
    <dgm:pt modelId="{5D9D5FCA-9C26-4CF7-862F-E5076FFB0C28}" type="parTrans" cxnId="{4444F769-177E-4CFB-8F56-8E08F7CF178B}">
      <dgm:prSet/>
      <dgm:spPr/>
      <dgm:t>
        <a:bodyPr/>
        <a:lstStyle/>
        <a:p>
          <a:endParaRPr lang="en-US"/>
        </a:p>
      </dgm:t>
    </dgm:pt>
    <dgm:pt modelId="{33194B78-8DCE-421D-B01E-31C0832BDA30}" type="sibTrans" cxnId="{4444F769-177E-4CFB-8F56-8E08F7CF178B}">
      <dgm:prSet/>
      <dgm:spPr/>
      <dgm:t>
        <a:bodyPr/>
        <a:lstStyle/>
        <a:p>
          <a:endParaRPr lang="en-US"/>
        </a:p>
      </dgm:t>
    </dgm:pt>
    <dgm:pt modelId="{B03FFE40-BE32-41A5-AD87-C5E7A54F04FD}">
      <dgm:prSet/>
      <dgm:spPr/>
      <dgm:t>
        <a:bodyPr/>
        <a:lstStyle/>
        <a:p>
          <a:r>
            <a:rPr lang="en-GB"/>
            <a:t>Consistent wake time</a:t>
          </a:r>
          <a:endParaRPr lang="en-US"/>
        </a:p>
      </dgm:t>
    </dgm:pt>
    <dgm:pt modelId="{AB187723-8B0E-48F4-833C-9254F842C783}" type="parTrans" cxnId="{5643EA20-5A07-4640-AD79-EE9C033B6866}">
      <dgm:prSet/>
      <dgm:spPr/>
      <dgm:t>
        <a:bodyPr/>
        <a:lstStyle/>
        <a:p>
          <a:endParaRPr lang="en-US"/>
        </a:p>
      </dgm:t>
    </dgm:pt>
    <dgm:pt modelId="{1C325890-02DC-4719-B793-9CAF72698BE8}" type="sibTrans" cxnId="{5643EA20-5A07-4640-AD79-EE9C033B6866}">
      <dgm:prSet/>
      <dgm:spPr/>
      <dgm:t>
        <a:bodyPr/>
        <a:lstStyle/>
        <a:p>
          <a:endParaRPr lang="en-US"/>
        </a:p>
      </dgm:t>
    </dgm:pt>
    <dgm:pt modelId="{A8EB0B21-37CF-4565-ABBB-19CC2BCE6576}">
      <dgm:prSet/>
      <dgm:spPr/>
      <dgm:t>
        <a:bodyPr/>
        <a:lstStyle/>
        <a:p>
          <a:r>
            <a:rPr lang="en-GB"/>
            <a:t>Consistent sleep duration</a:t>
          </a:r>
          <a:endParaRPr lang="en-US"/>
        </a:p>
      </dgm:t>
    </dgm:pt>
    <dgm:pt modelId="{8A8D8889-28A6-4383-A115-FDCE836D2EC8}" type="parTrans" cxnId="{F34902FC-A00A-4CF8-A705-C6D46E45199F}">
      <dgm:prSet/>
      <dgm:spPr/>
      <dgm:t>
        <a:bodyPr/>
        <a:lstStyle/>
        <a:p>
          <a:endParaRPr lang="en-US"/>
        </a:p>
      </dgm:t>
    </dgm:pt>
    <dgm:pt modelId="{3B877097-B637-4E46-85A3-08619351CC6D}" type="sibTrans" cxnId="{F34902FC-A00A-4CF8-A705-C6D46E45199F}">
      <dgm:prSet/>
      <dgm:spPr/>
      <dgm:t>
        <a:bodyPr/>
        <a:lstStyle/>
        <a:p>
          <a:endParaRPr lang="en-US"/>
        </a:p>
      </dgm:t>
    </dgm:pt>
    <dgm:pt modelId="{7C7454F6-B091-4E39-8AA6-49E466B00115}">
      <dgm:prSet/>
      <dgm:spPr/>
      <dgm:t>
        <a:bodyPr/>
        <a:lstStyle/>
        <a:p>
          <a:r>
            <a:rPr lang="en-GB"/>
            <a:t>Predictable bedtime</a:t>
          </a:r>
          <a:endParaRPr lang="en-US"/>
        </a:p>
      </dgm:t>
    </dgm:pt>
    <dgm:pt modelId="{9976F367-CEE3-4664-83C7-7A68963CEEAB}" type="parTrans" cxnId="{143C501D-6E67-4E0D-BB80-19D1A6F99212}">
      <dgm:prSet/>
      <dgm:spPr/>
      <dgm:t>
        <a:bodyPr/>
        <a:lstStyle/>
        <a:p>
          <a:endParaRPr lang="en-US"/>
        </a:p>
      </dgm:t>
    </dgm:pt>
    <dgm:pt modelId="{A281BA82-D7E6-4359-AA24-9A10C17A69E8}" type="sibTrans" cxnId="{143C501D-6E67-4E0D-BB80-19D1A6F99212}">
      <dgm:prSet/>
      <dgm:spPr/>
      <dgm:t>
        <a:bodyPr/>
        <a:lstStyle/>
        <a:p>
          <a:endParaRPr lang="en-US"/>
        </a:p>
      </dgm:t>
    </dgm:pt>
    <dgm:pt modelId="{8E10E01D-8A63-41FF-AF12-57F95BB106F8}">
      <dgm:prSet/>
      <dgm:spPr/>
      <dgm:t>
        <a:bodyPr/>
        <a:lstStyle/>
        <a:p>
          <a:r>
            <a:rPr lang="en-GB"/>
            <a:t>Irregular sleep patterns = poorer sleep quality.</a:t>
          </a:r>
          <a:endParaRPr lang="en-US"/>
        </a:p>
      </dgm:t>
    </dgm:pt>
    <dgm:pt modelId="{FE04A05E-B60D-4962-909E-B882D7FC8419}" type="parTrans" cxnId="{42FA6D1D-D30D-40C2-B48C-401D7EA6AB72}">
      <dgm:prSet/>
      <dgm:spPr/>
      <dgm:t>
        <a:bodyPr/>
        <a:lstStyle/>
        <a:p>
          <a:endParaRPr lang="en-US"/>
        </a:p>
      </dgm:t>
    </dgm:pt>
    <dgm:pt modelId="{F77FF250-2C7F-45B0-851B-B37A3D7A0801}" type="sibTrans" cxnId="{42FA6D1D-D30D-40C2-B48C-401D7EA6AB72}">
      <dgm:prSet/>
      <dgm:spPr/>
      <dgm:t>
        <a:bodyPr/>
        <a:lstStyle/>
        <a:p>
          <a:endParaRPr lang="en-US"/>
        </a:p>
      </dgm:t>
    </dgm:pt>
    <dgm:pt modelId="{CA2DB2F6-331C-42A4-8B24-8894854E0183}" type="pres">
      <dgm:prSet presAssocID="{5B675755-4C34-4E68-9A2B-8A4E602D0A68}" presName="linear" presStyleCnt="0">
        <dgm:presLayoutVars>
          <dgm:animLvl val="lvl"/>
          <dgm:resizeHandles val="exact"/>
        </dgm:presLayoutVars>
      </dgm:prSet>
      <dgm:spPr/>
    </dgm:pt>
    <dgm:pt modelId="{E468BB3B-E284-4FBF-A405-163B2E492D06}" type="pres">
      <dgm:prSet presAssocID="{D6E773B6-C84D-45DE-A332-C0686D9060D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5BE2A6B-6202-4732-A8A7-7C211D7340E9}" type="pres">
      <dgm:prSet presAssocID="{33194B78-8DCE-421D-B01E-31C0832BDA30}" presName="spacer" presStyleCnt="0"/>
      <dgm:spPr/>
    </dgm:pt>
    <dgm:pt modelId="{AE2BA632-3B67-4DED-A39A-D9D7E710F76B}" type="pres">
      <dgm:prSet presAssocID="{B03FFE40-BE32-41A5-AD87-C5E7A54F04F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C60A68F-C1A9-4827-9F8C-3DAC8951E378}" type="pres">
      <dgm:prSet presAssocID="{1C325890-02DC-4719-B793-9CAF72698BE8}" presName="spacer" presStyleCnt="0"/>
      <dgm:spPr/>
    </dgm:pt>
    <dgm:pt modelId="{9F784C51-706A-4F29-A879-CE8D58C163F5}" type="pres">
      <dgm:prSet presAssocID="{A8EB0B21-37CF-4565-ABBB-19CC2BCE657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512A31B-C4D7-403B-AE8A-DAB69EB1ECCB}" type="pres">
      <dgm:prSet presAssocID="{3B877097-B637-4E46-85A3-08619351CC6D}" presName="spacer" presStyleCnt="0"/>
      <dgm:spPr/>
    </dgm:pt>
    <dgm:pt modelId="{33712F36-2C09-4D3C-96AC-8D2CB107A4FD}" type="pres">
      <dgm:prSet presAssocID="{7C7454F6-B091-4E39-8AA6-49E466B0011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531FE41-9EE1-4B18-89E7-04D324287C7A}" type="pres">
      <dgm:prSet presAssocID="{A281BA82-D7E6-4359-AA24-9A10C17A69E8}" presName="spacer" presStyleCnt="0"/>
      <dgm:spPr/>
    </dgm:pt>
    <dgm:pt modelId="{FE3DAE9C-5AB6-412A-8921-F91D9C206F6B}" type="pres">
      <dgm:prSet presAssocID="{8E10E01D-8A63-41FF-AF12-57F95BB106F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2FA6D1D-D30D-40C2-B48C-401D7EA6AB72}" srcId="{5B675755-4C34-4E68-9A2B-8A4E602D0A68}" destId="{8E10E01D-8A63-41FF-AF12-57F95BB106F8}" srcOrd="4" destOrd="0" parTransId="{FE04A05E-B60D-4962-909E-B882D7FC8419}" sibTransId="{F77FF250-2C7F-45B0-851B-B37A3D7A0801}"/>
    <dgm:cxn modelId="{143C501D-6E67-4E0D-BB80-19D1A6F99212}" srcId="{5B675755-4C34-4E68-9A2B-8A4E602D0A68}" destId="{7C7454F6-B091-4E39-8AA6-49E466B00115}" srcOrd="3" destOrd="0" parTransId="{9976F367-CEE3-4664-83C7-7A68963CEEAB}" sibTransId="{A281BA82-D7E6-4359-AA24-9A10C17A69E8}"/>
    <dgm:cxn modelId="{5643EA20-5A07-4640-AD79-EE9C033B6866}" srcId="{5B675755-4C34-4E68-9A2B-8A4E602D0A68}" destId="{B03FFE40-BE32-41A5-AD87-C5E7A54F04FD}" srcOrd="1" destOrd="0" parTransId="{AB187723-8B0E-48F4-833C-9254F842C783}" sibTransId="{1C325890-02DC-4719-B793-9CAF72698BE8}"/>
    <dgm:cxn modelId="{AE1E6A2F-F1FF-4DF0-9E42-505D3CB8AAE8}" type="presOf" srcId="{5B675755-4C34-4E68-9A2B-8A4E602D0A68}" destId="{CA2DB2F6-331C-42A4-8B24-8894854E0183}" srcOrd="0" destOrd="0" presId="urn:microsoft.com/office/officeart/2005/8/layout/vList2"/>
    <dgm:cxn modelId="{503EE13F-8920-4915-AEB6-76510204B389}" type="presOf" srcId="{A8EB0B21-37CF-4565-ABBB-19CC2BCE6576}" destId="{9F784C51-706A-4F29-A879-CE8D58C163F5}" srcOrd="0" destOrd="0" presId="urn:microsoft.com/office/officeart/2005/8/layout/vList2"/>
    <dgm:cxn modelId="{6470775C-0230-44DD-8345-D6EA62C2A5DA}" type="presOf" srcId="{8E10E01D-8A63-41FF-AF12-57F95BB106F8}" destId="{FE3DAE9C-5AB6-412A-8921-F91D9C206F6B}" srcOrd="0" destOrd="0" presId="urn:microsoft.com/office/officeart/2005/8/layout/vList2"/>
    <dgm:cxn modelId="{310B4949-5DE1-4AB1-B75C-D7DAD437F3AD}" type="presOf" srcId="{D6E773B6-C84D-45DE-A332-C0686D9060D6}" destId="{E468BB3B-E284-4FBF-A405-163B2E492D06}" srcOrd="0" destOrd="0" presId="urn:microsoft.com/office/officeart/2005/8/layout/vList2"/>
    <dgm:cxn modelId="{4444F769-177E-4CFB-8F56-8E08F7CF178B}" srcId="{5B675755-4C34-4E68-9A2B-8A4E602D0A68}" destId="{D6E773B6-C84D-45DE-A332-C0686D9060D6}" srcOrd="0" destOrd="0" parTransId="{5D9D5FCA-9C26-4CF7-862F-E5076FFB0C28}" sibTransId="{33194B78-8DCE-421D-B01E-31C0832BDA30}"/>
    <dgm:cxn modelId="{3DF20D4B-E21A-45D2-8B77-621C5B34C7D0}" type="presOf" srcId="{B03FFE40-BE32-41A5-AD87-C5E7A54F04FD}" destId="{AE2BA632-3B67-4DED-A39A-D9D7E710F76B}" srcOrd="0" destOrd="0" presId="urn:microsoft.com/office/officeart/2005/8/layout/vList2"/>
    <dgm:cxn modelId="{9BB9E5DE-0E85-40AD-8670-392B9B03E875}" type="presOf" srcId="{7C7454F6-B091-4E39-8AA6-49E466B00115}" destId="{33712F36-2C09-4D3C-96AC-8D2CB107A4FD}" srcOrd="0" destOrd="0" presId="urn:microsoft.com/office/officeart/2005/8/layout/vList2"/>
    <dgm:cxn modelId="{F34902FC-A00A-4CF8-A705-C6D46E45199F}" srcId="{5B675755-4C34-4E68-9A2B-8A4E602D0A68}" destId="{A8EB0B21-37CF-4565-ABBB-19CC2BCE6576}" srcOrd="2" destOrd="0" parTransId="{8A8D8889-28A6-4383-A115-FDCE836D2EC8}" sibTransId="{3B877097-B637-4E46-85A3-08619351CC6D}"/>
    <dgm:cxn modelId="{070B446D-3D2B-41DF-9FF3-1ADACE1A6F7B}" type="presParOf" srcId="{CA2DB2F6-331C-42A4-8B24-8894854E0183}" destId="{E468BB3B-E284-4FBF-A405-163B2E492D06}" srcOrd="0" destOrd="0" presId="urn:microsoft.com/office/officeart/2005/8/layout/vList2"/>
    <dgm:cxn modelId="{9DF544E0-7909-4C90-855E-B7D7454722AE}" type="presParOf" srcId="{CA2DB2F6-331C-42A4-8B24-8894854E0183}" destId="{85BE2A6B-6202-4732-A8A7-7C211D7340E9}" srcOrd="1" destOrd="0" presId="urn:microsoft.com/office/officeart/2005/8/layout/vList2"/>
    <dgm:cxn modelId="{E4EEE880-544B-4E57-A50C-A1634E232506}" type="presParOf" srcId="{CA2DB2F6-331C-42A4-8B24-8894854E0183}" destId="{AE2BA632-3B67-4DED-A39A-D9D7E710F76B}" srcOrd="2" destOrd="0" presId="urn:microsoft.com/office/officeart/2005/8/layout/vList2"/>
    <dgm:cxn modelId="{7FB240F5-8210-447F-A755-5910E2383FB5}" type="presParOf" srcId="{CA2DB2F6-331C-42A4-8B24-8894854E0183}" destId="{3C60A68F-C1A9-4827-9F8C-3DAC8951E378}" srcOrd="3" destOrd="0" presId="urn:microsoft.com/office/officeart/2005/8/layout/vList2"/>
    <dgm:cxn modelId="{D6EA2F04-8F70-4737-91AC-16B57C2B9BD2}" type="presParOf" srcId="{CA2DB2F6-331C-42A4-8B24-8894854E0183}" destId="{9F784C51-706A-4F29-A879-CE8D58C163F5}" srcOrd="4" destOrd="0" presId="urn:microsoft.com/office/officeart/2005/8/layout/vList2"/>
    <dgm:cxn modelId="{5528D4D1-1CFC-46A7-8D06-211826BFD776}" type="presParOf" srcId="{CA2DB2F6-331C-42A4-8B24-8894854E0183}" destId="{0512A31B-C4D7-403B-AE8A-DAB69EB1ECCB}" srcOrd="5" destOrd="0" presId="urn:microsoft.com/office/officeart/2005/8/layout/vList2"/>
    <dgm:cxn modelId="{F52DA0EF-F3AE-4D68-B7A6-88794315E0F4}" type="presParOf" srcId="{CA2DB2F6-331C-42A4-8B24-8894854E0183}" destId="{33712F36-2C09-4D3C-96AC-8D2CB107A4FD}" srcOrd="6" destOrd="0" presId="urn:microsoft.com/office/officeart/2005/8/layout/vList2"/>
    <dgm:cxn modelId="{BEA53E74-0E42-49E6-AF9D-BF6072268843}" type="presParOf" srcId="{CA2DB2F6-331C-42A4-8B24-8894854E0183}" destId="{6531FE41-9EE1-4B18-89E7-04D324287C7A}" srcOrd="7" destOrd="0" presId="urn:microsoft.com/office/officeart/2005/8/layout/vList2"/>
    <dgm:cxn modelId="{29DE546F-31AC-425B-A018-21DEC5AD3A72}" type="presParOf" srcId="{CA2DB2F6-331C-42A4-8B24-8894854E0183}" destId="{FE3DAE9C-5AB6-412A-8921-F91D9C206F6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B2B42B-758A-4084-A543-89BB62843FF8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6FA123A-6F19-47A2-8594-CEC8A9C86E27}">
      <dgm:prSet/>
      <dgm:spPr/>
      <dgm:t>
        <a:bodyPr/>
        <a:lstStyle/>
        <a:p>
          <a:r>
            <a:rPr lang="en-US"/>
            <a:t>Worry about sleep</a:t>
          </a:r>
        </a:p>
      </dgm:t>
    </dgm:pt>
    <dgm:pt modelId="{DC2B2205-15B6-4CAA-A7BB-8D9D926EA81F}" type="parTrans" cxnId="{8C83AC5D-7BEF-4B5D-8BEE-D09912B87A9D}">
      <dgm:prSet/>
      <dgm:spPr/>
      <dgm:t>
        <a:bodyPr/>
        <a:lstStyle/>
        <a:p>
          <a:endParaRPr lang="en-US"/>
        </a:p>
      </dgm:t>
    </dgm:pt>
    <dgm:pt modelId="{1BCB2BEE-F169-4D2E-AF49-81040D36F309}" type="sibTrans" cxnId="{8C83AC5D-7BEF-4B5D-8BEE-D09912B87A9D}">
      <dgm:prSet/>
      <dgm:spPr/>
      <dgm:t>
        <a:bodyPr/>
        <a:lstStyle/>
        <a:p>
          <a:endParaRPr lang="en-US"/>
        </a:p>
      </dgm:t>
    </dgm:pt>
    <dgm:pt modelId="{A27BAF83-2F5E-4698-B92B-A4CC7638EBA0}">
      <dgm:prSet/>
      <dgm:spPr/>
      <dgm:t>
        <a:bodyPr/>
        <a:lstStyle/>
        <a:p>
          <a:r>
            <a:rPr lang="en-US"/>
            <a:t>Checking the clock</a:t>
          </a:r>
        </a:p>
      </dgm:t>
    </dgm:pt>
    <dgm:pt modelId="{289A5566-FAD8-431C-85A0-01163D51989B}" type="parTrans" cxnId="{7EDE8162-C48D-4623-9FC5-3E0887C8AE0B}">
      <dgm:prSet/>
      <dgm:spPr/>
      <dgm:t>
        <a:bodyPr/>
        <a:lstStyle/>
        <a:p>
          <a:endParaRPr lang="en-US"/>
        </a:p>
      </dgm:t>
    </dgm:pt>
    <dgm:pt modelId="{AEC5B7BC-B56F-45D5-815C-AA2E42D343E3}" type="sibTrans" cxnId="{7EDE8162-C48D-4623-9FC5-3E0887C8AE0B}">
      <dgm:prSet/>
      <dgm:spPr/>
      <dgm:t>
        <a:bodyPr/>
        <a:lstStyle/>
        <a:p>
          <a:endParaRPr lang="en-US"/>
        </a:p>
      </dgm:t>
    </dgm:pt>
    <dgm:pt modelId="{9EE76B6F-6B81-4EDC-A53E-DEE3A734B81B}">
      <dgm:prSet/>
      <dgm:spPr/>
      <dgm:t>
        <a:bodyPr/>
        <a:lstStyle/>
        <a:p>
          <a:r>
            <a:rPr lang="en-US"/>
            <a:t>Thinking about consequences of poor sleep</a:t>
          </a:r>
        </a:p>
      </dgm:t>
    </dgm:pt>
    <dgm:pt modelId="{2529D3CA-4A5C-49CC-819D-D5D2FBC3EBE6}" type="parTrans" cxnId="{B433739A-2255-4D4C-B75E-AA24B3B6AEEB}">
      <dgm:prSet/>
      <dgm:spPr/>
      <dgm:t>
        <a:bodyPr/>
        <a:lstStyle/>
        <a:p>
          <a:endParaRPr lang="en-US"/>
        </a:p>
      </dgm:t>
    </dgm:pt>
    <dgm:pt modelId="{3C62B8AB-E214-4CEC-AA13-ED90EAAB4694}" type="sibTrans" cxnId="{B433739A-2255-4D4C-B75E-AA24B3B6AEEB}">
      <dgm:prSet/>
      <dgm:spPr/>
      <dgm:t>
        <a:bodyPr/>
        <a:lstStyle/>
        <a:p>
          <a:endParaRPr lang="en-US"/>
        </a:p>
      </dgm:t>
    </dgm:pt>
    <dgm:pt modelId="{146E1FF6-0053-4BB7-BEC2-1E116D9A5309}">
      <dgm:prSet/>
      <dgm:spPr/>
      <dgm:t>
        <a:bodyPr/>
        <a:lstStyle/>
        <a:p>
          <a:r>
            <a:rPr lang="en-US"/>
            <a:t>Mental overactivity is a major barrier to sleep onset.</a:t>
          </a:r>
        </a:p>
      </dgm:t>
    </dgm:pt>
    <dgm:pt modelId="{5CCA27E6-EB18-406C-A350-198915C5243F}" type="parTrans" cxnId="{BE6F3AD0-2DBF-4F8D-9097-4ECE39532DB5}">
      <dgm:prSet/>
      <dgm:spPr/>
      <dgm:t>
        <a:bodyPr/>
        <a:lstStyle/>
        <a:p>
          <a:endParaRPr lang="en-US"/>
        </a:p>
      </dgm:t>
    </dgm:pt>
    <dgm:pt modelId="{6742FE4A-2F2B-4C5D-8024-F87F6BA65914}" type="sibTrans" cxnId="{BE6F3AD0-2DBF-4F8D-9097-4ECE39532DB5}">
      <dgm:prSet/>
      <dgm:spPr/>
      <dgm:t>
        <a:bodyPr/>
        <a:lstStyle/>
        <a:p>
          <a:endParaRPr lang="en-US"/>
        </a:p>
      </dgm:t>
    </dgm:pt>
    <dgm:pt modelId="{B76B5925-6EC9-4B96-A5A1-B78793D03ACE}" type="pres">
      <dgm:prSet presAssocID="{57B2B42B-758A-4084-A543-89BB62843FF8}" presName="matrix" presStyleCnt="0">
        <dgm:presLayoutVars>
          <dgm:chMax val="1"/>
          <dgm:dir/>
          <dgm:resizeHandles val="exact"/>
        </dgm:presLayoutVars>
      </dgm:prSet>
      <dgm:spPr/>
    </dgm:pt>
    <dgm:pt modelId="{B0F26D6A-EDAC-435A-84F6-61050AC1D4A8}" type="pres">
      <dgm:prSet presAssocID="{57B2B42B-758A-4084-A543-89BB62843FF8}" presName="diamond" presStyleLbl="bgShp" presStyleIdx="0" presStyleCnt="1"/>
      <dgm:spPr/>
    </dgm:pt>
    <dgm:pt modelId="{38F7A10A-A04F-40B3-973C-CF8C445E575E}" type="pres">
      <dgm:prSet presAssocID="{57B2B42B-758A-4084-A543-89BB62843FF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976FECF-A0DD-4568-A42C-8A510B65981E}" type="pres">
      <dgm:prSet presAssocID="{57B2B42B-758A-4084-A543-89BB62843FF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FB359F0-4BA6-4A82-B493-9E74F63974AE}" type="pres">
      <dgm:prSet presAssocID="{57B2B42B-758A-4084-A543-89BB62843FF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0A4BC32-D963-452F-AB9F-15565FFA8FF6}" type="pres">
      <dgm:prSet presAssocID="{57B2B42B-758A-4084-A543-89BB62843FF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A340501-2595-4EB7-A527-9FD125167A63}" type="presOf" srcId="{A27BAF83-2F5E-4698-B92B-A4CC7638EBA0}" destId="{8976FECF-A0DD-4568-A42C-8A510B65981E}" srcOrd="0" destOrd="0" presId="urn:microsoft.com/office/officeart/2005/8/layout/matrix3"/>
    <dgm:cxn modelId="{8C83AC5D-7BEF-4B5D-8BEE-D09912B87A9D}" srcId="{57B2B42B-758A-4084-A543-89BB62843FF8}" destId="{56FA123A-6F19-47A2-8594-CEC8A9C86E27}" srcOrd="0" destOrd="0" parTransId="{DC2B2205-15B6-4CAA-A7BB-8D9D926EA81F}" sibTransId="{1BCB2BEE-F169-4D2E-AF49-81040D36F309}"/>
    <dgm:cxn modelId="{7EDE8162-C48D-4623-9FC5-3E0887C8AE0B}" srcId="{57B2B42B-758A-4084-A543-89BB62843FF8}" destId="{A27BAF83-2F5E-4698-B92B-A4CC7638EBA0}" srcOrd="1" destOrd="0" parTransId="{289A5566-FAD8-431C-85A0-01163D51989B}" sibTransId="{AEC5B7BC-B56F-45D5-815C-AA2E42D343E3}"/>
    <dgm:cxn modelId="{64579F70-81E1-4595-A76C-8684EC416F28}" type="presOf" srcId="{56FA123A-6F19-47A2-8594-CEC8A9C86E27}" destId="{38F7A10A-A04F-40B3-973C-CF8C445E575E}" srcOrd="0" destOrd="0" presId="urn:microsoft.com/office/officeart/2005/8/layout/matrix3"/>
    <dgm:cxn modelId="{AE656375-EB7A-4697-A5AF-3ADC9B4A5C07}" type="presOf" srcId="{146E1FF6-0053-4BB7-BEC2-1E116D9A5309}" destId="{40A4BC32-D963-452F-AB9F-15565FFA8FF6}" srcOrd="0" destOrd="0" presId="urn:microsoft.com/office/officeart/2005/8/layout/matrix3"/>
    <dgm:cxn modelId="{B433739A-2255-4D4C-B75E-AA24B3B6AEEB}" srcId="{57B2B42B-758A-4084-A543-89BB62843FF8}" destId="{9EE76B6F-6B81-4EDC-A53E-DEE3A734B81B}" srcOrd="2" destOrd="0" parTransId="{2529D3CA-4A5C-49CC-819D-D5D2FBC3EBE6}" sibTransId="{3C62B8AB-E214-4CEC-AA13-ED90EAAB4694}"/>
    <dgm:cxn modelId="{D39095CF-F63C-4344-BE4F-1520E7925DC0}" type="presOf" srcId="{57B2B42B-758A-4084-A543-89BB62843FF8}" destId="{B76B5925-6EC9-4B96-A5A1-B78793D03ACE}" srcOrd="0" destOrd="0" presId="urn:microsoft.com/office/officeart/2005/8/layout/matrix3"/>
    <dgm:cxn modelId="{BE6F3AD0-2DBF-4F8D-9097-4ECE39532DB5}" srcId="{57B2B42B-758A-4084-A543-89BB62843FF8}" destId="{146E1FF6-0053-4BB7-BEC2-1E116D9A5309}" srcOrd="3" destOrd="0" parTransId="{5CCA27E6-EB18-406C-A350-198915C5243F}" sibTransId="{6742FE4A-2F2B-4C5D-8024-F87F6BA65914}"/>
    <dgm:cxn modelId="{767F44E8-F8DD-45AC-803A-CEF1005967E3}" type="presOf" srcId="{9EE76B6F-6B81-4EDC-A53E-DEE3A734B81B}" destId="{DFB359F0-4BA6-4A82-B493-9E74F63974AE}" srcOrd="0" destOrd="0" presId="urn:microsoft.com/office/officeart/2005/8/layout/matrix3"/>
    <dgm:cxn modelId="{88AFB8AE-5870-4391-9FA5-5D41856C12D4}" type="presParOf" srcId="{B76B5925-6EC9-4B96-A5A1-B78793D03ACE}" destId="{B0F26D6A-EDAC-435A-84F6-61050AC1D4A8}" srcOrd="0" destOrd="0" presId="urn:microsoft.com/office/officeart/2005/8/layout/matrix3"/>
    <dgm:cxn modelId="{334D9251-32BC-4159-BD10-409815C1AE28}" type="presParOf" srcId="{B76B5925-6EC9-4B96-A5A1-B78793D03ACE}" destId="{38F7A10A-A04F-40B3-973C-CF8C445E575E}" srcOrd="1" destOrd="0" presId="urn:microsoft.com/office/officeart/2005/8/layout/matrix3"/>
    <dgm:cxn modelId="{B819646E-8893-40A2-BD73-6F715F336107}" type="presParOf" srcId="{B76B5925-6EC9-4B96-A5A1-B78793D03ACE}" destId="{8976FECF-A0DD-4568-A42C-8A510B65981E}" srcOrd="2" destOrd="0" presId="urn:microsoft.com/office/officeart/2005/8/layout/matrix3"/>
    <dgm:cxn modelId="{8F7EBAE5-7A11-43DD-ABF5-5364896C9A92}" type="presParOf" srcId="{B76B5925-6EC9-4B96-A5A1-B78793D03ACE}" destId="{DFB359F0-4BA6-4A82-B493-9E74F63974AE}" srcOrd="3" destOrd="0" presId="urn:microsoft.com/office/officeart/2005/8/layout/matrix3"/>
    <dgm:cxn modelId="{431E854B-4934-4A4F-8219-43D76E52CDBB}" type="presParOf" srcId="{B76B5925-6EC9-4B96-A5A1-B78793D03ACE}" destId="{40A4BC32-D963-452F-AB9F-15565FFA8FF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C670417-D20E-49F5-BEF6-FC7B7FC5D9E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50127AE-8736-4099-BCF6-A638D7A30AE4}">
      <dgm:prSet/>
      <dgm:spPr/>
      <dgm:t>
        <a:bodyPr/>
        <a:lstStyle/>
        <a:p>
          <a:r>
            <a:rPr lang="en-US"/>
            <a:t>Stress</a:t>
          </a:r>
        </a:p>
      </dgm:t>
    </dgm:pt>
    <dgm:pt modelId="{ED9C8AF0-4009-4E18-85F7-2CCB6B2D77E5}" type="parTrans" cxnId="{B9759C92-E753-4F23-91F7-6540FBA1CA2F}">
      <dgm:prSet/>
      <dgm:spPr/>
      <dgm:t>
        <a:bodyPr/>
        <a:lstStyle/>
        <a:p>
          <a:endParaRPr lang="en-US"/>
        </a:p>
      </dgm:t>
    </dgm:pt>
    <dgm:pt modelId="{B10C28E3-BE49-49DB-8A46-820AC668208D}" type="sibTrans" cxnId="{B9759C92-E753-4F23-91F7-6540FBA1CA2F}">
      <dgm:prSet/>
      <dgm:spPr/>
      <dgm:t>
        <a:bodyPr/>
        <a:lstStyle/>
        <a:p>
          <a:endParaRPr lang="en-US"/>
        </a:p>
      </dgm:t>
    </dgm:pt>
    <dgm:pt modelId="{B41A9148-66EA-4E97-A903-0E282FFC26EF}">
      <dgm:prSet/>
      <dgm:spPr/>
      <dgm:t>
        <a:bodyPr/>
        <a:lstStyle/>
        <a:p>
          <a:r>
            <a:rPr lang="en-US"/>
            <a:t>Upset before bed</a:t>
          </a:r>
        </a:p>
      </dgm:t>
    </dgm:pt>
    <dgm:pt modelId="{EF1A37CA-8A72-46A2-8667-4A86D04D6337}" type="parTrans" cxnId="{AC174CFC-4E07-4AB5-B2A3-A182FD827657}">
      <dgm:prSet/>
      <dgm:spPr/>
      <dgm:t>
        <a:bodyPr/>
        <a:lstStyle/>
        <a:p>
          <a:endParaRPr lang="en-US"/>
        </a:p>
      </dgm:t>
    </dgm:pt>
    <dgm:pt modelId="{E3F1AB78-C9BB-4F0B-9AEB-365FDCA5AA24}" type="sibTrans" cxnId="{AC174CFC-4E07-4AB5-B2A3-A182FD827657}">
      <dgm:prSet/>
      <dgm:spPr/>
      <dgm:t>
        <a:bodyPr/>
        <a:lstStyle/>
        <a:p>
          <a:endParaRPr lang="en-US"/>
        </a:p>
      </dgm:t>
    </dgm:pt>
    <dgm:pt modelId="{9B851D0F-6972-4D47-A4F3-39F23D7EF485}">
      <dgm:prSet/>
      <dgm:spPr/>
      <dgm:t>
        <a:bodyPr/>
        <a:lstStyle/>
        <a:p>
          <a:r>
            <a:rPr lang="en-US"/>
            <a:t>No time to unwind</a:t>
          </a:r>
        </a:p>
      </dgm:t>
    </dgm:pt>
    <dgm:pt modelId="{A5D88742-B576-4B42-B7BB-192C56C11DE6}" type="parTrans" cxnId="{067BC3DC-F628-4875-927C-EB3F12C4D7F5}">
      <dgm:prSet/>
      <dgm:spPr/>
      <dgm:t>
        <a:bodyPr/>
        <a:lstStyle/>
        <a:p>
          <a:endParaRPr lang="en-US"/>
        </a:p>
      </dgm:t>
    </dgm:pt>
    <dgm:pt modelId="{B9B918C1-BF3B-4BBA-B060-73778073CE37}" type="sibTrans" cxnId="{067BC3DC-F628-4875-927C-EB3F12C4D7F5}">
      <dgm:prSet/>
      <dgm:spPr/>
      <dgm:t>
        <a:bodyPr/>
        <a:lstStyle/>
        <a:p>
          <a:endParaRPr lang="en-US"/>
        </a:p>
      </dgm:t>
    </dgm:pt>
    <dgm:pt modelId="{2846A5B2-5D72-4AE1-ACE2-C80D8AC2571C}">
      <dgm:prSet/>
      <dgm:spPr/>
      <dgm:t>
        <a:bodyPr/>
        <a:lstStyle/>
        <a:p>
          <a:r>
            <a:rPr lang="en-US"/>
            <a:t>High emotional arousal = disrupted sleep.</a:t>
          </a:r>
        </a:p>
      </dgm:t>
    </dgm:pt>
    <dgm:pt modelId="{667325B5-F91C-423B-8B00-BC8608888C1A}" type="parTrans" cxnId="{251CC10D-2164-4967-81B9-9B30CB6FB4D9}">
      <dgm:prSet/>
      <dgm:spPr/>
      <dgm:t>
        <a:bodyPr/>
        <a:lstStyle/>
        <a:p>
          <a:endParaRPr lang="en-US"/>
        </a:p>
      </dgm:t>
    </dgm:pt>
    <dgm:pt modelId="{1C7D3201-DDFD-49E7-86B5-12219F85BDBF}" type="sibTrans" cxnId="{251CC10D-2164-4967-81B9-9B30CB6FB4D9}">
      <dgm:prSet/>
      <dgm:spPr/>
      <dgm:t>
        <a:bodyPr/>
        <a:lstStyle/>
        <a:p>
          <a:endParaRPr lang="en-US"/>
        </a:p>
      </dgm:t>
    </dgm:pt>
    <dgm:pt modelId="{436276CA-CAC9-4016-B1E9-D89AC76EB28B}" type="pres">
      <dgm:prSet presAssocID="{4C670417-D20E-49F5-BEF6-FC7B7FC5D9E0}" presName="linear" presStyleCnt="0">
        <dgm:presLayoutVars>
          <dgm:animLvl val="lvl"/>
          <dgm:resizeHandles val="exact"/>
        </dgm:presLayoutVars>
      </dgm:prSet>
      <dgm:spPr/>
    </dgm:pt>
    <dgm:pt modelId="{01F2335F-0CE5-4BFA-A193-7F114114A3AE}" type="pres">
      <dgm:prSet presAssocID="{150127AE-8736-4099-BCF6-A638D7A30AE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24AED7E-D086-40E2-8DA7-DB2D145FE949}" type="pres">
      <dgm:prSet presAssocID="{B10C28E3-BE49-49DB-8A46-820AC668208D}" presName="spacer" presStyleCnt="0"/>
      <dgm:spPr/>
    </dgm:pt>
    <dgm:pt modelId="{82249F01-D206-4C4D-B87A-02741455A4EC}" type="pres">
      <dgm:prSet presAssocID="{B41A9148-66EA-4E97-A903-0E282FFC26E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4ADAE9E-E0E0-4E50-846B-59143D89D647}" type="pres">
      <dgm:prSet presAssocID="{E3F1AB78-C9BB-4F0B-9AEB-365FDCA5AA24}" presName="spacer" presStyleCnt="0"/>
      <dgm:spPr/>
    </dgm:pt>
    <dgm:pt modelId="{3DDFDC3F-5479-49B7-8F07-67DF09CEF8A7}" type="pres">
      <dgm:prSet presAssocID="{9B851D0F-6972-4D47-A4F3-39F23D7EF48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821450E-DC4C-48B4-8618-744CE6760632}" type="pres">
      <dgm:prSet presAssocID="{B9B918C1-BF3B-4BBA-B060-73778073CE37}" presName="spacer" presStyleCnt="0"/>
      <dgm:spPr/>
    </dgm:pt>
    <dgm:pt modelId="{336C6D9B-01DF-4B72-A51F-6767F42654F1}" type="pres">
      <dgm:prSet presAssocID="{2846A5B2-5D72-4AE1-ACE2-C80D8AC257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51CC10D-2164-4967-81B9-9B30CB6FB4D9}" srcId="{4C670417-D20E-49F5-BEF6-FC7B7FC5D9E0}" destId="{2846A5B2-5D72-4AE1-ACE2-C80D8AC2571C}" srcOrd="3" destOrd="0" parTransId="{667325B5-F91C-423B-8B00-BC8608888C1A}" sibTransId="{1C7D3201-DDFD-49E7-86B5-12219F85BDBF}"/>
    <dgm:cxn modelId="{694A2211-90F3-4B2F-90CC-78359830C60C}" type="presOf" srcId="{9B851D0F-6972-4D47-A4F3-39F23D7EF485}" destId="{3DDFDC3F-5479-49B7-8F07-67DF09CEF8A7}" srcOrd="0" destOrd="0" presId="urn:microsoft.com/office/officeart/2005/8/layout/vList2"/>
    <dgm:cxn modelId="{5FDC1F3A-950F-46A5-BCA6-E19C80FBBC8E}" type="presOf" srcId="{150127AE-8736-4099-BCF6-A638D7A30AE4}" destId="{01F2335F-0CE5-4BFA-A193-7F114114A3AE}" srcOrd="0" destOrd="0" presId="urn:microsoft.com/office/officeart/2005/8/layout/vList2"/>
    <dgm:cxn modelId="{6E62B581-E90D-4D19-8942-2E36794B4647}" type="presOf" srcId="{2846A5B2-5D72-4AE1-ACE2-C80D8AC2571C}" destId="{336C6D9B-01DF-4B72-A51F-6767F42654F1}" srcOrd="0" destOrd="0" presId="urn:microsoft.com/office/officeart/2005/8/layout/vList2"/>
    <dgm:cxn modelId="{B9759C92-E753-4F23-91F7-6540FBA1CA2F}" srcId="{4C670417-D20E-49F5-BEF6-FC7B7FC5D9E0}" destId="{150127AE-8736-4099-BCF6-A638D7A30AE4}" srcOrd="0" destOrd="0" parTransId="{ED9C8AF0-4009-4E18-85F7-2CCB6B2D77E5}" sibTransId="{B10C28E3-BE49-49DB-8A46-820AC668208D}"/>
    <dgm:cxn modelId="{AF873B9C-C1AA-479C-AF10-F30119582788}" type="presOf" srcId="{4C670417-D20E-49F5-BEF6-FC7B7FC5D9E0}" destId="{436276CA-CAC9-4016-B1E9-D89AC76EB28B}" srcOrd="0" destOrd="0" presId="urn:microsoft.com/office/officeart/2005/8/layout/vList2"/>
    <dgm:cxn modelId="{4E59D9A4-25B4-4B8F-A98E-A86271A0E157}" type="presOf" srcId="{B41A9148-66EA-4E97-A903-0E282FFC26EF}" destId="{82249F01-D206-4C4D-B87A-02741455A4EC}" srcOrd="0" destOrd="0" presId="urn:microsoft.com/office/officeart/2005/8/layout/vList2"/>
    <dgm:cxn modelId="{067BC3DC-F628-4875-927C-EB3F12C4D7F5}" srcId="{4C670417-D20E-49F5-BEF6-FC7B7FC5D9E0}" destId="{9B851D0F-6972-4D47-A4F3-39F23D7EF485}" srcOrd="2" destOrd="0" parTransId="{A5D88742-B576-4B42-B7BB-192C56C11DE6}" sibTransId="{B9B918C1-BF3B-4BBA-B060-73778073CE37}"/>
    <dgm:cxn modelId="{AC174CFC-4E07-4AB5-B2A3-A182FD827657}" srcId="{4C670417-D20E-49F5-BEF6-FC7B7FC5D9E0}" destId="{B41A9148-66EA-4E97-A903-0E282FFC26EF}" srcOrd="1" destOrd="0" parTransId="{EF1A37CA-8A72-46A2-8667-4A86D04D6337}" sibTransId="{E3F1AB78-C9BB-4F0B-9AEB-365FDCA5AA24}"/>
    <dgm:cxn modelId="{516A245F-CA34-4587-93B2-554B4A84888B}" type="presParOf" srcId="{436276CA-CAC9-4016-B1E9-D89AC76EB28B}" destId="{01F2335F-0CE5-4BFA-A193-7F114114A3AE}" srcOrd="0" destOrd="0" presId="urn:microsoft.com/office/officeart/2005/8/layout/vList2"/>
    <dgm:cxn modelId="{637FDE99-0CDE-4E93-B461-E9F0D6B2C654}" type="presParOf" srcId="{436276CA-CAC9-4016-B1E9-D89AC76EB28B}" destId="{224AED7E-D086-40E2-8DA7-DB2D145FE949}" srcOrd="1" destOrd="0" presId="urn:microsoft.com/office/officeart/2005/8/layout/vList2"/>
    <dgm:cxn modelId="{B1885CA8-0874-4793-97EA-6B0CEFB840DF}" type="presParOf" srcId="{436276CA-CAC9-4016-B1E9-D89AC76EB28B}" destId="{82249F01-D206-4C4D-B87A-02741455A4EC}" srcOrd="2" destOrd="0" presId="urn:microsoft.com/office/officeart/2005/8/layout/vList2"/>
    <dgm:cxn modelId="{4A56223E-E756-4FCF-9B7B-B3688AC02423}" type="presParOf" srcId="{436276CA-CAC9-4016-B1E9-D89AC76EB28B}" destId="{24ADAE9E-E0E0-4E50-846B-59143D89D647}" srcOrd="3" destOrd="0" presId="urn:microsoft.com/office/officeart/2005/8/layout/vList2"/>
    <dgm:cxn modelId="{17F9B2FE-D6A7-440B-8D21-9E9FD1ED01D6}" type="presParOf" srcId="{436276CA-CAC9-4016-B1E9-D89AC76EB28B}" destId="{3DDFDC3F-5479-49B7-8F07-67DF09CEF8A7}" srcOrd="4" destOrd="0" presId="urn:microsoft.com/office/officeart/2005/8/layout/vList2"/>
    <dgm:cxn modelId="{F177BB3F-D66C-4EF4-AF59-579959C029E0}" type="presParOf" srcId="{436276CA-CAC9-4016-B1E9-D89AC76EB28B}" destId="{4821450E-DC4C-48B4-8618-744CE6760632}" srcOrd="5" destOrd="0" presId="urn:microsoft.com/office/officeart/2005/8/layout/vList2"/>
    <dgm:cxn modelId="{1916B9BE-8B7A-4035-8FF7-EF78A9DDABC8}" type="presParOf" srcId="{436276CA-CAC9-4016-B1E9-D89AC76EB28B}" destId="{336C6D9B-01DF-4B72-A51F-6767F42654F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6EFA407-5CB1-4BFA-8E81-6BE11A378AD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9C7451-C990-4971-822C-F43BFAE1C2C2}">
      <dgm:prSet/>
      <dgm:spPr/>
      <dgm:t>
        <a:bodyPr/>
        <a:lstStyle/>
        <a:p>
          <a:r>
            <a:rPr lang="en-US" b="0" i="0" baseline="0"/>
            <a:t>Daylight exposure</a:t>
          </a:r>
          <a:endParaRPr lang="en-US"/>
        </a:p>
      </dgm:t>
    </dgm:pt>
    <dgm:pt modelId="{C1E758AE-AFA2-4001-AAF6-941D0DC4CEE6}" type="parTrans" cxnId="{3FB174DA-2FB9-4350-AB3F-A0978404C7AE}">
      <dgm:prSet/>
      <dgm:spPr/>
      <dgm:t>
        <a:bodyPr/>
        <a:lstStyle/>
        <a:p>
          <a:endParaRPr lang="en-US"/>
        </a:p>
      </dgm:t>
    </dgm:pt>
    <dgm:pt modelId="{2B05A995-FB0C-46E6-B596-ED22439853FB}" type="sibTrans" cxnId="{3FB174DA-2FB9-4350-AB3F-A0978404C7AE}">
      <dgm:prSet/>
      <dgm:spPr/>
      <dgm:t>
        <a:bodyPr/>
        <a:lstStyle/>
        <a:p>
          <a:endParaRPr lang="en-US"/>
        </a:p>
      </dgm:t>
    </dgm:pt>
    <dgm:pt modelId="{F4500BBD-7D8B-4F50-98E8-9903E4D41AE5}">
      <dgm:prSet/>
      <dgm:spPr/>
      <dgm:t>
        <a:bodyPr/>
        <a:lstStyle/>
        <a:p>
          <a:r>
            <a:rPr lang="en-US" b="0" i="0" baseline="0"/>
            <a:t>Comfort</a:t>
          </a:r>
          <a:endParaRPr lang="en-US"/>
        </a:p>
      </dgm:t>
    </dgm:pt>
    <dgm:pt modelId="{8528E3D6-94BF-4E95-9A33-39DBE39C9A3D}" type="parTrans" cxnId="{159EEC25-4598-444D-B3C4-EC885E688514}">
      <dgm:prSet/>
      <dgm:spPr/>
      <dgm:t>
        <a:bodyPr/>
        <a:lstStyle/>
        <a:p>
          <a:endParaRPr lang="en-US"/>
        </a:p>
      </dgm:t>
    </dgm:pt>
    <dgm:pt modelId="{45C5565C-1006-4782-A2D5-5CE147509355}" type="sibTrans" cxnId="{159EEC25-4598-444D-B3C4-EC885E688514}">
      <dgm:prSet/>
      <dgm:spPr/>
      <dgm:t>
        <a:bodyPr/>
        <a:lstStyle/>
        <a:p>
          <a:endParaRPr lang="en-US"/>
        </a:p>
      </dgm:t>
    </dgm:pt>
    <dgm:pt modelId="{E1174D81-95F1-4AD9-9D59-8A7B191F7F05}">
      <dgm:prSet/>
      <dgm:spPr/>
      <dgm:t>
        <a:bodyPr/>
        <a:lstStyle/>
        <a:p>
          <a:r>
            <a:rPr lang="en-US" b="0" i="0" baseline="0"/>
            <a:t>Ventilation</a:t>
          </a:r>
          <a:endParaRPr lang="en-US"/>
        </a:p>
      </dgm:t>
    </dgm:pt>
    <dgm:pt modelId="{AEB401C1-A4A3-4A38-91D7-79C55D64AE6D}" type="parTrans" cxnId="{C09B2D2C-FE97-431D-B703-3DDF2C279791}">
      <dgm:prSet/>
      <dgm:spPr/>
      <dgm:t>
        <a:bodyPr/>
        <a:lstStyle/>
        <a:p>
          <a:endParaRPr lang="en-US"/>
        </a:p>
      </dgm:t>
    </dgm:pt>
    <dgm:pt modelId="{E35D2FD3-5C9A-44B2-8CCC-7ECAFBE2609C}" type="sibTrans" cxnId="{C09B2D2C-FE97-431D-B703-3DDF2C279791}">
      <dgm:prSet/>
      <dgm:spPr/>
      <dgm:t>
        <a:bodyPr/>
        <a:lstStyle/>
        <a:p>
          <a:endParaRPr lang="en-US"/>
        </a:p>
      </dgm:t>
    </dgm:pt>
    <dgm:pt modelId="{9BED57F0-B625-439F-B541-DFC691F9A122}">
      <dgm:prSet/>
      <dgm:spPr/>
      <dgm:t>
        <a:bodyPr/>
        <a:lstStyle/>
        <a:p>
          <a:r>
            <a:rPr lang="en-US" b="0" i="0" baseline="0"/>
            <a:t>Going to bed hungry or thirsty</a:t>
          </a:r>
          <a:endParaRPr lang="en-US"/>
        </a:p>
      </dgm:t>
    </dgm:pt>
    <dgm:pt modelId="{4D4862EA-2E7D-43E8-B0E6-106BE116D4F7}" type="parTrans" cxnId="{9A2798C6-CB08-4F3B-B960-F35F275A296C}">
      <dgm:prSet/>
      <dgm:spPr/>
      <dgm:t>
        <a:bodyPr/>
        <a:lstStyle/>
        <a:p>
          <a:endParaRPr lang="en-US"/>
        </a:p>
      </dgm:t>
    </dgm:pt>
    <dgm:pt modelId="{02E41035-65A7-4DF9-B6FA-A3D557C7D689}" type="sibTrans" cxnId="{9A2798C6-CB08-4F3B-B960-F35F275A296C}">
      <dgm:prSet/>
      <dgm:spPr/>
      <dgm:t>
        <a:bodyPr/>
        <a:lstStyle/>
        <a:p>
          <a:endParaRPr lang="en-US"/>
        </a:p>
      </dgm:t>
    </dgm:pt>
    <dgm:pt modelId="{506E2253-1040-491A-8DDF-EB5D117483ED}" type="pres">
      <dgm:prSet presAssocID="{86EFA407-5CB1-4BFA-8E81-6BE11A378ADF}" presName="linear" presStyleCnt="0">
        <dgm:presLayoutVars>
          <dgm:animLvl val="lvl"/>
          <dgm:resizeHandles val="exact"/>
        </dgm:presLayoutVars>
      </dgm:prSet>
      <dgm:spPr/>
    </dgm:pt>
    <dgm:pt modelId="{EAAFDC7E-73D5-44BB-9F90-8190D85AE0EE}" type="pres">
      <dgm:prSet presAssocID="{FB9C7451-C990-4971-822C-F43BFAE1C2C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7B28E05-0CE2-45BC-9835-7177473D7364}" type="pres">
      <dgm:prSet presAssocID="{2B05A995-FB0C-46E6-B596-ED22439853FB}" presName="spacer" presStyleCnt="0"/>
      <dgm:spPr/>
    </dgm:pt>
    <dgm:pt modelId="{9C1C238C-4E13-4935-BA12-3118BC958DDC}" type="pres">
      <dgm:prSet presAssocID="{F4500BBD-7D8B-4F50-98E8-9903E4D41AE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D0AEA2E-B1A8-4F2C-BFA6-7202DBDB6553}" type="pres">
      <dgm:prSet presAssocID="{45C5565C-1006-4782-A2D5-5CE147509355}" presName="spacer" presStyleCnt="0"/>
      <dgm:spPr/>
    </dgm:pt>
    <dgm:pt modelId="{9AAE8FE3-E932-42E8-AB54-2474E58950A3}" type="pres">
      <dgm:prSet presAssocID="{E1174D81-95F1-4AD9-9D59-8A7B191F7F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5686D51-AF49-4332-9972-12435FAC7224}" type="pres">
      <dgm:prSet presAssocID="{E35D2FD3-5C9A-44B2-8CCC-7ECAFBE2609C}" presName="spacer" presStyleCnt="0"/>
      <dgm:spPr/>
    </dgm:pt>
    <dgm:pt modelId="{8FE8DC68-E2A1-4751-8961-072A544ADFA1}" type="pres">
      <dgm:prSet presAssocID="{9BED57F0-B625-439F-B541-DFC691F9A12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D21DD0B-66A9-4C94-BC85-1A9924A5A746}" type="presOf" srcId="{E1174D81-95F1-4AD9-9D59-8A7B191F7F05}" destId="{9AAE8FE3-E932-42E8-AB54-2474E58950A3}" srcOrd="0" destOrd="0" presId="urn:microsoft.com/office/officeart/2005/8/layout/vList2"/>
    <dgm:cxn modelId="{159EEC25-4598-444D-B3C4-EC885E688514}" srcId="{86EFA407-5CB1-4BFA-8E81-6BE11A378ADF}" destId="{F4500BBD-7D8B-4F50-98E8-9903E4D41AE5}" srcOrd="1" destOrd="0" parTransId="{8528E3D6-94BF-4E95-9A33-39DBE39C9A3D}" sibTransId="{45C5565C-1006-4782-A2D5-5CE147509355}"/>
    <dgm:cxn modelId="{C09B2D2C-FE97-431D-B703-3DDF2C279791}" srcId="{86EFA407-5CB1-4BFA-8E81-6BE11A378ADF}" destId="{E1174D81-95F1-4AD9-9D59-8A7B191F7F05}" srcOrd="2" destOrd="0" parTransId="{AEB401C1-A4A3-4A38-91D7-79C55D64AE6D}" sibTransId="{E35D2FD3-5C9A-44B2-8CCC-7ECAFBE2609C}"/>
    <dgm:cxn modelId="{D9D6B33A-4CCA-414C-AD8E-6502B1D312BB}" type="presOf" srcId="{86EFA407-5CB1-4BFA-8E81-6BE11A378ADF}" destId="{506E2253-1040-491A-8DDF-EB5D117483ED}" srcOrd="0" destOrd="0" presId="urn:microsoft.com/office/officeart/2005/8/layout/vList2"/>
    <dgm:cxn modelId="{A73F9FC3-E82E-43D7-96A8-5E8E2087F527}" type="presOf" srcId="{FB9C7451-C990-4971-822C-F43BFAE1C2C2}" destId="{EAAFDC7E-73D5-44BB-9F90-8190D85AE0EE}" srcOrd="0" destOrd="0" presId="urn:microsoft.com/office/officeart/2005/8/layout/vList2"/>
    <dgm:cxn modelId="{9A2798C6-CB08-4F3B-B960-F35F275A296C}" srcId="{86EFA407-5CB1-4BFA-8E81-6BE11A378ADF}" destId="{9BED57F0-B625-439F-B541-DFC691F9A122}" srcOrd="3" destOrd="0" parTransId="{4D4862EA-2E7D-43E8-B0E6-106BE116D4F7}" sibTransId="{02E41035-65A7-4DF9-B6FA-A3D557C7D689}"/>
    <dgm:cxn modelId="{5BFF44CA-7255-48E5-92C3-38B060D3CE96}" type="presOf" srcId="{F4500BBD-7D8B-4F50-98E8-9903E4D41AE5}" destId="{9C1C238C-4E13-4935-BA12-3118BC958DDC}" srcOrd="0" destOrd="0" presId="urn:microsoft.com/office/officeart/2005/8/layout/vList2"/>
    <dgm:cxn modelId="{3FB174DA-2FB9-4350-AB3F-A0978404C7AE}" srcId="{86EFA407-5CB1-4BFA-8E81-6BE11A378ADF}" destId="{FB9C7451-C990-4971-822C-F43BFAE1C2C2}" srcOrd="0" destOrd="0" parTransId="{C1E758AE-AFA2-4001-AAF6-941D0DC4CEE6}" sibTransId="{2B05A995-FB0C-46E6-B596-ED22439853FB}"/>
    <dgm:cxn modelId="{CF27BCDA-ECBA-4086-9639-88D256C24FFE}" type="presOf" srcId="{9BED57F0-B625-439F-B541-DFC691F9A122}" destId="{8FE8DC68-E2A1-4751-8961-072A544ADFA1}" srcOrd="0" destOrd="0" presId="urn:microsoft.com/office/officeart/2005/8/layout/vList2"/>
    <dgm:cxn modelId="{7FE0421E-DC98-45B1-9D8F-769AE68C6009}" type="presParOf" srcId="{506E2253-1040-491A-8DDF-EB5D117483ED}" destId="{EAAFDC7E-73D5-44BB-9F90-8190D85AE0EE}" srcOrd="0" destOrd="0" presId="urn:microsoft.com/office/officeart/2005/8/layout/vList2"/>
    <dgm:cxn modelId="{EF151A7F-F187-480A-9E5E-AEC69E50EBAF}" type="presParOf" srcId="{506E2253-1040-491A-8DDF-EB5D117483ED}" destId="{B7B28E05-0CE2-45BC-9835-7177473D7364}" srcOrd="1" destOrd="0" presId="urn:microsoft.com/office/officeart/2005/8/layout/vList2"/>
    <dgm:cxn modelId="{B25F1288-4090-43F4-A015-D3E15F5D57E7}" type="presParOf" srcId="{506E2253-1040-491A-8DDF-EB5D117483ED}" destId="{9C1C238C-4E13-4935-BA12-3118BC958DDC}" srcOrd="2" destOrd="0" presId="urn:microsoft.com/office/officeart/2005/8/layout/vList2"/>
    <dgm:cxn modelId="{8A9EC26D-C855-4B69-B909-2B407F11139D}" type="presParOf" srcId="{506E2253-1040-491A-8DDF-EB5D117483ED}" destId="{DD0AEA2E-B1A8-4F2C-BFA6-7202DBDB6553}" srcOrd="3" destOrd="0" presId="urn:microsoft.com/office/officeart/2005/8/layout/vList2"/>
    <dgm:cxn modelId="{495096FB-6C2E-4B52-BB45-FC08467789F5}" type="presParOf" srcId="{506E2253-1040-491A-8DDF-EB5D117483ED}" destId="{9AAE8FE3-E932-42E8-AB54-2474E58950A3}" srcOrd="4" destOrd="0" presId="urn:microsoft.com/office/officeart/2005/8/layout/vList2"/>
    <dgm:cxn modelId="{E9D77F10-BE55-4244-A252-4587F1A19EFF}" type="presParOf" srcId="{506E2253-1040-491A-8DDF-EB5D117483ED}" destId="{B5686D51-AF49-4332-9972-12435FAC7224}" srcOrd="5" destOrd="0" presId="urn:microsoft.com/office/officeart/2005/8/layout/vList2"/>
    <dgm:cxn modelId="{720A751B-D8D6-4C53-829E-9A81C4140AAC}" type="presParOf" srcId="{506E2253-1040-491A-8DDF-EB5D117483ED}" destId="{8FE8DC68-E2A1-4751-8961-072A544ADFA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12ACF52-152D-4731-8302-E9D853BCCEA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C01AC9E-DFFB-4C31-849C-865D6B008B09}">
      <dgm:prSet/>
      <dgm:spPr/>
      <dgm:t>
        <a:bodyPr/>
        <a:lstStyle/>
        <a:p>
          <a:r>
            <a:rPr lang="en-US" b="0" i="0" baseline="0"/>
            <a:t>Stress and overthinking (</a:t>
          </a:r>
          <a:r>
            <a:rPr lang="en-US" b="1" i="0" baseline="0"/>
            <a:t>major predictor</a:t>
          </a:r>
          <a:r>
            <a:rPr lang="en-US" b="0" i="0" baseline="0"/>
            <a:t>)</a:t>
          </a:r>
          <a:endParaRPr lang="en-US"/>
        </a:p>
      </dgm:t>
    </dgm:pt>
    <dgm:pt modelId="{8228A5E7-C956-4C13-9C91-983A13B65EC3}" type="parTrans" cxnId="{191C6DE6-A344-43B2-A4E9-3822821D7A48}">
      <dgm:prSet/>
      <dgm:spPr/>
      <dgm:t>
        <a:bodyPr/>
        <a:lstStyle/>
        <a:p>
          <a:endParaRPr lang="en-US"/>
        </a:p>
      </dgm:t>
    </dgm:pt>
    <dgm:pt modelId="{FE118187-F243-481F-B491-099C89DC65AE}" type="sibTrans" cxnId="{191C6DE6-A344-43B2-A4E9-3822821D7A48}">
      <dgm:prSet/>
      <dgm:spPr/>
      <dgm:t>
        <a:bodyPr/>
        <a:lstStyle/>
        <a:p>
          <a:endParaRPr lang="en-US"/>
        </a:p>
      </dgm:t>
    </dgm:pt>
    <dgm:pt modelId="{F48D7615-2B1E-4C14-8045-51DDEB86BD11}">
      <dgm:prSet/>
      <dgm:spPr/>
      <dgm:t>
        <a:bodyPr/>
        <a:lstStyle/>
        <a:p>
          <a:r>
            <a:rPr lang="en-US" b="0" i="0" baseline="0"/>
            <a:t>Rumination or clock-checking</a:t>
          </a:r>
          <a:endParaRPr lang="en-US"/>
        </a:p>
      </dgm:t>
    </dgm:pt>
    <dgm:pt modelId="{BD8123E0-2817-4BA0-9783-E2018011E149}" type="parTrans" cxnId="{CA7B27FE-FD63-48E4-903C-F893E98F20C4}">
      <dgm:prSet/>
      <dgm:spPr/>
      <dgm:t>
        <a:bodyPr/>
        <a:lstStyle/>
        <a:p>
          <a:endParaRPr lang="en-US"/>
        </a:p>
      </dgm:t>
    </dgm:pt>
    <dgm:pt modelId="{D47F8D55-AD61-4D2E-AB52-96DCA1197AB7}" type="sibTrans" cxnId="{CA7B27FE-FD63-48E4-903C-F893E98F20C4}">
      <dgm:prSet/>
      <dgm:spPr/>
      <dgm:t>
        <a:bodyPr/>
        <a:lstStyle/>
        <a:p>
          <a:endParaRPr lang="en-US"/>
        </a:p>
      </dgm:t>
    </dgm:pt>
    <dgm:pt modelId="{6DC6649B-30EA-4E26-A93C-39A789E9423B}">
      <dgm:prSet/>
      <dgm:spPr/>
      <dgm:t>
        <a:bodyPr/>
        <a:lstStyle/>
        <a:p>
          <a:r>
            <a:rPr lang="en-US" b="0" i="0" baseline="0"/>
            <a:t>Inconsistent routine</a:t>
          </a:r>
          <a:endParaRPr lang="en-US"/>
        </a:p>
      </dgm:t>
    </dgm:pt>
    <dgm:pt modelId="{17EF60DB-026E-4C33-ADF7-221708EE8237}" type="parTrans" cxnId="{D44CE4C8-CDC6-4E77-9BA5-1DA5902DAC5C}">
      <dgm:prSet/>
      <dgm:spPr/>
      <dgm:t>
        <a:bodyPr/>
        <a:lstStyle/>
        <a:p>
          <a:endParaRPr lang="en-US"/>
        </a:p>
      </dgm:t>
    </dgm:pt>
    <dgm:pt modelId="{C6745404-0176-475F-ADB6-D30F2FBB331D}" type="sibTrans" cxnId="{D44CE4C8-CDC6-4E77-9BA5-1DA5902DAC5C}">
      <dgm:prSet/>
      <dgm:spPr/>
      <dgm:t>
        <a:bodyPr/>
        <a:lstStyle/>
        <a:p>
          <a:endParaRPr lang="en-US"/>
        </a:p>
      </dgm:t>
    </dgm:pt>
    <dgm:pt modelId="{58DA6BDB-5BF6-4B72-9C1B-6890B9598E8C}">
      <dgm:prSet/>
      <dgm:spPr/>
      <dgm:t>
        <a:bodyPr/>
        <a:lstStyle/>
        <a:p>
          <a:r>
            <a:rPr lang="en-US" b="0" i="0" baseline="0"/>
            <a:t>Lack of daylight</a:t>
          </a:r>
          <a:endParaRPr lang="en-US"/>
        </a:p>
      </dgm:t>
    </dgm:pt>
    <dgm:pt modelId="{91C8F499-20DF-4965-8878-4650D10357D8}" type="parTrans" cxnId="{92554758-EC87-40CD-AB9A-45D8B522BACD}">
      <dgm:prSet/>
      <dgm:spPr/>
      <dgm:t>
        <a:bodyPr/>
        <a:lstStyle/>
        <a:p>
          <a:endParaRPr lang="en-US"/>
        </a:p>
      </dgm:t>
    </dgm:pt>
    <dgm:pt modelId="{883D50D5-42C9-4B31-969D-0FAA87E84FA3}" type="sibTrans" cxnId="{92554758-EC87-40CD-AB9A-45D8B522BACD}">
      <dgm:prSet/>
      <dgm:spPr/>
      <dgm:t>
        <a:bodyPr/>
        <a:lstStyle/>
        <a:p>
          <a:endParaRPr lang="en-US"/>
        </a:p>
      </dgm:t>
    </dgm:pt>
    <dgm:pt modelId="{1426B348-2474-43B6-8BBF-0A582A17D4BE}">
      <dgm:prSet/>
      <dgm:spPr/>
      <dgm:t>
        <a:bodyPr/>
        <a:lstStyle/>
        <a:p>
          <a:r>
            <a:rPr lang="en-US" b="0" i="0" baseline="0"/>
            <a:t>Discomfort</a:t>
          </a:r>
          <a:endParaRPr lang="en-US"/>
        </a:p>
      </dgm:t>
    </dgm:pt>
    <dgm:pt modelId="{793EB25F-91C2-400B-A818-47E4AB3F4B7B}" type="parTrans" cxnId="{949CD078-566D-404C-B06E-81A31B8E6F10}">
      <dgm:prSet/>
      <dgm:spPr/>
      <dgm:t>
        <a:bodyPr/>
        <a:lstStyle/>
        <a:p>
          <a:endParaRPr lang="en-US"/>
        </a:p>
      </dgm:t>
    </dgm:pt>
    <dgm:pt modelId="{7EBAADB6-8F0F-4F4C-AB31-7EB872420F59}" type="sibTrans" cxnId="{949CD078-566D-404C-B06E-81A31B8E6F10}">
      <dgm:prSet/>
      <dgm:spPr/>
      <dgm:t>
        <a:bodyPr/>
        <a:lstStyle/>
        <a:p>
          <a:endParaRPr lang="en-US"/>
        </a:p>
      </dgm:t>
    </dgm:pt>
    <dgm:pt modelId="{05F07B19-D89A-4B65-B910-1EF909302DDC}">
      <dgm:prSet/>
      <dgm:spPr/>
      <dgm:t>
        <a:bodyPr/>
        <a:lstStyle/>
        <a:p>
          <a:r>
            <a:rPr lang="en-US" b="0" i="0" baseline="0"/>
            <a:t>Caffeine</a:t>
          </a:r>
          <a:endParaRPr lang="en-US"/>
        </a:p>
      </dgm:t>
    </dgm:pt>
    <dgm:pt modelId="{0B097BAC-40CE-4130-8DBD-215CB2A18C88}" type="parTrans" cxnId="{18C941EE-1FB7-469C-9704-310D7A63C4B2}">
      <dgm:prSet/>
      <dgm:spPr/>
      <dgm:t>
        <a:bodyPr/>
        <a:lstStyle/>
        <a:p>
          <a:endParaRPr lang="en-US"/>
        </a:p>
      </dgm:t>
    </dgm:pt>
    <dgm:pt modelId="{6E0C6EA0-A286-4B9C-A900-DAE5602071BE}" type="sibTrans" cxnId="{18C941EE-1FB7-469C-9704-310D7A63C4B2}">
      <dgm:prSet/>
      <dgm:spPr/>
      <dgm:t>
        <a:bodyPr/>
        <a:lstStyle/>
        <a:p>
          <a:endParaRPr lang="en-US"/>
        </a:p>
      </dgm:t>
    </dgm:pt>
    <dgm:pt modelId="{55FF4437-71F9-4065-A6C5-118A3B5EE2DA}">
      <dgm:prSet/>
      <dgm:spPr/>
      <dgm:t>
        <a:bodyPr/>
        <a:lstStyle/>
        <a:p>
          <a:r>
            <a:rPr lang="en-US" b="0" i="0" baseline="0"/>
            <a:t>Screen sensitivity (varies by person)</a:t>
          </a:r>
          <a:endParaRPr lang="en-US"/>
        </a:p>
      </dgm:t>
    </dgm:pt>
    <dgm:pt modelId="{DFBB747E-5AC1-4C4C-89BF-90C4B828FC7B}" type="parTrans" cxnId="{F7DE3A52-9A45-4254-94D9-918EB7BEB053}">
      <dgm:prSet/>
      <dgm:spPr/>
      <dgm:t>
        <a:bodyPr/>
        <a:lstStyle/>
        <a:p>
          <a:endParaRPr lang="en-US"/>
        </a:p>
      </dgm:t>
    </dgm:pt>
    <dgm:pt modelId="{A3297C1A-BAEC-4940-86F7-DAD8461EDB17}" type="sibTrans" cxnId="{F7DE3A52-9A45-4254-94D9-918EB7BEB053}">
      <dgm:prSet/>
      <dgm:spPr/>
      <dgm:t>
        <a:bodyPr/>
        <a:lstStyle/>
        <a:p>
          <a:endParaRPr lang="en-US"/>
        </a:p>
      </dgm:t>
    </dgm:pt>
    <dgm:pt modelId="{761B59FA-AA33-4747-B4BA-1C71F288D95B}" type="pres">
      <dgm:prSet presAssocID="{012ACF52-152D-4731-8302-E9D853BCCEA1}" presName="linear" presStyleCnt="0">
        <dgm:presLayoutVars>
          <dgm:animLvl val="lvl"/>
          <dgm:resizeHandles val="exact"/>
        </dgm:presLayoutVars>
      </dgm:prSet>
      <dgm:spPr/>
    </dgm:pt>
    <dgm:pt modelId="{646B4F41-A073-4CA0-ADC4-567BCC72D308}" type="pres">
      <dgm:prSet presAssocID="{2C01AC9E-DFFB-4C31-849C-865D6B008B0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37108346-052A-4BE3-B713-16DF6D70FDFD}" type="pres">
      <dgm:prSet presAssocID="{FE118187-F243-481F-B491-099C89DC65AE}" presName="spacer" presStyleCnt="0"/>
      <dgm:spPr/>
    </dgm:pt>
    <dgm:pt modelId="{D7776C96-17C0-409B-B9AD-118756FD33CB}" type="pres">
      <dgm:prSet presAssocID="{F48D7615-2B1E-4C14-8045-51DDEB86BD1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4BA7F5C-BE92-46CE-A519-F8C7BA742990}" type="pres">
      <dgm:prSet presAssocID="{D47F8D55-AD61-4D2E-AB52-96DCA1197AB7}" presName="spacer" presStyleCnt="0"/>
      <dgm:spPr/>
    </dgm:pt>
    <dgm:pt modelId="{1B8277DB-5A56-4CF1-985C-9B2D82E3274C}" type="pres">
      <dgm:prSet presAssocID="{6DC6649B-30EA-4E26-A93C-39A789E9423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5DB43B7-F21E-4F58-8A84-64894312724E}" type="pres">
      <dgm:prSet presAssocID="{C6745404-0176-475F-ADB6-D30F2FBB331D}" presName="spacer" presStyleCnt="0"/>
      <dgm:spPr/>
    </dgm:pt>
    <dgm:pt modelId="{37A7A88F-B74C-4E4B-91E2-15F28657ADB0}" type="pres">
      <dgm:prSet presAssocID="{58DA6BDB-5BF6-4B72-9C1B-6890B9598E8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9DD6017-4CC2-4988-BF0D-E34670D19689}" type="pres">
      <dgm:prSet presAssocID="{883D50D5-42C9-4B31-969D-0FAA87E84FA3}" presName="spacer" presStyleCnt="0"/>
      <dgm:spPr/>
    </dgm:pt>
    <dgm:pt modelId="{5686E6C9-C621-43D7-9125-7C3E54911E56}" type="pres">
      <dgm:prSet presAssocID="{1426B348-2474-43B6-8BBF-0A582A17D4B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8B5EF6D-BE0F-4BD5-A140-09C11D01BDEA}" type="pres">
      <dgm:prSet presAssocID="{7EBAADB6-8F0F-4F4C-AB31-7EB872420F59}" presName="spacer" presStyleCnt="0"/>
      <dgm:spPr/>
    </dgm:pt>
    <dgm:pt modelId="{37B50FBE-0906-4815-B3B4-D30CF7432BF6}" type="pres">
      <dgm:prSet presAssocID="{05F07B19-D89A-4B65-B910-1EF909302DDC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3A19DB7-126D-4054-A010-F90E6121C2F4}" type="pres">
      <dgm:prSet presAssocID="{6E0C6EA0-A286-4B9C-A900-DAE5602071BE}" presName="spacer" presStyleCnt="0"/>
      <dgm:spPr/>
    </dgm:pt>
    <dgm:pt modelId="{7F3ACDBC-01A9-416E-8E3D-47804D986EAB}" type="pres">
      <dgm:prSet presAssocID="{55FF4437-71F9-4065-A6C5-118A3B5EE2D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DA47A3D-9F23-49A2-B9E2-69D6F567A7A4}" type="presOf" srcId="{F48D7615-2B1E-4C14-8045-51DDEB86BD11}" destId="{D7776C96-17C0-409B-B9AD-118756FD33CB}" srcOrd="0" destOrd="0" presId="urn:microsoft.com/office/officeart/2005/8/layout/vList2"/>
    <dgm:cxn modelId="{2B68206F-3C8A-40E5-A494-9DC49658C77A}" type="presOf" srcId="{05F07B19-D89A-4B65-B910-1EF909302DDC}" destId="{37B50FBE-0906-4815-B3B4-D30CF7432BF6}" srcOrd="0" destOrd="0" presId="urn:microsoft.com/office/officeart/2005/8/layout/vList2"/>
    <dgm:cxn modelId="{F7DE3A52-9A45-4254-94D9-918EB7BEB053}" srcId="{012ACF52-152D-4731-8302-E9D853BCCEA1}" destId="{55FF4437-71F9-4065-A6C5-118A3B5EE2DA}" srcOrd="6" destOrd="0" parTransId="{DFBB747E-5AC1-4C4C-89BF-90C4B828FC7B}" sibTransId="{A3297C1A-BAEC-4940-86F7-DAD8461EDB17}"/>
    <dgm:cxn modelId="{92554758-EC87-40CD-AB9A-45D8B522BACD}" srcId="{012ACF52-152D-4731-8302-E9D853BCCEA1}" destId="{58DA6BDB-5BF6-4B72-9C1B-6890B9598E8C}" srcOrd="3" destOrd="0" parTransId="{91C8F499-20DF-4965-8878-4650D10357D8}" sibTransId="{883D50D5-42C9-4B31-969D-0FAA87E84FA3}"/>
    <dgm:cxn modelId="{949CD078-566D-404C-B06E-81A31B8E6F10}" srcId="{012ACF52-152D-4731-8302-E9D853BCCEA1}" destId="{1426B348-2474-43B6-8BBF-0A582A17D4BE}" srcOrd="4" destOrd="0" parTransId="{793EB25F-91C2-400B-A818-47E4AB3F4B7B}" sibTransId="{7EBAADB6-8F0F-4F4C-AB31-7EB872420F59}"/>
    <dgm:cxn modelId="{A0989283-A2EF-4A38-9FBE-A0AFFE1925DB}" type="presOf" srcId="{6DC6649B-30EA-4E26-A93C-39A789E9423B}" destId="{1B8277DB-5A56-4CF1-985C-9B2D82E3274C}" srcOrd="0" destOrd="0" presId="urn:microsoft.com/office/officeart/2005/8/layout/vList2"/>
    <dgm:cxn modelId="{A7EC7190-0E32-4019-9DB4-124D6DFC58EE}" type="presOf" srcId="{2C01AC9E-DFFB-4C31-849C-865D6B008B09}" destId="{646B4F41-A073-4CA0-ADC4-567BCC72D308}" srcOrd="0" destOrd="0" presId="urn:microsoft.com/office/officeart/2005/8/layout/vList2"/>
    <dgm:cxn modelId="{731E5F99-4186-47BD-86FC-6B4BC713A613}" type="presOf" srcId="{012ACF52-152D-4731-8302-E9D853BCCEA1}" destId="{761B59FA-AA33-4747-B4BA-1C71F288D95B}" srcOrd="0" destOrd="0" presId="urn:microsoft.com/office/officeart/2005/8/layout/vList2"/>
    <dgm:cxn modelId="{D44CE4C8-CDC6-4E77-9BA5-1DA5902DAC5C}" srcId="{012ACF52-152D-4731-8302-E9D853BCCEA1}" destId="{6DC6649B-30EA-4E26-A93C-39A789E9423B}" srcOrd="2" destOrd="0" parTransId="{17EF60DB-026E-4C33-ADF7-221708EE8237}" sibTransId="{C6745404-0176-475F-ADB6-D30F2FBB331D}"/>
    <dgm:cxn modelId="{69261DE5-E905-4F48-A8D0-49ABE793709C}" type="presOf" srcId="{55FF4437-71F9-4065-A6C5-118A3B5EE2DA}" destId="{7F3ACDBC-01A9-416E-8E3D-47804D986EAB}" srcOrd="0" destOrd="0" presId="urn:microsoft.com/office/officeart/2005/8/layout/vList2"/>
    <dgm:cxn modelId="{191C6DE6-A344-43B2-A4E9-3822821D7A48}" srcId="{012ACF52-152D-4731-8302-E9D853BCCEA1}" destId="{2C01AC9E-DFFB-4C31-849C-865D6B008B09}" srcOrd="0" destOrd="0" parTransId="{8228A5E7-C956-4C13-9C91-983A13B65EC3}" sibTransId="{FE118187-F243-481F-B491-099C89DC65AE}"/>
    <dgm:cxn modelId="{97B7F3E7-5B6C-4ACA-B1FC-DF451BD417E3}" type="presOf" srcId="{1426B348-2474-43B6-8BBF-0A582A17D4BE}" destId="{5686E6C9-C621-43D7-9125-7C3E54911E56}" srcOrd="0" destOrd="0" presId="urn:microsoft.com/office/officeart/2005/8/layout/vList2"/>
    <dgm:cxn modelId="{18C941EE-1FB7-469C-9704-310D7A63C4B2}" srcId="{012ACF52-152D-4731-8302-E9D853BCCEA1}" destId="{05F07B19-D89A-4B65-B910-1EF909302DDC}" srcOrd="5" destOrd="0" parTransId="{0B097BAC-40CE-4130-8DBD-215CB2A18C88}" sibTransId="{6E0C6EA0-A286-4B9C-A900-DAE5602071BE}"/>
    <dgm:cxn modelId="{F97C4FF3-F26E-4966-AE0D-C32D6F7F68D8}" type="presOf" srcId="{58DA6BDB-5BF6-4B72-9C1B-6890B9598E8C}" destId="{37A7A88F-B74C-4E4B-91E2-15F28657ADB0}" srcOrd="0" destOrd="0" presId="urn:microsoft.com/office/officeart/2005/8/layout/vList2"/>
    <dgm:cxn modelId="{CA7B27FE-FD63-48E4-903C-F893E98F20C4}" srcId="{012ACF52-152D-4731-8302-E9D853BCCEA1}" destId="{F48D7615-2B1E-4C14-8045-51DDEB86BD11}" srcOrd="1" destOrd="0" parTransId="{BD8123E0-2817-4BA0-9783-E2018011E149}" sibTransId="{D47F8D55-AD61-4D2E-AB52-96DCA1197AB7}"/>
    <dgm:cxn modelId="{CBC59A6D-9079-458A-9FB1-740011A49638}" type="presParOf" srcId="{761B59FA-AA33-4747-B4BA-1C71F288D95B}" destId="{646B4F41-A073-4CA0-ADC4-567BCC72D308}" srcOrd="0" destOrd="0" presId="urn:microsoft.com/office/officeart/2005/8/layout/vList2"/>
    <dgm:cxn modelId="{2A92D134-AF7C-4279-B11E-A48F8304EE3D}" type="presParOf" srcId="{761B59FA-AA33-4747-B4BA-1C71F288D95B}" destId="{37108346-052A-4BE3-B713-16DF6D70FDFD}" srcOrd="1" destOrd="0" presId="urn:microsoft.com/office/officeart/2005/8/layout/vList2"/>
    <dgm:cxn modelId="{226FF8A1-3F18-415B-838F-E9C232ABB683}" type="presParOf" srcId="{761B59FA-AA33-4747-B4BA-1C71F288D95B}" destId="{D7776C96-17C0-409B-B9AD-118756FD33CB}" srcOrd="2" destOrd="0" presId="urn:microsoft.com/office/officeart/2005/8/layout/vList2"/>
    <dgm:cxn modelId="{BC761FD3-22AD-4360-A766-80BEF450215D}" type="presParOf" srcId="{761B59FA-AA33-4747-B4BA-1C71F288D95B}" destId="{D4BA7F5C-BE92-46CE-A519-F8C7BA742990}" srcOrd="3" destOrd="0" presId="urn:microsoft.com/office/officeart/2005/8/layout/vList2"/>
    <dgm:cxn modelId="{AF6D7395-B952-486A-A47F-F673B66A101A}" type="presParOf" srcId="{761B59FA-AA33-4747-B4BA-1C71F288D95B}" destId="{1B8277DB-5A56-4CF1-985C-9B2D82E3274C}" srcOrd="4" destOrd="0" presId="urn:microsoft.com/office/officeart/2005/8/layout/vList2"/>
    <dgm:cxn modelId="{F2D8F992-6E9D-4417-BBB8-CB458882E6BB}" type="presParOf" srcId="{761B59FA-AA33-4747-B4BA-1C71F288D95B}" destId="{B5DB43B7-F21E-4F58-8A84-64894312724E}" srcOrd="5" destOrd="0" presId="urn:microsoft.com/office/officeart/2005/8/layout/vList2"/>
    <dgm:cxn modelId="{FDE2287B-819A-4472-9E33-C1633B1FB0E7}" type="presParOf" srcId="{761B59FA-AA33-4747-B4BA-1C71F288D95B}" destId="{37A7A88F-B74C-4E4B-91E2-15F28657ADB0}" srcOrd="6" destOrd="0" presId="urn:microsoft.com/office/officeart/2005/8/layout/vList2"/>
    <dgm:cxn modelId="{902CFB24-1EE4-4F4A-B3F5-C226CA3F7CC3}" type="presParOf" srcId="{761B59FA-AA33-4747-B4BA-1C71F288D95B}" destId="{C9DD6017-4CC2-4988-BF0D-E34670D19689}" srcOrd="7" destOrd="0" presId="urn:microsoft.com/office/officeart/2005/8/layout/vList2"/>
    <dgm:cxn modelId="{E4D053E0-9060-48B0-8AB4-B6BA9809ADDF}" type="presParOf" srcId="{761B59FA-AA33-4747-B4BA-1C71F288D95B}" destId="{5686E6C9-C621-43D7-9125-7C3E54911E56}" srcOrd="8" destOrd="0" presId="urn:microsoft.com/office/officeart/2005/8/layout/vList2"/>
    <dgm:cxn modelId="{8FE74680-043D-43E2-BE3C-0CE432B43141}" type="presParOf" srcId="{761B59FA-AA33-4747-B4BA-1C71F288D95B}" destId="{B8B5EF6D-BE0F-4BD5-A140-09C11D01BDEA}" srcOrd="9" destOrd="0" presId="urn:microsoft.com/office/officeart/2005/8/layout/vList2"/>
    <dgm:cxn modelId="{1D4E24E6-BB20-43B5-B191-76F7E4A1C0B4}" type="presParOf" srcId="{761B59FA-AA33-4747-B4BA-1C71F288D95B}" destId="{37B50FBE-0906-4815-B3B4-D30CF7432BF6}" srcOrd="10" destOrd="0" presId="urn:microsoft.com/office/officeart/2005/8/layout/vList2"/>
    <dgm:cxn modelId="{87CBDF18-1AEE-4217-9FA0-8C742941549A}" type="presParOf" srcId="{761B59FA-AA33-4747-B4BA-1C71F288D95B}" destId="{83A19DB7-126D-4054-A010-F90E6121C2F4}" srcOrd="11" destOrd="0" presId="urn:microsoft.com/office/officeart/2005/8/layout/vList2"/>
    <dgm:cxn modelId="{29C5EA1D-20B1-45E2-B7A1-EC28CC4DC8E0}" type="presParOf" srcId="{761B59FA-AA33-4747-B4BA-1C71F288D95B}" destId="{7F3ACDBC-01A9-416E-8E3D-47804D986EA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D649645-EF8E-424C-B9BF-288EF085DB4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C9B6C4-3DF9-4630-869B-509F27EB487A}">
      <dgm:prSet/>
      <dgm:spPr/>
      <dgm:t>
        <a:bodyPr/>
        <a:lstStyle/>
        <a:p>
          <a:r>
            <a:rPr lang="en-GB" b="1"/>
            <a:t>High impact strategies:</a:t>
          </a:r>
          <a:endParaRPr lang="en-US"/>
        </a:p>
      </dgm:t>
    </dgm:pt>
    <dgm:pt modelId="{B1FEA0EF-4F59-4D71-85D2-8FD175982D42}" type="parTrans" cxnId="{2D54B9CD-7796-422C-A7DF-5BBC2B18677C}">
      <dgm:prSet/>
      <dgm:spPr/>
      <dgm:t>
        <a:bodyPr/>
        <a:lstStyle/>
        <a:p>
          <a:endParaRPr lang="en-US"/>
        </a:p>
      </dgm:t>
    </dgm:pt>
    <dgm:pt modelId="{308D553B-74FD-482D-9F8E-59F85693FB9B}" type="sibTrans" cxnId="{2D54B9CD-7796-422C-A7DF-5BBC2B18677C}">
      <dgm:prSet/>
      <dgm:spPr/>
      <dgm:t>
        <a:bodyPr/>
        <a:lstStyle/>
        <a:p>
          <a:endParaRPr lang="en-US"/>
        </a:p>
      </dgm:t>
    </dgm:pt>
    <dgm:pt modelId="{E26E9A7E-FE06-47C7-880B-E0C7B103FC2B}">
      <dgm:prSet/>
      <dgm:spPr/>
      <dgm:t>
        <a:bodyPr/>
        <a:lstStyle/>
        <a:p>
          <a:r>
            <a:rPr lang="en-GB"/>
            <a:t>⭐ Consistent wake time</a:t>
          </a:r>
          <a:br>
            <a:rPr lang="en-GB"/>
          </a:br>
          <a:r>
            <a:rPr lang="en-GB"/>
            <a:t>⭐ Morning daylight exposure</a:t>
          </a:r>
          <a:br>
            <a:rPr lang="en-GB"/>
          </a:br>
          <a:r>
            <a:rPr lang="en-GB"/>
            <a:t>⭐ Calming pre-sleep routine</a:t>
          </a:r>
          <a:br>
            <a:rPr lang="en-GB"/>
          </a:br>
          <a:r>
            <a:rPr lang="en-GB"/>
            <a:t>⭐ Reducing rumination or worry</a:t>
          </a:r>
          <a:br>
            <a:rPr lang="en-GB"/>
          </a:br>
          <a:r>
            <a:rPr lang="en-GB"/>
            <a:t>⭐ Avoiding clock-watching</a:t>
          </a:r>
          <a:endParaRPr lang="en-US"/>
        </a:p>
      </dgm:t>
    </dgm:pt>
    <dgm:pt modelId="{A755DD1E-DADC-4804-9009-08D9B47E5230}" type="parTrans" cxnId="{628E01D2-3788-405F-A169-A850E765E9E1}">
      <dgm:prSet/>
      <dgm:spPr/>
      <dgm:t>
        <a:bodyPr/>
        <a:lstStyle/>
        <a:p>
          <a:endParaRPr lang="en-US"/>
        </a:p>
      </dgm:t>
    </dgm:pt>
    <dgm:pt modelId="{4B2CDC71-1752-49EE-8AA0-BEAAA48115E1}" type="sibTrans" cxnId="{628E01D2-3788-405F-A169-A850E765E9E1}">
      <dgm:prSet/>
      <dgm:spPr/>
      <dgm:t>
        <a:bodyPr/>
        <a:lstStyle/>
        <a:p>
          <a:endParaRPr lang="en-US"/>
        </a:p>
      </dgm:t>
    </dgm:pt>
    <dgm:pt modelId="{2FD9E215-7305-4C48-9D33-FF28EF8824D6}" type="pres">
      <dgm:prSet presAssocID="{FD649645-EF8E-424C-B9BF-288EF085DB4C}" presName="linear" presStyleCnt="0">
        <dgm:presLayoutVars>
          <dgm:animLvl val="lvl"/>
          <dgm:resizeHandles val="exact"/>
        </dgm:presLayoutVars>
      </dgm:prSet>
      <dgm:spPr/>
    </dgm:pt>
    <dgm:pt modelId="{5D4BAA3E-7835-41D2-9308-E245CEA944F1}" type="pres">
      <dgm:prSet presAssocID="{6AC9B6C4-3DF9-4630-869B-509F27EB487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2379862-4318-4B02-B8B7-308721B238BD}" type="pres">
      <dgm:prSet presAssocID="{308D553B-74FD-482D-9F8E-59F85693FB9B}" presName="spacer" presStyleCnt="0"/>
      <dgm:spPr/>
    </dgm:pt>
    <dgm:pt modelId="{C46CF2AC-E7A0-43DF-9331-22D1CDB12336}" type="pres">
      <dgm:prSet presAssocID="{E26E9A7E-FE06-47C7-880B-E0C7B103FC2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DA30902-A86E-4FE9-A7CC-F2D4AB8046D3}" type="presOf" srcId="{E26E9A7E-FE06-47C7-880B-E0C7B103FC2B}" destId="{C46CF2AC-E7A0-43DF-9331-22D1CDB12336}" srcOrd="0" destOrd="0" presId="urn:microsoft.com/office/officeart/2005/8/layout/vList2"/>
    <dgm:cxn modelId="{BF6BA531-252E-4132-AD68-684FBB05F15C}" type="presOf" srcId="{6AC9B6C4-3DF9-4630-869B-509F27EB487A}" destId="{5D4BAA3E-7835-41D2-9308-E245CEA944F1}" srcOrd="0" destOrd="0" presId="urn:microsoft.com/office/officeart/2005/8/layout/vList2"/>
    <dgm:cxn modelId="{2E8A6890-524C-424D-9E50-E828DD24E4D7}" type="presOf" srcId="{FD649645-EF8E-424C-B9BF-288EF085DB4C}" destId="{2FD9E215-7305-4C48-9D33-FF28EF8824D6}" srcOrd="0" destOrd="0" presId="urn:microsoft.com/office/officeart/2005/8/layout/vList2"/>
    <dgm:cxn modelId="{2D54B9CD-7796-422C-A7DF-5BBC2B18677C}" srcId="{FD649645-EF8E-424C-B9BF-288EF085DB4C}" destId="{6AC9B6C4-3DF9-4630-869B-509F27EB487A}" srcOrd="0" destOrd="0" parTransId="{B1FEA0EF-4F59-4D71-85D2-8FD175982D42}" sibTransId="{308D553B-74FD-482D-9F8E-59F85693FB9B}"/>
    <dgm:cxn modelId="{628E01D2-3788-405F-A169-A850E765E9E1}" srcId="{FD649645-EF8E-424C-B9BF-288EF085DB4C}" destId="{E26E9A7E-FE06-47C7-880B-E0C7B103FC2B}" srcOrd="1" destOrd="0" parTransId="{A755DD1E-DADC-4804-9009-08D9B47E5230}" sibTransId="{4B2CDC71-1752-49EE-8AA0-BEAAA48115E1}"/>
    <dgm:cxn modelId="{7BF4250D-0450-4411-82F5-A75CF7D2EBEF}" type="presParOf" srcId="{2FD9E215-7305-4C48-9D33-FF28EF8824D6}" destId="{5D4BAA3E-7835-41D2-9308-E245CEA944F1}" srcOrd="0" destOrd="0" presId="urn:microsoft.com/office/officeart/2005/8/layout/vList2"/>
    <dgm:cxn modelId="{F3E63E21-C20F-4184-8E49-ACB021404501}" type="presParOf" srcId="{2FD9E215-7305-4C48-9D33-FF28EF8824D6}" destId="{42379862-4318-4B02-B8B7-308721B238BD}" srcOrd="1" destOrd="0" presId="urn:microsoft.com/office/officeart/2005/8/layout/vList2"/>
    <dgm:cxn modelId="{8C2AB302-3F7F-405C-BBAA-6D5DE2F02314}" type="presParOf" srcId="{2FD9E215-7305-4C48-9D33-FF28EF8824D6}" destId="{C46CF2AC-E7A0-43DF-9331-22D1CDB1233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3DE7ED3-47B7-472C-830E-5DA836E3613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FC214BE-BCA1-4930-BA37-09E48004DA61}">
      <dgm:prSet/>
      <dgm:spPr/>
      <dgm:t>
        <a:bodyPr/>
        <a:lstStyle/>
        <a:p>
          <a:r>
            <a:rPr lang="en-US"/>
            <a:t>Sleep is influenced by both </a:t>
          </a:r>
          <a:r>
            <a:rPr lang="en-US" b="1"/>
            <a:t>behaviour</a:t>
          </a:r>
          <a:r>
            <a:rPr lang="en-US"/>
            <a:t> and </a:t>
          </a:r>
          <a:r>
            <a:rPr lang="en-US" b="1"/>
            <a:t>beliefs</a:t>
          </a:r>
          <a:r>
            <a:rPr lang="en-US"/>
            <a:t>.</a:t>
          </a:r>
          <a:br>
            <a:rPr lang="en-US"/>
          </a:br>
          <a:r>
            <a:rPr lang="en-US"/>
            <a:t>Routine is the most important factor</a:t>
          </a:r>
        </a:p>
      </dgm:t>
    </dgm:pt>
    <dgm:pt modelId="{FB9DDA43-C303-4832-9720-37AFD5B45370}" type="parTrans" cxnId="{ECF393F1-1A63-4A88-AF5E-42A0990C0FF9}">
      <dgm:prSet/>
      <dgm:spPr/>
      <dgm:t>
        <a:bodyPr/>
        <a:lstStyle/>
        <a:p>
          <a:endParaRPr lang="en-US"/>
        </a:p>
      </dgm:t>
    </dgm:pt>
    <dgm:pt modelId="{08BD61D6-54AB-4CCE-9BAC-77FBE69069B5}" type="sibTrans" cxnId="{ECF393F1-1A63-4A88-AF5E-42A0990C0FF9}">
      <dgm:prSet/>
      <dgm:spPr/>
      <dgm:t>
        <a:bodyPr/>
        <a:lstStyle/>
        <a:p>
          <a:endParaRPr lang="en-US"/>
        </a:p>
      </dgm:t>
    </dgm:pt>
    <dgm:pt modelId="{886D1D8A-2CA8-4626-9319-65EC488F969C}">
      <dgm:prSet/>
      <dgm:spPr/>
      <dgm:t>
        <a:bodyPr/>
        <a:lstStyle/>
        <a:p>
          <a:r>
            <a:rPr lang="en-US"/>
            <a:t>Cognitive factors (worry/rumination) strongly affect sleep</a:t>
          </a:r>
        </a:p>
      </dgm:t>
    </dgm:pt>
    <dgm:pt modelId="{FE1EF126-A85B-42FE-BA5F-4A00BCE13F6A}" type="parTrans" cxnId="{18E479D2-9F49-4934-828E-49D35B151F72}">
      <dgm:prSet/>
      <dgm:spPr/>
      <dgm:t>
        <a:bodyPr/>
        <a:lstStyle/>
        <a:p>
          <a:endParaRPr lang="en-US"/>
        </a:p>
      </dgm:t>
    </dgm:pt>
    <dgm:pt modelId="{CA63364E-A8FA-4C35-9FFB-6C1397B87B42}" type="sibTrans" cxnId="{18E479D2-9F49-4934-828E-49D35B151F72}">
      <dgm:prSet/>
      <dgm:spPr/>
      <dgm:t>
        <a:bodyPr/>
        <a:lstStyle/>
        <a:p>
          <a:endParaRPr lang="en-US"/>
        </a:p>
      </dgm:t>
    </dgm:pt>
    <dgm:pt modelId="{60C15035-5B45-4F9A-9D02-C33113BCA821}">
      <dgm:prSet/>
      <dgm:spPr/>
      <dgm:t>
        <a:bodyPr/>
        <a:lstStyle/>
        <a:p>
          <a:r>
            <a:rPr lang="en-US"/>
            <a:t>Not all classic sleep hygiene tips matter</a:t>
          </a:r>
        </a:p>
      </dgm:t>
    </dgm:pt>
    <dgm:pt modelId="{A6203768-51C7-4F58-A710-456A0187F03B}" type="parTrans" cxnId="{7E19A6B6-15C4-49BA-ADE4-75CD8814FF96}">
      <dgm:prSet/>
      <dgm:spPr/>
      <dgm:t>
        <a:bodyPr/>
        <a:lstStyle/>
        <a:p>
          <a:endParaRPr lang="en-US"/>
        </a:p>
      </dgm:t>
    </dgm:pt>
    <dgm:pt modelId="{C0A898EA-32ED-414E-9881-22EA4D215C24}" type="sibTrans" cxnId="{7E19A6B6-15C4-49BA-ADE4-75CD8814FF96}">
      <dgm:prSet/>
      <dgm:spPr/>
      <dgm:t>
        <a:bodyPr/>
        <a:lstStyle/>
        <a:p>
          <a:endParaRPr lang="en-US"/>
        </a:p>
      </dgm:t>
    </dgm:pt>
    <dgm:pt modelId="{E747B43D-AF51-4DC6-AB7A-DA80D9EF79D6}">
      <dgm:prSet/>
      <dgm:spPr/>
      <dgm:t>
        <a:bodyPr/>
        <a:lstStyle/>
        <a:p>
          <a:r>
            <a:rPr lang="en-US"/>
            <a:t>Personalised strategies work better than one-size-fits-all</a:t>
          </a:r>
        </a:p>
      </dgm:t>
    </dgm:pt>
    <dgm:pt modelId="{AC584828-6D6E-4446-A242-6920A0945ED4}" type="parTrans" cxnId="{1F91F9ED-330E-4ED2-800A-ABF0C7F7F094}">
      <dgm:prSet/>
      <dgm:spPr/>
      <dgm:t>
        <a:bodyPr/>
        <a:lstStyle/>
        <a:p>
          <a:endParaRPr lang="en-US"/>
        </a:p>
      </dgm:t>
    </dgm:pt>
    <dgm:pt modelId="{8EAB330E-FAD6-44BC-9C07-E73EF641C0D1}" type="sibTrans" cxnId="{1F91F9ED-330E-4ED2-800A-ABF0C7F7F094}">
      <dgm:prSet/>
      <dgm:spPr/>
      <dgm:t>
        <a:bodyPr/>
        <a:lstStyle/>
        <a:p>
          <a:endParaRPr lang="en-US"/>
        </a:p>
      </dgm:t>
    </dgm:pt>
    <dgm:pt modelId="{C0346BCA-0C3C-49C3-9846-5308127D092B}" type="pres">
      <dgm:prSet presAssocID="{C3DE7ED3-47B7-472C-830E-5DA836E3613E}" presName="vert0" presStyleCnt="0">
        <dgm:presLayoutVars>
          <dgm:dir/>
          <dgm:animOne val="branch"/>
          <dgm:animLvl val="lvl"/>
        </dgm:presLayoutVars>
      </dgm:prSet>
      <dgm:spPr/>
    </dgm:pt>
    <dgm:pt modelId="{7EBF9EEE-7480-4E56-9D19-43B6BCDBB88F}" type="pres">
      <dgm:prSet presAssocID="{8FC214BE-BCA1-4930-BA37-09E48004DA61}" presName="thickLine" presStyleLbl="alignNode1" presStyleIdx="0" presStyleCnt="4"/>
      <dgm:spPr/>
    </dgm:pt>
    <dgm:pt modelId="{99099C21-0654-4C33-BAA4-68CA6DA170AF}" type="pres">
      <dgm:prSet presAssocID="{8FC214BE-BCA1-4930-BA37-09E48004DA61}" presName="horz1" presStyleCnt="0"/>
      <dgm:spPr/>
    </dgm:pt>
    <dgm:pt modelId="{3CE8CD5F-C562-4D7B-8B94-DD91E41DCC4A}" type="pres">
      <dgm:prSet presAssocID="{8FC214BE-BCA1-4930-BA37-09E48004DA61}" presName="tx1" presStyleLbl="revTx" presStyleIdx="0" presStyleCnt="4"/>
      <dgm:spPr/>
    </dgm:pt>
    <dgm:pt modelId="{A6F22B0A-4BAF-4C96-BDE6-453DED26C75D}" type="pres">
      <dgm:prSet presAssocID="{8FC214BE-BCA1-4930-BA37-09E48004DA61}" presName="vert1" presStyleCnt="0"/>
      <dgm:spPr/>
    </dgm:pt>
    <dgm:pt modelId="{E16AF0E0-EC02-45F6-B797-D652E8CC3CF1}" type="pres">
      <dgm:prSet presAssocID="{886D1D8A-2CA8-4626-9319-65EC488F969C}" presName="thickLine" presStyleLbl="alignNode1" presStyleIdx="1" presStyleCnt="4"/>
      <dgm:spPr/>
    </dgm:pt>
    <dgm:pt modelId="{A2F4B47D-171B-44C4-9324-C8E21BC3A4EB}" type="pres">
      <dgm:prSet presAssocID="{886D1D8A-2CA8-4626-9319-65EC488F969C}" presName="horz1" presStyleCnt="0"/>
      <dgm:spPr/>
    </dgm:pt>
    <dgm:pt modelId="{A4519802-E18F-417A-9A92-DF735577D5D1}" type="pres">
      <dgm:prSet presAssocID="{886D1D8A-2CA8-4626-9319-65EC488F969C}" presName="tx1" presStyleLbl="revTx" presStyleIdx="1" presStyleCnt="4"/>
      <dgm:spPr/>
    </dgm:pt>
    <dgm:pt modelId="{1DFF1AB3-C26F-4327-B9B3-673B40ACA13A}" type="pres">
      <dgm:prSet presAssocID="{886D1D8A-2CA8-4626-9319-65EC488F969C}" presName="vert1" presStyleCnt="0"/>
      <dgm:spPr/>
    </dgm:pt>
    <dgm:pt modelId="{8FA1A660-1F22-4BEC-8440-8A368193B117}" type="pres">
      <dgm:prSet presAssocID="{60C15035-5B45-4F9A-9D02-C33113BCA821}" presName="thickLine" presStyleLbl="alignNode1" presStyleIdx="2" presStyleCnt="4"/>
      <dgm:spPr/>
    </dgm:pt>
    <dgm:pt modelId="{1142CB84-2417-47E3-B74D-E58DD148A7A8}" type="pres">
      <dgm:prSet presAssocID="{60C15035-5B45-4F9A-9D02-C33113BCA821}" presName="horz1" presStyleCnt="0"/>
      <dgm:spPr/>
    </dgm:pt>
    <dgm:pt modelId="{572F4102-8CAB-4B5C-BE62-BDE8DE189A55}" type="pres">
      <dgm:prSet presAssocID="{60C15035-5B45-4F9A-9D02-C33113BCA821}" presName="tx1" presStyleLbl="revTx" presStyleIdx="2" presStyleCnt="4"/>
      <dgm:spPr/>
    </dgm:pt>
    <dgm:pt modelId="{8B636DF7-6B5F-4212-A423-D9CBF0013661}" type="pres">
      <dgm:prSet presAssocID="{60C15035-5B45-4F9A-9D02-C33113BCA821}" presName="vert1" presStyleCnt="0"/>
      <dgm:spPr/>
    </dgm:pt>
    <dgm:pt modelId="{56A53962-5D7D-4534-8D38-3C15B7A7F5A3}" type="pres">
      <dgm:prSet presAssocID="{E747B43D-AF51-4DC6-AB7A-DA80D9EF79D6}" presName="thickLine" presStyleLbl="alignNode1" presStyleIdx="3" presStyleCnt="4"/>
      <dgm:spPr/>
    </dgm:pt>
    <dgm:pt modelId="{E1527755-ED25-41E6-A440-29159F6A581B}" type="pres">
      <dgm:prSet presAssocID="{E747B43D-AF51-4DC6-AB7A-DA80D9EF79D6}" presName="horz1" presStyleCnt="0"/>
      <dgm:spPr/>
    </dgm:pt>
    <dgm:pt modelId="{71E343C6-E08D-400B-9EB9-647AB68E736B}" type="pres">
      <dgm:prSet presAssocID="{E747B43D-AF51-4DC6-AB7A-DA80D9EF79D6}" presName="tx1" presStyleLbl="revTx" presStyleIdx="3" presStyleCnt="4"/>
      <dgm:spPr/>
    </dgm:pt>
    <dgm:pt modelId="{B7EEE505-E6FB-4915-91F6-AFBAE3669BF8}" type="pres">
      <dgm:prSet presAssocID="{E747B43D-AF51-4DC6-AB7A-DA80D9EF79D6}" presName="vert1" presStyleCnt="0"/>
      <dgm:spPr/>
    </dgm:pt>
  </dgm:ptLst>
  <dgm:cxnLst>
    <dgm:cxn modelId="{E1EBA442-FB01-4E82-BC75-0989A2EDD4FC}" type="presOf" srcId="{8FC214BE-BCA1-4930-BA37-09E48004DA61}" destId="{3CE8CD5F-C562-4D7B-8B94-DD91E41DCC4A}" srcOrd="0" destOrd="0" presId="urn:microsoft.com/office/officeart/2008/layout/LinedList"/>
    <dgm:cxn modelId="{BBA1E243-4225-4110-A393-758CEC16F844}" type="presOf" srcId="{886D1D8A-2CA8-4626-9319-65EC488F969C}" destId="{A4519802-E18F-417A-9A92-DF735577D5D1}" srcOrd="0" destOrd="0" presId="urn:microsoft.com/office/officeart/2008/layout/LinedList"/>
    <dgm:cxn modelId="{EEF02B74-FCA8-4D1B-9C64-181C8F98EF53}" type="presOf" srcId="{60C15035-5B45-4F9A-9D02-C33113BCA821}" destId="{572F4102-8CAB-4B5C-BE62-BDE8DE189A55}" srcOrd="0" destOrd="0" presId="urn:microsoft.com/office/officeart/2008/layout/LinedList"/>
    <dgm:cxn modelId="{B2F15279-CCD9-4C73-BEBF-6844007C36CF}" type="presOf" srcId="{C3DE7ED3-47B7-472C-830E-5DA836E3613E}" destId="{C0346BCA-0C3C-49C3-9846-5308127D092B}" srcOrd="0" destOrd="0" presId="urn:microsoft.com/office/officeart/2008/layout/LinedList"/>
    <dgm:cxn modelId="{7E19A6B6-15C4-49BA-ADE4-75CD8814FF96}" srcId="{C3DE7ED3-47B7-472C-830E-5DA836E3613E}" destId="{60C15035-5B45-4F9A-9D02-C33113BCA821}" srcOrd="2" destOrd="0" parTransId="{A6203768-51C7-4F58-A710-456A0187F03B}" sibTransId="{C0A898EA-32ED-414E-9881-22EA4D215C24}"/>
    <dgm:cxn modelId="{18E479D2-9F49-4934-828E-49D35B151F72}" srcId="{C3DE7ED3-47B7-472C-830E-5DA836E3613E}" destId="{886D1D8A-2CA8-4626-9319-65EC488F969C}" srcOrd="1" destOrd="0" parTransId="{FE1EF126-A85B-42FE-BA5F-4A00BCE13F6A}" sibTransId="{CA63364E-A8FA-4C35-9FFB-6C1397B87B42}"/>
    <dgm:cxn modelId="{0D1C71E1-0929-44DB-9429-B1223FD056CA}" type="presOf" srcId="{E747B43D-AF51-4DC6-AB7A-DA80D9EF79D6}" destId="{71E343C6-E08D-400B-9EB9-647AB68E736B}" srcOrd="0" destOrd="0" presId="urn:microsoft.com/office/officeart/2008/layout/LinedList"/>
    <dgm:cxn modelId="{1F91F9ED-330E-4ED2-800A-ABF0C7F7F094}" srcId="{C3DE7ED3-47B7-472C-830E-5DA836E3613E}" destId="{E747B43D-AF51-4DC6-AB7A-DA80D9EF79D6}" srcOrd="3" destOrd="0" parTransId="{AC584828-6D6E-4446-A242-6920A0945ED4}" sibTransId="{8EAB330E-FAD6-44BC-9C07-E73EF641C0D1}"/>
    <dgm:cxn modelId="{ECF393F1-1A63-4A88-AF5E-42A0990C0FF9}" srcId="{C3DE7ED3-47B7-472C-830E-5DA836E3613E}" destId="{8FC214BE-BCA1-4930-BA37-09E48004DA61}" srcOrd="0" destOrd="0" parTransId="{FB9DDA43-C303-4832-9720-37AFD5B45370}" sibTransId="{08BD61D6-54AB-4CCE-9BAC-77FBE69069B5}"/>
    <dgm:cxn modelId="{FBD90003-FC75-4F2B-B8A6-22BC0792D397}" type="presParOf" srcId="{C0346BCA-0C3C-49C3-9846-5308127D092B}" destId="{7EBF9EEE-7480-4E56-9D19-43B6BCDBB88F}" srcOrd="0" destOrd="0" presId="urn:microsoft.com/office/officeart/2008/layout/LinedList"/>
    <dgm:cxn modelId="{7CA4A685-34F2-4347-9F8D-BED324537D53}" type="presParOf" srcId="{C0346BCA-0C3C-49C3-9846-5308127D092B}" destId="{99099C21-0654-4C33-BAA4-68CA6DA170AF}" srcOrd="1" destOrd="0" presId="urn:microsoft.com/office/officeart/2008/layout/LinedList"/>
    <dgm:cxn modelId="{665A79F0-FAB3-4101-AFF7-42B29B6BCE21}" type="presParOf" srcId="{99099C21-0654-4C33-BAA4-68CA6DA170AF}" destId="{3CE8CD5F-C562-4D7B-8B94-DD91E41DCC4A}" srcOrd="0" destOrd="0" presId="urn:microsoft.com/office/officeart/2008/layout/LinedList"/>
    <dgm:cxn modelId="{BE85C99A-A1A5-4194-848B-E7B537BCDD29}" type="presParOf" srcId="{99099C21-0654-4C33-BAA4-68CA6DA170AF}" destId="{A6F22B0A-4BAF-4C96-BDE6-453DED26C75D}" srcOrd="1" destOrd="0" presId="urn:microsoft.com/office/officeart/2008/layout/LinedList"/>
    <dgm:cxn modelId="{60173B46-7E9C-441E-A9EC-21CFF8D7B1A1}" type="presParOf" srcId="{C0346BCA-0C3C-49C3-9846-5308127D092B}" destId="{E16AF0E0-EC02-45F6-B797-D652E8CC3CF1}" srcOrd="2" destOrd="0" presId="urn:microsoft.com/office/officeart/2008/layout/LinedList"/>
    <dgm:cxn modelId="{5BC87DFD-D1E5-4D80-B8CE-253304D4EBC2}" type="presParOf" srcId="{C0346BCA-0C3C-49C3-9846-5308127D092B}" destId="{A2F4B47D-171B-44C4-9324-C8E21BC3A4EB}" srcOrd="3" destOrd="0" presId="urn:microsoft.com/office/officeart/2008/layout/LinedList"/>
    <dgm:cxn modelId="{3B29053C-4158-45D2-9DCF-15C832CCD7C7}" type="presParOf" srcId="{A2F4B47D-171B-44C4-9324-C8E21BC3A4EB}" destId="{A4519802-E18F-417A-9A92-DF735577D5D1}" srcOrd="0" destOrd="0" presId="urn:microsoft.com/office/officeart/2008/layout/LinedList"/>
    <dgm:cxn modelId="{721A8528-A74B-4BD0-B45D-67A2DB9F7075}" type="presParOf" srcId="{A2F4B47D-171B-44C4-9324-C8E21BC3A4EB}" destId="{1DFF1AB3-C26F-4327-B9B3-673B40ACA13A}" srcOrd="1" destOrd="0" presId="urn:microsoft.com/office/officeart/2008/layout/LinedList"/>
    <dgm:cxn modelId="{2B2093BF-4006-4BE3-A4E1-6767157FD30B}" type="presParOf" srcId="{C0346BCA-0C3C-49C3-9846-5308127D092B}" destId="{8FA1A660-1F22-4BEC-8440-8A368193B117}" srcOrd="4" destOrd="0" presId="urn:microsoft.com/office/officeart/2008/layout/LinedList"/>
    <dgm:cxn modelId="{F1453DAA-461C-4D7A-ADC1-4CB54AB11045}" type="presParOf" srcId="{C0346BCA-0C3C-49C3-9846-5308127D092B}" destId="{1142CB84-2417-47E3-B74D-E58DD148A7A8}" srcOrd="5" destOrd="0" presId="urn:microsoft.com/office/officeart/2008/layout/LinedList"/>
    <dgm:cxn modelId="{B36DACB0-894E-4CF8-A0B2-AE142AE16699}" type="presParOf" srcId="{1142CB84-2417-47E3-B74D-E58DD148A7A8}" destId="{572F4102-8CAB-4B5C-BE62-BDE8DE189A55}" srcOrd="0" destOrd="0" presId="urn:microsoft.com/office/officeart/2008/layout/LinedList"/>
    <dgm:cxn modelId="{BC740F21-DC49-49A1-A758-4FA930BB268E}" type="presParOf" srcId="{1142CB84-2417-47E3-B74D-E58DD148A7A8}" destId="{8B636DF7-6B5F-4212-A423-D9CBF0013661}" srcOrd="1" destOrd="0" presId="urn:microsoft.com/office/officeart/2008/layout/LinedList"/>
    <dgm:cxn modelId="{5158155B-D4DF-4423-BF28-EE061C7A67E7}" type="presParOf" srcId="{C0346BCA-0C3C-49C3-9846-5308127D092B}" destId="{56A53962-5D7D-4534-8D38-3C15B7A7F5A3}" srcOrd="6" destOrd="0" presId="urn:microsoft.com/office/officeart/2008/layout/LinedList"/>
    <dgm:cxn modelId="{E40C664A-DD22-4255-9592-7F9602192C2D}" type="presParOf" srcId="{C0346BCA-0C3C-49C3-9846-5308127D092B}" destId="{E1527755-ED25-41E6-A440-29159F6A581B}" srcOrd="7" destOrd="0" presId="urn:microsoft.com/office/officeart/2008/layout/LinedList"/>
    <dgm:cxn modelId="{D45457B1-A1B8-4F23-B6E0-D72D5683B511}" type="presParOf" srcId="{E1527755-ED25-41E6-A440-29159F6A581B}" destId="{71E343C6-E08D-400B-9EB9-647AB68E736B}" srcOrd="0" destOrd="0" presId="urn:microsoft.com/office/officeart/2008/layout/LinedList"/>
    <dgm:cxn modelId="{B1A51303-37F4-4E4C-9C95-E3289BAA62E5}" type="presParOf" srcId="{E1527755-ED25-41E6-A440-29159F6A581B}" destId="{B7EEE505-E6FB-4915-91F6-AFBAE3669B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574B3D-6C38-486D-B5A0-478B798422C4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D9545D6D-913D-40EE-ACA6-6167E211FA61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McAlpine et al. (2023) found:</a:t>
          </a:r>
        </a:p>
      </dsp:txBody>
      <dsp:txXfrm>
        <a:off x="8061" y="5979"/>
        <a:ext cx="3034531" cy="1820718"/>
      </dsp:txXfrm>
    </dsp:sp>
    <dsp:sp modelId="{1FA40E55-3427-4F7C-8A18-1A6778F09899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EEC0AB54-9789-4BC0-A2AD-C550D2C3E98F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Only </a:t>
          </a:r>
          <a:r>
            <a:rPr lang="en-US" sz="2100" b="1" kern="1200"/>
            <a:t>18 of 35</a:t>
          </a:r>
          <a:r>
            <a:rPr lang="en-US" sz="2100" kern="1200"/>
            <a:t> common sleep hygiene behaviours predicted sleep quality</a:t>
          </a:r>
        </a:p>
      </dsp:txBody>
      <dsp:txXfrm>
        <a:off x="3740534" y="5979"/>
        <a:ext cx="3034531" cy="1820718"/>
      </dsp:txXfrm>
    </dsp:sp>
    <dsp:sp modelId="{E7BA9BA8-0586-4D30-B7B5-1C2E45E7E154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CF483CEA-1AA3-40E4-BF75-53069AB5CB55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Many traditional recommendations had </a:t>
          </a:r>
          <a:r>
            <a:rPr lang="en-US" sz="2100" b="1" kern="1200"/>
            <a:t>no meaningful association</a:t>
          </a:r>
          <a:r>
            <a:rPr lang="en-US" sz="2100" kern="1200"/>
            <a:t> with sleep</a:t>
          </a:r>
        </a:p>
      </dsp:txBody>
      <dsp:txXfrm>
        <a:off x="7473007" y="5979"/>
        <a:ext cx="3034531" cy="1820718"/>
      </dsp:txXfrm>
    </dsp:sp>
    <dsp:sp modelId="{2B476AB9-47D3-4826-8091-A87E0C61364B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0C3636F5-80E7-4664-8FC5-1EDDF3A587FF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most important categories were </a:t>
          </a:r>
          <a:r>
            <a:rPr lang="en-US" sz="2100" b="1" kern="1200"/>
            <a:t>routine, cognitive factors, emotional state, and physiology</a:t>
          </a:r>
          <a:endParaRPr lang="en-US" sz="2100" kern="1200"/>
        </a:p>
      </dsp:txBody>
      <dsp:txXfrm>
        <a:off x="8061" y="2524640"/>
        <a:ext cx="3034531" cy="1820718"/>
      </dsp:txXfrm>
    </dsp:sp>
    <dsp:sp modelId="{88599AFA-A152-4AA0-A7FD-8ADE8B6698F3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Key message:</a:t>
          </a:r>
          <a:br>
            <a:rPr lang="en-US" sz="2100" kern="1200"/>
          </a:br>
          <a:r>
            <a:rPr lang="en-US" sz="2100" kern="1200"/>
            <a:t>Not all sleep hygiene tips are equally useful. Some matter far more than others.</a:t>
          </a:r>
        </a:p>
      </dsp:txBody>
      <dsp:txXfrm>
        <a:off x="3740534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C2BFF-4083-47E2-9A66-E06F93FAD1E7}">
      <dsp:nvSpPr>
        <dsp:cNvPr id="0" name=""/>
        <dsp:cNvSpPr/>
      </dsp:nvSpPr>
      <dsp:spPr>
        <a:xfrm>
          <a:off x="0" y="60406"/>
          <a:ext cx="6666833" cy="83845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Immune System Dysfunction</a:t>
          </a:r>
          <a:endParaRPr lang="en-US" sz="2100" kern="1200"/>
        </a:p>
      </dsp:txBody>
      <dsp:txXfrm>
        <a:off x="40930" y="101336"/>
        <a:ext cx="6584973" cy="756591"/>
      </dsp:txXfrm>
    </dsp:sp>
    <dsp:sp modelId="{3FF90FD8-28ED-4D42-BF96-CD9159E09109}">
      <dsp:nvSpPr>
        <dsp:cNvPr id="0" name=""/>
        <dsp:cNvSpPr/>
      </dsp:nvSpPr>
      <dsp:spPr>
        <a:xfrm>
          <a:off x="0" y="959337"/>
          <a:ext cx="6666833" cy="838451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Sleep loss causes </a:t>
          </a:r>
          <a:r>
            <a:rPr lang="en-GB" sz="2100" b="1" kern="1200"/>
            <a:t>chronic low-grade inflammation</a:t>
          </a:r>
          <a:r>
            <a:rPr lang="en-GB" sz="2100" kern="1200"/>
            <a:t>:</a:t>
          </a:r>
          <a:endParaRPr lang="en-US" sz="2100" kern="1200"/>
        </a:p>
      </dsp:txBody>
      <dsp:txXfrm>
        <a:off x="40930" y="1000267"/>
        <a:ext cx="6584973" cy="756591"/>
      </dsp:txXfrm>
    </dsp:sp>
    <dsp:sp modelId="{31032349-5222-4372-9A28-6693E18C147C}">
      <dsp:nvSpPr>
        <dsp:cNvPr id="0" name=""/>
        <dsp:cNvSpPr/>
      </dsp:nvSpPr>
      <dsp:spPr>
        <a:xfrm>
          <a:off x="0" y="1858268"/>
          <a:ext cx="6666833" cy="838451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Impairs both innate and adaptive immunity</a:t>
          </a:r>
          <a:endParaRPr lang="en-US" sz="2100" kern="1200"/>
        </a:p>
      </dsp:txBody>
      <dsp:txXfrm>
        <a:off x="40930" y="1899198"/>
        <a:ext cx="6584973" cy="756591"/>
      </dsp:txXfrm>
    </dsp:sp>
    <dsp:sp modelId="{2F76A5B9-9F5E-4A0A-8A4E-5FEAAF607B54}">
      <dsp:nvSpPr>
        <dsp:cNvPr id="0" name=""/>
        <dsp:cNvSpPr/>
      </dsp:nvSpPr>
      <dsp:spPr>
        <a:xfrm>
          <a:off x="0" y="2757199"/>
          <a:ext cx="6666833" cy="838451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Increased Infection Risk</a:t>
          </a:r>
          <a:endParaRPr lang="en-US" sz="2100" kern="1200"/>
        </a:p>
      </dsp:txBody>
      <dsp:txXfrm>
        <a:off x="40930" y="2798129"/>
        <a:ext cx="6584973" cy="756591"/>
      </dsp:txXfrm>
    </dsp:sp>
    <dsp:sp modelId="{A8A7698D-3ADD-4755-8001-01A76BF2572F}">
      <dsp:nvSpPr>
        <dsp:cNvPr id="0" name=""/>
        <dsp:cNvSpPr/>
      </dsp:nvSpPr>
      <dsp:spPr>
        <a:xfrm>
          <a:off x="0" y="3656131"/>
          <a:ext cx="6666833" cy="838451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Sleep duration ≤5 hours linked with higher rates of respiratory infections</a:t>
          </a:r>
        </a:p>
      </dsp:txBody>
      <dsp:txXfrm>
        <a:off x="40930" y="3697061"/>
        <a:ext cx="6584973" cy="756591"/>
      </dsp:txXfrm>
    </dsp:sp>
    <dsp:sp modelId="{7C5D46CA-196E-4735-A35A-461C415C0DB7}">
      <dsp:nvSpPr>
        <dsp:cNvPr id="0" name=""/>
        <dsp:cNvSpPr/>
      </dsp:nvSpPr>
      <dsp:spPr>
        <a:xfrm>
          <a:off x="0" y="4555062"/>
          <a:ext cx="6666833" cy="838451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Reduced vaccine response (lower antibody production)</a:t>
          </a:r>
          <a:br>
            <a:rPr lang="en-US" sz="2100" kern="1200"/>
          </a:br>
          <a:r>
            <a:rPr lang="en-US" sz="2100" b="1" kern="1200"/>
            <a:t>(Garbarino et al., 2021)</a:t>
          </a:r>
          <a:endParaRPr lang="en-US" sz="2100" kern="1200"/>
        </a:p>
      </dsp:txBody>
      <dsp:txXfrm>
        <a:off x="40930" y="4595992"/>
        <a:ext cx="6584973" cy="7565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AAD546-85BA-4823-9772-A69FA312BA4B}">
      <dsp:nvSpPr>
        <dsp:cNvPr id="0" name=""/>
        <dsp:cNvSpPr/>
      </dsp:nvSpPr>
      <dsp:spPr>
        <a:xfrm>
          <a:off x="0" y="87569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Autoimmune Diseases</a:t>
          </a:r>
          <a:endParaRPr lang="en-US" sz="2500" kern="1200"/>
        </a:p>
      </dsp:txBody>
      <dsp:txXfrm>
        <a:off x="48726" y="136295"/>
        <a:ext cx="6569381" cy="900704"/>
      </dsp:txXfrm>
    </dsp:sp>
    <dsp:sp modelId="{3613D3CE-1888-40F3-81A6-787AB475F25B}">
      <dsp:nvSpPr>
        <dsp:cNvPr id="0" name=""/>
        <dsp:cNvSpPr/>
      </dsp:nvSpPr>
      <dsp:spPr>
        <a:xfrm>
          <a:off x="0" y="1157725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Increases risk of RA, lupus and systemic sclerosis</a:t>
          </a:r>
          <a:endParaRPr lang="en-US" sz="2500" kern="1200"/>
        </a:p>
      </dsp:txBody>
      <dsp:txXfrm>
        <a:off x="48726" y="1206451"/>
        <a:ext cx="6569381" cy="900704"/>
      </dsp:txXfrm>
    </dsp:sp>
    <dsp:sp modelId="{9B9E362C-9583-429F-B42C-048486834372}">
      <dsp:nvSpPr>
        <dsp:cNvPr id="0" name=""/>
        <dsp:cNvSpPr/>
      </dsp:nvSpPr>
      <dsp:spPr>
        <a:xfrm>
          <a:off x="0" y="2227881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 Neurodegeneration</a:t>
          </a:r>
          <a:endParaRPr lang="en-US" sz="2500" kern="1200" dirty="0"/>
        </a:p>
      </dsp:txBody>
      <dsp:txXfrm>
        <a:off x="48726" y="2276607"/>
        <a:ext cx="6569381" cy="900704"/>
      </dsp:txXfrm>
    </dsp:sp>
    <dsp:sp modelId="{FC39E116-6116-4934-AB3F-59391BE6E453}">
      <dsp:nvSpPr>
        <dsp:cNvPr id="0" name=""/>
        <dsp:cNvSpPr/>
      </dsp:nvSpPr>
      <dsp:spPr>
        <a:xfrm>
          <a:off x="0" y="3298038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↑ </a:t>
          </a:r>
          <a:r>
            <a:rPr lang="el-GR" sz="2500" kern="1200"/>
            <a:t>β-</a:t>
          </a:r>
          <a:r>
            <a:rPr lang="en-GB" sz="2500" kern="1200"/>
            <a:t>amyloid and tau accumulation</a:t>
          </a:r>
          <a:endParaRPr lang="en-US" sz="2500" kern="1200"/>
        </a:p>
      </dsp:txBody>
      <dsp:txXfrm>
        <a:off x="48726" y="3346764"/>
        <a:ext cx="6569381" cy="900704"/>
      </dsp:txXfrm>
    </dsp:sp>
    <dsp:sp modelId="{6824FA84-9D57-4A5A-B0B3-47176345D6AE}">
      <dsp:nvSpPr>
        <dsp:cNvPr id="0" name=""/>
        <dsp:cNvSpPr/>
      </dsp:nvSpPr>
      <dsp:spPr>
        <a:xfrm>
          <a:off x="0" y="4368194"/>
          <a:ext cx="6666833" cy="998156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Linked with Alzheimer’s and Parkinson’s disease</a:t>
          </a:r>
          <a:endParaRPr lang="en-US" sz="2500" kern="1200"/>
        </a:p>
      </dsp:txBody>
      <dsp:txXfrm>
        <a:off x="48726" y="4416920"/>
        <a:ext cx="6569381" cy="9007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8BB3B-E284-4FBF-A405-163B2E492D06}">
      <dsp:nvSpPr>
        <dsp:cNvPr id="0" name=""/>
        <dsp:cNvSpPr/>
      </dsp:nvSpPr>
      <dsp:spPr>
        <a:xfrm>
          <a:off x="0" y="105798"/>
          <a:ext cx="6798539" cy="638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Routine (strongest predictor)</a:t>
          </a:r>
          <a:endParaRPr lang="en-US" sz="2600" kern="1200"/>
        </a:p>
      </dsp:txBody>
      <dsp:txXfrm>
        <a:off x="31185" y="136983"/>
        <a:ext cx="6736169" cy="576450"/>
      </dsp:txXfrm>
    </dsp:sp>
    <dsp:sp modelId="{AE2BA632-3B67-4DED-A39A-D9D7E710F76B}">
      <dsp:nvSpPr>
        <dsp:cNvPr id="0" name=""/>
        <dsp:cNvSpPr/>
      </dsp:nvSpPr>
      <dsp:spPr>
        <a:xfrm>
          <a:off x="0" y="819498"/>
          <a:ext cx="6798539" cy="63882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Consistent wake time</a:t>
          </a:r>
          <a:endParaRPr lang="en-US" sz="2600" kern="1200"/>
        </a:p>
      </dsp:txBody>
      <dsp:txXfrm>
        <a:off x="31185" y="850683"/>
        <a:ext cx="6736169" cy="576450"/>
      </dsp:txXfrm>
    </dsp:sp>
    <dsp:sp modelId="{9F784C51-706A-4F29-A879-CE8D58C163F5}">
      <dsp:nvSpPr>
        <dsp:cNvPr id="0" name=""/>
        <dsp:cNvSpPr/>
      </dsp:nvSpPr>
      <dsp:spPr>
        <a:xfrm>
          <a:off x="0" y="1533198"/>
          <a:ext cx="6798539" cy="6388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Consistent sleep duration</a:t>
          </a:r>
          <a:endParaRPr lang="en-US" sz="2600" kern="1200"/>
        </a:p>
      </dsp:txBody>
      <dsp:txXfrm>
        <a:off x="31185" y="1564383"/>
        <a:ext cx="6736169" cy="576450"/>
      </dsp:txXfrm>
    </dsp:sp>
    <dsp:sp modelId="{33712F36-2C09-4D3C-96AC-8D2CB107A4FD}">
      <dsp:nvSpPr>
        <dsp:cNvPr id="0" name=""/>
        <dsp:cNvSpPr/>
      </dsp:nvSpPr>
      <dsp:spPr>
        <a:xfrm>
          <a:off x="0" y="2246898"/>
          <a:ext cx="6798539" cy="63882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Predictable bedtime</a:t>
          </a:r>
          <a:endParaRPr lang="en-US" sz="2600" kern="1200"/>
        </a:p>
      </dsp:txBody>
      <dsp:txXfrm>
        <a:off x="31185" y="2278083"/>
        <a:ext cx="6736169" cy="576450"/>
      </dsp:txXfrm>
    </dsp:sp>
    <dsp:sp modelId="{FE3DAE9C-5AB6-412A-8921-F91D9C206F6B}">
      <dsp:nvSpPr>
        <dsp:cNvPr id="0" name=""/>
        <dsp:cNvSpPr/>
      </dsp:nvSpPr>
      <dsp:spPr>
        <a:xfrm>
          <a:off x="0" y="2960598"/>
          <a:ext cx="6798539" cy="6388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Irregular sleep patterns = poorer sleep quality.</a:t>
          </a:r>
          <a:endParaRPr lang="en-US" sz="2600" kern="1200"/>
        </a:p>
      </dsp:txBody>
      <dsp:txXfrm>
        <a:off x="31185" y="2991783"/>
        <a:ext cx="6736169" cy="5764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F26D6A-EDAC-435A-84F6-61050AC1D4A8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8F7A10A-A04F-40B3-973C-CF8C445E575E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Worry about sleep</a:t>
          </a:r>
        </a:p>
      </dsp:txBody>
      <dsp:txXfrm>
        <a:off x="1228411" y="621955"/>
        <a:ext cx="1919362" cy="1919362"/>
      </dsp:txXfrm>
    </dsp:sp>
    <dsp:sp modelId="{8976FECF-A0DD-4568-A42C-8A510B65981E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Checking the clock</a:t>
          </a:r>
        </a:p>
      </dsp:txBody>
      <dsp:txXfrm>
        <a:off x="3519058" y="621955"/>
        <a:ext cx="1919362" cy="1919362"/>
      </dsp:txXfrm>
    </dsp:sp>
    <dsp:sp modelId="{DFB359F0-4BA6-4A82-B493-9E74F63974AE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Thinking about consequences of poor sleep</a:t>
          </a:r>
        </a:p>
      </dsp:txBody>
      <dsp:txXfrm>
        <a:off x="1228411" y="2912601"/>
        <a:ext cx="1919362" cy="1919362"/>
      </dsp:txXfrm>
    </dsp:sp>
    <dsp:sp modelId="{40A4BC32-D963-452F-AB9F-15565FFA8FF6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Mental overactivity is a major barrier to sleep onset.</a:t>
          </a:r>
        </a:p>
      </dsp:txBody>
      <dsp:txXfrm>
        <a:off x="3519058" y="2912601"/>
        <a:ext cx="1919362" cy="19193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2335F-0CE5-4BFA-A193-7F114114A3AE}">
      <dsp:nvSpPr>
        <dsp:cNvPr id="0" name=""/>
        <dsp:cNvSpPr/>
      </dsp:nvSpPr>
      <dsp:spPr>
        <a:xfrm>
          <a:off x="0" y="33439"/>
          <a:ext cx="6666833" cy="12776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Stress</a:t>
          </a:r>
        </a:p>
      </dsp:txBody>
      <dsp:txXfrm>
        <a:off x="62369" y="95808"/>
        <a:ext cx="6542095" cy="1152902"/>
      </dsp:txXfrm>
    </dsp:sp>
    <dsp:sp modelId="{82249F01-D206-4C4D-B87A-02741455A4EC}">
      <dsp:nvSpPr>
        <dsp:cNvPr id="0" name=""/>
        <dsp:cNvSpPr/>
      </dsp:nvSpPr>
      <dsp:spPr>
        <a:xfrm>
          <a:off x="0" y="1403239"/>
          <a:ext cx="6666833" cy="127764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Upset before bed</a:t>
          </a:r>
        </a:p>
      </dsp:txBody>
      <dsp:txXfrm>
        <a:off x="62369" y="1465608"/>
        <a:ext cx="6542095" cy="1152902"/>
      </dsp:txXfrm>
    </dsp:sp>
    <dsp:sp modelId="{3DDFDC3F-5479-49B7-8F07-67DF09CEF8A7}">
      <dsp:nvSpPr>
        <dsp:cNvPr id="0" name=""/>
        <dsp:cNvSpPr/>
      </dsp:nvSpPr>
      <dsp:spPr>
        <a:xfrm>
          <a:off x="0" y="2773040"/>
          <a:ext cx="6666833" cy="127764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No time to unwind</a:t>
          </a:r>
        </a:p>
      </dsp:txBody>
      <dsp:txXfrm>
        <a:off x="62369" y="2835409"/>
        <a:ext cx="6542095" cy="1152902"/>
      </dsp:txXfrm>
    </dsp:sp>
    <dsp:sp modelId="{336C6D9B-01DF-4B72-A51F-6767F42654F1}">
      <dsp:nvSpPr>
        <dsp:cNvPr id="0" name=""/>
        <dsp:cNvSpPr/>
      </dsp:nvSpPr>
      <dsp:spPr>
        <a:xfrm>
          <a:off x="0" y="4142840"/>
          <a:ext cx="6666833" cy="127764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High emotional arousal = disrupted sleep.</a:t>
          </a:r>
        </a:p>
      </dsp:txBody>
      <dsp:txXfrm>
        <a:off x="62369" y="4205209"/>
        <a:ext cx="6542095" cy="11529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AFDC7E-73D5-44BB-9F90-8190D85AE0EE}">
      <dsp:nvSpPr>
        <dsp:cNvPr id="0" name=""/>
        <dsp:cNvSpPr/>
      </dsp:nvSpPr>
      <dsp:spPr>
        <a:xfrm>
          <a:off x="0" y="642019"/>
          <a:ext cx="6666833" cy="9582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Daylight exposure</a:t>
          </a:r>
          <a:endParaRPr lang="en-US" sz="3900" kern="1200"/>
        </a:p>
      </dsp:txBody>
      <dsp:txXfrm>
        <a:off x="46777" y="688796"/>
        <a:ext cx="6573279" cy="864676"/>
      </dsp:txXfrm>
    </dsp:sp>
    <dsp:sp modelId="{9C1C238C-4E13-4935-BA12-3118BC958DDC}">
      <dsp:nvSpPr>
        <dsp:cNvPr id="0" name=""/>
        <dsp:cNvSpPr/>
      </dsp:nvSpPr>
      <dsp:spPr>
        <a:xfrm>
          <a:off x="0" y="1712569"/>
          <a:ext cx="6666833" cy="95823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Comfort</a:t>
          </a:r>
          <a:endParaRPr lang="en-US" sz="3900" kern="1200"/>
        </a:p>
      </dsp:txBody>
      <dsp:txXfrm>
        <a:off x="46777" y="1759346"/>
        <a:ext cx="6573279" cy="864676"/>
      </dsp:txXfrm>
    </dsp:sp>
    <dsp:sp modelId="{9AAE8FE3-E932-42E8-AB54-2474E58950A3}">
      <dsp:nvSpPr>
        <dsp:cNvPr id="0" name=""/>
        <dsp:cNvSpPr/>
      </dsp:nvSpPr>
      <dsp:spPr>
        <a:xfrm>
          <a:off x="0" y="2783119"/>
          <a:ext cx="6666833" cy="95823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Ventilation</a:t>
          </a:r>
          <a:endParaRPr lang="en-US" sz="3900" kern="1200"/>
        </a:p>
      </dsp:txBody>
      <dsp:txXfrm>
        <a:off x="46777" y="2829896"/>
        <a:ext cx="6573279" cy="864676"/>
      </dsp:txXfrm>
    </dsp:sp>
    <dsp:sp modelId="{8FE8DC68-E2A1-4751-8961-072A544ADFA1}">
      <dsp:nvSpPr>
        <dsp:cNvPr id="0" name=""/>
        <dsp:cNvSpPr/>
      </dsp:nvSpPr>
      <dsp:spPr>
        <a:xfrm>
          <a:off x="0" y="3853670"/>
          <a:ext cx="6666833" cy="95823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0" i="0" kern="1200" baseline="0"/>
            <a:t>Going to bed hungry or thirsty</a:t>
          </a:r>
          <a:endParaRPr lang="en-US" sz="3900" kern="1200"/>
        </a:p>
      </dsp:txBody>
      <dsp:txXfrm>
        <a:off x="46777" y="3900447"/>
        <a:ext cx="6573279" cy="8646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B4F41-A073-4CA0-ADC4-567BCC72D308}">
      <dsp:nvSpPr>
        <dsp:cNvPr id="0" name=""/>
        <dsp:cNvSpPr/>
      </dsp:nvSpPr>
      <dsp:spPr>
        <a:xfrm>
          <a:off x="0" y="17181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Stress and overthinking (</a:t>
          </a:r>
          <a:r>
            <a:rPr lang="en-US" sz="2700" b="1" i="0" kern="1200" baseline="0"/>
            <a:t>major predictor</a:t>
          </a:r>
          <a:r>
            <a:rPr lang="en-US" sz="2700" b="0" i="0" kern="1200" baseline="0"/>
            <a:t>)</a:t>
          </a:r>
          <a:endParaRPr lang="en-US" sz="2700" kern="1200"/>
        </a:p>
      </dsp:txBody>
      <dsp:txXfrm>
        <a:off x="32384" y="204199"/>
        <a:ext cx="6602065" cy="598621"/>
      </dsp:txXfrm>
    </dsp:sp>
    <dsp:sp modelId="{D7776C96-17C0-409B-B9AD-118756FD33CB}">
      <dsp:nvSpPr>
        <dsp:cNvPr id="0" name=""/>
        <dsp:cNvSpPr/>
      </dsp:nvSpPr>
      <dsp:spPr>
        <a:xfrm>
          <a:off x="0" y="91296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Rumination or clock-checking</a:t>
          </a:r>
          <a:endParaRPr lang="en-US" sz="2700" kern="1200"/>
        </a:p>
      </dsp:txBody>
      <dsp:txXfrm>
        <a:off x="32384" y="945349"/>
        <a:ext cx="6602065" cy="598621"/>
      </dsp:txXfrm>
    </dsp:sp>
    <dsp:sp modelId="{1B8277DB-5A56-4CF1-985C-9B2D82E3274C}">
      <dsp:nvSpPr>
        <dsp:cNvPr id="0" name=""/>
        <dsp:cNvSpPr/>
      </dsp:nvSpPr>
      <dsp:spPr>
        <a:xfrm>
          <a:off x="0" y="165411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Inconsistent routine</a:t>
          </a:r>
          <a:endParaRPr lang="en-US" sz="2700" kern="1200"/>
        </a:p>
      </dsp:txBody>
      <dsp:txXfrm>
        <a:off x="32384" y="1686499"/>
        <a:ext cx="6602065" cy="598621"/>
      </dsp:txXfrm>
    </dsp:sp>
    <dsp:sp modelId="{37A7A88F-B74C-4E4B-91E2-15F28657ADB0}">
      <dsp:nvSpPr>
        <dsp:cNvPr id="0" name=""/>
        <dsp:cNvSpPr/>
      </dsp:nvSpPr>
      <dsp:spPr>
        <a:xfrm>
          <a:off x="0" y="239526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Lack of daylight</a:t>
          </a:r>
          <a:endParaRPr lang="en-US" sz="2700" kern="1200"/>
        </a:p>
      </dsp:txBody>
      <dsp:txXfrm>
        <a:off x="32384" y="2427649"/>
        <a:ext cx="6602065" cy="598621"/>
      </dsp:txXfrm>
    </dsp:sp>
    <dsp:sp modelId="{5686E6C9-C621-43D7-9125-7C3E54911E56}">
      <dsp:nvSpPr>
        <dsp:cNvPr id="0" name=""/>
        <dsp:cNvSpPr/>
      </dsp:nvSpPr>
      <dsp:spPr>
        <a:xfrm>
          <a:off x="0" y="313641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Discomfort</a:t>
          </a:r>
          <a:endParaRPr lang="en-US" sz="2700" kern="1200"/>
        </a:p>
      </dsp:txBody>
      <dsp:txXfrm>
        <a:off x="32384" y="3168799"/>
        <a:ext cx="6602065" cy="598621"/>
      </dsp:txXfrm>
    </dsp:sp>
    <dsp:sp modelId="{37B50FBE-0906-4815-B3B4-D30CF7432BF6}">
      <dsp:nvSpPr>
        <dsp:cNvPr id="0" name=""/>
        <dsp:cNvSpPr/>
      </dsp:nvSpPr>
      <dsp:spPr>
        <a:xfrm>
          <a:off x="0" y="387756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Caffeine</a:t>
          </a:r>
          <a:endParaRPr lang="en-US" sz="2700" kern="1200"/>
        </a:p>
      </dsp:txBody>
      <dsp:txXfrm>
        <a:off x="32384" y="3909949"/>
        <a:ext cx="6602065" cy="598621"/>
      </dsp:txXfrm>
    </dsp:sp>
    <dsp:sp modelId="{7F3ACDBC-01A9-416E-8E3D-47804D986EAB}">
      <dsp:nvSpPr>
        <dsp:cNvPr id="0" name=""/>
        <dsp:cNvSpPr/>
      </dsp:nvSpPr>
      <dsp:spPr>
        <a:xfrm>
          <a:off x="0" y="4618715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Screen sensitivity (varies by person)</a:t>
          </a:r>
          <a:endParaRPr lang="en-US" sz="2700" kern="1200"/>
        </a:p>
      </dsp:txBody>
      <dsp:txXfrm>
        <a:off x="32384" y="4651099"/>
        <a:ext cx="6602065" cy="5986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4BAA3E-7835-41D2-9308-E245CEA944F1}">
      <dsp:nvSpPr>
        <dsp:cNvPr id="0" name=""/>
        <dsp:cNvSpPr/>
      </dsp:nvSpPr>
      <dsp:spPr>
        <a:xfrm>
          <a:off x="0" y="20795"/>
          <a:ext cx="6666833" cy="266584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High impact strategies:</a:t>
          </a:r>
          <a:endParaRPr lang="en-US" sz="2800" kern="1200"/>
        </a:p>
      </dsp:txBody>
      <dsp:txXfrm>
        <a:off x="130136" y="150931"/>
        <a:ext cx="6406561" cy="2405573"/>
      </dsp:txXfrm>
    </dsp:sp>
    <dsp:sp modelId="{C46CF2AC-E7A0-43DF-9331-22D1CDB12336}">
      <dsp:nvSpPr>
        <dsp:cNvPr id="0" name=""/>
        <dsp:cNvSpPr/>
      </dsp:nvSpPr>
      <dsp:spPr>
        <a:xfrm>
          <a:off x="0" y="2767280"/>
          <a:ext cx="6666833" cy="2665845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⭐ Consistent wake time</a:t>
          </a:r>
          <a:br>
            <a:rPr lang="en-GB" sz="2800" kern="1200"/>
          </a:br>
          <a:r>
            <a:rPr lang="en-GB" sz="2800" kern="1200"/>
            <a:t>⭐ Morning daylight exposure</a:t>
          </a:r>
          <a:br>
            <a:rPr lang="en-GB" sz="2800" kern="1200"/>
          </a:br>
          <a:r>
            <a:rPr lang="en-GB" sz="2800" kern="1200"/>
            <a:t>⭐ Calming pre-sleep routine</a:t>
          </a:r>
          <a:br>
            <a:rPr lang="en-GB" sz="2800" kern="1200"/>
          </a:br>
          <a:r>
            <a:rPr lang="en-GB" sz="2800" kern="1200"/>
            <a:t>⭐ Reducing rumination or worry</a:t>
          </a:r>
          <a:br>
            <a:rPr lang="en-GB" sz="2800" kern="1200"/>
          </a:br>
          <a:r>
            <a:rPr lang="en-GB" sz="2800" kern="1200"/>
            <a:t>⭐ Avoiding clock-watching</a:t>
          </a:r>
          <a:endParaRPr lang="en-US" sz="2800" kern="1200"/>
        </a:p>
      </dsp:txBody>
      <dsp:txXfrm>
        <a:off x="130136" y="2897416"/>
        <a:ext cx="6406561" cy="240557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F9EEE-7480-4E56-9D19-43B6BCDBB88F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E8CD5F-C562-4D7B-8B94-DD91E41DCC4A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Sleep is influenced by both </a:t>
          </a:r>
          <a:r>
            <a:rPr lang="en-US" sz="2700" b="1" kern="1200"/>
            <a:t>behaviour</a:t>
          </a:r>
          <a:r>
            <a:rPr lang="en-US" sz="2700" kern="1200"/>
            <a:t> and </a:t>
          </a:r>
          <a:r>
            <a:rPr lang="en-US" sz="2700" b="1" kern="1200"/>
            <a:t>beliefs</a:t>
          </a:r>
          <a:r>
            <a:rPr lang="en-US" sz="2700" kern="1200"/>
            <a:t>.</a:t>
          </a:r>
          <a:br>
            <a:rPr lang="en-US" sz="2700" kern="1200"/>
          </a:br>
          <a:r>
            <a:rPr lang="en-US" sz="2700" kern="1200"/>
            <a:t>Routine is the most important factor</a:t>
          </a:r>
        </a:p>
      </dsp:txBody>
      <dsp:txXfrm>
        <a:off x="0" y="0"/>
        <a:ext cx="6666833" cy="1363480"/>
      </dsp:txXfrm>
    </dsp:sp>
    <dsp:sp modelId="{E16AF0E0-EC02-45F6-B797-D652E8CC3CF1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519802-E18F-417A-9A92-DF735577D5D1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Cognitive factors (worry/rumination) strongly affect sleep</a:t>
          </a:r>
        </a:p>
      </dsp:txBody>
      <dsp:txXfrm>
        <a:off x="0" y="1363480"/>
        <a:ext cx="6666833" cy="1363480"/>
      </dsp:txXfrm>
    </dsp:sp>
    <dsp:sp modelId="{8FA1A660-1F22-4BEC-8440-8A368193B117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2F4102-8CAB-4B5C-BE62-BDE8DE189A55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Not all classic sleep hygiene tips matter</a:t>
          </a:r>
        </a:p>
      </dsp:txBody>
      <dsp:txXfrm>
        <a:off x="0" y="2726960"/>
        <a:ext cx="6666833" cy="1363480"/>
      </dsp:txXfrm>
    </dsp:sp>
    <dsp:sp modelId="{56A53962-5D7D-4534-8D38-3C15B7A7F5A3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E343C6-E08D-400B-9EB9-647AB68E736B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Personalised strategies work better than one-size-fits-all</a:t>
          </a:r>
        </a:p>
      </dsp:txBody>
      <dsp:txXfrm>
        <a:off x="0" y="4090440"/>
        <a:ext cx="6666833" cy="1363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F4DAB-5B05-4E26-BA0D-C7D866B0CB1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39E109-ABA9-4CEC-90AD-EEF1E77DC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088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39E109-ABA9-4CEC-90AD-EEF1E77DC1D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279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D2DAE-B431-54B7-5ED6-82F80140A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FCC36-DFC8-A868-ED9E-57648AEE16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BFB41-6C11-F420-6985-6FD8F9DD6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8D7EF-D3CA-D00E-DAD7-CF4453D4F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EE3FC-50A3-79F9-B00F-79F793834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782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D73C5-7166-1F95-BF26-E0176C964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81EE2-E122-ADD3-DF34-5605F3563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1461-200E-226B-AD28-1D99F8FDA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92ACED-7CE3-4BDE-FF3F-0A5EC674A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9F9AB-B38B-4FB1-A2D7-B389C2F27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93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8551D-9EC1-3650-1288-1F6EC716B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D7872D-5B32-8ABC-0ABB-853A51113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0BB80-00AB-1FAF-1A05-A6CA18B9F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2C761-3041-E2E2-79A5-E945B845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6245E-CA42-12F0-2C45-9F65C0672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756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DB8F6-03FC-8DB3-80BD-61F8471D3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BC34C-B52E-059F-5195-E33A28CCFD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6BA9E2-641E-1FFE-5499-AA9672174B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A482AB-40CC-68D5-8A48-CB249C51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61C8B-E8F1-6FD7-944A-23DBE187C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CD746B-C4A5-C05F-C5C1-EB04E7F7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264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87ABF-E053-A005-E766-E86171CF8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6D591-5D9A-0073-F416-240FD235C6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E89A3F-D2FF-CEBC-01D2-D349C0407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BBA4F3-9ED4-5763-66E8-81DE7C685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2FC499-8BB0-DBE5-0D2F-A9E302F010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DC2B9B-1117-32B8-3164-B0CEEB517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C69854-62BD-AF04-9367-36C408F6E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EC978E-EA85-CCD2-F2E0-98CA81426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82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9D936-B6E7-B54A-8A1C-8858B12A7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1D2F01-B8C4-8F72-30BA-E36FFE7FC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FC05D-C8AB-55F4-9EA7-142F0C757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8EC99A-1E90-CBC2-4264-ABDC686C1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676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2EEF8B-5DFC-1D42-36BE-E6A5A35AB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EC8DAF-353B-4398-F7CF-E6CDB346B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E71220-C6B6-BD57-D100-99E2EA262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92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6A31-CDB4-9178-7420-84FCF96B4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2A9EC-A9B8-744B-8A51-568B97949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CB8A74-9DF4-14A9-67E2-CAAC168188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2DDFFB-0723-71ED-B778-5684B55F6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878C16-EBC8-E61C-1209-7CA8A9B8E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17413-47B3-DFEA-3A90-12EC42855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744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5FB56-7B80-5BFD-F1EB-0FF933DFB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3888A2-9F63-9B25-D35D-3D0BFF78BB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E6BB0-512C-5895-6E78-BBAA402FB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ED5392-9C0B-B939-9228-CFDE50B26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212CB-FF85-9F40-0426-1AEC81724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8CBDE2-6EFA-896E-0C4C-A8CC7336B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59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EE0E6-1405-2914-71C4-E1AB694D0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AAC418-4063-4D40-89B6-655ECCB79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44E7D-819B-223C-8510-6A1100D27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4AA0A-E2E0-E737-A679-53C9C486D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61678-16D6-3474-FC8D-E90771662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3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E0C9A0-670E-FFAC-FDAE-43E809810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A0CB93-392B-7DF0-3EC8-9A519A9645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0F42F-4F99-357E-416F-63E8A402C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518FB-10CE-56AA-378F-8921E46A4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30466-CE3B-235E-F132-4C790FF49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379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6CBA61-CB45-2140-6F29-8D8C79BEE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00E89-06F8-750C-1075-FAF48260C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A3214-E4C8-33EF-C50F-A6FB5601E8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62536F-DB82-427B-992B-6CC5FCF4E657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0AEAB-35BE-3308-A66A-9C8300ABD3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FC158-2DF3-CCF5-3F07-68C33BEFD4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C9C0CB-7EA5-47AC-B840-93F881217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016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C72DC17-636D-C0CD-1040-0401F2093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Sleep Hygiene: How Sleep Affects Your Body, Brain, and Mood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0CACB7-971B-126E-7BC0-C0FA0ADBD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Welcome to this interactive lesson on sleep hygiene.</a:t>
            </a:r>
            <a:br>
              <a:rPr lang="en-US" dirty="0"/>
            </a:br>
            <a:r>
              <a:rPr lang="en-US" dirty="0"/>
              <a:t>In this session, you will learn:</a:t>
            </a:r>
          </a:p>
          <a:p>
            <a:r>
              <a:rPr lang="en-US" dirty="0"/>
              <a:t>Why sleep is important</a:t>
            </a:r>
          </a:p>
          <a:p>
            <a:r>
              <a:rPr lang="en-US" dirty="0"/>
              <a:t>What happens when we don’t sleep enough</a:t>
            </a:r>
          </a:p>
          <a:p>
            <a:r>
              <a:rPr lang="en-US" dirty="0"/>
              <a:t>How blue light affects your brain</a:t>
            </a:r>
          </a:p>
          <a:p>
            <a:r>
              <a:rPr lang="en-US" dirty="0"/>
              <a:t>Ways you can improve your sleep</a:t>
            </a:r>
          </a:p>
          <a:p>
            <a:r>
              <a:rPr lang="en-US" dirty="0"/>
              <a:t>Complete a Personal Sleep Audit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279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74692-1FA1-38D5-2687-C4546A2ED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Why Sleep Matters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D3C83-6AFF-9930-3A28-7429DC1BA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000"/>
              <a:t>Sleep affects four key areas:</a:t>
            </a:r>
          </a:p>
          <a:p>
            <a:r>
              <a:rPr lang="en-US" sz="2000" b="1"/>
              <a:t>Body</a:t>
            </a:r>
            <a:r>
              <a:rPr lang="en-US" sz="2000"/>
              <a:t> – immunity, repair, hormones</a:t>
            </a:r>
          </a:p>
          <a:p>
            <a:r>
              <a:rPr lang="en-US" sz="2000" b="1"/>
              <a:t>Brain</a:t>
            </a:r>
            <a:r>
              <a:rPr lang="en-US" sz="2000"/>
              <a:t> – memory, concentration</a:t>
            </a:r>
          </a:p>
          <a:p>
            <a:r>
              <a:rPr lang="en-US" sz="2000" b="1"/>
              <a:t>Emotions</a:t>
            </a:r>
            <a:r>
              <a:rPr lang="en-US" sz="2000"/>
              <a:t> – mood, resilience</a:t>
            </a:r>
          </a:p>
          <a:p>
            <a:r>
              <a:rPr lang="en-US" sz="2000" b="1"/>
              <a:t>Performance</a:t>
            </a:r>
            <a:r>
              <a:rPr lang="en-US" sz="2000"/>
              <a:t> – speed, accuracy</a:t>
            </a:r>
          </a:p>
          <a:p>
            <a:pPr marL="0" indent="0">
              <a:buNone/>
            </a:pPr>
            <a:br>
              <a:rPr lang="en-US" sz="2000"/>
            </a:br>
            <a:r>
              <a:rPr lang="en-US" sz="2000"/>
              <a:t>(Walker, 2017)  </a:t>
            </a:r>
          </a:p>
          <a:p>
            <a:endParaRPr lang="en-GB" sz="2000"/>
          </a:p>
        </p:txBody>
      </p:sp>
      <p:pic>
        <p:nvPicPr>
          <p:cNvPr id="7" name="Picture 6" descr="A diagram of a diagram">
            <a:extLst>
              <a:ext uri="{FF2B5EF4-FFF2-40B4-BE49-F238E27FC236}">
                <a16:creationId xmlns:a16="http://schemas.microsoft.com/office/drawing/2014/main" id="{85624A68-9946-33D6-1027-58721153C9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4" r="1675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E3627E9E-5E94-6B9E-0464-9A39BC443C7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6AFF3BB4-1F70-9569-3919-C48AE42BE08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85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238E8-B4B1-AD25-776D-3DE17499E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Pause for thought </a:t>
            </a:r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white button with black text&#10;&#10;AI-generated content may be incorrect.">
            <a:extLst>
              <a:ext uri="{FF2B5EF4-FFF2-40B4-BE49-F238E27FC236}">
                <a16:creationId xmlns:a16="http://schemas.microsoft.com/office/drawing/2014/main" id="{BD2DA476-DA3D-E224-4A87-8DB6A3D130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BEB1D-5668-5534-FDB6-CADFE6D61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US" b="1" dirty="0"/>
              <a:t>Q:</a:t>
            </a:r>
            <a:r>
              <a:rPr lang="en-US" dirty="0"/>
              <a:t> Which area of health do YOU feel most affected when you sleep poorly?</a:t>
            </a:r>
            <a:br>
              <a:rPr lang="en-US" dirty="0"/>
            </a:br>
            <a:r>
              <a:rPr lang="en-US" b="1" dirty="0"/>
              <a:t>Answer:</a:t>
            </a:r>
            <a:r>
              <a:rPr lang="en-US" dirty="0"/>
              <a:t> Open reflection.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882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D9660-28C3-2128-ACC0-1987445DF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sz="2800" b="1"/>
              <a:t>Stages of Sleep &amp; Why Each One Matters</a:t>
            </a:r>
            <a:br>
              <a:rPr lang="en-US" sz="2800" b="1"/>
            </a:br>
            <a:endParaRPr lang="en-GB" sz="28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5F06DE44-47CB-2DE9-CF8F-1A80C7348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7BF1B-AC2C-D31E-EBC5-5B9ED90DD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 lnSpcReduction="10000"/>
          </a:bodyPr>
          <a:lstStyle/>
          <a:p>
            <a:r>
              <a:rPr lang="en-US" sz="2400" b="1" dirty="0"/>
              <a:t>NREM Stage 1 (N1) – Light Sleep</a:t>
            </a:r>
          </a:p>
          <a:p>
            <a:r>
              <a:rPr lang="en-US" sz="2400" b="1" dirty="0"/>
              <a:t>What happens:</a:t>
            </a:r>
            <a:endParaRPr lang="en-US" sz="2400" dirty="0"/>
          </a:p>
          <a:p>
            <a:r>
              <a:rPr lang="en-US" sz="2400" dirty="0"/>
              <a:t>Transition from wakefulness</a:t>
            </a:r>
          </a:p>
          <a:p>
            <a:r>
              <a:rPr lang="en-US" sz="2400" dirty="0"/>
              <a:t>Muscles relax</a:t>
            </a:r>
          </a:p>
          <a:p>
            <a:r>
              <a:rPr lang="en-US" sz="2400" dirty="0"/>
              <a:t>Breathing and heart rate slow</a:t>
            </a:r>
          </a:p>
          <a:p>
            <a:r>
              <a:rPr lang="en-US" sz="2400" b="1" dirty="0"/>
              <a:t>If you don’t get enough:</a:t>
            </a:r>
            <a:endParaRPr lang="en-US" sz="2400" dirty="0"/>
          </a:p>
          <a:p>
            <a:r>
              <a:rPr lang="en-US" sz="2400" dirty="0"/>
              <a:t>Difficulty falling asleep</a:t>
            </a:r>
          </a:p>
          <a:p>
            <a:r>
              <a:rPr lang="en-US" sz="2400" dirty="0"/>
              <a:t>Feel “wired” at bedtime</a:t>
            </a:r>
          </a:p>
          <a:p>
            <a:r>
              <a:rPr lang="en-US" sz="2400" dirty="0"/>
              <a:t>Poor sleep continuity (</a:t>
            </a:r>
            <a:r>
              <a:rPr lang="en-GB" sz="2400" dirty="0"/>
              <a:t>Diekelmann &amp; Born, 2010)</a:t>
            </a:r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902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B2EFD-5146-CCC5-253E-F9E2723D0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NREM Stage 2 (N2) – Light–Moderate Sleep</a:t>
            </a:r>
            <a:endParaRPr lang="en-GB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rain">
            <a:extLst>
              <a:ext uri="{FF2B5EF4-FFF2-40B4-BE49-F238E27FC236}">
                <a16:creationId xmlns:a16="http://schemas.microsoft.com/office/drawing/2014/main" id="{B15ECEE7-5E72-A46F-835D-F5C2624F98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05BD9-092F-88D4-0AC1-ADEEB265D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US" sz="2200" b="1" dirty="0"/>
              <a:t>What happens:</a:t>
            </a:r>
            <a:endParaRPr lang="en-US" sz="2200" dirty="0"/>
          </a:p>
          <a:p>
            <a:r>
              <a:rPr lang="en-US" sz="2200" dirty="0"/>
              <a:t>Body fully relaxes</a:t>
            </a:r>
          </a:p>
          <a:p>
            <a:r>
              <a:rPr lang="en-US" sz="2200" dirty="0"/>
              <a:t>Brain activity decreases</a:t>
            </a:r>
          </a:p>
          <a:p>
            <a:r>
              <a:rPr lang="en-US" sz="2200" dirty="0"/>
              <a:t>Sleep spindles help learning and memory</a:t>
            </a:r>
          </a:p>
          <a:p>
            <a:r>
              <a:rPr lang="en-US" sz="2200" dirty="0"/>
              <a:t>Reduced awareness of surroundings</a:t>
            </a:r>
          </a:p>
          <a:p>
            <a:r>
              <a:rPr lang="en-US" sz="2200" b="1" dirty="0"/>
              <a:t>If you don’t get enough:</a:t>
            </a:r>
            <a:endParaRPr lang="en-US" sz="2200" dirty="0"/>
          </a:p>
          <a:p>
            <a:r>
              <a:rPr lang="en-US" sz="2200" dirty="0"/>
              <a:t>More awakenings at night</a:t>
            </a:r>
          </a:p>
          <a:p>
            <a:r>
              <a:rPr lang="en-US" sz="2200" dirty="0"/>
              <a:t>Harder to stay asleep</a:t>
            </a:r>
          </a:p>
          <a:p>
            <a:r>
              <a:rPr lang="en-US" sz="2200" dirty="0"/>
              <a:t>Lower daytime concentration </a:t>
            </a:r>
            <a:r>
              <a:rPr lang="en-GB" sz="2400" dirty="0"/>
              <a:t>(Philips et al., 2017)</a:t>
            </a:r>
            <a:endParaRPr lang="en-US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72971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456F4-54CD-F012-A36B-7D81541B0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NREM Stage 3 (N3 / Deep Sleep) – Restorative Sleep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04B5A-F131-C2E7-2ED8-4029C43A1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What happens: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Tissue repair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Immune system strengthens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Growth hormones released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Energy restored</a:t>
            </a:r>
          </a:p>
          <a:p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If you don’t get enough: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Fatigue despite sleeping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Weaker immunity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Poor physical recovery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Increased inflammation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Higher risk of long-term illness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6712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sleeping beauty&#10;&#10;AI-generated content may be incorrect.">
            <a:extLst>
              <a:ext uri="{FF2B5EF4-FFF2-40B4-BE49-F238E27FC236}">
                <a16:creationId xmlns:a16="http://schemas.microsoft.com/office/drawing/2014/main" id="{8626E875-4334-C255-9092-70E0F2AA00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17" r="36865" b="1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65BD5C-0A09-793A-3244-815A4EB51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US" sz="3600" b="1"/>
              <a:t>REM Sleep – Dreaming &amp; Memory</a:t>
            </a:r>
            <a:br>
              <a:rPr lang="en-US" sz="3600" b="1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42AF-B88D-F78F-D05C-328F3E249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r>
              <a:rPr lang="en-US" sz="1800" b="1"/>
              <a:t>What happens:</a:t>
            </a:r>
            <a:endParaRPr lang="en-US" sz="1800"/>
          </a:p>
          <a:p>
            <a:r>
              <a:rPr lang="en-US" sz="1800"/>
              <a:t>Brain is highly active</a:t>
            </a:r>
          </a:p>
          <a:p>
            <a:r>
              <a:rPr lang="en-US" sz="1800"/>
              <a:t>Dreaming</a:t>
            </a:r>
          </a:p>
          <a:p>
            <a:r>
              <a:rPr lang="en-US" sz="1800"/>
              <a:t>Emotional processing</a:t>
            </a:r>
          </a:p>
          <a:p>
            <a:r>
              <a:rPr lang="en-US" sz="1800"/>
              <a:t>Memory consolidation</a:t>
            </a:r>
          </a:p>
          <a:p>
            <a:r>
              <a:rPr lang="en-US" sz="1800"/>
              <a:t>Creativity and problem-solving</a:t>
            </a:r>
          </a:p>
          <a:p>
            <a:r>
              <a:rPr lang="en-US" sz="1800" b="1"/>
              <a:t>If you don’t get enough:</a:t>
            </a:r>
            <a:endParaRPr lang="en-US" sz="1800"/>
          </a:p>
          <a:p>
            <a:r>
              <a:rPr lang="en-US" sz="1800"/>
              <a:t>Poor mood regulation</a:t>
            </a:r>
          </a:p>
          <a:p>
            <a:r>
              <a:rPr lang="en-US" sz="1800"/>
              <a:t>Higher anxiety/stress</a:t>
            </a:r>
          </a:p>
          <a:p>
            <a:r>
              <a:rPr lang="en-US" sz="1800"/>
              <a:t>Difficulty remembering new information</a:t>
            </a:r>
          </a:p>
          <a:p>
            <a:r>
              <a:rPr lang="en-US" sz="1800"/>
              <a:t>Lower emotional resilience</a:t>
            </a:r>
          </a:p>
          <a:p>
            <a:r>
              <a:rPr lang="en-US" sz="1800"/>
              <a:t>Poor academic/work performance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513303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35CAB-97B8-3A82-5D66-630BBE028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b="1" dirty="0"/>
              <a:t>EFFECTS OF LACK OF SLEEP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A3FEC-0B18-A7F9-657E-2B6949AE3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2000" b="1"/>
              <a:t>Short-term:</a:t>
            </a:r>
            <a:endParaRPr lang="en-US" sz="2000"/>
          </a:p>
          <a:p>
            <a:r>
              <a:rPr lang="en-US" sz="2000"/>
              <a:t>Irritability</a:t>
            </a:r>
          </a:p>
          <a:p>
            <a:r>
              <a:rPr lang="en-US" sz="2000"/>
              <a:t>Reduced concentration</a:t>
            </a:r>
          </a:p>
          <a:p>
            <a:r>
              <a:rPr lang="en-US" sz="2000"/>
              <a:t>Microsleeps</a:t>
            </a:r>
          </a:p>
          <a:p>
            <a:r>
              <a:rPr lang="en-US" sz="2000"/>
              <a:t>Slower reaction time</a:t>
            </a:r>
          </a:p>
          <a:p>
            <a:r>
              <a:rPr lang="en-US" sz="2000" b="1"/>
              <a:t>Long-term:</a:t>
            </a:r>
            <a:endParaRPr lang="en-US" sz="2000"/>
          </a:p>
          <a:p>
            <a:r>
              <a:rPr lang="en-US" sz="2000"/>
              <a:t>Weakened immunity (Philips et al., 2017)</a:t>
            </a:r>
          </a:p>
          <a:p>
            <a:r>
              <a:rPr lang="en-US" sz="2000"/>
              <a:t>Mood dysregulation</a:t>
            </a:r>
          </a:p>
          <a:p>
            <a:r>
              <a:rPr lang="en-US" sz="2000"/>
              <a:t>Increased chronic disease risk</a:t>
            </a:r>
          </a:p>
          <a:p>
            <a:endParaRPr lang="en-GB" sz="2000"/>
          </a:p>
        </p:txBody>
      </p:sp>
      <p:pic>
        <p:nvPicPr>
          <p:cNvPr id="5" name="Picture 4" descr="A diagram of a child sleeping">
            <a:extLst>
              <a:ext uri="{FF2B5EF4-FFF2-40B4-BE49-F238E27FC236}">
                <a16:creationId xmlns:a16="http://schemas.microsoft.com/office/drawing/2014/main" id="{5B4219C0-091F-F703-E99C-8ABD3AAD31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219927"/>
            <a:ext cx="4788505" cy="3685888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301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C886F-7479-95E5-1D39-0314DF467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Sleep, Hunger Hormones &amp; Weight Regulation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329A408-13A6-CD71-C691-EB420CDFB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r>
              <a:rPr lang="en-US" sz="1600"/>
              <a:t>Sleep plays a major role in regulating appetite through two key hormones:</a:t>
            </a:r>
          </a:p>
          <a:p>
            <a:r>
              <a:rPr lang="en-US" sz="1600" b="1"/>
              <a:t>Leptin – “I’m full” hormone</a:t>
            </a:r>
          </a:p>
          <a:p>
            <a:r>
              <a:rPr lang="en-US" sz="1600" b="1"/>
              <a:t>What it does:</a:t>
            </a:r>
            <a:endParaRPr lang="en-US" sz="1600"/>
          </a:p>
          <a:p>
            <a:r>
              <a:rPr lang="en-US" sz="1600"/>
              <a:t>Produced by fat cells</a:t>
            </a:r>
          </a:p>
          <a:p>
            <a:r>
              <a:rPr lang="en-US" sz="1600"/>
              <a:t>Suppresses appetite</a:t>
            </a:r>
          </a:p>
          <a:p>
            <a:r>
              <a:rPr lang="en-US" sz="1600"/>
              <a:t>Signals the brain that the body has enough energy</a:t>
            </a:r>
          </a:p>
          <a:p>
            <a:r>
              <a:rPr lang="en-US" sz="1600" b="1"/>
              <a:t>When you don’t get enough sleep:</a:t>
            </a:r>
            <a:endParaRPr lang="en-US" sz="1600"/>
          </a:p>
          <a:p>
            <a:r>
              <a:rPr lang="en-US" sz="1600" b="1"/>
              <a:t>Leptin levels decrease</a:t>
            </a:r>
            <a:endParaRPr lang="en-US" sz="1600"/>
          </a:p>
          <a:p>
            <a:r>
              <a:rPr lang="en-US" sz="1600"/>
              <a:t>The brain thinks you’re low on energy</a:t>
            </a:r>
          </a:p>
          <a:p>
            <a:r>
              <a:rPr lang="en-US" sz="1600"/>
              <a:t>You feel hungrier even if you’ve eaten</a:t>
            </a:r>
          </a:p>
          <a:p>
            <a:r>
              <a:rPr lang="en-US" sz="1600"/>
              <a:t>Cravings for </a:t>
            </a:r>
            <a:r>
              <a:rPr lang="en-US" sz="1600" b="1"/>
              <a:t>carbs and sugary foods increase</a:t>
            </a:r>
            <a:endParaRPr lang="en-US" sz="1600"/>
          </a:p>
          <a:p>
            <a:endParaRPr lang="en-GB" sz="1600"/>
          </a:p>
        </p:txBody>
      </p:sp>
      <p:pic>
        <p:nvPicPr>
          <p:cNvPr id="9" name="Picture 8" descr="A diagram of the human body">
            <a:extLst>
              <a:ext uri="{FF2B5EF4-FFF2-40B4-BE49-F238E27FC236}">
                <a16:creationId xmlns:a16="http://schemas.microsoft.com/office/drawing/2014/main" id="{EDD14EAF-00A4-4344-E472-34EC39222B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9502" y="1501369"/>
            <a:ext cx="3615776" cy="3867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2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B2588-6F2F-91CA-3022-94F0679C9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Ghrelin – “I’m hungry” hormone</a:t>
            </a:r>
            <a:b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B0D28-547E-7638-3C0D-F203A3CF6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167148"/>
            <a:ext cx="3745151" cy="6086168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1600" b="1" dirty="0"/>
              <a:t>What it does:</a:t>
            </a:r>
            <a:endParaRPr lang="en-US" sz="1600" dirty="0"/>
          </a:p>
          <a:p>
            <a:r>
              <a:rPr lang="en-US" sz="1600" dirty="0"/>
              <a:t>Produced in the stomach</a:t>
            </a:r>
          </a:p>
          <a:p>
            <a:r>
              <a:rPr lang="en-US" sz="1600" dirty="0"/>
              <a:t>Increases appetite</a:t>
            </a:r>
          </a:p>
          <a:p>
            <a:r>
              <a:rPr lang="en-US" sz="1600" dirty="0"/>
              <a:t>Stimulates food-seeking </a:t>
            </a:r>
            <a:r>
              <a:rPr lang="en-US" sz="1600" dirty="0" err="1"/>
              <a:t>behaviour</a:t>
            </a:r>
            <a:endParaRPr lang="en-US" sz="1600" dirty="0"/>
          </a:p>
          <a:p>
            <a:r>
              <a:rPr lang="en-US" sz="1600" b="1" dirty="0"/>
              <a:t>When you don’t get enough sleep:</a:t>
            </a:r>
            <a:endParaRPr lang="en-US" sz="1600" dirty="0"/>
          </a:p>
          <a:p>
            <a:r>
              <a:rPr lang="en-US" sz="1600" b="1" dirty="0"/>
              <a:t>Ghrelin levels increase</a:t>
            </a:r>
            <a:endParaRPr lang="en-US" sz="1600" dirty="0"/>
          </a:p>
          <a:p>
            <a:r>
              <a:rPr lang="en-US" sz="1600" dirty="0"/>
              <a:t>Hunger is stronger and more frequent</a:t>
            </a:r>
          </a:p>
          <a:p>
            <a:r>
              <a:rPr lang="en-US" sz="1600" dirty="0"/>
              <a:t>Harder to stop eating once you start</a:t>
            </a:r>
          </a:p>
          <a:p>
            <a:br>
              <a:rPr lang="en-US" sz="1600" dirty="0"/>
            </a:br>
            <a:endParaRPr lang="en-US" sz="1600" dirty="0"/>
          </a:p>
          <a:p>
            <a:pPr marL="0"/>
            <a:r>
              <a:rPr lang="en-US" sz="1600" b="1" dirty="0"/>
              <a:t> Combined Effects of Sleep Loss</a:t>
            </a:r>
          </a:p>
          <a:p>
            <a:r>
              <a:rPr lang="en-US" sz="1600" dirty="0"/>
              <a:t>Lack of sleep causes:</a:t>
            </a:r>
          </a:p>
          <a:p>
            <a:r>
              <a:rPr lang="en-US" sz="1600" b="1" dirty="0"/>
              <a:t>More hunger</a:t>
            </a:r>
            <a:endParaRPr lang="en-US" sz="1600" dirty="0"/>
          </a:p>
          <a:p>
            <a:r>
              <a:rPr lang="en-US" sz="1600" b="1" dirty="0"/>
              <a:t>Stronger cravings</a:t>
            </a:r>
            <a:r>
              <a:rPr lang="en-US" sz="1600" dirty="0"/>
              <a:t>, especially for high-calorie foods</a:t>
            </a:r>
          </a:p>
          <a:p>
            <a:r>
              <a:rPr lang="en-US" sz="1600" b="1" dirty="0"/>
              <a:t>Lower impulse control</a:t>
            </a:r>
            <a:r>
              <a:rPr lang="en-US" sz="1600" dirty="0"/>
              <a:t> (making snacking more likely)</a:t>
            </a:r>
          </a:p>
          <a:p>
            <a:r>
              <a:rPr lang="en-US" sz="1600" b="1" dirty="0"/>
              <a:t>Slower metabolism</a:t>
            </a:r>
            <a:endParaRPr lang="en-US" sz="1600" dirty="0"/>
          </a:p>
          <a:p>
            <a:r>
              <a:rPr lang="en-US" sz="1600" b="1" dirty="0"/>
              <a:t>Higher risk of weight gain and obesity</a:t>
            </a:r>
            <a:endParaRPr lang="en-US" sz="1600" dirty="0"/>
          </a:p>
          <a:p>
            <a:r>
              <a:rPr lang="en-US" sz="1600" dirty="0"/>
              <a:t>This hormonal imbalance makes healthy eating habits harder to maintain.</a:t>
            </a:r>
          </a:p>
          <a:p>
            <a:endParaRPr lang="en-US" sz="1100" dirty="0"/>
          </a:p>
        </p:txBody>
      </p:sp>
      <p:pic>
        <p:nvPicPr>
          <p:cNvPr id="5" name="Picture 4" descr="A diagram of a diagram of the body parts&#10;&#10;AI-generated content may be incorrect.">
            <a:extLst>
              <a:ext uri="{FF2B5EF4-FFF2-40B4-BE49-F238E27FC236}">
                <a16:creationId xmlns:a16="http://schemas.microsoft.com/office/drawing/2014/main" id="{CA1BAC87-350E-A022-3939-EF4FA95B28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2984" y="698090"/>
            <a:ext cx="4313197" cy="440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407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E0918-1DB1-58A1-B670-095A9501D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800" b="1"/>
              <a:t>BLUE LIGHT &amp; MELATONIN</a:t>
            </a:r>
            <a:br>
              <a:rPr lang="en-US" sz="3800" b="1"/>
            </a:br>
            <a:endParaRPr lang="en-GB" sz="38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0983F-E8CE-A24C-989F-B36E30B51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1900" b="1"/>
              <a:t>BLUE LIGHT &amp; MELATONIN</a:t>
            </a:r>
          </a:p>
          <a:p>
            <a:r>
              <a:rPr lang="en-US" sz="1900"/>
              <a:t>Screens delay melatonin by sending a “daytime” signal.</a:t>
            </a:r>
          </a:p>
          <a:p>
            <a:r>
              <a:rPr lang="en-US" sz="1900"/>
              <a:t>Later sleep onset</a:t>
            </a:r>
          </a:p>
          <a:p>
            <a:r>
              <a:rPr lang="en-US" sz="1900"/>
              <a:t>Reduced sleep quality</a:t>
            </a:r>
          </a:p>
          <a:p>
            <a:r>
              <a:rPr lang="en-US" sz="1900"/>
              <a:t>More awakenings in sensitive individuals</a:t>
            </a:r>
          </a:p>
          <a:p>
            <a:pPr marL="0" indent="0">
              <a:buNone/>
            </a:pPr>
            <a:br>
              <a:rPr lang="en-US" sz="1900"/>
            </a:br>
            <a:r>
              <a:rPr lang="en-US" sz="1900"/>
              <a:t>(Harvard Health Publishing, 2018)</a:t>
            </a:r>
          </a:p>
          <a:p>
            <a:endParaRPr lang="en-GB" sz="1900"/>
          </a:p>
        </p:txBody>
      </p:sp>
      <p:pic>
        <p:nvPicPr>
          <p:cNvPr id="5" name="Picture 4" descr="A diagram of a human brain&#10;&#10;AI-generated content may be incorrect.">
            <a:extLst>
              <a:ext uri="{FF2B5EF4-FFF2-40B4-BE49-F238E27FC236}">
                <a16:creationId xmlns:a16="http://schemas.microsoft.com/office/drawing/2014/main" id="{8C008BDF-A0DD-F340-A82D-31EFAFF8A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271587"/>
            <a:ext cx="690372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20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53CF0CA-36D8-D20E-955E-CEDF1B67E4B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60E20-5832-47CE-8DAA-B976CB934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UPDATED EVIDENCE ON SLEEP HYGIENE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52E9B1-708A-E8B4-AF66-5147FB995F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78416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65568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2EC6D-1A07-CE40-0B76-D556F3E51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General Effects of Sleep Deprivation on Disease</a:t>
            </a:r>
            <a:endParaRPr lang="en-GB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AB4910-F6F0-36DB-7E4E-5EE64321E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68865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9009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ABB93-0CD6-B98B-D466-626532021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How Lack of Sleep Impacts Health &amp; Disease Risk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525B0D62-70B7-06D3-8089-AC824B3D2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b="1"/>
              <a:t>Cardiovascular Disease</a:t>
            </a:r>
            <a:endParaRPr lang="en-GB" sz="2000"/>
          </a:p>
          <a:p>
            <a:r>
              <a:rPr lang="en-GB" sz="2000"/>
              <a:t>Short sleep increases risk of </a:t>
            </a:r>
            <a:r>
              <a:rPr lang="en-GB" sz="2000" b="1"/>
              <a:t>coronary heart disease</a:t>
            </a:r>
            <a:r>
              <a:rPr lang="en-GB" sz="2000"/>
              <a:t> and </a:t>
            </a:r>
            <a:r>
              <a:rPr lang="en-GB" sz="2000" b="1"/>
              <a:t>stroke</a:t>
            </a:r>
            <a:endParaRPr lang="en-GB" sz="2000"/>
          </a:p>
          <a:p>
            <a:r>
              <a:rPr lang="en-GB" sz="2000"/>
              <a:t>Driven by inflammation, sympathetic activation, endothelial dysfunction and hypertension</a:t>
            </a:r>
            <a:br>
              <a:rPr lang="en-GB" sz="2000"/>
            </a:br>
            <a:r>
              <a:rPr lang="en-GB" sz="2000" b="1"/>
              <a:t> Metabolic Disorders (Diabetes &amp; Obesity)</a:t>
            </a:r>
            <a:endParaRPr lang="en-GB" sz="2000"/>
          </a:p>
          <a:p>
            <a:r>
              <a:rPr lang="en-GB" sz="2000"/>
              <a:t>Sleep deprivation reduces insulin sensitivity</a:t>
            </a:r>
          </a:p>
          <a:p>
            <a:r>
              <a:rPr lang="en-GB" sz="2000"/>
              <a:t>↑ Type 2 diabetes risk</a:t>
            </a:r>
          </a:p>
          <a:p>
            <a:r>
              <a:rPr lang="en-GB" sz="2000"/>
              <a:t>Inflammatory effects worsen glucose regulation</a:t>
            </a:r>
            <a:br>
              <a:rPr lang="en-GB" sz="2000"/>
            </a:br>
            <a:r>
              <a:rPr lang="en-GB" sz="2000" b="1"/>
              <a:t>Cancer Development</a:t>
            </a:r>
            <a:endParaRPr lang="en-GB" sz="2000"/>
          </a:p>
          <a:p>
            <a:r>
              <a:rPr lang="en-GB" sz="2000"/>
              <a:t>Reduced melatonin + impaired immune surveillance</a:t>
            </a:r>
          </a:p>
          <a:p>
            <a:r>
              <a:rPr lang="en-GB" sz="2000"/>
              <a:t>Lower NK cell activity → higher cancer progression risk</a:t>
            </a:r>
            <a:br>
              <a:rPr lang="en-GB" sz="2000"/>
            </a:br>
            <a:r>
              <a:rPr lang="en-GB" sz="2000" b="1"/>
              <a:t>(Garbarino et al., 2021)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479459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B537F-EA66-DF5C-5D9B-640F83412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Also linked to :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60497F-4B10-5FBE-37E4-72E6389CFD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136331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5381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EAEE7-ADA7-17A6-6CAB-4338B10E8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US" sz="4000"/>
              <a:t>WHAT MATTERS MOST (ACCORDING TO RESEARCH)</a:t>
            </a:r>
            <a:endParaRPr lang="en-GB" sz="4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766539-7A3D-2595-187F-FFEA7BFB30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492" r="15039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E589EE-E6EF-30ED-58C9-F644052C8F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817331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6246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0A8B2-A4F2-B337-0FFC-9D9CC5CFB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Cognitive Overactivation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C4972A-0A36-F1D5-6B92-65EBC871C9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55872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5288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985F2-4FBB-E7F8-F04C-628077715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Negative Emotionality</a:t>
            </a:r>
            <a:br>
              <a:rPr lang="en-US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2C49A8-C569-3919-3AF2-9047751720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905413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93333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301F67-6D35-0118-5D7A-C6358B385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Physiological Factors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A8D3B59-C062-0A4A-DD63-CD95E2D699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64816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02925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A9629-78E3-03FB-4654-AB52FB67D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</a:rPr>
              <a:t>WHAT DOES </a:t>
            </a:r>
            <a:r>
              <a:rPr lang="en-US" sz="4000" b="1" i="1">
                <a:solidFill>
                  <a:srgbClr val="FFFFFF"/>
                </a:solidFill>
              </a:rPr>
              <a:t>NOT</a:t>
            </a:r>
            <a:r>
              <a:rPr lang="en-US" sz="4000" b="1">
                <a:solidFill>
                  <a:srgbClr val="FFFFFF"/>
                </a:solidFill>
              </a:rPr>
              <a:t> MATTER AS MUCH AS WE THOUGHT?</a:t>
            </a:r>
            <a:br>
              <a:rPr lang="en-US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DA88E-8C45-BFAB-B45F-EA40BCA49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 dirty="0"/>
              <a:t>According to McAlpine et al. (2023), no significant link to sleep quality was found for:</a:t>
            </a:r>
          </a:p>
          <a:p>
            <a:r>
              <a:rPr lang="en-US" sz="2000" dirty="0"/>
              <a:t>Watching TV in bed</a:t>
            </a:r>
          </a:p>
          <a:p>
            <a:r>
              <a:rPr lang="en-US" sz="2000" dirty="0"/>
              <a:t>Bedroom light level</a:t>
            </a:r>
          </a:p>
          <a:p>
            <a:r>
              <a:rPr lang="en-US" sz="2000" dirty="0"/>
              <a:t>Bedroom noise level</a:t>
            </a:r>
          </a:p>
          <a:p>
            <a:r>
              <a:rPr lang="en-US" sz="2000" dirty="0"/>
              <a:t>Bedroom temperature (within normal range)</a:t>
            </a:r>
          </a:p>
          <a:p>
            <a:r>
              <a:rPr lang="en-US" sz="2000" dirty="0"/>
              <a:t>Evening exercise</a:t>
            </a:r>
          </a:p>
          <a:p>
            <a:r>
              <a:rPr lang="en-US" sz="2000" dirty="0"/>
              <a:t>Pets or partner movement</a:t>
            </a:r>
          </a:p>
          <a:p>
            <a:r>
              <a:rPr lang="en-US" sz="2000" dirty="0"/>
              <a:t>Eating late (unless very large meals)</a:t>
            </a:r>
          </a:p>
          <a:p>
            <a:r>
              <a:rPr lang="en-US" sz="2000" dirty="0"/>
              <a:t>Moderate screen use (some individuals)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dirty="0"/>
              <a:t>These “classic rules” do not apply equally to everyone — sleep advice should be </a:t>
            </a:r>
            <a:r>
              <a:rPr lang="en-US" sz="2000" b="1" dirty="0" err="1"/>
              <a:t>personalised</a:t>
            </a:r>
            <a:r>
              <a:rPr lang="en-US" sz="2000" dirty="0"/>
              <a:t>, not prescriptive.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44942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594330-362D-4A8E-DBE6-08C02FECF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AFFECTS SLEEP?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A0267DA-C1CC-7D54-FC35-CAD0EC3E06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0438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07363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87D51-CB6A-1572-AE10-453E04696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TO IMPROVE SLEEP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690A52-8398-7258-8082-A8FBE2371A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2312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273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09BBC-6EC5-1B4D-CDED-46B40C7A5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Summary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2BC6151A-8A72-ABED-0FDE-5F6F304C21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523850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41949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764F6-12D7-1D01-B7E2-2A8CFC00F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AA310-5845-634A-C9BF-B886C306A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Basile, C., Gigliotti, F., Cesario, S. and Bruni, O. (2021) ‘The relation between sleep and neurocognitive development in infancy and early childhood: A neuroscience perspective’, </a:t>
            </a:r>
            <a:r>
              <a:rPr lang="en-GB" i="1" dirty="0"/>
              <a:t>Advances in Child Development and </a:t>
            </a:r>
            <a:r>
              <a:rPr lang="en-GB" i="1" dirty="0" err="1"/>
              <a:t>Behavior</a:t>
            </a:r>
            <a:r>
              <a:rPr lang="en-GB" dirty="0"/>
              <a:t>, 60, pp. 9–44. </a:t>
            </a:r>
            <a:r>
              <a:rPr lang="en-GB" dirty="0" err="1"/>
              <a:t>doi</a:t>
            </a:r>
            <a:r>
              <a:rPr lang="en-GB" dirty="0"/>
              <a:t>: 10.1016/bs.acdb.2020.11.003.</a:t>
            </a:r>
          </a:p>
          <a:p>
            <a:r>
              <a:rPr lang="en-GB" dirty="0"/>
              <a:t>British Sleep Society (2023) </a:t>
            </a:r>
            <a:r>
              <a:rPr lang="en-GB" i="1" dirty="0"/>
              <a:t>Sleep hygiene guidance for young people</a:t>
            </a:r>
            <a:r>
              <a:rPr lang="en-GB" dirty="0"/>
              <a:t>. London: BSS.</a:t>
            </a:r>
          </a:p>
          <a:p>
            <a:r>
              <a:rPr lang="en-GB" dirty="0"/>
              <a:t>Diekelmann, S. and Born, J. (2010) ‘The memory function of sleep’, </a:t>
            </a:r>
            <a:r>
              <a:rPr lang="en-GB" i="1" dirty="0"/>
              <a:t>Nature Reviews Neuroscience</a:t>
            </a:r>
            <a:r>
              <a:rPr lang="en-GB" dirty="0"/>
              <a:t>, 11(2), pp. 114–126.</a:t>
            </a:r>
          </a:p>
          <a:p>
            <a:r>
              <a:rPr lang="en-GB" dirty="0"/>
              <a:t>Garbarino, S., Lanteri, P., </a:t>
            </a:r>
            <a:r>
              <a:rPr lang="en-GB" dirty="0" err="1"/>
              <a:t>Bragazzi</a:t>
            </a:r>
            <a:r>
              <a:rPr lang="en-GB" dirty="0"/>
              <a:t>, N.L., </a:t>
            </a:r>
            <a:r>
              <a:rPr lang="en-GB" dirty="0" err="1"/>
              <a:t>Magnavita</a:t>
            </a:r>
            <a:r>
              <a:rPr lang="en-GB" dirty="0"/>
              <a:t>, N. and </a:t>
            </a:r>
            <a:r>
              <a:rPr lang="en-GB" dirty="0" err="1"/>
              <a:t>Scoditti</a:t>
            </a:r>
            <a:r>
              <a:rPr lang="en-GB" dirty="0"/>
              <a:t>, E. (2021) ‘Role of sleep deprivation in immune-related disease risk and outcomes’, </a:t>
            </a:r>
            <a:r>
              <a:rPr lang="en-GB" i="1" dirty="0"/>
              <a:t>Communications Biology</a:t>
            </a:r>
            <a:r>
              <a:rPr lang="en-GB" dirty="0"/>
              <a:t>, 4, 1304. </a:t>
            </a:r>
            <a:r>
              <a:rPr lang="en-GB" dirty="0" err="1"/>
              <a:t>doi</a:t>
            </a:r>
            <a:r>
              <a:rPr lang="en-GB" dirty="0"/>
              <a:t>: 10.1038/s42003-021-02825-4.</a:t>
            </a:r>
          </a:p>
          <a:p>
            <a:r>
              <a:rPr lang="en-GB" dirty="0"/>
              <a:t>Harvard Health Publishing (2018) </a:t>
            </a:r>
            <a:r>
              <a:rPr lang="en-GB" i="1" dirty="0"/>
              <a:t>Blue light has a dark side</a:t>
            </a:r>
            <a:r>
              <a:rPr lang="en-GB" dirty="0"/>
              <a:t>. Massachusetts: Harvard Medical School.</a:t>
            </a:r>
          </a:p>
          <a:p>
            <a:r>
              <a:rPr lang="en-GB" dirty="0"/>
              <a:t>McAlpine, T., Mullan, B. and Clarke, P.J.F. (2023) </a:t>
            </a:r>
            <a:r>
              <a:rPr lang="en-GB" dirty="0" err="1"/>
              <a:t>‘Re</a:t>
            </a:r>
            <a:r>
              <a:rPr lang="en-GB" dirty="0"/>
              <a:t>-considering the role of sleep hygiene behaviours in sleep: Associations between sleep hygiene, perceptions and sleep’, </a:t>
            </a:r>
            <a:r>
              <a:rPr lang="en-GB" i="1" dirty="0"/>
              <a:t>International Journal of </a:t>
            </a:r>
            <a:r>
              <a:rPr lang="en-GB" i="1" dirty="0" err="1"/>
              <a:t>Behavioral</a:t>
            </a:r>
            <a:r>
              <a:rPr lang="en-GB" i="1" dirty="0"/>
              <a:t> Medicine</a:t>
            </a:r>
            <a:r>
              <a:rPr lang="en-GB" dirty="0"/>
              <a:t>, 31, pp. 705–717.</a:t>
            </a:r>
          </a:p>
          <a:p>
            <a:r>
              <a:rPr lang="en-GB" dirty="0"/>
              <a:t>Philips, K., Irwin, M. and Opp, M. (2017) ‘Sleep loss and immune function’, </a:t>
            </a:r>
            <a:r>
              <a:rPr lang="en-GB" i="1" dirty="0"/>
              <a:t>Sleep</a:t>
            </a:r>
            <a:r>
              <a:rPr lang="en-GB" dirty="0"/>
              <a:t>, 40(1), pp. 1–13.</a:t>
            </a:r>
          </a:p>
          <a:p>
            <a:r>
              <a:rPr lang="en-GB" dirty="0"/>
              <a:t>Walker, M. (2017) </a:t>
            </a:r>
            <a:r>
              <a:rPr lang="en-GB" i="1" dirty="0"/>
              <a:t>Why We Sleep: Unlocking the Power of Sleep and Dreams</a:t>
            </a:r>
            <a:r>
              <a:rPr lang="en-GB" dirty="0"/>
              <a:t>. New York: Scribner.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043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1360</Words>
  <Application>Microsoft Office PowerPoint</Application>
  <PresentationFormat>Widescreen</PresentationFormat>
  <Paragraphs>194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Office Theme</vt:lpstr>
      <vt:lpstr>Sleep Hygiene: How Sleep Affects Your Body, Brain, and Mood</vt:lpstr>
      <vt:lpstr>Why Sleep Matters</vt:lpstr>
      <vt:lpstr>Pause for thought </vt:lpstr>
      <vt:lpstr>Stages of Sleep &amp; Why Each One Matters </vt:lpstr>
      <vt:lpstr>NREM Stage 2 (N2) – Light–Moderate Sleep</vt:lpstr>
      <vt:lpstr>NREM Stage 3 (N3 / Deep Sleep) – Restorative Sleep</vt:lpstr>
      <vt:lpstr>REM Sleep – Dreaming &amp; Memory </vt:lpstr>
      <vt:lpstr>EFFECTS OF LACK OF SLEEP </vt:lpstr>
      <vt:lpstr>Sleep, Hunger Hormones &amp; Weight Regulation</vt:lpstr>
      <vt:lpstr>Ghrelin – “I’m hungry” hormone  </vt:lpstr>
      <vt:lpstr>BLUE LIGHT &amp; MELATONIN </vt:lpstr>
      <vt:lpstr>UPDATED EVIDENCE ON SLEEP HYGIENE</vt:lpstr>
      <vt:lpstr>General Effects of Sleep Deprivation on Disease</vt:lpstr>
      <vt:lpstr>How Lack of Sleep Impacts Health &amp; Disease Risk</vt:lpstr>
      <vt:lpstr>Also linked to :</vt:lpstr>
      <vt:lpstr>WHAT MATTERS MOST (ACCORDING TO RESEARCH)</vt:lpstr>
      <vt:lpstr>Cognitive Overactivation</vt:lpstr>
      <vt:lpstr>Negative Emotionality </vt:lpstr>
      <vt:lpstr>Physiological Factors</vt:lpstr>
      <vt:lpstr>WHAT DOES NOT MATTER AS MUCH AS WE THOUGHT? </vt:lpstr>
      <vt:lpstr>WHAT AFFECTS SLEEP?</vt:lpstr>
      <vt:lpstr>HOW TO IMPROVE SLEEP</vt:lpstr>
      <vt:lpstr>Summary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Felicity Peacock</dc:creator>
  <cp:lastModifiedBy>Felicity Peacock</cp:lastModifiedBy>
  <cp:revision>1</cp:revision>
  <dcterms:created xsi:type="dcterms:W3CDTF">2025-11-16T12:23:27Z</dcterms:created>
  <dcterms:modified xsi:type="dcterms:W3CDTF">2025-11-16T13:50:26Z</dcterms:modified>
</cp:coreProperties>
</file>