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256" r:id="rId2"/>
    <p:sldId id="404" r:id="rId3"/>
    <p:sldId id="415" r:id="rId4"/>
    <p:sldId id="409" r:id="rId5"/>
    <p:sldId id="258" r:id="rId6"/>
    <p:sldId id="374" r:id="rId7"/>
    <p:sldId id="259" r:id="rId8"/>
    <p:sldId id="377" r:id="rId9"/>
    <p:sldId id="378" r:id="rId10"/>
    <p:sldId id="379" r:id="rId11"/>
    <p:sldId id="380" r:id="rId12"/>
    <p:sldId id="421" r:id="rId13"/>
    <p:sldId id="352" r:id="rId14"/>
    <p:sldId id="408" r:id="rId15"/>
    <p:sldId id="353" r:id="rId16"/>
    <p:sldId id="401" r:id="rId17"/>
    <p:sldId id="263" r:id="rId18"/>
    <p:sldId id="423" r:id="rId19"/>
    <p:sldId id="416" r:id="rId20"/>
    <p:sldId id="375" r:id="rId21"/>
    <p:sldId id="39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57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35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0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C6BAF5-8CD4-489B-A755-2866CAA1A5D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6F8FF7B-05D6-4073-B1DE-F29C107A3B11}">
      <dgm:prSet/>
      <dgm:spPr/>
      <dgm:t>
        <a:bodyPr/>
        <a:lstStyle/>
        <a:p>
          <a:r>
            <a:rPr lang="en-GB" dirty="0"/>
            <a:t>To illustrate this, and to explore how mental associations can '</a:t>
          </a:r>
          <a:r>
            <a:rPr lang="en-GB" dirty="0">
              <a:solidFill>
                <a:srgbClr val="92D050"/>
              </a:solidFill>
            </a:rPr>
            <a:t>colour</a:t>
          </a:r>
          <a:r>
            <a:rPr lang="en-GB" dirty="0"/>
            <a:t>' our world differently:</a:t>
          </a:r>
          <a:endParaRPr lang="en-US" dirty="0"/>
        </a:p>
      </dgm:t>
    </dgm:pt>
    <dgm:pt modelId="{511E92F1-706C-4677-B3D0-05BE720DC3F0}" type="parTrans" cxnId="{94BB8357-D5B3-4FFF-9BC5-E7C330983084}">
      <dgm:prSet/>
      <dgm:spPr/>
      <dgm:t>
        <a:bodyPr/>
        <a:lstStyle/>
        <a:p>
          <a:endParaRPr lang="en-US"/>
        </a:p>
      </dgm:t>
    </dgm:pt>
    <dgm:pt modelId="{807C13F6-5778-47FD-870B-E8BF4F77CC49}" type="sibTrans" cxnId="{94BB8357-D5B3-4FFF-9BC5-E7C330983084}">
      <dgm:prSet/>
      <dgm:spPr/>
      <dgm:t>
        <a:bodyPr/>
        <a:lstStyle/>
        <a:p>
          <a:endParaRPr lang="en-US"/>
        </a:p>
      </dgm:t>
    </dgm:pt>
    <dgm:pt modelId="{71EE09DB-F41F-4356-8779-CC7B3D39A330}">
      <dgm:prSet/>
      <dgm:spPr/>
      <dgm:t>
        <a:bodyPr/>
        <a:lstStyle/>
        <a:p>
          <a:r>
            <a:rPr lang="en-GB" dirty="0"/>
            <a:t>1.     Imagine the days of the week</a:t>
          </a:r>
          <a:endParaRPr lang="en-US" dirty="0"/>
        </a:p>
      </dgm:t>
    </dgm:pt>
    <dgm:pt modelId="{51ABA534-25F3-416E-B9E5-432EC8F223BA}" type="parTrans" cxnId="{B1635459-577A-4275-8E8E-A5E0A830647B}">
      <dgm:prSet/>
      <dgm:spPr/>
      <dgm:t>
        <a:bodyPr/>
        <a:lstStyle/>
        <a:p>
          <a:endParaRPr lang="en-US"/>
        </a:p>
      </dgm:t>
    </dgm:pt>
    <dgm:pt modelId="{10B41D4F-9294-4D51-956D-DB16FF1354F4}" type="sibTrans" cxnId="{B1635459-577A-4275-8E8E-A5E0A830647B}">
      <dgm:prSet/>
      <dgm:spPr/>
      <dgm:t>
        <a:bodyPr/>
        <a:lstStyle/>
        <a:p>
          <a:endParaRPr lang="en-US"/>
        </a:p>
      </dgm:t>
    </dgm:pt>
    <dgm:pt modelId="{35FD0950-656B-4DCE-87DE-62497B2D8779}">
      <dgm:prSet/>
      <dgm:spPr/>
      <dgm:t>
        <a:bodyPr/>
        <a:lstStyle/>
        <a:p>
          <a:r>
            <a:rPr lang="en-GB" dirty="0"/>
            <a:t>2.     Write down what </a:t>
          </a:r>
          <a:r>
            <a:rPr lang="en-GB" dirty="0">
              <a:solidFill>
                <a:srgbClr val="FFFF00"/>
              </a:solidFill>
            </a:rPr>
            <a:t>colour</a:t>
          </a:r>
          <a:r>
            <a:rPr lang="en-GB" dirty="0"/>
            <a:t> each day is</a:t>
          </a:r>
          <a:endParaRPr lang="en-US" dirty="0"/>
        </a:p>
      </dgm:t>
    </dgm:pt>
    <dgm:pt modelId="{1A5B3C7B-5EB2-41AE-8400-023A30905095}" type="parTrans" cxnId="{810B0172-87FA-4457-A8B1-1C6CDCEDB285}">
      <dgm:prSet/>
      <dgm:spPr/>
      <dgm:t>
        <a:bodyPr/>
        <a:lstStyle/>
        <a:p>
          <a:endParaRPr lang="en-US"/>
        </a:p>
      </dgm:t>
    </dgm:pt>
    <dgm:pt modelId="{60D1AED3-55B8-489C-9335-60C1B51D8227}" type="sibTrans" cxnId="{810B0172-87FA-4457-A8B1-1C6CDCEDB285}">
      <dgm:prSet/>
      <dgm:spPr/>
      <dgm:t>
        <a:bodyPr/>
        <a:lstStyle/>
        <a:p>
          <a:endParaRPr lang="en-US"/>
        </a:p>
      </dgm:t>
    </dgm:pt>
    <dgm:pt modelId="{53EDC735-3D66-45F2-BDC0-21B490CFACE9}">
      <dgm:prSet/>
      <dgm:spPr/>
      <dgm:t>
        <a:bodyPr/>
        <a:lstStyle/>
        <a:p>
          <a:r>
            <a:rPr lang="en-GB" dirty="0"/>
            <a:t>3.     Why do you associate this day with this </a:t>
          </a:r>
          <a:r>
            <a:rPr lang="en-GB" dirty="0">
              <a:solidFill>
                <a:srgbClr val="00B0F0"/>
              </a:solidFill>
            </a:rPr>
            <a:t>colour</a:t>
          </a:r>
          <a:r>
            <a:rPr lang="en-GB" dirty="0"/>
            <a:t>?</a:t>
          </a:r>
          <a:endParaRPr lang="en-US" dirty="0"/>
        </a:p>
      </dgm:t>
    </dgm:pt>
    <dgm:pt modelId="{76A9D15E-6DBD-420F-AFBF-81A705EAC706}" type="parTrans" cxnId="{B19FD4EB-CBD0-4B74-85A1-14F44DCD62B4}">
      <dgm:prSet/>
      <dgm:spPr/>
      <dgm:t>
        <a:bodyPr/>
        <a:lstStyle/>
        <a:p>
          <a:endParaRPr lang="en-US"/>
        </a:p>
      </dgm:t>
    </dgm:pt>
    <dgm:pt modelId="{26C99BA9-7ED6-481E-B3AB-E2D9CE1E11AB}" type="sibTrans" cxnId="{B19FD4EB-CBD0-4B74-85A1-14F44DCD62B4}">
      <dgm:prSet/>
      <dgm:spPr/>
      <dgm:t>
        <a:bodyPr/>
        <a:lstStyle/>
        <a:p>
          <a:endParaRPr lang="en-US"/>
        </a:p>
      </dgm:t>
    </dgm:pt>
    <dgm:pt modelId="{8DD9A961-2B2E-4A92-A7D8-2C4A789B51F1}">
      <dgm:prSet/>
      <dgm:spPr/>
      <dgm:t>
        <a:bodyPr/>
        <a:lstStyle/>
        <a:p>
          <a:r>
            <a:rPr lang="en-GB"/>
            <a:t>4.     Discuss your reflections with a partner</a:t>
          </a:r>
          <a:endParaRPr lang="en-US"/>
        </a:p>
      </dgm:t>
    </dgm:pt>
    <dgm:pt modelId="{4D02FB5B-E1A3-4F9E-9201-06025CA48725}" type="parTrans" cxnId="{E6D7001D-6657-48C3-BCA9-574DFF9836DD}">
      <dgm:prSet/>
      <dgm:spPr/>
      <dgm:t>
        <a:bodyPr/>
        <a:lstStyle/>
        <a:p>
          <a:endParaRPr lang="en-US"/>
        </a:p>
      </dgm:t>
    </dgm:pt>
    <dgm:pt modelId="{34B5611D-E9E3-449A-9314-91C5F48F1D13}" type="sibTrans" cxnId="{E6D7001D-6657-48C3-BCA9-574DFF9836DD}">
      <dgm:prSet/>
      <dgm:spPr/>
      <dgm:t>
        <a:bodyPr/>
        <a:lstStyle/>
        <a:p>
          <a:endParaRPr lang="en-US"/>
        </a:p>
      </dgm:t>
    </dgm:pt>
    <dgm:pt modelId="{3119E49C-F34D-426C-8093-BD45BC0C32E7}" type="pres">
      <dgm:prSet presAssocID="{6EC6BAF5-8CD4-489B-A755-2866CAA1A5D2}" presName="linear" presStyleCnt="0">
        <dgm:presLayoutVars>
          <dgm:animLvl val="lvl"/>
          <dgm:resizeHandles val="exact"/>
        </dgm:presLayoutVars>
      </dgm:prSet>
      <dgm:spPr/>
    </dgm:pt>
    <dgm:pt modelId="{4DF7A15F-6D8E-464F-84EB-94A959816F80}" type="pres">
      <dgm:prSet presAssocID="{66F8FF7B-05D6-4073-B1DE-F29C107A3B1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1FD1C2C-9A10-4F4F-B8BF-283095318978}" type="pres">
      <dgm:prSet presAssocID="{807C13F6-5778-47FD-870B-E8BF4F77CC49}" presName="spacer" presStyleCnt="0"/>
      <dgm:spPr/>
    </dgm:pt>
    <dgm:pt modelId="{5A200DF7-8E26-4011-9A64-3093C70404C6}" type="pres">
      <dgm:prSet presAssocID="{71EE09DB-F41F-4356-8779-CC7B3D39A33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4479E8-7D0A-4EB6-9E84-1371020F7CE9}" type="pres">
      <dgm:prSet presAssocID="{10B41D4F-9294-4D51-956D-DB16FF1354F4}" presName="spacer" presStyleCnt="0"/>
      <dgm:spPr/>
    </dgm:pt>
    <dgm:pt modelId="{8370CFB7-22CD-497B-A080-781997BFCB6B}" type="pres">
      <dgm:prSet presAssocID="{35FD0950-656B-4DCE-87DE-62497B2D877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F54B5D3-6403-488B-92A0-71E970831A76}" type="pres">
      <dgm:prSet presAssocID="{60D1AED3-55B8-489C-9335-60C1B51D8227}" presName="spacer" presStyleCnt="0"/>
      <dgm:spPr/>
    </dgm:pt>
    <dgm:pt modelId="{ECD2FCF9-2F9F-4BB0-804C-1CBE5E9A919F}" type="pres">
      <dgm:prSet presAssocID="{53EDC735-3D66-45F2-BDC0-21B490CFACE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6672F4C-65DC-4D60-8435-21F86C519E65}" type="pres">
      <dgm:prSet presAssocID="{26C99BA9-7ED6-481E-B3AB-E2D9CE1E11AB}" presName="spacer" presStyleCnt="0"/>
      <dgm:spPr/>
    </dgm:pt>
    <dgm:pt modelId="{73965E54-45E0-4CAA-A48D-93C909D5DF6E}" type="pres">
      <dgm:prSet presAssocID="{8DD9A961-2B2E-4A92-A7D8-2C4A789B51F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F42D31A-289D-4107-88E7-951D7B055C40}" type="presOf" srcId="{66F8FF7B-05D6-4073-B1DE-F29C107A3B11}" destId="{4DF7A15F-6D8E-464F-84EB-94A959816F80}" srcOrd="0" destOrd="0" presId="urn:microsoft.com/office/officeart/2005/8/layout/vList2"/>
    <dgm:cxn modelId="{E6D7001D-6657-48C3-BCA9-574DFF9836DD}" srcId="{6EC6BAF5-8CD4-489B-A755-2866CAA1A5D2}" destId="{8DD9A961-2B2E-4A92-A7D8-2C4A789B51F1}" srcOrd="4" destOrd="0" parTransId="{4D02FB5B-E1A3-4F9E-9201-06025CA48725}" sibTransId="{34B5611D-E9E3-449A-9314-91C5F48F1D13}"/>
    <dgm:cxn modelId="{6D02A639-535E-4999-9FE3-5F251952D3B4}" type="presOf" srcId="{35FD0950-656B-4DCE-87DE-62497B2D8779}" destId="{8370CFB7-22CD-497B-A080-781997BFCB6B}" srcOrd="0" destOrd="0" presId="urn:microsoft.com/office/officeart/2005/8/layout/vList2"/>
    <dgm:cxn modelId="{810B0172-87FA-4457-A8B1-1C6CDCEDB285}" srcId="{6EC6BAF5-8CD4-489B-A755-2866CAA1A5D2}" destId="{35FD0950-656B-4DCE-87DE-62497B2D8779}" srcOrd="2" destOrd="0" parTransId="{1A5B3C7B-5EB2-41AE-8400-023A30905095}" sibTransId="{60D1AED3-55B8-489C-9335-60C1B51D8227}"/>
    <dgm:cxn modelId="{8A790573-9A5B-4BE0-8D88-4436A3E83EA0}" type="presOf" srcId="{53EDC735-3D66-45F2-BDC0-21B490CFACE9}" destId="{ECD2FCF9-2F9F-4BB0-804C-1CBE5E9A919F}" srcOrd="0" destOrd="0" presId="urn:microsoft.com/office/officeart/2005/8/layout/vList2"/>
    <dgm:cxn modelId="{94BB8357-D5B3-4FFF-9BC5-E7C330983084}" srcId="{6EC6BAF5-8CD4-489B-A755-2866CAA1A5D2}" destId="{66F8FF7B-05D6-4073-B1DE-F29C107A3B11}" srcOrd="0" destOrd="0" parTransId="{511E92F1-706C-4677-B3D0-05BE720DC3F0}" sibTransId="{807C13F6-5778-47FD-870B-E8BF4F77CC49}"/>
    <dgm:cxn modelId="{B1635459-577A-4275-8E8E-A5E0A830647B}" srcId="{6EC6BAF5-8CD4-489B-A755-2866CAA1A5D2}" destId="{71EE09DB-F41F-4356-8779-CC7B3D39A330}" srcOrd="1" destOrd="0" parTransId="{51ABA534-25F3-416E-B9E5-432EC8F223BA}" sibTransId="{10B41D4F-9294-4D51-956D-DB16FF1354F4}"/>
    <dgm:cxn modelId="{57E9B979-D581-44BB-B077-78D57A990C21}" type="presOf" srcId="{6EC6BAF5-8CD4-489B-A755-2866CAA1A5D2}" destId="{3119E49C-F34D-426C-8093-BD45BC0C32E7}" srcOrd="0" destOrd="0" presId="urn:microsoft.com/office/officeart/2005/8/layout/vList2"/>
    <dgm:cxn modelId="{89A0FEA4-3A1B-4904-89E7-B93C3E43FFC5}" type="presOf" srcId="{71EE09DB-F41F-4356-8779-CC7B3D39A330}" destId="{5A200DF7-8E26-4011-9A64-3093C70404C6}" srcOrd="0" destOrd="0" presId="urn:microsoft.com/office/officeart/2005/8/layout/vList2"/>
    <dgm:cxn modelId="{FB36F0E2-116C-4D18-BBA9-1EE9E65D432D}" type="presOf" srcId="{8DD9A961-2B2E-4A92-A7D8-2C4A789B51F1}" destId="{73965E54-45E0-4CAA-A48D-93C909D5DF6E}" srcOrd="0" destOrd="0" presId="urn:microsoft.com/office/officeart/2005/8/layout/vList2"/>
    <dgm:cxn modelId="{B19FD4EB-CBD0-4B74-85A1-14F44DCD62B4}" srcId="{6EC6BAF5-8CD4-489B-A755-2866CAA1A5D2}" destId="{53EDC735-3D66-45F2-BDC0-21B490CFACE9}" srcOrd="3" destOrd="0" parTransId="{76A9D15E-6DBD-420F-AFBF-81A705EAC706}" sibTransId="{26C99BA9-7ED6-481E-B3AB-E2D9CE1E11AB}"/>
    <dgm:cxn modelId="{3F3DF3BE-7629-4AF2-A652-0E72D5D8A310}" type="presParOf" srcId="{3119E49C-F34D-426C-8093-BD45BC0C32E7}" destId="{4DF7A15F-6D8E-464F-84EB-94A959816F80}" srcOrd="0" destOrd="0" presId="urn:microsoft.com/office/officeart/2005/8/layout/vList2"/>
    <dgm:cxn modelId="{FED87C44-7FFA-414E-AE40-F3516282BACC}" type="presParOf" srcId="{3119E49C-F34D-426C-8093-BD45BC0C32E7}" destId="{61FD1C2C-9A10-4F4F-B8BF-283095318978}" srcOrd="1" destOrd="0" presId="urn:microsoft.com/office/officeart/2005/8/layout/vList2"/>
    <dgm:cxn modelId="{2FB24C63-8760-4FE7-83E6-5C0D0A0A8115}" type="presParOf" srcId="{3119E49C-F34D-426C-8093-BD45BC0C32E7}" destId="{5A200DF7-8E26-4011-9A64-3093C70404C6}" srcOrd="2" destOrd="0" presId="urn:microsoft.com/office/officeart/2005/8/layout/vList2"/>
    <dgm:cxn modelId="{417363B2-E288-4A4A-990F-0242BA758EC5}" type="presParOf" srcId="{3119E49C-F34D-426C-8093-BD45BC0C32E7}" destId="{604479E8-7D0A-4EB6-9E84-1371020F7CE9}" srcOrd="3" destOrd="0" presId="urn:microsoft.com/office/officeart/2005/8/layout/vList2"/>
    <dgm:cxn modelId="{05CAB5D8-196C-4BFA-A0E7-4BDBF43F9936}" type="presParOf" srcId="{3119E49C-F34D-426C-8093-BD45BC0C32E7}" destId="{8370CFB7-22CD-497B-A080-781997BFCB6B}" srcOrd="4" destOrd="0" presId="urn:microsoft.com/office/officeart/2005/8/layout/vList2"/>
    <dgm:cxn modelId="{B1D5E4B5-C3A1-4100-87AB-01E5AC57AED6}" type="presParOf" srcId="{3119E49C-F34D-426C-8093-BD45BC0C32E7}" destId="{AF54B5D3-6403-488B-92A0-71E970831A76}" srcOrd="5" destOrd="0" presId="urn:microsoft.com/office/officeart/2005/8/layout/vList2"/>
    <dgm:cxn modelId="{3E42EE20-94F4-41A3-AD4F-9FB0DDD762C1}" type="presParOf" srcId="{3119E49C-F34D-426C-8093-BD45BC0C32E7}" destId="{ECD2FCF9-2F9F-4BB0-804C-1CBE5E9A919F}" srcOrd="6" destOrd="0" presId="urn:microsoft.com/office/officeart/2005/8/layout/vList2"/>
    <dgm:cxn modelId="{B9B3DF49-5247-43ED-8E2F-2EEF7ADF3732}" type="presParOf" srcId="{3119E49C-F34D-426C-8093-BD45BC0C32E7}" destId="{C6672F4C-65DC-4D60-8435-21F86C519E65}" srcOrd="7" destOrd="0" presId="urn:microsoft.com/office/officeart/2005/8/layout/vList2"/>
    <dgm:cxn modelId="{FBB4E972-6C0C-42AD-823B-471FC1FE3A8A}" type="presParOf" srcId="{3119E49C-F34D-426C-8093-BD45BC0C32E7}" destId="{73965E54-45E0-4CAA-A48D-93C909D5DF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B08E75-0137-44D9-8CFD-43725D4B17F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2D71730-CE58-4D1F-9971-8244E7A5D213}">
      <dgm:prSet custT="1"/>
      <dgm:spPr/>
      <dgm:t>
        <a:bodyPr/>
        <a:lstStyle/>
        <a:p>
          <a:r>
            <a:rPr lang="en-GB" sz="2800" dirty="0"/>
            <a:t>The days of the week are a simple fixed pattern</a:t>
          </a:r>
          <a:endParaRPr lang="en-US" sz="2800" dirty="0"/>
        </a:p>
      </dgm:t>
    </dgm:pt>
    <dgm:pt modelId="{DB7D3B1C-0B78-4158-A845-A3345B45712E}" type="parTrans" cxnId="{E3176D92-A560-49E3-B3FB-CBAE21EF3FF0}">
      <dgm:prSet/>
      <dgm:spPr/>
      <dgm:t>
        <a:bodyPr/>
        <a:lstStyle/>
        <a:p>
          <a:endParaRPr lang="en-US"/>
        </a:p>
      </dgm:t>
    </dgm:pt>
    <dgm:pt modelId="{34786CC1-3CB4-48F2-BB03-0A27635D42A3}" type="sibTrans" cxnId="{E3176D92-A560-49E3-B3FB-CBAE21EF3FF0}">
      <dgm:prSet/>
      <dgm:spPr/>
      <dgm:t>
        <a:bodyPr/>
        <a:lstStyle/>
        <a:p>
          <a:endParaRPr lang="en-US"/>
        </a:p>
      </dgm:t>
    </dgm:pt>
    <dgm:pt modelId="{18878904-0360-43AA-89EC-D7F045DB0695}">
      <dgm:prSet custT="1"/>
      <dgm:spPr/>
      <dgm:t>
        <a:bodyPr/>
        <a:lstStyle/>
        <a:p>
          <a:r>
            <a:rPr lang="en-GB" sz="2800" dirty="0"/>
            <a:t>Yet we see them in different ways</a:t>
          </a:r>
          <a:endParaRPr lang="en-US" sz="2800" dirty="0"/>
        </a:p>
      </dgm:t>
    </dgm:pt>
    <dgm:pt modelId="{EE26F5B4-C8B8-4B17-B5B9-BBE01994B3D6}" type="parTrans" cxnId="{DE2B8E06-6649-457D-8F9F-1D5C0632EAF4}">
      <dgm:prSet/>
      <dgm:spPr/>
      <dgm:t>
        <a:bodyPr/>
        <a:lstStyle/>
        <a:p>
          <a:endParaRPr lang="en-US"/>
        </a:p>
      </dgm:t>
    </dgm:pt>
    <dgm:pt modelId="{0F48F464-8F4D-43EF-810A-7A2A7CC4B34A}" type="sibTrans" cxnId="{DE2B8E06-6649-457D-8F9F-1D5C0632EAF4}">
      <dgm:prSet/>
      <dgm:spPr/>
      <dgm:t>
        <a:bodyPr/>
        <a:lstStyle/>
        <a:p>
          <a:endParaRPr lang="en-US"/>
        </a:p>
      </dgm:t>
    </dgm:pt>
    <dgm:pt modelId="{9E8E17E8-9215-4932-B9EE-BC56FDC00B79}">
      <dgm:prSet/>
      <dgm:spPr/>
      <dgm:t>
        <a:bodyPr/>
        <a:lstStyle/>
        <a:p>
          <a:r>
            <a:rPr lang="en-GB" dirty="0"/>
            <a:t>It is easy to imagine the potential for far greater differences in the way we see more complex situations - like our work, our responsibilities and our relationships, etc. </a:t>
          </a:r>
          <a:endParaRPr lang="en-US" dirty="0"/>
        </a:p>
      </dgm:t>
    </dgm:pt>
    <dgm:pt modelId="{98728F5C-AF93-41F5-A77A-5407390564C7}" type="parTrans" cxnId="{6534BEAE-A61E-44E3-9CCD-6704AC660166}">
      <dgm:prSet/>
      <dgm:spPr/>
      <dgm:t>
        <a:bodyPr/>
        <a:lstStyle/>
        <a:p>
          <a:endParaRPr lang="en-US"/>
        </a:p>
      </dgm:t>
    </dgm:pt>
    <dgm:pt modelId="{B61AEC8F-E3E8-41CF-950B-7D5BD16C80D5}" type="sibTrans" cxnId="{6534BEAE-A61E-44E3-9CCD-6704AC660166}">
      <dgm:prSet/>
      <dgm:spPr/>
      <dgm:t>
        <a:bodyPr/>
        <a:lstStyle/>
        <a:p>
          <a:endParaRPr lang="en-US"/>
        </a:p>
      </dgm:t>
    </dgm:pt>
    <dgm:pt modelId="{58012CCC-A5B2-4E28-9F4D-4B8C51DDBE6D}" type="pres">
      <dgm:prSet presAssocID="{47B08E75-0137-44D9-8CFD-43725D4B17F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1F00668-4411-428B-88F1-24651768D6AB}" type="pres">
      <dgm:prSet presAssocID="{02D71730-CE58-4D1F-9971-8244E7A5D213}" presName="hierRoot1" presStyleCnt="0"/>
      <dgm:spPr/>
    </dgm:pt>
    <dgm:pt modelId="{55CCC1BB-9CFF-40D1-A669-DC15B99668E8}" type="pres">
      <dgm:prSet presAssocID="{02D71730-CE58-4D1F-9971-8244E7A5D213}" presName="composite" presStyleCnt="0"/>
      <dgm:spPr/>
    </dgm:pt>
    <dgm:pt modelId="{2EA4D881-6CBC-4F07-A19D-0F3CF043701E}" type="pres">
      <dgm:prSet presAssocID="{02D71730-CE58-4D1F-9971-8244E7A5D213}" presName="background" presStyleLbl="node0" presStyleIdx="0" presStyleCnt="3"/>
      <dgm:spPr/>
    </dgm:pt>
    <dgm:pt modelId="{354EB60A-319A-409D-AAF2-D07FAA9455B7}" type="pres">
      <dgm:prSet presAssocID="{02D71730-CE58-4D1F-9971-8244E7A5D213}" presName="text" presStyleLbl="fgAcc0" presStyleIdx="0" presStyleCnt="3" custScaleY="155038">
        <dgm:presLayoutVars>
          <dgm:chPref val="3"/>
        </dgm:presLayoutVars>
      </dgm:prSet>
      <dgm:spPr/>
    </dgm:pt>
    <dgm:pt modelId="{5A97CDFC-069E-4F39-9497-FA255286A461}" type="pres">
      <dgm:prSet presAssocID="{02D71730-CE58-4D1F-9971-8244E7A5D213}" presName="hierChild2" presStyleCnt="0"/>
      <dgm:spPr/>
    </dgm:pt>
    <dgm:pt modelId="{EE4DB099-384A-4DB2-96EA-76C83865D6AD}" type="pres">
      <dgm:prSet presAssocID="{18878904-0360-43AA-89EC-D7F045DB0695}" presName="hierRoot1" presStyleCnt="0"/>
      <dgm:spPr/>
    </dgm:pt>
    <dgm:pt modelId="{E07678CA-A2F5-4327-A623-ED3694274F98}" type="pres">
      <dgm:prSet presAssocID="{18878904-0360-43AA-89EC-D7F045DB0695}" presName="composite" presStyleCnt="0"/>
      <dgm:spPr/>
    </dgm:pt>
    <dgm:pt modelId="{9DFD9BD0-B539-4C89-AEFF-B223DB573E4D}" type="pres">
      <dgm:prSet presAssocID="{18878904-0360-43AA-89EC-D7F045DB0695}" presName="background" presStyleLbl="node0" presStyleIdx="1" presStyleCnt="3"/>
      <dgm:spPr/>
    </dgm:pt>
    <dgm:pt modelId="{9C285BFA-C7A9-4649-B70E-07C7F72AC496}" type="pres">
      <dgm:prSet presAssocID="{18878904-0360-43AA-89EC-D7F045DB0695}" presName="text" presStyleLbl="fgAcc0" presStyleIdx="1" presStyleCnt="3" custScaleY="189872">
        <dgm:presLayoutVars>
          <dgm:chPref val="3"/>
        </dgm:presLayoutVars>
      </dgm:prSet>
      <dgm:spPr/>
    </dgm:pt>
    <dgm:pt modelId="{92EEBD73-2562-4833-8F0D-AC029285B154}" type="pres">
      <dgm:prSet presAssocID="{18878904-0360-43AA-89EC-D7F045DB0695}" presName="hierChild2" presStyleCnt="0"/>
      <dgm:spPr/>
    </dgm:pt>
    <dgm:pt modelId="{83843DC1-CFA4-49B0-9595-D3A130B5E3C2}" type="pres">
      <dgm:prSet presAssocID="{9E8E17E8-9215-4932-B9EE-BC56FDC00B79}" presName="hierRoot1" presStyleCnt="0"/>
      <dgm:spPr/>
    </dgm:pt>
    <dgm:pt modelId="{CE689586-7AFA-45F2-A01A-5FA548FFA407}" type="pres">
      <dgm:prSet presAssocID="{9E8E17E8-9215-4932-B9EE-BC56FDC00B79}" presName="composite" presStyleCnt="0"/>
      <dgm:spPr/>
    </dgm:pt>
    <dgm:pt modelId="{AE08326C-F079-432B-BE29-DE42A8D70D01}" type="pres">
      <dgm:prSet presAssocID="{9E8E17E8-9215-4932-B9EE-BC56FDC00B79}" presName="background" presStyleLbl="node0" presStyleIdx="2" presStyleCnt="3"/>
      <dgm:spPr/>
    </dgm:pt>
    <dgm:pt modelId="{76539FC2-87FE-4DCA-8F1B-377A3631FC1D}" type="pres">
      <dgm:prSet presAssocID="{9E8E17E8-9215-4932-B9EE-BC56FDC00B79}" presName="text" presStyleLbl="fgAcc0" presStyleIdx="2" presStyleCnt="3" custScaleX="173259" custScaleY="203125">
        <dgm:presLayoutVars>
          <dgm:chPref val="3"/>
        </dgm:presLayoutVars>
      </dgm:prSet>
      <dgm:spPr/>
    </dgm:pt>
    <dgm:pt modelId="{E1F8CF34-A513-4D84-962C-5725BE465607}" type="pres">
      <dgm:prSet presAssocID="{9E8E17E8-9215-4932-B9EE-BC56FDC00B79}" presName="hierChild2" presStyleCnt="0"/>
      <dgm:spPr/>
    </dgm:pt>
  </dgm:ptLst>
  <dgm:cxnLst>
    <dgm:cxn modelId="{DE2B8E06-6649-457D-8F9F-1D5C0632EAF4}" srcId="{47B08E75-0137-44D9-8CFD-43725D4B17FE}" destId="{18878904-0360-43AA-89EC-D7F045DB0695}" srcOrd="1" destOrd="0" parTransId="{EE26F5B4-C8B8-4B17-B5B9-BBE01994B3D6}" sibTransId="{0F48F464-8F4D-43EF-810A-7A2A7CC4B34A}"/>
    <dgm:cxn modelId="{7AFEA93E-FC16-4014-B630-910DFF5F9FE1}" type="presOf" srcId="{9E8E17E8-9215-4932-B9EE-BC56FDC00B79}" destId="{76539FC2-87FE-4DCA-8F1B-377A3631FC1D}" srcOrd="0" destOrd="0" presId="urn:microsoft.com/office/officeart/2005/8/layout/hierarchy1"/>
    <dgm:cxn modelId="{0319E255-2883-4CAD-829A-4CC8B6B2F3C3}" type="presOf" srcId="{47B08E75-0137-44D9-8CFD-43725D4B17FE}" destId="{58012CCC-A5B2-4E28-9F4D-4B8C51DDBE6D}" srcOrd="0" destOrd="0" presId="urn:microsoft.com/office/officeart/2005/8/layout/hierarchy1"/>
    <dgm:cxn modelId="{E3176D92-A560-49E3-B3FB-CBAE21EF3FF0}" srcId="{47B08E75-0137-44D9-8CFD-43725D4B17FE}" destId="{02D71730-CE58-4D1F-9971-8244E7A5D213}" srcOrd="0" destOrd="0" parTransId="{DB7D3B1C-0B78-4158-A845-A3345B45712E}" sibTransId="{34786CC1-3CB4-48F2-BB03-0A27635D42A3}"/>
    <dgm:cxn modelId="{BDD543A7-884D-4FE4-A0A5-08D57C0CAD3E}" type="presOf" srcId="{02D71730-CE58-4D1F-9971-8244E7A5D213}" destId="{354EB60A-319A-409D-AAF2-D07FAA9455B7}" srcOrd="0" destOrd="0" presId="urn:microsoft.com/office/officeart/2005/8/layout/hierarchy1"/>
    <dgm:cxn modelId="{6534BEAE-A61E-44E3-9CCD-6704AC660166}" srcId="{47B08E75-0137-44D9-8CFD-43725D4B17FE}" destId="{9E8E17E8-9215-4932-B9EE-BC56FDC00B79}" srcOrd="2" destOrd="0" parTransId="{98728F5C-AF93-41F5-A77A-5407390564C7}" sibTransId="{B61AEC8F-E3E8-41CF-950B-7D5BD16C80D5}"/>
    <dgm:cxn modelId="{B62D4FB8-D40C-48CC-9EA2-AC3D061C36DB}" type="presOf" srcId="{18878904-0360-43AA-89EC-D7F045DB0695}" destId="{9C285BFA-C7A9-4649-B70E-07C7F72AC496}" srcOrd="0" destOrd="0" presId="urn:microsoft.com/office/officeart/2005/8/layout/hierarchy1"/>
    <dgm:cxn modelId="{B283B0C4-ADE0-439D-94F1-4F64C567B2FB}" type="presParOf" srcId="{58012CCC-A5B2-4E28-9F4D-4B8C51DDBE6D}" destId="{31F00668-4411-428B-88F1-24651768D6AB}" srcOrd="0" destOrd="0" presId="urn:microsoft.com/office/officeart/2005/8/layout/hierarchy1"/>
    <dgm:cxn modelId="{99390833-2B83-4479-9DE5-E85F93056FC4}" type="presParOf" srcId="{31F00668-4411-428B-88F1-24651768D6AB}" destId="{55CCC1BB-9CFF-40D1-A669-DC15B99668E8}" srcOrd="0" destOrd="0" presId="urn:microsoft.com/office/officeart/2005/8/layout/hierarchy1"/>
    <dgm:cxn modelId="{2A420D09-21A8-4061-8F5B-87CEBF50AB93}" type="presParOf" srcId="{55CCC1BB-9CFF-40D1-A669-DC15B99668E8}" destId="{2EA4D881-6CBC-4F07-A19D-0F3CF043701E}" srcOrd="0" destOrd="0" presId="urn:microsoft.com/office/officeart/2005/8/layout/hierarchy1"/>
    <dgm:cxn modelId="{37C69C64-EC63-432F-A562-666C9488A352}" type="presParOf" srcId="{55CCC1BB-9CFF-40D1-A669-DC15B99668E8}" destId="{354EB60A-319A-409D-AAF2-D07FAA9455B7}" srcOrd="1" destOrd="0" presId="urn:microsoft.com/office/officeart/2005/8/layout/hierarchy1"/>
    <dgm:cxn modelId="{7AB46276-6CEE-4A99-9EC6-FB1F9603BD8C}" type="presParOf" srcId="{31F00668-4411-428B-88F1-24651768D6AB}" destId="{5A97CDFC-069E-4F39-9497-FA255286A461}" srcOrd="1" destOrd="0" presId="urn:microsoft.com/office/officeart/2005/8/layout/hierarchy1"/>
    <dgm:cxn modelId="{A4DC8535-B364-4B1C-9D5D-F3468D358EA8}" type="presParOf" srcId="{58012CCC-A5B2-4E28-9F4D-4B8C51DDBE6D}" destId="{EE4DB099-384A-4DB2-96EA-76C83865D6AD}" srcOrd="1" destOrd="0" presId="urn:microsoft.com/office/officeart/2005/8/layout/hierarchy1"/>
    <dgm:cxn modelId="{739A30C2-1EFC-4237-BF88-CEC084FBF334}" type="presParOf" srcId="{EE4DB099-384A-4DB2-96EA-76C83865D6AD}" destId="{E07678CA-A2F5-4327-A623-ED3694274F98}" srcOrd="0" destOrd="0" presId="urn:microsoft.com/office/officeart/2005/8/layout/hierarchy1"/>
    <dgm:cxn modelId="{9C20913C-DC41-47B6-A9A5-2DF1E9270732}" type="presParOf" srcId="{E07678CA-A2F5-4327-A623-ED3694274F98}" destId="{9DFD9BD0-B539-4C89-AEFF-B223DB573E4D}" srcOrd="0" destOrd="0" presId="urn:microsoft.com/office/officeart/2005/8/layout/hierarchy1"/>
    <dgm:cxn modelId="{57DB6EE8-B320-49E5-BB4D-64E1DDABEA21}" type="presParOf" srcId="{E07678CA-A2F5-4327-A623-ED3694274F98}" destId="{9C285BFA-C7A9-4649-B70E-07C7F72AC496}" srcOrd="1" destOrd="0" presId="urn:microsoft.com/office/officeart/2005/8/layout/hierarchy1"/>
    <dgm:cxn modelId="{ECAE0544-98F9-4D25-A193-D76065E50A63}" type="presParOf" srcId="{EE4DB099-384A-4DB2-96EA-76C83865D6AD}" destId="{92EEBD73-2562-4833-8F0D-AC029285B154}" srcOrd="1" destOrd="0" presId="urn:microsoft.com/office/officeart/2005/8/layout/hierarchy1"/>
    <dgm:cxn modelId="{47360630-5594-4AB3-9A07-DF142970B1A8}" type="presParOf" srcId="{58012CCC-A5B2-4E28-9F4D-4B8C51DDBE6D}" destId="{83843DC1-CFA4-49B0-9595-D3A130B5E3C2}" srcOrd="2" destOrd="0" presId="urn:microsoft.com/office/officeart/2005/8/layout/hierarchy1"/>
    <dgm:cxn modelId="{73E8A002-B181-4103-8F1B-55629E8E8735}" type="presParOf" srcId="{83843DC1-CFA4-49B0-9595-D3A130B5E3C2}" destId="{CE689586-7AFA-45F2-A01A-5FA548FFA407}" srcOrd="0" destOrd="0" presId="urn:microsoft.com/office/officeart/2005/8/layout/hierarchy1"/>
    <dgm:cxn modelId="{2ABC0A56-6974-4B6F-9A20-A57DCD909925}" type="presParOf" srcId="{CE689586-7AFA-45F2-A01A-5FA548FFA407}" destId="{AE08326C-F079-432B-BE29-DE42A8D70D01}" srcOrd="0" destOrd="0" presId="urn:microsoft.com/office/officeart/2005/8/layout/hierarchy1"/>
    <dgm:cxn modelId="{CE46DBBC-F01F-400B-91C2-B31BB6238F45}" type="presParOf" srcId="{CE689586-7AFA-45F2-A01A-5FA548FFA407}" destId="{76539FC2-87FE-4DCA-8F1B-377A3631FC1D}" srcOrd="1" destOrd="0" presId="urn:microsoft.com/office/officeart/2005/8/layout/hierarchy1"/>
    <dgm:cxn modelId="{2D18112A-759F-48F9-9A9B-88500D25D0B0}" type="presParOf" srcId="{83843DC1-CFA4-49B0-9595-D3A130B5E3C2}" destId="{E1F8CF34-A513-4D84-962C-5725BE46560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07F038-466F-4875-9360-A923EA18BA0D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B1026FC-2C3A-4EE3-AD37-056ECDC3421E}">
      <dgm:prSet/>
      <dgm:spPr/>
      <dgm:t>
        <a:bodyPr/>
        <a:lstStyle/>
        <a:p>
          <a:r>
            <a:rPr lang="en-GB"/>
            <a:t>Think about your name</a:t>
          </a:r>
          <a:endParaRPr lang="en-US"/>
        </a:p>
      </dgm:t>
    </dgm:pt>
    <dgm:pt modelId="{37A273DA-5A81-46C6-BD08-B76FB7EF2B0A}" type="parTrans" cxnId="{68F98459-0AED-4855-A793-4F94AA975C12}">
      <dgm:prSet/>
      <dgm:spPr/>
      <dgm:t>
        <a:bodyPr/>
        <a:lstStyle/>
        <a:p>
          <a:endParaRPr lang="en-US"/>
        </a:p>
      </dgm:t>
    </dgm:pt>
    <dgm:pt modelId="{6FD2F19A-050F-4471-A079-06A21B70D77C}" type="sibTrans" cxnId="{68F98459-0AED-4855-A793-4F94AA975C12}">
      <dgm:prSet/>
      <dgm:spPr/>
      <dgm:t>
        <a:bodyPr/>
        <a:lstStyle/>
        <a:p>
          <a:endParaRPr lang="en-US"/>
        </a:p>
      </dgm:t>
    </dgm:pt>
    <dgm:pt modelId="{44EBA160-ADEF-4C98-80DA-004A86A2EE30}">
      <dgm:prSet/>
      <dgm:spPr/>
      <dgm:t>
        <a:bodyPr/>
        <a:lstStyle/>
        <a:p>
          <a:r>
            <a:rPr lang="en-GB"/>
            <a:t>How important is your name to you?</a:t>
          </a:r>
          <a:endParaRPr lang="en-US"/>
        </a:p>
      </dgm:t>
    </dgm:pt>
    <dgm:pt modelId="{AADB3293-C126-4BE7-AA41-05DA16448A58}" type="parTrans" cxnId="{985ADDF3-86DE-4358-8E36-4BB4A6F5B873}">
      <dgm:prSet/>
      <dgm:spPr/>
      <dgm:t>
        <a:bodyPr/>
        <a:lstStyle/>
        <a:p>
          <a:endParaRPr lang="en-US"/>
        </a:p>
      </dgm:t>
    </dgm:pt>
    <dgm:pt modelId="{1789D7E7-5040-4F91-BFDC-AF3F1C80089F}" type="sibTrans" cxnId="{985ADDF3-86DE-4358-8E36-4BB4A6F5B873}">
      <dgm:prSet/>
      <dgm:spPr/>
      <dgm:t>
        <a:bodyPr/>
        <a:lstStyle/>
        <a:p>
          <a:endParaRPr lang="en-US"/>
        </a:p>
      </dgm:t>
    </dgm:pt>
    <dgm:pt modelId="{B9A50EF2-B37D-4BFC-A9CF-D46265771D97}">
      <dgm:prSet/>
      <dgm:spPr/>
      <dgm:t>
        <a:bodyPr/>
        <a:lstStyle/>
        <a:p>
          <a:r>
            <a:rPr lang="en-GB"/>
            <a:t>My identity, who am I?</a:t>
          </a:r>
          <a:endParaRPr lang="en-US"/>
        </a:p>
      </dgm:t>
    </dgm:pt>
    <dgm:pt modelId="{42EF58BC-23D3-4EDC-914B-10F34DAF0981}" type="parTrans" cxnId="{E43BA3F3-BFBE-4F73-ACDE-FCDA3F6DB174}">
      <dgm:prSet/>
      <dgm:spPr/>
      <dgm:t>
        <a:bodyPr/>
        <a:lstStyle/>
        <a:p>
          <a:endParaRPr lang="en-US"/>
        </a:p>
      </dgm:t>
    </dgm:pt>
    <dgm:pt modelId="{80B75570-1A5C-42E9-B269-95B30156B42C}" type="sibTrans" cxnId="{E43BA3F3-BFBE-4F73-ACDE-FCDA3F6DB174}">
      <dgm:prSet/>
      <dgm:spPr/>
      <dgm:t>
        <a:bodyPr/>
        <a:lstStyle/>
        <a:p>
          <a:endParaRPr lang="en-US"/>
        </a:p>
      </dgm:t>
    </dgm:pt>
    <dgm:pt modelId="{9CC327C0-2D2E-4C89-92C9-80DB1C2C778A}">
      <dgm:prSet/>
      <dgm:spPr/>
      <dgm:t>
        <a:bodyPr/>
        <a:lstStyle/>
        <a:p>
          <a:r>
            <a:rPr lang="en-GB"/>
            <a:t>My self – my name</a:t>
          </a:r>
          <a:endParaRPr lang="en-US"/>
        </a:p>
      </dgm:t>
    </dgm:pt>
    <dgm:pt modelId="{63043734-81F5-4D87-8554-14B62AAE7F7A}" type="parTrans" cxnId="{8F30A524-C47D-4FD4-9361-ADCDE71F59E4}">
      <dgm:prSet/>
      <dgm:spPr/>
      <dgm:t>
        <a:bodyPr/>
        <a:lstStyle/>
        <a:p>
          <a:endParaRPr lang="en-US"/>
        </a:p>
      </dgm:t>
    </dgm:pt>
    <dgm:pt modelId="{791701C8-C869-4C73-A80A-F663290E11AC}" type="sibTrans" cxnId="{8F30A524-C47D-4FD4-9361-ADCDE71F59E4}">
      <dgm:prSet/>
      <dgm:spPr/>
      <dgm:t>
        <a:bodyPr/>
        <a:lstStyle/>
        <a:p>
          <a:endParaRPr lang="en-US"/>
        </a:p>
      </dgm:t>
    </dgm:pt>
    <dgm:pt modelId="{40137529-B1F6-40E8-8F6C-9BBCE270A8FC}">
      <dgm:prSet/>
      <dgm:spPr/>
      <dgm:t>
        <a:bodyPr/>
        <a:lstStyle/>
        <a:p>
          <a:r>
            <a:rPr lang="en-GB"/>
            <a:t>Nickname</a:t>
          </a:r>
          <a:endParaRPr lang="en-US"/>
        </a:p>
      </dgm:t>
    </dgm:pt>
    <dgm:pt modelId="{F40D97CB-1F7C-4D9D-B664-2DEFDE41709A}" type="parTrans" cxnId="{8BFFE130-5029-4353-BD53-F99BAE7EB00F}">
      <dgm:prSet/>
      <dgm:spPr/>
      <dgm:t>
        <a:bodyPr/>
        <a:lstStyle/>
        <a:p>
          <a:endParaRPr lang="en-US"/>
        </a:p>
      </dgm:t>
    </dgm:pt>
    <dgm:pt modelId="{2BF7979E-CDAB-4AF4-9D4F-098AC448E9B0}" type="sibTrans" cxnId="{8BFFE130-5029-4353-BD53-F99BAE7EB00F}">
      <dgm:prSet/>
      <dgm:spPr/>
      <dgm:t>
        <a:bodyPr/>
        <a:lstStyle/>
        <a:p>
          <a:endParaRPr lang="en-US"/>
        </a:p>
      </dgm:t>
    </dgm:pt>
    <dgm:pt modelId="{D5667297-0275-4905-9A71-2DC01EA487F4}" type="pres">
      <dgm:prSet presAssocID="{5907F038-466F-4875-9360-A923EA18BA0D}" presName="vert0" presStyleCnt="0">
        <dgm:presLayoutVars>
          <dgm:dir/>
          <dgm:animOne val="branch"/>
          <dgm:animLvl val="lvl"/>
        </dgm:presLayoutVars>
      </dgm:prSet>
      <dgm:spPr/>
    </dgm:pt>
    <dgm:pt modelId="{8D58EBCA-F9E9-4F77-9971-0A8B6D08A480}" type="pres">
      <dgm:prSet presAssocID="{EB1026FC-2C3A-4EE3-AD37-056ECDC3421E}" presName="thickLine" presStyleLbl="alignNode1" presStyleIdx="0" presStyleCnt="5"/>
      <dgm:spPr/>
    </dgm:pt>
    <dgm:pt modelId="{9EA47B18-4CED-4616-AC50-0A475A0F61DA}" type="pres">
      <dgm:prSet presAssocID="{EB1026FC-2C3A-4EE3-AD37-056ECDC3421E}" presName="horz1" presStyleCnt="0"/>
      <dgm:spPr/>
    </dgm:pt>
    <dgm:pt modelId="{1CE9121B-6688-4D29-8A1B-0B90F90D87AD}" type="pres">
      <dgm:prSet presAssocID="{EB1026FC-2C3A-4EE3-AD37-056ECDC3421E}" presName="tx1" presStyleLbl="revTx" presStyleIdx="0" presStyleCnt="5"/>
      <dgm:spPr/>
    </dgm:pt>
    <dgm:pt modelId="{C387F9B7-3085-4D51-B91B-89E85390DD7C}" type="pres">
      <dgm:prSet presAssocID="{EB1026FC-2C3A-4EE3-AD37-056ECDC3421E}" presName="vert1" presStyleCnt="0"/>
      <dgm:spPr/>
    </dgm:pt>
    <dgm:pt modelId="{D604CF63-105A-4597-B62D-8012DC8671A0}" type="pres">
      <dgm:prSet presAssocID="{44EBA160-ADEF-4C98-80DA-004A86A2EE30}" presName="thickLine" presStyleLbl="alignNode1" presStyleIdx="1" presStyleCnt="5"/>
      <dgm:spPr/>
    </dgm:pt>
    <dgm:pt modelId="{EA203803-471D-46ED-9B30-5A493BFB2631}" type="pres">
      <dgm:prSet presAssocID="{44EBA160-ADEF-4C98-80DA-004A86A2EE30}" presName="horz1" presStyleCnt="0"/>
      <dgm:spPr/>
    </dgm:pt>
    <dgm:pt modelId="{0684CBBE-13F0-41A8-812A-D713D58124BE}" type="pres">
      <dgm:prSet presAssocID="{44EBA160-ADEF-4C98-80DA-004A86A2EE30}" presName="tx1" presStyleLbl="revTx" presStyleIdx="1" presStyleCnt="5"/>
      <dgm:spPr/>
    </dgm:pt>
    <dgm:pt modelId="{1908B73D-826E-4EE5-9DA5-D82D52473F91}" type="pres">
      <dgm:prSet presAssocID="{44EBA160-ADEF-4C98-80DA-004A86A2EE30}" presName="vert1" presStyleCnt="0"/>
      <dgm:spPr/>
    </dgm:pt>
    <dgm:pt modelId="{732D26B2-658A-458A-A260-011EF684DAC7}" type="pres">
      <dgm:prSet presAssocID="{B9A50EF2-B37D-4BFC-A9CF-D46265771D97}" presName="thickLine" presStyleLbl="alignNode1" presStyleIdx="2" presStyleCnt="5"/>
      <dgm:spPr/>
    </dgm:pt>
    <dgm:pt modelId="{7C49B4B9-ABC9-4333-8CD0-6B3D672C5D87}" type="pres">
      <dgm:prSet presAssocID="{B9A50EF2-B37D-4BFC-A9CF-D46265771D97}" presName="horz1" presStyleCnt="0"/>
      <dgm:spPr/>
    </dgm:pt>
    <dgm:pt modelId="{B6DC169F-EC50-4904-AB1A-25DEE451E912}" type="pres">
      <dgm:prSet presAssocID="{B9A50EF2-B37D-4BFC-A9CF-D46265771D97}" presName="tx1" presStyleLbl="revTx" presStyleIdx="2" presStyleCnt="5"/>
      <dgm:spPr/>
    </dgm:pt>
    <dgm:pt modelId="{33472F97-0E29-4AA4-AE6D-210C250648B4}" type="pres">
      <dgm:prSet presAssocID="{B9A50EF2-B37D-4BFC-A9CF-D46265771D97}" presName="vert1" presStyleCnt="0"/>
      <dgm:spPr/>
    </dgm:pt>
    <dgm:pt modelId="{B546FE97-0190-4A73-B3B9-91EBBF87B7F9}" type="pres">
      <dgm:prSet presAssocID="{9CC327C0-2D2E-4C89-92C9-80DB1C2C778A}" presName="thickLine" presStyleLbl="alignNode1" presStyleIdx="3" presStyleCnt="5"/>
      <dgm:spPr/>
    </dgm:pt>
    <dgm:pt modelId="{17774893-0EC1-49CC-9278-ECD96C7A9CAD}" type="pres">
      <dgm:prSet presAssocID="{9CC327C0-2D2E-4C89-92C9-80DB1C2C778A}" presName="horz1" presStyleCnt="0"/>
      <dgm:spPr/>
    </dgm:pt>
    <dgm:pt modelId="{C26B855D-48C5-405F-964D-718CAE531F5C}" type="pres">
      <dgm:prSet presAssocID="{9CC327C0-2D2E-4C89-92C9-80DB1C2C778A}" presName="tx1" presStyleLbl="revTx" presStyleIdx="3" presStyleCnt="5"/>
      <dgm:spPr/>
    </dgm:pt>
    <dgm:pt modelId="{62977B4A-10BD-4DD2-B839-A18C3FE24497}" type="pres">
      <dgm:prSet presAssocID="{9CC327C0-2D2E-4C89-92C9-80DB1C2C778A}" presName="vert1" presStyleCnt="0"/>
      <dgm:spPr/>
    </dgm:pt>
    <dgm:pt modelId="{69396DEF-6765-4ED3-A6C5-A602B1D6253A}" type="pres">
      <dgm:prSet presAssocID="{40137529-B1F6-40E8-8F6C-9BBCE270A8FC}" presName="thickLine" presStyleLbl="alignNode1" presStyleIdx="4" presStyleCnt="5"/>
      <dgm:spPr/>
    </dgm:pt>
    <dgm:pt modelId="{0C30CEFA-9876-4715-A2A4-F1B1A475780E}" type="pres">
      <dgm:prSet presAssocID="{40137529-B1F6-40E8-8F6C-9BBCE270A8FC}" presName="horz1" presStyleCnt="0"/>
      <dgm:spPr/>
    </dgm:pt>
    <dgm:pt modelId="{4562B563-35DE-4DC6-A697-E7B655121E3B}" type="pres">
      <dgm:prSet presAssocID="{40137529-B1F6-40E8-8F6C-9BBCE270A8FC}" presName="tx1" presStyleLbl="revTx" presStyleIdx="4" presStyleCnt="5"/>
      <dgm:spPr/>
    </dgm:pt>
    <dgm:pt modelId="{260F10BC-7C21-449F-BA50-2B14734AE989}" type="pres">
      <dgm:prSet presAssocID="{40137529-B1F6-40E8-8F6C-9BBCE270A8FC}" presName="vert1" presStyleCnt="0"/>
      <dgm:spPr/>
    </dgm:pt>
  </dgm:ptLst>
  <dgm:cxnLst>
    <dgm:cxn modelId="{DB597F0D-D417-4390-934C-35FE551CFA72}" type="presOf" srcId="{9CC327C0-2D2E-4C89-92C9-80DB1C2C778A}" destId="{C26B855D-48C5-405F-964D-718CAE531F5C}" srcOrd="0" destOrd="0" presId="urn:microsoft.com/office/officeart/2008/layout/LinedList"/>
    <dgm:cxn modelId="{8F30A524-C47D-4FD4-9361-ADCDE71F59E4}" srcId="{5907F038-466F-4875-9360-A923EA18BA0D}" destId="{9CC327C0-2D2E-4C89-92C9-80DB1C2C778A}" srcOrd="3" destOrd="0" parTransId="{63043734-81F5-4D87-8554-14B62AAE7F7A}" sibTransId="{791701C8-C869-4C73-A80A-F663290E11AC}"/>
    <dgm:cxn modelId="{5E3D632C-D91D-4035-B5C3-F45595E7A0EA}" type="presOf" srcId="{5907F038-466F-4875-9360-A923EA18BA0D}" destId="{D5667297-0275-4905-9A71-2DC01EA487F4}" srcOrd="0" destOrd="0" presId="urn:microsoft.com/office/officeart/2008/layout/LinedList"/>
    <dgm:cxn modelId="{8BFFE130-5029-4353-BD53-F99BAE7EB00F}" srcId="{5907F038-466F-4875-9360-A923EA18BA0D}" destId="{40137529-B1F6-40E8-8F6C-9BBCE270A8FC}" srcOrd="4" destOrd="0" parTransId="{F40D97CB-1F7C-4D9D-B664-2DEFDE41709A}" sibTransId="{2BF7979E-CDAB-4AF4-9D4F-098AC448E9B0}"/>
    <dgm:cxn modelId="{4577524C-C34C-496D-B4E1-4B3A8D528139}" type="presOf" srcId="{EB1026FC-2C3A-4EE3-AD37-056ECDC3421E}" destId="{1CE9121B-6688-4D29-8A1B-0B90F90D87AD}" srcOrd="0" destOrd="0" presId="urn:microsoft.com/office/officeart/2008/layout/LinedList"/>
    <dgm:cxn modelId="{3AFA3177-90D9-4B01-83CA-2815F40AAD68}" type="presOf" srcId="{40137529-B1F6-40E8-8F6C-9BBCE270A8FC}" destId="{4562B563-35DE-4DC6-A697-E7B655121E3B}" srcOrd="0" destOrd="0" presId="urn:microsoft.com/office/officeart/2008/layout/LinedList"/>
    <dgm:cxn modelId="{68F98459-0AED-4855-A793-4F94AA975C12}" srcId="{5907F038-466F-4875-9360-A923EA18BA0D}" destId="{EB1026FC-2C3A-4EE3-AD37-056ECDC3421E}" srcOrd="0" destOrd="0" parTransId="{37A273DA-5A81-46C6-BD08-B76FB7EF2B0A}" sibTransId="{6FD2F19A-050F-4471-A079-06A21B70D77C}"/>
    <dgm:cxn modelId="{B5F0A3B2-41B9-46DE-8636-25F2987EB5AA}" type="presOf" srcId="{B9A50EF2-B37D-4BFC-A9CF-D46265771D97}" destId="{B6DC169F-EC50-4904-AB1A-25DEE451E912}" srcOrd="0" destOrd="0" presId="urn:microsoft.com/office/officeart/2008/layout/LinedList"/>
    <dgm:cxn modelId="{E43BA3F3-BFBE-4F73-ACDE-FCDA3F6DB174}" srcId="{5907F038-466F-4875-9360-A923EA18BA0D}" destId="{B9A50EF2-B37D-4BFC-A9CF-D46265771D97}" srcOrd="2" destOrd="0" parTransId="{42EF58BC-23D3-4EDC-914B-10F34DAF0981}" sibTransId="{80B75570-1A5C-42E9-B269-95B30156B42C}"/>
    <dgm:cxn modelId="{985ADDF3-86DE-4358-8E36-4BB4A6F5B873}" srcId="{5907F038-466F-4875-9360-A923EA18BA0D}" destId="{44EBA160-ADEF-4C98-80DA-004A86A2EE30}" srcOrd="1" destOrd="0" parTransId="{AADB3293-C126-4BE7-AA41-05DA16448A58}" sibTransId="{1789D7E7-5040-4F91-BFDC-AF3F1C80089F}"/>
    <dgm:cxn modelId="{3B1950F4-83A3-4079-926D-82D0A5E714CC}" type="presOf" srcId="{44EBA160-ADEF-4C98-80DA-004A86A2EE30}" destId="{0684CBBE-13F0-41A8-812A-D713D58124BE}" srcOrd="0" destOrd="0" presId="urn:microsoft.com/office/officeart/2008/layout/LinedList"/>
    <dgm:cxn modelId="{4E95C3CE-4F57-4180-B50C-E584FAEEE3F7}" type="presParOf" srcId="{D5667297-0275-4905-9A71-2DC01EA487F4}" destId="{8D58EBCA-F9E9-4F77-9971-0A8B6D08A480}" srcOrd="0" destOrd="0" presId="urn:microsoft.com/office/officeart/2008/layout/LinedList"/>
    <dgm:cxn modelId="{4FC2099D-F6C2-40D7-B779-E9FF30C15C0A}" type="presParOf" srcId="{D5667297-0275-4905-9A71-2DC01EA487F4}" destId="{9EA47B18-4CED-4616-AC50-0A475A0F61DA}" srcOrd="1" destOrd="0" presId="urn:microsoft.com/office/officeart/2008/layout/LinedList"/>
    <dgm:cxn modelId="{B3626601-6A0E-442D-9052-0AF4C28D164A}" type="presParOf" srcId="{9EA47B18-4CED-4616-AC50-0A475A0F61DA}" destId="{1CE9121B-6688-4D29-8A1B-0B90F90D87AD}" srcOrd="0" destOrd="0" presId="urn:microsoft.com/office/officeart/2008/layout/LinedList"/>
    <dgm:cxn modelId="{1479F456-D6AA-42B1-9C60-9818FDF3FFCF}" type="presParOf" srcId="{9EA47B18-4CED-4616-AC50-0A475A0F61DA}" destId="{C387F9B7-3085-4D51-B91B-89E85390DD7C}" srcOrd="1" destOrd="0" presId="urn:microsoft.com/office/officeart/2008/layout/LinedList"/>
    <dgm:cxn modelId="{8108785C-16B8-44A2-A922-CCEC99A04A13}" type="presParOf" srcId="{D5667297-0275-4905-9A71-2DC01EA487F4}" destId="{D604CF63-105A-4597-B62D-8012DC8671A0}" srcOrd="2" destOrd="0" presId="urn:microsoft.com/office/officeart/2008/layout/LinedList"/>
    <dgm:cxn modelId="{29B09B3B-A45A-4977-823D-A24BCD089EE5}" type="presParOf" srcId="{D5667297-0275-4905-9A71-2DC01EA487F4}" destId="{EA203803-471D-46ED-9B30-5A493BFB2631}" srcOrd="3" destOrd="0" presId="urn:microsoft.com/office/officeart/2008/layout/LinedList"/>
    <dgm:cxn modelId="{4E760455-1492-4963-9D81-F9A13833B8BB}" type="presParOf" srcId="{EA203803-471D-46ED-9B30-5A493BFB2631}" destId="{0684CBBE-13F0-41A8-812A-D713D58124BE}" srcOrd="0" destOrd="0" presId="urn:microsoft.com/office/officeart/2008/layout/LinedList"/>
    <dgm:cxn modelId="{2DAFED1A-5C1F-4453-BF19-6BA9F5F88EE2}" type="presParOf" srcId="{EA203803-471D-46ED-9B30-5A493BFB2631}" destId="{1908B73D-826E-4EE5-9DA5-D82D52473F91}" srcOrd="1" destOrd="0" presId="urn:microsoft.com/office/officeart/2008/layout/LinedList"/>
    <dgm:cxn modelId="{8FB70C00-84A0-4E56-85A2-BBB8D325A99B}" type="presParOf" srcId="{D5667297-0275-4905-9A71-2DC01EA487F4}" destId="{732D26B2-658A-458A-A260-011EF684DAC7}" srcOrd="4" destOrd="0" presId="urn:microsoft.com/office/officeart/2008/layout/LinedList"/>
    <dgm:cxn modelId="{37E68589-F33E-4AEE-B5E6-45DD099B0A87}" type="presParOf" srcId="{D5667297-0275-4905-9A71-2DC01EA487F4}" destId="{7C49B4B9-ABC9-4333-8CD0-6B3D672C5D87}" srcOrd="5" destOrd="0" presId="urn:microsoft.com/office/officeart/2008/layout/LinedList"/>
    <dgm:cxn modelId="{892D8DDC-247B-42F8-B866-B211F5B034E9}" type="presParOf" srcId="{7C49B4B9-ABC9-4333-8CD0-6B3D672C5D87}" destId="{B6DC169F-EC50-4904-AB1A-25DEE451E912}" srcOrd="0" destOrd="0" presId="urn:microsoft.com/office/officeart/2008/layout/LinedList"/>
    <dgm:cxn modelId="{2C094CF2-D5A5-4877-B369-0191AA8796A8}" type="presParOf" srcId="{7C49B4B9-ABC9-4333-8CD0-6B3D672C5D87}" destId="{33472F97-0E29-4AA4-AE6D-210C250648B4}" srcOrd="1" destOrd="0" presId="urn:microsoft.com/office/officeart/2008/layout/LinedList"/>
    <dgm:cxn modelId="{EFF9172D-6A24-4CAA-AF63-B33BAD2F9FB4}" type="presParOf" srcId="{D5667297-0275-4905-9A71-2DC01EA487F4}" destId="{B546FE97-0190-4A73-B3B9-91EBBF87B7F9}" srcOrd="6" destOrd="0" presId="urn:microsoft.com/office/officeart/2008/layout/LinedList"/>
    <dgm:cxn modelId="{2281E080-1293-4E96-A975-1C6A5ACC3636}" type="presParOf" srcId="{D5667297-0275-4905-9A71-2DC01EA487F4}" destId="{17774893-0EC1-49CC-9278-ECD96C7A9CAD}" srcOrd="7" destOrd="0" presId="urn:microsoft.com/office/officeart/2008/layout/LinedList"/>
    <dgm:cxn modelId="{A64B6FF4-8959-4349-AA64-1F7885ACB66B}" type="presParOf" srcId="{17774893-0EC1-49CC-9278-ECD96C7A9CAD}" destId="{C26B855D-48C5-405F-964D-718CAE531F5C}" srcOrd="0" destOrd="0" presId="urn:microsoft.com/office/officeart/2008/layout/LinedList"/>
    <dgm:cxn modelId="{8128D3B1-8D94-4938-9C86-C3894505950D}" type="presParOf" srcId="{17774893-0EC1-49CC-9278-ECD96C7A9CAD}" destId="{62977B4A-10BD-4DD2-B839-A18C3FE24497}" srcOrd="1" destOrd="0" presId="urn:microsoft.com/office/officeart/2008/layout/LinedList"/>
    <dgm:cxn modelId="{ACE4FF00-4F9E-479A-B27E-0016F15EEA18}" type="presParOf" srcId="{D5667297-0275-4905-9A71-2DC01EA487F4}" destId="{69396DEF-6765-4ED3-A6C5-A602B1D6253A}" srcOrd="8" destOrd="0" presId="urn:microsoft.com/office/officeart/2008/layout/LinedList"/>
    <dgm:cxn modelId="{BA54F80F-40F4-4451-940B-8DD007C56D98}" type="presParOf" srcId="{D5667297-0275-4905-9A71-2DC01EA487F4}" destId="{0C30CEFA-9876-4715-A2A4-F1B1A475780E}" srcOrd="9" destOrd="0" presId="urn:microsoft.com/office/officeart/2008/layout/LinedList"/>
    <dgm:cxn modelId="{7CFFA8F8-E7A4-4071-A621-DBFB54E07496}" type="presParOf" srcId="{0C30CEFA-9876-4715-A2A4-F1B1A475780E}" destId="{4562B563-35DE-4DC6-A697-E7B655121E3B}" srcOrd="0" destOrd="0" presId="urn:microsoft.com/office/officeart/2008/layout/LinedList"/>
    <dgm:cxn modelId="{B8665A2D-9C20-4225-A8CC-C5200166F78C}" type="presParOf" srcId="{0C30CEFA-9876-4715-A2A4-F1B1A475780E}" destId="{260F10BC-7C21-449F-BA50-2B14734AE9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00C3EF-7AC0-4EDB-B679-2C326CCFA32D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8FC242-C83D-4D48-B92F-7A9A061CD5E7}">
      <dgm:prSet/>
      <dgm:spPr/>
      <dgm:t>
        <a:bodyPr/>
        <a:lstStyle/>
        <a:p>
          <a:r>
            <a:rPr lang="en-GB"/>
            <a:t>Think about your name</a:t>
          </a:r>
          <a:endParaRPr lang="en-US"/>
        </a:p>
      </dgm:t>
    </dgm:pt>
    <dgm:pt modelId="{9D605887-1036-4483-BDC2-CA8B69DC28E1}" type="parTrans" cxnId="{41C154A6-14B5-4B36-8270-DC1D648A427A}">
      <dgm:prSet/>
      <dgm:spPr/>
      <dgm:t>
        <a:bodyPr/>
        <a:lstStyle/>
        <a:p>
          <a:endParaRPr lang="en-US"/>
        </a:p>
      </dgm:t>
    </dgm:pt>
    <dgm:pt modelId="{335914A6-D56F-49A7-8DA2-1161A079A347}" type="sibTrans" cxnId="{41C154A6-14B5-4B36-8270-DC1D648A427A}">
      <dgm:prSet/>
      <dgm:spPr/>
      <dgm:t>
        <a:bodyPr/>
        <a:lstStyle/>
        <a:p>
          <a:endParaRPr lang="en-US"/>
        </a:p>
      </dgm:t>
    </dgm:pt>
    <dgm:pt modelId="{6A5ED8C3-F913-4D65-8B0F-45CAC18CACE1}">
      <dgm:prSet/>
      <dgm:spPr/>
      <dgm:t>
        <a:bodyPr/>
        <a:lstStyle/>
        <a:p>
          <a:r>
            <a:rPr lang="en-GB"/>
            <a:t>How important is your name to you?</a:t>
          </a:r>
          <a:endParaRPr lang="en-US"/>
        </a:p>
      </dgm:t>
    </dgm:pt>
    <dgm:pt modelId="{CD2703DC-B903-49CF-A79F-D706908C99DB}" type="parTrans" cxnId="{EF4020AE-DADE-4CBF-B98B-A634517A50D6}">
      <dgm:prSet/>
      <dgm:spPr/>
      <dgm:t>
        <a:bodyPr/>
        <a:lstStyle/>
        <a:p>
          <a:endParaRPr lang="en-US"/>
        </a:p>
      </dgm:t>
    </dgm:pt>
    <dgm:pt modelId="{43ECC4CF-5483-4C11-BBB2-C025A2722C04}" type="sibTrans" cxnId="{EF4020AE-DADE-4CBF-B98B-A634517A50D6}">
      <dgm:prSet/>
      <dgm:spPr/>
      <dgm:t>
        <a:bodyPr/>
        <a:lstStyle/>
        <a:p>
          <a:endParaRPr lang="en-US"/>
        </a:p>
      </dgm:t>
    </dgm:pt>
    <dgm:pt modelId="{30E65D93-B6BB-4DC4-94A2-F6D94039CB6B}">
      <dgm:prSet/>
      <dgm:spPr/>
      <dgm:t>
        <a:bodyPr/>
        <a:lstStyle/>
        <a:p>
          <a:r>
            <a:rPr lang="en-GB"/>
            <a:t>My identity, who am I?</a:t>
          </a:r>
          <a:endParaRPr lang="en-US"/>
        </a:p>
      </dgm:t>
    </dgm:pt>
    <dgm:pt modelId="{71245A42-75F2-4370-9F15-2D954B5FA9FB}" type="parTrans" cxnId="{ADCF0334-4ED4-44D8-8DDC-9BD93D9DC2EF}">
      <dgm:prSet/>
      <dgm:spPr/>
      <dgm:t>
        <a:bodyPr/>
        <a:lstStyle/>
        <a:p>
          <a:endParaRPr lang="en-US"/>
        </a:p>
      </dgm:t>
    </dgm:pt>
    <dgm:pt modelId="{581584CA-F30B-42DD-AC73-BB1B6790CF29}" type="sibTrans" cxnId="{ADCF0334-4ED4-44D8-8DDC-9BD93D9DC2EF}">
      <dgm:prSet/>
      <dgm:spPr/>
      <dgm:t>
        <a:bodyPr/>
        <a:lstStyle/>
        <a:p>
          <a:endParaRPr lang="en-US"/>
        </a:p>
      </dgm:t>
    </dgm:pt>
    <dgm:pt modelId="{D6AC6B0E-FA39-4E52-AC89-4620A42042A0}">
      <dgm:prSet/>
      <dgm:spPr/>
      <dgm:t>
        <a:bodyPr/>
        <a:lstStyle/>
        <a:p>
          <a:r>
            <a:rPr lang="en-GB"/>
            <a:t>My self – my name</a:t>
          </a:r>
          <a:endParaRPr lang="en-US"/>
        </a:p>
      </dgm:t>
    </dgm:pt>
    <dgm:pt modelId="{C2A983EA-6F32-477A-BE59-FA7809C4CCC0}" type="parTrans" cxnId="{A6EDF8D0-37A1-4802-B769-0102B4B9E5C2}">
      <dgm:prSet/>
      <dgm:spPr/>
      <dgm:t>
        <a:bodyPr/>
        <a:lstStyle/>
        <a:p>
          <a:endParaRPr lang="en-US"/>
        </a:p>
      </dgm:t>
    </dgm:pt>
    <dgm:pt modelId="{193C2319-4570-418A-B12B-A9687949BFB6}" type="sibTrans" cxnId="{A6EDF8D0-37A1-4802-B769-0102B4B9E5C2}">
      <dgm:prSet/>
      <dgm:spPr/>
      <dgm:t>
        <a:bodyPr/>
        <a:lstStyle/>
        <a:p>
          <a:endParaRPr lang="en-US"/>
        </a:p>
      </dgm:t>
    </dgm:pt>
    <dgm:pt modelId="{371B29CF-329B-40AD-A244-4EB9AF2EB7E1}">
      <dgm:prSet/>
      <dgm:spPr/>
      <dgm:t>
        <a:bodyPr/>
        <a:lstStyle/>
        <a:p>
          <a:r>
            <a:rPr lang="en-GB"/>
            <a:t>Nickname</a:t>
          </a:r>
          <a:endParaRPr lang="en-US"/>
        </a:p>
      </dgm:t>
    </dgm:pt>
    <dgm:pt modelId="{3637557E-C73B-4E46-8EE1-C161323CCB9A}" type="parTrans" cxnId="{3EA3A1B6-80EE-4A4C-BE54-205F09D5A6B3}">
      <dgm:prSet/>
      <dgm:spPr/>
      <dgm:t>
        <a:bodyPr/>
        <a:lstStyle/>
        <a:p>
          <a:endParaRPr lang="en-US"/>
        </a:p>
      </dgm:t>
    </dgm:pt>
    <dgm:pt modelId="{7417542B-91F4-48E9-B4DA-7B963E9344A9}" type="sibTrans" cxnId="{3EA3A1B6-80EE-4A4C-BE54-205F09D5A6B3}">
      <dgm:prSet/>
      <dgm:spPr/>
      <dgm:t>
        <a:bodyPr/>
        <a:lstStyle/>
        <a:p>
          <a:endParaRPr lang="en-US"/>
        </a:p>
      </dgm:t>
    </dgm:pt>
    <dgm:pt modelId="{59E4939A-22E0-476C-988E-07BD8B4979F3}" type="pres">
      <dgm:prSet presAssocID="{D200C3EF-7AC0-4EDB-B679-2C326CCFA32D}" presName="vert0" presStyleCnt="0">
        <dgm:presLayoutVars>
          <dgm:dir/>
          <dgm:animOne val="branch"/>
          <dgm:animLvl val="lvl"/>
        </dgm:presLayoutVars>
      </dgm:prSet>
      <dgm:spPr/>
    </dgm:pt>
    <dgm:pt modelId="{19876132-53E7-40B3-AB99-0E910A1658FB}" type="pres">
      <dgm:prSet presAssocID="{548FC242-C83D-4D48-B92F-7A9A061CD5E7}" presName="thickLine" presStyleLbl="alignNode1" presStyleIdx="0" presStyleCnt="5"/>
      <dgm:spPr/>
    </dgm:pt>
    <dgm:pt modelId="{6349EB0B-2A8F-47FA-AF3F-41CC30E54381}" type="pres">
      <dgm:prSet presAssocID="{548FC242-C83D-4D48-B92F-7A9A061CD5E7}" presName="horz1" presStyleCnt="0"/>
      <dgm:spPr/>
    </dgm:pt>
    <dgm:pt modelId="{87E7B086-FB50-42B5-B72C-0DB3CE6D0C17}" type="pres">
      <dgm:prSet presAssocID="{548FC242-C83D-4D48-B92F-7A9A061CD5E7}" presName="tx1" presStyleLbl="revTx" presStyleIdx="0" presStyleCnt="5"/>
      <dgm:spPr/>
    </dgm:pt>
    <dgm:pt modelId="{866F17FC-B782-4C35-83F4-CB7D77E637E3}" type="pres">
      <dgm:prSet presAssocID="{548FC242-C83D-4D48-B92F-7A9A061CD5E7}" presName="vert1" presStyleCnt="0"/>
      <dgm:spPr/>
    </dgm:pt>
    <dgm:pt modelId="{D13DF49E-6F63-4FBD-9724-48F0E9DA5B34}" type="pres">
      <dgm:prSet presAssocID="{6A5ED8C3-F913-4D65-8B0F-45CAC18CACE1}" presName="thickLine" presStyleLbl="alignNode1" presStyleIdx="1" presStyleCnt="5"/>
      <dgm:spPr/>
    </dgm:pt>
    <dgm:pt modelId="{809FB368-39CC-4D01-B925-4D6AB6736EBD}" type="pres">
      <dgm:prSet presAssocID="{6A5ED8C3-F913-4D65-8B0F-45CAC18CACE1}" presName="horz1" presStyleCnt="0"/>
      <dgm:spPr/>
    </dgm:pt>
    <dgm:pt modelId="{14E235C6-C59C-48EE-923C-AE4137270009}" type="pres">
      <dgm:prSet presAssocID="{6A5ED8C3-F913-4D65-8B0F-45CAC18CACE1}" presName="tx1" presStyleLbl="revTx" presStyleIdx="1" presStyleCnt="5"/>
      <dgm:spPr/>
    </dgm:pt>
    <dgm:pt modelId="{D663C621-430F-4868-AFBA-3BEC0E97EEF5}" type="pres">
      <dgm:prSet presAssocID="{6A5ED8C3-F913-4D65-8B0F-45CAC18CACE1}" presName="vert1" presStyleCnt="0"/>
      <dgm:spPr/>
    </dgm:pt>
    <dgm:pt modelId="{53BCAC93-E0B0-42B0-9E87-6D1176083B76}" type="pres">
      <dgm:prSet presAssocID="{30E65D93-B6BB-4DC4-94A2-F6D94039CB6B}" presName="thickLine" presStyleLbl="alignNode1" presStyleIdx="2" presStyleCnt="5"/>
      <dgm:spPr/>
    </dgm:pt>
    <dgm:pt modelId="{601C82E9-2B70-4BBA-B00E-BE6CA61C203A}" type="pres">
      <dgm:prSet presAssocID="{30E65D93-B6BB-4DC4-94A2-F6D94039CB6B}" presName="horz1" presStyleCnt="0"/>
      <dgm:spPr/>
    </dgm:pt>
    <dgm:pt modelId="{08F629B8-EA1D-4C22-916B-6A130576A23A}" type="pres">
      <dgm:prSet presAssocID="{30E65D93-B6BB-4DC4-94A2-F6D94039CB6B}" presName="tx1" presStyleLbl="revTx" presStyleIdx="2" presStyleCnt="5"/>
      <dgm:spPr/>
    </dgm:pt>
    <dgm:pt modelId="{68B27AC1-49B2-4A8B-8F87-28A8695FBCE6}" type="pres">
      <dgm:prSet presAssocID="{30E65D93-B6BB-4DC4-94A2-F6D94039CB6B}" presName="vert1" presStyleCnt="0"/>
      <dgm:spPr/>
    </dgm:pt>
    <dgm:pt modelId="{FBA41171-A605-46C4-B067-43E287192217}" type="pres">
      <dgm:prSet presAssocID="{D6AC6B0E-FA39-4E52-AC89-4620A42042A0}" presName="thickLine" presStyleLbl="alignNode1" presStyleIdx="3" presStyleCnt="5"/>
      <dgm:spPr/>
    </dgm:pt>
    <dgm:pt modelId="{34A453A0-05E0-487C-9333-CE6D10DED1A5}" type="pres">
      <dgm:prSet presAssocID="{D6AC6B0E-FA39-4E52-AC89-4620A42042A0}" presName="horz1" presStyleCnt="0"/>
      <dgm:spPr/>
    </dgm:pt>
    <dgm:pt modelId="{E967BD88-975A-4FFB-8CE3-3B5E104155CE}" type="pres">
      <dgm:prSet presAssocID="{D6AC6B0E-FA39-4E52-AC89-4620A42042A0}" presName="tx1" presStyleLbl="revTx" presStyleIdx="3" presStyleCnt="5"/>
      <dgm:spPr/>
    </dgm:pt>
    <dgm:pt modelId="{2C2DF1F5-5937-430F-8DC9-442C1B64D0C7}" type="pres">
      <dgm:prSet presAssocID="{D6AC6B0E-FA39-4E52-AC89-4620A42042A0}" presName="vert1" presStyleCnt="0"/>
      <dgm:spPr/>
    </dgm:pt>
    <dgm:pt modelId="{485E8B87-D52C-480C-A6EB-04589EFA9A5C}" type="pres">
      <dgm:prSet presAssocID="{371B29CF-329B-40AD-A244-4EB9AF2EB7E1}" presName="thickLine" presStyleLbl="alignNode1" presStyleIdx="4" presStyleCnt="5"/>
      <dgm:spPr/>
    </dgm:pt>
    <dgm:pt modelId="{472CFAE8-474B-4006-AA9A-91F831EF061B}" type="pres">
      <dgm:prSet presAssocID="{371B29CF-329B-40AD-A244-4EB9AF2EB7E1}" presName="horz1" presStyleCnt="0"/>
      <dgm:spPr/>
    </dgm:pt>
    <dgm:pt modelId="{B242EB6B-E07A-44C6-8C16-5FD863C5EF10}" type="pres">
      <dgm:prSet presAssocID="{371B29CF-329B-40AD-A244-4EB9AF2EB7E1}" presName="tx1" presStyleLbl="revTx" presStyleIdx="4" presStyleCnt="5"/>
      <dgm:spPr/>
    </dgm:pt>
    <dgm:pt modelId="{8276AFC5-6EFB-4C38-9451-8BB85890CE63}" type="pres">
      <dgm:prSet presAssocID="{371B29CF-329B-40AD-A244-4EB9AF2EB7E1}" presName="vert1" presStyleCnt="0"/>
      <dgm:spPr/>
    </dgm:pt>
  </dgm:ptLst>
  <dgm:cxnLst>
    <dgm:cxn modelId="{08F56414-0904-4922-B59D-F9686EDB9A5A}" type="presOf" srcId="{548FC242-C83D-4D48-B92F-7A9A061CD5E7}" destId="{87E7B086-FB50-42B5-B72C-0DB3CE6D0C17}" srcOrd="0" destOrd="0" presId="urn:microsoft.com/office/officeart/2008/layout/LinedList"/>
    <dgm:cxn modelId="{CB599421-9DDD-4B20-B02F-BA1FA3AB47D4}" type="presOf" srcId="{D200C3EF-7AC0-4EDB-B679-2C326CCFA32D}" destId="{59E4939A-22E0-476C-988E-07BD8B4979F3}" srcOrd="0" destOrd="0" presId="urn:microsoft.com/office/officeart/2008/layout/LinedList"/>
    <dgm:cxn modelId="{ADCF0334-4ED4-44D8-8DDC-9BD93D9DC2EF}" srcId="{D200C3EF-7AC0-4EDB-B679-2C326CCFA32D}" destId="{30E65D93-B6BB-4DC4-94A2-F6D94039CB6B}" srcOrd="2" destOrd="0" parTransId="{71245A42-75F2-4370-9F15-2D954B5FA9FB}" sibTransId="{581584CA-F30B-42DD-AC73-BB1B6790CF29}"/>
    <dgm:cxn modelId="{7DEE4675-F91F-4A92-9A6D-CAE4D7A24CBE}" type="presOf" srcId="{6A5ED8C3-F913-4D65-8B0F-45CAC18CACE1}" destId="{14E235C6-C59C-48EE-923C-AE4137270009}" srcOrd="0" destOrd="0" presId="urn:microsoft.com/office/officeart/2008/layout/LinedList"/>
    <dgm:cxn modelId="{D9F99258-A8A8-4E63-8B3B-B71C5B1E4CDF}" type="presOf" srcId="{30E65D93-B6BB-4DC4-94A2-F6D94039CB6B}" destId="{08F629B8-EA1D-4C22-916B-6A130576A23A}" srcOrd="0" destOrd="0" presId="urn:microsoft.com/office/officeart/2008/layout/LinedList"/>
    <dgm:cxn modelId="{8DDE2580-7FDB-4231-9676-8B307B26B9FD}" type="presOf" srcId="{D6AC6B0E-FA39-4E52-AC89-4620A42042A0}" destId="{E967BD88-975A-4FFB-8CE3-3B5E104155CE}" srcOrd="0" destOrd="0" presId="urn:microsoft.com/office/officeart/2008/layout/LinedList"/>
    <dgm:cxn modelId="{9DBB7CA3-AC67-466B-854B-A33A1CFDC832}" type="presOf" srcId="{371B29CF-329B-40AD-A244-4EB9AF2EB7E1}" destId="{B242EB6B-E07A-44C6-8C16-5FD863C5EF10}" srcOrd="0" destOrd="0" presId="urn:microsoft.com/office/officeart/2008/layout/LinedList"/>
    <dgm:cxn modelId="{41C154A6-14B5-4B36-8270-DC1D648A427A}" srcId="{D200C3EF-7AC0-4EDB-B679-2C326CCFA32D}" destId="{548FC242-C83D-4D48-B92F-7A9A061CD5E7}" srcOrd="0" destOrd="0" parTransId="{9D605887-1036-4483-BDC2-CA8B69DC28E1}" sibTransId="{335914A6-D56F-49A7-8DA2-1161A079A347}"/>
    <dgm:cxn modelId="{EF4020AE-DADE-4CBF-B98B-A634517A50D6}" srcId="{D200C3EF-7AC0-4EDB-B679-2C326CCFA32D}" destId="{6A5ED8C3-F913-4D65-8B0F-45CAC18CACE1}" srcOrd="1" destOrd="0" parTransId="{CD2703DC-B903-49CF-A79F-D706908C99DB}" sibTransId="{43ECC4CF-5483-4C11-BBB2-C025A2722C04}"/>
    <dgm:cxn modelId="{3EA3A1B6-80EE-4A4C-BE54-205F09D5A6B3}" srcId="{D200C3EF-7AC0-4EDB-B679-2C326CCFA32D}" destId="{371B29CF-329B-40AD-A244-4EB9AF2EB7E1}" srcOrd="4" destOrd="0" parTransId="{3637557E-C73B-4E46-8EE1-C161323CCB9A}" sibTransId="{7417542B-91F4-48E9-B4DA-7B963E9344A9}"/>
    <dgm:cxn modelId="{A6EDF8D0-37A1-4802-B769-0102B4B9E5C2}" srcId="{D200C3EF-7AC0-4EDB-B679-2C326CCFA32D}" destId="{D6AC6B0E-FA39-4E52-AC89-4620A42042A0}" srcOrd="3" destOrd="0" parTransId="{C2A983EA-6F32-477A-BE59-FA7809C4CCC0}" sibTransId="{193C2319-4570-418A-B12B-A9687949BFB6}"/>
    <dgm:cxn modelId="{A72E11E4-0245-480E-9E82-8D44728F236D}" type="presParOf" srcId="{59E4939A-22E0-476C-988E-07BD8B4979F3}" destId="{19876132-53E7-40B3-AB99-0E910A1658FB}" srcOrd="0" destOrd="0" presId="urn:microsoft.com/office/officeart/2008/layout/LinedList"/>
    <dgm:cxn modelId="{34BAB77C-5C83-423D-B13A-EC98C3F0AEE9}" type="presParOf" srcId="{59E4939A-22E0-476C-988E-07BD8B4979F3}" destId="{6349EB0B-2A8F-47FA-AF3F-41CC30E54381}" srcOrd="1" destOrd="0" presId="urn:microsoft.com/office/officeart/2008/layout/LinedList"/>
    <dgm:cxn modelId="{1F16EAC6-81F9-42A1-B024-B0F08F354C88}" type="presParOf" srcId="{6349EB0B-2A8F-47FA-AF3F-41CC30E54381}" destId="{87E7B086-FB50-42B5-B72C-0DB3CE6D0C17}" srcOrd="0" destOrd="0" presId="urn:microsoft.com/office/officeart/2008/layout/LinedList"/>
    <dgm:cxn modelId="{C0D7529B-F71A-4A41-8435-1F2AEF54142D}" type="presParOf" srcId="{6349EB0B-2A8F-47FA-AF3F-41CC30E54381}" destId="{866F17FC-B782-4C35-83F4-CB7D77E637E3}" srcOrd="1" destOrd="0" presId="urn:microsoft.com/office/officeart/2008/layout/LinedList"/>
    <dgm:cxn modelId="{6BEA585D-6A8F-4050-B535-093683B6120A}" type="presParOf" srcId="{59E4939A-22E0-476C-988E-07BD8B4979F3}" destId="{D13DF49E-6F63-4FBD-9724-48F0E9DA5B34}" srcOrd="2" destOrd="0" presId="urn:microsoft.com/office/officeart/2008/layout/LinedList"/>
    <dgm:cxn modelId="{A946D678-1555-4E8B-BF11-24F6C4ECA443}" type="presParOf" srcId="{59E4939A-22E0-476C-988E-07BD8B4979F3}" destId="{809FB368-39CC-4D01-B925-4D6AB6736EBD}" srcOrd="3" destOrd="0" presId="urn:microsoft.com/office/officeart/2008/layout/LinedList"/>
    <dgm:cxn modelId="{09E855A4-9BE3-4219-B4D8-886FC08E0B4A}" type="presParOf" srcId="{809FB368-39CC-4D01-B925-4D6AB6736EBD}" destId="{14E235C6-C59C-48EE-923C-AE4137270009}" srcOrd="0" destOrd="0" presId="urn:microsoft.com/office/officeart/2008/layout/LinedList"/>
    <dgm:cxn modelId="{DC9D96BE-CA6C-475F-B679-1BDC3415D318}" type="presParOf" srcId="{809FB368-39CC-4D01-B925-4D6AB6736EBD}" destId="{D663C621-430F-4868-AFBA-3BEC0E97EEF5}" srcOrd="1" destOrd="0" presId="urn:microsoft.com/office/officeart/2008/layout/LinedList"/>
    <dgm:cxn modelId="{FAF4E2F0-3FE5-4505-9488-10EDD74491C7}" type="presParOf" srcId="{59E4939A-22E0-476C-988E-07BD8B4979F3}" destId="{53BCAC93-E0B0-42B0-9E87-6D1176083B76}" srcOrd="4" destOrd="0" presId="urn:microsoft.com/office/officeart/2008/layout/LinedList"/>
    <dgm:cxn modelId="{2C420A72-E8F4-497E-A62E-DEAD9849BBC9}" type="presParOf" srcId="{59E4939A-22E0-476C-988E-07BD8B4979F3}" destId="{601C82E9-2B70-4BBA-B00E-BE6CA61C203A}" srcOrd="5" destOrd="0" presId="urn:microsoft.com/office/officeart/2008/layout/LinedList"/>
    <dgm:cxn modelId="{57488931-F8C9-40F6-BB5B-3860908C1DAE}" type="presParOf" srcId="{601C82E9-2B70-4BBA-B00E-BE6CA61C203A}" destId="{08F629B8-EA1D-4C22-916B-6A130576A23A}" srcOrd="0" destOrd="0" presId="urn:microsoft.com/office/officeart/2008/layout/LinedList"/>
    <dgm:cxn modelId="{75D21341-36D5-46D2-A5D7-2B5CBD6DDEC4}" type="presParOf" srcId="{601C82E9-2B70-4BBA-B00E-BE6CA61C203A}" destId="{68B27AC1-49B2-4A8B-8F87-28A8695FBCE6}" srcOrd="1" destOrd="0" presId="urn:microsoft.com/office/officeart/2008/layout/LinedList"/>
    <dgm:cxn modelId="{D925B349-41B8-468A-ABC9-2E3E36078A39}" type="presParOf" srcId="{59E4939A-22E0-476C-988E-07BD8B4979F3}" destId="{FBA41171-A605-46C4-B067-43E287192217}" srcOrd="6" destOrd="0" presId="urn:microsoft.com/office/officeart/2008/layout/LinedList"/>
    <dgm:cxn modelId="{1D62B70D-76AE-49A4-88E2-7CA93027DF42}" type="presParOf" srcId="{59E4939A-22E0-476C-988E-07BD8B4979F3}" destId="{34A453A0-05E0-487C-9333-CE6D10DED1A5}" srcOrd="7" destOrd="0" presId="urn:microsoft.com/office/officeart/2008/layout/LinedList"/>
    <dgm:cxn modelId="{674A693C-CFD0-4EE4-80E0-3CA3A63AC4FD}" type="presParOf" srcId="{34A453A0-05E0-487C-9333-CE6D10DED1A5}" destId="{E967BD88-975A-4FFB-8CE3-3B5E104155CE}" srcOrd="0" destOrd="0" presId="urn:microsoft.com/office/officeart/2008/layout/LinedList"/>
    <dgm:cxn modelId="{725443B9-CBB8-48CD-B8BA-B992A2E26494}" type="presParOf" srcId="{34A453A0-05E0-487C-9333-CE6D10DED1A5}" destId="{2C2DF1F5-5937-430F-8DC9-442C1B64D0C7}" srcOrd="1" destOrd="0" presId="urn:microsoft.com/office/officeart/2008/layout/LinedList"/>
    <dgm:cxn modelId="{B7BF12AA-7646-4E1A-9FFF-021ABD767E42}" type="presParOf" srcId="{59E4939A-22E0-476C-988E-07BD8B4979F3}" destId="{485E8B87-D52C-480C-A6EB-04589EFA9A5C}" srcOrd="8" destOrd="0" presId="urn:microsoft.com/office/officeart/2008/layout/LinedList"/>
    <dgm:cxn modelId="{F46164F7-96E5-4EB7-B925-8DD3B91C05F2}" type="presParOf" srcId="{59E4939A-22E0-476C-988E-07BD8B4979F3}" destId="{472CFAE8-474B-4006-AA9A-91F831EF061B}" srcOrd="9" destOrd="0" presId="urn:microsoft.com/office/officeart/2008/layout/LinedList"/>
    <dgm:cxn modelId="{9AD20FDF-9E31-4AC5-A0B4-3414AEFDE931}" type="presParOf" srcId="{472CFAE8-474B-4006-AA9A-91F831EF061B}" destId="{B242EB6B-E07A-44C6-8C16-5FD863C5EF10}" srcOrd="0" destOrd="0" presId="urn:microsoft.com/office/officeart/2008/layout/LinedList"/>
    <dgm:cxn modelId="{D8ECA5D6-C211-4E0A-85A9-C81C8C157D6F}" type="presParOf" srcId="{472CFAE8-474B-4006-AA9A-91F831EF061B}" destId="{8276AFC5-6EFB-4C38-9451-8BB85890CE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628422-BB0A-43E9-A10E-905FF40429F8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EA84AA-8DDF-4328-A33B-08E32BFB8A88}">
      <dgm:prSet/>
      <dgm:spPr/>
      <dgm:t>
        <a:bodyPr/>
        <a:lstStyle/>
        <a:p>
          <a:r>
            <a:rPr lang="en-GB"/>
            <a:t>Draw “My name in colour”</a:t>
          </a:r>
          <a:endParaRPr lang="en-US"/>
        </a:p>
      </dgm:t>
    </dgm:pt>
    <dgm:pt modelId="{95A93CF8-38BB-4A7F-A75C-0CBEC6A267DD}" type="parTrans" cxnId="{071EABBA-CCF7-40D4-B1C8-DA9FA017F93E}">
      <dgm:prSet/>
      <dgm:spPr/>
      <dgm:t>
        <a:bodyPr/>
        <a:lstStyle/>
        <a:p>
          <a:endParaRPr lang="en-US"/>
        </a:p>
      </dgm:t>
    </dgm:pt>
    <dgm:pt modelId="{2C71F72B-3FD0-47CD-8807-76F62052272E}" type="sibTrans" cxnId="{071EABBA-CCF7-40D4-B1C8-DA9FA017F93E}">
      <dgm:prSet/>
      <dgm:spPr/>
      <dgm:t>
        <a:bodyPr/>
        <a:lstStyle/>
        <a:p>
          <a:endParaRPr lang="en-US"/>
        </a:p>
      </dgm:t>
    </dgm:pt>
    <dgm:pt modelId="{959E4B5D-32DB-47E3-8486-C7074704179F}">
      <dgm:prSet/>
      <dgm:spPr/>
      <dgm:t>
        <a:bodyPr/>
        <a:lstStyle/>
        <a:p>
          <a:r>
            <a:rPr lang="en-GB"/>
            <a:t>Tell the group a story about your name.</a:t>
          </a:r>
          <a:endParaRPr lang="en-US"/>
        </a:p>
      </dgm:t>
    </dgm:pt>
    <dgm:pt modelId="{F7239D64-ED5C-427F-85C8-355B1D8AF4BA}" type="parTrans" cxnId="{1071BF1B-4BB9-40AF-BC83-8F62E1A72B0F}">
      <dgm:prSet/>
      <dgm:spPr/>
      <dgm:t>
        <a:bodyPr/>
        <a:lstStyle/>
        <a:p>
          <a:endParaRPr lang="en-US"/>
        </a:p>
      </dgm:t>
    </dgm:pt>
    <dgm:pt modelId="{5F987A7B-F189-4398-8790-09703DF1C050}" type="sibTrans" cxnId="{1071BF1B-4BB9-40AF-BC83-8F62E1A72B0F}">
      <dgm:prSet/>
      <dgm:spPr/>
      <dgm:t>
        <a:bodyPr/>
        <a:lstStyle/>
        <a:p>
          <a:endParaRPr lang="en-US"/>
        </a:p>
      </dgm:t>
    </dgm:pt>
    <dgm:pt modelId="{D3B64E45-B2CA-4A60-A171-E3B44D1DECE7}">
      <dgm:prSet/>
      <dgm:spPr/>
      <dgm:t>
        <a:bodyPr/>
        <a:lstStyle/>
        <a:p>
          <a:r>
            <a:rPr lang="en-GB"/>
            <a:t>It could be how you "got" your name, who named you, what and why</a:t>
          </a:r>
          <a:endParaRPr lang="en-US"/>
        </a:p>
      </dgm:t>
    </dgm:pt>
    <dgm:pt modelId="{628E430A-1F5C-4037-BC84-9F90D94E461B}" type="parTrans" cxnId="{37D8DC94-720C-4F6B-BD19-7A888F8EA443}">
      <dgm:prSet/>
      <dgm:spPr/>
      <dgm:t>
        <a:bodyPr/>
        <a:lstStyle/>
        <a:p>
          <a:endParaRPr lang="en-US"/>
        </a:p>
      </dgm:t>
    </dgm:pt>
    <dgm:pt modelId="{FE8BB4D7-4568-4E9E-BE94-C10ACB95A9C1}" type="sibTrans" cxnId="{37D8DC94-720C-4F6B-BD19-7A888F8EA443}">
      <dgm:prSet/>
      <dgm:spPr/>
      <dgm:t>
        <a:bodyPr/>
        <a:lstStyle/>
        <a:p>
          <a:endParaRPr lang="en-US"/>
        </a:p>
      </dgm:t>
    </dgm:pt>
    <dgm:pt modelId="{ECAAAF99-9931-42D2-8CD9-1BB747341CB1}">
      <dgm:prSet/>
      <dgm:spPr/>
      <dgm:t>
        <a:bodyPr/>
        <a:lstStyle/>
        <a:p>
          <a:r>
            <a:rPr lang="en-GB"/>
            <a:t>Has your name had a neutral, positive or negative influence in your life or in the life of someone closely related. </a:t>
          </a:r>
          <a:endParaRPr lang="en-US"/>
        </a:p>
      </dgm:t>
    </dgm:pt>
    <dgm:pt modelId="{345DAD79-595D-4C73-9CE4-792A48B75B64}" type="parTrans" cxnId="{AF5B231B-553E-4586-9D7A-FD69C3B9BED7}">
      <dgm:prSet/>
      <dgm:spPr/>
      <dgm:t>
        <a:bodyPr/>
        <a:lstStyle/>
        <a:p>
          <a:endParaRPr lang="en-US"/>
        </a:p>
      </dgm:t>
    </dgm:pt>
    <dgm:pt modelId="{4DD6AE14-2120-4791-A44C-2C0705958216}" type="sibTrans" cxnId="{AF5B231B-553E-4586-9D7A-FD69C3B9BED7}">
      <dgm:prSet/>
      <dgm:spPr/>
      <dgm:t>
        <a:bodyPr/>
        <a:lstStyle/>
        <a:p>
          <a:endParaRPr lang="en-US"/>
        </a:p>
      </dgm:t>
    </dgm:pt>
    <dgm:pt modelId="{80614CD3-34C2-4E32-B3CA-BFABB2BAA804}" type="pres">
      <dgm:prSet presAssocID="{8C628422-BB0A-43E9-A10E-905FF40429F8}" presName="vert0" presStyleCnt="0">
        <dgm:presLayoutVars>
          <dgm:dir/>
          <dgm:animOne val="branch"/>
          <dgm:animLvl val="lvl"/>
        </dgm:presLayoutVars>
      </dgm:prSet>
      <dgm:spPr/>
    </dgm:pt>
    <dgm:pt modelId="{284E65A3-1FAE-4A6D-B4AE-8191D2E3D345}" type="pres">
      <dgm:prSet presAssocID="{50EA84AA-8DDF-4328-A33B-08E32BFB8A88}" presName="thickLine" presStyleLbl="alignNode1" presStyleIdx="0" presStyleCnt="4"/>
      <dgm:spPr/>
    </dgm:pt>
    <dgm:pt modelId="{4EBF2CC0-21C1-4E12-A323-252464B6BFD7}" type="pres">
      <dgm:prSet presAssocID="{50EA84AA-8DDF-4328-A33B-08E32BFB8A88}" presName="horz1" presStyleCnt="0"/>
      <dgm:spPr/>
    </dgm:pt>
    <dgm:pt modelId="{C1F65894-516A-4E3A-8322-B9F70B4F49E1}" type="pres">
      <dgm:prSet presAssocID="{50EA84AA-8DDF-4328-A33B-08E32BFB8A88}" presName="tx1" presStyleLbl="revTx" presStyleIdx="0" presStyleCnt="4"/>
      <dgm:spPr/>
    </dgm:pt>
    <dgm:pt modelId="{0EED9709-CB86-43C2-A28D-B2828AE1D848}" type="pres">
      <dgm:prSet presAssocID="{50EA84AA-8DDF-4328-A33B-08E32BFB8A88}" presName="vert1" presStyleCnt="0"/>
      <dgm:spPr/>
    </dgm:pt>
    <dgm:pt modelId="{D90542E3-817E-47C0-BD03-B5551B0ACEF8}" type="pres">
      <dgm:prSet presAssocID="{959E4B5D-32DB-47E3-8486-C7074704179F}" presName="thickLine" presStyleLbl="alignNode1" presStyleIdx="1" presStyleCnt="4"/>
      <dgm:spPr/>
    </dgm:pt>
    <dgm:pt modelId="{AE310ED8-ED45-4674-A8A0-45A9927E767D}" type="pres">
      <dgm:prSet presAssocID="{959E4B5D-32DB-47E3-8486-C7074704179F}" presName="horz1" presStyleCnt="0"/>
      <dgm:spPr/>
    </dgm:pt>
    <dgm:pt modelId="{B57A94F9-B8A0-4429-A43A-397863A2D860}" type="pres">
      <dgm:prSet presAssocID="{959E4B5D-32DB-47E3-8486-C7074704179F}" presName="tx1" presStyleLbl="revTx" presStyleIdx="1" presStyleCnt="4"/>
      <dgm:spPr/>
    </dgm:pt>
    <dgm:pt modelId="{8A81C14C-33B7-4CAD-AE83-CCFB78780A36}" type="pres">
      <dgm:prSet presAssocID="{959E4B5D-32DB-47E3-8486-C7074704179F}" presName="vert1" presStyleCnt="0"/>
      <dgm:spPr/>
    </dgm:pt>
    <dgm:pt modelId="{F01A08CB-79B2-40CB-8BA3-484AE4BAC19C}" type="pres">
      <dgm:prSet presAssocID="{D3B64E45-B2CA-4A60-A171-E3B44D1DECE7}" presName="thickLine" presStyleLbl="alignNode1" presStyleIdx="2" presStyleCnt="4"/>
      <dgm:spPr/>
    </dgm:pt>
    <dgm:pt modelId="{4EE24CD2-D19A-4DF0-BF80-EFDAE8748A0C}" type="pres">
      <dgm:prSet presAssocID="{D3B64E45-B2CA-4A60-A171-E3B44D1DECE7}" presName="horz1" presStyleCnt="0"/>
      <dgm:spPr/>
    </dgm:pt>
    <dgm:pt modelId="{93C3F6FD-8608-47B0-893A-20B4C7024B98}" type="pres">
      <dgm:prSet presAssocID="{D3B64E45-B2CA-4A60-A171-E3B44D1DECE7}" presName="tx1" presStyleLbl="revTx" presStyleIdx="2" presStyleCnt="4"/>
      <dgm:spPr/>
    </dgm:pt>
    <dgm:pt modelId="{28CA2969-8003-4619-9FC3-39A0C8DC0819}" type="pres">
      <dgm:prSet presAssocID="{D3B64E45-B2CA-4A60-A171-E3B44D1DECE7}" presName="vert1" presStyleCnt="0"/>
      <dgm:spPr/>
    </dgm:pt>
    <dgm:pt modelId="{B7134B99-6E94-46C6-86F2-402219C3B572}" type="pres">
      <dgm:prSet presAssocID="{ECAAAF99-9931-42D2-8CD9-1BB747341CB1}" presName="thickLine" presStyleLbl="alignNode1" presStyleIdx="3" presStyleCnt="4"/>
      <dgm:spPr/>
    </dgm:pt>
    <dgm:pt modelId="{024C254E-198F-4B6E-8E8B-0B896C505FCB}" type="pres">
      <dgm:prSet presAssocID="{ECAAAF99-9931-42D2-8CD9-1BB747341CB1}" presName="horz1" presStyleCnt="0"/>
      <dgm:spPr/>
    </dgm:pt>
    <dgm:pt modelId="{61FE46CE-074A-4188-AC2D-59DB92412147}" type="pres">
      <dgm:prSet presAssocID="{ECAAAF99-9931-42D2-8CD9-1BB747341CB1}" presName="tx1" presStyleLbl="revTx" presStyleIdx="3" presStyleCnt="4"/>
      <dgm:spPr/>
    </dgm:pt>
    <dgm:pt modelId="{0120175E-94E6-4693-AC44-60AECD35156C}" type="pres">
      <dgm:prSet presAssocID="{ECAAAF99-9931-42D2-8CD9-1BB747341CB1}" presName="vert1" presStyleCnt="0"/>
      <dgm:spPr/>
    </dgm:pt>
  </dgm:ptLst>
  <dgm:cxnLst>
    <dgm:cxn modelId="{AF5B231B-553E-4586-9D7A-FD69C3B9BED7}" srcId="{8C628422-BB0A-43E9-A10E-905FF40429F8}" destId="{ECAAAF99-9931-42D2-8CD9-1BB747341CB1}" srcOrd="3" destOrd="0" parTransId="{345DAD79-595D-4C73-9CE4-792A48B75B64}" sibTransId="{4DD6AE14-2120-4791-A44C-2C0705958216}"/>
    <dgm:cxn modelId="{1071BF1B-4BB9-40AF-BC83-8F62E1A72B0F}" srcId="{8C628422-BB0A-43E9-A10E-905FF40429F8}" destId="{959E4B5D-32DB-47E3-8486-C7074704179F}" srcOrd="1" destOrd="0" parTransId="{F7239D64-ED5C-427F-85C8-355B1D8AF4BA}" sibTransId="{5F987A7B-F189-4398-8790-09703DF1C050}"/>
    <dgm:cxn modelId="{6EF4DE5B-A671-4401-87BC-17B97FCDAD83}" type="presOf" srcId="{D3B64E45-B2CA-4A60-A171-E3B44D1DECE7}" destId="{93C3F6FD-8608-47B0-893A-20B4C7024B98}" srcOrd="0" destOrd="0" presId="urn:microsoft.com/office/officeart/2008/layout/LinedList"/>
    <dgm:cxn modelId="{13384C41-7E77-4B25-BB71-A5DE885DB65B}" type="presOf" srcId="{8C628422-BB0A-43E9-A10E-905FF40429F8}" destId="{80614CD3-34C2-4E32-B3CA-BFABB2BAA804}" srcOrd="0" destOrd="0" presId="urn:microsoft.com/office/officeart/2008/layout/LinedList"/>
    <dgm:cxn modelId="{37D8DC94-720C-4F6B-BD19-7A888F8EA443}" srcId="{8C628422-BB0A-43E9-A10E-905FF40429F8}" destId="{D3B64E45-B2CA-4A60-A171-E3B44D1DECE7}" srcOrd="2" destOrd="0" parTransId="{628E430A-1F5C-4037-BC84-9F90D94E461B}" sibTransId="{FE8BB4D7-4568-4E9E-BE94-C10ACB95A9C1}"/>
    <dgm:cxn modelId="{AF6975A2-B72B-4C54-B04A-D93932AB0661}" type="presOf" srcId="{ECAAAF99-9931-42D2-8CD9-1BB747341CB1}" destId="{61FE46CE-074A-4188-AC2D-59DB92412147}" srcOrd="0" destOrd="0" presId="urn:microsoft.com/office/officeart/2008/layout/LinedList"/>
    <dgm:cxn modelId="{C285FFB1-DBF6-4E09-A724-90C4A4DF61D1}" type="presOf" srcId="{50EA84AA-8DDF-4328-A33B-08E32BFB8A88}" destId="{C1F65894-516A-4E3A-8322-B9F70B4F49E1}" srcOrd="0" destOrd="0" presId="urn:microsoft.com/office/officeart/2008/layout/LinedList"/>
    <dgm:cxn modelId="{66D1ADB5-1483-45A8-9580-E29A137E08B8}" type="presOf" srcId="{959E4B5D-32DB-47E3-8486-C7074704179F}" destId="{B57A94F9-B8A0-4429-A43A-397863A2D860}" srcOrd="0" destOrd="0" presId="urn:microsoft.com/office/officeart/2008/layout/LinedList"/>
    <dgm:cxn modelId="{071EABBA-CCF7-40D4-B1C8-DA9FA017F93E}" srcId="{8C628422-BB0A-43E9-A10E-905FF40429F8}" destId="{50EA84AA-8DDF-4328-A33B-08E32BFB8A88}" srcOrd="0" destOrd="0" parTransId="{95A93CF8-38BB-4A7F-A75C-0CBEC6A267DD}" sibTransId="{2C71F72B-3FD0-47CD-8807-76F62052272E}"/>
    <dgm:cxn modelId="{40373650-EF42-4A49-85B0-2DDE91C6741E}" type="presParOf" srcId="{80614CD3-34C2-4E32-B3CA-BFABB2BAA804}" destId="{284E65A3-1FAE-4A6D-B4AE-8191D2E3D345}" srcOrd="0" destOrd="0" presId="urn:microsoft.com/office/officeart/2008/layout/LinedList"/>
    <dgm:cxn modelId="{F887CF17-C6CB-47EA-94B4-6903B34CCD48}" type="presParOf" srcId="{80614CD3-34C2-4E32-B3CA-BFABB2BAA804}" destId="{4EBF2CC0-21C1-4E12-A323-252464B6BFD7}" srcOrd="1" destOrd="0" presId="urn:microsoft.com/office/officeart/2008/layout/LinedList"/>
    <dgm:cxn modelId="{EFD9F8B1-B20D-4D7E-A2DA-453092D93B70}" type="presParOf" srcId="{4EBF2CC0-21C1-4E12-A323-252464B6BFD7}" destId="{C1F65894-516A-4E3A-8322-B9F70B4F49E1}" srcOrd="0" destOrd="0" presId="urn:microsoft.com/office/officeart/2008/layout/LinedList"/>
    <dgm:cxn modelId="{CF0B6828-8E86-42B2-A2B7-38B16986F275}" type="presParOf" srcId="{4EBF2CC0-21C1-4E12-A323-252464B6BFD7}" destId="{0EED9709-CB86-43C2-A28D-B2828AE1D848}" srcOrd="1" destOrd="0" presId="urn:microsoft.com/office/officeart/2008/layout/LinedList"/>
    <dgm:cxn modelId="{8490EFE0-B83A-442D-92A2-198CB67A5893}" type="presParOf" srcId="{80614CD3-34C2-4E32-B3CA-BFABB2BAA804}" destId="{D90542E3-817E-47C0-BD03-B5551B0ACEF8}" srcOrd="2" destOrd="0" presId="urn:microsoft.com/office/officeart/2008/layout/LinedList"/>
    <dgm:cxn modelId="{145E5B38-5CFA-4AD1-9DB7-37E925D760CC}" type="presParOf" srcId="{80614CD3-34C2-4E32-B3CA-BFABB2BAA804}" destId="{AE310ED8-ED45-4674-A8A0-45A9927E767D}" srcOrd="3" destOrd="0" presId="urn:microsoft.com/office/officeart/2008/layout/LinedList"/>
    <dgm:cxn modelId="{940D220C-07CC-47A1-A157-63A6E2D4640C}" type="presParOf" srcId="{AE310ED8-ED45-4674-A8A0-45A9927E767D}" destId="{B57A94F9-B8A0-4429-A43A-397863A2D860}" srcOrd="0" destOrd="0" presId="urn:microsoft.com/office/officeart/2008/layout/LinedList"/>
    <dgm:cxn modelId="{0AB5F198-C798-4F63-ABCB-FD546788C752}" type="presParOf" srcId="{AE310ED8-ED45-4674-A8A0-45A9927E767D}" destId="{8A81C14C-33B7-4CAD-AE83-CCFB78780A36}" srcOrd="1" destOrd="0" presId="urn:microsoft.com/office/officeart/2008/layout/LinedList"/>
    <dgm:cxn modelId="{2DF7EDDE-FA75-488F-AF1B-6A2963366781}" type="presParOf" srcId="{80614CD3-34C2-4E32-B3CA-BFABB2BAA804}" destId="{F01A08CB-79B2-40CB-8BA3-484AE4BAC19C}" srcOrd="4" destOrd="0" presId="urn:microsoft.com/office/officeart/2008/layout/LinedList"/>
    <dgm:cxn modelId="{29B374ED-B94E-475D-A5F3-BBB6575462E1}" type="presParOf" srcId="{80614CD3-34C2-4E32-B3CA-BFABB2BAA804}" destId="{4EE24CD2-D19A-4DF0-BF80-EFDAE8748A0C}" srcOrd="5" destOrd="0" presId="urn:microsoft.com/office/officeart/2008/layout/LinedList"/>
    <dgm:cxn modelId="{D47159C7-FCB2-4518-BA02-5B5E319DE12F}" type="presParOf" srcId="{4EE24CD2-D19A-4DF0-BF80-EFDAE8748A0C}" destId="{93C3F6FD-8608-47B0-893A-20B4C7024B98}" srcOrd="0" destOrd="0" presId="urn:microsoft.com/office/officeart/2008/layout/LinedList"/>
    <dgm:cxn modelId="{6E5DA2D0-C97B-49AB-BA06-1590C47C8729}" type="presParOf" srcId="{4EE24CD2-D19A-4DF0-BF80-EFDAE8748A0C}" destId="{28CA2969-8003-4619-9FC3-39A0C8DC0819}" srcOrd="1" destOrd="0" presId="urn:microsoft.com/office/officeart/2008/layout/LinedList"/>
    <dgm:cxn modelId="{966DA1CD-CDAC-496A-977E-B442D86EBF14}" type="presParOf" srcId="{80614CD3-34C2-4E32-B3CA-BFABB2BAA804}" destId="{B7134B99-6E94-46C6-86F2-402219C3B572}" srcOrd="6" destOrd="0" presId="urn:microsoft.com/office/officeart/2008/layout/LinedList"/>
    <dgm:cxn modelId="{9BB8514D-D80B-44CA-BE3A-C5084937BFB5}" type="presParOf" srcId="{80614CD3-34C2-4E32-B3CA-BFABB2BAA804}" destId="{024C254E-198F-4B6E-8E8B-0B896C505FCB}" srcOrd="7" destOrd="0" presId="urn:microsoft.com/office/officeart/2008/layout/LinedList"/>
    <dgm:cxn modelId="{368DDF81-2E53-477E-B26E-36FDFD0BA66F}" type="presParOf" srcId="{024C254E-198F-4B6E-8E8B-0B896C505FCB}" destId="{61FE46CE-074A-4188-AC2D-59DB92412147}" srcOrd="0" destOrd="0" presId="urn:microsoft.com/office/officeart/2008/layout/LinedList"/>
    <dgm:cxn modelId="{72672BFF-79CB-4046-95D8-D7738B9C6BF0}" type="presParOf" srcId="{024C254E-198F-4B6E-8E8B-0B896C505FCB}" destId="{0120175E-94E6-4693-AC44-60AECD3515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C73BB3-B6B6-40C6-BB37-617EFAF9986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83E2879-6446-4B65-B700-03EA3732C64C}">
      <dgm:prSet/>
      <dgm:spPr/>
      <dgm:t>
        <a:bodyPr/>
        <a:lstStyle/>
        <a:p>
          <a:r>
            <a:rPr lang="en-GB"/>
            <a:t>How are you at discussing your emotions?</a:t>
          </a:r>
          <a:endParaRPr lang="en-US"/>
        </a:p>
      </dgm:t>
    </dgm:pt>
    <dgm:pt modelId="{014F1E38-E246-4D6F-9F23-9091B57AFAAB}" type="parTrans" cxnId="{E3B26B33-CE76-42F8-920B-960E145F3363}">
      <dgm:prSet/>
      <dgm:spPr/>
      <dgm:t>
        <a:bodyPr/>
        <a:lstStyle/>
        <a:p>
          <a:endParaRPr lang="en-US"/>
        </a:p>
      </dgm:t>
    </dgm:pt>
    <dgm:pt modelId="{5E6D4E44-C75A-450B-9E39-DB8EA941D2FF}" type="sibTrans" cxnId="{E3B26B33-CE76-42F8-920B-960E145F3363}">
      <dgm:prSet/>
      <dgm:spPr/>
      <dgm:t>
        <a:bodyPr/>
        <a:lstStyle/>
        <a:p>
          <a:endParaRPr lang="en-US"/>
        </a:p>
      </dgm:t>
    </dgm:pt>
    <dgm:pt modelId="{D9B3025B-91CA-4439-8BBE-A8F0E2229CBF}">
      <dgm:prSet/>
      <dgm:spPr/>
      <dgm:t>
        <a:bodyPr/>
        <a:lstStyle/>
        <a:p>
          <a:r>
            <a:rPr lang="en-GB"/>
            <a:t>How were emotions dealt with in your family when you were growing up?</a:t>
          </a:r>
          <a:endParaRPr lang="en-US"/>
        </a:p>
      </dgm:t>
    </dgm:pt>
    <dgm:pt modelId="{1FA9301A-3E97-4227-9A45-6D3BA1373E64}" type="parTrans" cxnId="{5420CAE7-87B5-442D-B8C5-BBFDEB25958E}">
      <dgm:prSet/>
      <dgm:spPr/>
      <dgm:t>
        <a:bodyPr/>
        <a:lstStyle/>
        <a:p>
          <a:endParaRPr lang="en-US"/>
        </a:p>
      </dgm:t>
    </dgm:pt>
    <dgm:pt modelId="{D50279DC-7175-4E54-8ADC-0927634E53AE}" type="sibTrans" cxnId="{5420CAE7-87B5-442D-B8C5-BBFDEB25958E}">
      <dgm:prSet/>
      <dgm:spPr/>
      <dgm:t>
        <a:bodyPr/>
        <a:lstStyle/>
        <a:p>
          <a:endParaRPr lang="en-US"/>
        </a:p>
      </dgm:t>
    </dgm:pt>
    <dgm:pt modelId="{DC4CF237-46FC-4FBE-8388-53E3268AC936}">
      <dgm:prSet/>
      <dgm:spPr/>
      <dgm:t>
        <a:bodyPr/>
        <a:lstStyle/>
        <a:p>
          <a:r>
            <a:rPr lang="en-GB"/>
            <a:t>How might the above impact you as a helper</a:t>
          </a:r>
          <a:endParaRPr lang="en-US"/>
        </a:p>
      </dgm:t>
    </dgm:pt>
    <dgm:pt modelId="{7AAE9A08-B80D-4383-9472-92C0BB8A6D42}" type="parTrans" cxnId="{B576B663-0C4D-429D-BB9C-DAD438693578}">
      <dgm:prSet/>
      <dgm:spPr/>
      <dgm:t>
        <a:bodyPr/>
        <a:lstStyle/>
        <a:p>
          <a:endParaRPr lang="en-US"/>
        </a:p>
      </dgm:t>
    </dgm:pt>
    <dgm:pt modelId="{CD7E3799-4EB3-4FE9-94B5-BE090FE8C037}" type="sibTrans" cxnId="{B576B663-0C4D-429D-BB9C-DAD438693578}">
      <dgm:prSet/>
      <dgm:spPr/>
      <dgm:t>
        <a:bodyPr/>
        <a:lstStyle/>
        <a:p>
          <a:endParaRPr lang="en-US"/>
        </a:p>
      </dgm:t>
    </dgm:pt>
    <dgm:pt modelId="{66EBDC80-FE36-45C2-94D0-C72C935F6ECF}" type="pres">
      <dgm:prSet presAssocID="{04C73BB3-B6B6-40C6-BB37-617EFAF9986C}" presName="outerComposite" presStyleCnt="0">
        <dgm:presLayoutVars>
          <dgm:chMax val="5"/>
          <dgm:dir/>
          <dgm:resizeHandles val="exact"/>
        </dgm:presLayoutVars>
      </dgm:prSet>
      <dgm:spPr/>
    </dgm:pt>
    <dgm:pt modelId="{F6E24AC2-4295-422D-900F-7ACF4488F7BB}" type="pres">
      <dgm:prSet presAssocID="{04C73BB3-B6B6-40C6-BB37-617EFAF9986C}" presName="dummyMaxCanvas" presStyleCnt="0">
        <dgm:presLayoutVars/>
      </dgm:prSet>
      <dgm:spPr/>
    </dgm:pt>
    <dgm:pt modelId="{46477E24-4881-41C6-A777-7707F114BE01}" type="pres">
      <dgm:prSet presAssocID="{04C73BB3-B6B6-40C6-BB37-617EFAF9986C}" presName="ThreeNodes_1" presStyleLbl="node1" presStyleIdx="0" presStyleCnt="3">
        <dgm:presLayoutVars>
          <dgm:bulletEnabled val="1"/>
        </dgm:presLayoutVars>
      </dgm:prSet>
      <dgm:spPr/>
    </dgm:pt>
    <dgm:pt modelId="{112D0338-99BC-4D5B-9424-5038F19D1145}" type="pres">
      <dgm:prSet presAssocID="{04C73BB3-B6B6-40C6-BB37-617EFAF9986C}" presName="ThreeNodes_2" presStyleLbl="node1" presStyleIdx="1" presStyleCnt="3">
        <dgm:presLayoutVars>
          <dgm:bulletEnabled val="1"/>
        </dgm:presLayoutVars>
      </dgm:prSet>
      <dgm:spPr/>
    </dgm:pt>
    <dgm:pt modelId="{9E2A2F3C-0B92-4651-B9FA-0375983828C6}" type="pres">
      <dgm:prSet presAssocID="{04C73BB3-B6B6-40C6-BB37-617EFAF9986C}" presName="ThreeNodes_3" presStyleLbl="node1" presStyleIdx="2" presStyleCnt="3">
        <dgm:presLayoutVars>
          <dgm:bulletEnabled val="1"/>
        </dgm:presLayoutVars>
      </dgm:prSet>
      <dgm:spPr/>
    </dgm:pt>
    <dgm:pt modelId="{840E5E23-7C44-4A3C-ADE7-489393637154}" type="pres">
      <dgm:prSet presAssocID="{04C73BB3-B6B6-40C6-BB37-617EFAF9986C}" presName="ThreeConn_1-2" presStyleLbl="fgAccFollowNode1" presStyleIdx="0" presStyleCnt="2">
        <dgm:presLayoutVars>
          <dgm:bulletEnabled val="1"/>
        </dgm:presLayoutVars>
      </dgm:prSet>
      <dgm:spPr/>
    </dgm:pt>
    <dgm:pt modelId="{168EA6D2-5716-401C-A899-3716ADA9FED5}" type="pres">
      <dgm:prSet presAssocID="{04C73BB3-B6B6-40C6-BB37-617EFAF9986C}" presName="ThreeConn_2-3" presStyleLbl="fgAccFollowNode1" presStyleIdx="1" presStyleCnt="2">
        <dgm:presLayoutVars>
          <dgm:bulletEnabled val="1"/>
        </dgm:presLayoutVars>
      </dgm:prSet>
      <dgm:spPr/>
    </dgm:pt>
    <dgm:pt modelId="{436406BB-FAF0-4A70-AEC2-4702EC144F43}" type="pres">
      <dgm:prSet presAssocID="{04C73BB3-B6B6-40C6-BB37-617EFAF9986C}" presName="ThreeNodes_1_text" presStyleLbl="node1" presStyleIdx="2" presStyleCnt="3">
        <dgm:presLayoutVars>
          <dgm:bulletEnabled val="1"/>
        </dgm:presLayoutVars>
      </dgm:prSet>
      <dgm:spPr/>
    </dgm:pt>
    <dgm:pt modelId="{7DDF2829-645F-408D-B675-7437E07BCF5B}" type="pres">
      <dgm:prSet presAssocID="{04C73BB3-B6B6-40C6-BB37-617EFAF9986C}" presName="ThreeNodes_2_text" presStyleLbl="node1" presStyleIdx="2" presStyleCnt="3">
        <dgm:presLayoutVars>
          <dgm:bulletEnabled val="1"/>
        </dgm:presLayoutVars>
      </dgm:prSet>
      <dgm:spPr/>
    </dgm:pt>
    <dgm:pt modelId="{605080DC-8428-4A6B-8A01-914A9EA033D6}" type="pres">
      <dgm:prSet presAssocID="{04C73BB3-B6B6-40C6-BB37-617EFAF9986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26A4521-646C-4A9E-8CA7-83D149C5961E}" type="presOf" srcId="{D9B3025B-91CA-4439-8BBE-A8F0E2229CBF}" destId="{7DDF2829-645F-408D-B675-7437E07BCF5B}" srcOrd="1" destOrd="0" presId="urn:microsoft.com/office/officeart/2005/8/layout/vProcess5"/>
    <dgm:cxn modelId="{0E12FA24-7F8D-4A98-9111-E481ED2D8E75}" type="presOf" srcId="{283E2879-6446-4B65-B700-03EA3732C64C}" destId="{46477E24-4881-41C6-A777-7707F114BE01}" srcOrd="0" destOrd="0" presId="urn:microsoft.com/office/officeart/2005/8/layout/vProcess5"/>
    <dgm:cxn modelId="{E3B26B33-CE76-42F8-920B-960E145F3363}" srcId="{04C73BB3-B6B6-40C6-BB37-617EFAF9986C}" destId="{283E2879-6446-4B65-B700-03EA3732C64C}" srcOrd="0" destOrd="0" parTransId="{014F1E38-E246-4D6F-9F23-9091B57AFAAB}" sibTransId="{5E6D4E44-C75A-450B-9E39-DB8EA941D2FF}"/>
    <dgm:cxn modelId="{34F60436-B685-4F12-955F-1F467E9C5D50}" type="presOf" srcId="{DC4CF237-46FC-4FBE-8388-53E3268AC936}" destId="{9E2A2F3C-0B92-4651-B9FA-0375983828C6}" srcOrd="0" destOrd="0" presId="urn:microsoft.com/office/officeart/2005/8/layout/vProcess5"/>
    <dgm:cxn modelId="{2D60E35D-5999-43C6-8615-D422B5482FC0}" type="presOf" srcId="{D9B3025B-91CA-4439-8BBE-A8F0E2229CBF}" destId="{112D0338-99BC-4D5B-9424-5038F19D1145}" srcOrd="0" destOrd="0" presId="urn:microsoft.com/office/officeart/2005/8/layout/vProcess5"/>
    <dgm:cxn modelId="{B576B663-0C4D-429D-BB9C-DAD438693578}" srcId="{04C73BB3-B6B6-40C6-BB37-617EFAF9986C}" destId="{DC4CF237-46FC-4FBE-8388-53E3268AC936}" srcOrd="2" destOrd="0" parTransId="{7AAE9A08-B80D-4383-9472-92C0BB8A6D42}" sibTransId="{CD7E3799-4EB3-4FE9-94B5-BE090FE8C037}"/>
    <dgm:cxn modelId="{EE8E7152-DFD4-4938-A6C0-4F01CF6D5A1A}" type="presOf" srcId="{5E6D4E44-C75A-450B-9E39-DB8EA941D2FF}" destId="{840E5E23-7C44-4A3C-ADE7-489393637154}" srcOrd="0" destOrd="0" presId="urn:microsoft.com/office/officeart/2005/8/layout/vProcess5"/>
    <dgm:cxn modelId="{68C74476-5316-4C36-9247-301D511EE5B7}" type="presOf" srcId="{283E2879-6446-4B65-B700-03EA3732C64C}" destId="{436406BB-FAF0-4A70-AEC2-4702EC144F43}" srcOrd="1" destOrd="0" presId="urn:microsoft.com/office/officeart/2005/8/layout/vProcess5"/>
    <dgm:cxn modelId="{84DB5E98-A4F9-4BF9-B890-ED1E4FD2F937}" type="presOf" srcId="{04C73BB3-B6B6-40C6-BB37-617EFAF9986C}" destId="{66EBDC80-FE36-45C2-94D0-C72C935F6ECF}" srcOrd="0" destOrd="0" presId="urn:microsoft.com/office/officeart/2005/8/layout/vProcess5"/>
    <dgm:cxn modelId="{61D25FA9-8579-4BD4-9921-5016004FEC2B}" type="presOf" srcId="{DC4CF237-46FC-4FBE-8388-53E3268AC936}" destId="{605080DC-8428-4A6B-8A01-914A9EA033D6}" srcOrd="1" destOrd="0" presId="urn:microsoft.com/office/officeart/2005/8/layout/vProcess5"/>
    <dgm:cxn modelId="{0FF50BB1-DD36-441D-9F53-285060DFD306}" type="presOf" srcId="{D50279DC-7175-4E54-8ADC-0927634E53AE}" destId="{168EA6D2-5716-401C-A899-3716ADA9FED5}" srcOrd="0" destOrd="0" presId="urn:microsoft.com/office/officeart/2005/8/layout/vProcess5"/>
    <dgm:cxn modelId="{5420CAE7-87B5-442D-B8C5-BBFDEB25958E}" srcId="{04C73BB3-B6B6-40C6-BB37-617EFAF9986C}" destId="{D9B3025B-91CA-4439-8BBE-A8F0E2229CBF}" srcOrd="1" destOrd="0" parTransId="{1FA9301A-3E97-4227-9A45-6D3BA1373E64}" sibTransId="{D50279DC-7175-4E54-8ADC-0927634E53AE}"/>
    <dgm:cxn modelId="{3804242A-0B5B-4616-8284-E96E9E425D45}" type="presParOf" srcId="{66EBDC80-FE36-45C2-94D0-C72C935F6ECF}" destId="{F6E24AC2-4295-422D-900F-7ACF4488F7BB}" srcOrd="0" destOrd="0" presId="urn:microsoft.com/office/officeart/2005/8/layout/vProcess5"/>
    <dgm:cxn modelId="{CA7BE668-9D07-4DB7-84AA-7CFA69E88B28}" type="presParOf" srcId="{66EBDC80-FE36-45C2-94D0-C72C935F6ECF}" destId="{46477E24-4881-41C6-A777-7707F114BE01}" srcOrd="1" destOrd="0" presId="urn:microsoft.com/office/officeart/2005/8/layout/vProcess5"/>
    <dgm:cxn modelId="{93CAC894-0C57-499C-AB09-9AD09C213C9C}" type="presParOf" srcId="{66EBDC80-FE36-45C2-94D0-C72C935F6ECF}" destId="{112D0338-99BC-4D5B-9424-5038F19D1145}" srcOrd="2" destOrd="0" presId="urn:microsoft.com/office/officeart/2005/8/layout/vProcess5"/>
    <dgm:cxn modelId="{5F7EC34C-7257-452B-850B-6774B25B71BF}" type="presParOf" srcId="{66EBDC80-FE36-45C2-94D0-C72C935F6ECF}" destId="{9E2A2F3C-0B92-4651-B9FA-0375983828C6}" srcOrd="3" destOrd="0" presId="urn:microsoft.com/office/officeart/2005/8/layout/vProcess5"/>
    <dgm:cxn modelId="{02B47445-F427-4229-A4B3-3B68709491AA}" type="presParOf" srcId="{66EBDC80-FE36-45C2-94D0-C72C935F6ECF}" destId="{840E5E23-7C44-4A3C-ADE7-489393637154}" srcOrd="4" destOrd="0" presId="urn:microsoft.com/office/officeart/2005/8/layout/vProcess5"/>
    <dgm:cxn modelId="{A60AE93B-0FDA-4242-8979-96A2000789B0}" type="presParOf" srcId="{66EBDC80-FE36-45C2-94D0-C72C935F6ECF}" destId="{168EA6D2-5716-401C-A899-3716ADA9FED5}" srcOrd="5" destOrd="0" presId="urn:microsoft.com/office/officeart/2005/8/layout/vProcess5"/>
    <dgm:cxn modelId="{22FC210B-CDD9-4ED0-A906-15886E42BF3F}" type="presParOf" srcId="{66EBDC80-FE36-45C2-94D0-C72C935F6ECF}" destId="{436406BB-FAF0-4A70-AEC2-4702EC144F43}" srcOrd="6" destOrd="0" presId="urn:microsoft.com/office/officeart/2005/8/layout/vProcess5"/>
    <dgm:cxn modelId="{46C03EE0-6D39-4BA0-A657-993155B15FF6}" type="presParOf" srcId="{66EBDC80-FE36-45C2-94D0-C72C935F6ECF}" destId="{7DDF2829-645F-408D-B675-7437E07BCF5B}" srcOrd="7" destOrd="0" presId="urn:microsoft.com/office/officeart/2005/8/layout/vProcess5"/>
    <dgm:cxn modelId="{22541153-7FC5-49B9-9ED3-9A9E194884FE}" type="presParOf" srcId="{66EBDC80-FE36-45C2-94D0-C72C935F6ECF}" destId="{605080DC-8428-4A6B-8A01-914A9EA033D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645934D-C4C3-4221-9638-B288CC09B32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641331-DEBF-4771-B5C3-2CA34D75702F}">
      <dgm:prSet/>
      <dgm:spPr/>
      <dgm:t>
        <a:bodyPr/>
        <a:lstStyle/>
        <a:p>
          <a:r>
            <a:rPr lang="en-GB"/>
            <a:t>Working in triads, listen to each other’s stories, don’t just listen for the problems, but look at their body language, listen out for the non-verbal messages.</a:t>
          </a:r>
          <a:endParaRPr lang="en-US"/>
        </a:p>
      </dgm:t>
    </dgm:pt>
    <dgm:pt modelId="{718E8A2D-258C-4851-A23F-47EC3C963388}" type="parTrans" cxnId="{CEAE758E-E1E9-441F-AC02-70ABAFFDA3AA}">
      <dgm:prSet/>
      <dgm:spPr/>
      <dgm:t>
        <a:bodyPr/>
        <a:lstStyle/>
        <a:p>
          <a:endParaRPr lang="en-US"/>
        </a:p>
      </dgm:t>
    </dgm:pt>
    <dgm:pt modelId="{2B680A5D-43BF-4265-8D06-203C9B548EDD}" type="sibTrans" cxnId="{CEAE758E-E1E9-441F-AC02-70ABAFFDA3AA}">
      <dgm:prSet/>
      <dgm:spPr/>
      <dgm:t>
        <a:bodyPr/>
        <a:lstStyle/>
        <a:p>
          <a:endParaRPr lang="en-US"/>
        </a:p>
      </dgm:t>
    </dgm:pt>
    <dgm:pt modelId="{F9E7FFF5-6A84-4114-A4D2-3E6C2734A866}">
      <dgm:prSet/>
      <dgm:spPr/>
      <dgm:t>
        <a:bodyPr/>
        <a:lstStyle/>
        <a:p>
          <a:r>
            <a:rPr lang="en-GB"/>
            <a:t>You need to </a:t>
          </a:r>
          <a:r>
            <a:rPr lang="en-GB" i="1"/>
            <a:t>read</a:t>
          </a:r>
          <a:r>
            <a:rPr lang="en-GB"/>
            <a:t> rather than </a:t>
          </a:r>
          <a:r>
            <a:rPr lang="en-GB" i="1"/>
            <a:t>interpret. </a:t>
          </a:r>
          <a:r>
            <a:rPr lang="en-GB"/>
            <a:t>It is not our role to interpret what the client is saying, but rather to understand them.</a:t>
          </a:r>
          <a:endParaRPr lang="en-US"/>
        </a:p>
      </dgm:t>
    </dgm:pt>
    <dgm:pt modelId="{0A4B2DD5-90A9-442C-A70B-DAACF56550CD}" type="parTrans" cxnId="{E0811EB7-3497-4A25-A4E4-D78124895EF1}">
      <dgm:prSet/>
      <dgm:spPr/>
      <dgm:t>
        <a:bodyPr/>
        <a:lstStyle/>
        <a:p>
          <a:endParaRPr lang="en-US"/>
        </a:p>
      </dgm:t>
    </dgm:pt>
    <dgm:pt modelId="{82FA8951-727A-4FD5-B2C2-8F46EC0CAE21}" type="sibTrans" cxnId="{E0811EB7-3497-4A25-A4E4-D78124895EF1}">
      <dgm:prSet/>
      <dgm:spPr/>
      <dgm:t>
        <a:bodyPr/>
        <a:lstStyle/>
        <a:p>
          <a:endParaRPr lang="en-US"/>
        </a:p>
      </dgm:t>
    </dgm:pt>
    <dgm:pt modelId="{97EC5E96-D305-4A52-A7F1-E08DA0EB3847}" type="pres">
      <dgm:prSet presAssocID="{4645934D-C4C3-4221-9638-B288CC09B32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CDD835E-926F-4C78-8868-E11E23A120E5}" type="pres">
      <dgm:prSet presAssocID="{01641331-DEBF-4771-B5C3-2CA34D75702F}" presName="hierRoot1" presStyleCnt="0"/>
      <dgm:spPr/>
    </dgm:pt>
    <dgm:pt modelId="{818E7725-E659-43BA-92DA-94059AFFACEC}" type="pres">
      <dgm:prSet presAssocID="{01641331-DEBF-4771-B5C3-2CA34D75702F}" presName="composite" presStyleCnt="0"/>
      <dgm:spPr/>
    </dgm:pt>
    <dgm:pt modelId="{1D12C7A6-6DFA-4AC6-A08E-5B867A715F4E}" type="pres">
      <dgm:prSet presAssocID="{01641331-DEBF-4771-B5C3-2CA34D75702F}" presName="background" presStyleLbl="node0" presStyleIdx="0" presStyleCnt="2"/>
      <dgm:spPr/>
    </dgm:pt>
    <dgm:pt modelId="{2E49F2DC-D46D-4C56-AADE-286718420E71}" type="pres">
      <dgm:prSet presAssocID="{01641331-DEBF-4771-B5C3-2CA34D75702F}" presName="text" presStyleLbl="fgAcc0" presStyleIdx="0" presStyleCnt="2">
        <dgm:presLayoutVars>
          <dgm:chPref val="3"/>
        </dgm:presLayoutVars>
      </dgm:prSet>
      <dgm:spPr/>
    </dgm:pt>
    <dgm:pt modelId="{67B8AFB1-47B9-46E7-952C-9D290F472E5A}" type="pres">
      <dgm:prSet presAssocID="{01641331-DEBF-4771-B5C3-2CA34D75702F}" presName="hierChild2" presStyleCnt="0"/>
      <dgm:spPr/>
    </dgm:pt>
    <dgm:pt modelId="{576C00B8-AF6B-46FD-91E2-A799F4DB1B5C}" type="pres">
      <dgm:prSet presAssocID="{F9E7FFF5-6A84-4114-A4D2-3E6C2734A866}" presName="hierRoot1" presStyleCnt="0"/>
      <dgm:spPr/>
    </dgm:pt>
    <dgm:pt modelId="{39326769-9CE0-43B7-966C-5E515F25FD18}" type="pres">
      <dgm:prSet presAssocID="{F9E7FFF5-6A84-4114-A4D2-3E6C2734A866}" presName="composite" presStyleCnt="0"/>
      <dgm:spPr/>
    </dgm:pt>
    <dgm:pt modelId="{FF8CD2AB-1B15-4D16-9441-F8C65B33224F}" type="pres">
      <dgm:prSet presAssocID="{F9E7FFF5-6A84-4114-A4D2-3E6C2734A866}" presName="background" presStyleLbl="node0" presStyleIdx="1" presStyleCnt="2"/>
      <dgm:spPr/>
    </dgm:pt>
    <dgm:pt modelId="{B144CE0D-4DE9-4F56-B3B9-6012E30160F0}" type="pres">
      <dgm:prSet presAssocID="{F9E7FFF5-6A84-4114-A4D2-3E6C2734A866}" presName="text" presStyleLbl="fgAcc0" presStyleIdx="1" presStyleCnt="2">
        <dgm:presLayoutVars>
          <dgm:chPref val="3"/>
        </dgm:presLayoutVars>
      </dgm:prSet>
      <dgm:spPr/>
    </dgm:pt>
    <dgm:pt modelId="{4E7EAF93-DC53-4A50-9E39-36B6707A4707}" type="pres">
      <dgm:prSet presAssocID="{F9E7FFF5-6A84-4114-A4D2-3E6C2734A866}" presName="hierChild2" presStyleCnt="0"/>
      <dgm:spPr/>
    </dgm:pt>
  </dgm:ptLst>
  <dgm:cxnLst>
    <dgm:cxn modelId="{CEAE758E-E1E9-441F-AC02-70ABAFFDA3AA}" srcId="{4645934D-C4C3-4221-9638-B288CC09B32D}" destId="{01641331-DEBF-4771-B5C3-2CA34D75702F}" srcOrd="0" destOrd="0" parTransId="{718E8A2D-258C-4851-A23F-47EC3C963388}" sibTransId="{2B680A5D-43BF-4265-8D06-203C9B548EDD}"/>
    <dgm:cxn modelId="{37515C8F-052B-4E74-BD0C-F810E6CDD53A}" type="presOf" srcId="{01641331-DEBF-4771-B5C3-2CA34D75702F}" destId="{2E49F2DC-D46D-4C56-AADE-286718420E71}" srcOrd="0" destOrd="0" presId="urn:microsoft.com/office/officeart/2005/8/layout/hierarchy1"/>
    <dgm:cxn modelId="{B842239B-98A8-4CAC-BDDA-15C93BBB995E}" type="presOf" srcId="{4645934D-C4C3-4221-9638-B288CC09B32D}" destId="{97EC5E96-D305-4A52-A7F1-E08DA0EB3847}" srcOrd="0" destOrd="0" presId="urn:microsoft.com/office/officeart/2005/8/layout/hierarchy1"/>
    <dgm:cxn modelId="{48ABFFAC-F779-4023-9DB2-F8B08D1A5167}" type="presOf" srcId="{F9E7FFF5-6A84-4114-A4D2-3E6C2734A866}" destId="{B144CE0D-4DE9-4F56-B3B9-6012E30160F0}" srcOrd="0" destOrd="0" presId="urn:microsoft.com/office/officeart/2005/8/layout/hierarchy1"/>
    <dgm:cxn modelId="{E0811EB7-3497-4A25-A4E4-D78124895EF1}" srcId="{4645934D-C4C3-4221-9638-B288CC09B32D}" destId="{F9E7FFF5-6A84-4114-A4D2-3E6C2734A866}" srcOrd="1" destOrd="0" parTransId="{0A4B2DD5-90A9-442C-A70B-DAACF56550CD}" sibTransId="{82FA8951-727A-4FD5-B2C2-8F46EC0CAE21}"/>
    <dgm:cxn modelId="{AD969687-F1FC-4684-8964-DF893EA36246}" type="presParOf" srcId="{97EC5E96-D305-4A52-A7F1-E08DA0EB3847}" destId="{2CDD835E-926F-4C78-8868-E11E23A120E5}" srcOrd="0" destOrd="0" presId="urn:microsoft.com/office/officeart/2005/8/layout/hierarchy1"/>
    <dgm:cxn modelId="{ECC8A7C4-0BAD-4E3E-A37E-FABD2BCCD39A}" type="presParOf" srcId="{2CDD835E-926F-4C78-8868-E11E23A120E5}" destId="{818E7725-E659-43BA-92DA-94059AFFACEC}" srcOrd="0" destOrd="0" presId="urn:microsoft.com/office/officeart/2005/8/layout/hierarchy1"/>
    <dgm:cxn modelId="{520E17A0-CE32-4868-9CF9-46208B9AA896}" type="presParOf" srcId="{818E7725-E659-43BA-92DA-94059AFFACEC}" destId="{1D12C7A6-6DFA-4AC6-A08E-5B867A715F4E}" srcOrd="0" destOrd="0" presId="urn:microsoft.com/office/officeart/2005/8/layout/hierarchy1"/>
    <dgm:cxn modelId="{C9E8E636-BE62-4E7B-B306-E9C753868C43}" type="presParOf" srcId="{818E7725-E659-43BA-92DA-94059AFFACEC}" destId="{2E49F2DC-D46D-4C56-AADE-286718420E71}" srcOrd="1" destOrd="0" presId="urn:microsoft.com/office/officeart/2005/8/layout/hierarchy1"/>
    <dgm:cxn modelId="{41AD98BA-F191-419D-AA1F-285D18401034}" type="presParOf" srcId="{2CDD835E-926F-4C78-8868-E11E23A120E5}" destId="{67B8AFB1-47B9-46E7-952C-9D290F472E5A}" srcOrd="1" destOrd="0" presId="urn:microsoft.com/office/officeart/2005/8/layout/hierarchy1"/>
    <dgm:cxn modelId="{1626504E-AB29-48DF-B6B6-13F3DE932AC7}" type="presParOf" srcId="{97EC5E96-D305-4A52-A7F1-E08DA0EB3847}" destId="{576C00B8-AF6B-46FD-91E2-A799F4DB1B5C}" srcOrd="1" destOrd="0" presId="urn:microsoft.com/office/officeart/2005/8/layout/hierarchy1"/>
    <dgm:cxn modelId="{66782888-11A6-4ED9-8442-DD2A338CEF37}" type="presParOf" srcId="{576C00B8-AF6B-46FD-91E2-A799F4DB1B5C}" destId="{39326769-9CE0-43B7-966C-5E515F25FD18}" srcOrd="0" destOrd="0" presId="urn:microsoft.com/office/officeart/2005/8/layout/hierarchy1"/>
    <dgm:cxn modelId="{FA757B8F-2D76-4485-B158-30872717CA8A}" type="presParOf" srcId="{39326769-9CE0-43B7-966C-5E515F25FD18}" destId="{FF8CD2AB-1B15-4D16-9441-F8C65B33224F}" srcOrd="0" destOrd="0" presId="urn:microsoft.com/office/officeart/2005/8/layout/hierarchy1"/>
    <dgm:cxn modelId="{C1D1216D-6D4A-4F35-9EA0-1D016613E42D}" type="presParOf" srcId="{39326769-9CE0-43B7-966C-5E515F25FD18}" destId="{B144CE0D-4DE9-4F56-B3B9-6012E30160F0}" srcOrd="1" destOrd="0" presId="urn:microsoft.com/office/officeart/2005/8/layout/hierarchy1"/>
    <dgm:cxn modelId="{E29A0DDC-F604-47ED-A82B-2E1FB2FCB0D9}" type="presParOf" srcId="{576C00B8-AF6B-46FD-91E2-A799F4DB1B5C}" destId="{4E7EAF93-DC53-4A50-9E39-36B6707A470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F7A15F-6D8E-464F-84EB-94A959816F80}">
      <dsp:nvSpPr>
        <dsp:cNvPr id="0" name=""/>
        <dsp:cNvSpPr/>
      </dsp:nvSpPr>
      <dsp:spPr>
        <a:xfrm>
          <a:off x="0" y="201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To illustrate this, and to explore how mental associations can '</a:t>
          </a:r>
          <a:r>
            <a:rPr lang="en-GB" sz="2300" kern="1200" dirty="0">
              <a:solidFill>
                <a:srgbClr val="92D050"/>
              </a:solidFill>
            </a:rPr>
            <a:t>colour</a:t>
          </a:r>
          <a:r>
            <a:rPr lang="en-GB" sz="2300" kern="1200" dirty="0"/>
            <a:t>' our world differently:</a:t>
          </a:r>
          <a:endParaRPr lang="en-US" sz="2300" kern="1200" dirty="0"/>
        </a:p>
      </dsp:txBody>
      <dsp:txXfrm>
        <a:off x="43350" y="45360"/>
        <a:ext cx="6925670" cy="801330"/>
      </dsp:txXfrm>
    </dsp:sp>
    <dsp:sp modelId="{5A200DF7-8E26-4011-9A64-3093C70404C6}">
      <dsp:nvSpPr>
        <dsp:cNvPr id="0" name=""/>
        <dsp:cNvSpPr/>
      </dsp:nvSpPr>
      <dsp:spPr>
        <a:xfrm>
          <a:off x="0" y="95628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297934"/>
                <a:satOff val="1728"/>
                <a:lumOff val="1716"/>
                <a:alphaOff val="0"/>
                <a:tint val="98000"/>
                <a:lumMod val="110000"/>
              </a:schemeClr>
            </a:gs>
            <a:gs pos="84000">
              <a:schemeClr val="accent2">
                <a:hueOff val="297934"/>
                <a:satOff val="1728"/>
                <a:lumOff val="171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1.     Imagine the days of the week</a:t>
          </a:r>
          <a:endParaRPr lang="en-US" sz="2300" kern="1200" dirty="0"/>
        </a:p>
      </dsp:txBody>
      <dsp:txXfrm>
        <a:off x="43350" y="999630"/>
        <a:ext cx="6925670" cy="801330"/>
      </dsp:txXfrm>
    </dsp:sp>
    <dsp:sp modelId="{8370CFB7-22CD-497B-A080-781997BFCB6B}">
      <dsp:nvSpPr>
        <dsp:cNvPr id="0" name=""/>
        <dsp:cNvSpPr/>
      </dsp:nvSpPr>
      <dsp:spPr>
        <a:xfrm>
          <a:off x="0" y="191055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595867"/>
                <a:satOff val="3457"/>
                <a:lumOff val="3432"/>
                <a:alphaOff val="0"/>
                <a:tint val="98000"/>
                <a:lumMod val="110000"/>
              </a:schemeClr>
            </a:gs>
            <a:gs pos="84000">
              <a:schemeClr val="accent2">
                <a:hueOff val="595867"/>
                <a:satOff val="3457"/>
                <a:lumOff val="3432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2.     Write down what </a:t>
          </a:r>
          <a:r>
            <a:rPr lang="en-GB" sz="2300" kern="1200" dirty="0">
              <a:solidFill>
                <a:srgbClr val="FFFF00"/>
              </a:solidFill>
            </a:rPr>
            <a:t>colour</a:t>
          </a:r>
          <a:r>
            <a:rPr lang="en-GB" sz="2300" kern="1200" dirty="0"/>
            <a:t> each day is</a:t>
          </a:r>
          <a:endParaRPr lang="en-US" sz="2300" kern="1200" dirty="0"/>
        </a:p>
      </dsp:txBody>
      <dsp:txXfrm>
        <a:off x="43350" y="1953900"/>
        <a:ext cx="6925670" cy="801330"/>
      </dsp:txXfrm>
    </dsp:sp>
    <dsp:sp modelId="{ECD2FCF9-2F9F-4BB0-804C-1CBE5E9A919F}">
      <dsp:nvSpPr>
        <dsp:cNvPr id="0" name=""/>
        <dsp:cNvSpPr/>
      </dsp:nvSpPr>
      <dsp:spPr>
        <a:xfrm>
          <a:off x="0" y="286482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893801"/>
                <a:satOff val="5185"/>
                <a:lumOff val="5148"/>
                <a:alphaOff val="0"/>
                <a:tint val="98000"/>
                <a:lumMod val="110000"/>
              </a:schemeClr>
            </a:gs>
            <a:gs pos="84000">
              <a:schemeClr val="accent2">
                <a:hueOff val="893801"/>
                <a:satOff val="5185"/>
                <a:lumOff val="514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3.     Why do you associate this day with this </a:t>
          </a:r>
          <a:r>
            <a:rPr lang="en-GB" sz="2300" kern="1200" dirty="0">
              <a:solidFill>
                <a:srgbClr val="00B0F0"/>
              </a:solidFill>
            </a:rPr>
            <a:t>colour</a:t>
          </a:r>
          <a:r>
            <a:rPr lang="en-GB" sz="2300" kern="1200" dirty="0"/>
            <a:t>?</a:t>
          </a:r>
          <a:endParaRPr lang="en-US" sz="2300" kern="1200" dirty="0"/>
        </a:p>
      </dsp:txBody>
      <dsp:txXfrm>
        <a:off x="43350" y="2908170"/>
        <a:ext cx="6925670" cy="801330"/>
      </dsp:txXfrm>
    </dsp:sp>
    <dsp:sp modelId="{73965E54-45E0-4CAA-A48D-93C909D5DF6E}">
      <dsp:nvSpPr>
        <dsp:cNvPr id="0" name=""/>
        <dsp:cNvSpPr/>
      </dsp:nvSpPr>
      <dsp:spPr>
        <a:xfrm>
          <a:off x="0" y="381909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4.     Discuss your reflections with a partner</a:t>
          </a:r>
          <a:endParaRPr lang="en-US" sz="2300" kern="1200"/>
        </a:p>
      </dsp:txBody>
      <dsp:txXfrm>
        <a:off x="43350" y="3862440"/>
        <a:ext cx="6925670" cy="8013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4D881-6CBC-4F07-A19D-0F3CF043701E}">
      <dsp:nvSpPr>
        <dsp:cNvPr id="0" name=""/>
        <dsp:cNvSpPr/>
      </dsp:nvSpPr>
      <dsp:spPr>
        <a:xfrm>
          <a:off x="551319" y="203"/>
          <a:ext cx="2409937" cy="2372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EB60A-319A-409D-AAF2-D07FAA9455B7}">
      <dsp:nvSpPr>
        <dsp:cNvPr id="0" name=""/>
        <dsp:cNvSpPr/>
      </dsp:nvSpPr>
      <dsp:spPr>
        <a:xfrm>
          <a:off x="819090" y="254586"/>
          <a:ext cx="2409937" cy="23725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days of the week are a simple fixed pattern</a:t>
          </a:r>
          <a:endParaRPr lang="en-US" sz="2800" kern="1200" dirty="0"/>
        </a:p>
      </dsp:txBody>
      <dsp:txXfrm>
        <a:off x="888580" y="324076"/>
        <a:ext cx="2270957" cy="2233582"/>
      </dsp:txXfrm>
    </dsp:sp>
    <dsp:sp modelId="{9DFD9BD0-B539-4C89-AEFF-B223DB573E4D}">
      <dsp:nvSpPr>
        <dsp:cNvPr id="0" name=""/>
        <dsp:cNvSpPr/>
      </dsp:nvSpPr>
      <dsp:spPr>
        <a:xfrm>
          <a:off x="3496799" y="203"/>
          <a:ext cx="2409937" cy="29056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85BFA-C7A9-4649-B70E-07C7F72AC496}">
      <dsp:nvSpPr>
        <dsp:cNvPr id="0" name=""/>
        <dsp:cNvSpPr/>
      </dsp:nvSpPr>
      <dsp:spPr>
        <a:xfrm>
          <a:off x="3764570" y="254586"/>
          <a:ext cx="2409937" cy="29056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Yet we see them in different ways</a:t>
          </a:r>
          <a:endParaRPr lang="en-US" sz="2800" kern="1200" dirty="0"/>
        </a:p>
      </dsp:txBody>
      <dsp:txXfrm>
        <a:off x="3835155" y="325171"/>
        <a:ext cx="2268767" cy="2764461"/>
      </dsp:txXfrm>
    </dsp:sp>
    <dsp:sp modelId="{AE08326C-F079-432B-BE29-DE42A8D70D01}">
      <dsp:nvSpPr>
        <dsp:cNvPr id="0" name=""/>
        <dsp:cNvSpPr/>
      </dsp:nvSpPr>
      <dsp:spPr>
        <a:xfrm>
          <a:off x="6442279" y="203"/>
          <a:ext cx="4175434" cy="31084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39FC2-87FE-4DCA-8F1B-377A3631FC1D}">
      <dsp:nvSpPr>
        <dsp:cNvPr id="0" name=""/>
        <dsp:cNvSpPr/>
      </dsp:nvSpPr>
      <dsp:spPr>
        <a:xfrm>
          <a:off x="6710049" y="254586"/>
          <a:ext cx="4175434" cy="31084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It is easy to imagine the potential for far greater differences in the way we see more complex situations - like our work, our responsibilities and our relationships, etc. </a:t>
          </a:r>
          <a:endParaRPr lang="en-US" sz="2800" kern="1200" dirty="0"/>
        </a:p>
      </dsp:txBody>
      <dsp:txXfrm>
        <a:off x="6801092" y="345629"/>
        <a:ext cx="3993348" cy="29263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8EBCA-F9E9-4F77-9971-0A8B6D08A480}">
      <dsp:nvSpPr>
        <dsp:cNvPr id="0" name=""/>
        <dsp:cNvSpPr/>
      </dsp:nvSpPr>
      <dsp:spPr>
        <a:xfrm>
          <a:off x="0" y="574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E9121B-6688-4D29-8A1B-0B90F90D87AD}">
      <dsp:nvSpPr>
        <dsp:cNvPr id="0" name=""/>
        <dsp:cNvSpPr/>
      </dsp:nvSpPr>
      <dsp:spPr>
        <a:xfrm>
          <a:off x="0" y="574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Think about your name</a:t>
          </a:r>
          <a:endParaRPr lang="en-US" sz="3500" kern="1200"/>
        </a:p>
      </dsp:txBody>
      <dsp:txXfrm>
        <a:off x="0" y="574"/>
        <a:ext cx="7012370" cy="941596"/>
      </dsp:txXfrm>
    </dsp:sp>
    <dsp:sp modelId="{D604CF63-105A-4597-B62D-8012DC8671A0}">
      <dsp:nvSpPr>
        <dsp:cNvPr id="0" name=""/>
        <dsp:cNvSpPr/>
      </dsp:nvSpPr>
      <dsp:spPr>
        <a:xfrm>
          <a:off x="0" y="942171"/>
          <a:ext cx="70123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84CBBE-13F0-41A8-812A-D713D58124BE}">
      <dsp:nvSpPr>
        <dsp:cNvPr id="0" name=""/>
        <dsp:cNvSpPr/>
      </dsp:nvSpPr>
      <dsp:spPr>
        <a:xfrm>
          <a:off x="0" y="942171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How important is your name to you?</a:t>
          </a:r>
          <a:endParaRPr lang="en-US" sz="3500" kern="1200"/>
        </a:p>
      </dsp:txBody>
      <dsp:txXfrm>
        <a:off x="0" y="942171"/>
        <a:ext cx="7012370" cy="941596"/>
      </dsp:txXfrm>
    </dsp:sp>
    <dsp:sp modelId="{732D26B2-658A-458A-A260-011EF684DAC7}">
      <dsp:nvSpPr>
        <dsp:cNvPr id="0" name=""/>
        <dsp:cNvSpPr/>
      </dsp:nvSpPr>
      <dsp:spPr>
        <a:xfrm>
          <a:off x="0" y="1883767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DC169F-EC50-4904-AB1A-25DEE451E912}">
      <dsp:nvSpPr>
        <dsp:cNvPr id="0" name=""/>
        <dsp:cNvSpPr/>
      </dsp:nvSpPr>
      <dsp:spPr>
        <a:xfrm>
          <a:off x="0" y="1883767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My identity, who am I?</a:t>
          </a:r>
          <a:endParaRPr lang="en-US" sz="3500" kern="1200"/>
        </a:p>
      </dsp:txBody>
      <dsp:txXfrm>
        <a:off x="0" y="1883767"/>
        <a:ext cx="7012370" cy="941596"/>
      </dsp:txXfrm>
    </dsp:sp>
    <dsp:sp modelId="{B546FE97-0190-4A73-B3B9-91EBBF87B7F9}">
      <dsp:nvSpPr>
        <dsp:cNvPr id="0" name=""/>
        <dsp:cNvSpPr/>
      </dsp:nvSpPr>
      <dsp:spPr>
        <a:xfrm>
          <a:off x="0" y="2825363"/>
          <a:ext cx="701237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6B855D-48C5-405F-964D-718CAE531F5C}">
      <dsp:nvSpPr>
        <dsp:cNvPr id="0" name=""/>
        <dsp:cNvSpPr/>
      </dsp:nvSpPr>
      <dsp:spPr>
        <a:xfrm>
          <a:off x="0" y="2825363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My self – my name</a:t>
          </a:r>
          <a:endParaRPr lang="en-US" sz="3500" kern="1200"/>
        </a:p>
      </dsp:txBody>
      <dsp:txXfrm>
        <a:off x="0" y="2825363"/>
        <a:ext cx="7012370" cy="941596"/>
      </dsp:txXfrm>
    </dsp:sp>
    <dsp:sp modelId="{69396DEF-6765-4ED3-A6C5-A602B1D6253A}">
      <dsp:nvSpPr>
        <dsp:cNvPr id="0" name=""/>
        <dsp:cNvSpPr/>
      </dsp:nvSpPr>
      <dsp:spPr>
        <a:xfrm>
          <a:off x="0" y="3766959"/>
          <a:ext cx="701237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6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62B563-35DE-4DC6-A697-E7B655121E3B}">
      <dsp:nvSpPr>
        <dsp:cNvPr id="0" name=""/>
        <dsp:cNvSpPr/>
      </dsp:nvSpPr>
      <dsp:spPr>
        <a:xfrm>
          <a:off x="0" y="3766959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Nickname</a:t>
          </a:r>
          <a:endParaRPr lang="en-US" sz="3500" kern="1200"/>
        </a:p>
      </dsp:txBody>
      <dsp:txXfrm>
        <a:off x="0" y="3766959"/>
        <a:ext cx="7012370" cy="9415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876132-53E7-40B3-AB99-0E910A1658FB}">
      <dsp:nvSpPr>
        <dsp:cNvPr id="0" name=""/>
        <dsp:cNvSpPr/>
      </dsp:nvSpPr>
      <dsp:spPr>
        <a:xfrm>
          <a:off x="0" y="574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E7B086-FB50-42B5-B72C-0DB3CE6D0C17}">
      <dsp:nvSpPr>
        <dsp:cNvPr id="0" name=""/>
        <dsp:cNvSpPr/>
      </dsp:nvSpPr>
      <dsp:spPr>
        <a:xfrm>
          <a:off x="0" y="574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Think about your name</a:t>
          </a:r>
          <a:endParaRPr lang="en-US" sz="3500" kern="1200"/>
        </a:p>
      </dsp:txBody>
      <dsp:txXfrm>
        <a:off x="0" y="574"/>
        <a:ext cx="7012370" cy="941596"/>
      </dsp:txXfrm>
    </dsp:sp>
    <dsp:sp modelId="{D13DF49E-6F63-4FBD-9724-48F0E9DA5B34}">
      <dsp:nvSpPr>
        <dsp:cNvPr id="0" name=""/>
        <dsp:cNvSpPr/>
      </dsp:nvSpPr>
      <dsp:spPr>
        <a:xfrm>
          <a:off x="0" y="942171"/>
          <a:ext cx="70123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E235C6-C59C-48EE-923C-AE4137270009}">
      <dsp:nvSpPr>
        <dsp:cNvPr id="0" name=""/>
        <dsp:cNvSpPr/>
      </dsp:nvSpPr>
      <dsp:spPr>
        <a:xfrm>
          <a:off x="0" y="942171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How important is your name to you?</a:t>
          </a:r>
          <a:endParaRPr lang="en-US" sz="3500" kern="1200"/>
        </a:p>
      </dsp:txBody>
      <dsp:txXfrm>
        <a:off x="0" y="942171"/>
        <a:ext cx="7012370" cy="941596"/>
      </dsp:txXfrm>
    </dsp:sp>
    <dsp:sp modelId="{53BCAC93-E0B0-42B0-9E87-6D1176083B76}">
      <dsp:nvSpPr>
        <dsp:cNvPr id="0" name=""/>
        <dsp:cNvSpPr/>
      </dsp:nvSpPr>
      <dsp:spPr>
        <a:xfrm>
          <a:off x="0" y="1883767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F629B8-EA1D-4C22-916B-6A130576A23A}">
      <dsp:nvSpPr>
        <dsp:cNvPr id="0" name=""/>
        <dsp:cNvSpPr/>
      </dsp:nvSpPr>
      <dsp:spPr>
        <a:xfrm>
          <a:off x="0" y="1883767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My identity, who am I?</a:t>
          </a:r>
          <a:endParaRPr lang="en-US" sz="3500" kern="1200"/>
        </a:p>
      </dsp:txBody>
      <dsp:txXfrm>
        <a:off x="0" y="1883767"/>
        <a:ext cx="7012370" cy="941596"/>
      </dsp:txXfrm>
    </dsp:sp>
    <dsp:sp modelId="{FBA41171-A605-46C4-B067-43E287192217}">
      <dsp:nvSpPr>
        <dsp:cNvPr id="0" name=""/>
        <dsp:cNvSpPr/>
      </dsp:nvSpPr>
      <dsp:spPr>
        <a:xfrm>
          <a:off x="0" y="2825363"/>
          <a:ext cx="701237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67BD88-975A-4FFB-8CE3-3B5E104155CE}">
      <dsp:nvSpPr>
        <dsp:cNvPr id="0" name=""/>
        <dsp:cNvSpPr/>
      </dsp:nvSpPr>
      <dsp:spPr>
        <a:xfrm>
          <a:off x="0" y="2825363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My self – my name</a:t>
          </a:r>
          <a:endParaRPr lang="en-US" sz="3500" kern="1200"/>
        </a:p>
      </dsp:txBody>
      <dsp:txXfrm>
        <a:off x="0" y="2825363"/>
        <a:ext cx="7012370" cy="941596"/>
      </dsp:txXfrm>
    </dsp:sp>
    <dsp:sp modelId="{485E8B87-D52C-480C-A6EB-04589EFA9A5C}">
      <dsp:nvSpPr>
        <dsp:cNvPr id="0" name=""/>
        <dsp:cNvSpPr/>
      </dsp:nvSpPr>
      <dsp:spPr>
        <a:xfrm>
          <a:off x="0" y="3766959"/>
          <a:ext cx="701237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6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42EB6B-E07A-44C6-8C16-5FD863C5EF10}">
      <dsp:nvSpPr>
        <dsp:cNvPr id="0" name=""/>
        <dsp:cNvSpPr/>
      </dsp:nvSpPr>
      <dsp:spPr>
        <a:xfrm>
          <a:off x="0" y="3766959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Nickname</a:t>
          </a:r>
          <a:endParaRPr lang="en-US" sz="3500" kern="1200"/>
        </a:p>
      </dsp:txBody>
      <dsp:txXfrm>
        <a:off x="0" y="3766959"/>
        <a:ext cx="7012370" cy="9415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E65A3-1FAE-4A6D-B4AE-8191D2E3D345}">
      <dsp:nvSpPr>
        <dsp:cNvPr id="0" name=""/>
        <dsp:cNvSpPr/>
      </dsp:nvSpPr>
      <dsp:spPr>
        <a:xfrm>
          <a:off x="0" y="0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F65894-516A-4E3A-8322-B9F70B4F49E1}">
      <dsp:nvSpPr>
        <dsp:cNvPr id="0" name=""/>
        <dsp:cNvSpPr/>
      </dsp:nvSpPr>
      <dsp:spPr>
        <a:xfrm>
          <a:off x="0" y="0"/>
          <a:ext cx="7012370" cy="1177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Draw “My name in colour”</a:t>
          </a:r>
          <a:endParaRPr lang="en-US" sz="2400" kern="1200"/>
        </a:p>
      </dsp:txBody>
      <dsp:txXfrm>
        <a:off x="0" y="0"/>
        <a:ext cx="7012370" cy="1177282"/>
      </dsp:txXfrm>
    </dsp:sp>
    <dsp:sp modelId="{D90542E3-817E-47C0-BD03-B5551B0ACEF8}">
      <dsp:nvSpPr>
        <dsp:cNvPr id="0" name=""/>
        <dsp:cNvSpPr/>
      </dsp:nvSpPr>
      <dsp:spPr>
        <a:xfrm>
          <a:off x="0" y="1177282"/>
          <a:ext cx="70123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7A94F9-B8A0-4429-A43A-397863A2D860}">
      <dsp:nvSpPr>
        <dsp:cNvPr id="0" name=""/>
        <dsp:cNvSpPr/>
      </dsp:nvSpPr>
      <dsp:spPr>
        <a:xfrm>
          <a:off x="0" y="1177282"/>
          <a:ext cx="7012370" cy="1177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Tell the group a story about your name.</a:t>
          </a:r>
          <a:endParaRPr lang="en-US" sz="2400" kern="1200"/>
        </a:p>
      </dsp:txBody>
      <dsp:txXfrm>
        <a:off x="0" y="1177282"/>
        <a:ext cx="7012370" cy="1177282"/>
      </dsp:txXfrm>
    </dsp:sp>
    <dsp:sp modelId="{F01A08CB-79B2-40CB-8BA3-484AE4BAC19C}">
      <dsp:nvSpPr>
        <dsp:cNvPr id="0" name=""/>
        <dsp:cNvSpPr/>
      </dsp:nvSpPr>
      <dsp:spPr>
        <a:xfrm>
          <a:off x="0" y="2354565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C3F6FD-8608-47B0-893A-20B4C7024B98}">
      <dsp:nvSpPr>
        <dsp:cNvPr id="0" name=""/>
        <dsp:cNvSpPr/>
      </dsp:nvSpPr>
      <dsp:spPr>
        <a:xfrm>
          <a:off x="0" y="2354565"/>
          <a:ext cx="7012370" cy="1177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could be how you "got" your name, who named you, what and why</a:t>
          </a:r>
          <a:endParaRPr lang="en-US" sz="2400" kern="1200"/>
        </a:p>
      </dsp:txBody>
      <dsp:txXfrm>
        <a:off x="0" y="2354565"/>
        <a:ext cx="7012370" cy="1177282"/>
      </dsp:txXfrm>
    </dsp:sp>
    <dsp:sp modelId="{B7134B99-6E94-46C6-86F2-402219C3B572}">
      <dsp:nvSpPr>
        <dsp:cNvPr id="0" name=""/>
        <dsp:cNvSpPr/>
      </dsp:nvSpPr>
      <dsp:spPr>
        <a:xfrm>
          <a:off x="0" y="3531848"/>
          <a:ext cx="701237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FE46CE-074A-4188-AC2D-59DB92412147}">
      <dsp:nvSpPr>
        <dsp:cNvPr id="0" name=""/>
        <dsp:cNvSpPr/>
      </dsp:nvSpPr>
      <dsp:spPr>
        <a:xfrm>
          <a:off x="0" y="3531848"/>
          <a:ext cx="7012370" cy="1177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Has your name had a neutral, positive or negative influence in your life or in the life of someone closely related. </a:t>
          </a:r>
          <a:endParaRPr lang="en-US" sz="2400" kern="1200"/>
        </a:p>
      </dsp:txBody>
      <dsp:txXfrm>
        <a:off x="0" y="3531848"/>
        <a:ext cx="7012370" cy="11772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77E24-4881-41C6-A777-7707F114BE01}">
      <dsp:nvSpPr>
        <dsp:cNvPr id="0" name=""/>
        <dsp:cNvSpPr/>
      </dsp:nvSpPr>
      <dsp:spPr>
        <a:xfrm>
          <a:off x="0" y="0"/>
          <a:ext cx="9375457" cy="11034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How are you at discussing your emotions?</a:t>
          </a:r>
          <a:endParaRPr lang="en-US" sz="3000" kern="1200"/>
        </a:p>
      </dsp:txBody>
      <dsp:txXfrm>
        <a:off x="32320" y="32320"/>
        <a:ext cx="8184724" cy="1038831"/>
      </dsp:txXfrm>
    </dsp:sp>
    <dsp:sp modelId="{112D0338-99BC-4D5B-9424-5038F19D1145}">
      <dsp:nvSpPr>
        <dsp:cNvPr id="0" name=""/>
        <dsp:cNvSpPr/>
      </dsp:nvSpPr>
      <dsp:spPr>
        <a:xfrm>
          <a:off x="827246" y="1287383"/>
          <a:ext cx="9375457" cy="1103471"/>
        </a:xfrm>
        <a:prstGeom prst="roundRect">
          <a:avLst>
            <a:gd name="adj" fmla="val 10000"/>
          </a:avLst>
        </a:prstGeom>
        <a:solidFill>
          <a:schemeClr val="accent2">
            <a:hueOff val="595867"/>
            <a:satOff val="3457"/>
            <a:lumOff val="3432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How were emotions dealt with in your family when you were growing up?</a:t>
          </a:r>
          <a:endParaRPr lang="en-US" sz="3000" kern="1200"/>
        </a:p>
      </dsp:txBody>
      <dsp:txXfrm>
        <a:off x="859566" y="1319703"/>
        <a:ext cx="7766314" cy="1038831"/>
      </dsp:txXfrm>
    </dsp:sp>
    <dsp:sp modelId="{9E2A2F3C-0B92-4651-B9FA-0375983828C6}">
      <dsp:nvSpPr>
        <dsp:cNvPr id="0" name=""/>
        <dsp:cNvSpPr/>
      </dsp:nvSpPr>
      <dsp:spPr>
        <a:xfrm>
          <a:off x="1654492" y="2574766"/>
          <a:ext cx="9375457" cy="1103471"/>
        </a:xfrm>
        <a:prstGeom prst="roundRect">
          <a:avLst>
            <a:gd name="adj" fmla="val 10000"/>
          </a:avLst>
        </a:prstGeom>
        <a:solidFill>
          <a:schemeClr val="accent2">
            <a:hueOff val="1191735"/>
            <a:satOff val="6913"/>
            <a:lumOff val="6864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How might the above impact you as a helper</a:t>
          </a:r>
          <a:endParaRPr lang="en-US" sz="3000" kern="1200"/>
        </a:p>
      </dsp:txBody>
      <dsp:txXfrm>
        <a:off x="1686812" y="2607086"/>
        <a:ext cx="7766314" cy="1038831"/>
      </dsp:txXfrm>
    </dsp:sp>
    <dsp:sp modelId="{840E5E23-7C44-4A3C-ADE7-489393637154}">
      <dsp:nvSpPr>
        <dsp:cNvPr id="0" name=""/>
        <dsp:cNvSpPr/>
      </dsp:nvSpPr>
      <dsp:spPr>
        <a:xfrm>
          <a:off x="8658201" y="836799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819584" y="836799"/>
        <a:ext cx="394490" cy="539735"/>
      </dsp:txXfrm>
    </dsp:sp>
    <dsp:sp modelId="{168EA6D2-5716-401C-A899-3716ADA9FED5}">
      <dsp:nvSpPr>
        <dsp:cNvPr id="0" name=""/>
        <dsp:cNvSpPr/>
      </dsp:nvSpPr>
      <dsp:spPr>
        <a:xfrm>
          <a:off x="9485447" y="2116825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044789"/>
            <a:satOff val="13446"/>
            <a:lumOff val="1751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1044789"/>
              <a:satOff val="13446"/>
              <a:lumOff val="17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646830" y="2116825"/>
        <a:ext cx="394490" cy="5397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2C7A6-6DFA-4AC6-A08E-5B867A715F4E}">
      <dsp:nvSpPr>
        <dsp:cNvPr id="0" name=""/>
        <dsp:cNvSpPr/>
      </dsp:nvSpPr>
      <dsp:spPr>
        <a:xfrm>
          <a:off x="1346" y="89198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9F2DC-D46D-4C56-AADE-286718420E71}">
      <dsp:nvSpPr>
        <dsp:cNvPr id="0" name=""/>
        <dsp:cNvSpPr/>
      </dsp:nvSpPr>
      <dsp:spPr>
        <a:xfrm>
          <a:off x="526453" y="588050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Working in triads, listen to each other’s stories, don’t just listen for the problems, but look at their body language, listen out for the non-verbal messages.</a:t>
          </a:r>
          <a:endParaRPr lang="en-US" sz="3000" kern="1200"/>
        </a:p>
      </dsp:txBody>
      <dsp:txXfrm>
        <a:off x="614349" y="675946"/>
        <a:ext cx="4550175" cy="2825197"/>
      </dsp:txXfrm>
    </dsp:sp>
    <dsp:sp modelId="{FF8CD2AB-1B15-4D16-9441-F8C65B33224F}">
      <dsp:nvSpPr>
        <dsp:cNvPr id="0" name=""/>
        <dsp:cNvSpPr/>
      </dsp:nvSpPr>
      <dsp:spPr>
        <a:xfrm>
          <a:off x="5777528" y="89198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4CE0D-4DE9-4F56-B3B9-6012E30160F0}">
      <dsp:nvSpPr>
        <dsp:cNvPr id="0" name=""/>
        <dsp:cNvSpPr/>
      </dsp:nvSpPr>
      <dsp:spPr>
        <a:xfrm>
          <a:off x="6302636" y="588050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You need to </a:t>
          </a:r>
          <a:r>
            <a:rPr lang="en-GB" sz="3000" i="1" kern="1200"/>
            <a:t>read</a:t>
          </a:r>
          <a:r>
            <a:rPr lang="en-GB" sz="3000" kern="1200"/>
            <a:t> rather than </a:t>
          </a:r>
          <a:r>
            <a:rPr lang="en-GB" sz="3000" i="1" kern="1200"/>
            <a:t>interpret. </a:t>
          </a:r>
          <a:r>
            <a:rPr lang="en-GB" sz="3000" kern="1200"/>
            <a:t>It is not our role to interpret what the client is saying, but rather to understand them.</a:t>
          </a:r>
          <a:endParaRPr lang="en-US" sz="3000" kern="1200"/>
        </a:p>
      </dsp:txBody>
      <dsp:txXfrm>
        <a:off x="6390532" y="675946"/>
        <a:ext cx="4550175" cy="2825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D0CE6-8EE3-44EC-9481-94E3336B9567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3510-409C-43A4-844C-C00C6BB253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3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76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51CEA4C-8DFF-4D84-90A0-06329CAE982D}" type="slidenum">
              <a:rPr lang="en-GB"/>
              <a:pPr/>
              <a:t>6</a:t>
            </a:fld>
            <a:endParaRPr lang="en-GB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5343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6BAFBAE-B32D-427B-AEB6-D6C448F779D7}" type="slidenum">
              <a:rPr lang="en-GB"/>
              <a:pPr/>
              <a:t>8</a:t>
            </a:fld>
            <a:endParaRPr lang="en-GB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8618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5BD3EF3-17B1-4FCE-A3D9-79361C45425B}" type="slidenum">
              <a:rPr lang="en-GB"/>
              <a:pPr/>
              <a:t>9</a:t>
            </a:fld>
            <a:endParaRPr lang="en-GB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7968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B1BB1C-D81B-461B-8CA0-4C065FDFCEAF}" type="slidenum">
              <a:rPr lang="en-GB"/>
              <a:pPr/>
              <a:t>10</a:t>
            </a:fld>
            <a:endParaRPr lang="en-GB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496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25F464-C55E-4202-BF34-6975DDA3376E}" type="slidenum">
              <a:rPr lang="en-GB"/>
              <a:pPr/>
              <a:t>11</a:t>
            </a:fld>
            <a:endParaRPr lang="en-GB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1741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0352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5268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5A0020-AAE5-492F-AA63-5CA3BAF4B92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436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28C565D-A991-4381-AC37-76A58A4A1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42477-B25E-4B9E-9E78-485023D489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49960" y="1507414"/>
            <a:ext cx="7295507" cy="3703320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chemeClr val="tx2"/>
                </a:solidFill>
              </a:rPr>
              <a:t>MA in Psychotherapeutic Practice: </a:t>
            </a:r>
            <a:br>
              <a:rPr lang="en-GB" sz="3700" dirty="0">
                <a:solidFill>
                  <a:schemeClr val="tx2"/>
                </a:solidFill>
              </a:rPr>
            </a:br>
            <a:r>
              <a:rPr lang="en-GB" sz="3700" dirty="0">
                <a:solidFill>
                  <a:schemeClr val="tx2"/>
                </a:solidFill>
              </a:rPr>
              <a:t>personal development and Humanistic Counselling Skills : 11</a:t>
            </a:r>
            <a:r>
              <a:rPr lang="en-GB" sz="3700" baseline="30000" dirty="0">
                <a:solidFill>
                  <a:schemeClr val="tx2"/>
                </a:solidFill>
              </a:rPr>
              <a:t>th</a:t>
            </a:r>
            <a:r>
              <a:rPr lang="en-GB" sz="3700" dirty="0">
                <a:solidFill>
                  <a:schemeClr val="tx2"/>
                </a:solidFill>
              </a:rPr>
              <a:t> October, 2022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2506A-D2FA-40B0-8545-3A31F59633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342" y="1507414"/>
            <a:ext cx="3330781" cy="3703320"/>
          </a:xfrm>
          <a:ln w="57150">
            <a:noFill/>
          </a:ln>
        </p:spPr>
        <p:txBody>
          <a:bodyPr anchor="ctr">
            <a:normAutofit/>
          </a:bodyPr>
          <a:lstStyle/>
          <a:p>
            <a:pPr algn="r"/>
            <a:r>
              <a:rPr lang="en-GB" sz="2000">
                <a:solidFill>
                  <a:schemeClr val="tx2"/>
                </a:solidFill>
              </a:rPr>
              <a:t>Dr Beverly Cole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7180431-F4DE-415D-BCBB-9316423C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EABD997-5EF9-4E9B-AFBB-F6DFAAF3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2209064" y="3329711"/>
            <a:ext cx="3703320" cy="58726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AB5EE6-A047-4B18-B998-D46DF3C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23964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16B2E-C62B-22EF-EA21-A7F167B93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 …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19DFF28E-C331-A4BA-8AF6-7E39289658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57" y="1715956"/>
            <a:ext cx="11247951" cy="5142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244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A7A6909-35E4-BE02-F323-B55B1F0F2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for the morning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7559F-D1C3-5BA1-4796-C2649B8F6E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141164"/>
            <a:ext cx="5087075" cy="536005"/>
          </a:xfrm>
        </p:spPr>
        <p:txBody>
          <a:bodyPr/>
          <a:lstStyle/>
          <a:p>
            <a:r>
              <a:rPr lang="en-GB" dirty="0"/>
              <a:t>9.30 to 11.30 am:  Personal Development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238C96-0739-38E4-7DDF-29D42FDA7F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305435" indent="-305435"/>
            <a:r>
              <a:rPr lang="en-GB" sz="3200" dirty="0">
                <a:solidFill>
                  <a:schemeClr val="tx1"/>
                </a:solidFill>
              </a:rPr>
              <a:t>Communication breakdown! The inferences contained within communication – Is there always shared understanding?</a:t>
            </a:r>
          </a:p>
          <a:p>
            <a:pPr marL="305435" indent="-305435"/>
            <a:r>
              <a:rPr lang="en-GB" sz="3200" dirty="0">
                <a:solidFill>
                  <a:schemeClr val="tx1"/>
                </a:solidFill>
              </a:rPr>
              <a:t>The relationship  between our ‘self’ and our identity</a:t>
            </a:r>
          </a:p>
          <a:p>
            <a:pPr marL="305435" indent="-305435"/>
            <a:r>
              <a:rPr lang="en-GB" sz="3200" dirty="0">
                <a:solidFill>
                  <a:schemeClr val="tx1"/>
                </a:solidFill>
              </a:rPr>
              <a:t>Understanding our own emotions and beginning to consider how to work with a client’s emotions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7783349-D405-D457-D18D-D4D81D4572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4863" y="2205172"/>
            <a:ext cx="5524239" cy="553373"/>
          </a:xfrm>
        </p:spPr>
        <p:txBody>
          <a:bodyPr/>
          <a:lstStyle/>
          <a:p>
            <a:r>
              <a:rPr lang="en-GB" dirty="0"/>
              <a:t>11.45 am to 1.30 pm: Counselling Skills/Triads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6BA4D22-9F37-1867-9C36-13C6553761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639346" cy="2934999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solidFill>
                  <a:schemeClr val="tx1"/>
                </a:solidFill>
              </a:rPr>
              <a:t>Foundational counselling skills </a:t>
            </a:r>
            <a:r>
              <a:rPr lang="en-GB" sz="3400" b="1" dirty="0">
                <a:solidFill>
                  <a:schemeClr val="tx1"/>
                </a:solidFill>
              </a:rPr>
              <a:t>+ </a:t>
            </a:r>
            <a:r>
              <a:rPr lang="en-GB" sz="3400" dirty="0">
                <a:solidFill>
                  <a:schemeClr val="tx1"/>
                </a:solidFill>
              </a:rPr>
              <a:t>► Revisiting early skills with an added twist of ‘presence ‘ and ‘relational depth’</a:t>
            </a:r>
          </a:p>
          <a:p>
            <a:r>
              <a:rPr lang="en-GB" sz="3400" dirty="0">
                <a:solidFill>
                  <a:schemeClr val="tx1"/>
                </a:solidFill>
              </a:rPr>
              <a:t>The counselling skill of ‘Attending’</a:t>
            </a:r>
          </a:p>
          <a:p>
            <a:r>
              <a:rPr lang="en-GB" sz="3400" dirty="0">
                <a:solidFill>
                  <a:schemeClr val="tx1"/>
                </a:solidFill>
              </a:rPr>
              <a:t>‘Attending’ </a:t>
            </a:r>
            <a:r>
              <a:rPr lang="en-GB" sz="3400" b="1" dirty="0">
                <a:solidFill>
                  <a:schemeClr val="tx1"/>
                </a:solidFill>
              </a:rPr>
              <a:t>+ </a:t>
            </a:r>
            <a:r>
              <a:rPr lang="en-GB" sz="3400" dirty="0">
                <a:solidFill>
                  <a:schemeClr val="tx1"/>
                </a:solidFill>
              </a:rPr>
              <a:t>►Delving deeper</a:t>
            </a:r>
          </a:p>
          <a:p>
            <a:r>
              <a:rPr lang="en-GB" sz="3400" dirty="0">
                <a:solidFill>
                  <a:schemeClr val="tx1"/>
                </a:solidFill>
              </a:rPr>
              <a:t>The counselling skill of:  ‘Active Listening’: </a:t>
            </a:r>
          </a:p>
          <a:p>
            <a:r>
              <a:rPr lang="en-GB" sz="3400" dirty="0">
                <a:solidFill>
                  <a:schemeClr val="tx1"/>
                </a:solidFill>
              </a:rPr>
              <a:t>‘Active Listening’ </a:t>
            </a:r>
            <a:r>
              <a:rPr lang="en-GB" sz="3400" b="1" dirty="0">
                <a:solidFill>
                  <a:schemeClr val="tx1"/>
                </a:solidFill>
              </a:rPr>
              <a:t>+ </a:t>
            </a:r>
            <a:r>
              <a:rPr lang="en-GB" sz="3400" dirty="0">
                <a:solidFill>
                  <a:schemeClr val="tx1"/>
                </a:solidFill>
              </a:rPr>
              <a:t>► Delving deeper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847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83F11E-ECB3-4046-A121-A45C6FF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2">
            <a:extLst>
              <a:ext uri="{FF2B5EF4-FFF2-40B4-BE49-F238E27FC236}">
                <a16:creationId xmlns:a16="http://schemas.microsoft.com/office/drawing/2014/main" id="{97D3B86A-368F-223A-935D-8AC6471C7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949" y="1047665"/>
            <a:ext cx="4984740" cy="498474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B28B346-1639-4F05-9EBC-808A9DC66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723899"/>
            <a:ext cx="5009388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906F5-BA6F-405B-9759-8BE64B64C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1934" y="1419225"/>
            <a:ext cx="444746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But first of all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407E6-CB2F-4265-397A-E0448CD47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2814" y="3505094"/>
            <a:ext cx="4115917" cy="1733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600" cap="all" dirty="0">
              <a:solidFill>
                <a:srgbClr val="EBEBEB"/>
              </a:solidFill>
            </a:endParaRPr>
          </a:p>
          <a:p>
            <a:pPr marL="0" indent="0">
              <a:buNone/>
            </a:pPr>
            <a:endParaRPr lang="en-US" sz="1600" cap="all" dirty="0">
              <a:solidFill>
                <a:srgbClr val="EBEBEB"/>
              </a:solidFill>
            </a:endParaRPr>
          </a:p>
          <a:p>
            <a:pPr marL="0" indent="0">
              <a:buNone/>
            </a:pPr>
            <a:r>
              <a:rPr lang="en-US" sz="2800" cap="all" dirty="0">
                <a:solidFill>
                  <a:srgbClr val="EBEBEB"/>
                </a:solidFill>
              </a:rPr>
              <a:t>Agreeing the group contract ….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CF77191-9839-40D9-B04E-85DF01BB0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05279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F007B11-F4C3-4A9E-AAA8-D52C8C1AD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1306" y="457200"/>
            <a:ext cx="3052798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71D0F6C-C993-4E97-A103-9448E35FE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453643"/>
            <a:ext cx="5009388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61804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4" name="Rectangle 34823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0583" y="1073231"/>
            <a:ext cx="4261105" cy="4711539"/>
          </a:xfrm>
        </p:spPr>
        <p:txBody>
          <a:bodyPr anchor="ctr">
            <a:normAutofit fontScale="90000"/>
          </a:bodyPr>
          <a:lstStyle/>
          <a:p>
            <a:r>
              <a:rPr lang="en-GB" sz="3200" b="1" u="sng" dirty="0">
                <a:solidFill>
                  <a:schemeClr val="accent1"/>
                </a:solidFill>
              </a:rPr>
              <a:t>Personal development/</a:t>
            </a:r>
            <a:br>
              <a:rPr lang="en-GB" sz="3200" b="1" u="sng" dirty="0">
                <a:solidFill>
                  <a:schemeClr val="accent1"/>
                </a:solidFill>
              </a:rPr>
            </a:br>
            <a:r>
              <a:rPr lang="en-GB" sz="3200" b="1" u="sng" dirty="0">
                <a:solidFill>
                  <a:schemeClr val="accent1"/>
                </a:solidFill>
              </a:rPr>
              <a:t>skills exercise:</a:t>
            </a:r>
            <a:br>
              <a:rPr lang="en-GB" sz="3200" b="1" u="sng" dirty="0">
                <a:solidFill>
                  <a:schemeClr val="accent1"/>
                </a:solidFill>
              </a:rPr>
            </a:br>
            <a:br>
              <a:rPr lang="en-GB" sz="3200" b="1" u="sng" dirty="0">
                <a:solidFill>
                  <a:schemeClr val="accent1"/>
                </a:solidFill>
              </a:rPr>
            </a:br>
            <a:r>
              <a:rPr lang="en-GB" sz="3200" b="1" u="sng" dirty="0">
                <a:solidFill>
                  <a:schemeClr val="accent1"/>
                </a:solidFill>
              </a:rPr>
              <a:t>Communication, but not as we know it!</a:t>
            </a:r>
            <a:br>
              <a:rPr lang="en-GB" sz="3200" b="1" u="sng" dirty="0">
                <a:solidFill>
                  <a:schemeClr val="accent1"/>
                </a:solidFill>
              </a:rPr>
            </a:br>
            <a:br>
              <a:rPr lang="en-GB" sz="3200" b="1" u="sng" dirty="0">
                <a:solidFill>
                  <a:schemeClr val="accent1"/>
                </a:solidFill>
              </a:rPr>
            </a:br>
            <a:r>
              <a:rPr lang="en-GB" sz="3200" b="1" u="sng" dirty="0">
                <a:solidFill>
                  <a:schemeClr val="accent1"/>
                </a:solidFill>
              </a:rPr>
              <a:t>DAYS OF THE WEEK EXERCISE</a:t>
            </a:r>
          </a:p>
        </p:txBody>
      </p:sp>
      <p:sp>
        <p:nvSpPr>
          <p:cNvPr id="34826" name="Rectangle 34825">
            <a:extLst>
              <a:ext uri="{FF2B5EF4-FFF2-40B4-BE49-F238E27FC236}">
                <a16:creationId xmlns:a16="http://schemas.microsoft.com/office/drawing/2014/main" id="{DFEE959E-BF10-4204-9556-D1707088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828" name="Rectangle 34827">
            <a:extLst>
              <a:ext uri="{FF2B5EF4-FFF2-40B4-BE49-F238E27FC236}">
                <a16:creationId xmlns:a16="http://schemas.microsoft.com/office/drawing/2014/main" id="{DDD17B6A-CB37-4005-9681-A20AFCDC7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830" name="Rectangle 34829">
            <a:extLst>
              <a:ext uri="{FF2B5EF4-FFF2-40B4-BE49-F238E27FC236}">
                <a16:creationId xmlns:a16="http://schemas.microsoft.com/office/drawing/2014/main" id="{3B7BBDE9-DAED-40B0-A640-503C918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832" name="Rectangle 34831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702629" y="1073231"/>
            <a:ext cx="6599582" cy="471153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Tahoma" pitchFamily="34" charset="0"/>
                <a:cs typeface="Tahoma" pitchFamily="34" charset="0"/>
              </a:rPr>
              <a:t>Counselling depends heavily on our being able to understand the other person's view, and what causes it to be different from our own. </a:t>
            </a:r>
            <a:endParaRPr lang="en-GB" sz="4000" dirty="0">
              <a:solidFill>
                <a:srgbClr val="FFFFFF"/>
              </a:solidFill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u="sng" dirty="0">
                <a:latin typeface="Tahoma" pitchFamily="34" charset="0"/>
                <a:cs typeface="Times New Roman" pitchFamily="18" charset="0"/>
              </a:rPr>
              <a:t>Communication, but not as we know it</a:t>
            </a:r>
            <a:br>
              <a:rPr lang="en-GB" dirty="0">
                <a:cs typeface="Times New Roman" pitchFamily="18" charset="0"/>
              </a:rPr>
            </a:br>
            <a:endParaRPr lang="en-GB" dirty="0">
              <a:cs typeface="Times New Roman" pitchFamily="18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>
                <a:latin typeface="Tahoma" pitchFamily="34" charset="0"/>
                <a:cs typeface="Times New Roman" pitchFamily="18" charset="0"/>
              </a:rPr>
              <a:t>Emotions and feelings within each of us are 'triggered' in different ways. </a:t>
            </a:r>
          </a:p>
          <a:p>
            <a:pPr eaLnBrk="1" hangingPunct="1"/>
            <a:r>
              <a:rPr lang="en-GB" sz="2800" dirty="0">
                <a:latin typeface="Tahoma" pitchFamily="34" charset="0"/>
                <a:cs typeface="Times New Roman" pitchFamily="18" charset="0"/>
              </a:rPr>
              <a:t>We think differently and therefore see things differently. </a:t>
            </a:r>
          </a:p>
          <a:p>
            <a:pPr eaLnBrk="1" hangingPunct="1"/>
            <a:r>
              <a:rPr lang="en-GB" sz="2800" dirty="0">
                <a:latin typeface="Tahoma" pitchFamily="34" charset="0"/>
                <a:cs typeface="Times New Roman" pitchFamily="18" charset="0"/>
              </a:rPr>
              <a:t>We often do not imagine that other people may see something quite differently to how we see the 'same' thing.  </a:t>
            </a:r>
          </a:p>
          <a:p>
            <a:pPr eaLnBrk="1" hangingPunct="1"/>
            <a:r>
              <a:rPr lang="en-GB" sz="2800" dirty="0">
                <a:latin typeface="Tahoma" pitchFamily="34" charset="0"/>
                <a:cs typeface="Times New Roman" pitchFamily="18" charset="0"/>
              </a:rPr>
              <a:t>Different understandings can manifest in family and relationships, in work and outside of work too.  </a:t>
            </a:r>
            <a:endParaRPr lang="en-GB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Rectangle 35848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 u="sng">
                <a:solidFill>
                  <a:schemeClr val="accent1"/>
                </a:solidFill>
              </a:rPr>
              <a:t>DAYS OF THE WEEK EXERCISE</a:t>
            </a:r>
          </a:p>
        </p:txBody>
      </p:sp>
      <p:sp>
        <p:nvSpPr>
          <p:cNvPr id="35851" name="Rectangle 35850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853" name="Rectangle 35852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855" name="Rectangle 35854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857" name="Rectangle 35856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5847" name="Rectangle 3">
            <a:extLst>
              <a:ext uri="{FF2B5EF4-FFF2-40B4-BE49-F238E27FC236}">
                <a16:creationId xmlns:a16="http://schemas.microsoft.com/office/drawing/2014/main" id="{1504B685-CD54-B20F-6176-36D2D5FBF7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737719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u="sng">
                <a:latin typeface="Tahoma" pitchFamily="34" charset="0"/>
                <a:cs typeface="Times New Roman" pitchFamily="18" charset="0"/>
              </a:rPr>
              <a:t>DAYS OF THE WEEK EXERCISE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916113"/>
            <a:ext cx="10363200" cy="411480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en-GB" sz="3600" dirty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sz="3600" dirty="0">
                <a:latin typeface="Tahoma" pitchFamily="34" charset="0"/>
                <a:cs typeface="Times New Roman" pitchFamily="18" charset="0"/>
              </a:rPr>
              <a:t>Review and compare people's different colour associations, and share your reasons/associations - review these differences too.</a:t>
            </a:r>
            <a:endParaRPr lang="en-GB" sz="3600" dirty="0"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en-GB" sz="3600" dirty="0"/>
              <a:t>DISCUSS IN MAIN GROUP </a:t>
            </a:r>
          </a:p>
        </p:txBody>
      </p:sp>
      <p:sp>
        <p:nvSpPr>
          <p:cNvPr id="4" name="Right Arrow 3"/>
          <p:cNvSpPr/>
          <p:nvPr/>
        </p:nvSpPr>
        <p:spPr>
          <a:xfrm>
            <a:off x="9317421" y="523415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u="sng">
                <a:latin typeface="Tahoma" pitchFamily="34" charset="0"/>
                <a:cs typeface="Times New Roman" pitchFamily="18" charset="0"/>
              </a:rPr>
              <a:t>DAYS OF THE WEEK EXERCISE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3200" dirty="0">
                <a:latin typeface="Tahoma" pitchFamily="34" charset="0"/>
                <a:cs typeface="Times New Roman" pitchFamily="18" charset="0"/>
              </a:rPr>
              <a:t>Note: If anyone sees all the days as the same colour, or sees no colour association at all, or perhaps sees or senses a more powerful alternative association, then this is another equally worthy personal viewpoint and difference.</a:t>
            </a:r>
            <a:endParaRPr lang="en-GB" sz="3200" dirty="0">
              <a:cs typeface="Times New Roman" pitchFamily="18" charset="0"/>
            </a:endParaRPr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 u="sng" dirty="0">
                <a:solidFill>
                  <a:srgbClr val="FFFEFF"/>
                </a:solidFill>
                <a:latin typeface="Tahoma" pitchFamily="34" charset="0"/>
                <a:cs typeface="Times New Roman" pitchFamily="18" charset="0"/>
              </a:rPr>
              <a:t>DAYS OF THE WEEK EXERCISE: is all always as it seems?</a:t>
            </a:r>
          </a:p>
        </p:txBody>
      </p:sp>
      <p:graphicFrame>
        <p:nvGraphicFramePr>
          <p:cNvPr id="8211" name="Rectangle 3">
            <a:extLst>
              <a:ext uri="{FF2B5EF4-FFF2-40B4-BE49-F238E27FC236}">
                <a16:creationId xmlns:a16="http://schemas.microsoft.com/office/drawing/2014/main" id="{0DD5D857-6F57-C69B-630D-D4E31F123C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5724469"/>
              </p:ext>
            </p:extLst>
          </p:nvPr>
        </p:nvGraphicFramePr>
        <p:xfrm>
          <a:off x="377598" y="2166710"/>
          <a:ext cx="11436804" cy="3363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u="sng">
                <a:latin typeface="Tahoma" pitchFamily="34" charset="0"/>
                <a:cs typeface="Times New Roman" pitchFamily="18" charset="0"/>
              </a:rPr>
              <a:t>DAYS OF THE WEEK EXERCISE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endParaRPr lang="en-GB" dirty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sz="4000" dirty="0">
                <a:latin typeface="Tahoma" pitchFamily="34" charset="0"/>
                <a:cs typeface="Times New Roman" pitchFamily="18" charset="0"/>
              </a:rPr>
              <a:t>Human beings will never see things in exactly the same way - this is not the aim of life, or counselling.  </a:t>
            </a:r>
          </a:p>
          <a:p>
            <a:pPr eaLnBrk="1" hangingPunct="1"/>
            <a:r>
              <a:rPr lang="en-GB" sz="4000" dirty="0">
                <a:latin typeface="Tahoma" pitchFamily="34" charset="0"/>
                <a:cs typeface="Times New Roman" pitchFamily="18" charset="0"/>
              </a:rPr>
              <a:t>Instead the aim should be to understand each other's views far better</a:t>
            </a:r>
          </a:p>
          <a:p>
            <a:pPr eaLnBrk="1" hangingPunct="1"/>
            <a:r>
              <a:rPr lang="en-GB" sz="4000" dirty="0">
                <a:latin typeface="Tahoma" pitchFamily="34" charset="0"/>
                <a:cs typeface="Times New Roman" pitchFamily="18" charset="0"/>
              </a:rPr>
              <a:t>How might we do this?</a:t>
            </a:r>
            <a:endParaRPr lang="en-GB" sz="4000" dirty="0">
              <a:cs typeface="Times New Roman" pitchFamily="18" charset="0"/>
            </a:endParaRPr>
          </a:p>
          <a:p>
            <a:pPr eaLnBrk="1" hangingPunct="1"/>
            <a:endParaRPr lang="en-GB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5135" name="Rectangle 5134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Name written on cube wooden blocks. stock photo">
            <a:extLst>
              <a:ext uri="{FF2B5EF4-FFF2-40B4-BE49-F238E27FC236}">
                <a16:creationId xmlns:a16="http://schemas.microsoft.com/office/drawing/2014/main" id="{FDFACD0E-FEF5-CB32-A199-4D538D529C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1440" y="1307469"/>
            <a:ext cx="6834511" cy="4510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7" name="Rectangle 5136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5464B8-AE2C-9891-3C9D-36EA6D55E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What’s in a name?</a:t>
            </a:r>
          </a:p>
        </p:txBody>
      </p:sp>
    </p:spTree>
    <p:extLst>
      <p:ext uri="{BB962C8B-B14F-4D97-AF65-F5344CB8AC3E}">
        <p14:creationId xmlns:p14="http://schemas.microsoft.com/office/powerpoint/2010/main" val="6833985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Rectangle 33800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solidFill>
                  <a:schemeClr val="accent1"/>
                </a:solidFill>
              </a:rPr>
              <a:t>PERSONAL DEVELOPMENT EXERCISE : My name in colour </a:t>
            </a:r>
            <a:endParaRPr lang="en-GB" b="1" u="sng">
              <a:solidFill>
                <a:schemeClr val="accent1"/>
              </a:solidFill>
            </a:endParaRPr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805" name="Rectangle 33804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807" name="Rectangle 33806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809" name="Rectangle 33808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3797" name="Rectangle 3">
            <a:extLst>
              <a:ext uri="{FF2B5EF4-FFF2-40B4-BE49-F238E27FC236}">
                <a16:creationId xmlns:a16="http://schemas.microsoft.com/office/drawing/2014/main" id="{6F3BE99A-1660-CFC5-432B-FA07BB214A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8905949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6967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Rectangle 33800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 u="sng">
                <a:solidFill>
                  <a:schemeClr val="accent1"/>
                </a:solidFill>
              </a:rPr>
              <a:t>PERSONAL DEVELOPMENT EXERCISE  My name in colour </a:t>
            </a:r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805" name="Rectangle 33804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807" name="Rectangle 33806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809" name="Rectangle 33808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3797" name="Rectangle 3">
            <a:extLst>
              <a:ext uri="{FF2B5EF4-FFF2-40B4-BE49-F238E27FC236}">
                <a16:creationId xmlns:a16="http://schemas.microsoft.com/office/drawing/2014/main" id="{69B2C1E0-D199-901A-F3D0-A803954C38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2771197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5978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 u="sng">
                <a:solidFill>
                  <a:schemeClr val="accent1"/>
                </a:solidFill>
              </a:rPr>
              <a:t>PERSONAL DEVELOPMENT EXERCISE 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57589245-8D5F-C156-CB88-96D037DEEE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890608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579472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6851D-C02C-87A9-6F00-60658AA11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Emotions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16B00C-EE41-D9B8-3894-599E72F5F9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2700275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21107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Triad Work … The emotions are where the work is!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44C260-5EE8-4F0E-FCD1-38749BA2B2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250918"/>
              </p:ext>
            </p:extLst>
          </p:nvPr>
        </p:nvGraphicFramePr>
        <p:xfrm>
          <a:off x="540920" y="2154488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4434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0D64F-7C17-692E-8BA0-7C991BDA4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6"/>
            <a:ext cx="7157865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Working with emotion:</a:t>
            </a:r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16" name="Picture 13" descr="Image of clover plants">
            <a:extLst>
              <a:ext uri="{FF2B5EF4-FFF2-40B4-BE49-F238E27FC236}">
                <a16:creationId xmlns:a16="http://schemas.microsoft.com/office/drawing/2014/main" id="{12670C5A-BB32-C431-F4B7-F35A7008DD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67" r="29949" b="4"/>
          <a:stretch/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17" name="Rectangle 1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E2856E"/>
          </a:solidFill>
          <a:ln>
            <a:solidFill>
              <a:srgbClr val="E2856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088D4-B4E9-6326-2E97-B13128AE9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9934" y="1896533"/>
            <a:ext cx="7157866" cy="3962266"/>
          </a:xfrm>
        </p:spPr>
        <p:txBody>
          <a:bodyPr>
            <a:normAutofit/>
          </a:bodyPr>
          <a:lstStyle/>
          <a:p>
            <a:pPr marL="305435" indent="-305435">
              <a:buClr>
                <a:srgbClr val="E2856E"/>
              </a:buClr>
            </a:pPr>
            <a:r>
              <a:rPr lang="en-GB" sz="2400" dirty="0">
                <a:ea typeface="+mn-lt"/>
                <a:cs typeface="+mn-lt"/>
              </a:rPr>
              <a:t>Noticing, acknowledging, exploring, expressing, processing the ‘energy’ and nature of what is being felt/sensed by you, of the client, the client of themself, and the exchange between you</a:t>
            </a:r>
            <a:endParaRPr lang="en-US" sz="2400" dirty="0"/>
          </a:p>
          <a:p>
            <a:pPr marL="305435" indent="-305435">
              <a:buClr>
                <a:srgbClr val="E2856E"/>
              </a:buClr>
            </a:pPr>
            <a:r>
              <a:rPr lang="en-GB" sz="2400" dirty="0">
                <a:ea typeface="+mn-lt"/>
                <a:cs typeface="+mn-lt"/>
              </a:rPr>
              <a:t>The intersubjectivity</a:t>
            </a:r>
          </a:p>
          <a:p>
            <a:pPr marL="305435" indent="-305435">
              <a:buClr>
                <a:srgbClr val="E2856E"/>
              </a:buClr>
            </a:pPr>
            <a:r>
              <a:rPr lang="en-GB" sz="2400" dirty="0">
                <a:ea typeface="+mn-lt"/>
                <a:cs typeface="+mn-lt"/>
              </a:rPr>
              <a:t>The dynamic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039941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708933-ABA2-E8E8-4120-79A028164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Counselling skills</a:t>
            </a:r>
            <a:endParaRPr lang="en-GB" dirty="0"/>
          </a:p>
        </p:txBody>
      </p:sp>
      <p:pic>
        <p:nvPicPr>
          <p:cNvPr id="2050" name="Picture 2" descr="Free 2 Women Sitting on Brown Wooden Chair Stock Photo">
            <a:extLst>
              <a:ext uri="{FF2B5EF4-FFF2-40B4-BE49-F238E27FC236}">
                <a16:creationId xmlns:a16="http://schemas.microsoft.com/office/drawing/2014/main" id="{22B96142-C435-1EEC-6D89-7896B0022FC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93" y="2171177"/>
            <a:ext cx="11155282" cy="441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080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83FF-4C2C-4E67-B57F-4B49AFDF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5299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75F92DD5-4170-4799-B7AE-A6AF8B676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9079" y="2254096"/>
            <a:ext cx="6664641" cy="4241800"/>
          </a:xfrm>
        </p:spPr>
      </p:pic>
      <p:pic>
        <p:nvPicPr>
          <p:cNvPr id="55300" name="Picture 3">
            <a:extLst>
              <a:ext uri="{FF2B5EF4-FFF2-40B4-BE49-F238E27FC236}">
                <a16:creationId xmlns:a16="http://schemas.microsoft.com/office/drawing/2014/main" id="{80BFFB40-368B-46B3-80DD-45200EECE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80" y="2254096"/>
            <a:ext cx="4417528" cy="4241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31999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F681F-68BB-4C8A-A8D6-C44798981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THIS lesson has considered: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D348A-71EE-417F-96C5-5683C7B1A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7225075" cy="3678303"/>
          </a:xfrm>
        </p:spPr>
        <p:txBody>
          <a:bodyPr>
            <a:normAutofit fontScale="92500" lnSpcReduction="20000"/>
          </a:bodyPr>
          <a:lstStyle/>
          <a:p>
            <a:pPr marL="305435" indent="-305435"/>
            <a:endParaRPr lang="en-GB" dirty="0"/>
          </a:p>
          <a:p>
            <a:pPr marL="305435" indent="-305435"/>
            <a:endParaRPr lang="en-GB" dirty="0"/>
          </a:p>
          <a:p>
            <a:pPr marL="305435" indent="-305435"/>
            <a:r>
              <a:rPr lang="en-GB" sz="2000" dirty="0"/>
              <a:t>Communication breakdown! The inferences contained within communication – Is there always a shared understanding?</a:t>
            </a:r>
          </a:p>
          <a:p>
            <a:pPr marL="305435" indent="-305435"/>
            <a:r>
              <a:rPr lang="en-GB" sz="2000" dirty="0"/>
              <a:t>The relationship  between our ‘self’ and our identity</a:t>
            </a:r>
          </a:p>
          <a:p>
            <a:pPr marL="305435" indent="-305435"/>
            <a:r>
              <a:rPr lang="en-GB" sz="2000" dirty="0"/>
              <a:t>Understanding our own emotions and beginning to consider how to work with a client’s emotions</a:t>
            </a:r>
          </a:p>
          <a:p>
            <a:pPr marL="305435" indent="-305435"/>
            <a:r>
              <a:rPr lang="en-GB" sz="2000" dirty="0"/>
              <a:t>Trying out these concepts during triad work</a:t>
            </a:r>
          </a:p>
          <a:p>
            <a:pPr marL="305435" indent="-305435"/>
            <a:r>
              <a:rPr lang="en-GB" sz="2000" dirty="0"/>
              <a:t>Foundational counselling skills + [Revisiting early skills with an added twist of ‘presence ‘ and ‘relational depth’]:  Attending and Active Listening</a:t>
            </a:r>
          </a:p>
          <a:p>
            <a:pPr marL="305435" indent="-305435"/>
            <a:endParaRPr lang="en-US" dirty="0"/>
          </a:p>
          <a:p>
            <a:pPr marL="305435" indent="-305435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Smiley face sticky notes">
            <a:extLst>
              <a:ext uri="{FF2B5EF4-FFF2-40B4-BE49-F238E27FC236}">
                <a16:creationId xmlns:a16="http://schemas.microsoft.com/office/drawing/2014/main" id="{C7233801-E7AD-758B-4128-EF95B559F3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09" r="29312" b="1"/>
          <a:stretch/>
        </p:blipFill>
        <p:spPr>
          <a:xfrm>
            <a:off x="8051799" y="1871133"/>
            <a:ext cx="3683001" cy="450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82445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1350</TotalTime>
  <Words>880</Words>
  <Application>Microsoft Office PowerPoint</Application>
  <PresentationFormat>Widescreen</PresentationFormat>
  <Paragraphs>93</Paragraphs>
  <Slides>21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Calibri</vt:lpstr>
      <vt:lpstr>Gill Sans MT</vt:lpstr>
      <vt:lpstr>Tahoma</vt:lpstr>
      <vt:lpstr>Wingdings 2</vt:lpstr>
      <vt:lpstr>Dividend</vt:lpstr>
      <vt:lpstr>MA in Psychotherapeutic Practice:  personal development and Humanistic Counselling Skills : 11th October, 2022</vt:lpstr>
      <vt:lpstr>Opening round …</vt:lpstr>
      <vt:lpstr>Format for the morning</vt:lpstr>
      <vt:lpstr>But first of all …</vt:lpstr>
      <vt:lpstr>Personal development/ skills exercise:  Communication, but not as we know it!  DAYS OF THE WEEK EXERCISE</vt:lpstr>
      <vt:lpstr>Communication, but not as we know it </vt:lpstr>
      <vt:lpstr>DAYS OF THE WEEK EXERCISE</vt:lpstr>
      <vt:lpstr>DAYS OF THE WEEK EXERCISE</vt:lpstr>
      <vt:lpstr>DAYS OF THE WEEK EXERCISE</vt:lpstr>
      <vt:lpstr>DAYS OF THE WEEK EXERCISE: is all always as it seems?</vt:lpstr>
      <vt:lpstr>DAYS OF THE WEEK EXERCISE</vt:lpstr>
      <vt:lpstr>What’s in a name?</vt:lpstr>
      <vt:lpstr>PERSONAL DEVELOPMENT EXERCISE : My name in colour </vt:lpstr>
      <vt:lpstr>PERSONAL DEVELOPMENT EXERCISE  My name in colour </vt:lpstr>
      <vt:lpstr>PERSONAL DEVELOPMENT EXERCISE </vt:lpstr>
      <vt:lpstr>Emotions …</vt:lpstr>
      <vt:lpstr>Triad Work … The emotions are where the work is!</vt:lpstr>
      <vt:lpstr>Working with emotion:</vt:lpstr>
      <vt:lpstr>Counselling skills</vt:lpstr>
      <vt:lpstr>TRIAD WORK……</vt:lpstr>
      <vt:lpstr>THIS lesson has considered: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MODULE: Reflexive Counselling Skills</dc:title>
  <dc:creator>Beverly Cole</dc:creator>
  <cp:lastModifiedBy>Beverly Cole</cp:lastModifiedBy>
  <cp:revision>153</cp:revision>
  <dcterms:created xsi:type="dcterms:W3CDTF">2020-07-09T20:35:09Z</dcterms:created>
  <dcterms:modified xsi:type="dcterms:W3CDTF">2022-10-14T07:48:13Z</dcterms:modified>
</cp:coreProperties>
</file>