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0" autoAdjust="0"/>
    <p:restoredTop sz="94660"/>
  </p:normalViewPr>
  <p:slideViewPr>
    <p:cSldViewPr snapToGrid="0">
      <p:cViewPr varScale="1">
        <p:scale>
          <a:sx n="24" d="100"/>
          <a:sy n="24" d="100"/>
        </p:scale>
        <p:origin x="36" y="6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680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789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009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47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266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108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02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94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525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4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512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4357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399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935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563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8119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096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031CCBC-3043-49D6-BB4C-E84BAAFDCEFD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E439E67-8915-4311-824B-C1C85B731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2818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Richard and John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Medieval England Week 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658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Richard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Richard and England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Richard on Crusade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Richard in France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Richard’s death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83580" y="28734"/>
            <a:ext cx="5074920" cy="676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330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John’s early reign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Succession issues (again)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John in Brittany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John’s relationship with France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640081"/>
            <a:ext cx="6067355" cy="5028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662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John’s later reign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John and the Barons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John and the Pope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MAGNA CARTA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dirty="0" smtClean="0"/>
              <a:t>John’s death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19800" y="42853"/>
            <a:ext cx="4930139" cy="7114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415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4532" y="2267305"/>
            <a:ext cx="10515600" cy="2852737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How did England develop under these kings?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26664200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</TotalTime>
  <Words>58</Words>
  <Application>Microsoft Office PowerPoint</Application>
  <PresentationFormat>Widescreen</PresentationFormat>
  <Paragraphs>17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Corbel</vt:lpstr>
      <vt:lpstr>Depth</vt:lpstr>
      <vt:lpstr>Richard and John</vt:lpstr>
      <vt:lpstr>Richard I</vt:lpstr>
      <vt:lpstr>John’s early reign</vt:lpstr>
      <vt:lpstr>John’s later reign</vt:lpstr>
      <vt:lpstr>How did England develop under these kings?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Richard and John</dc:title>
  <dc:creator>Harriet Webster</dc:creator>
  <cp:lastModifiedBy>Harriet Webster</cp:lastModifiedBy>
  <cp:revision>1</cp:revision>
  <dcterms:created xsi:type="dcterms:W3CDTF">2016-03-10T08:43:08Z</dcterms:created>
  <dcterms:modified xsi:type="dcterms:W3CDTF">2016-03-10T08:44:41Z</dcterms:modified>
</cp:coreProperties>
</file>