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5"/>
  </p:sldMasterIdLst>
  <p:sldIdLst>
    <p:sldId id="256" r:id="rId6"/>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4D98"/>
    <a:srgbClr val="0AB4C1"/>
    <a:srgbClr val="AFCA14"/>
    <a:srgbClr val="F39200"/>
    <a:srgbClr val="221C35"/>
    <a:srgbClr val="3CDBC0"/>
    <a:srgbClr val="83D0F5"/>
    <a:srgbClr val="CF2F44"/>
    <a:srgbClr val="56227D"/>
    <a:srgbClr val="62A83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3BE689-524A-4021-BE3E-79B1B779E2D2}" v="103" dt="2025-08-06T13:41:25.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335" autoAdjust="0"/>
    <p:restoredTop sz="94660"/>
  </p:normalViewPr>
  <p:slideViewPr>
    <p:cSldViewPr snapToGrid="0">
      <p:cViewPr>
        <p:scale>
          <a:sx n="40" d="100"/>
          <a:sy n="40" d="100"/>
        </p:scale>
        <p:origin x="432" y="-11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microsoft.com/office/2016/11/relationships/changesInfo" Target="changesInfos/changesInfo1.xml"/><Relationship Id="rId5" Type="http://schemas.openxmlformats.org/officeDocument/2006/relationships/slideMaster" Target="slideMasters/slideMaster1.xml"/><Relationship Id="rId10"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ith, Jacob (DES Eng-OME-147)" userId="c6b5de66-e6cf-43e7-8c9a-34c2bdf5a5ee" providerId="ADAL" clId="{7D3BE689-524A-4021-BE3E-79B1B779E2D2}"/>
    <pc:docChg chg="undo redo custSel modSld modMainMaster">
      <pc:chgData name="Smith, Jacob (DES Eng-OME-147)" userId="c6b5de66-e6cf-43e7-8c9a-34c2bdf5a5ee" providerId="ADAL" clId="{7D3BE689-524A-4021-BE3E-79B1B779E2D2}" dt="2025-08-08T09:45:13.945" v="1043" actId="20577"/>
      <pc:docMkLst>
        <pc:docMk/>
      </pc:docMkLst>
      <pc:sldChg chg="addSp delSp modSp mod setBg modClrScheme chgLayout">
        <pc:chgData name="Smith, Jacob (DES Eng-OME-147)" userId="c6b5de66-e6cf-43e7-8c9a-34c2bdf5a5ee" providerId="ADAL" clId="{7D3BE689-524A-4021-BE3E-79B1B779E2D2}" dt="2025-08-08T09:45:13.945" v="1043" actId="20577"/>
        <pc:sldMkLst>
          <pc:docMk/>
          <pc:sldMk cId="1379153839" sldId="256"/>
        </pc:sldMkLst>
        <pc:spChg chg="add del mod ord">
          <ac:chgData name="Smith, Jacob (DES Eng-OME-147)" userId="c6b5de66-e6cf-43e7-8c9a-34c2bdf5a5ee" providerId="ADAL" clId="{7D3BE689-524A-4021-BE3E-79B1B779E2D2}" dt="2025-07-22T12:02:11.158" v="135" actId="21"/>
          <ac:spMkLst>
            <pc:docMk/>
            <pc:sldMk cId="1379153839" sldId="256"/>
            <ac:spMk id="2" creationId="{05454C42-B130-97C9-2957-F093E8B0CB8C}"/>
          </ac:spMkLst>
        </pc:spChg>
        <pc:spChg chg="add mod">
          <ac:chgData name="Smith, Jacob (DES Eng-OME-147)" userId="c6b5de66-e6cf-43e7-8c9a-34c2bdf5a5ee" providerId="ADAL" clId="{7D3BE689-524A-4021-BE3E-79B1B779E2D2}" dt="2025-08-06T13:51:16.015" v="1014" actId="1076"/>
          <ac:spMkLst>
            <pc:docMk/>
            <pc:sldMk cId="1379153839" sldId="256"/>
            <ac:spMk id="2" creationId="{3FE8C626-3A66-7A75-6B19-330A8ECDD406}"/>
          </ac:spMkLst>
        </pc:spChg>
        <pc:spChg chg="add del mod ord">
          <ac:chgData name="Smith, Jacob (DES Eng-OME-147)" userId="c6b5de66-e6cf-43e7-8c9a-34c2bdf5a5ee" providerId="ADAL" clId="{7D3BE689-524A-4021-BE3E-79B1B779E2D2}" dt="2025-08-06T13:37:28.638" v="969" actId="1076"/>
          <ac:spMkLst>
            <pc:docMk/>
            <pc:sldMk cId="1379153839" sldId="256"/>
            <ac:spMk id="3" creationId="{BA432014-DB46-810F-FC06-A84FA57E434C}"/>
          </ac:spMkLst>
        </pc:spChg>
        <pc:spChg chg="add mod">
          <ac:chgData name="Smith, Jacob (DES Eng-OME-147)" userId="c6b5de66-e6cf-43e7-8c9a-34c2bdf5a5ee" providerId="ADAL" clId="{7D3BE689-524A-4021-BE3E-79B1B779E2D2}" dt="2025-08-06T13:51:20.398" v="1015" actId="1076"/>
          <ac:spMkLst>
            <pc:docMk/>
            <pc:sldMk cId="1379153839" sldId="256"/>
            <ac:spMk id="4" creationId="{76D60F88-8A68-4EA4-F789-6878E336AF91}"/>
          </ac:spMkLst>
        </pc:spChg>
        <pc:spChg chg="add del mod ord">
          <ac:chgData name="Smith, Jacob (DES Eng-OME-147)" userId="c6b5de66-e6cf-43e7-8c9a-34c2bdf5a5ee" providerId="ADAL" clId="{7D3BE689-524A-4021-BE3E-79B1B779E2D2}" dt="2025-07-22T12:00:26.301" v="130" actId="700"/>
          <ac:spMkLst>
            <pc:docMk/>
            <pc:sldMk cId="1379153839" sldId="256"/>
            <ac:spMk id="4" creationId="{D34D5CD2-CE38-180B-4E87-172EA89D443A}"/>
          </ac:spMkLst>
        </pc:spChg>
        <pc:spChg chg="add del mod ord">
          <ac:chgData name="Smith, Jacob (DES Eng-OME-147)" userId="c6b5de66-e6cf-43e7-8c9a-34c2bdf5a5ee" providerId="ADAL" clId="{7D3BE689-524A-4021-BE3E-79B1B779E2D2}" dt="2025-07-22T12:00:26.301" v="130" actId="700"/>
          <ac:spMkLst>
            <pc:docMk/>
            <pc:sldMk cId="1379153839" sldId="256"/>
            <ac:spMk id="5" creationId="{E89CA198-7A4D-C969-B017-ED91829D5368}"/>
          </ac:spMkLst>
        </pc:spChg>
        <pc:spChg chg="add del mod ord">
          <ac:chgData name="Smith, Jacob (DES Eng-OME-147)" userId="c6b5de66-e6cf-43e7-8c9a-34c2bdf5a5ee" providerId="ADAL" clId="{7D3BE689-524A-4021-BE3E-79B1B779E2D2}" dt="2025-07-22T12:00:26.301" v="130" actId="700"/>
          <ac:spMkLst>
            <pc:docMk/>
            <pc:sldMk cId="1379153839" sldId="256"/>
            <ac:spMk id="6" creationId="{2945EAC8-EA30-F063-ACE1-3BCC95EB287F}"/>
          </ac:spMkLst>
        </pc:spChg>
        <pc:spChg chg="add del mod">
          <ac:chgData name="Smith, Jacob (DES Eng-OME-147)" userId="c6b5de66-e6cf-43e7-8c9a-34c2bdf5a5ee" providerId="ADAL" clId="{7D3BE689-524A-4021-BE3E-79B1B779E2D2}" dt="2025-07-22T12:04:46.747" v="161"/>
          <ac:spMkLst>
            <pc:docMk/>
            <pc:sldMk cId="1379153839" sldId="256"/>
            <ac:spMk id="8" creationId="{6E97FBCF-CB59-B77F-EF79-46B38ADB2A71}"/>
          </ac:spMkLst>
        </pc:spChg>
        <pc:spChg chg="add mod">
          <ac:chgData name="Smith, Jacob (DES Eng-OME-147)" userId="c6b5de66-e6cf-43e7-8c9a-34c2bdf5a5ee" providerId="ADAL" clId="{7D3BE689-524A-4021-BE3E-79B1B779E2D2}" dt="2025-08-06T13:51:39.408" v="1017" actId="1076"/>
          <ac:spMkLst>
            <pc:docMk/>
            <pc:sldMk cId="1379153839" sldId="256"/>
            <ac:spMk id="9" creationId="{4883DD0E-AB24-1F30-58CF-BA1EA490414A}"/>
          </ac:spMkLst>
        </pc:spChg>
        <pc:spChg chg="add mod">
          <ac:chgData name="Smith, Jacob (DES Eng-OME-147)" userId="c6b5de66-e6cf-43e7-8c9a-34c2bdf5a5ee" providerId="ADAL" clId="{7D3BE689-524A-4021-BE3E-79B1B779E2D2}" dt="2025-08-08T09:45:13.945" v="1043" actId="20577"/>
          <ac:spMkLst>
            <pc:docMk/>
            <pc:sldMk cId="1379153839" sldId="256"/>
            <ac:spMk id="10" creationId="{4D8F0E6C-4CD2-4F83-FF41-F2A16D6098E6}"/>
          </ac:spMkLst>
        </pc:spChg>
        <pc:spChg chg="add mod">
          <ac:chgData name="Smith, Jacob (DES Eng-OME-147)" userId="c6b5de66-e6cf-43e7-8c9a-34c2bdf5a5ee" providerId="ADAL" clId="{7D3BE689-524A-4021-BE3E-79B1B779E2D2}" dt="2025-08-08T06:25:39.411" v="1030" actId="1076"/>
          <ac:spMkLst>
            <pc:docMk/>
            <pc:sldMk cId="1379153839" sldId="256"/>
            <ac:spMk id="11" creationId="{E9264141-6BF0-07E7-2699-8B325490247E}"/>
          </ac:spMkLst>
        </pc:spChg>
        <pc:spChg chg="add mod">
          <ac:chgData name="Smith, Jacob (DES Eng-OME-147)" userId="c6b5de66-e6cf-43e7-8c9a-34c2bdf5a5ee" providerId="ADAL" clId="{7D3BE689-524A-4021-BE3E-79B1B779E2D2}" dt="2025-08-08T06:23:21.620" v="1022" actId="1076"/>
          <ac:spMkLst>
            <pc:docMk/>
            <pc:sldMk cId="1379153839" sldId="256"/>
            <ac:spMk id="12" creationId="{F2E010A1-B5CB-C3A9-C884-EDF26308818C}"/>
          </ac:spMkLst>
        </pc:spChg>
        <pc:spChg chg="add mod">
          <ac:chgData name="Smith, Jacob (DES Eng-OME-147)" userId="c6b5de66-e6cf-43e7-8c9a-34c2bdf5a5ee" providerId="ADAL" clId="{7D3BE689-524A-4021-BE3E-79B1B779E2D2}" dt="2025-08-08T06:23:41.698" v="1023" actId="1076"/>
          <ac:spMkLst>
            <pc:docMk/>
            <pc:sldMk cId="1379153839" sldId="256"/>
            <ac:spMk id="13" creationId="{CE6F42AD-164B-D55C-9225-828087AE2441}"/>
          </ac:spMkLst>
        </pc:spChg>
        <pc:spChg chg="add mod">
          <ac:chgData name="Smith, Jacob (DES Eng-OME-147)" userId="c6b5de66-e6cf-43e7-8c9a-34c2bdf5a5ee" providerId="ADAL" clId="{7D3BE689-524A-4021-BE3E-79B1B779E2D2}" dt="2025-08-08T06:23:49.574" v="1024" actId="1076"/>
          <ac:spMkLst>
            <pc:docMk/>
            <pc:sldMk cId="1379153839" sldId="256"/>
            <ac:spMk id="14" creationId="{30014B5D-E663-9EB0-D19E-56BA6DB1540A}"/>
          </ac:spMkLst>
        </pc:spChg>
        <pc:spChg chg="add del mod">
          <ac:chgData name="Smith, Jacob (DES Eng-OME-147)" userId="c6b5de66-e6cf-43e7-8c9a-34c2bdf5a5ee" providerId="ADAL" clId="{7D3BE689-524A-4021-BE3E-79B1B779E2D2}" dt="2025-07-22T12:32:59.638" v="447" actId="478"/>
          <ac:spMkLst>
            <pc:docMk/>
            <pc:sldMk cId="1379153839" sldId="256"/>
            <ac:spMk id="15" creationId="{ED25A172-3EC1-963D-C22C-4A0027D998C8}"/>
          </ac:spMkLst>
        </pc:spChg>
        <pc:spChg chg="add del mod">
          <ac:chgData name="Smith, Jacob (DES Eng-OME-147)" userId="c6b5de66-e6cf-43e7-8c9a-34c2bdf5a5ee" providerId="ADAL" clId="{7D3BE689-524A-4021-BE3E-79B1B779E2D2}" dt="2025-07-22T12:33:08.401" v="450" actId="478"/>
          <ac:spMkLst>
            <pc:docMk/>
            <pc:sldMk cId="1379153839" sldId="256"/>
            <ac:spMk id="16" creationId="{73382C34-D50E-B21D-D1F3-F40792CF9E5D}"/>
          </ac:spMkLst>
        </pc:spChg>
        <pc:graphicFrameChg chg="add mod">
          <ac:chgData name="Smith, Jacob (DES Eng-OME-147)" userId="c6b5de66-e6cf-43e7-8c9a-34c2bdf5a5ee" providerId="ADAL" clId="{7D3BE689-524A-4021-BE3E-79B1B779E2D2}" dt="2025-08-08T06:24:12.672" v="1027" actId="14100"/>
          <ac:graphicFrameMkLst>
            <pc:docMk/>
            <pc:sldMk cId="1379153839" sldId="256"/>
            <ac:graphicFrameMk id="19" creationId="{07028FC7-AB81-E96D-623D-A21361F64552}"/>
          </ac:graphicFrameMkLst>
        </pc:graphicFrameChg>
        <pc:picChg chg="add mod ord">
          <ac:chgData name="Smith, Jacob (DES Eng-OME-147)" userId="c6b5de66-e6cf-43e7-8c9a-34c2bdf5a5ee" providerId="ADAL" clId="{7D3BE689-524A-4021-BE3E-79B1B779E2D2}" dt="2025-08-06T13:37:28.195" v="968" actId="1076"/>
          <ac:picMkLst>
            <pc:docMk/>
            <pc:sldMk cId="1379153839" sldId="256"/>
            <ac:picMk id="7" creationId="{068DF675-6FEF-0331-6C2B-E5FE6E687077}"/>
          </ac:picMkLst>
        </pc:picChg>
        <pc:picChg chg="add mod ord modCrop">
          <ac:chgData name="Smith, Jacob (DES Eng-OME-147)" userId="c6b5de66-e6cf-43e7-8c9a-34c2bdf5a5ee" providerId="ADAL" clId="{7D3BE689-524A-4021-BE3E-79B1B779E2D2}" dt="2025-08-08T06:24:01.286" v="1026" actId="14100"/>
          <ac:picMkLst>
            <pc:docMk/>
            <pc:sldMk cId="1379153839" sldId="256"/>
            <ac:picMk id="18" creationId="{71C2BDC7-E629-3809-AEC2-FF1CABDB16F9}"/>
          </ac:picMkLst>
        </pc:picChg>
        <pc:picChg chg="add del mod">
          <ac:chgData name="Smith, Jacob (DES Eng-OME-147)" userId="c6b5de66-e6cf-43e7-8c9a-34c2bdf5a5ee" providerId="ADAL" clId="{7D3BE689-524A-4021-BE3E-79B1B779E2D2}" dt="2025-07-22T12:02:11.158" v="135" actId="21"/>
          <ac:picMkLst>
            <pc:docMk/>
            <pc:sldMk cId="1379153839" sldId="256"/>
            <ac:picMk id="1026" creationId="{AC84F04C-1199-AAE6-34B8-9CBCC9B86027}"/>
          </ac:picMkLst>
        </pc:picChg>
      </pc:sldChg>
      <pc:sldMasterChg chg="modSp modSldLayout">
        <pc:chgData name="Smith, Jacob (DES Eng-OME-147)" userId="c6b5de66-e6cf-43e7-8c9a-34c2bdf5a5ee" providerId="ADAL" clId="{7D3BE689-524A-4021-BE3E-79B1B779E2D2}" dt="2025-07-22T11:59:24.876" v="122"/>
        <pc:sldMasterMkLst>
          <pc:docMk/>
          <pc:sldMasterMk cId="807410912" sldId="2147483648"/>
        </pc:sldMasterMkLst>
        <pc:spChg chg="mod">
          <ac:chgData name="Smith, Jacob (DES Eng-OME-147)" userId="c6b5de66-e6cf-43e7-8c9a-34c2bdf5a5ee" providerId="ADAL" clId="{7D3BE689-524A-4021-BE3E-79B1B779E2D2}" dt="2025-07-22T11:59:24.876" v="122"/>
          <ac:spMkLst>
            <pc:docMk/>
            <pc:sldMasterMk cId="807410912" sldId="2147483648"/>
            <ac:spMk id="2" creationId="{7D4C88C4-4676-12A6-60F0-D8C86175AA9B}"/>
          </ac:spMkLst>
        </pc:spChg>
        <pc:spChg chg="mod">
          <ac:chgData name="Smith, Jacob (DES Eng-OME-147)" userId="c6b5de66-e6cf-43e7-8c9a-34c2bdf5a5ee" providerId="ADAL" clId="{7D3BE689-524A-4021-BE3E-79B1B779E2D2}" dt="2025-07-22T11:59:24.876" v="122"/>
          <ac:spMkLst>
            <pc:docMk/>
            <pc:sldMasterMk cId="807410912" sldId="2147483648"/>
            <ac:spMk id="3" creationId="{419B9B79-E629-3CD5-B23A-E46D2A355AAD}"/>
          </ac:spMkLst>
        </pc:spChg>
        <pc:sldLayoutChg chg="modSp">
          <pc:chgData name="Smith, Jacob (DES Eng-OME-147)" userId="c6b5de66-e6cf-43e7-8c9a-34c2bdf5a5ee" providerId="ADAL" clId="{7D3BE689-524A-4021-BE3E-79B1B779E2D2}" dt="2025-07-22T11:59:24.876" v="122"/>
          <pc:sldLayoutMkLst>
            <pc:docMk/>
            <pc:sldMasterMk cId="807410912" sldId="2147483648"/>
            <pc:sldLayoutMk cId="1452906249" sldId="2147483649"/>
          </pc:sldLayoutMkLst>
          <pc:spChg chg="mod">
            <ac:chgData name="Smith, Jacob (DES Eng-OME-147)" userId="c6b5de66-e6cf-43e7-8c9a-34c2bdf5a5ee" providerId="ADAL" clId="{7D3BE689-524A-4021-BE3E-79B1B779E2D2}" dt="2025-07-22T11:59:24.876" v="122"/>
            <ac:spMkLst>
              <pc:docMk/>
              <pc:sldMasterMk cId="807410912" sldId="2147483648"/>
              <pc:sldLayoutMk cId="1452906249" sldId="2147483649"/>
              <ac:spMk id="2" creationId="{76AE81DB-2249-9295-EC15-265F45385363}"/>
            </ac:spMkLst>
          </pc:spChg>
          <pc:spChg chg="mod">
            <ac:chgData name="Smith, Jacob (DES Eng-OME-147)" userId="c6b5de66-e6cf-43e7-8c9a-34c2bdf5a5ee" providerId="ADAL" clId="{7D3BE689-524A-4021-BE3E-79B1B779E2D2}" dt="2025-07-22T11:59:24.876" v="122"/>
            <ac:spMkLst>
              <pc:docMk/>
              <pc:sldMasterMk cId="807410912" sldId="2147483648"/>
              <pc:sldLayoutMk cId="1452906249" sldId="2147483649"/>
              <ac:spMk id="3" creationId="{08D75AA4-8070-F9DC-DD31-8FE2D5A8CBD3}"/>
            </ac:spMkLst>
          </pc:spChg>
          <pc:picChg chg="mod">
            <ac:chgData name="Smith, Jacob (DES Eng-OME-147)" userId="c6b5de66-e6cf-43e7-8c9a-34c2bdf5a5ee" providerId="ADAL" clId="{7D3BE689-524A-4021-BE3E-79B1B779E2D2}" dt="2025-07-22T11:59:24.876" v="122"/>
            <ac:picMkLst>
              <pc:docMk/>
              <pc:sldMasterMk cId="807410912" sldId="2147483648"/>
              <pc:sldLayoutMk cId="1452906249" sldId="2147483649"/>
              <ac:picMk id="8" creationId="{0115A687-96CA-A1D8-60CE-C790D9DEFCE5}"/>
            </ac:picMkLst>
          </pc:pic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3237576031" sldId="2147483652"/>
          </pc:sldLayoutMkLst>
          <pc:spChg chg="mod">
            <ac:chgData name="Smith, Jacob (DES Eng-OME-147)" userId="c6b5de66-e6cf-43e7-8c9a-34c2bdf5a5ee" providerId="ADAL" clId="{7D3BE689-524A-4021-BE3E-79B1B779E2D2}" dt="2025-07-22T11:59:24.876" v="122"/>
            <ac:spMkLst>
              <pc:docMk/>
              <pc:sldMasterMk cId="1049312781" sldId="2147483694"/>
              <pc:sldLayoutMk cId="3237576031" sldId="2147483652"/>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3237576031" sldId="2147483652"/>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3237576031" sldId="2147483652"/>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3237576031" sldId="2147483652"/>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3237576031" sldId="2147483652"/>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3" creationId="{7D80F1D0-0A21-25A2-FD03-421AE427287A}"/>
            </ac:spMkLst>
          </pc:spChg>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4" creationId="{114A0A99-5CBF-19F7-D17E-865A1414259A}"/>
            </ac:spMkLst>
          </pc:spChg>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5" creationId="{A9EEB41E-54E2-CBD6-4F28-5272048941AC}"/>
            </ac:spMkLst>
          </pc:spChg>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6" creationId="{E1A5C6A0-033F-E937-2B33-D409A8B86BFA}"/>
            </ac:spMkLst>
          </pc:spChg>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13" creationId="{D67BA755-A562-E690-6FF7-62FE7951A262}"/>
            </ac:spMkLst>
          </pc:spChg>
          <pc:picChg chg="mod">
            <ac:chgData name="Smith, Jacob (DES Eng-OME-147)" userId="c6b5de66-e6cf-43e7-8c9a-34c2bdf5a5ee" providerId="ADAL" clId="{7D3BE689-524A-4021-BE3E-79B1B779E2D2}" dt="2025-07-22T11:59:24.876" v="122"/>
            <ac:picMkLst>
              <pc:docMk/>
              <pc:sldMasterMk cId="1049312781" sldId="2147483694"/>
              <pc:sldLayoutMk cId="3854473736" sldId="2147483653"/>
              <ac:picMk id="7" creationId="{468C7FE3-B8F6-A374-F284-DC4275B2B638}"/>
            </ac:picMkLst>
          </pc:picChg>
          <pc:cxnChg chg="mod">
            <ac:chgData name="Smith, Jacob (DES Eng-OME-147)" userId="c6b5de66-e6cf-43e7-8c9a-34c2bdf5a5ee" providerId="ADAL" clId="{7D3BE689-524A-4021-BE3E-79B1B779E2D2}" dt="2025-07-22T11:59:24.876" v="122"/>
            <ac:cxnSpMkLst>
              <pc:docMk/>
              <pc:sldMasterMk cId="1049312781" sldId="2147483694"/>
              <pc:sldLayoutMk cId="3854473736" sldId="2147483653"/>
              <ac:cxnSpMk id="10" creationId="{70DB1C96-40DF-E654-7268-DE2CCB07D40D}"/>
            </ac:cxnSpMkLst>
          </pc:cxnChg>
        </pc:sldLayoutChg>
        <pc:sldLayoutChg chg="modSp">
          <pc:chgData name="Smith, Jacob (DES Eng-OME-147)" userId="c6b5de66-e6cf-43e7-8c9a-34c2bdf5a5ee" providerId="ADAL" clId="{7D3BE689-524A-4021-BE3E-79B1B779E2D2}" dt="2025-07-22T11:59:24.876" v="122"/>
          <pc:sldLayoutMkLst>
            <pc:docMk/>
            <pc:sldMasterMk cId="807410912" sldId="2147483648"/>
            <pc:sldLayoutMk cId="105550832" sldId="2147483655"/>
          </pc:sldLayoutMkLst>
          <pc:picChg chg="mod">
            <ac:chgData name="Smith, Jacob (DES Eng-OME-147)" userId="c6b5de66-e6cf-43e7-8c9a-34c2bdf5a5ee" providerId="ADAL" clId="{7D3BE689-524A-4021-BE3E-79B1B779E2D2}" dt="2025-07-22T11:59:24.876" v="122"/>
            <ac:picMkLst>
              <pc:docMk/>
              <pc:sldMasterMk cId="807410912" sldId="2147483648"/>
              <pc:sldLayoutMk cId="105550832" sldId="2147483655"/>
              <ac:picMk id="3" creationId="{6280CBE7-6636-DF76-F9CC-292B87F2DC99}"/>
            </ac:picMkLst>
          </pc:pic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200366293" sldId="2147483662"/>
          </pc:sldLayoutMkLst>
          <pc:spChg chg="mod">
            <ac:chgData name="Smith, Jacob (DES Eng-OME-147)" userId="c6b5de66-e6cf-43e7-8c9a-34c2bdf5a5ee" providerId="ADAL" clId="{7D3BE689-524A-4021-BE3E-79B1B779E2D2}" dt="2025-07-22T11:59:24.876" v="122"/>
            <ac:spMkLst>
              <pc:docMk/>
              <pc:sldMasterMk cId="1049312781" sldId="2147483694"/>
              <pc:sldLayoutMk cId="2200366293" sldId="2147483662"/>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200366293" sldId="2147483662"/>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2200366293" sldId="2147483662"/>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200366293" sldId="2147483662"/>
              <ac:picMk id="7" creationId="{42501D56-D54A-9C82-534D-DB9F2BE4E826}"/>
            </ac:picMkLst>
          </pc:picChg>
          <pc:cxnChg chg="mod">
            <ac:chgData name="Smith, Jacob (DES Eng-OME-147)" userId="c6b5de66-e6cf-43e7-8c9a-34c2bdf5a5ee" providerId="ADAL" clId="{7D3BE689-524A-4021-BE3E-79B1B779E2D2}" dt="2025-07-22T11:59:24.876" v="122"/>
            <ac:cxnSpMkLst>
              <pc:docMk/>
              <pc:sldMasterMk cId="1049312781" sldId="2147483694"/>
              <pc:sldLayoutMk cId="2200366293" sldId="2147483662"/>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466652906" sldId="2147483664"/>
          </pc:sldLayoutMkLst>
          <pc:spChg chg="mod">
            <ac:chgData name="Smith, Jacob (DES Eng-OME-147)" userId="c6b5de66-e6cf-43e7-8c9a-34c2bdf5a5ee" providerId="ADAL" clId="{7D3BE689-524A-4021-BE3E-79B1B779E2D2}" dt="2025-07-22T11:59:24.876" v="122"/>
            <ac:spMkLst>
              <pc:docMk/>
              <pc:sldMasterMk cId="1049312781" sldId="2147483694"/>
              <pc:sldLayoutMk cId="466652906" sldId="2147483664"/>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466652906" sldId="2147483664"/>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466652906" sldId="2147483664"/>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466652906" sldId="2147483664"/>
              <ac:picMk id="5" creationId="{490FABAC-DABC-53BD-4070-A5D32889E584}"/>
            </ac:picMkLst>
          </pc:picChg>
          <pc:cxnChg chg="mod">
            <ac:chgData name="Smith, Jacob (DES Eng-OME-147)" userId="c6b5de66-e6cf-43e7-8c9a-34c2bdf5a5ee" providerId="ADAL" clId="{7D3BE689-524A-4021-BE3E-79B1B779E2D2}" dt="2025-07-22T11:59:24.876" v="122"/>
            <ac:cxnSpMkLst>
              <pc:docMk/>
              <pc:sldMasterMk cId="1049312781" sldId="2147483694"/>
              <pc:sldLayoutMk cId="466652906" sldId="2147483664"/>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1248481232" sldId="2147483665"/>
          </pc:sldLayoutMkLst>
          <pc:spChg chg="mod">
            <ac:chgData name="Smith, Jacob (DES Eng-OME-147)" userId="c6b5de66-e6cf-43e7-8c9a-34c2bdf5a5ee" providerId="ADAL" clId="{7D3BE689-524A-4021-BE3E-79B1B779E2D2}" dt="2025-07-22T11:59:24.876" v="122"/>
            <ac:spMkLst>
              <pc:docMk/>
              <pc:sldMasterMk cId="1049312781" sldId="2147483694"/>
              <pc:sldLayoutMk cId="1248481232" sldId="2147483665"/>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1248481232" sldId="2147483665"/>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1248481232" sldId="2147483665"/>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1248481232" sldId="2147483665"/>
              <ac:picMk id="7" creationId="{9910DE5E-0ECB-E7A3-539D-908276CD688D}"/>
            </ac:picMkLst>
          </pc:picChg>
          <pc:cxnChg chg="mod">
            <ac:chgData name="Smith, Jacob (DES Eng-OME-147)" userId="c6b5de66-e6cf-43e7-8c9a-34c2bdf5a5ee" providerId="ADAL" clId="{7D3BE689-524A-4021-BE3E-79B1B779E2D2}" dt="2025-07-22T11:59:24.876" v="122"/>
            <ac:cxnSpMkLst>
              <pc:docMk/>
              <pc:sldMasterMk cId="1049312781" sldId="2147483694"/>
              <pc:sldLayoutMk cId="1248481232" sldId="2147483665"/>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731579024" sldId="2147483666"/>
          </pc:sldLayoutMkLst>
          <pc:spChg chg="mod">
            <ac:chgData name="Smith, Jacob (DES Eng-OME-147)" userId="c6b5de66-e6cf-43e7-8c9a-34c2bdf5a5ee" providerId="ADAL" clId="{7D3BE689-524A-4021-BE3E-79B1B779E2D2}" dt="2025-07-22T11:59:24.876" v="122"/>
            <ac:spMkLst>
              <pc:docMk/>
              <pc:sldMasterMk cId="1049312781" sldId="2147483694"/>
              <pc:sldLayoutMk cId="2731579024" sldId="2147483666"/>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731579024" sldId="2147483666"/>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2731579024" sldId="2147483666"/>
              <ac:spMk id="4" creationId="{E1613EBC-4576-3837-C88F-EC5FE061F8A9}"/>
            </ac:spMkLst>
          </pc:spChg>
          <pc:spChg chg="mod">
            <ac:chgData name="Smith, Jacob (DES Eng-OME-147)" userId="c6b5de66-e6cf-43e7-8c9a-34c2bdf5a5ee" providerId="ADAL" clId="{7D3BE689-524A-4021-BE3E-79B1B779E2D2}" dt="2025-07-22T11:59:24.876" v="122"/>
            <ac:spMkLst>
              <pc:docMk/>
              <pc:sldMasterMk cId="1049312781" sldId="2147483694"/>
              <pc:sldLayoutMk cId="2731579024" sldId="2147483666"/>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731579024" sldId="2147483666"/>
              <ac:picMk id="6" creationId="{564B3F5F-5A54-0236-74AA-F4A97DD80A2D}"/>
            </ac:picMkLst>
          </pc:picChg>
          <pc:cxnChg chg="mod">
            <ac:chgData name="Smith, Jacob (DES Eng-OME-147)" userId="c6b5de66-e6cf-43e7-8c9a-34c2bdf5a5ee" providerId="ADAL" clId="{7D3BE689-524A-4021-BE3E-79B1B779E2D2}" dt="2025-07-22T11:59:24.876" v="122"/>
            <ac:cxnSpMkLst>
              <pc:docMk/>
              <pc:sldMasterMk cId="1049312781" sldId="2147483694"/>
              <pc:sldLayoutMk cId="2731579024" sldId="2147483666"/>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3021152611" sldId="2147483667"/>
          </pc:sldLayoutMkLst>
          <pc:spChg chg="mod">
            <ac:chgData name="Smith, Jacob (DES Eng-OME-147)" userId="c6b5de66-e6cf-43e7-8c9a-34c2bdf5a5ee" providerId="ADAL" clId="{7D3BE689-524A-4021-BE3E-79B1B779E2D2}" dt="2025-07-22T11:59:24.876" v="122"/>
            <ac:spMkLst>
              <pc:docMk/>
              <pc:sldMasterMk cId="1049312781" sldId="2147483694"/>
              <pc:sldLayoutMk cId="3021152611" sldId="2147483667"/>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3021152611" sldId="2147483667"/>
              <ac:spMk id="4" creationId="{0DF105A7-ABA4-1752-254F-46E3C014C0D8}"/>
            </ac:spMkLst>
          </pc:spChg>
          <pc:spChg chg="mod">
            <ac:chgData name="Smith, Jacob (DES Eng-OME-147)" userId="c6b5de66-e6cf-43e7-8c9a-34c2bdf5a5ee" providerId="ADAL" clId="{7D3BE689-524A-4021-BE3E-79B1B779E2D2}" dt="2025-07-22T11:59:24.876" v="122"/>
            <ac:spMkLst>
              <pc:docMk/>
              <pc:sldMasterMk cId="1049312781" sldId="2147483694"/>
              <pc:sldLayoutMk cId="3021152611" sldId="2147483667"/>
              <ac:spMk id="5" creationId="{2764BE8E-79E6-C373-642F-A13843EB2449}"/>
            </ac:spMkLst>
          </pc:spChg>
          <pc:spChg chg="mod">
            <ac:chgData name="Smith, Jacob (DES Eng-OME-147)" userId="c6b5de66-e6cf-43e7-8c9a-34c2bdf5a5ee" providerId="ADAL" clId="{7D3BE689-524A-4021-BE3E-79B1B779E2D2}" dt="2025-07-22T11:59:24.876" v="122"/>
            <ac:spMkLst>
              <pc:docMk/>
              <pc:sldMasterMk cId="1049312781" sldId="2147483694"/>
              <pc:sldLayoutMk cId="3021152611" sldId="2147483667"/>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3021152611" sldId="2147483667"/>
              <ac:picMk id="6" creationId="{BB511AF9-8B28-0FF5-9465-20A328213454}"/>
            </ac:picMkLst>
          </pc:picChg>
          <pc:cxnChg chg="mod">
            <ac:chgData name="Smith, Jacob (DES Eng-OME-147)" userId="c6b5de66-e6cf-43e7-8c9a-34c2bdf5a5ee" providerId="ADAL" clId="{7D3BE689-524A-4021-BE3E-79B1B779E2D2}" dt="2025-07-22T11:59:24.876" v="122"/>
            <ac:cxnSpMkLst>
              <pc:docMk/>
              <pc:sldMasterMk cId="1049312781" sldId="2147483694"/>
              <pc:sldLayoutMk cId="3021152611" sldId="2147483667"/>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179127567" sldId="2147483669"/>
          </pc:sldLayoutMkLst>
          <pc:spChg chg="mod">
            <ac:chgData name="Smith, Jacob (DES Eng-OME-147)" userId="c6b5de66-e6cf-43e7-8c9a-34c2bdf5a5ee" providerId="ADAL" clId="{7D3BE689-524A-4021-BE3E-79B1B779E2D2}" dt="2025-07-22T11:59:24.876" v="122"/>
            <ac:spMkLst>
              <pc:docMk/>
              <pc:sldMasterMk cId="1049312781" sldId="2147483694"/>
              <pc:sldLayoutMk cId="2179127567" sldId="2147483669"/>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179127567" sldId="2147483669"/>
              <ac:spMk id="4" creationId="{133F35FC-AF1F-68EF-2A9C-30752FBDF36F}"/>
            </ac:spMkLst>
          </pc:spChg>
          <pc:spChg chg="mod">
            <ac:chgData name="Smith, Jacob (DES Eng-OME-147)" userId="c6b5de66-e6cf-43e7-8c9a-34c2bdf5a5ee" providerId="ADAL" clId="{7D3BE689-524A-4021-BE3E-79B1B779E2D2}" dt="2025-07-22T11:59:24.876" v="122"/>
            <ac:spMkLst>
              <pc:docMk/>
              <pc:sldMasterMk cId="1049312781" sldId="2147483694"/>
              <pc:sldLayoutMk cId="2179127567" sldId="2147483669"/>
              <ac:spMk id="5" creationId="{67EF4EC7-8600-7FD5-5C6B-197994DA20C4}"/>
            </ac:spMkLst>
          </pc:spChg>
          <pc:spChg chg="mod">
            <ac:chgData name="Smith, Jacob (DES Eng-OME-147)" userId="c6b5de66-e6cf-43e7-8c9a-34c2bdf5a5ee" providerId="ADAL" clId="{7D3BE689-524A-4021-BE3E-79B1B779E2D2}" dt="2025-07-22T11:59:24.876" v="122"/>
            <ac:spMkLst>
              <pc:docMk/>
              <pc:sldMasterMk cId="1049312781" sldId="2147483694"/>
              <pc:sldLayoutMk cId="2179127567" sldId="2147483669"/>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179127567" sldId="2147483669"/>
              <ac:picMk id="6" creationId="{738AE529-EAA9-C5FD-47C7-1397743FF0E2}"/>
            </ac:picMkLst>
          </pc:picChg>
          <pc:cxnChg chg="mod">
            <ac:chgData name="Smith, Jacob (DES Eng-OME-147)" userId="c6b5de66-e6cf-43e7-8c9a-34c2bdf5a5ee" providerId="ADAL" clId="{7D3BE689-524A-4021-BE3E-79B1B779E2D2}" dt="2025-07-22T11:59:24.876" v="122"/>
            <ac:cxnSpMkLst>
              <pc:docMk/>
              <pc:sldMasterMk cId="1049312781" sldId="2147483694"/>
              <pc:sldLayoutMk cId="2179127567" sldId="2147483669"/>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384915011" sldId="2147483670"/>
          </pc:sldLayoutMkLst>
          <pc:spChg chg="mod">
            <ac:chgData name="Smith, Jacob (DES Eng-OME-147)" userId="c6b5de66-e6cf-43e7-8c9a-34c2bdf5a5ee" providerId="ADAL" clId="{7D3BE689-524A-4021-BE3E-79B1B779E2D2}" dt="2025-07-22T11:59:24.876" v="122"/>
            <ac:spMkLst>
              <pc:docMk/>
              <pc:sldMasterMk cId="1049312781" sldId="2147483694"/>
              <pc:sldLayoutMk cId="2384915011" sldId="2147483670"/>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384915011" sldId="2147483670"/>
              <ac:spMk id="4" creationId="{46729C43-0DF8-4B86-97E4-6992FAA5E7D7}"/>
            </ac:spMkLst>
          </pc:spChg>
          <pc:spChg chg="mod">
            <ac:chgData name="Smith, Jacob (DES Eng-OME-147)" userId="c6b5de66-e6cf-43e7-8c9a-34c2bdf5a5ee" providerId="ADAL" clId="{7D3BE689-524A-4021-BE3E-79B1B779E2D2}" dt="2025-07-22T11:59:24.876" v="122"/>
            <ac:spMkLst>
              <pc:docMk/>
              <pc:sldMasterMk cId="1049312781" sldId="2147483694"/>
              <pc:sldLayoutMk cId="2384915011" sldId="2147483670"/>
              <ac:spMk id="5" creationId="{A75F02E0-FFE7-6029-297A-0E17F5258C13}"/>
            </ac:spMkLst>
          </pc:spChg>
          <pc:spChg chg="mod">
            <ac:chgData name="Smith, Jacob (DES Eng-OME-147)" userId="c6b5de66-e6cf-43e7-8c9a-34c2bdf5a5ee" providerId="ADAL" clId="{7D3BE689-524A-4021-BE3E-79B1B779E2D2}" dt="2025-07-22T11:59:24.876" v="122"/>
            <ac:spMkLst>
              <pc:docMk/>
              <pc:sldMasterMk cId="1049312781" sldId="2147483694"/>
              <pc:sldLayoutMk cId="2384915011" sldId="2147483670"/>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384915011" sldId="2147483670"/>
              <ac:picMk id="6" creationId="{3F4A2C9A-6834-FED8-AC21-6291AA02C344}"/>
            </ac:picMkLst>
          </pc:picChg>
          <pc:cxnChg chg="mod">
            <ac:chgData name="Smith, Jacob (DES Eng-OME-147)" userId="c6b5de66-e6cf-43e7-8c9a-34c2bdf5a5ee" providerId="ADAL" clId="{7D3BE689-524A-4021-BE3E-79B1B779E2D2}" dt="2025-07-22T11:59:24.876" v="122"/>
            <ac:cxnSpMkLst>
              <pc:docMk/>
              <pc:sldMasterMk cId="1049312781" sldId="2147483694"/>
              <pc:sldLayoutMk cId="2384915011" sldId="2147483670"/>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3462239545" sldId="2147483671"/>
          </pc:sldLayoutMkLst>
          <pc:spChg chg="mod">
            <ac:chgData name="Smith, Jacob (DES Eng-OME-147)" userId="c6b5de66-e6cf-43e7-8c9a-34c2bdf5a5ee" providerId="ADAL" clId="{7D3BE689-524A-4021-BE3E-79B1B779E2D2}" dt="2025-07-22T11:59:24.876" v="122"/>
            <ac:spMkLst>
              <pc:docMk/>
              <pc:sldMasterMk cId="1049312781" sldId="2147483694"/>
              <pc:sldLayoutMk cId="3462239545" sldId="2147483671"/>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3462239545" sldId="2147483671"/>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3462239545" sldId="2147483671"/>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3462239545" sldId="2147483671"/>
              <ac:picMk id="5" creationId="{10D67A48-35B0-52D8-EEE6-A2C87E538E3B}"/>
            </ac:picMkLst>
          </pc:picChg>
          <pc:cxnChg chg="mod">
            <ac:chgData name="Smith, Jacob (DES Eng-OME-147)" userId="c6b5de66-e6cf-43e7-8c9a-34c2bdf5a5ee" providerId="ADAL" clId="{7D3BE689-524A-4021-BE3E-79B1B779E2D2}" dt="2025-07-22T11:59:24.876" v="122"/>
            <ac:cxnSpMkLst>
              <pc:docMk/>
              <pc:sldMasterMk cId="1049312781" sldId="2147483694"/>
              <pc:sldLayoutMk cId="3462239545" sldId="2147483671"/>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543885715" sldId="2147483672"/>
          </pc:sldLayoutMkLst>
          <pc:spChg chg="mod">
            <ac:chgData name="Smith, Jacob (DES Eng-OME-147)" userId="c6b5de66-e6cf-43e7-8c9a-34c2bdf5a5ee" providerId="ADAL" clId="{7D3BE689-524A-4021-BE3E-79B1B779E2D2}" dt="2025-07-22T11:59:24.876" v="122"/>
            <ac:spMkLst>
              <pc:docMk/>
              <pc:sldMasterMk cId="1049312781" sldId="2147483694"/>
              <pc:sldLayoutMk cId="543885715" sldId="2147483672"/>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543885715" sldId="2147483672"/>
              <ac:spMk id="4" creationId="{46729C43-0DF8-4B86-97E4-6992FAA5E7D7}"/>
            </ac:spMkLst>
          </pc:spChg>
          <pc:spChg chg="mod">
            <ac:chgData name="Smith, Jacob (DES Eng-OME-147)" userId="c6b5de66-e6cf-43e7-8c9a-34c2bdf5a5ee" providerId="ADAL" clId="{7D3BE689-524A-4021-BE3E-79B1B779E2D2}" dt="2025-07-22T11:59:24.876" v="122"/>
            <ac:spMkLst>
              <pc:docMk/>
              <pc:sldMasterMk cId="1049312781" sldId="2147483694"/>
              <pc:sldLayoutMk cId="543885715" sldId="2147483672"/>
              <ac:spMk id="5" creationId="{A75F02E0-FFE7-6029-297A-0E17F5258C13}"/>
            </ac:spMkLst>
          </pc:spChg>
          <pc:spChg chg="mod">
            <ac:chgData name="Smith, Jacob (DES Eng-OME-147)" userId="c6b5de66-e6cf-43e7-8c9a-34c2bdf5a5ee" providerId="ADAL" clId="{7D3BE689-524A-4021-BE3E-79B1B779E2D2}" dt="2025-07-22T11:59:24.876" v="122"/>
            <ac:spMkLst>
              <pc:docMk/>
              <pc:sldMasterMk cId="1049312781" sldId="2147483694"/>
              <pc:sldLayoutMk cId="543885715" sldId="2147483672"/>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543885715" sldId="2147483672"/>
              <ac:picMk id="6" creationId="{0A0A5713-835D-8038-421D-E89F833C4A9D}"/>
            </ac:picMkLst>
          </pc:picChg>
          <pc:cxnChg chg="mod">
            <ac:chgData name="Smith, Jacob (DES Eng-OME-147)" userId="c6b5de66-e6cf-43e7-8c9a-34c2bdf5a5ee" providerId="ADAL" clId="{7D3BE689-524A-4021-BE3E-79B1B779E2D2}" dt="2025-07-22T11:59:24.876" v="122"/>
            <ac:cxnSpMkLst>
              <pc:docMk/>
              <pc:sldMasterMk cId="1049312781" sldId="2147483694"/>
              <pc:sldLayoutMk cId="543885715" sldId="2147483672"/>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807410912" sldId="2147483648"/>
            <pc:sldLayoutMk cId="3977191581" sldId="2147483674"/>
          </pc:sldLayoutMkLst>
          <pc:spChg chg="mod">
            <ac:chgData name="Smith, Jacob (DES Eng-OME-147)" userId="c6b5de66-e6cf-43e7-8c9a-34c2bdf5a5ee" providerId="ADAL" clId="{7D3BE689-524A-4021-BE3E-79B1B779E2D2}" dt="2025-07-22T11:59:24.876" v="122"/>
            <ac:spMkLst>
              <pc:docMk/>
              <pc:sldMasterMk cId="807410912" sldId="2147483648"/>
              <pc:sldLayoutMk cId="3977191581" sldId="2147483674"/>
              <ac:spMk id="2" creationId="{76AE81DB-2249-9295-EC15-265F45385363}"/>
            </ac:spMkLst>
          </pc:spChg>
          <pc:spChg chg="mod">
            <ac:chgData name="Smith, Jacob (DES Eng-OME-147)" userId="c6b5de66-e6cf-43e7-8c9a-34c2bdf5a5ee" providerId="ADAL" clId="{7D3BE689-524A-4021-BE3E-79B1B779E2D2}" dt="2025-07-22T11:59:24.876" v="122"/>
            <ac:spMkLst>
              <pc:docMk/>
              <pc:sldMasterMk cId="807410912" sldId="2147483648"/>
              <pc:sldLayoutMk cId="3977191581" sldId="2147483674"/>
              <ac:spMk id="3" creationId="{08D75AA4-8070-F9DC-DD31-8FE2D5A8CBD3}"/>
            </ac:spMkLst>
          </pc:spChg>
          <pc:picChg chg="mod">
            <ac:chgData name="Smith, Jacob (DES Eng-OME-147)" userId="c6b5de66-e6cf-43e7-8c9a-34c2bdf5a5ee" providerId="ADAL" clId="{7D3BE689-524A-4021-BE3E-79B1B779E2D2}" dt="2025-07-22T11:59:24.876" v="122"/>
            <ac:picMkLst>
              <pc:docMk/>
              <pc:sldMasterMk cId="807410912" sldId="2147483648"/>
              <pc:sldLayoutMk cId="3977191581" sldId="2147483674"/>
              <ac:picMk id="8" creationId="{0115A687-96CA-A1D8-60CE-C790D9DEFCE5}"/>
            </ac:picMkLst>
          </pc:picChg>
        </pc:sldLayoutChg>
        <pc:sldLayoutChg chg="modSp">
          <pc:chgData name="Smith, Jacob (DES Eng-OME-147)" userId="c6b5de66-e6cf-43e7-8c9a-34c2bdf5a5ee" providerId="ADAL" clId="{7D3BE689-524A-4021-BE3E-79B1B779E2D2}" dt="2025-07-22T11:59:24.876" v="122"/>
          <pc:sldLayoutMkLst>
            <pc:docMk/>
            <pc:sldMasterMk cId="807410912" sldId="2147483648"/>
            <pc:sldLayoutMk cId="2015815243" sldId="2147483675"/>
          </pc:sldLayoutMkLst>
          <pc:spChg chg="mod">
            <ac:chgData name="Smith, Jacob (DES Eng-OME-147)" userId="c6b5de66-e6cf-43e7-8c9a-34c2bdf5a5ee" providerId="ADAL" clId="{7D3BE689-524A-4021-BE3E-79B1B779E2D2}" dt="2025-07-22T11:59:24.876" v="122"/>
            <ac:spMkLst>
              <pc:docMk/>
              <pc:sldMasterMk cId="807410912" sldId="2147483648"/>
              <pc:sldLayoutMk cId="2015815243" sldId="2147483675"/>
              <ac:spMk id="2" creationId="{76AE81DB-2249-9295-EC15-265F45385363}"/>
            </ac:spMkLst>
          </pc:spChg>
          <pc:spChg chg="mod">
            <ac:chgData name="Smith, Jacob (DES Eng-OME-147)" userId="c6b5de66-e6cf-43e7-8c9a-34c2bdf5a5ee" providerId="ADAL" clId="{7D3BE689-524A-4021-BE3E-79B1B779E2D2}" dt="2025-07-22T11:59:24.876" v="122"/>
            <ac:spMkLst>
              <pc:docMk/>
              <pc:sldMasterMk cId="807410912" sldId="2147483648"/>
              <pc:sldLayoutMk cId="2015815243" sldId="2147483675"/>
              <ac:spMk id="3" creationId="{08D75AA4-8070-F9DC-DD31-8FE2D5A8CBD3}"/>
            </ac:spMkLst>
          </pc:spChg>
          <pc:picChg chg="mod">
            <ac:chgData name="Smith, Jacob (DES Eng-OME-147)" userId="c6b5de66-e6cf-43e7-8c9a-34c2bdf5a5ee" providerId="ADAL" clId="{7D3BE689-524A-4021-BE3E-79B1B779E2D2}" dt="2025-07-22T11:59:24.876" v="122"/>
            <ac:picMkLst>
              <pc:docMk/>
              <pc:sldMasterMk cId="807410912" sldId="2147483648"/>
              <pc:sldLayoutMk cId="2015815243" sldId="2147483675"/>
              <ac:picMk id="8" creationId="{0115A687-96CA-A1D8-60CE-C790D9DEFCE5}"/>
            </ac:picMkLst>
          </pc:picChg>
        </pc:sldLayoutChg>
        <pc:sldLayoutChg chg="modSp">
          <pc:chgData name="Smith, Jacob (DES Eng-OME-147)" userId="c6b5de66-e6cf-43e7-8c9a-34c2bdf5a5ee" providerId="ADAL" clId="{7D3BE689-524A-4021-BE3E-79B1B779E2D2}" dt="2025-07-22T11:59:24.876" v="122"/>
          <pc:sldLayoutMkLst>
            <pc:docMk/>
            <pc:sldMasterMk cId="807410912" sldId="2147483648"/>
            <pc:sldLayoutMk cId="1860190487" sldId="2147483676"/>
          </pc:sldLayoutMkLst>
          <pc:spChg chg="mod">
            <ac:chgData name="Smith, Jacob (DES Eng-OME-147)" userId="c6b5de66-e6cf-43e7-8c9a-34c2bdf5a5ee" providerId="ADAL" clId="{7D3BE689-524A-4021-BE3E-79B1B779E2D2}" dt="2025-07-22T11:59:24.876" v="122"/>
            <ac:spMkLst>
              <pc:docMk/>
              <pc:sldMasterMk cId="807410912" sldId="2147483648"/>
              <pc:sldLayoutMk cId="1860190487" sldId="2147483676"/>
              <ac:spMk id="2" creationId="{76AE81DB-2249-9295-EC15-265F45385363}"/>
            </ac:spMkLst>
          </pc:spChg>
          <pc:spChg chg="mod">
            <ac:chgData name="Smith, Jacob (DES Eng-OME-147)" userId="c6b5de66-e6cf-43e7-8c9a-34c2bdf5a5ee" providerId="ADAL" clId="{7D3BE689-524A-4021-BE3E-79B1B779E2D2}" dt="2025-07-22T11:59:24.876" v="122"/>
            <ac:spMkLst>
              <pc:docMk/>
              <pc:sldMasterMk cId="807410912" sldId="2147483648"/>
              <pc:sldLayoutMk cId="1860190487" sldId="2147483676"/>
              <ac:spMk id="3" creationId="{08D75AA4-8070-F9DC-DD31-8FE2D5A8CBD3}"/>
            </ac:spMkLst>
          </pc:spChg>
          <pc:picChg chg="mod">
            <ac:chgData name="Smith, Jacob (DES Eng-OME-147)" userId="c6b5de66-e6cf-43e7-8c9a-34c2bdf5a5ee" providerId="ADAL" clId="{7D3BE689-524A-4021-BE3E-79B1B779E2D2}" dt="2025-07-22T11:59:24.876" v="122"/>
            <ac:picMkLst>
              <pc:docMk/>
              <pc:sldMasterMk cId="807410912" sldId="2147483648"/>
              <pc:sldLayoutMk cId="1860190487" sldId="2147483676"/>
              <ac:picMk id="8" creationId="{0115A687-96CA-A1D8-60CE-C790D9DEFCE5}"/>
            </ac:picMkLst>
          </pc:pic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021012910" sldId="2147483677"/>
          </pc:sldLayoutMkLst>
          <pc:spChg chg="mod">
            <ac:chgData name="Smith, Jacob (DES Eng-OME-147)" userId="c6b5de66-e6cf-43e7-8c9a-34c2bdf5a5ee" providerId="ADAL" clId="{7D3BE689-524A-4021-BE3E-79B1B779E2D2}" dt="2025-07-22T11:59:24.876" v="122"/>
            <ac:spMkLst>
              <pc:docMk/>
              <pc:sldMasterMk cId="1049312781" sldId="2147483694"/>
              <pc:sldLayoutMk cId="2021012910" sldId="2147483677"/>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021012910" sldId="2147483677"/>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2021012910" sldId="2147483677"/>
              <ac:spMk id="5" creationId="{42C28B79-3E61-70CB-3CF9-5AB6D742F7CC}"/>
            </ac:spMkLst>
          </pc:spChg>
          <pc:spChg chg="mod">
            <ac:chgData name="Smith, Jacob (DES Eng-OME-147)" userId="c6b5de66-e6cf-43e7-8c9a-34c2bdf5a5ee" providerId="ADAL" clId="{7D3BE689-524A-4021-BE3E-79B1B779E2D2}" dt="2025-07-22T11:59:24.876" v="122"/>
            <ac:spMkLst>
              <pc:docMk/>
              <pc:sldMasterMk cId="1049312781" sldId="2147483694"/>
              <pc:sldLayoutMk cId="2021012910" sldId="2147483677"/>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021012910" sldId="2147483677"/>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2021012910" sldId="2147483677"/>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4193753300" sldId="2147483678"/>
          </pc:sldLayoutMkLst>
          <pc:spChg chg="mod">
            <ac:chgData name="Smith, Jacob (DES Eng-OME-147)" userId="c6b5de66-e6cf-43e7-8c9a-34c2bdf5a5ee" providerId="ADAL" clId="{7D3BE689-524A-4021-BE3E-79B1B779E2D2}" dt="2025-07-22T11:59:24.876" v="122"/>
            <ac:spMkLst>
              <pc:docMk/>
              <pc:sldMasterMk cId="1049312781" sldId="2147483694"/>
              <pc:sldLayoutMk cId="4193753300" sldId="2147483678"/>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4193753300" sldId="2147483678"/>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4193753300" sldId="2147483678"/>
              <ac:spMk id="5" creationId="{42C28B79-3E61-70CB-3CF9-5AB6D742F7CC}"/>
            </ac:spMkLst>
          </pc:spChg>
          <pc:spChg chg="mod">
            <ac:chgData name="Smith, Jacob (DES Eng-OME-147)" userId="c6b5de66-e6cf-43e7-8c9a-34c2bdf5a5ee" providerId="ADAL" clId="{7D3BE689-524A-4021-BE3E-79B1B779E2D2}" dt="2025-07-22T11:59:24.876" v="122"/>
            <ac:spMkLst>
              <pc:docMk/>
              <pc:sldMasterMk cId="1049312781" sldId="2147483694"/>
              <pc:sldLayoutMk cId="4193753300" sldId="2147483678"/>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4193753300" sldId="2147483678"/>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4193753300" sldId="2147483678"/>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1093434998" sldId="2147483679"/>
          </pc:sldLayoutMkLst>
          <pc:spChg chg="mod">
            <ac:chgData name="Smith, Jacob (DES Eng-OME-147)" userId="c6b5de66-e6cf-43e7-8c9a-34c2bdf5a5ee" providerId="ADAL" clId="{7D3BE689-524A-4021-BE3E-79B1B779E2D2}" dt="2025-07-22T11:59:24.876" v="122"/>
            <ac:spMkLst>
              <pc:docMk/>
              <pc:sldMasterMk cId="1049312781" sldId="2147483694"/>
              <pc:sldLayoutMk cId="1093434998" sldId="2147483679"/>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1093434998" sldId="2147483679"/>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1093434998" sldId="2147483679"/>
              <ac:spMk id="5" creationId="{42C28B79-3E61-70CB-3CF9-5AB6D742F7CC}"/>
            </ac:spMkLst>
          </pc:spChg>
          <pc:spChg chg="mod">
            <ac:chgData name="Smith, Jacob (DES Eng-OME-147)" userId="c6b5de66-e6cf-43e7-8c9a-34c2bdf5a5ee" providerId="ADAL" clId="{7D3BE689-524A-4021-BE3E-79B1B779E2D2}" dt="2025-07-22T11:59:24.876" v="122"/>
            <ac:spMkLst>
              <pc:docMk/>
              <pc:sldMasterMk cId="1049312781" sldId="2147483694"/>
              <pc:sldLayoutMk cId="1093434998" sldId="2147483679"/>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1093434998" sldId="2147483679"/>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1093434998" sldId="2147483679"/>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2425463696" sldId="2147483680"/>
          </pc:sldLayoutMkLst>
          <pc:spChg chg="mod">
            <ac:chgData name="Smith, Jacob (DES Eng-OME-147)" userId="c6b5de66-e6cf-43e7-8c9a-34c2bdf5a5ee" providerId="ADAL" clId="{7D3BE689-524A-4021-BE3E-79B1B779E2D2}" dt="2025-07-22T11:59:24.876" v="122"/>
            <ac:spMkLst>
              <pc:docMk/>
              <pc:sldMasterMk cId="1049312781" sldId="2147483694"/>
              <pc:sldLayoutMk cId="2425463696" sldId="2147483680"/>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2425463696" sldId="2147483680"/>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2425463696" sldId="2147483680"/>
              <ac:spMk id="5" creationId="{42C28B79-3E61-70CB-3CF9-5AB6D742F7CC}"/>
            </ac:spMkLst>
          </pc:spChg>
          <pc:spChg chg="mod">
            <ac:chgData name="Smith, Jacob (DES Eng-OME-147)" userId="c6b5de66-e6cf-43e7-8c9a-34c2bdf5a5ee" providerId="ADAL" clId="{7D3BE689-524A-4021-BE3E-79B1B779E2D2}" dt="2025-07-22T11:59:24.876" v="122"/>
            <ac:spMkLst>
              <pc:docMk/>
              <pc:sldMasterMk cId="1049312781" sldId="2147483694"/>
              <pc:sldLayoutMk cId="2425463696" sldId="2147483680"/>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2425463696" sldId="2147483680"/>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2425463696" sldId="2147483680"/>
              <ac:cxnSpMk id="11" creationId="{779ADBBA-0C49-B29D-0985-5D4E76854D41}"/>
            </ac:cxnSpMkLst>
          </pc:cxnChg>
        </pc:sldLayoutChg>
        <pc:sldLayoutChg chg="modSp">
          <pc:chgData name="Smith, Jacob (DES Eng-OME-147)" userId="c6b5de66-e6cf-43e7-8c9a-34c2bdf5a5ee" providerId="ADAL" clId="{7D3BE689-524A-4021-BE3E-79B1B779E2D2}" dt="2025-07-22T11:59:24.876" v="122"/>
          <pc:sldLayoutMkLst>
            <pc:docMk/>
            <pc:sldMasterMk cId="1049312781" sldId="2147483694"/>
            <pc:sldLayoutMk cId="1427291867" sldId="2147483681"/>
          </pc:sldLayoutMkLst>
          <pc:spChg chg="mod">
            <ac:chgData name="Smith, Jacob (DES Eng-OME-147)" userId="c6b5de66-e6cf-43e7-8c9a-34c2bdf5a5ee" providerId="ADAL" clId="{7D3BE689-524A-4021-BE3E-79B1B779E2D2}" dt="2025-07-22T11:59:24.876" v="122"/>
            <ac:spMkLst>
              <pc:docMk/>
              <pc:sldMasterMk cId="1049312781" sldId="2147483694"/>
              <pc:sldLayoutMk cId="1427291867" sldId="2147483681"/>
              <ac:spMk id="2" creationId="{8626EE07-B2BA-9574-D71A-68296F1C9B14}"/>
            </ac:spMkLst>
          </pc:spChg>
          <pc:spChg chg="mod">
            <ac:chgData name="Smith, Jacob (DES Eng-OME-147)" userId="c6b5de66-e6cf-43e7-8c9a-34c2bdf5a5ee" providerId="ADAL" clId="{7D3BE689-524A-4021-BE3E-79B1B779E2D2}" dt="2025-07-22T11:59:24.876" v="122"/>
            <ac:spMkLst>
              <pc:docMk/>
              <pc:sldMasterMk cId="1049312781" sldId="2147483694"/>
              <pc:sldLayoutMk cId="1427291867" sldId="2147483681"/>
              <ac:spMk id="3" creationId="{6B760F82-0C12-4756-4BCE-07AD7D702214}"/>
            </ac:spMkLst>
          </pc:spChg>
          <pc:spChg chg="mod">
            <ac:chgData name="Smith, Jacob (DES Eng-OME-147)" userId="c6b5de66-e6cf-43e7-8c9a-34c2bdf5a5ee" providerId="ADAL" clId="{7D3BE689-524A-4021-BE3E-79B1B779E2D2}" dt="2025-07-22T11:59:24.876" v="122"/>
            <ac:spMkLst>
              <pc:docMk/>
              <pc:sldMasterMk cId="1049312781" sldId="2147483694"/>
              <pc:sldLayoutMk cId="1427291867" sldId="2147483681"/>
              <ac:spMk id="5" creationId="{42C28B79-3E61-70CB-3CF9-5AB6D742F7CC}"/>
            </ac:spMkLst>
          </pc:spChg>
          <pc:spChg chg="mod">
            <ac:chgData name="Smith, Jacob (DES Eng-OME-147)" userId="c6b5de66-e6cf-43e7-8c9a-34c2bdf5a5ee" providerId="ADAL" clId="{7D3BE689-524A-4021-BE3E-79B1B779E2D2}" dt="2025-07-22T11:59:24.876" v="122"/>
            <ac:spMkLst>
              <pc:docMk/>
              <pc:sldMasterMk cId="1049312781" sldId="2147483694"/>
              <pc:sldLayoutMk cId="1427291867" sldId="2147483681"/>
              <ac:spMk id="12" creationId="{7424654D-5837-4948-1436-3B8E85A6FB47}"/>
            </ac:spMkLst>
          </pc:spChg>
          <pc:picChg chg="mod">
            <ac:chgData name="Smith, Jacob (DES Eng-OME-147)" userId="c6b5de66-e6cf-43e7-8c9a-34c2bdf5a5ee" providerId="ADAL" clId="{7D3BE689-524A-4021-BE3E-79B1B779E2D2}" dt="2025-07-22T11:59:24.876" v="122"/>
            <ac:picMkLst>
              <pc:docMk/>
              <pc:sldMasterMk cId="1049312781" sldId="2147483694"/>
              <pc:sldLayoutMk cId="1427291867" sldId="2147483681"/>
              <ac:picMk id="9" creationId="{9A1A7463-8805-C7CF-F69C-D371503FADA4}"/>
            </ac:picMkLst>
          </pc:picChg>
          <pc:cxnChg chg="mod">
            <ac:chgData name="Smith, Jacob (DES Eng-OME-147)" userId="c6b5de66-e6cf-43e7-8c9a-34c2bdf5a5ee" providerId="ADAL" clId="{7D3BE689-524A-4021-BE3E-79B1B779E2D2}" dt="2025-07-22T11:59:24.876" v="122"/>
            <ac:cxnSpMkLst>
              <pc:docMk/>
              <pc:sldMasterMk cId="1049312781" sldId="2147483694"/>
              <pc:sldLayoutMk cId="1427291867" sldId="2147483681"/>
              <ac:cxnSpMk id="11" creationId="{779ADBBA-0C49-B29D-0985-5D4E76854D41}"/>
            </ac:cxnSpMkLst>
          </pc:cxnChg>
        </pc:sldLayoutChg>
      </pc:sldMasterChg>
      <pc:sldMasterChg chg="modSldLayout">
        <pc:chgData name="Smith, Jacob (DES Eng-OME-147)" userId="c6b5de66-e6cf-43e7-8c9a-34c2bdf5a5ee" providerId="ADAL" clId="{7D3BE689-524A-4021-BE3E-79B1B779E2D2}" dt="2025-07-22T11:59:24.876" v="122"/>
        <pc:sldMasterMkLst>
          <pc:docMk/>
          <pc:sldMasterMk cId="501617214" sldId="2147483682"/>
        </pc:sldMasterMkLst>
        <pc:sldLayoutChg chg="modSp mod">
          <pc:chgData name="Smith, Jacob (DES Eng-OME-147)" userId="c6b5de66-e6cf-43e7-8c9a-34c2bdf5a5ee" providerId="ADAL" clId="{7D3BE689-524A-4021-BE3E-79B1B779E2D2}" dt="2025-07-22T11:59:24.876" v="122"/>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9:24.876" v="122"/>
            <ac:spMkLst>
              <pc:docMk/>
              <pc:sldMasterMk cId="1049312781" sldId="2147483694"/>
              <pc:sldLayoutMk cId="3854473736" sldId="2147483653"/>
              <ac:spMk id="13" creationId="{D67BA755-A562-E690-6FF7-62FE7951A262}"/>
            </ac:spMkLst>
          </pc:spChg>
        </pc:sldLayoutChg>
      </pc:sldMasterChg>
      <pc:sldMasterChg chg="modSldLayout">
        <pc:chgData name="Smith, Jacob (DES Eng-OME-147)" userId="c6b5de66-e6cf-43e7-8c9a-34c2bdf5a5ee" providerId="ADAL" clId="{7D3BE689-524A-4021-BE3E-79B1B779E2D2}" dt="2025-07-22T11:59:18.944" v="118"/>
        <pc:sldMasterMkLst>
          <pc:docMk/>
          <pc:sldMasterMk cId="722931145" sldId="2147483682"/>
        </pc:sldMasterMkLst>
        <pc:sldLayoutChg chg="modSp mod">
          <pc:chgData name="Smith, Jacob (DES Eng-OME-147)" userId="c6b5de66-e6cf-43e7-8c9a-34c2bdf5a5ee" providerId="ADAL" clId="{7D3BE689-524A-4021-BE3E-79B1B779E2D2}" dt="2025-07-22T11:59:18.944" v="118"/>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9:18.944" v="118"/>
            <ac:spMkLst>
              <pc:docMk/>
              <pc:sldMasterMk cId="1049312781" sldId="2147483694"/>
              <pc:sldLayoutMk cId="3854473736" sldId="2147483653"/>
              <ac:spMk id="13" creationId="{D67BA755-A562-E690-6FF7-62FE7951A262}"/>
            </ac:spMkLst>
          </pc:spChg>
        </pc:sldLayoutChg>
      </pc:sldMasterChg>
      <pc:sldMasterChg chg="modSldLayout">
        <pc:chgData name="Smith, Jacob (DES Eng-OME-147)" userId="c6b5de66-e6cf-43e7-8c9a-34c2bdf5a5ee" providerId="ADAL" clId="{7D3BE689-524A-4021-BE3E-79B1B779E2D2}" dt="2025-07-22T11:59:00.851" v="114"/>
        <pc:sldMasterMkLst>
          <pc:docMk/>
          <pc:sldMasterMk cId="1398840813" sldId="2147483682"/>
        </pc:sldMasterMkLst>
        <pc:sldLayoutChg chg="modSp mod">
          <pc:chgData name="Smith, Jacob (DES Eng-OME-147)" userId="c6b5de66-e6cf-43e7-8c9a-34c2bdf5a5ee" providerId="ADAL" clId="{7D3BE689-524A-4021-BE3E-79B1B779E2D2}" dt="2025-07-22T11:59:00.851" v="114"/>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9:00.851" v="114"/>
            <ac:spMkLst>
              <pc:docMk/>
              <pc:sldMasterMk cId="1049312781" sldId="2147483694"/>
              <pc:sldLayoutMk cId="3854473736" sldId="2147483653"/>
              <ac:spMk id="13" creationId="{D67BA755-A562-E690-6FF7-62FE7951A262}"/>
            </ac:spMkLst>
          </pc:spChg>
        </pc:sldLayoutChg>
      </pc:sldMasterChg>
      <pc:sldMasterChg chg="modSldLayout">
        <pc:chgData name="Smith, Jacob (DES Eng-OME-147)" userId="c6b5de66-e6cf-43e7-8c9a-34c2bdf5a5ee" providerId="ADAL" clId="{7D3BE689-524A-4021-BE3E-79B1B779E2D2}" dt="2025-07-22T11:58:08.305" v="106"/>
        <pc:sldMasterMkLst>
          <pc:docMk/>
          <pc:sldMasterMk cId="2966695370" sldId="2147483682"/>
        </pc:sldMasterMkLst>
        <pc:sldLayoutChg chg="modSp mod">
          <pc:chgData name="Smith, Jacob (DES Eng-OME-147)" userId="c6b5de66-e6cf-43e7-8c9a-34c2bdf5a5ee" providerId="ADAL" clId="{7D3BE689-524A-4021-BE3E-79B1B779E2D2}" dt="2025-07-22T11:58:08.305" v="106"/>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8:08.305" v="106"/>
            <ac:spMkLst>
              <pc:docMk/>
              <pc:sldMasterMk cId="1049312781" sldId="2147483694"/>
              <pc:sldLayoutMk cId="3854473736" sldId="2147483653"/>
              <ac:spMk id="13" creationId="{D67BA755-A562-E690-6FF7-62FE7951A262}"/>
            </ac:spMkLst>
          </pc:spChg>
        </pc:sldLayoutChg>
      </pc:sldMasterChg>
      <pc:sldMasterChg chg="modSldLayout">
        <pc:chgData name="Smith, Jacob (DES Eng-OME-147)" userId="c6b5de66-e6cf-43e7-8c9a-34c2bdf5a5ee" providerId="ADAL" clId="{7D3BE689-524A-4021-BE3E-79B1B779E2D2}" dt="2025-07-22T12:00:36.480" v="131" actId="27636"/>
        <pc:sldMasterMkLst>
          <pc:docMk/>
          <pc:sldMasterMk cId="3390292451" sldId="2147483682"/>
        </pc:sldMasterMkLst>
        <pc:sldLayoutChg chg="modSp mod">
          <pc:chgData name="Smith, Jacob (DES Eng-OME-147)" userId="c6b5de66-e6cf-43e7-8c9a-34c2bdf5a5ee" providerId="ADAL" clId="{7D3BE689-524A-4021-BE3E-79B1B779E2D2}" dt="2025-07-22T12:00:36.480" v="131" actId="27636"/>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2:00:36.480" v="131" actId="27636"/>
            <ac:spMkLst>
              <pc:docMk/>
              <pc:sldMasterMk cId="1049312781" sldId="2147483694"/>
              <pc:sldLayoutMk cId="3854473736" sldId="2147483653"/>
              <ac:spMk id="13" creationId="{D67BA755-A562-E690-6FF7-62FE7951A262}"/>
            </ac:spMkLst>
          </pc:spChg>
        </pc:sldLayoutChg>
      </pc:sldMasterChg>
      <pc:sldMasterChg chg="modSldLayout">
        <pc:chgData name="Smith, Jacob (DES Eng-OME-147)" userId="c6b5de66-e6cf-43e7-8c9a-34c2bdf5a5ee" providerId="ADAL" clId="{7D3BE689-524A-4021-BE3E-79B1B779E2D2}" dt="2025-07-22T11:58:19.933" v="109"/>
        <pc:sldMasterMkLst>
          <pc:docMk/>
          <pc:sldMasterMk cId="3428438318" sldId="2147483682"/>
        </pc:sldMasterMkLst>
        <pc:sldLayoutChg chg="modSp mod">
          <pc:chgData name="Smith, Jacob (DES Eng-OME-147)" userId="c6b5de66-e6cf-43e7-8c9a-34c2bdf5a5ee" providerId="ADAL" clId="{7D3BE689-524A-4021-BE3E-79B1B779E2D2}" dt="2025-07-22T11:58:19.933" v="109"/>
          <pc:sldLayoutMkLst>
            <pc:docMk/>
            <pc:sldMasterMk cId="1049312781" sldId="2147483694"/>
            <pc:sldLayoutMk cId="3854473736" sldId="2147483653"/>
          </pc:sldLayoutMkLst>
          <pc:spChg chg="mod">
            <ac:chgData name="Smith, Jacob (DES Eng-OME-147)" userId="c6b5de66-e6cf-43e7-8c9a-34c2bdf5a5ee" providerId="ADAL" clId="{7D3BE689-524A-4021-BE3E-79B1B779E2D2}" dt="2025-07-22T11:58:19.933" v="109"/>
            <ac:spMkLst>
              <pc:docMk/>
              <pc:sldMasterMk cId="1049312781" sldId="2147483694"/>
              <pc:sldLayoutMk cId="3854473736" sldId="2147483653"/>
              <ac:spMk id="13" creationId="{D67BA755-A562-E690-6FF7-62FE7951A262}"/>
            </ac:spMkLst>
          </pc:sp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modgovuk-my.sharepoint.com/personal/jacob_smith192_mod_gov_uk/Documents/Desktop/Documents/Uni/Work%20based%20Project/Testing%20results/Test%20result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t>Consistency testing results</a:t>
            </a:r>
          </a:p>
        </c:rich>
      </c:tx>
      <c:layout>
        <c:manualLayout>
          <c:xMode val="edge"/>
          <c:yMode val="edge"/>
          <c:x val="0.29613819705267957"/>
          <c:y val="5.0418619765478283E-2"/>
        </c:manualLayout>
      </c:layout>
      <c:overlay val="0"/>
      <c:spPr>
        <a:noFill/>
        <a:ln>
          <a:noFill/>
        </a:ln>
        <a:effectLst/>
      </c:spPr>
      <c:txPr>
        <a:bodyPr rot="0" spcFirstLastPara="1" vertOverflow="ellipsis" vert="horz" wrap="square" anchor="ctr" anchorCtr="1"/>
        <a:lstStyle/>
        <a:p>
          <a:pPr>
            <a:defRPr sz="24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cked"/>
        <c:varyColors val="0"/>
        <c:ser>
          <c:idx val="1"/>
          <c:order val="1"/>
          <c:tx>
            <c:strRef>
              <c:f>'10 shock to resistor'!$C$6</c:f>
              <c:strCache>
                <c:ptCount val="1"/>
                <c:pt idx="0">
                  <c:v>Duration (ms)</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resistor'!$C$7:$C$16</c:f>
              <c:numCache>
                <c:formatCode>General</c:formatCode>
                <c:ptCount val="10"/>
                <c:pt idx="0">
                  <c:v>495.4</c:v>
                </c:pt>
                <c:pt idx="1">
                  <c:v>495.4</c:v>
                </c:pt>
                <c:pt idx="2">
                  <c:v>497.4</c:v>
                </c:pt>
                <c:pt idx="3">
                  <c:v>493.4</c:v>
                </c:pt>
                <c:pt idx="4">
                  <c:v>497.4</c:v>
                </c:pt>
                <c:pt idx="5">
                  <c:v>495.4</c:v>
                </c:pt>
                <c:pt idx="6">
                  <c:v>495.4</c:v>
                </c:pt>
                <c:pt idx="7">
                  <c:v>495.4</c:v>
                </c:pt>
                <c:pt idx="8">
                  <c:v>497.4</c:v>
                </c:pt>
                <c:pt idx="9">
                  <c:v>499.4</c:v>
                </c:pt>
              </c:numCache>
            </c:numRef>
          </c:val>
          <c:smooth val="0"/>
          <c:extLst>
            <c:ext xmlns:c16="http://schemas.microsoft.com/office/drawing/2014/chart" uri="{C3380CC4-5D6E-409C-BE32-E72D297353CC}">
              <c16:uniqueId val="{00000000-BFE8-4724-8491-8776380581BA}"/>
            </c:ext>
          </c:extLst>
        </c:ser>
        <c:ser>
          <c:idx val="2"/>
          <c:order val="2"/>
          <c:tx>
            <c:strRef>
              <c:f>'10 shock to resistor'!$D$6</c:f>
              <c:strCache>
                <c:ptCount val="1"/>
                <c:pt idx="0">
                  <c:v>Voltage (mV)</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resistor'!$D$7:$D$16</c:f>
              <c:numCache>
                <c:formatCode>General</c:formatCode>
                <c:ptCount val="10"/>
                <c:pt idx="0">
                  <c:v>760</c:v>
                </c:pt>
                <c:pt idx="1">
                  <c:v>720</c:v>
                </c:pt>
                <c:pt idx="2">
                  <c:v>720</c:v>
                </c:pt>
                <c:pt idx="3">
                  <c:v>920</c:v>
                </c:pt>
                <c:pt idx="4">
                  <c:v>720</c:v>
                </c:pt>
                <c:pt idx="5">
                  <c:v>720</c:v>
                </c:pt>
                <c:pt idx="6">
                  <c:v>680</c:v>
                </c:pt>
                <c:pt idx="7">
                  <c:v>720</c:v>
                </c:pt>
                <c:pt idx="8">
                  <c:v>680</c:v>
                </c:pt>
                <c:pt idx="9">
                  <c:v>920</c:v>
                </c:pt>
              </c:numCache>
            </c:numRef>
          </c:val>
          <c:smooth val="0"/>
          <c:extLst>
            <c:ext xmlns:c16="http://schemas.microsoft.com/office/drawing/2014/chart" uri="{C3380CC4-5D6E-409C-BE32-E72D297353CC}">
              <c16:uniqueId val="{00000001-BFE8-4724-8491-8776380581BA}"/>
            </c:ext>
          </c:extLst>
        </c:ser>
        <c:ser>
          <c:idx val="3"/>
          <c:order val="3"/>
          <c:tx>
            <c:strRef>
              <c:f>'10 shock to resistor'!$E$6</c:f>
              <c:strCache>
                <c:ptCount val="1"/>
                <c:pt idx="0">
                  <c:v>Current (mA)</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resistor'!$E$7:$E$16</c:f>
              <c:numCache>
                <c:formatCode>General</c:formatCode>
                <c:ptCount val="10"/>
                <c:pt idx="0">
                  <c:v>920</c:v>
                </c:pt>
                <c:pt idx="1">
                  <c:v>660</c:v>
                </c:pt>
                <c:pt idx="2">
                  <c:v>460</c:v>
                </c:pt>
                <c:pt idx="3">
                  <c:v>500</c:v>
                </c:pt>
                <c:pt idx="4">
                  <c:v>660</c:v>
                </c:pt>
                <c:pt idx="5">
                  <c:v>660</c:v>
                </c:pt>
                <c:pt idx="6">
                  <c:v>780</c:v>
                </c:pt>
                <c:pt idx="7">
                  <c:v>620</c:v>
                </c:pt>
                <c:pt idx="8">
                  <c:v>620</c:v>
                </c:pt>
                <c:pt idx="9">
                  <c:v>500</c:v>
                </c:pt>
              </c:numCache>
            </c:numRef>
          </c:val>
          <c:smooth val="0"/>
          <c:extLst>
            <c:ext xmlns:c16="http://schemas.microsoft.com/office/drawing/2014/chart" uri="{C3380CC4-5D6E-409C-BE32-E72D297353CC}">
              <c16:uniqueId val="{00000002-BFE8-4724-8491-8776380581BA}"/>
            </c:ext>
          </c:extLst>
        </c:ser>
        <c:ser>
          <c:idx val="4"/>
          <c:order val="4"/>
          <c:tx>
            <c:strRef>
              <c:f>'10 shock to resistor'!$F$6</c:f>
              <c:strCache>
                <c:ptCount val="1"/>
                <c:pt idx="0">
                  <c:v>Power (mW)</c:v>
                </c:pt>
              </c:strCache>
            </c:strRef>
          </c:tx>
          <c:spPr>
            <a:ln w="34925" cap="rnd">
              <a:solidFill>
                <a:schemeClr val="accent5"/>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val>
            <c:numRef>
              <c:f>'10 shock to resistor'!$F$7:$F$16</c:f>
              <c:numCache>
                <c:formatCode>General</c:formatCode>
                <c:ptCount val="10"/>
                <c:pt idx="0">
                  <c:v>446.4</c:v>
                </c:pt>
                <c:pt idx="1">
                  <c:v>475.2</c:v>
                </c:pt>
                <c:pt idx="2">
                  <c:v>723.2</c:v>
                </c:pt>
                <c:pt idx="3">
                  <c:v>460</c:v>
                </c:pt>
                <c:pt idx="4">
                  <c:v>475.2</c:v>
                </c:pt>
                <c:pt idx="5">
                  <c:v>475.2</c:v>
                </c:pt>
                <c:pt idx="6">
                  <c:v>530.4</c:v>
                </c:pt>
                <c:pt idx="7">
                  <c:v>446.4</c:v>
                </c:pt>
                <c:pt idx="8">
                  <c:v>421.6</c:v>
                </c:pt>
                <c:pt idx="9">
                  <c:v>460</c:v>
                </c:pt>
              </c:numCache>
            </c:numRef>
          </c:val>
          <c:smooth val="0"/>
          <c:extLst>
            <c:ext xmlns:c16="http://schemas.microsoft.com/office/drawing/2014/chart" uri="{C3380CC4-5D6E-409C-BE32-E72D297353CC}">
              <c16:uniqueId val="{00000003-BFE8-4724-8491-8776380581BA}"/>
            </c:ext>
          </c:extLst>
        </c:ser>
        <c:dLbls>
          <c:dLblPos val="ctr"/>
          <c:showLegendKey val="0"/>
          <c:showVal val="1"/>
          <c:showCatName val="0"/>
          <c:showSerName val="0"/>
          <c:showPercent val="0"/>
          <c:showBubbleSize val="0"/>
        </c:dLbls>
        <c:smooth val="0"/>
        <c:axId val="747898736"/>
        <c:axId val="747900536"/>
        <c:extLst>
          <c:ext xmlns:c15="http://schemas.microsoft.com/office/drawing/2012/chart" uri="{02D57815-91ED-43cb-92C2-25804820EDAC}">
            <c15:filteredLineSeries>
              <c15:ser>
                <c:idx val="0"/>
                <c:order val="0"/>
                <c:tx>
                  <c:strRef>
                    <c:extLst>
                      <c:ext uri="{02D57815-91ED-43cb-92C2-25804820EDAC}">
                        <c15:formulaRef>
                          <c15:sqref>'10 shock to resistor'!$B$6</c15:sqref>
                        </c15:formulaRef>
                      </c:ext>
                    </c:extLst>
                    <c:strCache>
                      <c:ptCount val="1"/>
                      <c:pt idx="0">
                        <c:v>Test No.</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lt1">
                                <a:lumMod val="95000"/>
                                <a:alpha val="54000"/>
                              </a:schemeClr>
                            </a:solidFill>
                          </a:ln>
                          <a:effectLst/>
                        </c:spPr>
                      </c15:leaderLines>
                    </c:ext>
                  </c:extLst>
                </c:dLbls>
                <c:val>
                  <c:numRef>
                    <c:extLst>
                      <c:ext uri="{02D57815-91ED-43cb-92C2-25804820EDAC}">
                        <c15:formulaRef>
                          <c15:sqref>'10 shock to resistor'!$B$7:$B$16</c15:sqref>
                        </c15:formulaRef>
                      </c:ext>
                    </c:extLst>
                    <c:numCache>
                      <c:formatCode>General</c:formatCode>
                      <c:ptCount val="10"/>
                      <c:pt idx="0">
                        <c:v>1</c:v>
                      </c:pt>
                      <c:pt idx="1">
                        <c:v>2</c:v>
                      </c:pt>
                      <c:pt idx="2">
                        <c:v>3</c:v>
                      </c:pt>
                      <c:pt idx="3">
                        <c:v>4</c:v>
                      </c:pt>
                      <c:pt idx="4">
                        <c:v>5</c:v>
                      </c:pt>
                      <c:pt idx="5">
                        <c:v>6</c:v>
                      </c:pt>
                      <c:pt idx="6">
                        <c:v>7</c:v>
                      </c:pt>
                      <c:pt idx="7">
                        <c:v>8</c:v>
                      </c:pt>
                      <c:pt idx="8">
                        <c:v>9</c:v>
                      </c:pt>
                      <c:pt idx="9">
                        <c:v>10</c:v>
                      </c:pt>
                    </c:numCache>
                  </c:numRef>
                </c:val>
                <c:smooth val="0"/>
                <c:extLst>
                  <c:ext xmlns:c16="http://schemas.microsoft.com/office/drawing/2014/chart" uri="{C3380CC4-5D6E-409C-BE32-E72D297353CC}">
                    <c16:uniqueId val="{00000004-BFE8-4724-8491-8776380581BA}"/>
                  </c:ext>
                </c:extLst>
              </c15:ser>
            </c15:filteredLineSeries>
          </c:ext>
        </c:extLst>
      </c:lineChart>
      <c:catAx>
        <c:axId val="747898736"/>
        <c:scaling>
          <c:orientation val="minMax"/>
        </c:scaling>
        <c:delete val="0"/>
        <c:axPos val="b"/>
        <c:title>
          <c:tx>
            <c:rich>
              <a:bodyPr rot="0" spcFirstLastPara="1" vertOverflow="ellipsis" vert="horz" wrap="square" anchor="ctr" anchorCtr="1"/>
              <a:lstStyle/>
              <a:p>
                <a:pPr>
                  <a:defRPr sz="2000" b="1" i="0" u="none" strike="noStrike" kern="1200" cap="all" baseline="0">
                    <a:solidFill>
                      <a:schemeClr val="lt1">
                        <a:lumMod val="85000"/>
                      </a:schemeClr>
                    </a:solidFill>
                    <a:latin typeface="+mn-lt"/>
                    <a:ea typeface="+mn-ea"/>
                    <a:cs typeface="+mn-cs"/>
                  </a:defRPr>
                </a:pPr>
                <a:r>
                  <a:rPr lang="en-GB" dirty="0"/>
                  <a:t>Test NO.</a:t>
                </a:r>
              </a:p>
            </c:rich>
          </c:tx>
          <c:overlay val="0"/>
          <c:spPr>
            <a:noFill/>
            <a:ln>
              <a:noFill/>
            </a:ln>
            <a:effectLst/>
          </c:spPr>
          <c:txPr>
            <a:bodyPr rot="0" spcFirstLastPara="1" vertOverflow="ellipsis" vert="horz" wrap="square" anchor="ctr" anchorCtr="1"/>
            <a:lstStyle/>
            <a:p>
              <a:pPr>
                <a:defRPr sz="2000" b="1" i="0" u="none" strike="noStrike" kern="1200" cap="all" baseline="0">
                  <a:solidFill>
                    <a:schemeClr val="lt1">
                      <a:lumMod val="85000"/>
                    </a:schemeClr>
                  </a:solidFill>
                  <a:latin typeface="+mn-lt"/>
                  <a:ea typeface="+mn-ea"/>
                  <a:cs typeface="+mn-cs"/>
                </a:defRPr>
              </a:pPr>
              <a:endParaRPr lang="en-US"/>
            </a:p>
          </c:txPr>
        </c:title>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crossAx val="747900536"/>
        <c:crosses val="autoZero"/>
        <c:auto val="1"/>
        <c:lblAlgn val="ctr"/>
        <c:lblOffset val="100"/>
        <c:noMultiLvlLbl val="0"/>
      </c:catAx>
      <c:valAx>
        <c:axId val="747900536"/>
        <c:scaling>
          <c:orientation val="minMax"/>
        </c:scaling>
        <c:delete val="1"/>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crossAx val="7478987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sz="200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89894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43910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8488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02591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39306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66241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36640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4972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dirty="0"/>
              <a:t>Click icon to add picture</a:t>
            </a:r>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10715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76555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9191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ES Content - SingleContent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3CDBC0"/>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9" y="5747497"/>
            <a:ext cx="29065990" cy="13567713"/>
          </a:xfrm>
        </p:spPr>
        <p:txBody>
          <a:bodyPr>
            <a:normAutofit/>
          </a:bodyPr>
          <a:lstStyle>
            <a:lvl1pPr marL="0" indent="0">
              <a:lnSpc>
                <a:spcPct val="100000"/>
              </a:lnSpc>
              <a:buFont typeface="Arial" panose="020B0604020202020204" pitchFamily="34" charset="0"/>
              <a:buNone/>
              <a:defRPr sz="1800" b="0"/>
            </a:lvl1pPr>
            <a:lvl2pPr marL="457207" indent="0">
              <a:buNone/>
              <a:defRPr/>
            </a:lvl2pPr>
          </a:lstStyle>
          <a:p>
            <a:pPr lvl="0"/>
            <a:r>
              <a:rPr lang="en-US" dirty="0"/>
              <a:t>Body text on the slide needs to be Font Arial size 18pts</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32375760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ES Content - DoubleContent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6" y="3233799"/>
            <a:ext cx="28967272" cy="1187549"/>
          </a:xfrm>
          <a:ln>
            <a:noFill/>
          </a:ln>
        </p:spPr>
        <p:txBody>
          <a:bodyPr>
            <a:normAutofit/>
          </a:bodyPr>
          <a:lstStyle>
            <a:lvl1pPr marL="0" indent="0">
              <a:buFont typeface="Arial" panose="020B0604020202020204" pitchFamily="34" charset="0"/>
              <a:buNone/>
              <a:defRPr sz="2000" b="1">
                <a:solidFill>
                  <a:srgbClr val="3CDBC0"/>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41"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on the slide needs minimum Font Arial 16pts. Images can be place either on the left or the right</a:t>
            </a:r>
          </a:p>
        </p:txBody>
      </p:sp>
      <p:sp>
        <p:nvSpPr>
          <p:cNvPr id="4" name="Content Placeholder 2">
            <a:extLst>
              <a:ext uri="{FF2B5EF4-FFF2-40B4-BE49-F238E27FC236}">
                <a16:creationId xmlns:a16="http://schemas.microsoft.com/office/drawing/2014/main" id="{E1613EBC-4576-3837-C88F-EC5FE061F8A9}"/>
              </a:ext>
            </a:extLst>
          </p:cNvPr>
          <p:cNvSpPr>
            <a:spLocks noGrp="1"/>
          </p:cNvSpPr>
          <p:nvPr>
            <p:ph sz="half" idx="13" hasCustomPrompt="1"/>
          </p:nvPr>
        </p:nvSpPr>
        <p:spPr>
          <a:xfrm>
            <a:off x="16329116"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 Images can be place either on the left or the right</a:t>
            </a:r>
          </a:p>
        </p:txBody>
      </p:sp>
      <p:pic>
        <p:nvPicPr>
          <p:cNvPr id="6" name="Picture 5">
            <a:extLst>
              <a:ext uri="{FF2B5EF4-FFF2-40B4-BE49-F238E27FC236}">
                <a16:creationId xmlns:a16="http://schemas.microsoft.com/office/drawing/2014/main" id="{564B3F5F-5A54-0236-74AA-F4A97DD80A2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2731579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ES Content - FullBleedImage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4" y="794163"/>
            <a:ext cx="14465186"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672423" y="2479288"/>
            <a:ext cx="14344996"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8" y="3233799"/>
            <a:ext cx="14366465" cy="1187549"/>
          </a:xfrm>
        </p:spPr>
        <p:txBody>
          <a:bodyPr>
            <a:normAutofit/>
          </a:bodyPr>
          <a:lstStyle>
            <a:lvl1pPr marL="0" indent="0">
              <a:buFont typeface="Arial" panose="020B0604020202020204" pitchFamily="34" charset="0"/>
              <a:buNone/>
              <a:defRPr sz="2000" b="1">
                <a:solidFill>
                  <a:srgbClr val="3CDBC0"/>
                </a:solidFill>
              </a:defRPr>
            </a:lvl1pPr>
            <a:lvl2pPr marL="457207"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8" y="5747497"/>
            <a:ext cx="14366465"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15890895" y="-1"/>
            <a:ext cx="14366465" cy="21383627"/>
          </a:xfrm>
        </p:spPr>
        <p:txBody>
          <a:bodyPr anchor="ct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781201" y="19854348"/>
            <a:ext cx="1794500" cy="874138"/>
          </a:xfrm>
          <a:prstGeom prst="rect">
            <a:avLst/>
          </a:prstGeom>
        </p:spPr>
      </p:pic>
    </p:spTree>
    <p:extLst>
      <p:ext uri="{BB962C8B-B14F-4D97-AF65-F5344CB8AC3E}">
        <p14:creationId xmlns:p14="http://schemas.microsoft.com/office/powerpoint/2010/main" val="2021012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ingleContent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F39200"/>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9" y="5747497"/>
            <a:ext cx="29065990" cy="13567713"/>
          </a:xfrm>
        </p:spPr>
        <p:txBody>
          <a:bodyPr>
            <a:normAutofit/>
          </a:bodyPr>
          <a:lstStyle>
            <a:lvl1pPr marL="0" indent="0">
              <a:lnSpc>
                <a:spcPct val="100000"/>
              </a:lnSpc>
              <a:buFont typeface="Arial" panose="020B0604020202020204" pitchFamily="34" charset="0"/>
              <a:buNone/>
              <a:defRPr sz="1800" b="0"/>
            </a:lvl1pPr>
            <a:lvl2pPr marL="457207" indent="0">
              <a:buNone/>
              <a:defRPr/>
            </a:lvl2pPr>
          </a:lstStyle>
          <a:p>
            <a:pPr lvl="0"/>
            <a:r>
              <a:rPr lang="en-US" dirty="0"/>
              <a:t>Body text on the slide needs to be Font Arial size 18pts</a:t>
            </a:r>
          </a:p>
        </p:txBody>
      </p:sp>
      <p:pic>
        <p:nvPicPr>
          <p:cNvPr id="7" name="Picture 6">
            <a:extLst>
              <a:ext uri="{FF2B5EF4-FFF2-40B4-BE49-F238E27FC236}">
                <a16:creationId xmlns:a16="http://schemas.microsoft.com/office/drawing/2014/main" id="{42501D56-D54A-9C82-534D-DB9F2BE4E82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2200366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DoubleContent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F39200"/>
                </a:solidFill>
              </a:defRPr>
            </a:lvl1pPr>
            <a:lvl2pPr marL="457207"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0DF105A7-ABA4-1752-254F-46E3C014C0D8}"/>
              </a:ext>
            </a:extLst>
          </p:cNvPr>
          <p:cNvSpPr>
            <a:spLocks noGrp="1"/>
          </p:cNvSpPr>
          <p:nvPr>
            <p:ph sz="half" idx="1" hasCustomPrompt="1"/>
          </p:nvPr>
        </p:nvSpPr>
        <p:spPr>
          <a:xfrm>
            <a:off x="771141"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2764BE8E-79E6-C373-642F-A13843EB2449}"/>
              </a:ext>
            </a:extLst>
          </p:cNvPr>
          <p:cNvSpPr>
            <a:spLocks noGrp="1"/>
          </p:cNvSpPr>
          <p:nvPr>
            <p:ph sz="half" idx="13" hasCustomPrompt="1"/>
          </p:nvPr>
        </p:nvSpPr>
        <p:spPr>
          <a:xfrm>
            <a:off x="16329116"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BB511AF9-8B28-0FF5-9465-20A32821345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30211526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DES Content - FullBleedImageTropical">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4" y="794163"/>
            <a:ext cx="14465186"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672423" y="2479288"/>
            <a:ext cx="14344996" cy="0"/>
          </a:xfrm>
          <a:prstGeom prst="line">
            <a:avLst/>
          </a:prstGeom>
          <a:ln w="76200">
            <a:solidFill>
              <a:srgbClr val="F39200"/>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8" y="3233799"/>
            <a:ext cx="14366465" cy="1187549"/>
          </a:xfrm>
        </p:spPr>
        <p:txBody>
          <a:bodyPr>
            <a:normAutofit/>
          </a:bodyPr>
          <a:lstStyle>
            <a:lvl1pPr marL="0" indent="0">
              <a:buFont typeface="Arial" panose="020B0604020202020204" pitchFamily="34" charset="0"/>
              <a:buNone/>
              <a:defRPr sz="2000" b="1">
                <a:solidFill>
                  <a:srgbClr val="F39200"/>
                </a:solidFill>
              </a:defRPr>
            </a:lvl1pPr>
            <a:lvl2pPr marL="457207"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8" y="5747497"/>
            <a:ext cx="14366465"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15890895" y="-1"/>
            <a:ext cx="14366465" cy="21383627"/>
          </a:xfrm>
        </p:spPr>
        <p:txBody>
          <a:bodyPr anchor="ct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781201" y="19854348"/>
            <a:ext cx="1794500" cy="874138"/>
          </a:xfrm>
          <a:prstGeom prst="rect">
            <a:avLst/>
          </a:prstGeom>
        </p:spPr>
      </p:pic>
    </p:spTree>
    <p:extLst>
      <p:ext uri="{BB962C8B-B14F-4D97-AF65-F5344CB8AC3E}">
        <p14:creationId xmlns:p14="http://schemas.microsoft.com/office/powerpoint/2010/main" val="4193753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ingleContent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AFCA14"/>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9" y="5747497"/>
            <a:ext cx="29065990" cy="13567713"/>
          </a:xfrm>
        </p:spPr>
        <p:txBody>
          <a:bodyPr>
            <a:normAutofit/>
          </a:bodyPr>
          <a:lstStyle>
            <a:lvl1pPr marL="0" indent="0">
              <a:lnSpc>
                <a:spcPct val="100000"/>
              </a:lnSpc>
              <a:buFont typeface="Arial" panose="020B0604020202020204" pitchFamily="34" charset="0"/>
              <a:buNone/>
              <a:defRPr sz="1800" b="0"/>
            </a:lvl1pPr>
            <a:lvl2pPr marL="457207" indent="0">
              <a:buNone/>
              <a:defRPr/>
            </a:lvl2pPr>
          </a:lstStyle>
          <a:p>
            <a:pPr lvl="0"/>
            <a:r>
              <a:rPr lang="en-US" dirty="0"/>
              <a:t>Body text on the slide needs to be Font Arial size 18pts</a:t>
            </a:r>
          </a:p>
        </p:txBody>
      </p:sp>
      <p:pic>
        <p:nvPicPr>
          <p:cNvPr id="5" name="Picture 4">
            <a:extLst>
              <a:ext uri="{FF2B5EF4-FFF2-40B4-BE49-F238E27FC236}">
                <a16:creationId xmlns:a16="http://schemas.microsoft.com/office/drawing/2014/main" id="{490FABAC-DABC-53BD-4070-A5D32889E58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4666529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oubleContent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a:ln>
            <a:noFill/>
          </a:ln>
        </p:spPr>
        <p:txBody>
          <a:bodyPr>
            <a:normAutofit/>
          </a:bodyPr>
          <a:lstStyle>
            <a:lvl1pPr marL="0" indent="0">
              <a:buFont typeface="Arial" panose="020B0604020202020204" pitchFamily="34" charset="0"/>
              <a:buNone/>
              <a:defRPr sz="2000" b="1">
                <a:solidFill>
                  <a:srgbClr val="AFCA14"/>
                </a:solidFill>
              </a:defRPr>
            </a:lvl1pPr>
            <a:lvl2pPr marL="457207"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133F35FC-AF1F-68EF-2A9C-30752FBDF36F}"/>
              </a:ext>
            </a:extLst>
          </p:cNvPr>
          <p:cNvSpPr>
            <a:spLocks noGrp="1"/>
          </p:cNvSpPr>
          <p:nvPr>
            <p:ph sz="half" idx="1" hasCustomPrompt="1"/>
          </p:nvPr>
        </p:nvSpPr>
        <p:spPr>
          <a:xfrm>
            <a:off x="771141"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67EF4EC7-8600-7FD5-5C6B-197994DA20C4}"/>
              </a:ext>
            </a:extLst>
          </p:cNvPr>
          <p:cNvSpPr>
            <a:spLocks noGrp="1"/>
          </p:cNvSpPr>
          <p:nvPr>
            <p:ph sz="half" idx="13" hasCustomPrompt="1"/>
          </p:nvPr>
        </p:nvSpPr>
        <p:spPr>
          <a:xfrm>
            <a:off x="16329116"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738AE529-EAA9-C5FD-47C7-1397743FF0E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21791275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DES Content - FullBleedImageBrightGreen">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4" y="794163"/>
            <a:ext cx="14465186"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672423" y="2479288"/>
            <a:ext cx="14344996" cy="0"/>
          </a:xfrm>
          <a:prstGeom prst="line">
            <a:avLst/>
          </a:prstGeom>
          <a:ln w="76200">
            <a:solidFill>
              <a:srgbClr val="AFCA14"/>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8" y="3233799"/>
            <a:ext cx="14366465" cy="1187549"/>
          </a:xfrm>
        </p:spPr>
        <p:txBody>
          <a:bodyPr>
            <a:normAutofit/>
          </a:bodyPr>
          <a:lstStyle>
            <a:lvl1pPr marL="0" indent="0">
              <a:buFont typeface="Arial" panose="020B0604020202020204" pitchFamily="34" charset="0"/>
              <a:buNone/>
              <a:defRPr sz="2000" b="1">
                <a:solidFill>
                  <a:srgbClr val="AFCA14"/>
                </a:solidFill>
              </a:defRPr>
            </a:lvl1pPr>
            <a:lvl2pPr marL="457207"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8" y="5747497"/>
            <a:ext cx="14366465"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15890895" y="-1"/>
            <a:ext cx="14366465" cy="21383627"/>
          </a:xfrm>
        </p:spPr>
        <p:txBody>
          <a:bodyPr anchor="ct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781201" y="19854348"/>
            <a:ext cx="1794500" cy="874138"/>
          </a:xfrm>
          <a:prstGeom prst="rect">
            <a:avLst/>
          </a:prstGeom>
        </p:spPr>
      </p:pic>
    </p:spTree>
    <p:extLst>
      <p:ext uri="{BB962C8B-B14F-4D97-AF65-F5344CB8AC3E}">
        <p14:creationId xmlns:p14="http://schemas.microsoft.com/office/powerpoint/2010/main" val="1093434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ingleContent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0AB4C1"/>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9" y="5747497"/>
            <a:ext cx="29065990" cy="13567713"/>
          </a:xfrm>
        </p:spPr>
        <p:txBody>
          <a:bodyPr>
            <a:normAutofit/>
          </a:bodyPr>
          <a:lstStyle>
            <a:lvl1pPr marL="0" indent="0">
              <a:lnSpc>
                <a:spcPct val="100000"/>
              </a:lnSpc>
              <a:buFont typeface="Arial" panose="020B0604020202020204" pitchFamily="34" charset="0"/>
              <a:buNone/>
              <a:defRPr sz="1800" b="0"/>
            </a:lvl1pPr>
            <a:lvl2pPr marL="457207" indent="0">
              <a:buNone/>
              <a:defRPr/>
            </a:lvl2pPr>
          </a:lstStyle>
          <a:p>
            <a:pPr lvl="0"/>
            <a:r>
              <a:rPr lang="en-US" dirty="0"/>
              <a:t>Body text on the slide needs to be Font Arial size 18pts</a:t>
            </a:r>
          </a:p>
        </p:txBody>
      </p:sp>
      <p:pic>
        <p:nvPicPr>
          <p:cNvPr id="7" name="Picture 6">
            <a:extLst>
              <a:ext uri="{FF2B5EF4-FFF2-40B4-BE49-F238E27FC236}">
                <a16:creationId xmlns:a16="http://schemas.microsoft.com/office/drawing/2014/main" id="{9910DE5E-0ECB-E7A3-539D-908276CD688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12484812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oubleContent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0AB4C1"/>
                </a:solidFill>
              </a:defRPr>
            </a:lvl1pPr>
            <a:lvl2pPr marL="457207"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46729C43-0DF8-4B86-97E4-6992FAA5E7D7}"/>
              </a:ext>
            </a:extLst>
          </p:cNvPr>
          <p:cNvSpPr>
            <a:spLocks noGrp="1"/>
          </p:cNvSpPr>
          <p:nvPr>
            <p:ph sz="half" idx="1" hasCustomPrompt="1"/>
          </p:nvPr>
        </p:nvSpPr>
        <p:spPr>
          <a:xfrm>
            <a:off x="771141"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A75F02E0-FFE7-6029-297A-0E17F5258C13}"/>
              </a:ext>
            </a:extLst>
          </p:cNvPr>
          <p:cNvSpPr>
            <a:spLocks noGrp="1"/>
          </p:cNvSpPr>
          <p:nvPr>
            <p:ph sz="half" idx="13" hasCustomPrompt="1"/>
          </p:nvPr>
        </p:nvSpPr>
        <p:spPr>
          <a:xfrm>
            <a:off x="16329116"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3F4A2C9A-6834-FED8-AC21-6291AA02C3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23849150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_DES Content - FullBleedImageMidAqua">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4" y="794163"/>
            <a:ext cx="14465186"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672423" y="2479288"/>
            <a:ext cx="14344996" cy="0"/>
          </a:xfrm>
          <a:prstGeom prst="line">
            <a:avLst/>
          </a:prstGeom>
          <a:ln w="76200">
            <a:solidFill>
              <a:srgbClr val="0AB4C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8" y="3233799"/>
            <a:ext cx="14366465" cy="1187549"/>
          </a:xfrm>
        </p:spPr>
        <p:txBody>
          <a:bodyPr>
            <a:normAutofit/>
          </a:bodyPr>
          <a:lstStyle>
            <a:lvl1pPr marL="0" indent="0">
              <a:buFont typeface="Arial" panose="020B0604020202020204" pitchFamily="34" charset="0"/>
              <a:buNone/>
              <a:defRPr sz="2000" b="1">
                <a:solidFill>
                  <a:schemeClr val="bg1">
                    <a:lumMod val="95000"/>
                  </a:schemeClr>
                </a:solidFill>
              </a:defRPr>
            </a:lvl1pPr>
            <a:lvl2pPr marL="457207"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8" y="5747497"/>
            <a:ext cx="14366465"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15890895" y="-1"/>
            <a:ext cx="14366465" cy="21383627"/>
          </a:xfrm>
        </p:spPr>
        <p:txBody>
          <a:bodyPr anchor="ct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781201" y="19854348"/>
            <a:ext cx="1794500" cy="874138"/>
          </a:xfrm>
          <a:prstGeom prst="rect">
            <a:avLst/>
          </a:prstGeom>
        </p:spPr>
      </p:pic>
    </p:spTree>
    <p:extLst>
      <p:ext uri="{BB962C8B-B14F-4D97-AF65-F5344CB8AC3E}">
        <p14:creationId xmlns:p14="http://schemas.microsoft.com/office/powerpoint/2010/main" val="24254636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ingleContent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F04D98"/>
                </a:solidFill>
              </a:defRPr>
            </a:lvl1pPr>
            <a:lvl2pPr marL="457207" indent="0">
              <a:buNone/>
              <a:defRPr/>
            </a:lvl2pPr>
          </a:lstStyle>
          <a:p>
            <a:pPr lvl="0"/>
            <a:r>
              <a:rPr lang="en-US" dirty="0"/>
              <a:t>Sub-title text on the slide needs to be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9" y="5747497"/>
            <a:ext cx="29065990" cy="13567713"/>
          </a:xfrm>
        </p:spPr>
        <p:txBody>
          <a:bodyPr>
            <a:normAutofit/>
          </a:bodyPr>
          <a:lstStyle>
            <a:lvl1pPr marL="0" indent="0">
              <a:lnSpc>
                <a:spcPct val="100000"/>
              </a:lnSpc>
              <a:buFont typeface="Arial" panose="020B0604020202020204" pitchFamily="34" charset="0"/>
              <a:buNone/>
              <a:defRPr sz="1800" b="0"/>
            </a:lvl1pPr>
            <a:lvl2pPr marL="457207" indent="0">
              <a:buNone/>
              <a:defRPr/>
            </a:lvl2pPr>
          </a:lstStyle>
          <a:p>
            <a:pPr lvl="0"/>
            <a:r>
              <a:rPr lang="en-US" dirty="0"/>
              <a:t>Body text on the slide needs to be Font Arial size 18pts</a:t>
            </a:r>
          </a:p>
        </p:txBody>
      </p:sp>
      <p:pic>
        <p:nvPicPr>
          <p:cNvPr id="5" name="Picture 4">
            <a:extLst>
              <a:ext uri="{FF2B5EF4-FFF2-40B4-BE49-F238E27FC236}">
                <a16:creationId xmlns:a16="http://schemas.microsoft.com/office/drawing/2014/main" id="{10D67A48-35B0-52D8-EEE6-A2C87E538E3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34622395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DoubleContent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1" y="794163"/>
            <a:ext cx="29065992"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9" y="3233799"/>
            <a:ext cx="29065990" cy="1187549"/>
          </a:xfrm>
        </p:spPr>
        <p:txBody>
          <a:bodyPr>
            <a:normAutofit/>
          </a:bodyPr>
          <a:lstStyle>
            <a:lvl1pPr marL="0" indent="0">
              <a:buFont typeface="Arial" panose="020B0604020202020204" pitchFamily="34" charset="0"/>
              <a:buNone/>
              <a:defRPr sz="2000" b="1">
                <a:solidFill>
                  <a:srgbClr val="F04D98"/>
                </a:solidFill>
              </a:defRPr>
            </a:lvl1pPr>
            <a:lvl2pPr marL="457207" indent="0">
              <a:buNone/>
              <a:defRPr/>
            </a:lvl2pPr>
          </a:lstStyle>
          <a:p>
            <a:pPr lvl="0"/>
            <a:r>
              <a:rPr lang="en-US" dirty="0"/>
              <a:t>Sub-title text on the slide needs to be Font Arial Bold size 20pts</a:t>
            </a:r>
          </a:p>
        </p:txBody>
      </p:sp>
      <p:sp>
        <p:nvSpPr>
          <p:cNvPr id="4" name="Content Placeholder 2">
            <a:extLst>
              <a:ext uri="{FF2B5EF4-FFF2-40B4-BE49-F238E27FC236}">
                <a16:creationId xmlns:a16="http://schemas.microsoft.com/office/drawing/2014/main" id="{46729C43-0DF8-4B86-97E4-6992FAA5E7D7}"/>
              </a:ext>
            </a:extLst>
          </p:cNvPr>
          <p:cNvSpPr>
            <a:spLocks noGrp="1"/>
          </p:cNvSpPr>
          <p:nvPr>
            <p:ph sz="half" idx="1" hasCustomPrompt="1"/>
          </p:nvPr>
        </p:nvSpPr>
        <p:spPr>
          <a:xfrm>
            <a:off x="771141"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sp>
        <p:nvSpPr>
          <p:cNvPr id="5" name="Content Placeholder 2">
            <a:extLst>
              <a:ext uri="{FF2B5EF4-FFF2-40B4-BE49-F238E27FC236}">
                <a16:creationId xmlns:a16="http://schemas.microsoft.com/office/drawing/2014/main" id="{A75F02E0-FFE7-6029-297A-0E17F5258C13}"/>
              </a:ext>
            </a:extLst>
          </p:cNvPr>
          <p:cNvSpPr>
            <a:spLocks noGrp="1"/>
          </p:cNvSpPr>
          <p:nvPr>
            <p:ph sz="half" idx="13" hasCustomPrompt="1"/>
          </p:nvPr>
        </p:nvSpPr>
        <p:spPr>
          <a:xfrm>
            <a:off x="16329116" y="5747497"/>
            <a:ext cx="13409297"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GB" dirty="0"/>
              <a:t>Body text on the slide needs minimum Font Arial 16pts</a:t>
            </a:r>
          </a:p>
          <a:p>
            <a:pPr lvl="0"/>
            <a:r>
              <a:rPr lang="en-GB" dirty="0"/>
              <a:t>Images can be place either on the left or the right</a:t>
            </a:r>
          </a:p>
        </p:txBody>
      </p:sp>
      <p:pic>
        <p:nvPicPr>
          <p:cNvPr id="6" name="Picture 5">
            <a:extLst>
              <a:ext uri="{FF2B5EF4-FFF2-40B4-BE49-F238E27FC236}">
                <a16:creationId xmlns:a16="http://schemas.microsoft.com/office/drawing/2014/main" id="{0A0A5713-835D-8038-421D-E89F833C4A9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5438857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DES Content - FullBleedImageBrightPink">
    <p:bg>
      <p:bgPr>
        <a:solidFill>
          <a:srgbClr val="221C3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6EE07-B2BA-9574-D71A-68296F1C9B14}"/>
              </a:ext>
            </a:extLst>
          </p:cNvPr>
          <p:cNvSpPr>
            <a:spLocks noGrp="1"/>
          </p:cNvSpPr>
          <p:nvPr>
            <p:ph type="title" hasCustomPrompt="1"/>
          </p:nvPr>
        </p:nvSpPr>
        <p:spPr>
          <a:xfrm>
            <a:off x="672424" y="794163"/>
            <a:ext cx="14465186" cy="1519836"/>
          </a:xfrm>
        </p:spPr>
        <p:txBody>
          <a:bodyPr/>
          <a:lstStyle>
            <a:lvl1pPr>
              <a:defRPr/>
            </a:lvl1pPr>
          </a:lstStyle>
          <a:p>
            <a:r>
              <a:rPr lang="en-US" dirty="0"/>
              <a:t>Title here</a:t>
            </a:r>
            <a:endParaRPr lang="en-GB" dirty="0"/>
          </a:p>
        </p:txBody>
      </p:sp>
      <p:cxnSp>
        <p:nvCxnSpPr>
          <p:cNvPr id="11" name="Straight Connector 10">
            <a:extLst>
              <a:ext uri="{FF2B5EF4-FFF2-40B4-BE49-F238E27FC236}">
                <a16:creationId xmlns:a16="http://schemas.microsoft.com/office/drawing/2014/main" id="{779ADBBA-0C49-B29D-0985-5D4E76854D41}"/>
              </a:ext>
              <a:ext uri="{C183D7F6-B498-43B3-948B-1728B52AA6E4}">
                <adec:decorative xmlns:adec="http://schemas.microsoft.com/office/drawing/2017/decorative" val="1"/>
              </a:ext>
            </a:extLst>
          </p:cNvPr>
          <p:cNvCxnSpPr>
            <a:cxnSpLocks/>
          </p:cNvCxnSpPr>
          <p:nvPr userDrawn="1"/>
        </p:nvCxnSpPr>
        <p:spPr>
          <a:xfrm>
            <a:off x="672423" y="2479288"/>
            <a:ext cx="14344996" cy="0"/>
          </a:xfrm>
          <a:prstGeom prst="line">
            <a:avLst/>
          </a:prstGeom>
          <a:ln w="76200">
            <a:solidFill>
              <a:srgbClr val="F04D98"/>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7424654D-5837-4948-1436-3B8E85A6FB47}"/>
              </a:ext>
            </a:extLst>
          </p:cNvPr>
          <p:cNvSpPr>
            <a:spLocks noGrp="1"/>
          </p:cNvSpPr>
          <p:nvPr>
            <p:ph sz="half" idx="12" hasCustomPrompt="1"/>
          </p:nvPr>
        </p:nvSpPr>
        <p:spPr>
          <a:xfrm>
            <a:off x="771158" y="3233799"/>
            <a:ext cx="14366465" cy="1187549"/>
          </a:xfrm>
        </p:spPr>
        <p:txBody>
          <a:bodyPr>
            <a:normAutofit/>
          </a:bodyPr>
          <a:lstStyle>
            <a:lvl1pPr marL="0" indent="0">
              <a:buFont typeface="Arial" panose="020B0604020202020204" pitchFamily="34" charset="0"/>
              <a:buNone/>
              <a:defRPr sz="2000" b="1">
                <a:solidFill>
                  <a:srgbClr val="F04D98"/>
                </a:solidFill>
              </a:defRPr>
            </a:lvl1pPr>
            <a:lvl2pPr marL="457207" indent="0">
              <a:buNone/>
              <a:defRPr/>
            </a:lvl2pPr>
          </a:lstStyle>
          <a:p>
            <a:pPr lvl="0"/>
            <a:r>
              <a:rPr lang="en-US" dirty="0"/>
              <a:t>Sub-title text Font Arial Bold size 20pts</a:t>
            </a:r>
          </a:p>
        </p:txBody>
      </p:sp>
      <p:sp>
        <p:nvSpPr>
          <p:cNvPr id="3" name="Content Placeholder 2">
            <a:extLst>
              <a:ext uri="{FF2B5EF4-FFF2-40B4-BE49-F238E27FC236}">
                <a16:creationId xmlns:a16="http://schemas.microsoft.com/office/drawing/2014/main" id="{6B760F82-0C12-4756-4BCE-07AD7D702214}"/>
              </a:ext>
            </a:extLst>
          </p:cNvPr>
          <p:cNvSpPr>
            <a:spLocks noGrp="1"/>
          </p:cNvSpPr>
          <p:nvPr>
            <p:ph sz="half" idx="1" hasCustomPrompt="1"/>
          </p:nvPr>
        </p:nvSpPr>
        <p:spPr>
          <a:xfrm>
            <a:off x="771158" y="5747497"/>
            <a:ext cx="14366465" cy="13567713"/>
          </a:xfrm>
        </p:spPr>
        <p:txBody>
          <a:bodyP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Body text Font Arial minimum size 16pts</a:t>
            </a:r>
          </a:p>
        </p:txBody>
      </p:sp>
      <p:sp>
        <p:nvSpPr>
          <p:cNvPr id="5" name="Content Placeholder 2">
            <a:extLst>
              <a:ext uri="{FF2B5EF4-FFF2-40B4-BE49-F238E27FC236}">
                <a16:creationId xmlns:a16="http://schemas.microsoft.com/office/drawing/2014/main" id="{42C28B79-3E61-70CB-3CF9-5AB6D742F7CC}"/>
              </a:ext>
            </a:extLst>
          </p:cNvPr>
          <p:cNvSpPr>
            <a:spLocks noGrp="1"/>
          </p:cNvSpPr>
          <p:nvPr>
            <p:ph sz="half" idx="13" hasCustomPrompt="1"/>
          </p:nvPr>
        </p:nvSpPr>
        <p:spPr>
          <a:xfrm>
            <a:off x="15890895" y="-1"/>
            <a:ext cx="14366465" cy="21383627"/>
          </a:xfrm>
        </p:spPr>
        <p:txBody>
          <a:bodyPr anchor="ctr">
            <a:normAutofit/>
          </a:bodyPr>
          <a:lstStyle>
            <a:lvl1pPr marL="0" indent="0">
              <a:lnSpc>
                <a:spcPct val="100000"/>
              </a:lnSpc>
              <a:buFont typeface="Arial" panose="020B0604020202020204" pitchFamily="34" charset="0"/>
              <a:buNone/>
              <a:defRPr sz="1600" b="0"/>
            </a:lvl1pPr>
            <a:lvl2pPr marL="457207" indent="0">
              <a:buNone/>
              <a:defRPr/>
            </a:lvl2pPr>
          </a:lstStyle>
          <a:p>
            <a:pPr lvl="0"/>
            <a:r>
              <a:rPr lang="en-US" dirty="0"/>
              <a:t>Full bleed image here.</a:t>
            </a:r>
          </a:p>
        </p:txBody>
      </p:sp>
      <p:pic>
        <p:nvPicPr>
          <p:cNvPr id="9" name="Picture 8">
            <a:extLst>
              <a:ext uri="{FF2B5EF4-FFF2-40B4-BE49-F238E27FC236}">
                <a16:creationId xmlns:a16="http://schemas.microsoft.com/office/drawing/2014/main" id="{9A1A7463-8805-C7CF-F69C-D371503FADA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781201" y="19854348"/>
            <a:ext cx="1794500" cy="874138"/>
          </a:xfrm>
          <a:prstGeom prst="rect">
            <a:avLst/>
          </a:prstGeom>
        </p:spPr>
      </p:pic>
    </p:spTree>
    <p:extLst>
      <p:ext uri="{BB962C8B-B14F-4D97-AF65-F5344CB8AC3E}">
        <p14:creationId xmlns:p14="http://schemas.microsoft.com/office/powerpoint/2010/main" val="14272918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mparison Slide Bullets">
    <p:bg>
      <p:bgPr>
        <a:solidFill>
          <a:srgbClr val="221C3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67BA755-A562-E690-6FF7-62FE7951A262}"/>
              </a:ext>
            </a:extLst>
          </p:cNvPr>
          <p:cNvSpPr txBox="1">
            <a:spLocks/>
          </p:cNvSpPr>
          <p:nvPr userDrawn="1"/>
        </p:nvSpPr>
        <p:spPr>
          <a:xfrm>
            <a:off x="672421" y="794163"/>
            <a:ext cx="29065992" cy="151983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sz="3200" dirty="0">
                <a:solidFill>
                  <a:schemeClr val="bg1"/>
                </a:solidFill>
              </a:rPr>
              <a:t>Click to edit title</a:t>
            </a:r>
          </a:p>
        </p:txBody>
      </p:sp>
      <p:cxnSp>
        <p:nvCxnSpPr>
          <p:cNvPr id="10" name="Straight Connector 9">
            <a:extLst>
              <a:ext uri="{FF2B5EF4-FFF2-40B4-BE49-F238E27FC236}">
                <a16:creationId xmlns:a16="http://schemas.microsoft.com/office/drawing/2014/main" id="{70DB1C96-40DF-E654-7268-DE2CCB07D40D}"/>
              </a:ext>
              <a:ext uri="{C183D7F6-B498-43B3-948B-1728B52AA6E4}">
                <adec:decorative xmlns:adec="http://schemas.microsoft.com/office/drawing/2017/decorative" val="1"/>
              </a:ext>
            </a:extLst>
          </p:cNvPr>
          <p:cNvCxnSpPr/>
          <p:nvPr userDrawn="1"/>
        </p:nvCxnSpPr>
        <p:spPr>
          <a:xfrm>
            <a:off x="672421" y="2479288"/>
            <a:ext cx="29065992" cy="0"/>
          </a:xfrm>
          <a:prstGeom prst="line">
            <a:avLst/>
          </a:prstGeom>
          <a:ln w="76200">
            <a:solidFill>
              <a:srgbClr val="3CDBC0"/>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7D80F1D0-0A21-25A2-FD03-421AE427287A}"/>
              </a:ext>
            </a:extLst>
          </p:cNvPr>
          <p:cNvSpPr>
            <a:spLocks noGrp="1"/>
          </p:cNvSpPr>
          <p:nvPr>
            <p:ph type="body" idx="1" hasCustomPrompt="1"/>
          </p:nvPr>
        </p:nvSpPr>
        <p:spPr>
          <a:xfrm>
            <a:off x="2085368" y="5241960"/>
            <a:ext cx="12807832" cy="2569004"/>
          </a:xfrm>
          <a:ln>
            <a:noFill/>
          </a:ln>
        </p:spPr>
        <p:txBody>
          <a:bodyPr anchor="b">
            <a:normAutofit/>
          </a:bodyPr>
          <a:lstStyle>
            <a:lvl1pPr marL="0" indent="0">
              <a:lnSpc>
                <a:spcPct val="100000"/>
              </a:lnSpc>
              <a:buNone/>
              <a:defRPr sz="2000" b="1">
                <a:solidFill>
                  <a:srgbClr val="3CDBC0"/>
                </a:solidFill>
              </a:defRPr>
            </a:lvl1pPr>
            <a:lvl2pPr marL="457207" indent="0">
              <a:buNone/>
              <a:defRPr sz="2000" b="1"/>
            </a:lvl2pPr>
            <a:lvl3pPr marL="914413" indent="0">
              <a:buNone/>
              <a:defRPr sz="1800" b="1"/>
            </a:lvl3pPr>
            <a:lvl4pPr marL="1371620" indent="0">
              <a:buNone/>
              <a:defRPr sz="1600" b="1"/>
            </a:lvl4pPr>
            <a:lvl5pPr marL="1828829" indent="0">
              <a:buNone/>
              <a:defRPr sz="1600" b="1"/>
            </a:lvl5pPr>
            <a:lvl6pPr marL="2286034" indent="0">
              <a:buNone/>
              <a:defRPr sz="1600" b="1"/>
            </a:lvl6pPr>
            <a:lvl7pPr marL="2743242" indent="0">
              <a:buNone/>
              <a:defRPr sz="1600" b="1"/>
            </a:lvl7pPr>
            <a:lvl8pPr marL="3200448" indent="0">
              <a:buNone/>
              <a:defRPr sz="1600" b="1"/>
            </a:lvl8pPr>
            <a:lvl9pPr marL="3657655" indent="0">
              <a:buNone/>
              <a:defRPr sz="1600" b="1"/>
            </a:lvl9pPr>
          </a:lstStyle>
          <a:p>
            <a:pPr lvl="0"/>
            <a:r>
              <a:rPr lang="en-US" dirty="0"/>
              <a:t>Click to edit sub-title</a:t>
            </a:r>
          </a:p>
        </p:txBody>
      </p:sp>
      <p:sp>
        <p:nvSpPr>
          <p:cNvPr id="4" name="Content Placeholder 3">
            <a:extLst>
              <a:ext uri="{FF2B5EF4-FFF2-40B4-BE49-F238E27FC236}">
                <a16:creationId xmlns:a16="http://schemas.microsoft.com/office/drawing/2014/main" id="{114A0A99-5CBF-19F7-D17E-865A1414259A}"/>
              </a:ext>
            </a:extLst>
          </p:cNvPr>
          <p:cNvSpPr>
            <a:spLocks noGrp="1"/>
          </p:cNvSpPr>
          <p:nvPr>
            <p:ph sz="half" idx="2"/>
          </p:nvPr>
        </p:nvSpPr>
        <p:spPr>
          <a:xfrm>
            <a:off x="2085368" y="7810964"/>
            <a:ext cx="12807832" cy="11488750"/>
          </a:xfrm>
        </p:spPr>
        <p:txBody>
          <a:bodyPr/>
          <a:lstStyle>
            <a:lvl1pPr marL="285756" indent="-285756">
              <a:lnSpc>
                <a:spcPct val="100000"/>
              </a:lnSpc>
              <a:buFont typeface="Arial" panose="020B0604020202020204" pitchFamily="34" charset="0"/>
              <a:buChar char="•"/>
              <a:defRPr sz="16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A9EEB41E-54E2-CBD6-4F28-5272048941AC}"/>
              </a:ext>
            </a:extLst>
          </p:cNvPr>
          <p:cNvSpPr>
            <a:spLocks noGrp="1"/>
          </p:cNvSpPr>
          <p:nvPr>
            <p:ph type="body" sz="quarter" idx="3" hasCustomPrompt="1"/>
          </p:nvPr>
        </p:nvSpPr>
        <p:spPr>
          <a:xfrm>
            <a:off x="15326830" y="5241960"/>
            <a:ext cx="12870908" cy="2569004"/>
          </a:xfrm>
          <a:ln>
            <a:noFill/>
          </a:ln>
        </p:spPr>
        <p:txBody>
          <a:bodyPr anchor="b">
            <a:normAutofit/>
          </a:bodyPr>
          <a:lstStyle>
            <a:lvl1pPr marL="0" indent="0">
              <a:lnSpc>
                <a:spcPct val="100000"/>
              </a:lnSpc>
              <a:buNone/>
              <a:defRPr sz="2000" b="1">
                <a:solidFill>
                  <a:srgbClr val="3CDBC0"/>
                </a:solidFill>
              </a:defRPr>
            </a:lvl1pPr>
            <a:lvl2pPr marL="457207" indent="0">
              <a:buNone/>
              <a:defRPr sz="2000" b="1"/>
            </a:lvl2pPr>
            <a:lvl3pPr marL="914413" indent="0">
              <a:buNone/>
              <a:defRPr sz="1800" b="1"/>
            </a:lvl3pPr>
            <a:lvl4pPr marL="1371620" indent="0">
              <a:buNone/>
              <a:defRPr sz="1600" b="1"/>
            </a:lvl4pPr>
            <a:lvl5pPr marL="1828829" indent="0">
              <a:buNone/>
              <a:defRPr sz="1600" b="1"/>
            </a:lvl5pPr>
            <a:lvl6pPr marL="2286034" indent="0">
              <a:buNone/>
              <a:defRPr sz="1600" b="1"/>
            </a:lvl6pPr>
            <a:lvl7pPr marL="2743242" indent="0">
              <a:buNone/>
              <a:defRPr sz="1600" b="1"/>
            </a:lvl7pPr>
            <a:lvl8pPr marL="3200448" indent="0">
              <a:buNone/>
              <a:defRPr sz="1600" b="1"/>
            </a:lvl8pPr>
            <a:lvl9pPr marL="3657655" indent="0">
              <a:buNone/>
              <a:defRPr sz="1600" b="1"/>
            </a:lvl9pPr>
          </a:lstStyle>
          <a:p>
            <a:pPr lvl="0"/>
            <a:r>
              <a:rPr lang="en-US" dirty="0"/>
              <a:t>Click to edit sub-title</a:t>
            </a:r>
          </a:p>
        </p:txBody>
      </p:sp>
      <p:sp>
        <p:nvSpPr>
          <p:cNvPr id="6" name="Content Placeholder 5">
            <a:extLst>
              <a:ext uri="{FF2B5EF4-FFF2-40B4-BE49-F238E27FC236}">
                <a16:creationId xmlns:a16="http://schemas.microsoft.com/office/drawing/2014/main" id="{E1A5C6A0-033F-E937-2B33-D409A8B86BFA}"/>
              </a:ext>
            </a:extLst>
          </p:cNvPr>
          <p:cNvSpPr>
            <a:spLocks noGrp="1"/>
          </p:cNvSpPr>
          <p:nvPr>
            <p:ph sz="quarter" idx="4"/>
          </p:nvPr>
        </p:nvSpPr>
        <p:spPr>
          <a:xfrm>
            <a:off x="15326830" y="7810964"/>
            <a:ext cx="12870908" cy="11488750"/>
          </a:xfrm>
        </p:spPr>
        <p:txBody>
          <a:bodyPr/>
          <a:lstStyle>
            <a:lvl1pPr>
              <a:lnSpc>
                <a:spcPct val="100000"/>
              </a:lnSpc>
              <a:defRPr sz="1600"/>
            </a:lvl1pPr>
            <a:lvl2pPr>
              <a:lnSpc>
                <a:spcPct val="100000"/>
              </a:lnSpc>
              <a:defRPr sz="1200"/>
            </a:lvl2pPr>
            <a:lvl3pPr>
              <a:lnSpc>
                <a:spcPct val="100000"/>
              </a:lnSpc>
              <a:defRPr sz="1200"/>
            </a:lvl3pPr>
            <a:lvl4pPr>
              <a:lnSpc>
                <a:spcPct val="100000"/>
              </a:lnSpc>
              <a:defRPr sz="1200"/>
            </a:lvl4pPr>
            <a:lvl5pPr>
              <a:lnSpc>
                <a:spcPct val="100000"/>
              </a:lnSpc>
              <a:defRPr sz="1200"/>
            </a:lvl5pPr>
          </a:lstStyle>
          <a:p>
            <a:pPr lvl="0"/>
            <a:r>
              <a:rPr lang="en-US" dirty="0"/>
              <a:t>Click to edit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7" name="Picture 6">
            <a:extLst>
              <a:ext uri="{FF2B5EF4-FFF2-40B4-BE49-F238E27FC236}">
                <a16:creationId xmlns:a16="http://schemas.microsoft.com/office/drawing/2014/main" id="{468C7FE3-B8F6-A374-F284-DC4275B2B63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28029101" y="19854348"/>
            <a:ext cx="1794500" cy="874138"/>
          </a:xfrm>
          <a:prstGeom prst="rect">
            <a:avLst/>
          </a:prstGeom>
        </p:spPr>
      </p:pic>
    </p:spTree>
    <p:extLst>
      <p:ext uri="{BB962C8B-B14F-4D97-AF65-F5344CB8AC3E}">
        <p14:creationId xmlns:p14="http://schemas.microsoft.com/office/powerpoint/2010/main" val="385447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764DE79-268F-4C1A-8933-263129D2AF90}" type="datetimeFigureOut">
              <a:rPr lang="en-US" smtClean="0"/>
              <a:t>8/6/2025</a:t>
            </a:fld>
            <a:endParaRPr lang="en-US"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04931278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652" r:id="rId12"/>
    <p:sldLayoutId id="2147483666" r:id="rId13"/>
    <p:sldLayoutId id="2147483677" r:id="rId14"/>
    <p:sldLayoutId id="2147483662" r:id="rId15"/>
    <p:sldLayoutId id="2147483667" r:id="rId16"/>
    <p:sldLayoutId id="2147483678" r:id="rId17"/>
    <p:sldLayoutId id="2147483664" r:id="rId18"/>
    <p:sldLayoutId id="2147483669" r:id="rId19"/>
    <p:sldLayoutId id="2147483679" r:id="rId20"/>
    <p:sldLayoutId id="2147483665" r:id="rId21"/>
    <p:sldLayoutId id="2147483670" r:id="rId22"/>
    <p:sldLayoutId id="2147483680" r:id="rId23"/>
    <p:sldLayoutId id="2147483671" r:id="rId24"/>
    <p:sldLayoutId id="2147483672" r:id="rId25"/>
    <p:sldLayoutId id="2147483681" r:id="rId26"/>
    <p:sldLayoutId id="2147483653" r:id="rId27"/>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chart" Target="../charts/chart1.xml"/><Relationship Id="rId4" Type="http://schemas.openxmlformats.org/officeDocument/2006/relationships/image" Target="cid:image002.jpg@01DBFAFB.2E87D2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21C35"/>
        </a:solidFill>
        <a:effectLst/>
      </p:bgPr>
    </p:bg>
    <p:spTree>
      <p:nvGrpSpPr>
        <p:cNvPr id="1" name=""/>
        <p:cNvGrpSpPr/>
        <p:nvPr/>
      </p:nvGrpSpPr>
      <p:grpSpPr>
        <a:xfrm>
          <a:off x="0" y="0"/>
          <a:ext cx="0" cy="0"/>
          <a:chOff x="0" y="0"/>
          <a:chExt cx="0" cy="0"/>
        </a:xfrm>
      </p:grpSpPr>
      <p:pic>
        <p:nvPicPr>
          <p:cNvPr id="18" name="Picture 17" descr="A close-up of a wire&#10;&#10;AI-generated content may be incorrect.">
            <a:extLst>
              <a:ext uri="{FF2B5EF4-FFF2-40B4-BE49-F238E27FC236}">
                <a16:creationId xmlns:a16="http://schemas.microsoft.com/office/drawing/2014/main" id="{71C2BDC7-E629-3809-AEC2-FF1CABDB16F9}"/>
              </a:ext>
            </a:extLst>
          </p:cNvPr>
          <p:cNvPicPr>
            <a:picLocks noChangeAspect="1"/>
          </p:cNvPicPr>
          <p:nvPr/>
        </p:nvPicPr>
        <p:blipFill>
          <a:blip r:embed="rId2">
            <a:extLst>
              <a:ext uri="{28A0092B-C50C-407E-A947-70E740481C1C}">
                <a14:useLocalDpi xmlns:a14="http://schemas.microsoft.com/office/drawing/2010/main" val="0"/>
              </a:ext>
            </a:extLst>
          </a:blip>
          <a:srcRect l="29564" t="34788" r="20932" b="32341"/>
          <a:stretch/>
        </p:blipFill>
        <p:spPr>
          <a:xfrm>
            <a:off x="8844279" y="4058587"/>
            <a:ext cx="9848624" cy="6339285"/>
          </a:xfrm>
          <a:prstGeom prst="rect">
            <a:avLst/>
          </a:prstGeom>
        </p:spPr>
      </p:pic>
      <p:pic>
        <p:nvPicPr>
          <p:cNvPr id="7" name="Picture 6" descr="A close up of a blue background&#10;&#10;Description automatically generated">
            <a:extLst>
              <a:ext uri="{FF2B5EF4-FFF2-40B4-BE49-F238E27FC236}">
                <a16:creationId xmlns:a16="http://schemas.microsoft.com/office/drawing/2014/main" id="{068DF675-6FEF-0331-6C2B-E5FE6E687077}"/>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r="53726"/>
          <a:stretch>
            <a:fillRect/>
          </a:stretch>
        </p:blipFill>
        <p:spPr bwMode="auto">
          <a:xfrm>
            <a:off x="391425" y="1376506"/>
            <a:ext cx="5108364" cy="2090217"/>
          </a:xfrm>
          <a:prstGeom prst="rect">
            <a:avLst/>
          </a:prstGeom>
          <a:noFill/>
          <a:ln>
            <a:noFill/>
          </a:ln>
          <a:extLst>
            <a:ext uri="{53640926-AAD7-44D8-BBD7-CCE9431645EC}">
              <a14:shadowObscured xmlns:a14="http://schemas.microsoft.com/office/drawing/2010/main"/>
            </a:ext>
          </a:extLst>
        </p:spPr>
      </p:pic>
      <p:sp>
        <p:nvSpPr>
          <p:cNvPr id="3" name="Subtitle 2">
            <a:extLst>
              <a:ext uri="{FF2B5EF4-FFF2-40B4-BE49-F238E27FC236}">
                <a16:creationId xmlns:a16="http://schemas.microsoft.com/office/drawing/2014/main" id="{BA432014-DB46-810F-FC06-A84FA57E434C}"/>
              </a:ext>
            </a:extLst>
          </p:cNvPr>
          <p:cNvSpPr>
            <a:spLocks noGrp="1"/>
          </p:cNvSpPr>
          <p:nvPr>
            <p:ph type="subTitle" idx="1"/>
          </p:nvPr>
        </p:nvSpPr>
        <p:spPr>
          <a:xfrm>
            <a:off x="2132806" y="852868"/>
            <a:ext cx="25196800" cy="2356636"/>
          </a:xfrm>
        </p:spPr>
        <p:txBody>
          <a:bodyPr>
            <a:normAutofit lnSpcReduction="10000"/>
          </a:bodyPr>
          <a:lstStyle/>
          <a:p>
            <a:r>
              <a:rPr lang="en-US" sz="5200" b="1" dirty="0">
                <a:solidFill>
                  <a:schemeClr val="bg1"/>
                </a:solidFill>
                <a:ea typeface="MS Mincho" panose="02020609040205080304" pitchFamily="49" charset="-128"/>
                <a:cs typeface="Calibri" panose="020F0502020204030204" pitchFamily="34" charset="0"/>
              </a:rPr>
              <a:t>Electro Explosive Devices (EED) Characterization and Testing Facility Establishment using resistors as a dummy load</a:t>
            </a:r>
          </a:p>
          <a:p>
            <a:r>
              <a:rPr lang="en-US" sz="4000" b="1" dirty="0">
                <a:solidFill>
                  <a:schemeClr val="bg1"/>
                </a:solidFill>
                <a:ea typeface="MS Mincho" panose="02020609040205080304" pitchFamily="49" charset="-128"/>
                <a:cs typeface="Calibri" panose="020F0502020204030204" pitchFamily="34" charset="0"/>
              </a:rPr>
              <a:t>Jacob Smith </a:t>
            </a:r>
            <a:endParaRPr lang="en-GB" sz="6000" b="1" dirty="0">
              <a:solidFill>
                <a:schemeClr val="bg1"/>
              </a:solidFill>
            </a:endParaRPr>
          </a:p>
        </p:txBody>
      </p:sp>
      <p:sp>
        <p:nvSpPr>
          <p:cNvPr id="9" name="TextBox 8">
            <a:extLst>
              <a:ext uri="{FF2B5EF4-FFF2-40B4-BE49-F238E27FC236}">
                <a16:creationId xmlns:a16="http://schemas.microsoft.com/office/drawing/2014/main" id="{4883DD0E-AB24-1F30-58CF-BA1EA490414A}"/>
              </a:ext>
            </a:extLst>
          </p:cNvPr>
          <p:cNvSpPr txBox="1"/>
          <p:nvPr/>
        </p:nvSpPr>
        <p:spPr>
          <a:xfrm>
            <a:off x="966667" y="3544774"/>
            <a:ext cx="7613768" cy="8525411"/>
          </a:xfrm>
          <a:prstGeom prst="rect">
            <a:avLst/>
          </a:prstGeom>
          <a:noFill/>
        </p:spPr>
        <p:txBody>
          <a:bodyPr wrap="square" rtlCol="0">
            <a:spAutoFit/>
          </a:bodyPr>
          <a:lstStyle/>
          <a:p>
            <a:r>
              <a:rPr lang="en-GB" sz="2800" b="1" dirty="0">
                <a:solidFill>
                  <a:schemeClr val="bg1"/>
                </a:solidFill>
              </a:rPr>
              <a:t>1 - Summary</a:t>
            </a:r>
          </a:p>
          <a:p>
            <a:r>
              <a:rPr lang="en-GB" sz="2600" dirty="0">
                <a:solidFill>
                  <a:schemeClr val="bg1"/>
                </a:solidFill>
              </a:rPr>
              <a:t>This project explores the use of resistors as cost-effective and safe substitutes for Electro Explosive Devices (EEDs) during the validation of a new EED testing facility at Defence Munitions (DM) Gosport. Using the Langlie method [1] the study tested resistors for consistency, failure thresholds, and repeatability, demonstrating their potential to simulate EED behaviour. While the stimuli duration was consistent, recorded voltage and current levels exceeded expectations, likely due to additional resistance in the circuit. The study validated the testing process and highlighted the utility of resistors in identifying setup issues, improving safety, and reducing costs. However, further optimisation of the test equipment and methodology is needed to address discrepancies and confirm the system's readiness for live EED testing. Resistors show promise as a preliminary validation tool, with future research recommended to refine the approach and incorporate inert EEDs for enhanced realism.</a:t>
            </a:r>
          </a:p>
        </p:txBody>
      </p:sp>
      <p:sp>
        <p:nvSpPr>
          <p:cNvPr id="10" name="TextBox 9">
            <a:extLst>
              <a:ext uri="{FF2B5EF4-FFF2-40B4-BE49-F238E27FC236}">
                <a16:creationId xmlns:a16="http://schemas.microsoft.com/office/drawing/2014/main" id="{4D8F0E6C-4CD2-4F83-FF41-F2A16D6098E6}"/>
              </a:ext>
            </a:extLst>
          </p:cNvPr>
          <p:cNvSpPr txBox="1"/>
          <p:nvPr/>
        </p:nvSpPr>
        <p:spPr>
          <a:xfrm>
            <a:off x="19065526" y="3466723"/>
            <a:ext cx="10315306" cy="6924973"/>
          </a:xfrm>
          <a:prstGeom prst="rect">
            <a:avLst/>
          </a:prstGeom>
          <a:noFill/>
        </p:spPr>
        <p:txBody>
          <a:bodyPr wrap="square" rtlCol="0">
            <a:spAutoFit/>
          </a:bodyPr>
          <a:lstStyle/>
          <a:p>
            <a:r>
              <a:rPr lang="en-GB" sz="2800" b="1" dirty="0">
                <a:solidFill>
                  <a:schemeClr val="bg1"/>
                </a:solidFill>
              </a:rPr>
              <a:t>3 - Testing methods</a:t>
            </a:r>
          </a:p>
          <a:p>
            <a:r>
              <a:rPr lang="en-GB" sz="2600" b="1" dirty="0">
                <a:solidFill>
                  <a:schemeClr val="bg1"/>
                </a:solidFill>
              </a:rPr>
              <a:t>Consistency Testing</a:t>
            </a:r>
            <a:r>
              <a:rPr lang="en-GB" sz="2600" dirty="0">
                <a:solidFill>
                  <a:schemeClr val="bg1"/>
                </a:solidFill>
              </a:rPr>
              <a:t>:</a:t>
            </a:r>
          </a:p>
          <a:p>
            <a:pPr marL="628650" lvl="1" indent="-171450">
              <a:buFont typeface="Arial" panose="020B0604020202020204" pitchFamily="34" charset="0"/>
              <a:buChar char="•"/>
            </a:pPr>
            <a:r>
              <a:rPr lang="en-GB" sz="2600" dirty="0">
                <a:solidFill>
                  <a:schemeClr val="bg1"/>
                </a:solidFill>
              </a:rPr>
              <a:t>A single 1Ω resistor was subjected to ten identical stimuli (250mV for 500ms).</a:t>
            </a:r>
          </a:p>
          <a:p>
            <a:pPr marL="628650" lvl="1" indent="-171450">
              <a:buFont typeface="Arial" panose="020B0604020202020204" pitchFamily="34" charset="0"/>
              <a:buChar char="•"/>
            </a:pPr>
            <a:r>
              <a:rPr lang="en-GB" sz="2600" dirty="0">
                <a:solidFill>
                  <a:schemeClr val="bg1"/>
                </a:solidFill>
              </a:rPr>
              <a:t>Measured voltage, current, power, and duration to assess consistency.</a:t>
            </a:r>
          </a:p>
          <a:p>
            <a:endParaRPr lang="en-GB" sz="2600" b="1" dirty="0">
              <a:solidFill>
                <a:schemeClr val="bg1"/>
              </a:solidFill>
            </a:endParaRPr>
          </a:p>
          <a:p>
            <a:r>
              <a:rPr lang="en-GB" sz="2600" b="1" dirty="0">
                <a:solidFill>
                  <a:schemeClr val="bg1"/>
                </a:solidFill>
              </a:rPr>
              <a:t>Failure Threshold Testing</a:t>
            </a:r>
            <a:r>
              <a:rPr lang="en-GB" sz="2600" dirty="0">
                <a:solidFill>
                  <a:schemeClr val="bg1"/>
                </a:solidFill>
              </a:rPr>
              <a:t>:</a:t>
            </a:r>
          </a:p>
          <a:p>
            <a:pPr marL="628650" lvl="1" indent="-171450">
              <a:buFont typeface="Arial" panose="020B0604020202020204" pitchFamily="34" charset="0"/>
              <a:buChar char="•"/>
            </a:pPr>
            <a:r>
              <a:rPr lang="en-GB" sz="2600" dirty="0">
                <a:solidFill>
                  <a:schemeClr val="bg1"/>
                </a:solidFill>
              </a:rPr>
              <a:t>1Ω resistors were exposed to increasing voltage and duration to identify the failure point.</a:t>
            </a:r>
          </a:p>
          <a:p>
            <a:pPr marL="628650" lvl="1" indent="-171450">
              <a:buFont typeface="Arial" panose="020B0604020202020204" pitchFamily="34" charset="0"/>
              <a:buChar char="•"/>
            </a:pPr>
            <a:r>
              <a:rPr lang="en-GB" sz="2600" dirty="0">
                <a:solidFill>
                  <a:schemeClr val="bg1"/>
                </a:solidFill>
              </a:rPr>
              <a:t>The failure threshold was determined at 600mV and 5.3 seconds.</a:t>
            </a:r>
          </a:p>
          <a:p>
            <a:pPr marL="628650" lvl="1" indent="-171450">
              <a:buFont typeface="Arial" panose="020B0604020202020204" pitchFamily="34" charset="0"/>
              <a:buChar char="•"/>
            </a:pPr>
            <a:r>
              <a:rPr lang="en-GB" sz="2600" dirty="0">
                <a:solidFill>
                  <a:schemeClr val="bg1"/>
                </a:solidFill>
              </a:rPr>
              <a:t>This threshold was repeatable across multiple resistors.</a:t>
            </a:r>
          </a:p>
          <a:p>
            <a:endParaRPr lang="en-GB" sz="2600" b="1" dirty="0">
              <a:solidFill>
                <a:schemeClr val="bg1"/>
              </a:solidFill>
            </a:endParaRPr>
          </a:p>
          <a:p>
            <a:r>
              <a:rPr lang="en-GB" sz="2600" b="1" dirty="0">
                <a:solidFill>
                  <a:schemeClr val="bg1"/>
                </a:solidFill>
              </a:rPr>
              <a:t>Repeatability Testing</a:t>
            </a:r>
            <a:r>
              <a:rPr lang="en-GB" sz="2600" dirty="0">
                <a:solidFill>
                  <a:schemeClr val="bg1"/>
                </a:solidFill>
              </a:rPr>
              <a:t>:</a:t>
            </a:r>
          </a:p>
          <a:p>
            <a:pPr marL="628650" lvl="1" indent="-171450">
              <a:buFont typeface="Arial" panose="020B0604020202020204" pitchFamily="34" charset="0"/>
              <a:buChar char="•"/>
            </a:pPr>
            <a:r>
              <a:rPr lang="en-GB" sz="2600" dirty="0">
                <a:solidFill>
                  <a:schemeClr val="bg1"/>
                </a:solidFill>
              </a:rPr>
              <a:t>Ten 1Ω resistors were subjected to catastrophic stimuli (600mV for 5.3 seconds).</a:t>
            </a:r>
          </a:p>
          <a:p>
            <a:pPr marL="628650" lvl="1" indent="-171450">
              <a:buFont typeface="Arial" panose="020B0604020202020204" pitchFamily="34" charset="0"/>
              <a:buChar char="•"/>
            </a:pPr>
            <a:r>
              <a:rPr lang="en-GB" sz="2600">
                <a:solidFill>
                  <a:schemeClr val="bg1"/>
                </a:solidFill>
              </a:rPr>
              <a:t>This tested </a:t>
            </a:r>
            <a:r>
              <a:rPr lang="en-GB" sz="2600" dirty="0">
                <a:solidFill>
                  <a:schemeClr val="bg1"/>
                </a:solidFill>
              </a:rPr>
              <a:t>the reliability of the equipment to consistently fail resistors.</a:t>
            </a:r>
          </a:p>
          <a:p>
            <a:pPr marL="628650" lvl="1" indent="-171450">
              <a:buFont typeface="Arial" panose="020B0604020202020204" pitchFamily="34" charset="0"/>
              <a:buChar char="•"/>
            </a:pPr>
            <a:r>
              <a:rPr lang="en-GB" sz="2600" dirty="0">
                <a:solidFill>
                  <a:schemeClr val="bg1"/>
                </a:solidFill>
              </a:rPr>
              <a:t>Validated the process of replacing test items between trials.</a:t>
            </a:r>
          </a:p>
        </p:txBody>
      </p:sp>
      <p:sp>
        <p:nvSpPr>
          <p:cNvPr id="11" name="TextBox 10">
            <a:extLst>
              <a:ext uri="{FF2B5EF4-FFF2-40B4-BE49-F238E27FC236}">
                <a16:creationId xmlns:a16="http://schemas.microsoft.com/office/drawing/2014/main" id="{E9264141-6BF0-07E7-2699-8B325490247E}"/>
              </a:ext>
            </a:extLst>
          </p:cNvPr>
          <p:cNvSpPr txBox="1"/>
          <p:nvPr/>
        </p:nvSpPr>
        <p:spPr>
          <a:xfrm>
            <a:off x="19065526" y="11009891"/>
            <a:ext cx="10315307" cy="4001095"/>
          </a:xfrm>
          <a:prstGeom prst="rect">
            <a:avLst/>
          </a:prstGeom>
          <a:noFill/>
        </p:spPr>
        <p:txBody>
          <a:bodyPr wrap="square" rtlCol="0">
            <a:spAutoFit/>
          </a:bodyPr>
          <a:lstStyle/>
          <a:p>
            <a:r>
              <a:rPr lang="en-GB" sz="2800" b="1" dirty="0">
                <a:solidFill>
                  <a:schemeClr val="bg1"/>
                </a:solidFill>
              </a:rPr>
              <a:t>4 - The results</a:t>
            </a:r>
          </a:p>
          <a:p>
            <a:r>
              <a:rPr lang="en-GB" sz="2600" dirty="0">
                <a:solidFill>
                  <a:schemeClr val="bg1"/>
                </a:solidFill>
              </a:rPr>
              <a:t>The tests demonstrated consistent stimuli duration within a 6-millisecond range but revealed higher-than-expected voltage and current levels, likely due to additional circuit resistance. The failure threshold for a 1Ω resistor was identified at 600mV and 5.3 seconds, with repeatable results across multiple resistors. The process for replacing test items was validated as safe and efficient, highlighting the utility of resistors in identifying setup issues and ensuring reliable, repeatable testing procedures. However, further investigation is needed to address the voltage and current discrepancies</a:t>
            </a:r>
          </a:p>
          <a:p>
            <a:endParaRPr lang="en-GB" dirty="0">
              <a:solidFill>
                <a:schemeClr val="bg1"/>
              </a:solidFill>
            </a:endParaRPr>
          </a:p>
        </p:txBody>
      </p:sp>
      <p:sp>
        <p:nvSpPr>
          <p:cNvPr id="12" name="TextBox 11">
            <a:extLst>
              <a:ext uri="{FF2B5EF4-FFF2-40B4-BE49-F238E27FC236}">
                <a16:creationId xmlns:a16="http://schemas.microsoft.com/office/drawing/2014/main" id="{F2E010A1-B5CB-C3A9-C884-EDF26308818C}"/>
              </a:ext>
            </a:extLst>
          </p:cNvPr>
          <p:cNvSpPr txBox="1"/>
          <p:nvPr/>
        </p:nvSpPr>
        <p:spPr>
          <a:xfrm>
            <a:off x="19065526" y="15629182"/>
            <a:ext cx="10315306" cy="5262979"/>
          </a:xfrm>
          <a:prstGeom prst="rect">
            <a:avLst/>
          </a:prstGeom>
          <a:noFill/>
        </p:spPr>
        <p:txBody>
          <a:bodyPr wrap="square" rtlCol="0">
            <a:spAutoFit/>
          </a:bodyPr>
          <a:lstStyle/>
          <a:p>
            <a:r>
              <a:rPr lang="en-GB" sz="2800" b="1" dirty="0">
                <a:solidFill>
                  <a:schemeClr val="bg1"/>
                </a:solidFill>
              </a:rPr>
              <a:t>5 - Future research recommendations</a:t>
            </a:r>
          </a:p>
          <a:p>
            <a:pPr lvl="1">
              <a:buFont typeface="Arial" panose="020B0604020202020204" pitchFamily="34" charset="0"/>
              <a:buChar char="•"/>
            </a:pPr>
            <a:r>
              <a:rPr lang="en-GB" sz="2600" b="1" dirty="0">
                <a:solidFill>
                  <a:schemeClr val="bg1"/>
                </a:solidFill>
              </a:rPr>
              <a:t> Resolve Discrepancies</a:t>
            </a:r>
            <a:r>
              <a:rPr lang="en-GB" sz="2600" dirty="0">
                <a:solidFill>
                  <a:schemeClr val="bg1"/>
                </a:solidFill>
              </a:rPr>
              <a:t>: Identify and fix sources of higher-than-expected voltage and current levels and relocate the oscilloscope for more accurate measurements.</a:t>
            </a:r>
          </a:p>
          <a:p>
            <a:pPr lvl="1">
              <a:buFont typeface="Arial" panose="020B0604020202020204" pitchFamily="34" charset="0"/>
              <a:buChar char="•"/>
            </a:pPr>
            <a:r>
              <a:rPr lang="en-GB" sz="2600" b="1" dirty="0">
                <a:solidFill>
                  <a:schemeClr val="bg1"/>
                </a:solidFill>
              </a:rPr>
              <a:t> Repeat Testing</a:t>
            </a:r>
            <a:r>
              <a:rPr lang="en-GB" sz="2600" dirty="0">
                <a:solidFill>
                  <a:schemeClr val="bg1"/>
                </a:solidFill>
              </a:rPr>
              <a:t>: Re-run initial tests to confirm consistent and accurate stimulus delivery.</a:t>
            </a:r>
          </a:p>
          <a:p>
            <a:pPr lvl="1">
              <a:buFont typeface="Arial" panose="020B0604020202020204" pitchFamily="34" charset="0"/>
              <a:buChar char="•"/>
            </a:pPr>
            <a:r>
              <a:rPr lang="en-GB" sz="2600" b="1" dirty="0">
                <a:solidFill>
                  <a:schemeClr val="bg1"/>
                </a:solidFill>
              </a:rPr>
              <a:t> Test with Inert EEDs</a:t>
            </a:r>
            <a:r>
              <a:rPr lang="en-GB" sz="2600" dirty="0">
                <a:solidFill>
                  <a:schemeClr val="bg1"/>
                </a:solidFill>
              </a:rPr>
              <a:t>: Validate the setup using inert EEDs to simulate real-world conditions.</a:t>
            </a:r>
          </a:p>
          <a:p>
            <a:pPr lvl="1">
              <a:buFont typeface="Arial" panose="020B0604020202020204" pitchFamily="34" charset="0"/>
              <a:buChar char="•"/>
            </a:pPr>
            <a:r>
              <a:rPr lang="en-GB" sz="2600" b="1" dirty="0">
                <a:solidFill>
                  <a:schemeClr val="bg1"/>
                </a:solidFill>
              </a:rPr>
              <a:t> Upgrade Equipment</a:t>
            </a:r>
            <a:r>
              <a:rPr lang="en-GB" sz="2600" dirty="0">
                <a:solidFill>
                  <a:schemeClr val="bg1"/>
                </a:solidFill>
              </a:rPr>
              <a:t>: Use a digital impulse generator for improved accuracy and control.</a:t>
            </a:r>
          </a:p>
          <a:p>
            <a:pPr lvl="1">
              <a:buFont typeface="Arial" panose="020B0604020202020204" pitchFamily="34" charset="0"/>
              <a:buChar char="•"/>
            </a:pPr>
            <a:r>
              <a:rPr lang="en-GB" sz="2600" b="1" dirty="0">
                <a:solidFill>
                  <a:schemeClr val="bg1"/>
                </a:solidFill>
              </a:rPr>
              <a:t> Formalise Methodology</a:t>
            </a:r>
            <a:r>
              <a:rPr lang="en-GB" sz="2600" dirty="0">
                <a:solidFill>
                  <a:schemeClr val="bg1"/>
                </a:solidFill>
              </a:rPr>
              <a:t>: Develop a standard protocol for resistor-based validation</a:t>
            </a:r>
          </a:p>
          <a:p>
            <a:endParaRPr lang="en-GB" sz="1200" b="1" dirty="0">
              <a:solidFill>
                <a:schemeClr val="bg1"/>
              </a:solidFill>
            </a:endParaRPr>
          </a:p>
          <a:p>
            <a:endParaRPr lang="en-GB" sz="1200" dirty="0">
              <a:solidFill>
                <a:schemeClr val="bg1"/>
              </a:solidFill>
            </a:endParaRPr>
          </a:p>
        </p:txBody>
      </p:sp>
      <p:sp>
        <p:nvSpPr>
          <p:cNvPr id="13" name="TextBox 12">
            <a:extLst>
              <a:ext uri="{FF2B5EF4-FFF2-40B4-BE49-F238E27FC236}">
                <a16:creationId xmlns:a16="http://schemas.microsoft.com/office/drawing/2014/main" id="{CE6F42AD-164B-D55C-9225-828087AE2441}"/>
              </a:ext>
            </a:extLst>
          </p:cNvPr>
          <p:cNvSpPr txBox="1"/>
          <p:nvPr/>
        </p:nvSpPr>
        <p:spPr>
          <a:xfrm>
            <a:off x="8687843" y="19207318"/>
            <a:ext cx="10270273" cy="1323439"/>
          </a:xfrm>
          <a:prstGeom prst="rect">
            <a:avLst/>
          </a:prstGeom>
          <a:noFill/>
        </p:spPr>
        <p:txBody>
          <a:bodyPr wrap="square" rtlCol="0">
            <a:spAutoFit/>
          </a:bodyPr>
          <a:lstStyle/>
          <a:p>
            <a:r>
              <a:rPr lang="en-GB" sz="2000" dirty="0">
                <a:solidFill>
                  <a:schemeClr val="bg1"/>
                </a:solidFill>
              </a:rPr>
              <a:t>References</a:t>
            </a:r>
          </a:p>
          <a:p>
            <a:r>
              <a:rPr lang="en-US" sz="2000" dirty="0">
                <a:solidFill>
                  <a:schemeClr val="bg1"/>
                </a:solidFill>
                <a:ea typeface="MS Mincho" panose="02020609040205080304" pitchFamily="49" charset="-128"/>
              </a:rPr>
              <a:t>[1] H.J.Langlie, "A Reliability test method for one shot items," Aeronutronic division Ford Motor Company, 1965</a:t>
            </a:r>
          </a:p>
          <a:p>
            <a:r>
              <a:rPr lang="en-US" sz="2000" dirty="0">
                <a:solidFill>
                  <a:schemeClr val="bg1"/>
                </a:solidFill>
                <a:ea typeface="MS Mincho" panose="02020609040205080304" pitchFamily="49" charset="-128"/>
              </a:rPr>
              <a:t>[2] Ministry of Defence, "Def Stan 59-114," Ministry of Defence, London, 2020</a:t>
            </a:r>
            <a:endParaRPr lang="en-GB" sz="2000" dirty="0">
              <a:solidFill>
                <a:schemeClr val="bg1"/>
              </a:solidFill>
            </a:endParaRPr>
          </a:p>
        </p:txBody>
      </p:sp>
      <p:sp>
        <p:nvSpPr>
          <p:cNvPr id="14" name="TextBox 13">
            <a:extLst>
              <a:ext uri="{FF2B5EF4-FFF2-40B4-BE49-F238E27FC236}">
                <a16:creationId xmlns:a16="http://schemas.microsoft.com/office/drawing/2014/main" id="{30014B5D-E663-9EB0-D19E-56BA6DB1540A}"/>
              </a:ext>
            </a:extLst>
          </p:cNvPr>
          <p:cNvSpPr txBox="1"/>
          <p:nvPr/>
        </p:nvSpPr>
        <p:spPr>
          <a:xfrm>
            <a:off x="966667" y="12405455"/>
            <a:ext cx="7613768" cy="7725192"/>
          </a:xfrm>
          <a:prstGeom prst="rect">
            <a:avLst/>
          </a:prstGeom>
          <a:noFill/>
        </p:spPr>
        <p:txBody>
          <a:bodyPr wrap="square" rtlCol="0">
            <a:spAutoFit/>
          </a:bodyPr>
          <a:lstStyle/>
          <a:p>
            <a:r>
              <a:rPr lang="en-GB" sz="2800" b="1" dirty="0">
                <a:solidFill>
                  <a:schemeClr val="bg1"/>
                </a:solidFill>
              </a:rPr>
              <a:t>2 - The requirements of characterization </a:t>
            </a:r>
          </a:p>
          <a:p>
            <a:r>
              <a:rPr lang="en-GB" sz="2600" dirty="0">
                <a:solidFill>
                  <a:schemeClr val="bg1"/>
                </a:solidFill>
              </a:rPr>
              <a:t>The characterisation of Electro Explosive Devices (EEDs) involves rigorous testing to ensure safety, reliability, and compliance with standards like Defence Standard (Def Stan) 59-114 [2]. This process includes subjecting EEDs to environmental conditioning (e.g., vibration, shock, and temperature cycling) followed by electrical testing to determine their response under operating and extreme conditions. A key aspect is partial characterisation, which focuses on electrical performance and statistical analysis using the Langlie method. This method identifies upper and lower firing limits, with tests conducted at varying stimulus levels to determine the device's reliability. Accurate and consistent delivery of electrical stimuli is critical, as improper testing environments can lead to false triggers, misfires, or safety risks. Validation of test equipment and processes is essential to ensure reliable results and avoid costly or dangerous errors</a:t>
            </a:r>
          </a:p>
        </p:txBody>
      </p:sp>
      <p:graphicFrame>
        <p:nvGraphicFramePr>
          <p:cNvPr id="19" name="Chart 18">
            <a:extLst>
              <a:ext uri="{FF2B5EF4-FFF2-40B4-BE49-F238E27FC236}">
                <a16:creationId xmlns:a16="http://schemas.microsoft.com/office/drawing/2014/main" id="{07028FC7-AB81-E96D-623D-A21361F64552}"/>
              </a:ext>
            </a:extLst>
          </p:cNvPr>
          <p:cNvGraphicFramePr>
            <a:graphicFrameLocks/>
          </p:cNvGraphicFramePr>
          <p:nvPr>
            <p:extLst>
              <p:ext uri="{D42A27DB-BD31-4B8C-83A1-F6EECF244321}">
                <p14:modId xmlns:p14="http://schemas.microsoft.com/office/powerpoint/2010/main" val="2586377071"/>
              </p:ext>
            </p:extLst>
          </p:nvPr>
        </p:nvGraphicFramePr>
        <p:xfrm>
          <a:off x="8844278" y="11921386"/>
          <a:ext cx="9848624" cy="6339285"/>
        </p:xfrm>
        <a:graphic>
          <a:graphicData uri="http://schemas.openxmlformats.org/drawingml/2006/chart">
            <c:chart xmlns:c="http://schemas.openxmlformats.org/drawingml/2006/chart" xmlns:r="http://schemas.openxmlformats.org/officeDocument/2006/relationships" r:id="rId5"/>
          </a:graphicData>
        </a:graphic>
      </p:graphicFrame>
      <p:sp>
        <p:nvSpPr>
          <p:cNvPr id="2" name="TextBox 1">
            <a:extLst>
              <a:ext uri="{FF2B5EF4-FFF2-40B4-BE49-F238E27FC236}">
                <a16:creationId xmlns:a16="http://schemas.microsoft.com/office/drawing/2014/main" id="{3FE8C626-3A66-7A75-6B19-330A8ECDD406}"/>
              </a:ext>
            </a:extLst>
          </p:cNvPr>
          <p:cNvSpPr txBox="1"/>
          <p:nvPr/>
        </p:nvSpPr>
        <p:spPr>
          <a:xfrm>
            <a:off x="11071224" y="10609782"/>
            <a:ext cx="5360987" cy="461665"/>
          </a:xfrm>
          <a:prstGeom prst="rect">
            <a:avLst/>
          </a:prstGeom>
          <a:noFill/>
        </p:spPr>
        <p:txBody>
          <a:bodyPr wrap="square" rtlCol="0">
            <a:spAutoFit/>
          </a:bodyPr>
          <a:lstStyle/>
          <a:p>
            <a:r>
              <a:rPr lang="en-GB" sz="2400" dirty="0">
                <a:solidFill>
                  <a:schemeClr val="bg1"/>
                </a:solidFill>
              </a:rPr>
              <a:t>Figure 1: Resistor in the test configuration</a:t>
            </a:r>
          </a:p>
        </p:txBody>
      </p:sp>
      <p:sp>
        <p:nvSpPr>
          <p:cNvPr id="4" name="TextBox 3">
            <a:extLst>
              <a:ext uri="{FF2B5EF4-FFF2-40B4-BE49-F238E27FC236}">
                <a16:creationId xmlns:a16="http://schemas.microsoft.com/office/drawing/2014/main" id="{76D60F88-8A68-4EA4-F789-6878E336AF91}"/>
              </a:ext>
            </a:extLst>
          </p:cNvPr>
          <p:cNvSpPr txBox="1"/>
          <p:nvPr/>
        </p:nvSpPr>
        <p:spPr>
          <a:xfrm>
            <a:off x="11071224" y="18460069"/>
            <a:ext cx="4293691" cy="461665"/>
          </a:xfrm>
          <a:prstGeom prst="rect">
            <a:avLst/>
          </a:prstGeom>
          <a:noFill/>
        </p:spPr>
        <p:txBody>
          <a:bodyPr wrap="square" rtlCol="0">
            <a:spAutoFit/>
          </a:bodyPr>
          <a:lstStyle/>
          <a:p>
            <a:r>
              <a:rPr lang="en-GB" sz="2400" dirty="0">
                <a:solidFill>
                  <a:schemeClr val="bg1"/>
                </a:solidFill>
              </a:rPr>
              <a:t>Figure 2:Consistency test results</a:t>
            </a:r>
          </a:p>
        </p:txBody>
      </p:sp>
    </p:spTree>
    <p:extLst>
      <p:ext uri="{BB962C8B-B14F-4D97-AF65-F5344CB8AC3E}">
        <p14:creationId xmlns:p14="http://schemas.microsoft.com/office/powerpoint/2010/main" val="137915383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EED6D22BB26DF4099032E6AC38CE0BF" ma:contentTypeVersion="18" ma:contentTypeDescription="Create a new document." ma:contentTypeScope="" ma:versionID="f93bf867cac43f482f811302bb002ba0">
  <xsd:schema xmlns:xsd="http://www.w3.org/2001/XMLSchema" xmlns:xs="http://www.w3.org/2001/XMLSchema" xmlns:p="http://schemas.microsoft.com/office/2006/metadata/properties" xmlns:ns2="68352aad-40b4-4aec-8e6e-c679e64a41fc" xmlns:ns3="2e941d48-133c-419f-a027-d65a26d0a538" xmlns:ns4="3a4d717d-0150-4960-bfcd-bd49370071d3" xmlns:ns5="04738c6d-ecc8-46f1-821f-82e308eab3d9" targetNamespace="http://schemas.microsoft.com/office/2006/metadata/properties" ma:root="true" ma:fieldsID="4aa9fbb6dbdaa96505042e385acc80e6" ns2:_="" ns3:_="" ns4:_="" ns5:_="">
    <xsd:import namespace="68352aad-40b4-4aec-8e6e-c679e64a41fc"/>
    <xsd:import namespace="2e941d48-133c-419f-a027-d65a26d0a538"/>
    <xsd:import namespace="3a4d717d-0150-4960-bfcd-bd49370071d3"/>
    <xsd:import namespace="04738c6d-ecc8-46f1-821f-82e308eab3d9"/>
    <xsd:element name="properties">
      <xsd:complexType>
        <xsd:sequence>
          <xsd:element name="documentManagement">
            <xsd:complexType>
              <xsd:all>
                <xsd:element ref="ns2:MediaServiceMetadata" minOccurs="0"/>
                <xsd:element ref="ns2:MediaServiceFastMetadata" minOccurs="0"/>
                <xsd:element ref="ns2:MediaServiceAutoTags" minOccurs="0"/>
                <xsd:element ref="ns3:SharedWithUsers" minOccurs="0"/>
                <xsd:element ref="ns3:SharedWithDetails" minOccurs="0"/>
                <xsd:element ref="ns2:MediaServiceDateTaken" minOccurs="0"/>
                <xsd:element ref="ns4:_dlc_DocId" minOccurs="0"/>
                <xsd:element ref="ns4:_dlc_DocIdUrl" minOccurs="0"/>
                <xsd:element ref="ns4:_dlc_DocIdPersistId" minOccurs="0"/>
                <xsd:element ref="ns2:MediaServiceAutoKeyPoints" minOccurs="0"/>
                <xsd:element ref="ns2:MediaServiceKeyPoints" minOccurs="0"/>
                <xsd:element ref="ns2:MediaLengthInSeconds" minOccurs="0"/>
                <xsd:element ref="ns2:MediaServiceObjectDetectorVersions" minOccurs="0"/>
                <xsd:element ref="ns2:MediaServiceGenerationTime" minOccurs="0"/>
                <xsd:element ref="ns2:MediaServiceEventHashCode" minOccurs="0"/>
                <xsd:element ref="ns2:MediaServiceSearchProperties" minOccurs="0"/>
                <xsd:element ref="ns2:lcf76f155ced4ddcb4097134ff3c332f" minOccurs="0"/>
                <xsd:element ref="ns5: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352aad-40b4-4aec-8e6e-c679e64a41f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lcf76f155ced4ddcb4097134ff3c332f" ma:index="25" nillable="true" ma:taxonomy="true" ma:internalName="lcf76f155ced4ddcb4097134ff3c332f" ma:taxonomyFieldName="MediaServiceImageTags" ma:displayName="Image Tags" ma:readOnly="false" ma:fieldId="{5cf76f15-5ced-4ddc-b409-7134ff3c332f}" ma:taxonomyMulti="true" ma:sspId="a9ff0b8c-5d72-4038-b2cd-f57bf310c636" ma:termSetId="09814cd3-568e-fe90-9814-8d621ff8fb84" ma:anchorId="fba54fb3-c3e1-fe81-a776-ca4b69148c4d" ma:open="true" ma:isKeyword="false">
      <xsd:complexType>
        <xsd:sequence>
          <xsd:element ref="pc:Terms" minOccurs="0" maxOccurs="1"/>
        </xsd:sequence>
      </xsd:complexType>
    </xsd:element>
    <xsd:element name="MediaServiceOCR" ma:index="27" nillable="true" ma:displayName="Extracted Text" ma:internalName="MediaServiceOCR" ma:readOnly="true">
      <xsd:simpleType>
        <xsd:restriction base="dms:Note">
          <xsd:maxLength value="255"/>
        </xsd:restriction>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e941d48-133c-419f-a027-d65a26d0a53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4d717d-0150-4960-bfcd-bd49370071d3" elementFormDefault="qualified">
    <xsd:import namespace="http://schemas.microsoft.com/office/2006/documentManagement/types"/>
    <xsd:import namespace="http://schemas.microsoft.com/office/infopath/2007/PartnerControls"/>
    <xsd:element name="_dlc_DocId" ma:index="14" nillable="true" ma:displayName="Document ID Value" ma:description="The value of the document ID assigned to this item." ma:indexed="true" ma:internalName="_dlc_DocId" ma:readOnly="true">
      <xsd:simpleType>
        <xsd:restriction base="dms:Text"/>
      </xsd:simpleType>
    </xsd:element>
    <xsd:element name="_dlc_DocIdUrl" ma:index="1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4738c6d-ecc8-46f1-821f-82e308eab3d9" elementFormDefault="qualified">
    <xsd:import namespace="http://schemas.microsoft.com/office/2006/documentManagement/types"/>
    <xsd:import namespace="http://schemas.microsoft.com/office/infopath/2007/PartnerControls"/>
    <xsd:element name="TaxCatchAll" ma:index="26" nillable="true" ma:displayName="Taxonomy Catch All Column" ma:hidden="true" ma:list="{4dd135ed-584b-4cdc-9a3d-6757502c40a3}" ma:internalName="TaxCatchAll" ma:showField="CatchAllData" ma:web="3a4d717d-0150-4960-bfcd-bd49370071d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68352aad-40b4-4aec-8e6e-c679e64a41fc">
      <Terms xmlns="http://schemas.microsoft.com/office/infopath/2007/PartnerControls"/>
    </lcf76f155ced4ddcb4097134ff3c332f>
    <TaxCatchAll xmlns="04738c6d-ecc8-46f1-821f-82e308eab3d9" xsi:nil="true"/>
    <_dlc_DocId xmlns="3a4d717d-0150-4960-bfcd-bd49370071d3">DESMNETHUB-372225207-2063</_dlc_DocId>
    <_dlc_DocIdUrl xmlns="3a4d717d-0150-4960-bfcd-bd49370071d3">
      <Url>https://modgovuk.sharepoint.com/teams/5020/Library/_layouts/15/DocIdRedir.aspx?ID=DESMNETHUB-372225207-2063</Url>
      <Description>DESMNETHUB-372225207-2063</Description>
    </_dlc_DocIdUrl>
  </documentManagement>
</p:properties>
</file>

<file path=customXml/itemProps1.xml><?xml version="1.0" encoding="utf-8"?>
<ds:datastoreItem xmlns:ds="http://schemas.openxmlformats.org/officeDocument/2006/customXml" ds:itemID="{5795018F-D8A1-4335-9E56-C872265CC8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8352aad-40b4-4aec-8e6e-c679e64a41fc"/>
    <ds:schemaRef ds:uri="2e941d48-133c-419f-a027-d65a26d0a538"/>
    <ds:schemaRef ds:uri="3a4d717d-0150-4960-bfcd-bd49370071d3"/>
    <ds:schemaRef ds:uri="04738c6d-ecc8-46f1-821f-82e308eab3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C0AAE4-FE3C-4D6F-95F5-BADF757222E3}">
  <ds:schemaRefs>
    <ds:schemaRef ds:uri="http://schemas.microsoft.com/sharepoint/events"/>
  </ds:schemaRefs>
</ds:datastoreItem>
</file>

<file path=customXml/itemProps3.xml><?xml version="1.0" encoding="utf-8"?>
<ds:datastoreItem xmlns:ds="http://schemas.openxmlformats.org/officeDocument/2006/customXml" ds:itemID="{B47AFDEF-50BD-4EE3-B817-2E070B76D0FE}">
  <ds:schemaRefs>
    <ds:schemaRef ds:uri="http://schemas.microsoft.com/sharepoint/v3/contenttype/forms"/>
  </ds:schemaRefs>
</ds:datastoreItem>
</file>

<file path=customXml/itemProps4.xml><?xml version="1.0" encoding="utf-8"?>
<ds:datastoreItem xmlns:ds="http://schemas.openxmlformats.org/officeDocument/2006/customXml" ds:itemID="{FF7FF399-D17B-4002-B34B-6DEB8CDB01C7}">
  <ds:schemaRefs>
    <ds:schemaRef ds:uri="http://schemas.microsoft.com/office/2006/metadata/properties"/>
    <ds:schemaRef ds:uri="025e213c-cae3-48d2-b2f5-13fe415ca476"/>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22f66270-da37-42f6-88f2-4c8d1ec94078"/>
    <ds:schemaRef ds:uri="http://www.w3.org/XML/1998/namespace"/>
    <ds:schemaRef ds:uri="http://purl.org/dc/dcmitype/"/>
    <ds:schemaRef ds:uri="68352aad-40b4-4aec-8e6e-c679e64a41fc"/>
    <ds:schemaRef ds:uri="04738c6d-ecc8-46f1-821f-82e308eab3d9"/>
    <ds:schemaRef ds:uri="3a4d717d-0150-4960-bfcd-bd49370071d3"/>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3767</TotalTime>
  <Words>702</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MS Mincho</vt:lpstr>
      <vt:lpstr>Arial</vt:lpstr>
      <vt:lpstr>Calibri</vt:lpstr>
      <vt:lpstr>Calibri Light</vt:lpstr>
      <vt:lpstr>Office 2013 - 2022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Fincham, Mark Mr (DES CEO-CorpComms-Strat Comms 1)</dc:creator>
  <cp:lastModifiedBy>Smith, Jacob (DES Eng-OME-147)</cp:lastModifiedBy>
  <cp:revision>11</cp:revision>
  <dcterms:created xsi:type="dcterms:W3CDTF">2024-09-30T12:37:46Z</dcterms:created>
  <dcterms:modified xsi:type="dcterms:W3CDTF">2025-08-08T09:45:21Z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0x0101002EED6D22BB26DF4099032E6AC38CE0BF</vt:lpwstr>
  </property>
  <property fmtid="{D5CDD505-2E9C-101B-9397-08002B2CF9AE}" pid="3" name="MediaServiceImageTags">
    <vt:lpwstr/>
  </property>
  <property fmtid="{D5CDD505-2E9C-101B-9397-08002B2CF9AE}" pid="4" name="_dlc_DocIdItemGuid">
    <vt:lpwstr>c3f52b11-7892-458c-bf14-5a8671843d94</vt:lpwstr>
  </property>
  <property fmtid="{D5CDD505-2E9C-101B-9397-08002B2CF9AE}" pid="5" name="MSIP_Label_8e28611e-2819-430a-bdf7-3581be6cbbdd_Enabled">
    <vt:lpwstr>true</vt:lpwstr>
  </property>
  <property fmtid="{D5CDD505-2E9C-101B-9397-08002B2CF9AE}" pid="6" name="MSIP_Label_8e28611e-2819-430a-bdf7-3581be6cbbdd_SetDate">
    <vt:lpwstr>2025-07-22T13:02:31Z</vt:lpwstr>
  </property>
  <property fmtid="{D5CDD505-2E9C-101B-9397-08002B2CF9AE}" pid="7" name="MSIP_Label_8e28611e-2819-430a-bdf7-3581be6cbbdd_Method">
    <vt:lpwstr>Privileged</vt:lpwstr>
  </property>
  <property fmtid="{D5CDD505-2E9C-101B-9397-08002B2CF9AE}" pid="8" name="MSIP_Label_8e28611e-2819-430a-bdf7-3581be6cbbdd_Name">
    <vt:lpwstr>MOD-1-NWR-‘NON-WORK  RELATED’</vt:lpwstr>
  </property>
  <property fmtid="{D5CDD505-2E9C-101B-9397-08002B2CF9AE}" pid="9" name="MSIP_Label_8e28611e-2819-430a-bdf7-3581be6cbbdd_SiteId">
    <vt:lpwstr>be7760ed-5953-484b-ae95-d0a16dfa09e5</vt:lpwstr>
  </property>
  <property fmtid="{D5CDD505-2E9C-101B-9397-08002B2CF9AE}" pid="10" name="MSIP_Label_8e28611e-2819-430a-bdf7-3581be6cbbdd_ActionId">
    <vt:lpwstr>d9bcf34c-171c-45fb-8c7c-14b701e20614</vt:lpwstr>
  </property>
  <property fmtid="{D5CDD505-2E9C-101B-9397-08002B2CF9AE}" pid="11" name="MSIP_Label_8e28611e-2819-430a-bdf7-3581be6cbbdd_ContentBits">
    <vt:lpwstr>0</vt:lpwstr>
  </property>
</Properties>
</file>