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0" r:id="rId4"/>
    <p:sldId id="262" r:id="rId5"/>
    <p:sldId id="256" r:id="rId6"/>
    <p:sldId id="265" r:id="rId7"/>
    <p:sldId id="264" r:id="rId8"/>
    <p:sldId id="259" r:id="rId9"/>
    <p:sldId id="266" r:id="rId10"/>
    <p:sldId id="271" r:id="rId11"/>
    <p:sldId id="269" r:id="rId12"/>
    <p:sldId id="268" r:id="rId13"/>
    <p:sldId id="270" r:id="rId14"/>
    <p:sldId id="267" r:id="rId15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754A8-A1C0-32AC-F34F-D90717214396}" v="617" dt="2023-11-10T14:42:45.901"/>
    <p1510:client id="{44C5A377-8E61-0F9A-28F1-003D2982703E}" v="3" dt="2023-11-12T19:17:09.857"/>
    <p1510:client id="{630B3053-86B6-AA92-640D-8C93108B9C69}" v="676" dt="2023-11-10T22:46:01.531"/>
    <p1510:client id="{6C659E45-8496-84D7-311F-3B1BF12538ED}" v="153" dt="2023-11-12T19:04:00.894"/>
    <p1510:client id="{7BD0CE1F-9576-0137-04A1-0C0BE2BE030F}" v="5" dt="2023-11-11T22:00:31.532"/>
    <p1510:client id="{7E4B17BF-46A4-C484-11B3-21551113BE6A}" v="978" dt="2023-11-11T21:59:22.425"/>
    <p1510:client id="{9888E539-CEB8-4903-A6E2-26D14B282087}" v="604" dt="2023-11-08T22:31:09.284"/>
    <p1510:client id="{FA908D2E-07E8-DD8A-56AC-0A307E145454}" v="372" dt="2023-11-10T13:45:16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6C659E45-8496-84D7-311F-3B1BF12538ED}"/>
    <pc:docChg chg="addSld delSld modSld sldOrd">
      <pc:chgData name="Paulina Skoczek (2219392)" userId="S::2219392@student.uwtsd.ac.uk::297149ff-17fc-4bf9-ac60-a7f756fa3a7e" providerId="AD" clId="Web-{6C659E45-8496-84D7-311F-3B1BF12538ED}" dt="2023-11-12T19:04:00.831" v="493" actId="1076"/>
      <pc:docMkLst>
        <pc:docMk/>
      </pc:docMkLst>
      <pc:sldChg chg="addSp delSp modSp">
        <pc:chgData name="Paulina Skoczek (2219392)" userId="S::2219392@student.uwtsd.ac.uk::297149ff-17fc-4bf9-ac60-a7f756fa3a7e" providerId="AD" clId="Web-{6C659E45-8496-84D7-311F-3B1BF12538ED}" dt="2023-11-12T18:14:17.026" v="3"/>
        <pc:sldMkLst>
          <pc:docMk/>
          <pc:sldMk cId="4097167833" sldId="257"/>
        </pc:sldMkLst>
        <pc:picChg chg="add del mod">
          <ac:chgData name="Paulina Skoczek (2219392)" userId="S::2219392@student.uwtsd.ac.uk::297149ff-17fc-4bf9-ac60-a7f756fa3a7e" providerId="AD" clId="Web-{6C659E45-8496-84D7-311F-3B1BF12538ED}" dt="2023-11-12T18:14:17.026" v="3"/>
          <ac:picMkLst>
            <pc:docMk/>
            <pc:sldMk cId="4097167833" sldId="257"/>
            <ac:picMk id="3" creationId="{38B7BD19-866F-2A01-D5F6-5E518427964A}"/>
          </ac:picMkLst>
        </pc:picChg>
      </pc:sldChg>
      <pc:sldChg chg="del">
        <pc:chgData name="Paulina Skoczek (2219392)" userId="S::2219392@student.uwtsd.ac.uk::297149ff-17fc-4bf9-ac60-a7f756fa3a7e" providerId="AD" clId="Web-{6C659E45-8496-84D7-311F-3B1BF12538ED}" dt="2023-11-12T18:18:18.467" v="64"/>
        <pc:sldMkLst>
          <pc:docMk/>
          <pc:sldMk cId="3405999377" sldId="263"/>
        </pc:sldMkLst>
      </pc:sldChg>
      <pc:sldChg chg="modSp">
        <pc:chgData name="Paulina Skoczek (2219392)" userId="S::2219392@student.uwtsd.ac.uk::297149ff-17fc-4bf9-ac60-a7f756fa3a7e" providerId="AD" clId="Web-{6C659E45-8496-84D7-311F-3B1BF12538ED}" dt="2023-11-12T18:18:04.405" v="63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6C659E45-8496-84D7-311F-3B1BF12538ED}" dt="2023-11-12T18:17:58.811" v="61" actId="20577"/>
          <ac:spMkLst>
            <pc:docMk/>
            <pc:sldMk cId="2179344150" sldId="266"/>
            <ac:spMk id="23" creationId="{24ECE64E-ACA3-7F3A-3FB6-25144A6E9CBB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7:57.280" v="60" actId="20577"/>
          <ac:spMkLst>
            <pc:docMk/>
            <pc:sldMk cId="2179344150" sldId="266"/>
            <ac:spMk id="25" creationId="{4931CE9C-1640-A076-C419-329036C39A01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7:52.123" v="57" actId="20577"/>
          <ac:spMkLst>
            <pc:docMk/>
            <pc:sldMk cId="2179344150" sldId="266"/>
            <ac:spMk id="29" creationId="{350E3BB7-266C-12A4-AF39-D2F372B0B2C6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8:01.123" v="62" actId="20577"/>
          <ac:spMkLst>
            <pc:docMk/>
            <pc:sldMk cId="2179344150" sldId="266"/>
            <ac:spMk id="31" creationId="{C88DBF27-C1C4-2E4E-4114-DB0182ED80B0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8:04.405" v="63" actId="20577"/>
          <ac:spMkLst>
            <pc:docMk/>
            <pc:sldMk cId="2179344150" sldId="266"/>
            <ac:spMk id="34" creationId="{BA4C49E9-950C-0EE5-8192-1285B5E11473}"/>
          </ac:spMkLst>
        </pc:spChg>
        <pc:picChg chg="mod">
          <ac:chgData name="Paulina Skoczek (2219392)" userId="S::2219392@student.uwtsd.ac.uk::297149ff-17fc-4bf9-ac60-a7f756fa3a7e" providerId="AD" clId="Web-{6C659E45-8496-84D7-311F-3B1BF12538ED}" dt="2023-11-12T18:17:55.108" v="59" actId="1076"/>
          <ac:picMkLst>
            <pc:docMk/>
            <pc:sldMk cId="2179344150" sldId="266"/>
            <ac:picMk id="33" creationId="{05AF91C7-2C00-A460-5DE6-B4CC545563C7}"/>
          </ac:picMkLst>
        </pc:picChg>
      </pc:sldChg>
      <pc:sldChg chg="modSp">
        <pc:chgData name="Paulina Skoczek (2219392)" userId="S::2219392@student.uwtsd.ac.uk::297149ff-17fc-4bf9-ac60-a7f756fa3a7e" providerId="AD" clId="Web-{6C659E45-8496-84D7-311F-3B1BF12538ED}" dt="2023-11-12T18:17:19.763" v="55" actId="20577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6C659E45-8496-84D7-311F-3B1BF12538ED}" dt="2023-11-12T18:17:19.763" v="55" actId="20577"/>
          <ac:spMkLst>
            <pc:docMk/>
            <pc:sldMk cId="3821793144" sldId="267"/>
            <ac:spMk id="3" creationId="{E005AFE5-6198-8159-5E2D-DBDF0F049BB1}"/>
          </ac:spMkLst>
        </pc:spChg>
      </pc:sldChg>
      <pc:sldChg chg="modSp">
        <pc:chgData name="Paulina Skoczek (2219392)" userId="S::2219392@student.uwtsd.ac.uk::297149ff-17fc-4bf9-ac60-a7f756fa3a7e" providerId="AD" clId="Web-{6C659E45-8496-84D7-311F-3B1BF12538ED}" dt="2023-11-12T18:17:40.389" v="56" actId="20577"/>
        <pc:sldMkLst>
          <pc:docMk/>
          <pc:sldMk cId="1707474559" sldId="268"/>
        </pc:sldMkLst>
        <pc:spChg chg="mod">
          <ac:chgData name="Paulina Skoczek (2219392)" userId="S::2219392@student.uwtsd.ac.uk::297149ff-17fc-4bf9-ac60-a7f756fa3a7e" providerId="AD" clId="Web-{6C659E45-8496-84D7-311F-3B1BF12538ED}" dt="2023-11-12T18:17:40.389" v="56" actId="20577"/>
          <ac:spMkLst>
            <pc:docMk/>
            <pc:sldMk cId="1707474559" sldId="268"/>
            <ac:spMk id="12" creationId="{F3E90E16-1AE7-B62B-17A8-0826F9C17C94}"/>
          </ac:spMkLst>
        </pc:spChg>
      </pc:sldChg>
      <pc:sldChg chg="modSp">
        <pc:chgData name="Paulina Skoczek (2219392)" userId="S::2219392@student.uwtsd.ac.uk::297149ff-17fc-4bf9-ac60-a7f756fa3a7e" providerId="AD" clId="Web-{6C659E45-8496-84D7-311F-3B1BF12538ED}" dt="2023-11-12T19:04:00.831" v="493" actId="1076"/>
        <pc:sldMkLst>
          <pc:docMk/>
          <pc:sldMk cId="3286067390" sldId="270"/>
        </pc:sldMkLst>
        <pc:spChg chg="mod">
          <ac:chgData name="Paulina Skoczek (2219392)" userId="S::2219392@student.uwtsd.ac.uk::297149ff-17fc-4bf9-ac60-a7f756fa3a7e" providerId="AD" clId="Web-{6C659E45-8496-84D7-311F-3B1BF12538ED}" dt="2023-11-12T19:03:57.941" v="492" actId="20577"/>
          <ac:spMkLst>
            <pc:docMk/>
            <pc:sldMk cId="3286067390" sldId="270"/>
            <ac:spMk id="2" creationId="{3C44BCAB-ADD4-13C1-4688-0A1DFA3B9BA3}"/>
          </ac:spMkLst>
        </pc:spChg>
        <pc:picChg chg="mod">
          <ac:chgData name="Paulina Skoczek (2219392)" userId="S::2219392@student.uwtsd.ac.uk::297149ff-17fc-4bf9-ac60-a7f756fa3a7e" providerId="AD" clId="Web-{6C659E45-8496-84D7-311F-3B1BF12538ED}" dt="2023-11-12T19:04:00.831" v="493" actId="1076"/>
          <ac:picMkLst>
            <pc:docMk/>
            <pc:sldMk cId="3286067390" sldId="270"/>
            <ac:picMk id="5" creationId="{C8A0A096-497A-842D-F453-B35F739BEF6F}"/>
          </ac:picMkLst>
        </pc:picChg>
      </pc:sldChg>
      <pc:sldChg chg="addSp delSp modSp new ord">
        <pc:chgData name="Paulina Skoczek (2219392)" userId="S::2219392@student.uwtsd.ac.uk::297149ff-17fc-4bf9-ac60-a7f756fa3a7e" providerId="AD" clId="Web-{6C659E45-8496-84D7-311F-3B1BF12538ED}" dt="2023-11-12T19:02:59.893" v="476" actId="1076"/>
        <pc:sldMkLst>
          <pc:docMk/>
          <pc:sldMk cId="3413895185" sldId="271"/>
        </pc:sldMkLst>
        <pc:spChg chg="mod">
          <ac:chgData name="Paulina Skoczek (2219392)" userId="S::2219392@student.uwtsd.ac.uk::297149ff-17fc-4bf9-ac60-a7f756fa3a7e" providerId="AD" clId="Web-{6C659E45-8496-84D7-311F-3B1BF12538ED}" dt="2023-11-12T18:47:45.408" v="395" actId="20577"/>
          <ac:spMkLst>
            <pc:docMk/>
            <pc:sldMk cId="3413895185" sldId="271"/>
            <ac:spMk id="2" creationId="{818E259B-042F-EB40-02B4-07FEA14EB7CD}"/>
          </ac:spMkLst>
        </pc:spChg>
        <pc:spChg chg="del">
          <ac:chgData name="Paulina Skoczek (2219392)" userId="S::2219392@student.uwtsd.ac.uk::297149ff-17fc-4bf9-ac60-a7f756fa3a7e" providerId="AD" clId="Web-{6C659E45-8496-84D7-311F-3B1BF12538ED}" dt="2023-11-12T18:22:43.068" v="81"/>
          <ac:spMkLst>
            <pc:docMk/>
            <pc:sldMk cId="3413895185" sldId="271"/>
            <ac:spMk id="3" creationId="{CD83791E-C0D0-3BFE-6414-B0DF77E20C5D}"/>
          </ac:spMkLst>
        </pc:sp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2:55.209" v="83"/>
          <ac:graphicFrameMkLst>
            <pc:docMk/>
            <pc:sldMk cId="3413895185" sldId="271"/>
            <ac:graphicFrameMk id="4" creationId="{C1A76B51-CC58-A081-D828-49EDC516A39D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6:40.135" v="145"/>
          <ac:graphicFrameMkLst>
            <pc:docMk/>
            <pc:sldMk cId="3413895185" sldId="271"/>
            <ac:graphicFrameMk id="11" creationId="{23FF3B4C-8D18-80FB-9219-3CFA753391D7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6C659E45-8496-84D7-311F-3B1BF12538ED}" dt="2023-11-12T18:58:13.809" v="450"/>
          <ac:graphicFrameMkLst>
            <pc:docMk/>
            <pc:sldMk cId="3413895185" sldId="271"/>
            <ac:graphicFrameMk id="429" creationId="{C5253598-6082-247B-57F3-D04DCF5764A4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8:07.574" v="184"/>
          <ac:graphicFrameMkLst>
            <pc:docMk/>
            <pc:sldMk cId="3413895185" sldId="271"/>
            <ac:graphicFrameMk id="826" creationId="{28471944-D201-C21C-5C1D-81B766606C91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58:51.904" v="454"/>
          <ac:graphicFrameMkLst>
            <pc:docMk/>
            <pc:sldMk cId="3413895185" sldId="271"/>
            <ac:graphicFrameMk id="838" creationId="{99EEE5C8-E625-AA38-140F-B700239744CC}"/>
          </ac:graphicFrameMkLst>
        </pc:graphicFrameChg>
        <pc:graphicFrameChg chg="add mod">
          <ac:chgData name="Paulina Skoczek (2219392)" userId="S::2219392@student.uwtsd.ac.uk::297149ff-17fc-4bf9-ac60-a7f756fa3a7e" providerId="AD" clId="Web-{6C659E45-8496-84D7-311F-3B1BF12538ED}" dt="2023-11-12T19:02:59.893" v="476" actId="1076"/>
          <ac:graphicFrameMkLst>
            <pc:docMk/>
            <pc:sldMk cId="3413895185" sldId="271"/>
            <ac:graphicFrameMk id="3090" creationId="{464929C9-0B46-80F7-1E1C-E828E067BB8C}"/>
          </ac:graphicFrameMkLst>
        </pc:graphicFrameChg>
      </pc:sldChg>
      <pc:sldChg chg="addSp delSp modSp new del mod setBg">
        <pc:chgData name="Paulina Skoczek (2219392)" userId="S::2219392@student.uwtsd.ac.uk::297149ff-17fc-4bf9-ac60-a7f756fa3a7e" providerId="AD" clId="Web-{6C659E45-8496-84D7-311F-3B1BF12538ED}" dt="2023-11-12T19:03:02.612" v="477"/>
        <pc:sldMkLst>
          <pc:docMk/>
          <pc:sldMk cId="1318766485" sldId="272"/>
        </pc:sldMkLst>
        <pc:spChg chg="add del mod">
          <ac:chgData name="Paulina Skoczek (2219392)" userId="S::2219392@student.uwtsd.ac.uk::297149ff-17fc-4bf9-ac60-a7f756fa3a7e" providerId="AD" clId="Web-{6C659E45-8496-84D7-311F-3B1BF12538ED}" dt="2023-11-12T19:02:51.705" v="474"/>
          <ac:spMkLst>
            <pc:docMk/>
            <pc:sldMk cId="1318766485" sldId="272"/>
            <ac:spMk id="2" creationId="{7D23D600-90C1-14D1-2885-DBBC909EBB55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9:02:44.736" v="469"/>
          <ac:spMkLst>
            <pc:docMk/>
            <pc:sldMk cId="1318766485" sldId="272"/>
            <ac:spMk id="3" creationId="{B76FE0C9-8A55-F81D-99DE-44084D458298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7" creationId="{BB48116A-278A-4CC5-89D3-9DE8E8FF1245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10" creationId="{DB304A14-32D0-4873-B914-423ED7B8DAFD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12" creationId="{1D460C86-854F-4FB3-ABC2-E823D8FEB9DB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9:02:51.705" v="474"/>
          <ac:spMkLst>
            <pc:docMk/>
            <pc:sldMk cId="1318766485" sldId="272"/>
            <ac:spMk id="15" creationId="{E51BA4DF-2BD4-4EC2-B1DB-B27C8AC71864}"/>
          </ac:spMkLst>
        </pc:spChg>
        <pc:graphicFrameChg chg="add mod modGraphic">
          <ac:chgData name="Paulina Skoczek (2219392)" userId="S::2219392@student.uwtsd.ac.uk::297149ff-17fc-4bf9-ac60-a7f756fa3a7e" providerId="AD" clId="Web-{6C659E45-8496-84D7-311F-3B1BF12538ED}" dt="2023-11-12T19:02:51.705" v="474"/>
          <ac:graphicFrameMkLst>
            <pc:docMk/>
            <pc:sldMk cId="1318766485" sldId="272"/>
            <ac:graphicFrameMk id="4" creationId="{76A12E6D-EA70-DC4C-702D-966EA0B1A726}"/>
          </ac:graphicFrameMkLst>
        </pc:graphicFrameChg>
        <pc:graphicFrameChg chg="add del">
          <ac:chgData name="Paulina Skoczek (2219392)" userId="S::2219392@student.uwtsd.ac.uk::297149ff-17fc-4bf9-ac60-a7f756fa3a7e" providerId="AD" clId="Web-{6C659E45-8496-84D7-311F-3B1BF12538ED}" dt="2023-11-12T18:59:01.748" v="458"/>
          <ac:graphicFrameMkLst>
            <pc:docMk/>
            <pc:sldMk cId="1318766485" sldId="272"/>
            <ac:graphicFrameMk id="14" creationId="{76A12E6D-EA70-DC4C-702D-966EA0B1A726}"/>
          </ac:graphicFrameMkLst>
        </pc:graphicFrameChg>
        <pc:picChg chg="add del">
          <ac:chgData name="Paulina Skoczek (2219392)" userId="S::2219392@student.uwtsd.ac.uk::297149ff-17fc-4bf9-ac60-a7f756fa3a7e" providerId="AD" clId="Web-{6C659E45-8496-84D7-311F-3B1BF12538ED}" dt="2023-11-12T18:59:11.998" v="460"/>
          <ac:picMkLst>
            <pc:docMk/>
            <pc:sldMk cId="1318766485" sldId="272"/>
            <ac:picMk id="6" creationId="{8C16BADB-B23A-061D-D88B-C6B4861C1D70}"/>
          </ac:picMkLst>
        </pc:picChg>
        <pc:picChg chg="add del">
          <ac:chgData name="Paulina Skoczek (2219392)" userId="S::2219392@student.uwtsd.ac.uk::297149ff-17fc-4bf9-ac60-a7f756fa3a7e" providerId="AD" clId="Web-{6C659E45-8496-84D7-311F-3B1BF12538ED}" dt="2023-11-12T19:02:51.705" v="474"/>
          <ac:picMkLst>
            <pc:docMk/>
            <pc:sldMk cId="1318766485" sldId="272"/>
            <ac:picMk id="16" creationId="{E7D5DCAC-0AB0-E455-6E8E-06BF77A22ECF}"/>
          </ac:picMkLst>
        </pc:picChg>
      </pc:sldChg>
      <pc:sldChg chg="addSp delSp modSp new del">
        <pc:chgData name="Paulina Skoczek (2219392)" userId="S::2219392@student.uwtsd.ac.uk::297149ff-17fc-4bf9-ac60-a7f756fa3a7e" providerId="AD" clId="Web-{6C659E45-8496-84D7-311F-3B1BF12538ED}" dt="2023-11-12T18:58:23.732" v="451"/>
        <pc:sldMkLst>
          <pc:docMk/>
          <pc:sldMk cId="2807955741" sldId="272"/>
        </pc:sldMkLst>
        <pc:spChg chg="del">
          <ac:chgData name="Paulina Skoczek (2219392)" userId="S::2219392@student.uwtsd.ac.uk::297149ff-17fc-4bf9-ac60-a7f756fa3a7e" providerId="AD" clId="Web-{6C659E45-8496-84D7-311F-3B1BF12538ED}" dt="2023-11-12T18:54:53.150" v="416"/>
          <ac:spMkLst>
            <pc:docMk/>
            <pc:sldMk cId="2807955741" sldId="272"/>
            <ac:spMk id="3" creationId="{191FB5D5-C6B7-DA4A-1959-904A8B2E9BE1}"/>
          </ac:spMkLst>
        </pc:spChg>
        <pc:spChg chg="add mod">
          <ac:chgData name="Paulina Skoczek (2219392)" userId="S::2219392@student.uwtsd.ac.uk::297149ff-17fc-4bf9-ac60-a7f756fa3a7e" providerId="AD" clId="Web-{6C659E45-8496-84D7-311F-3B1BF12538ED}" dt="2023-11-12T18:55:51.666" v="438"/>
          <ac:spMkLst>
            <pc:docMk/>
            <pc:sldMk cId="2807955741" sldId="272"/>
            <ac:spMk id="270" creationId="{32AA35F9-C566-1120-F019-50B96CD98761}"/>
          </ac:spMkLst>
        </pc:spChg>
        <pc:graphicFrameChg chg="add del mod ord modGraphic">
          <ac:chgData name="Paulina Skoczek (2219392)" userId="S::2219392@student.uwtsd.ac.uk::297149ff-17fc-4bf9-ac60-a7f756fa3a7e" providerId="AD" clId="Web-{6C659E45-8496-84D7-311F-3B1BF12538ED}" dt="2023-11-12T18:55:51.666" v="438"/>
          <ac:graphicFrameMkLst>
            <pc:docMk/>
            <pc:sldMk cId="2807955741" sldId="272"/>
            <ac:graphicFrameMk id="4" creationId="{6F012EE0-8EDD-C069-3E6C-ADF0B4A5FCCB}"/>
          </ac:graphicFrameMkLst>
        </pc:graphicFrameChg>
      </pc:sldChg>
    </pc:docChg>
  </pc:docChgLst>
  <pc:docChgLst>
    <pc:chgData name="Paulina Skoczek (2219392)" userId="S::2219392@student.uwtsd.ac.uk::297149ff-17fc-4bf9-ac60-a7f756fa3a7e" providerId="AD" clId="Web-{9888E539-CEB8-4903-A6E2-26D14B282087}"/>
    <pc:docChg chg="addSld modSld sldOrd addMainMaster delMainMaster">
      <pc:chgData name="Paulina Skoczek (2219392)" userId="S::2219392@student.uwtsd.ac.uk::297149ff-17fc-4bf9-ac60-a7f756fa3a7e" providerId="AD" clId="Web-{9888E539-CEB8-4903-A6E2-26D14B282087}" dt="2023-11-08T22:31:09.284" v="600" actId="14100"/>
      <pc:docMkLst>
        <pc:docMk/>
      </pc:docMkLst>
      <pc:sldChg chg="addSp delSp modSp mod setBg modClrScheme chgLayout">
        <pc:chgData name="Paulina Skoczek (2219392)" userId="S::2219392@student.uwtsd.ac.uk::297149ff-17fc-4bf9-ac60-a7f756fa3a7e" providerId="AD" clId="Web-{9888E539-CEB8-4903-A6E2-26D14B282087}" dt="2023-11-08T21:48:10.904" v="347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9888E539-CEB8-4903-A6E2-26D14B282087}" dt="2023-11-08T21:48:10.904" v="347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9888E539-CEB8-4903-A6E2-26D14B282087}" dt="2023-11-08T21:07:46.027" v="66" actId="1076"/>
          <ac:spMkLst>
            <pc:docMk/>
            <pc:sldMk cId="650317164" sldId="256"/>
            <ac:spMk id="3" creationId="{00000000-0000-0000-0000-000000000000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06:38.682" v="56"/>
          <ac:spMkLst>
            <pc:docMk/>
            <pc:sldMk cId="650317164" sldId="256"/>
            <ac:spMk id="10" creationId="{6DA65B90-7B06-4499-91BA-CDDD36132481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06:38.682" v="56"/>
          <ac:spMkLst>
            <pc:docMk/>
            <pc:sldMk cId="650317164" sldId="256"/>
            <ac:spMk id="12" creationId="{9502469D-C562-48E3-ABA2-3CFA55C52684}"/>
          </ac:spMkLst>
        </pc:spChg>
        <pc:picChg chg="add del mod">
          <ac:chgData name="Paulina Skoczek (2219392)" userId="S::2219392@student.uwtsd.ac.uk::297149ff-17fc-4bf9-ac60-a7f756fa3a7e" providerId="AD" clId="Web-{9888E539-CEB8-4903-A6E2-26D14B282087}" dt="2023-11-08T21:01:08.392" v="35"/>
          <ac:picMkLst>
            <pc:docMk/>
            <pc:sldMk cId="650317164" sldId="256"/>
            <ac:picMk id="4" creationId="{D8268B05-71B7-BF9C-7755-A77695ED3446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1:35:15.618" v="293" actId="1076"/>
          <ac:picMkLst>
            <pc:docMk/>
            <pc:sldMk cId="650317164" sldId="256"/>
            <ac:picMk id="5" creationId="{65EF4132-F683-7788-E4C9-EC98C432868D}"/>
          </ac:picMkLst>
        </pc:pic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4" creationId="{6D4C177C-581F-4CC8-A686-0B6D25DC6A70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6" creationId="{BBDB03F3-936C-4FC9-8A4E-9ADA66A9809A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8" creationId="{6A4D2ECD-AFD1-4CDC-A480-F7968BEEBBFF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20" creationId="{88BDDCC8-814C-4997-A988-2D871A64A7F5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9888E539-CEB8-4903-A6E2-26D14B282087}" dt="2023-11-08T21:13:06.692" v="216" actId="20577"/>
        <pc:sldMkLst>
          <pc:docMk/>
          <pc:sldMk cId="4097167833" sldId="257"/>
        </pc:sldMkLst>
        <pc:spChg chg="add del mod">
          <ac:chgData name="Paulina Skoczek (2219392)" userId="S::2219392@student.uwtsd.ac.uk::297149ff-17fc-4bf9-ac60-a7f756fa3a7e" providerId="AD" clId="Web-{9888E539-CEB8-4903-A6E2-26D14B282087}" dt="2023-11-08T21:13:06.692" v="216" actId="20577"/>
          <ac:spMkLst>
            <pc:docMk/>
            <pc:sldMk cId="4097167833" sldId="257"/>
            <ac:spMk id="2" creationId="{0C0B585D-7256-E48E-CDD5-7995F574DB83}"/>
          </ac:spMkLst>
        </pc:spChg>
        <pc:spChg chg="del mod">
          <ac:chgData name="Paulina Skoczek (2219392)" userId="S::2219392@student.uwtsd.ac.uk::297149ff-17fc-4bf9-ac60-a7f756fa3a7e" providerId="AD" clId="Web-{9888E539-CEB8-4903-A6E2-26D14B282087}" dt="2023-11-08T21:08:17.106" v="81"/>
          <ac:spMkLst>
            <pc:docMk/>
            <pc:sldMk cId="4097167833" sldId="257"/>
            <ac:spMk id="3" creationId="{02B2F122-6476-C889-D65F-DB645BE10E36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9888E539-CEB8-4903-A6E2-26D14B282087}" dt="2023-11-08T22:31:09.284" v="600" actId="14100"/>
        <pc:sldMkLst>
          <pc:docMk/>
          <pc:sldMk cId="862326860" sldId="258"/>
        </pc:sldMkLst>
        <pc:spChg chg="add del mod ord">
          <ac:chgData name="Paulina Skoczek (2219392)" userId="S::2219392@student.uwtsd.ac.uk::297149ff-17fc-4bf9-ac60-a7f756fa3a7e" providerId="AD" clId="Web-{9888E539-CEB8-4903-A6E2-26D14B282087}" dt="2023-11-08T21:21:18.564" v="232"/>
          <ac:spMkLst>
            <pc:docMk/>
            <pc:sldMk cId="862326860" sldId="258"/>
            <ac:spMk id="2" creationId="{5513D6BB-4003-50A1-FAEF-7A8C81D7D86C}"/>
          </ac:spMkLst>
        </pc:spChg>
        <pc:spChg chg="del">
          <ac:chgData name="Paulina Skoczek (2219392)" userId="S::2219392@student.uwtsd.ac.uk::297149ff-17fc-4bf9-ac60-a7f756fa3a7e" providerId="AD" clId="Web-{9888E539-CEB8-4903-A6E2-26D14B282087}" dt="2023-11-08T21:18:31.700" v="218"/>
          <ac:spMkLst>
            <pc:docMk/>
            <pc:sldMk cId="862326860" sldId="258"/>
            <ac:spMk id="3" creationId="{4E0ED171-857E-DF9B-31A4-0E64206EEEFD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9:09.545" v="225"/>
          <ac:spMkLst>
            <pc:docMk/>
            <pc:sldMk cId="862326860" sldId="258"/>
            <ac:spMk id="6" creationId="{5513D6BB-4003-50A1-FAEF-7A8C81D7D86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8" creationId="{7CE91214-2DAE-F33B-06F7-266CC81B1709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9:09.545" v="225"/>
          <ac:spMkLst>
            <pc:docMk/>
            <pc:sldMk cId="862326860" sldId="258"/>
            <ac:spMk id="9" creationId="{37C89E4B-3C9F-44B9-8B86-D9E3D112D8E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11" creationId="{04812C46-200A-4DEB-A05E-3ED6C68C238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42.786" v="318"/>
          <ac:spMkLst>
            <pc:docMk/>
            <pc:sldMk cId="862326860" sldId="258"/>
            <ac:spMk id="12" creationId="{04812C46-200A-4DEB-A05E-3ED6C68C238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13" creationId="{D1EA859B-E555-4109-94F3-6700E046E008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42.786" v="318"/>
          <ac:spMkLst>
            <pc:docMk/>
            <pc:sldMk cId="862326860" sldId="258"/>
            <ac:spMk id="14" creationId="{D1EA859B-E555-4109-94F3-6700E046E008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41:38.519" v="307"/>
          <ac:spMkLst>
            <pc:docMk/>
            <pc:sldMk cId="862326860" sldId="258"/>
            <ac:spMk id="16" creationId="{5513D6BB-4003-50A1-FAEF-7A8C81D7D86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37:38.012" v="294"/>
          <ac:spMkLst>
            <pc:docMk/>
            <pc:sldMk cId="862326860" sldId="258"/>
            <ac:spMk id="17" creationId="{7CE91214-2DAE-F33B-06F7-266CC81B1709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38:42.733" v="297"/>
          <ac:spMkLst>
            <pc:docMk/>
            <pc:sldMk cId="862326860" sldId="258"/>
            <ac:spMk id="20" creationId="{0135CB41-23DB-0AA8-8693-F24CB525E856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41:20.096" v="301"/>
          <ac:spMkLst>
            <pc:docMk/>
            <pc:sldMk cId="862326860" sldId="258"/>
            <ac:spMk id="23" creationId="{8AE758C0-F915-6877-95CF-86F2657EA6E2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28" creationId="{7781C7C5-B252-0D11-601D-18CB312CE353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1" creationId="{F4F2FC05-7D27-410F-BDA9-ADF4831368C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4:56.508" v="323"/>
          <ac:spMkLst>
            <pc:docMk/>
            <pc:sldMk cId="862326860" sldId="258"/>
            <ac:spMk id="32" creationId="{42A4FC2C-047E-45A5-965D-8E1E3BF09BC6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3" creationId="{9080D120-BD54-46E1-BA37-82F5E8089E90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5" creationId="{81D83946-74FA-498A-AC80-9926F041B5C5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2:05:43.650" v="371"/>
          <ac:spMkLst>
            <pc:docMk/>
            <pc:sldMk cId="862326860" sldId="258"/>
            <ac:spMk id="36" creationId="{81C655F2-7E73-FCD6-D34A-7FF9033B3E4A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7" creationId="{5060D983-8B52-443A-8183-2A1DE05618B5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39" creationId="{21AC6A30-4F22-4C0F-B278-19C5B8A80C55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41" creationId="{BB4335AD-65B1-44E4-90AF-264024FE4BD2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2:27:34.184" v="518"/>
          <ac:spMkLst>
            <pc:docMk/>
            <pc:sldMk cId="862326860" sldId="258"/>
            <ac:spMk id="43" creationId="{AD2A4E2D-F322-94CD-4B96-494A01A76EEB}"/>
          </ac:spMkLst>
        </pc:spChg>
        <pc:spChg chg="add mod">
          <ac:chgData name="Paulina Skoczek (2219392)" userId="S::2219392@student.uwtsd.ac.uk::297149ff-17fc-4bf9-ac60-a7f756fa3a7e" providerId="AD" clId="Web-{9888E539-CEB8-4903-A6E2-26D14B282087}" dt="2023-11-08T22:29:53.235" v="574" actId="20577"/>
          <ac:spMkLst>
            <pc:docMk/>
            <pc:sldMk cId="862326860" sldId="258"/>
            <ac:spMk id="44" creationId="{042F5D48-F828-0F6B-2436-ED9CB56F21D4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46" creationId="{63F5877B-98C7-49DD-83AB-0F6F57CB6543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48" creationId="{4EA91930-66BC-4C41-B4F5-C31EB216F64B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0" creationId="{6313CF8F-B436-401E-9575-DE0F8E8B5B1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2" creationId="{2A38CFE9-C30A-4551-ACCB-D5808FBC39CD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4" creationId="{67EF550F-47CE-4FB2-9DAC-12AD835C833D}"/>
          </ac:spMkLst>
        </pc:spChg>
        <pc:spChg chg="add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56" creationId="{21AC6A30-4F22-4C0F-B278-19C5B8A80C55}"/>
          </ac:spMkLst>
        </pc:spChg>
        <pc:spChg chg="add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57" creationId="{BB4335AD-65B1-44E4-90AF-264024FE4BD2}"/>
          </ac:spMkLst>
        </pc:spChg>
        <pc:grpChg chg="add del">
          <ac:chgData name="Paulina Skoczek (2219392)" userId="S::2219392@student.uwtsd.ac.uk::297149ff-17fc-4bf9-ac60-a7f756fa3a7e" providerId="AD" clId="Web-{9888E539-CEB8-4903-A6E2-26D14B282087}" dt="2023-11-08T21:19:28.561" v="229"/>
          <ac:grpSpMkLst>
            <pc:docMk/>
            <pc:sldMk cId="862326860" sldId="258"/>
            <ac:grpSpMk id="15" creationId="{E0868B7F-2A7E-F846-B188-C396EA20D892}"/>
          </ac:grpSpMkLst>
        </pc:grpChg>
        <pc:picChg chg="add mod ord">
          <ac:chgData name="Paulina Skoczek (2219392)" userId="S::2219392@student.uwtsd.ac.uk::297149ff-17fc-4bf9-ac60-a7f756fa3a7e" providerId="AD" clId="Web-{9888E539-CEB8-4903-A6E2-26D14B282087}" dt="2023-11-08T22:30:32.017" v="582" actId="14100"/>
          <ac:picMkLst>
            <pc:docMk/>
            <pc:sldMk cId="862326860" sldId="258"/>
            <ac:picMk id="4" creationId="{B7A0D6CF-F5E8-8D1E-D4E4-E08FF295EC19}"/>
          </ac:picMkLst>
        </pc:picChg>
        <pc:picChg chg="add del mod ord">
          <ac:chgData name="Paulina Skoczek (2219392)" userId="S::2219392@student.uwtsd.ac.uk::297149ff-17fc-4bf9-ac60-a7f756fa3a7e" providerId="AD" clId="Web-{9888E539-CEB8-4903-A6E2-26D14B282087}" dt="2023-11-08T21:37:44.856" v="296"/>
          <ac:picMkLst>
            <pc:docMk/>
            <pc:sldMk cId="862326860" sldId="258"/>
            <ac:picMk id="5" creationId="{BB304BBF-55D9-AB31-8308-CC004AFE82C1}"/>
          </ac:picMkLst>
        </pc:picChg>
        <pc:picChg chg="add del mod ord">
          <ac:chgData name="Paulina Skoczek (2219392)" userId="S::2219392@student.uwtsd.ac.uk::297149ff-17fc-4bf9-ac60-a7f756fa3a7e" providerId="AD" clId="Web-{9888E539-CEB8-4903-A6E2-26D14B282087}" dt="2023-11-08T21:38:52.936" v="300"/>
          <ac:picMkLst>
            <pc:docMk/>
            <pc:sldMk cId="862326860" sldId="258"/>
            <ac:picMk id="21" creationId="{E2B0A2E4-001E-B9AF-EEF4-E4674B7899CB}"/>
          </ac:picMkLst>
        </pc:picChg>
        <pc:picChg chg="add mod ord">
          <ac:chgData name="Paulina Skoczek (2219392)" userId="S::2219392@student.uwtsd.ac.uk::297149ff-17fc-4bf9-ac60-a7f756fa3a7e" providerId="AD" clId="Web-{9888E539-CEB8-4903-A6E2-26D14B282087}" dt="2023-11-08T22:31:09.284" v="600" actId="14100"/>
          <ac:picMkLst>
            <pc:docMk/>
            <pc:sldMk cId="862326860" sldId="258"/>
            <ac:picMk id="24" creationId="{5DAF5EA9-E838-D797-A022-6E42A9C9F6C3}"/>
          </ac:picMkLst>
        </pc:picChg>
        <pc:picChg chg="add mod ord">
          <ac:chgData name="Paulina Skoczek (2219392)" userId="S::2219392@student.uwtsd.ac.uk::297149ff-17fc-4bf9-ac60-a7f756fa3a7e" providerId="AD" clId="Web-{9888E539-CEB8-4903-A6E2-26D14B282087}" dt="2023-11-08T22:30:58.377" v="599" actId="1076"/>
          <ac:picMkLst>
            <pc:docMk/>
            <pc:sldMk cId="862326860" sldId="258"/>
            <ac:picMk id="25" creationId="{0B12A881-6529-DA9C-2761-CC2CB441AE62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55.189" v="597" actId="1076"/>
          <ac:picMkLst>
            <pc:docMk/>
            <pc:sldMk cId="862326860" sldId="258"/>
            <ac:picMk id="26" creationId="{00AFFBF7-D8F5-303D-7B75-A9CD0AB0A945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11:00.674" v="387"/>
          <ac:picMkLst>
            <pc:docMk/>
            <pc:sldMk cId="862326860" sldId="258"/>
            <ac:picMk id="27" creationId="{2005AA85-2E72-ED65-5F76-6E252F1D6BAB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51.533" v="595" actId="1076"/>
          <ac:picMkLst>
            <pc:docMk/>
            <pc:sldMk cId="862326860" sldId="258"/>
            <ac:picMk id="30" creationId="{4872F482-4A35-BAC1-2EBA-EF0D806795A4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46.705" v="592" actId="1076"/>
          <ac:picMkLst>
            <pc:docMk/>
            <pc:sldMk cId="862326860" sldId="258"/>
            <ac:picMk id="34" creationId="{A3A989EF-4031-28D3-3383-CEA944C5F89A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24:20.710" v="489"/>
          <ac:picMkLst>
            <pc:docMk/>
            <pc:sldMk cId="862326860" sldId="258"/>
            <ac:picMk id="38" creationId="{E6BFBC8B-A9B3-3AA9-F27E-4DAEAB078666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36.501" v="584" actId="1076"/>
          <ac:picMkLst>
            <pc:docMk/>
            <pc:sldMk cId="862326860" sldId="258"/>
            <ac:picMk id="40" creationId="{DE9D671C-C507-93E2-8619-3FB8BDF8E2B9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42.455" v="589" actId="1076"/>
          <ac:picMkLst>
            <pc:docMk/>
            <pc:sldMk cId="862326860" sldId="258"/>
            <ac:picMk id="42" creationId="{B7D54765-5992-60BB-0D10-A6EF6B2870EA}"/>
          </ac:picMkLst>
        </pc:picChg>
        <pc:cxnChg chg="add del">
          <ac:chgData name="Paulina Skoczek (2219392)" userId="S::2219392@student.uwtsd.ac.uk::297149ff-17fc-4bf9-ac60-a7f756fa3a7e" providerId="AD" clId="Web-{9888E539-CEB8-4903-A6E2-26D14B282087}" dt="2023-11-08T21:19:09.545" v="225"/>
          <ac:cxnSpMkLst>
            <pc:docMk/>
            <pc:sldMk cId="862326860" sldId="258"/>
            <ac:cxnSpMk id="7" creationId="{AA2EAA10-076F-46BD-8F0F-B9A2FB77A85C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19:09.545" v="225"/>
          <ac:cxnSpMkLst>
            <pc:docMk/>
            <pc:sldMk cId="862326860" sldId="258"/>
            <ac:cxnSpMk id="10" creationId="{D891E407-403B-4764-86C9-33A56D3BCAA3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42:42.786" v="317"/>
          <ac:cxnSpMkLst>
            <pc:docMk/>
            <pc:sldMk cId="862326860" sldId="258"/>
            <ac:cxnSpMk id="29" creationId="{1C6AAE25-BD23-41B5-AAE4-1DA5898C2ADB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9888E539-CEB8-4903-A6E2-26D14B282087}" dt="2023-11-08T22:25:20.165" v="496" actId="1076"/>
        <pc:sldMkLst>
          <pc:docMk/>
          <pc:sldMk cId="2466739115" sldId="259"/>
        </pc:sldMkLst>
        <pc:spChg chg="mod">
          <ac:chgData name="Paulina Skoczek (2219392)" userId="S::2219392@student.uwtsd.ac.uk::297149ff-17fc-4bf9-ac60-a7f756fa3a7e" providerId="AD" clId="Web-{9888E539-CEB8-4903-A6E2-26D14B282087}" dt="2023-11-08T22:22:55.208" v="479" actId="20577"/>
          <ac:spMkLst>
            <pc:docMk/>
            <pc:sldMk cId="2466739115" sldId="259"/>
            <ac:spMk id="2" creationId="{52230366-58F2-F277-49FC-C18CC4CD07C3}"/>
          </ac:spMkLst>
        </pc:spChg>
        <pc:spChg chg="del">
          <ac:chgData name="Paulina Skoczek (2219392)" userId="S::2219392@student.uwtsd.ac.uk::297149ff-17fc-4bf9-ac60-a7f756fa3a7e" providerId="AD" clId="Web-{9888E539-CEB8-4903-A6E2-26D14B282087}" dt="2023-11-08T22:18:40.170" v="420"/>
          <ac:spMkLst>
            <pc:docMk/>
            <pc:sldMk cId="2466739115" sldId="259"/>
            <ac:spMk id="3" creationId="{87637ED6-E531-BDC9-80BD-4DBD57217903}"/>
          </ac:spMkLst>
        </pc:spChg>
        <pc:spChg chg="add mod">
          <ac:chgData name="Paulina Skoczek (2219392)" userId="S::2219392@student.uwtsd.ac.uk::297149ff-17fc-4bf9-ac60-a7f756fa3a7e" providerId="AD" clId="Web-{9888E539-CEB8-4903-A6E2-26D14B282087}" dt="2023-11-08T22:25:20.165" v="496" actId="1076"/>
          <ac:spMkLst>
            <pc:docMk/>
            <pc:sldMk cId="2466739115" sldId="259"/>
            <ac:spMk id="8" creationId="{063FEF10-F5B7-8D8E-D06D-A1636750738F}"/>
          </ac:spMkLst>
        </pc:spChg>
        <pc:picChg chg="add mod ord">
          <ac:chgData name="Paulina Skoczek (2219392)" userId="S::2219392@student.uwtsd.ac.uk::297149ff-17fc-4bf9-ac60-a7f756fa3a7e" providerId="AD" clId="Web-{9888E539-CEB8-4903-A6E2-26D14B282087}" dt="2023-11-08T22:20:43.283" v="431" actId="1076"/>
          <ac:picMkLst>
            <pc:docMk/>
            <pc:sldMk cId="2466739115" sldId="259"/>
            <ac:picMk id="4" creationId="{F3F5974F-ABB1-002E-7BBE-E1549BAB4379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19:58.094" v="425"/>
          <ac:picMkLst>
            <pc:docMk/>
            <pc:sldMk cId="2466739115" sldId="259"/>
            <ac:picMk id="5" creationId="{B101682D-E496-8ADB-22B0-4EBC0668556D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24:31.554" v="491" actId="1076"/>
          <ac:picMkLst>
            <pc:docMk/>
            <pc:sldMk cId="2466739115" sldId="259"/>
            <ac:picMk id="6" creationId="{4B28F44D-7430-FF1E-B35E-63FC063FC553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24:03.601" v="485"/>
          <ac:picMkLst>
            <pc:docMk/>
            <pc:sldMk cId="2466739115" sldId="259"/>
            <ac:picMk id="7" creationId="{C9EAD611-DBF6-C221-8AF5-52F14C502F43}"/>
          </ac:picMkLst>
        </pc:picChg>
      </pc:sldChg>
      <pc:sldMasterChg chg="add del addSldLayout delSldLayout">
        <pc:chgData name="Paulina Skoczek (2219392)" userId="S::2219392@student.uwtsd.ac.uk::297149ff-17fc-4bf9-ac60-a7f756fa3a7e" providerId="AD" clId="Web-{9888E539-CEB8-4903-A6E2-26D14B282087}" dt="2023-11-08T21:06:38.682" v="56"/>
        <pc:sldMasterMkLst>
          <pc:docMk/>
          <pc:sldMasterMk cId="3926633689" sldId="2147483648"/>
        </pc:sldMasterMkLst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391757436" sldId="2147483649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967380084" sldId="2147483650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3234121" sldId="2147483651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883036252" sldId="2147483652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961808292" sldId="2147483653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544797292" sldId="2147483654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850839136" sldId="2147483655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2715530444" sldId="2147483656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024906009" sldId="2147483657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2454508176" sldId="2147483658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340386666" sldId="2147483659"/>
          </pc:sldLayoutMkLst>
        </pc:sldLayoutChg>
      </pc:sldMasterChg>
      <pc:sldMasterChg chg="add del replId addSldLayout delSldLayout">
        <pc:chgData name="Paulina Skoczek (2219392)" userId="S::2219392@student.uwtsd.ac.uk::297149ff-17fc-4bf9-ac60-a7f756fa3a7e" providerId="AD" clId="Web-{9888E539-CEB8-4903-A6E2-26D14B282087}" dt="2023-11-08T21:06:38.682" v="56"/>
        <pc:sldMasterMkLst>
          <pc:docMk/>
          <pc:sldMasterMk cId="1250468541" sldId="2147483660"/>
        </pc:sldMasterMkLst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530546278" sldId="2147483661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888767735" sldId="2147483662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2221240452" sldId="2147483663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1338511803" sldId="2147483664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4023489" sldId="2147483665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20902035" sldId="2147483666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2434719213" sldId="2147483667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806453882" sldId="2147483668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1161597018" sldId="2147483669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155393760" sldId="2147483670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486030862" sldId="2147483671"/>
          </pc:sldLayoutMkLst>
        </pc:sldLayoutChg>
      </pc:sldMasterChg>
    </pc:docChg>
  </pc:docChgLst>
  <pc:docChgLst>
    <pc:chgData name="Paulina Skoczek (2219392)" userId="S::2219392@student.uwtsd.ac.uk::297149ff-17fc-4bf9-ac60-a7f756fa3a7e" providerId="AD" clId="Web-{0CA754A8-A1C0-32AC-F34F-D90717214396}"/>
    <pc:docChg chg="addSld modSld sldOrd">
      <pc:chgData name="Paulina Skoczek (2219392)" userId="S::2219392@student.uwtsd.ac.uk::297149ff-17fc-4bf9-ac60-a7f756fa3a7e" providerId="AD" clId="Web-{0CA754A8-A1C0-32AC-F34F-D90717214396}" dt="2023-11-10T14:42:32.947" v="400" actId="20577"/>
      <pc:docMkLst>
        <pc:docMk/>
      </pc:docMkLst>
      <pc:sldChg chg="ord">
        <pc:chgData name="Paulina Skoczek (2219392)" userId="S::2219392@student.uwtsd.ac.uk::297149ff-17fc-4bf9-ac60-a7f756fa3a7e" providerId="AD" clId="Web-{0CA754A8-A1C0-32AC-F34F-D90717214396}" dt="2023-11-10T13:48:15.023" v="0"/>
        <pc:sldMkLst>
          <pc:docMk/>
          <pc:sldMk cId="4097167833" sldId="257"/>
        </pc:sldMkLst>
      </pc:sldChg>
      <pc:sldChg chg="modSp">
        <pc:chgData name="Paulina Skoczek (2219392)" userId="S::2219392@student.uwtsd.ac.uk::297149ff-17fc-4bf9-ac60-a7f756fa3a7e" providerId="AD" clId="Web-{0CA754A8-A1C0-32AC-F34F-D90717214396}" dt="2023-11-10T14:42:32.947" v="400" actId="20577"/>
        <pc:sldMkLst>
          <pc:docMk/>
          <pc:sldMk cId="862326860" sldId="258"/>
        </pc:sldMkLst>
        <pc:spChg chg="mod">
          <ac:chgData name="Paulina Skoczek (2219392)" userId="S::2219392@student.uwtsd.ac.uk::297149ff-17fc-4bf9-ac60-a7f756fa3a7e" providerId="AD" clId="Web-{0CA754A8-A1C0-32AC-F34F-D90717214396}" dt="2023-11-10T14:42:32.947" v="400" actId="20577"/>
          <ac:spMkLst>
            <pc:docMk/>
            <pc:sldMk cId="862326860" sldId="258"/>
            <ac:spMk id="44" creationId="{042F5D48-F828-0F6B-2436-ED9CB56F21D4}"/>
          </ac:spMkLst>
        </pc:spChg>
      </pc:sldChg>
      <pc:sldChg chg="addSp modSp">
        <pc:chgData name="Paulina Skoczek (2219392)" userId="S::2219392@student.uwtsd.ac.uk::297149ff-17fc-4bf9-ac60-a7f756fa3a7e" providerId="AD" clId="Web-{0CA754A8-A1C0-32AC-F34F-D90717214396}" dt="2023-11-10T14:11:48.032" v="65" actId="20577"/>
        <pc:sldMkLst>
          <pc:docMk/>
          <pc:sldMk cId="2466739115" sldId="259"/>
        </pc:sldMkLst>
        <pc:spChg chg="mod">
          <ac:chgData name="Paulina Skoczek (2219392)" userId="S::2219392@student.uwtsd.ac.uk::297149ff-17fc-4bf9-ac60-a7f756fa3a7e" providerId="AD" clId="Web-{0CA754A8-A1C0-32AC-F34F-D90717214396}" dt="2023-11-10T14:11:48.032" v="65" actId="20577"/>
          <ac:spMkLst>
            <pc:docMk/>
            <pc:sldMk cId="2466739115" sldId="259"/>
            <ac:spMk id="2" creationId="{52230366-58F2-F277-49FC-C18CC4CD07C3}"/>
          </ac:spMkLst>
        </pc:spChg>
        <pc:spChg chg="add mod">
          <ac:chgData name="Paulina Skoczek (2219392)" userId="S::2219392@student.uwtsd.ac.uk::297149ff-17fc-4bf9-ac60-a7f756fa3a7e" providerId="AD" clId="Web-{0CA754A8-A1C0-32AC-F34F-D90717214396}" dt="2023-11-10T14:03:15.322" v="25" actId="20577"/>
          <ac:spMkLst>
            <pc:docMk/>
            <pc:sldMk cId="2466739115" sldId="259"/>
            <ac:spMk id="5" creationId="{F8A63B36-5B27-38CE-AB75-30A3D6759D9C}"/>
          </ac:spMkLst>
        </pc:spChg>
        <pc:cxnChg chg="add mod">
          <ac:chgData name="Paulina Skoczek (2219392)" userId="S::2219392@student.uwtsd.ac.uk::297149ff-17fc-4bf9-ac60-a7f756fa3a7e" providerId="AD" clId="Web-{0CA754A8-A1C0-32AC-F34F-D90717214396}" dt="2023-11-10T14:01:58.442" v="9"/>
          <ac:cxnSpMkLst>
            <pc:docMk/>
            <pc:sldMk cId="2466739115" sldId="259"/>
            <ac:cxnSpMk id="3" creationId="{90999859-4E12-3C4D-246A-57E409EE0771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0CA754A8-A1C0-32AC-F34F-D90717214396}" dt="2023-11-10T14:12:29.801" v="67"/>
        <pc:sldMkLst>
          <pc:docMk/>
          <pc:sldMk cId="3405999377" sldId="263"/>
        </pc:sldMkLst>
        <pc:spChg chg="mo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2" creationId="{B651F8C7-5FF9-CBC6-B7DC-00CE049C5FA1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07:19.794" v="27"/>
          <ac:spMkLst>
            <pc:docMk/>
            <pc:sldMk cId="3405999377" sldId="263"/>
            <ac:spMk id="3" creationId="{97FAD94F-13F1-11E1-B08C-315392D840E5}"/>
          </ac:spMkLst>
        </pc:spChg>
        <pc:spChg chg="add del mod">
          <ac:chgData name="Paulina Skoczek (2219392)" userId="S::2219392@student.uwtsd.ac.uk::297149ff-17fc-4bf9-ac60-a7f756fa3a7e" providerId="AD" clId="Web-{0CA754A8-A1C0-32AC-F34F-D90717214396}" dt="2023-11-10T14:07:47.389" v="32"/>
          <ac:spMkLst>
            <pc:docMk/>
            <pc:sldMk cId="3405999377" sldId="263"/>
            <ac:spMk id="6" creationId="{31BA2733-230A-7FB3-305F-78C13146AA96}"/>
          </ac:spMkLst>
        </pc:spChg>
        <pc:spChg chg="add del mo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9" creationId="{95C04695-A281-781E-5791-9633DCF4FC13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15" creationId="{C1DD1A8A-57D5-4A81-AD04-532B043C5611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17" creationId="{007891EC-4501-44ED-A8C8-B11B6DB767AB}"/>
          </ac:spMkLst>
        </pc:spChg>
        <pc:picChg chg="add del mod ord">
          <ac:chgData name="Paulina Skoczek (2219392)" userId="S::2219392@student.uwtsd.ac.uk::297149ff-17fc-4bf9-ac60-a7f756fa3a7e" providerId="AD" clId="Web-{0CA754A8-A1C0-32AC-F34F-D90717214396}" dt="2023-11-10T14:07:30.826" v="31"/>
          <ac:picMkLst>
            <pc:docMk/>
            <pc:sldMk cId="3405999377" sldId="263"/>
            <ac:picMk id="4" creationId="{45341B9C-9154-1E2C-5FD2-BFE6DD294BD7}"/>
          </ac:picMkLst>
        </pc:picChg>
        <pc:picChg chg="add del mod ord">
          <ac:chgData name="Paulina Skoczek (2219392)" userId="S::2219392@student.uwtsd.ac.uk::297149ff-17fc-4bf9-ac60-a7f756fa3a7e" providerId="AD" clId="Web-{0CA754A8-A1C0-32AC-F34F-D90717214396}" dt="2023-11-10T14:12:06.861" v="66"/>
          <ac:picMkLst>
            <pc:docMk/>
            <pc:sldMk cId="3405999377" sldId="263"/>
            <ac:picMk id="7" creationId="{70899851-7C5A-8550-DC7C-40C44483E8C8}"/>
          </ac:picMkLst>
        </pc:picChg>
        <pc:picChg chg="add">
          <ac:chgData name="Paulina Skoczek (2219392)" userId="S::2219392@student.uwtsd.ac.uk::297149ff-17fc-4bf9-ac60-a7f756fa3a7e" providerId="AD" clId="Web-{0CA754A8-A1C0-32AC-F34F-D90717214396}" dt="2023-11-10T14:12:29.801" v="67"/>
          <ac:picMkLst>
            <pc:docMk/>
            <pc:sldMk cId="3405999377" sldId="263"/>
            <ac:picMk id="11" creationId="{E409AADD-83C6-C69D-4B3E-1AD8CFD96986}"/>
          </ac:picMkLst>
        </pc:picChg>
      </pc:sldChg>
      <pc:sldChg chg="addSp delSp modSp new ord">
        <pc:chgData name="Paulina Skoczek (2219392)" userId="S::2219392@student.uwtsd.ac.uk::297149ff-17fc-4bf9-ac60-a7f756fa3a7e" providerId="AD" clId="Web-{0CA754A8-A1C0-32AC-F34F-D90717214396}" dt="2023-11-10T14:34:00.691" v="311"/>
        <pc:sldMkLst>
          <pc:docMk/>
          <pc:sldMk cId="3969679387" sldId="264"/>
        </pc:sldMkLst>
        <pc:spChg chg="mod">
          <ac:chgData name="Paulina Skoczek (2219392)" userId="S::2219392@student.uwtsd.ac.uk::297149ff-17fc-4bf9-ac60-a7f756fa3a7e" providerId="AD" clId="Web-{0CA754A8-A1C0-32AC-F34F-D90717214396}" dt="2023-11-10T14:11:36.672" v="64" actId="20577"/>
          <ac:spMkLst>
            <pc:docMk/>
            <pc:sldMk cId="3969679387" sldId="264"/>
            <ac:spMk id="2" creationId="{608D2B4E-4D64-0096-71F6-3CB1B11A7B7E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11:23.405" v="56"/>
          <ac:spMkLst>
            <pc:docMk/>
            <pc:sldMk cId="3969679387" sldId="264"/>
            <ac:spMk id="3" creationId="{7079A838-0B62-79A1-C442-D0A792723C99}"/>
          </ac:spMkLst>
        </pc:spChg>
        <pc:picChg chg="add mod">
          <ac:chgData name="Paulina Skoczek (2219392)" userId="S::2219392@student.uwtsd.ac.uk::297149ff-17fc-4bf9-ac60-a7f756fa3a7e" providerId="AD" clId="Web-{0CA754A8-A1C0-32AC-F34F-D90717214396}" dt="2023-11-10T14:28:00.556" v="306" actId="1076"/>
          <ac:picMkLst>
            <pc:docMk/>
            <pc:sldMk cId="3969679387" sldId="264"/>
            <ac:picMk id="5" creationId="{77ED7270-B035-7FE1-07F0-404B258E12E8}"/>
          </ac:picMkLst>
        </pc:picChg>
      </pc:sldChg>
      <pc:sldChg chg="addSp delSp modSp new mod ord setBg addAnim setClrOvrMap">
        <pc:chgData name="Paulina Skoczek (2219392)" userId="S::2219392@student.uwtsd.ac.uk::297149ff-17fc-4bf9-ac60-a7f756fa3a7e" providerId="AD" clId="Web-{0CA754A8-A1C0-32AC-F34F-D90717214396}" dt="2023-11-10T14:40:24.422" v="314"/>
        <pc:sldMkLst>
          <pc:docMk/>
          <pc:sldMk cId="3657623934" sldId="265"/>
        </pc:sldMkLst>
        <pc:spChg chg="del">
          <ac:chgData name="Paulina Skoczek (2219392)" userId="S::2219392@student.uwtsd.ac.uk::297149ff-17fc-4bf9-ac60-a7f756fa3a7e" providerId="AD" clId="Web-{0CA754A8-A1C0-32AC-F34F-D90717214396}" dt="2023-11-10T14:12:43.630" v="69"/>
          <ac:spMkLst>
            <pc:docMk/>
            <pc:sldMk cId="3657623934" sldId="265"/>
            <ac:spMk id="2" creationId="{F29982DE-1C62-8B9F-8DC5-8AC9063FC4BA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12:46.067" v="70"/>
          <ac:spMkLst>
            <pc:docMk/>
            <pc:sldMk cId="3657623934" sldId="265"/>
            <ac:spMk id="3" creationId="{B6C4B89D-3A90-7AB0-3574-631B954C9B59}"/>
          </ac:spMkLst>
        </pc:spChg>
        <pc:spChg chg="add ord">
          <ac:chgData name="Paulina Skoczek (2219392)" userId="S::2219392@student.uwtsd.ac.uk::297149ff-17fc-4bf9-ac60-a7f756fa3a7e" providerId="AD" clId="Web-{0CA754A8-A1C0-32AC-F34F-D90717214396}" dt="2023-11-10T14:20:29.914" v="235"/>
          <ac:spMkLst>
            <pc:docMk/>
            <pc:sldMk cId="3657623934" sldId="265"/>
            <ac:spMk id="5" creationId="{01575B27-F4B4-CA4C-CB03-71FA31D1C466}"/>
          </ac:spMkLst>
        </pc:spChg>
        <pc:spChg chg="add mod ord">
          <ac:chgData name="Paulina Skoczek (2219392)" userId="S::2219392@student.uwtsd.ac.uk::297149ff-17fc-4bf9-ac60-a7f756fa3a7e" providerId="AD" clId="Web-{0CA754A8-A1C0-32AC-F34F-D90717214396}" dt="2023-11-10T14:33:07.109" v="310" actId="1076"/>
          <ac:spMkLst>
            <pc:docMk/>
            <pc:sldMk cId="3657623934" sldId="265"/>
            <ac:spMk id="6" creationId="{ECBDE22B-90B9-14A0-8FE3-B4A547F9AEB3}"/>
          </ac:spMkLst>
        </pc:spChg>
        <pc:spChg chg="add del mod ord">
          <ac:chgData name="Paulina Skoczek (2219392)" userId="S::2219392@student.uwtsd.ac.uk::297149ff-17fc-4bf9-ac60-a7f756fa3a7e" providerId="AD" clId="Web-{0CA754A8-A1C0-32AC-F34F-D90717214396}" dt="2023-11-10T14:32:52.452" v="308"/>
          <ac:spMkLst>
            <pc:docMk/>
            <pc:sldMk cId="3657623934" sldId="265"/>
            <ac:spMk id="11" creationId="{8FFD4033-7D4A-7C5C-58C2-FD8BBBA5BF06}"/>
          </ac:spMkLst>
        </pc:spChg>
        <pc:spChg chg="add del">
          <ac:chgData name="Paulina Skoczek (2219392)" userId="S::2219392@student.uwtsd.ac.uk::297149ff-17fc-4bf9-ac60-a7f756fa3a7e" providerId="AD" clId="Web-{0CA754A8-A1C0-32AC-F34F-D90717214396}" dt="2023-11-10T14:21:22.246" v="252"/>
          <ac:spMkLst>
            <pc:docMk/>
            <pc:sldMk cId="3657623934" sldId="265"/>
            <ac:spMk id="15" creationId="{6113EC7C-368D-469A-9B5C-F3555B088E66}"/>
          </ac:spMkLst>
        </pc:spChg>
        <pc:spChg chg="add del">
          <ac:chgData name="Paulina Skoczek (2219392)" userId="S::2219392@student.uwtsd.ac.uk::297149ff-17fc-4bf9-ac60-a7f756fa3a7e" providerId="AD" clId="Web-{0CA754A8-A1C0-32AC-F34F-D90717214396}" dt="2023-11-10T14:24:34.775" v="302"/>
          <ac:spMkLst>
            <pc:docMk/>
            <pc:sldMk cId="3657623934" sldId="265"/>
            <ac:spMk id="20" creationId="{FA511026-8542-4AC0-9F06-134A70850B60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24:34.775" v="302"/>
          <ac:spMkLst>
            <pc:docMk/>
            <pc:sldMk cId="3657623934" sldId="265"/>
            <ac:spMk id="25" creationId="{FA511026-8542-4AC0-9F06-134A70850B60}"/>
          </ac:spMkLst>
        </pc:sp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4" creationId="{36804ED5-4489-DB93-1C1A-73358E3CED39}"/>
          </ac:picMkLst>
        </pc:picChg>
        <pc:picChg chg="add del mod">
          <ac:chgData name="Paulina Skoczek (2219392)" userId="S::2219392@student.uwtsd.ac.uk::297149ff-17fc-4bf9-ac60-a7f756fa3a7e" providerId="AD" clId="Web-{0CA754A8-A1C0-32AC-F34F-D90717214396}" dt="2023-11-10T14:17:15.150" v="165"/>
          <ac:picMkLst>
            <pc:docMk/>
            <pc:sldMk cId="3657623934" sldId="265"/>
            <ac:picMk id="7" creationId="{A831B4CC-B458-A07B-B06C-E72F6CD96925}"/>
          </ac:picMkLst>
        </pc:pic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8" creationId="{A1746257-415F-450A-E975-F5CAF58612FE}"/>
          </ac:picMkLst>
        </pc:picChg>
        <pc:picChg chg="add mo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9" creationId="{E07680B9-495C-D40C-7DE2-1921D846EF35}"/>
          </ac:picMkLst>
        </pc:pic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10" creationId="{A140750F-3E5D-2118-D42E-6811AFBE7005}"/>
          </ac:picMkLst>
        </pc:picChg>
      </pc:sldChg>
    </pc:docChg>
  </pc:docChgLst>
  <pc:docChgLst>
    <pc:chgData name="Paulina Skoczek (2219392)" userId="S::2219392@student.uwtsd.ac.uk::297149ff-17fc-4bf9-ac60-a7f756fa3a7e" providerId="AD" clId="Web-{7E4B17BF-46A4-C484-11B3-21551113BE6A}"/>
    <pc:docChg chg="addSld delSld modSld sldOrd">
      <pc:chgData name="Paulina Skoczek (2219392)" userId="S::2219392@student.uwtsd.ac.uk::297149ff-17fc-4bf9-ac60-a7f756fa3a7e" providerId="AD" clId="Web-{7E4B17BF-46A4-C484-11B3-21551113BE6A}" dt="2023-11-11T21:59:21.254" v="729" actId="20577"/>
      <pc:docMkLst>
        <pc:docMk/>
      </pc:docMkLst>
      <pc:sldChg chg="addSp delSp modSp del">
        <pc:chgData name="Paulina Skoczek (2219392)" userId="S::2219392@student.uwtsd.ac.uk::297149ff-17fc-4bf9-ac60-a7f756fa3a7e" providerId="AD" clId="Web-{7E4B17BF-46A4-C484-11B3-21551113BE6A}" dt="2023-11-11T19:41:35.386" v="37"/>
        <pc:sldMkLst>
          <pc:docMk/>
          <pc:sldMk cId="862326860" sldId="258"/>
        </pc:sldMkLst>
        <pc:spChg chg="add mod">
          <ac:chgData name="Paulina Skoczek (2219392)" userId="S::2219392@student.uwtsd.ac.uk::297149ff-17fc-4bf9-ac60-a7f756fa3a7e" providerId="AD" clId="Web-{7E4B17BF-46A4-C484-11B3-21551113BE6A}" dt="2023-11-11T19:41:30.152" v="36"/>
          <ac:spMkLst>
            <pc:docMk/>
            <pc:sldMk cId="862326860" sldId="258"/>
            <ac:spMk id="3" creationId="{27CFF9AD-FA4D-348F-4A73-0862B5ADF9B8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37:30.172" v="0" actId="20577"/>
          <ac:spMkLst>
            <pc:docMk/>
            <pc:sldMk cId="862326860" sldId="258"/>
            <ac:spMk id="44" creationId="{042F5D48-F828-0F6B-2436-ED9CB56F21D4}"/>
          </ac:spMkLst>
        </pc:spChg>
        <pc:picChg chg="del">
          <ac:chgData name="Paulina Skoczek (2219392)" userId="S::2219392@student.uwtsd.ac.uk::297149ff-17fc-4bf9-ac60-a7f756fa3a7e" providerId="AD" clId="Web-{7E4B17BF-46A4-C484-11B3-21551113BE6A}" dt="2023-11-11T19:41:30.152" v="36"/>
          <ac:picMkLst>
            <pc:docMk/>
            <pc:sldMk cId="862326860" sldId="258"/>
            <ac:picMk id="25" creationId="{0B12A881-6529-DA9C-2761-CC2CB441AE62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9.776" v="35"/>
          <ac:picMkLst>
            <pc:docMk/>
            <pc:sldMk cId="862326860" sldId="258"/>
            <ac:picMk id="26" creationId="{00AFFBF7-D8F5-303D-7B75-A9CD0AB0A945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9.120" v="34"/>
          <ac:picMkLst>
            <pc:docMk/>
            <pc:sldMk cId="862326860" sldId="258"/>
            <ac:picMk id="30" creationId="{4872F482-4A35-BAC1-2EBA-EF0D806795A4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8.714" v="33"/>
          <ac:picMkLst>
            <pc:docMk/>
            <pc:sldMk cId="862326860" sldId="258"/>
            <ac:picMk id="34" creationId="{A3A989EF-4031-28D3-3383-CEA944C5F89A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6.730" v="30"/>
          <ac:picMkLst>
            <pc:docMk/>
            <pc:sldMk cId="862326860" sldId="258"/>
            <ac:picMk id="40" creationId="{DE9D671C-C507-93E2-8619-3FB8BDF8E2B9}"/>
          </ac:picMkLst>
        </pc:picChg>
        <pc:picChg chg="del mod">
          <ac:chgData name="Paulina Skoczek (2219392)" userId="S::2219392@student.uwtsd.ac.uk::297149ff-17fc-4bf9-ac60-a7f756fa3a7e" providerId="AD" clId="Web-{7E4B17BF-46A4-C484-11B3-21551113BE6A}" dt="2023-11-11T19:41:28.323" v="32"/>
          <ac:picMkLst>
            <pc:docMk/>
            <pc:sldMk cId="862326860" sldId="258"/>
            <ac:picMk id="42" creationId="{B7D54765-5992-60BB-0D10-A6EF6B2870EA}"/>
          </ac:picMkLst>
        </pc:picChg>
      </pc:sldChg>
      <pc:sldChg chg="addSp modSp">
        <pc:chgData name="Paulina Skoczek (2219392)" userId="S::2219392@student.uwtsd.ac.uk::297149ff-17fc-4bf9-ac60-a7f756fa3a7e" providerId="AD" clId="Web-{7E4B17BF-46A4-C484-11B3-21551113BE6A}" dt="2023-11-11T20:13:39.117" v="124" actId="20577"/>
        <pc:sldMkLst>
          <pc:docMk/>
          <pc:sldMk cId="3368211538" sldId="260"/>
        </pc:sldMkLst>
        <pc:spChg chg="add mod">
          <ac:chgData name="Paulina Skoczek (2219392)" userId="S::2219392@student.uwtsd.ac.uk::297149ff-17fc-4bf9-ac60-a7f756fa3a7e" providerId="AD" clId="Web-{7E4B17BF-46A4-C484-11B3-21551113BE6A}" dt="2023-11-11T20:13:39.117" v="124" actId="20577"/>
          <ac:spMkLst>
            <pc:docMk/>
            <pc:sldMk cId="3368211538" sldId="260"/>
            <ac:spMk id="3" creationId="{26C57372-A4E4-1B37-193B-1943440DFCA7}"/>
          </ac:spMkLst>
        </pc:spChg>
        <pc:picChg chg="mod">
          <ac:chgData name="Paulina Skoczek (2219392)" userId="S::2219392@student.uwtsd.ac.uk::297149ff-17fc-4bf9-ac60-a7f756fa3a7e" providerId="AD" clId="Web-{7E4B17BF-46A4-C484-11B3-21551113BE6A}" dt="2023-11-11T20:12:39.739" v="111" actId="1076"/>
          <ac:picMkLst>
            <pc:docMk/>
            <pc:sldMk cId="3368211538" sldId="260"/>
            <ac:picMk id="4" creationId="{FE11DEF1-B0B2-7464-34F5-C4D1391A7446}"/>
          </ac:picMkLst>
        </pc:picChg>
      </pc:sldChg>
      <pc:sldChg chg="ord">
        <pc:chgData name="Paulina Skoczek (2219392)" userId="S::2219392@student.uwtsd.ac.uk::297149ff-17fc-4bf9-ac60-a7f756fa3a7e" providerId="AD" clId="Web-{7E4B17BF-46A4-C484-11B3-21551113BE6A}" dt="2023-11-11T20:25:21.774" v="161"/>
        <pc:sldMkLst>
          <pc:docMk/>
          <pc:sldMk cId="3405999377" sldId="263"/>
        </pc:sldMkLst>
      </pc:sldChg>
      <pc:sldChg chg="ord">
        <pc:chgData name="Paulina Skoczek (2219392)" userId="S::2219392@student.uwtsd.ac.uk::297149ff-17fc-4bf9-ac60-a7f756fa3a7e" providerId="AD" clId="Web-{7E4B17BF-46A4-C484-11B3-21551113BE6A}" dt="2023-11-11T21:45:36.730" v="717"/>
        <pc:sldMkLst>
          <pc:docMk/>
          <pc:sldMk cId="3969679387" sldId="264"/>
        </pc:sldMkLst>
      </pc:sldChg>
      <pc:sldChg chg="ord">
        <pc:chgData name="Paulina Skoczek (2219392)" userId="S::2219392@student.uwtsd.ac.uk::297149ff-17fc-4bf9-ac60-a7f756fa3a7e" providerId="AD" clId="Web-{7E4B17BF-46A4-C484-11B3-21551113BE6A}" dt="2023-11-11T20:25:25.446" v="162"/>
        <pc:sldMkLst>
          <pc:docMk/>
          <pc:sldMk cId="3657623934" sldId="265"/>
        </pc:sldMkLst>
      </pc:sldChg>
      <pc:sldChg chg="modSp ord">
        <pc:chgData name="Paulina Skoczek (2219392)" userId="S::2219392@student.uwtsd.ac.uk::297149ff-17fc-4bf9-ac60-a7f756fa3a7e" providerId="AD" clId="Web-{7E4B17BF-46A4-C484-11B3-21551113BE6A}" dt="2023-11-11T21:59:21.254" v="729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7E4B17BF-46A4-C484-11B3-21551113BE6A}" dt="2023-11-11T21:59:21.254" v="729" actId="20577"/>
          <ac:spMkLst>
            <pc:docMk/>
            <pc:sldMk cId="2179344150" sldId="266"/>
            <ac:spMk id="2" creationId="{CCB153D0-CF9D-E1EB-65DE-51FA9AF5573F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0:09:33.373" v="108" actId="20577"/>
          <ac:spMkLst>
            <pc:docMk/>
            <pc:sldMk cId="2179344150" sldId="266"/>
            <ac:spMk id="23" creationId="{24ECE64E-ACA3-7F3A-3FB6-25144A6E9CBB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41:15.026" v="27" actId="20577"/>
          <ac:spMkLst>
            <pc:docMk/>
            <pc:sldMk cId="2179344150" sldId="266"/>
            <ac:spMk id="25" creationId="{4931CE9C-1640-A076-C419-329036C39A01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46:20.508" v="49" actId="20577"/>
          <ac:spMkLst>
            <pc:docMk/>
            <pc:sldMk cId="2179344150" sldId="266"/>
            <ac:spMk id="29" creationId="{350E3BB7-266C-12A4-AF39-D2F372B0B2C6}"/>
          </ac:spMkLst>
        </pc:spChg>
      </pc:sldChg>
      <pc:sldChg chg="modSp new">
        <pc:chgData name="Paulina Skoczek (2219392)" userId="S::2219392@student.uwtsd.ac.uk::297149ff-17fc-4bf9-ac60-a7f756fa3a7e" providerId="AD" clId="Web-{7E4B17BF-46A4-C484-11B3-21551113BE6A}" dt="2023-11-11T21:05:49.519" v="316" actId="1076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7E4B17BF-46A4-C484-11B3-21551113BE6A}" dt="2023-11-11T20:17:20.943" v="154" actId="20577"/>
          <ac:spMkLst>
            <pc:docMk/>
            <pc:sldMk cId="3821793144" sldId="267"/>
            <ac:spMk id="2" creationId="{B3093753-33C8-35BD-F93C-A738395D08A0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1:05:49.519" v="316" actId="1076"/>
          <ac:spMkLst>
            <pc:docMk/>
            <pc:sldMk cId="3821793144" sldId="267"/>
            <ac:spMk id="3" creationId="{E005AFE5-6198-8159-5E2D-DBDF0F049BB1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7E4B17BF-46A4-C484-11B3-21551113BE6A}" dt="2023-11-11T21:42:58.005" v="705"/>
        <pc:sldMkLst>
          <pc:docMk/>
          <pc:sldMk cId="1707474559" sldId="268"/>
        </pc:sldMkLst>
        <pc:spChg chg="del mod">
          <ac:chgData name="Paulina Skoczek (2219392)" userId="S::2219392@student.uwtsd.ac.uk::297149ff-17fc-4bf9-ac60-a7f756fa3a7e" providerId="AD" clId="Web-{7E4B17BF-46A4-C484-11B3-21551113BE6A}" dt="2023-11-11T20:51:52.409" v="220"/>
          <ac:spMkLst>
            <pc:docMk/>
            <pc:sldMk cId="1707474559" sldId="268"/>
            <ac:spMk id="2" creationId="{6B4AB8DE-8EFA-EEBE-DF9C-8CD2BA082321}"/>
          </ac:spMkLst>
        </pc:spChg>
        <pc:spChg chg="del">
          <ac:chgData name="Paulina Skoczek (2219392)" userId="S::2219392@student.uwtsd.ac.uk::297149ff-17fc-4bf9-ac60-a7f756fa3a7e" providerId="AD" clId="Web-{7E4B17BF-46A4-C484-11B3-21551113BE6A}" dt="2023-11-11T20:42:20.811" v="175"/>
          <ac:spMkLst>
            <pc:docMk/>
            <pc:sldMk cId="1707474559" sldId="268"/>
            <ac:spMk id="3" creationId="{74FD3DA8-AF98-F1DA-56C9-5934C77F3BB2}"/>
          </ac:spMkLst>
        </pc:spChg>
        <pc:spChg chg="add del mod">
          <ac:chgData name="Paulina Skoczek (2219392)" userId="S::2219392@student.uwtsd.ac.uk::297149ff-17fc-4bf9-ac60-a7f756fa3a7e" providerId="AD" clId="Web-{7E4B17BF-46A4-C484-11B3-21551113BE6A}" dt="2023-11-11T20:58:35.733" v="233"/>
          <ac:spMkLst>
            <pc:docMk/>
            <pc:sldMk cId="1707474559" sldId="268"/>
            <ac:spMk id="7" creationId="{DDC17222-80BC-991F-8DC1-C77F9E37893D}"/>
          </ac:spMkLst>
        </pc:spChg>
        <pc:spChg chg="add">
          <ac:chgData name="Paulina Skoczek (2219392)" userId="S::2219392@student.uwtsd.ac.uk::297149ff-17fc-4bf9-ac60-a7f756fa3a7e" providerId="AD" clId="Web-{7E4B17BF-46A4-C484-11B3-21551113BE6A}" dt="2023-11-11T20:46:17.345" v="203"/>
          <ac:spMkLst>
            <pc:docMk/>
            <pc:sldMk cId="1707474559" sldId="268"/>
            <ac:spMk id="10" creationId="{FA69AAE0-49D5-4C8B-8BA2-55898C00E05E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00:04.361" v="249" actId="1076"/>
          <ac:spMkLst>
            <pc:docMk/>
            <pc:sldMk cId="1707474559" sldId="268"/>
            <ac:spMk id="11" creationId="{46F73BF0-192D-931D-FA0D-620A2B1C076A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03:52.796" v="285" actId="20577"/>
          <ac:spMkLst>
            <pc:docMk/>
            <pc:sldMk cId="1707474559" sldId="268"/>
            <ac:spMk id="12" creationId="{F3E90E16-1AE7-B62B-17A8-0826F9C17C94}"/>
          </ac:spMkLst>
        </pc:spChg>
        <pc:picChg chg="add mod ord">
          <ac:chgData name="Paulina Skoczek (2219392)" userId="S::2219392@student.uwtsd.ac.uk::297149ff-17fc-4bf9-ac60-a7f756fa3a7e" providerId="AD" clId="Web-{7E4B17BF-46A4-C484-11B3-21551113BE6A}" dt="2023-11-11T20:58:44.530" v="237" actId="1076"/>
          <ac:picMkLst>
            <pc:docMk/>
            <pc:sldMk cId="1707474559" sldId="268"/>
            <ac:picMk id="4" creationId="{64ABE9E7-2285-510B-D2E2-B7E3A6D66A49}"/>
          </ac:picMkLst>
        </pc:picChg>
        <pc:picChg chg="add mod ord">
          <ac:chgData name="Paulina Skoczek (2219392)" userId="S::2219392@student.uwtsd.ac.uk::297149ff-17fc-4bf9-ac60-a7f756fa3a7e" providerId="AD" clId="Web-{7E4B17BF-46A4-C484-11B3-21551113BE6A}" dt="2023-11-11T20:58:40.874" v="236" actId="1076"/>
          <ac:picMkLst>
            <pc:docMk/>
            <pc:sldMk cId="1707474559" sldId="268"/>
            <ac:picMk id="5" creationId="{917E0F97-6405-D178-EE71-3EAF85C2FCEC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1:00:00.220" v="248" actId="1076"/>
          <ac:picMkLst>
            <pc:docMk/>
            <pc:sldMk cId="1707474559" sldId="268"/>
            <ac:picMk id="8" creationId="{550093B9-C76C-F800-A0A4-69E62ED1F161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0:58:25.076" v="232" actId="1076"/>
          <ac:picMkLst>
            <pc:docMk/>
            <pc:sldMk cId="1707474559" sldId="268"/>
            <ac:picMk id="9" creationId="{FD996A29-39CF-3CE4-7047-090A53A2CBDB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7E4B17BF-46A4-C484-11B3-21551113BE6A}" dt="2023-11-11T21:48:09.392" v="728" actId="20577"/>
        <pc:sldMkLst>
          <pc:docMk/>
          <pc:sldMk cId="3139776901" sldId="269"/>
        </pc:sldMkLst>
        <pc:spChg chg="mod">
          <ac:chgData name="Paulina Skoczek (2219392)" userId="S::2219392@student.uwtsd.ac.uk::297149ff-17fc-4bf9-ac60-a7f756fa3a7e" providerId="AD" clId="Web-{7E4B17BF-46A4-C484-11B3-21551113BE6A}" dt="2023-11-11T21:48:09.392" v="728" actId="20577"/>
          <ac:spMkLst>
            <pc:docMk/>
            <pc:sldMk cId="3139776901" sldId="269"/>
            <ac:spMk id="2" creationId="{DCE6C3F8-9657-5DBD-2351-24BD10287FA2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3" creationId="{43F2E16C-BAF2-8F32-5F2A-B6FB73AAD0D2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42:42.817" v="703" actId="20577"/>
          <ac:spMkLst>
            <pc:docMk/>
            <pc:sldMk cId="3139776901" sldId="269"/>
            <ac:spMk id="4" creationId="{D3FEFED3-EF20-9A56-E1D0-9896FECBC771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9" creationId="{E35A04CF-97D4-4FF7-B359-C546B1F62E54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11" creationId="{1DE7243B-5109-444B-8FAF-7437C66BC0E9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13" creationId="{4C5D6221-DA7B-4611-AA26-7D8E349FDE96}"/>
          </ac:spMkLst>
        </pc:spChg>
        <pc:graphicFrameChg chg="add del mod modGraphic">
          <ac:chgData name="Paulina Skoczek (2219392)" userId="S::2219392@student.uwtsd.ac.uk::297149ff-17fc-4bf9-ac60-a7f756fa3a7e" providerId="AD" clId="Web-{7E4B17BF-46A4-C484-11B3-21551113BE6A}" dt="2023-11-11T21:24:07.548" v="478"/>
          <ac:graphicFrameMkLst>
            <pc:docMk/>
            <pc:sldMk cId="3139776901" sldId="269"/>
            <ac:graphicFrameMk id="5" creationId="{C8236BC9-A02C-5240-A14B-972CE39B65BF}"/>
          </ac:graphicFrameMkLst>
        </pc:graphicFrameChg>
        <pc:picChg chg="add mod">
          <ac:chgData name="Paulina Skoczek (2219392)" userId="S::2219392@student.uwtsd.ac.uk::297149ff-17fc-4bf9-ac60-a7f756fa3a7e" providerId="AD" clId="Web-{7E4B17BF-46A4-C484-11B3-21551113BE6A}" dt="2023-11-11T21:47:54.329" v="727" actId="1076"/>
          <ac:picMkLst>
            <pc:docMk/>
            <pc:sldMk cId="3139776901" sldId="269"/>
            <ac:picMk id="138" creationId="{61CCB2CD-E64C-1F97-A2E9-280FC8AA6342}"/>
          </ac:picMkLst>
        </pc:picChg>
      </pc:sldChg>
      <pc:sldChg chg="addSp delSp modSp new">
        <pc:chgData name="Paulina Skoczek (2219392)" userId="S::2219392@student.uwtsd.ac.uk::297149ff-17fc-4bf9-ac60-a7f756fa3a7e" providerId="AD" clId="Web-{7E4B17BF-46A4-C484-11B3-21551113BE6A}" dt="2023-11-11T21:47:13.265" v="723"/>
        <pc:sldMkLst>
          <pc:docMk/>
          <pc:sldMk cId="3286067390" sldId="270"/>
        </pc:sldMkLst>
        <pc:spChg chg="mod">
          <ac:chgData name="Paulina Skoczek (2219392)" userId="S::2219392@student.uwtsd.ac.uk::297149ff-17fc-4bf9-ac60-a7f756fa3a7e" providerId="AD" clId="Web-{7E4B17BF-46A4-C484-11B3-21551113BE6A}" dt="2023-11-11T21:37:25.958" v="626" actId="1076"/>
          <ac:spMkLst>
            <pc:docMk/>
            <pc:sldMk cId="3286067390" sldId="270"/>
            <ac:spMk id="2" creationId="{3C44BCAB-ADD4-13C1-4688-0A1DFA3B9BA3}"/>
          </ac:spMkLst>
        </pc:spChg>
        <pc:spChg chg="del mod">
          <ac:chgData name="Paulina Skoczek (2219392)" userId="S::2219392@student.uwtsd.ac.uk::297149ff-17fc-4bf9-ac60-a7f756fa3a7e" providerId="AD" clId="Web-{7E4B17BF-46A4-C484-11B3-21551113BE6A}" dt="2023-11-11T21:35:01.186" v="581"/>
          <ac:spMkLst>
            <pc:docMk/>
            <pc:sldMk cId="3286067390" sldId="270"/>
            <ac:spMk id="3" creationId="{8C72F24B-50F7-4056-21C7-57508ABCB69F}"/>
          </ac:spMkLst>
        </pc:spChg>
        <pc:picChg chg="add mod">
          <ac:chgData name="Paulina Skoczek (2219392)" userId="S::2219392@student.uwtsd.ac.uk::297149ff-17fc-4bf9-ac60-a7f756fa3a7e" providerId="AD" clId="Web-{7E4B17BF-46A4-C484-11B3-21551113BE6A}" dt="2023-11-11T21:38:08.897" v="634" actId="1076"/>
          <ac:picMkLst>
            <pc:docMk/>
            <pc:sldMk cId="3286067390" sldId="270"/>
            <ac:picMk id="4" creationId="{C4EB6494-21D1-9890-1A6C-FCBC22D1D861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1:46:15.372" v="719" actId="1076"/>
          <ac:picMkLst>
            <pc:docMk/>
            <pc:sldMk cId="3286067390" sldId="270"/>
            <ac:picMk id="5" creationId="{C8A0A096-497A-842D-F453-B35F739BEF6F}"/>
          </ac:picMkLst>
        </pc:picChg>
        <pc:picChg chg="add del mod">
          <ac:chgData name="Paulina Skoczek (2219392)" userId="S::2219392@student.uwtsd.ac.uk::297149ff-17fc-4bf9-ac60-a7f756fa3a7e" providerId="AD" clId="Web-{7E4B17BF-46A4-C484-11B3-21551113BE6A}" dt="2023-11-11T21:47:13.265" v="723"/>
          <ac:picMkLst>
            <pc:docMk/>
            <pc:sldMk cId="3286067390" sldId="270"/>
            <ac:picMk id="6" creationId="{D91C0D26-C91F-F7D0-48CB-EC478952620E}"/>
          </ac:picMkLst>
        </pc:picChg>
      </pc:sldChg>
      <pc:sldChg chg="modSp new del ord">
        <pc:chgData name="Paulina Skoczek (2219392)" userId="S::2219392@student.uwtsd.ac.uk::297149ff-17fc-4bf9-ac60-a7f756fa3a7e" providerId="AD" clId="Web-{7E4B17BF-46A4-C484-11B3-21551113BE6A}" dt="2023-11-11T21:28:43.700" v="521"/>
        <pc:sldMkLst>
          <pc:docMk/>
          <pc:sldMk cId="3746986310" sldId="270"/>
        </pc:sldMkLst>
        <pc:spChg chg="mod">
          <ac:chgData name="Paulina Skoczek (2219392)" userId="S::2219392@student.uwtsd.ac.uk::297149ff-17fc-4bf9-ac60-a7f756fa3a7e" providerId="AD" clId="Web-{7E4B17BF-46A4-C484-11B3-21551113BE6A}" dt="2023-11-11T21:28:42.465" v="520" actId="20577"/>
          <ac:spMkLst>
            <pc:docMk/>
            <pc:sldMk cId="3746986310" sldId="270"/>
            <ac:spMk id="2" creationId="{0D3904A9-66A1-E9DB-AB37-463CE592D8AA}"/>
          </ac:spMkLst>
        </pc:spChg>
      </pc:sldChg>
    </pc:docChg>
  </pc:docChgLst>
  <pc:docChgLst>
    <pc:chgData name="Paulina Skoczek (2219392)" userId="S::2219392@student.uwtsd.ac.uk::297149ff-17fc-4bf9-ac60-a7f756fa3a7e" providerId="AD" clId="Web-{7BD0CE1F-9576-0137-04A1-0C0BE2BE030F}"/>
    <pc:docChg chg="modSld">
      <pc:chgData name="Paulina Skoczek (2219392)" userId="S::2219392@student.uwtsd.ac.uk::297149ff-17fc-4bf9-ac60-a7f756fa3a7e" providerId="AD" clId="Web-{7BD0CE1F-9576-0137-04A1-0C0BE2BE030F}" dt="2023-11-11T22:00:29.298" v="2" actId="20577"/>
      <pc:docMkLst>
        <pc:docMk/>
      </pc:docMkLst>
      <pc:sldChg chg="modSp">
        <pc:chgData name="Paulina Skoczek (2219392)" userId="S::2219392@student.uwtsd.ac.uk::297149ff-17fc-4bf9-ac60-a7f756fa3a7e" providerId="AD" clId="Web-{7BD0CE1F-9576-0137-04A1-0C0BE2BE030F}" dt="2023-11-11T22:00:29.298" v="2" actId="20577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7BD0CE1F-9576-0137-04A1-0C0BE2BE030F}" dt="2023-11-11T22:00:23" v="0" actId="20577"/>
          <ac:spMkLst>
            <pc:docMk/>
            <pc:sldMk cId="3821793144" sldId="267"/>
            <ac:spMk id="2" creationId="{B3093753-33C8-35BD-F93C-A738395D08A0}"/>
          </ac:spMkLst>
        </pc:spChg>
        <pc:spChg chg="mod">
          <ac:chgData name="Paulina Skoczek (2219392)" userId="S::2219392@student.uwtsd.ac.uk::297149ff-17fc-4bf9-ac60-a7f756fa3a7e" providerId="AD" clId="Web-{7BD0CE1F-9576-0137-04A1-0C0BE2BE030F}" dt="2023-11-11T22:00:29.298" v="2" actId="20577"/>
          <ac:spMkLst>
            <pc:docMk/>
            <pc:sldMk cId="3821793144" sldId="267"/>
            <ac:spMk id="3" creationId="{E005AFE5-6198-8159-5E2D-DBDF0F049BB1}"/>
          </ac:spMkLst>
        </pc:spChg>
      </pc:sldChg>
    </pc:docChg>
  </pc:docChgLst>
  <pc:docChgLst>
    <pc:chgData name="Paulina Skoczek (2219392)" userId="S::2219392@student.uwtsd.ac.uk::297149ff-17fc-4bf9-ac60-a7f756fa3a7e" providerId="AD" clId="Web-{FA908D2E-07E8-DD8A-56AC-0A307E145454}"/>
    <pc:docChg chg="addSld modSld sldOrd">
      <pc:chgData name="Paulina Skoczek (2219392)" userId="S::2219392@student.uwtsd.ac.uk::297149ff-17fc-4bf9-ac60-a7f756fa3a7e" providerId="AD" clId="Web-{FA908D2E-07E8-DD8A-56AC-0A307E145454}" dt="2023-11-10T13:45:16.547" v="374" actId="20577"/>
      <pc:docMkLst>
        <pc:docMk/>
      </pc:docMkLst>
      <pc:sldChg chg="addSp delSp modSp">
        <pc:chgData name="Paulina Skoczek (2219392)" userId="S::2219392@student.uwtsd.ac.uk::297149ff-17fc-4bf9-ac60-a7f756fa3a7e" providerId="AD" clId="Web-{FA908D2E-07E8-DD8A-56AC-0A307E145454}" dt="2023-11-10T11:37:11.103" v="97" actId="1076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FA908D2E-07E8-DD8A-56AC-0A307E145454}" dt="2023-11-10T11:35:14.344" v="84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FA908D2E-07E8-DD8A-56AC-0A307E145454}" dt="2023-11-10T11:34:32.997" v="75" actId="1076"/>
          <ac:spMkLst>
            <pc:docMk/>
            <pc:sldMk cId="650317164" sldId="256"/>
            <ac:spMk id="3" creationId="{00000000-0000-0000-0000-000000000000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1:33:35.586" v="52"/>
          <ac:spMkLst>
            <pc:docMk/>
            <pc:sldMk cId="650317164" sldId="256"/>
            <ac:spMk id="4" creationId="{C83A2040-E485-0E3E-9930-E40602CED964}"/>
          </ac:spMkLst>
        </pc:spChg>
        <pc:spChg chg="add mod">
          <ac:chgData name="Paulina Skoczek (2219392)" userId="S::2219392@student.uwtsd.ac.uk::297149ff-17fc-4bf9-ac60-a7f756fa3a7e" providerId="AD" clId="Web-{FA908D2E-07E8-DD8A-56AC-0A307E145454}" dt="2023-11-10T11:34:51.561" v="81" actId="1076"/>
          <ac:spMkLst>
            <pc:docMk/>
            <pc:sldMk cId="650317164" sldId="256"/>
            <ac:spMk id="6" creationId="{6F6955D5-C833-2C4E-826F-F66FA3EBDAA1}"/>
          </ac:spMkLst>
        </pc:spChg>
        <pc:picChg chg="mod">
          <ac:chgData name="Paulina Skoczek (2219392)" userId="S::2219392@student.uwtsd.ac.uk::297149ff-17fc-4bf9-ac60-a7f756fa3a7e" providerId="AD" clId="Web-{FA908D2E-07E8-DD8A-56AC-0A307E145454}" dt="2023-11-10T11:34:45.748" v="78" actId="1076"/>
          <ac:picMkLst>
            <pc:docMk/>
            <pc:sldMk cId="650317164" sldId="256"/>
            <ac:picMk id="5" creationId="{65EF4132-F683-7788-E4C9-EC98C432868D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1:34:49.405" v="80" actId="1076"/>
          <ac:picMkLst>
            <pc:docMk/>
            <pc:sldMk cId="650317164" sldId="256"/>
            <ac:picMk id="7" creationId="{F2251C77-C463-4D15-3F35-555DC4ED2177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1:36:15.521" v="92"/>
          <ac:picMkLst>
            <pc:docMk/>
            <pc:sldMk cId="650317164" sldId="256"/>
            <ac:picMk id="8" creationId="{8826A14B-5B7C-D4C3-03AA-41DD9289D5B4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1:37:11.103" v="97" actId="1076"/>
          <ac:picMkLst>
            <pc:docMk/>
            <pc:sldMk cId="650317164" sldId="256"/>
            <ac:picMk id="9" creationId="{A61E5D7B-0EFF-038D-F163-47C8842C5BCC}"/>
          </ac:picMkLst>
        </pc:picChg>
      </pc:sldChg>
      <pc:sldChg chg="ord">
        <pc:chgData name="Paulina Skoczek (2219392)" userId="S::2219392@student.uwtsd.ac.uk::297149ff-17fc-4bf9-ac60-a7f756fa3a7e" providerId="AD" clId="Web-{FA908D2E-07E8-DD8A-56AC-0A307E145454}" dt="2023-11-10T13:21:52.385" v="217"/>
        <pc:sldMkLst>
          <pc:docMk/>
          <pc:sldMk cId="4097167833" sldId="257"/>
        </pc:sldMkLst>
      </pc:sldChg>
      <pc:sldChg chg="modSp">
        <pc:chgData name="Paulina Skoczek (2219392)" userId="S::2219392@student.uwtsd.ac.uk::297149ff-17fc-4bf9-ac60-a7f756fa3a7e" providerId="AD" clId="Web-{FA908D2E-07E8-DD8A-56AC-0A307E145454}" dt="2023-11-10T13:22:13.354" v="222" actId="1076"/>
        <pc:sldMkLst>
          <pc:docMk/>
          <pc:sldMk cId="862326860" sldId="258"/>
        </pc:sldMkLst>
        <pc:spChg chg="mod">
          <ac:chgData name="Paulina Skoczek (2219392)" userId="S::2219392@student.uwtsd.ac.uk::297149ff-17fc-4bf9-ac60-a7f756fa3a7e" providerId="AD" clId="Web-{FA908D2E-07E8-DD8A-56AC-0A307E145454}" dt="2023-11-10T13:22:06.213" v="220" actId="1076"/>
          <ac:spMkLst>
            <pc:docMk/>
            <pc:sldMk cId="862326860" sldId="258"/>
            <ac:spMk id="44" creationId="{042F5D48-F828-0F6B-2436-ED9CB56F21D4}"/>
          </ac:spMkLst>
        </pc:spChg>
        <pc:picChg chg="mod">
          <ac:chgData name="Paulina Skoczek (2219392)" userId="S::2219392@student.uwtsd.ac.uk::297149ff-17fc-4bf9-ac60-a7f756fa3a7e" providerId="AD" clId="Web-{FA908D2E-07E8-DD8A-56AC-0A307E145454}" dt="2023-11-10T13:22:11.557" v="221" actId="1076"/>
          <ac:picMkLst>
            <pc:docMk/>
            <pc:sldMk cId="862326860" sldId="258"/>
            <ac:picMk id="4" creationId="{B7A0D6CF-F5E8-8D1E-D4E4-E08FF295EC19}"/>
          </ac:picMkLst>
        </pc:picChg>
        <pc:picChg chg="mod">
          <ac:chgData name="Paulina Skoczek (2219392)" userId="S::2219392@student.uwtsd.ac.uk::297149ff-17fc-4bf9-ac60-a7f756fa3a7e" providerId="AD" clId="Web-{FA908D2E-07E8-DD8A-56AC-0A307E145454}" dt="2023-11-10T13:22:13.354" v="222" actId="1076"/>
          <ac:picMkLst>
            <pc:docMk/>
            <pc:sldMk cId="862326860" sldId="258"/>
            <ac:picMk id="24" creationId="{5DAF5EA9-E838-D797-A022-6E42A9C9F6C3}"/>
          </ac:picMkLst>
        </pc:picChg>
      </pc:sldChg>
      <pc:sldChg chg="modTransition">
        <pc:chgData name="Paulina Skoczek (2219392)" userId="S::2219392@student.uwtsd.ac.uk::297149ff-17fc-4bf9-ac60-a7f756fa3a7e" providerId="AD" clId="Web-{FA908D2E-07E8-DD8A-56AC-0A307E145454}" dt="2023-11-10T11:41:19.997" v="101"/>
        <pc:sldMkLst>
          <pc:docMk/>
          <pc:sldMk cId="2466739115" sldId="259"/>
        </pc:sldMkLst>
      </pc:sldChg>
      <pc:sldChg chg="addSp delSp modSp new ord">
        <pc:chgData name="Paulina Skoczek (2219392)" userId="S::2219392@student.uwtsd.ac.uk::297149ff-17fc-4bf9-ac60-a7f756fa3a7e" providerId="AD" clId="Web-{FA908D2E-07E8-DD8A-56AC-0A307E145454}" dt="2023-11-10T12:24:50.043" v="206" actId="1076"/>
        <pc:sldMkLst>
          <pc:docMk/>
          <pc:sldMk cId="3368211538" sldId="260"/>
        </pc:sldMkLst>
        <pc:spChg chg="mod">
          <ac:chgData name="Paulina Skoczek (2219392)" userId="S::2219392@student.uwtsd.ac.uk::297149ff-17fc-4bf9-ac60-a7f756fa3a7e" providerId="AD" clId="Web-{FA908D2E-07E8-DD8A-56AC-0A307E145454}" dt="2023-11-10T12:23:44.741" v="200"/>
          <ac:spMkLst>
            <pc:docMk/>
            <pc:sldMk cId="3368211538" sldId="260"/>
            <ac:spMk id="2" creationId="{5B7CE298-E0F7-FDB6-5FEC-B0EF4A41F62B}"/>
          </ac:spMkLst>
        </pc:spChg>
        <pc:spChg chg="del mod">
          <ac:chgData name="Paulina Skoczek (2219392)" userId="S::2219392@student.uwtsd.ac.uk::297149ff-17fc-4bf9-ac60-a7f756fa3a7e" providerId="AD" clId="Web-{FA908D2E-07E8-DD8A-56AC-0A307E145454}" dt="2023-11-10T12:16:46.537" v="192"/>
          <ac:spMkLst>
            <pc:docMk/>
            <pc:sldMk cId="3368211538" sldId="260"/>
            <ac:spMk id="3" creationId="{9D70336C-6E34-2567-7D1E-3648A50DCF67}"/>
          </ac:spMkLst>
        </pc:spChg>
        <pc:graphicFrameChg chg="add del mod modGraphic">
          <ac:chgData name="Paulina Skoczek (2219392)" userId="S::2219392@student.uwtsd.ac.uk::297149ff-17fc-4bf9-ac60-a7f756fa3a7e" providerId="AD" clId="Web-{FA908D2E-07E8-DD8A-56AC-0A307E145454}" dt="2023-11-10T12:24:45.121" v="204"/>
          <ac:graphicFrameMkLst>
            <pc:docMk/>
            <pc:sldMk cId="3368211538" sldId="260"/>
            <ac:graphicFrameMk id="5" creationId="{9AF12DD1-D79B-0434-6A36-44CBA1314383}"/>
          </ac:graphicFrameMkLst>
        </pc:graphicFrameChg>
        <pc:picChg chg="add mod ord">
          <ac:chgData name="Paulina Skoczek (2219392)" userId="S::2219392@student.uwtsd.ac.uk::297149ff-17fc-4bf9-ac60-a7f756fa3a7e" providerId="AD" clId="Web-{FA908D2E-07E8-DD8A-56AC-0A307E145454}" dt="2023-11-10T12:24:50.043" v="206" actId="1076"/>
          <ac:picMkLst>
            <pc:docMk/>
            <pc:sldMk cId="3368211538" sldId="260"/>
            <ac:picMk id="4" creationId="{FE11DEF1-B0B2-7464-34F5-C4D1391A7446}"/>
          </ac:picMkLst>
        </pc:picChg>
      </pc:sldChg>
      <pc:sldChg chg="addSp delSp modSp new mod setBg addAnim delAnim">
        <pc:chgData name="Paulina Skoczek (2219392)" userId="S::2219392@student.uwtsd.ac.uk::297149ff-17fc-4bf9-ac60-a7f756fa3a7e" providerId="AD" clId="Web-{FA908D2E-07E8-DD8A-56AC-0A307E145454}" dt="2023-11-10T12:12:34.283" v="190" actId="20577"/>
        <pc:sldMkLst>
          <pc:docMk/>
          <pc:sldMk cId="3985974630" sldId="261"/>
        </pc:sldMkLst>
        <pc:spChg chg="mod ord">
          <ac:chgData name="Paulina Skoczek (2219392)" userId="S::2219392@student.uwtsd.ac.uk::297149ff-17fc-4bf9-ac60-a7f756fa3a7e" providerId="AD" clId="Web-{FA908D2E-07E8-DD8A-56AC-0A307E145454}" dt="2023-11-10T12:12:34.283" v="190" actId="20577"/>
          <ac:spMkLst>
            <pc:docMk/>
            <pc:sldMk cId="3985974630" sldId="261"/>
            <ac:spMk id="2" creationId="{04234B39-BC1B-06DA-552A-CD721B858C11}"/>
          </ac:spMkLst>
        </pc:spChg>
        <pc:spChg chg="del">
          <ac:chgData name="Paulina Skoczek (2219392)" userId="S::2219392@student.uwtsd.ac.uk::297149ff-17fc-4bf9-ac60-a7f756fa3a7e" providerId="AD" clId="Web-{FA908D2E-07E8-DD8A-56AC-0A307E145454}" dt="2023-11-10T11:56:35.287" v="118"/>
          <ac:spMkLst>
            <pc:docMk/>
            <pc:sldMk cId="3985974630" sldId="261"/>
            <ac:spMk id="3" creationId="{EDAD0ED2-E5DB-ABC0-A8C4-66A9E7571C38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2" creationId="{9715DAF0-AE1B-46C9-8A6B-DB2AA05AB91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4" creationId="{5A2875D7-3769-4291-959E-9FAD764A760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6" creationId="{AAF055B3-1F95-4ABA-BFE4-A58320A8206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8" creationId="{835682F0-7BC6-4526-8BFA-58EA002C8085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20" creationId="{1F0DF0F3-0179-4A8A-92E0-932C473DA5CB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6.047" v="134"/>
          <ac:spMkLst>
            <pc:docMk/>
            <pc:sldMk cId="3985974630" sldId="261"/>
            <ac:spMk id="22" creationId="{3C54F4CE-85F0-46ED-80DA-9518C9251A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6.047" v="134"/>
          <ac:spMkLst>
            <pc:docMk/>
            <pc:sldMk cId="3985974630" sldId="261"/>
            <ac:spMk id="23" creationId="{F778EC6E-B783-44A8-9FF7-FEF1EE6DC00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8.485" v="136"/>
          <ac:spMkLst>
            <pc:docMk/>
            <pc:sldMk cId="3985974630" sldId="261"/>
            <ac:spMk id="25" creationId="{9B37791B-B040-4694-BFDC-8DD132D86E8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3" creationId="{281EB602-B3EF-172C-DB71-6CC76D83AFB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4" creationId="{D7739538-A9CC-0495-611A-FC1E05A71E7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5" creationId="{07C8FBA2-0111-985C-067B-6EEB34A5AF3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6" creationId="{353573F1-437D-2053-4E31-36508DA2058A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1" creationId="{9715DAF0-AE1B-46C9-8A6B-DB2AA05AB91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3" creationId="{5A2875D7-3769-4291-959E-9FAD764A760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5" creationId="{AAF055B3-1F95-4ABA-BFE4-A58320A8206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7" creationId="{835682F0-7BC6-4526-8BFA-58EA002C8085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9" creationId="{1F0DF0F3-0179-4A8A-92E0-932C473DA5CB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4" creationId="{1DF91F20-B96F-4F77-AC3E-2CDD3BAA10C2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6" creationId="{C3D487F7-9050-4871-B351-34A72ADB296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8" creationId="{F43C27DD-EF6A-4C48-9669-C2970E71A814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0" creationId="{C84384FE-1C88-4CAA-8FB8-2313A3AE734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2" creationId="{87B6A113-58CD-406C-BCE4-6E1F1F2BE696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4" creationId="{05A1AA86-B7E6-4C02-AA34-F1A25CD4CCB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47.803" v="150"/>
          <ac:spMkLst>
            <pc:docMk/>
            <pc:sldMk cId="3985974630" sldId="261"/>
            <ac:spMk id="69" creationId="{3C54F4CE-85F0-46ED-80DA-9518C9251A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47.803" v="150"/>
          <ac:spMkLst>
            <pc:docMk/>
            <pc:sldMk cId="3985974630" sldId="261"/>
            <ac:spMk id="71" creationId="{F778EC6E-B783-44A8-9FF7-FEF1EE6DC00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3" creationId="{4DCEC70C-9F4B-4A73-B4BD-AE50AD617F5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4" creationId="{489B7BFD-8F45-4093-AD9C-91B15B0503D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5" creationId="{5AFEC601-A132-47EE-B0C2-B38ACD9FCE6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6" creationId="{498F8FF6-43B4-494A-AF8F-123A4983EDF7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7" creationId="{279CAF82-0ECF-42BE-8F37-F71941E5D41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9" creationId="{4D525A72-77E7-4E14-BEE2-FC3A19EC41C3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1" creationId="{033BC44A-0661-43B4-9C14-FD5963C226A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3" creationId="{DA31323F-03C2-4114-B2CC-79931D220D0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5" creationId="{298EBCA3-8AAD-4596-8EBF-43A43542FD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94" creationId="{9457709F-7F08-4A4A-9DB7-1AFB3FCF079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0:41.962" v="170"/>
          <ac:spMkLst>
            <pc:docMk/>
            <pc:sldMk cId="3985974630" sldId="261"/>
            <ac:spMk id="96" creationId="{C536F39F-4817-494C-A33A-C936CB02D3C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9.653" v="181"/>
          <ac:spMkLst>
            <pc:docMk/>
            <pc:sldMk cId="3985974630" sldId="261"/>
            <ac:spMk id="109" creationId="{8420F1E1-F7AE-427B-2AD8-739428E674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0:59.854" v="174"/>
          <ac:spMkLst>
            <pc:docMk/>
            <pc:sldMk cId="3985974630" sldId="261"/>
            <ac:spMk id="114" creationId="{06DA9DF9-31F7-4056-B42E-878CC92417B8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0.933" v="178"/>
          <ac:spMkLst>
            <pc:docMk/>
            <pc:sldMk cId="3985974630" sldId="261"/>
            <ac:spMk id="116" creationId="{7283847B-B7B4-4D47-875A-C45ADEF4C2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18.043" v="176"/>
          <ac:spMkLst>
            <pc:docMk/>
            <pc:sldMk cId="3985974630" sldId="261"/>
            <ac:spMk id="122" creationId="{8420F1E1-F7AE-427B-2AD8-739428E674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0.933" v="178"/>
          <ac:spMkLst>
            <pc:docMk/>
            <pc:sldMk cId="3985974630" sldId="261"/>
            <ac:spMk id="124" creationId="{2CAD20A5-B9BF-4C29-B1C0-882CF36B433A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9.622" v="180"/>
          <ac:spMkLst>
            <pc:docMk/>
            <pc:sldMk cId="3985974630" sldId="261"/>
            <ac:spMk id="126" creationId="{892943C2-D6C0-8B6D-C70C-0283EFBF6418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2:11:29.653" v="181"/>
          <ac:spMkLst>
            <pc:docMk/>
            <pc:sldMk cId="3985974630" sldId="261"/>
            <ac:spMk id="131" creationId="{8420F1E1-F7AE-427B-2AD8-739428E674C9}"/>
          </ac:spMkLst>
        </pc:spChg>
        <pc:grpChg chg="add del">
          <ac:chgData name="Paulina Skoczek (2219392)" userId="S::2219392@student.uwtsd.ac.uk::297149ff-17fc-4bf9-ac60-a7f756fa3a7e" providerId="AD" clId="Web-{FA908D2E-07E8-DD8A-56AC-0A307E145454}" dt="2023-11-10T12:05:38.485" v="136"/>
          <ac:grpSpMkLst>
            <pc:docMk/>
            <pc:sldMk cId="3985974630" sldId="261"/>
            <ac:grpSpMk id="26" creationId="{0DBA5192-D1D6-4385-9B20-7991E99218E9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06:57.726" v="152"/>
          <ac:grpSpMkLst>
            <pc:docMk/>
            <pc:sldMk cId="3985974630" sldId="261"/>
            <ac:grpSpMk id="87" creationId="{FB9739EB-7F66-433D-841F-AB3CD18700B7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01" creationId="{A3F43CF7-5EDE-A3A8-25C8-BDC565956B91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05" creationId="{CA5F2CA7-D8B5-C660-92A7-E1C4DE075F49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18.043" v="176"/>
          <ac:grpSpMkLst>
            <pc:docMk/>
            <pc:sldMk cId="3985974630" sldId="261"/>
            <ac:grpSpMk id="117" creationId="{A3F43CF7-5EDE-A3A8-25C8-BDC565956B91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18.043" v="176"/>
          <ac:grpSpMkLst>
            <pc:docMk/>
            <pc:sldMk cId="3985974630" sldId="261"/>
            <ac:grpSpMk id="118" creationId="{CA5F2CA7-D8B5-C660-92A7-E1C4DE075F49}"/>
          </ac:grpSpMkLst>
        </pc:grpChg>
        <pc:grpChg chg="add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28" creationId="{A3F43CF7-5EDE-A3A8-25C8-BDC565956B91}"/>
          </ac:grpSpMkLst>
        </pc:grpChg>
        <pc:grpChg chg="add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30" creationId="{CA5F2CA7-D8B5-C660-92A7-E1C4DE075F49}"/>
          </ac:grpSpMkLst>
        </pc:grpChg>
        <pc:picChg chg="add del mod">
          <ac:chgData name="Paulina Skoczek (2219392)" userId="S::2219392@student.uwtsd.ac.uk::297149ff-17fc-4bf9-ac60-a7f756fa3a7e" providerId="AD" clId="Web-{FA908D2E-07E8-DD8A-56AC-0A307E145454}" dt="2023-11-10T11:58:17.467" v="123"/>
          <ac:picMkLst>
            <pc:docMk/>
            <pc:sldMk cId="3985974630" sldId="261"/>
            <ac:picMk id="4" creationId="{E28C5972-6510-28EA-3C48-C581B57377D3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4:42.856" v="125"/>
          <ac:picMkLst>
            <pc:docMk/>
            <pc:sldMk cId="3985974630" sldId="261"/>
            <ac:picMk id="5" creationId="{74ED7A32-5869-F4A4-EC42-0BFD5B7AF8A4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5:15.452" v="127"/>
          <ac:picMkLst>
            <pc:docMk/>
            <pc:sldMk cId="3985974630" sldId="261"/>
            <ac:picMk id="6" creationId="{2DF25CEE-4530-6B15-8469-BA003A0D0873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9:06.345" v="165"/>
          <ac:picMkLst>
            <pc:docMk/>
            <pc:sldMk cId="3985974630" sldId="261"/>
            <ac:picMk id="7" creationId="{53E0B1D9-47BA-6CD0-10AF-47619B382D42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2:11:48.014" v="188" actId="1076"/>
          <ac:picMkLst>
            <pc:docMk/>
            <pc:sldMk cId="3985974630" sldId="261"/>
            <ac:picMk id="8" creationId="{0A4B9B49-4B58-83E4-7C1A-4DFB6EC02A4A}"/>
          </ac:picMkLst>
        </pc:picChg>
      </pc:sldChg>
      <pc:sldChg chg="addSp delSp modSp new mod setBg addAnim">
        <pc:chgData name="Paulina Skoczek (2219392)" userId="S::2219392@student.uwtsd.ac.uk::297149ff-17fc-4bf9-ac60-a7f756fa3a7e" providerId="AD" clId="Web-{FA908D2E-07E8-DD8A-56AC-0A307E145454}" dt="2023-11-10T13:45:16.547" v="374" actId="20577"/>
        <pc:sldMkLst>
          <pc:docMk/>
          <pc:sldMk cId="1390870199" sldId="262"/>
        </pc:sldMkLst>
        <pc:spChg chg="del">
          <ac:chgData name="Paulina Skoczek (2219392)" userId="S::2219392@student.uwtsd.ac.uk::297149ff-17fc-4bf9-ac60-a7f756fa3a7e" providerId="AD" clId="Web-{FA908D2E-07E8-DD8A-56AC-0A307E145454}" dt="2023-11-10T13:29:22.230" v="225"/>
          <ac:spMkLst>
            <pc:docMk/>
            <pc:sldMk cId="1390870199" sldId="262"/>
            <ac:spMk id="2" creationId="{89034712-C709-30F2-254F-DD39453A271B}"/>
          </ac:spMkLst>
        </pc:spChg>
        <pc:spChg chg="del">
          <ac:chgData name="Paulina Skoczek (2219392)" userId="S::2219392@student.uwtsd.ac.uk::297149ff-17fc-4bf9-ac60-a7f756fa3a7e" providerId="AD" clId="Web-{FA908D2E-07E8-DD8A-56AC-0A307E145454}" dt="2023-11-10T13:29:16.589" v="223"/>
          <ac:spMkLst>
            <pc:docMk/>
            <pc:sldMk cId="1390870199" sldId="262"/>
            <ac:spMk id="3" creationId="{F58AD165-44DE-A136-33B3-705AFD8FB31B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31:23.422" v="233"/>
          <ac:spMkLst>
            <pc:docMk/>
            <pc:sldMk cId="1390870199" sldId="262"/>
            <ac:spMk id="7" creationId="{2FD1DF30-3B84-F6A6-3013-21414C60DA8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1:32.985" v="237"/>
          <ac:spMkLst>
            <pc:docMk/>
            <pc:sldMk cId="1390870199" sldId="262"/>
            <ac:spMk id="9" creationId="{42A4FC2C-047E-45A5-965D-8E1E3BF09BC6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33:42.193" v="248"/>
          <ac:spMkLst>
            <pc:docMk/>
            <pc:sldMk cId="1390870199" sldId="262"/>
            <ac:spMk id="12" creationId="{6DA7D257-0D15-43ED-7455-3B4934B896D6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209" v="252"/>
          <ac:spMkLst>
            <pc:docMk/>
            <pc:sldMk cId="1390870199" sldId="262"/>
            <ac:spMk id="14" creationId="{42A4FC2C-047E-45A5-965D-8E1E3BF09BC6}"/>
          </ac:spMkLst>
        </pc:spChg>
        <pc:spChg chg="add mod">
          <ac:chgData name="Paulina Skoczek (2219392)" userId="S::2219392@student.uwtsd.ac.uk::297149ff-17fc-4bf9-ac60-a7f756fa3a7e" providerId="AD" clId="Web-{FA908D2E-07E8-DD8A-56AC-0A307E145454}" dt="2023-11-10T13:45:16.547" v="374" actId="20577"/>
          <ac:spMkLst>
            <pc:docMk/>
            <pc:sldMk cId="1390870199" sldId="262"/>
            <ac:spMk id="15" creationId="{D7C05345-ADEC-A012-B74C-39C3B2B6F17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193" v="251"/>
          <ac:spMkLst>
            <pc:docMk/>
            <pc:sldMk cId="1390870199" sldId="262"/>
            <ac:spMk id="18" creationId="{71E556AA-957D-2BB3-B1BD-452EE5C2F1B2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3:25.746" v="329"/>
          <ac:spMkLst>
            <pc:docMk/>
            <pc:sldMk cId="1390870199" sldId="262"/>
            <ac:spMk id="19" creationId="{22C6C9C9-83BF-4A6C-A1BF-C1735C61B4F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193" v="251"/>
          <ac:spMkLst>
            <pc:docMk/>
            <pc:sldMk cId="1390870199" sldId="262"/>
            <ac:spMk id="21" creationId="{99F1FFA9-D672-408C-9220-ADEEC6ABDD09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41:15.272" v="297"/>
          <ac:spMkLst>
            <pc:docMk/>
            <pc:sldMk cId="1390870199" sldId="262"/>
            <ac:spMk id="22" creationId="{E8D1D132-7D73-6B02-E4CD-DF792207F693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24" creationId="{D47766EE-4192-4B2D-A5A0-F60F9A5F743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26" creationId="{D6705569-F545-4F47-A260-A9202826EA20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31" creationId="{C1DD1A8A-57D5-4A81-AD04-532B043C5611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33" creationId="{007891EC-4501-44ED-A8C8-B11B6DB767AB}"/>
          </ac:spMkLst>
        </pc:spChg>
        <pc:picChg chg="add del mod ord">
          <ac:chgData name="Paulina Skoczek (2219392)" userId="S::2219392@student.uwtsd.ac.uk::297149ff-17fc-4bf9-ac60-a7f756fa3a7e" providerId="AD" clId="Web-{FA908D2E-07E8-DD8A-56AC-0A307E145454}" dt="2023-11-10T13:31:02.077" v="232"/>
          <ac:picMkLst>
            <pc:docMk/>
            <pc:sldMk cId="1390870199" sldId="262"/>
            <ac:picMk id="4" creationId="{D284924B-42B8-FC1C-698D-68CBFD4562A1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3:30:10.700" v="231"/>
          <ac:picMkLst>
            <pc:docMk/>
            <pc:sldMk cId="1390870199" sldId="262"/>
            <ac:picMk id="5" creationId="{486DDB0A-DA0E-C15A-2446-E3893C113AD9}"/>
          </ac:picMkLst>
        </pc:picChg>
        <pc:picChg chg="add del mod ord">
          <ac:chgData name="Paulina Skoczek (2219392)" userId="S::2219392@student.uwtsd.ac.uk::297149ff-17fc-4bf9-ac60-a7f756fa3a7e" providerId="AD" clId="Web-{FA908D2E-07E8-DD8A-56AC-0A307E145454}" dt="2023-11-10T13:32:51.863" v="247"/>
          <ac:picMkLst>
            <pc:docMk/>
            <pc:sldMk cId="1390870199" sldId="262"/>
            <ac:picMk id="8" creationId="{4317096E-2969-43A0-7178-905F754D3AB1}"/>
          </ac:picMkLst>
        </pc:picChg>
        <pc:picChg chg="add mod ord">
          <ac:chgData name="Paulina Skoczek (2219392)" userId="S::2219392@student.uwtsd.ac.uk::297149ff-17fc-4bf9-ac60-a7f756fa3a7e" providerId="AD" clId="Web-{FA908D2E-07E8-DD8A-56AC-0A307E145454}" dt="2023-11-10T13:45:02.171" v="372"/>
          <ac:picMkLst>
            <pc:docMk/>
            <pc:sldMk cId="1390870199" sldId="262"/>
            <ac:picMk id="10" creationId="{056EC38F-6059-7BB7-0362-BC858007478B}"/>
          </ac:picMkLst>
        </pc:picChg>
        <pc:picChg chg="add del mod ord">
          <ac:chgData name="Paulina Skoczek (2219392)" userId="S::2219392@student.uwtsd.ac.uk::297149ff-17fc-4bf9-ac60-a7f756fa3a7e" providerId="AD" clId="Web-{FA908D2E-07E8-DD8A-56AC-0A307E145454}" dt="2023-11-10T13:41:05.522" v="294"/>
          <ac:picMkLst>
            <pc:docMk/>
            <pc:sldMk cId="1390870199" sldId="262"/>
            <ac:picMk id="13" creationId="{280AD364-FAF9-6FC0-AD7E-731A706A690F}"/>
          </ac:picMkLst>
        </pc:picChg>
        <pc:picChg chg="add del mod modCrop">
          <ac:chgData name="Paulina Skoczek (2219392)" userId="S::2219392@student.uwtsd.ac.uk::297149ff-17fc-4bf9-ac60-a7f756fa3a7e" providerId="AD" clId="Web-{FA908D2E-07E8-DD8A-56AC-0A307E145454}" dt="2023-11-10T13:40:29.599" v="282"/>
          <ac:picMkLst>
            <pc:docMk/>
            <pc:sldMk cId="1390870199" sldId="262"/>
            <ac:picMk id="16" creationId="{E686A6D4-8632-07F6-672A-D83B0798DD60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3:43:00.151" v="327"/>
          <ac:picMkLst>
            <pc:docMk/>
            <pc:sldMk cId="1390870199" sldId="262"/>
            <ac:picMk id="17" creationId="{8B27E9A9-24E8-580A-97D2-E9514E3FC961}"/>
          </ac:picMkLst>
        </pc:picChg>
      </pc:sldChg>
    </pc:docChg>
  </pc:docChgLst>
  <pc:docChgLst>
    <pc:chgData name="Paulina Skoczek (2219392)" userId="S::2219392@student.uwtsd.ac.uk::297149ff-17fc-4bf9-ac60-a7f756fa3a7e" providerId="AD" clId="Web-{44C5A377-8E61-0F9A-28F1-003D2982703E}"/>
    <pc:docChg chg="modSld">
      <pc:chgData name="Paulina Skoczek (2219392)" userId="S::2219392@student.uwtsd.ac.uk::297149ff-17fc-4bf9-ac60-a7f756fa3a7e" providerId="AD" clId="Web-{44C5A377-8E61-0F9A-28F1-003D2982703E}" dt="2023-11-12T19:17:09.857" v="1" actId="1076"/>
      <pc:docMkLst>
        <pc:docMk/>
      </pc:docMkLst>
      <pc:sldChg chg="modSp">
        <pc:chgData name="Paulina Skoczek (2219392)" userId="S::2219392@student.uwtsd.ac.uk::297149ff-17fc-4bf9-ac60-a7f756fa3a7e" providerId="AD" clId="Web-{44C5A377-8E61-0F9A-28F1-003D2982703E}" dt="2023-11-12T19:17:09.857" v="1" actId="1076"/>
        <pc:sldMkLst>
          <pc:docMk/>
          <pc:sldMk cId="2466739115" sldId="259"/>
        </pc:sldMkLst>
        <pc:spChg chg="mod">
          <ac:chgData name="Paulina Skoczek (2219392)" userId="S::2219392@student.uwtsd.ac.uk::297149ff-17fc-4bf9-ac60-a7f756fa3a7e" providerId="AD" clId="Web-{44C5A377-8E61-0F9A-28F1-003D2982703E}" dt="2023-11-12T19:17:09.857" v="1" actId="1076"/>
          <ac:spMkLst>
            <pc:docMk/>
            <pc:sldMk cId="2466739115" sldId="259"/>
            <ac:spMk id="8" creationId="{063FEF10-F5B7-8D8E-D06D-A1636750738F}"/>
          </ac:spMkLst>
        </pc:spChg>
      </pc:sldChg>
      <pc:sldChg chg="modSp">
        <pc:chgData name="Paulina Skoczek (2219392)" userId="S::2219392@student.uwtsd.ac.uk::297149ff-17fc-4bf9-ac60-a7f756fa3a7e" providerId="AD" clId="Web-{44C5A377-8E61-0F9A-28F1-003D2982703E}" dt="2023-11-12T19:15:49.152" v="0" actId="20577"/>
        <pc:sldMkLst>
          <pc:docMk/>
          <pc:sldMk cId="3969679387" sldId="264"/>
        </pc:sldMkLst>
        <pc:spChg chg="mod">
          <ac:chgData name="Paulina Skoczek (2219392)" userId="S::2219392@student.uwtsd.ac.uk::297149ff-17fc-4bf9-ac60-a7f756fa3a7e" providerId="AD" clId="Web-{44C5A377-8E61-0F9A-28F1-003D2982703E}" dt="2023-11-12T19:15:49.152" v="0" actId="20577"/>
          <ac:spMkLst>
            <pc:docMk/>
            <pc:sldMk cId="3969679387" sldId="264"/>
            <ac:spMk id="2" creationId="{608D2B4E-4D64-0096-71F6-3CB1B11A7B7E}"/>
          </ac:spMkLst>
        </pc:spChg>
      </pc:sldChg>
    </pc:docChg>
  </pc:docChgLst>
  <pc:docChgLst>
    <pc:chgData name="Paulina Skoczek (2219392)" userId="S::2219392@student.uwtsd.ac.uk::297149ff-17fc-4bf9-ac60-a7f756fa3a7e" providerId="AD" clId="Web-{630B3053-86B6-AA92-640D-8C93108B9C69}"/>
    <pc:docChg chg="addSld modSld sldOrd">
      <pc:chgData name="Paulina Skoczek (2219392)" userId="S::2219392@student.uwtsd.ac.uk::297149ff-17fc-4bf9-ac60-a7f756fa3a7e" providerId="AD" clId="Web-{630B3053-86B6-AA92-640D-8C93108B9C69}" dt="2023-11-10T22:45:59.750" v="437" actId="20577"/>
      <pc:docMkLst>
        <pc:docMk/>
      </pc:docMkLst>
      <pc:sldChg chg="addSp delSp modSp">
        <pc:chgData name="Paulina Skoczek (2219392)" userId="S::2219392@student.uwtsd.ac.uk::297149ff-17fc-4bf9-ac60-a7f756fa3a7e" providerId="AD" clId="Web-{630B3053-86B6-AA92-640D-8C93108B9C69}" dt="2023-11-10T22:01:24.468" v="74" actId="20577"/>
        <pc:sldMkLst>
          <pc:docMk/>
          <pc:sldMk cId="862326860" sldId="258"/>
        </pc:sldMkLst>
        <pc:spChg chg="add del mod">
          <ac:chgData name="Paulina Skoczek (2219392)" userId="S::2219392@student.uwtsd.ac.uk::297149ff-17fc-4bf9-ac60-a7f756fa3a7e" providerId="AD" clId="Web-{630B3053-86B6-AA92-640D-8C93108B9C69}" dt="2023-11-10T21:59:28.104" v="22"/>
          <ac:spMkLst>
            <pc:docMk/>
            <pc:sldMk cId="862326860" sldId="258"/>
            <ac:spMk id="2" creationId="{95226EB2-EF61-7373-1D3C-E8E16D5AE03F}"/>
          </ac:spMkLst>
        </pc:spChg>
        <pc:spChg chg="add del">
          <ac:chgData name="Paulina Skoczek (2219392)" userId="S::2219392@student.uwtsd.ac.uk::297149ff-17fc-4bf9-ac60-a7f756fa3a7e" providerId="AD" clId="Web-{630B3053-86B6-AA92-640D-8C93108B9C69}" dt="2023-11-10T21:59:26.386" v="21"/>
          <ac:spMkLst>
            <pc:docMk/>
            <pc:sldMk cId="862326860" sldId="258"/>
            <ac:spMk id="3" creationId="{715ECB87-7784-EABB-6A22-C6CD847DD07C}"/>
          </ac:spMkLst>
        </pc:spChg>
        <pc:spChg chg="mod">
          <ac:chgData name="Paulina Skoczek (2219392)" userId="S::2219392@student.uwtsd.ac.uk::297149ff-17fc-4bf9-ac60-a7f756fa3a7e" providerId="AD" clId="Web-{630B3053-86B6-AA92-640D-8C93108B9C69}" dt="2023-11-10T22:01:24.468" v="74" actId="20577"/>
          <ac:spMkLst>
            <pc:docMk/>
            <pc:sldMk cId="862326860" sldId="258"/>
            <ac:spMk id="44" creationId="{042F5D48-F828-0F6B-2436-ED9CB56F21D4}"/>
          </ac:spMkLst>
        </pc:spChg>
        <pc:picChg chg="del">
          <ac:chgData name="Paulina Skoczek (2219392)" userId="S::2219392@student.uwtsd.ac.uk::297149ff-17fc-4bf9-ac60-a7f756fa3a7e" providerId="AD" clId="Web-{630B3053-86B6-AA92-640D-8C93108B9C69}" dt="2023-11-10T21:56:52.679" v="16"/>
          <ac:picMkLst>
            <pc:docMk/>
            <pc:sldMk cId="862326860" sldId="258"/>
            <ac:picMk id="4" creationId="{B7A0D6CF-F5E8-8D1E-D4E4-E08FF295EC19}"/>
          </ac:picMkLst>
        </pc:picChg>
        <pc:picChg chg="del">
          <ac:chgData name="Paulina Skoczek (2219392)" userId="S::2219392@student.uwtsd.ac.uk::297149ff-17fc-4bf9-ac60-a7f756fa3a7e" providerId="AD" clId="Web-{630B3053-86B6-AA92-640D-8C93108B9C69}" dt="2023-11-10T21:56:54.397" v="17"/>
          <ac:picMkLst>
            <pc:docMk/>
            <pc:sldMk cId="862326860" sldId="258"/>
            <ac:picMk id="24" creationId="{5DAF5EA9-E838-D797-A022-6E42A9C9F6C3}"/>
          </ac:picMkLst>
        </pc:picChg>
      </pc:sldChg>
      <pc:sldChg chg="modSp">
        <pc:chgData name="Paulina Skoczek (2219392)" userId="S::2219392@student.uwtsd.ac.uk::297149ff-17fc-4bf9-ac60-a7f756fa3a7e" providerId="AD" clId="Web-{630B3053-86B6-AA92-640D-8C93108B9C69}" dt="2023-11-10T22:44:49.436" v="430" actId="20577"/>
        <pc:sldMkLst>
          <pc:docMk/>
          <pc:sldMk cId="3969679387" sldId="264"/>
        </pc:sldMkLst>
        <pc:spChg chg="mod">
          <ac:chgData name="Paulina Skoczek (2219392)" userId="S::2219392@student.uwtsd.ac.uk::297149ff-17fc-4bf9-ac60-a7f756fa3a7e" providerId="AD" clId="Web-{630B3053-86B6-AA92-640D-8C93108B9C69}" dt="2023-11-10T22:44:49.436" v="430" actId="20577"/>
          <ac:spMkLst>
            <pc:docMk/>
            <pc:sldMk cId="3969679387" sldId="264"/>
            <ac:spMk id="2" creationId="{608D2B4E-4D64-0096-71F6-3CB1B11A7B7E}"/>
          </ac:spMkLst>
        </pc:spChg>
      </pc:sldChg>
      <pc:sldChg chg="addSp delSp modSp new ord modMedia addAnim">
        <pc:chgData name="Paulina Skoczek (2219392)" userId="S::2219392@student.uwtsd.ac.uk::297149ff-17fc-4bf9-ac60-a7f756fa3a7e" providerId="AD" clId="Web-{630B3053-86B6-AA92-640D-8C93108B9C69}" dt="2023-11-10T22:45:59.750" v="437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630B3053-86B6-AA92-640D-8C93108B9C69}" dt="2023-11-10T22:45:59.750" v="437" actId="20577"/>
          <ac:spMkLst>
            <pc:docMk/>
            <pc:sldMk cId="2179344150" sldId="266"/>
            <ac:spMk id="2" creationId="{CCB153D0-CF9D-E1EB-65DE-51FA9AF5573F}"/>
          </ac:spMkLst>
        </pc:spChg>
        <pc:spChg chg="del">
          <ac:chgData name="Paulina Skoczek (2219392)" userId="S::2219392@student.uwtsd.ac.uk::297149ff-17fc-4bf9-ac60-a7f756fa3a7e" providerId="AD" clId="Web-{630B3053-86B6-AA92-640D-8C93108B9C69}" dt="2023-11-10T22:03:40.534" v="117"/>
          <ac:spMkLst>
            <pc:docMk/>
            <pc:sldMk cId="2179344150" sldId="266"/>
            <ac:spMk id="3" creationId="{F882D0AD-6093-A9BF-12B2-8446B5B43069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21.100" v="148"/>
          <ac:spMkLst>
            <pc:docMk/>
            <pc:sldMk cId="2179344150" sldId="266"/>
            <ac:spMk id="9" creationId="{17BAB640-FE93-F975-12C0-1A5F9FACECBE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42.351" v="158"/>
          <ac:spMkLst>
            <pc:docMk/>
            <pc:sldMk cId="2179344150" sldId="266"/>
            <ac:spMk id="14" creationId="{6C87085A-A541-0501-6200-0BFAB0D58167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58.773" v="162"/>
          <ac:spMkLst>
            <pc:docMk/>
            <pc:sldMk cId="2179344150" sldId="266"/>
            <ac:spMk id="17" creationId="{787CF176-3C31-560E-61D8-207D70D13D5D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10:55.282" v="196"/>
          <ac:spMkLst>
            <pc:docMk/>
            <pc:sldMk cId="2179344150" sldId="266"/>
            <ac:spMk id="20" creationId="{E66F4737-A5E1-90D8-3430-BD0FCF50C83E}"/>
          </ac:spMkLst>
        </pc:spChg>
        <pc:spChg chg="add del">
          <ac:chgData name="Paulina Skoczek (2219392)" userId="S::2219392@student.uwtsd.ac.uk::297149ff-17fc-4bf9-ac60-a7f756fa3a7e" providerId="AD" clId="Web-{630B3053-86B6-AA92-640D-8C93108B9C69}" dt="2023-11-10T22:11:13.282" v="203"/>
          <ac:spMkLst>
            <pc:docMk/>
            <pc:sldMk cId="2179344150" sldId="266"/>
            <ac:spMk id="22" creationId="{840A26E5-7620-276A-B1F1-44484CD47498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13:20.426" v="263" actId="20577"/>
          <ac:spMkLst>
            <pc:docMk/>
            <pc:sldMk cId="2179344150" sldId="266"/>
            <ac:spMk id="23" creationId="{24ECE64E-ACA3-7F3A-3FB6-25144A6E9CBB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20:13.781" v="295" actId="20577"/>
          <ac:spMkLst>
            <pc:docMk/>
            <pc:sldMk cId="2179344150" sldId="266"/>
            <ac:spMk id="25" creationId="{4931CE9C-1640-A076-C419-329036C39A01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2:45.977" v="384" actId="20577"/>
          <ac:spMkLst>
            <pc:docMk/>
            <pc:sldMk cId="2179344150" sldId="266"/>
            <ac:spMk id="29" creationId="{350E3BB7-266C-12A4-AF39-D2F372B0B2C6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2:19.445" v="382" actId="20577"/>
          <ac:spMkLst>
            <pc:docMk/>
            <pc:sldMk cId="2179344150" sldId="266"/>
            <ac:spMk id="31" creationId="{C88DBF27-C1C4-2E4E-4114-DB0182ED80B0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7:23.877" v="420" actId="20577"/>
          <ac:spMkLst>
            <pc:docMk/>
            <pc:sldMk cId="2179344150" sldId="266"/>
            <ac:spMk id="34" creationId="{BA4C49E9-950C-0EE5-8192-1285B5E11473}"/>
          </ac:spMkLst>
        </pc:spChg>
        <pc:picChg chg="add del mod ord">
          <ac:chgData name="Paulina Skoczek (2219392)" userId="S::2219392@student.uwtsd.ac.uk::297149ff-17fc-4bf9-ac60-a7f756fa3a7e" providerId="AD" clId="Web-{630B3053-86B6-AA92-640D-8C93108B9C69}" dt="2023-11-10T22:05:40.381" v="143"/>
          <ac:picMkLst>
            <pc:docMk/>
            <pc:sldMk cId="2179344150" sldId="266"/>
            <ac:picMk id="4" creationId="{2478CB12-8677-BD77-5328-3665BDDF8D51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5:15.786" v="139"/>
          <ac:picMkLst>
            <pc:docMk/>
            <pc:sldMk cId="2179344150" sldId="266"/>
            <ac:picMk id="6" creationId="{0D8BD1F9-5B5D-8165-658E-E256EA98858B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6:28.319" v="157"/>
          <ac:picMkLst>
            <pc:docMk/>
            <pc:sldMk cId="2179344150" sldId="266"/>
            <ac:picMk id="7" creationId="{F7CD36B5-C33E-4125-5EA3-DB92837C9AB9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45:18.171" v="434" actId="1076"/>
          <ac:picMkLst>
            <pc:docMk/>
            <pc:sldMk cId="2179344150" sldId="266"/>
            <ac:picMk id="10" creationId="{619EB2B1-0FFF-5FA6-643A-9441DA269CA8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6:25.413" v="155"/>
          <ac:picMkLst>
            <pc:docMk/>
            <pc:sldMk cId="2179344150" sldId="266"/>
            <ac:picMk id="11" creationId="{A46F087A-DE61-FC3F-AFC0-98A575E460F8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6:25.413" v="154"/>
          <ac:picMkLst>
            <pc:docMk/>
            <pc:sldMk cId="2179344150" sldId="266"/>
            <ac:picMk id="12" creationId="{4B6CBC8E-CA3B-CE15-94AE-937CCAB85A49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6:51.476" v="161"/>
          <ac:picMkLst>
            <pc:docMk/>
            <pc:sldMk cId="2179344150" sldId="266"/>
            <ac:picMk id="15" creationId="{A1B93D6F-A242-E106-A121-B48F71E682CC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8:43.151" v="191"/>
          <ac:picMkLst>
            <pc:docMk/>
            <pc:sldMk cId="2179344150" sldId="266"/>
            <ac:picMk id="18" creationId="{CAC4DE35-56A1-E23F-7AEB-2BD2BFA43463}"/>
          </ac:picMkLst>
        </pc:picChg>
        <pc:picChg chg="add mod ord">
          <ac:chgData name="Paulina Skoczek (2219392)" userId="S::2219392@student.uwtsd.ac.uk::297149ff-17fc-4bf9-ac60-a7f756fa3a7e" providerId="AD" clId="Web-{630B3053-86B6-AA92-640D-8C93108B9C69}" dt="2023-11-10T22:11:05.204" v="201" actId="1076"/>
          <ac:picMkLst>
            <pc:docMk/>
            <pc:sldMk cId="2179344150" sldId="266"/>
            <ac:picMk id="21" creationId="{C84AC78B-1F35-33E8-04B0-41D4AD11F663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5:01.929" v="309" actId="1076"/>
          <ac:picMkLst>
            <pc:docMk/>
            <pc:sldMk cId="2179344150" sldId="266"/>
            <ac:picMk id="24" creationId="{1DF30881-1E24-7CDE-1EE8-5B2BCCBD4763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22:47.394" v="300"/>
          <ac:picMkLst>
            <pc:docMk/>
            <pc:sldMk cId="2179344150" sldId="266"/>
            <ac:picMk id="26" creationId="{2A2A01E8-BCD7-BBA7-A677-F5A97F74BA94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22:46.160" v="299"/>
          <ac:picMkLst>
            <pc:docMk/>
            <pc:sldMk cId="2179344150" sldId="266"/>
            <ac:picMk id="27" creationId="{617A0305-17D2-DF5A-A1BB-4188DA1053CC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5:01.038" v="308" actId="1076"/>
          <ac:picMkLst>
            <pc:docMk/>
            <pc:sldMk cId="2179344150" sldId="266"/>
            <ac:picMk id="28" creationId="{69A4B162-7869-F451-D986-8BA967BF0C4B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9:41.160" v="351" actId="1076"/>
          <ac:picMkLst>
            <pc:docMk/>
            <pc:sldMk cId="2179344150" sldId="266"/>
            <ac:picMk id="30" creationId="{5EA10818-EB2F-08DF-18FA-2258E196A6AC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34:59.355" v="392"/>
          <ac:picMkLst>
            <pc:docMk/>
            <pc:sldMk cId="2179344150" sldId="266"/>
            <ac:picMk id="32" creationId="{13232419-F24C-A14F-0DE2-A01242976361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35:54.732" v="397" actId="1076"/>
          <ac:picMkLst>
            <pc:docMk/>
            <pc:sldMk cId="2179344150" sldId="266"/>
            <ac:picMk id="33" creationId="{05AF91C7-2C00-A460-5DE6-B4CC545563C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A22618-381D-4F2B-B251-5031B4998494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844A47-8A1B-4838-AE20-10D75775AE2B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Return on investment</a:t>
          </a:r>
        </a:p>
      </dgm:t>
    </dgm:pt>
    <dgm:pt modelId="{AA4B08B6-CB99-4D40-9583-38A2A9218B45}" type="parTrans" cxnId="{0CC24C28-BA47-4B78-ACA3-FC2D0CB03823}">
      <dgm:prSet/>
      <dgm:spPr/>
      <dgm:t>
        <a:bodyPr/>
        <a:lstStyle/>
        <a:p>
          <a:endParaRPr lang="en-US"/>
        </a:p>
      </dgm:t>
    </dgm:pt>
    <dgm:pt modelId="{7B70CE37-1E8B-4996-94F2-387B215C7A6C}" type="sibTrans" cxnId="{0CC24C28-BA47-4B78-ACA3-FC2D0CB03823}">
      <dgm:prSet/>
      <dgm:spPr/>
      <dgm:t>
        <a:bodyPr/>
        <a:lstStyle/>
        <a:p>
          <a:endParaRPr lang="en-US"/>
        </a:p>
      </dgm:t>
    </dgm:pt>
    <dgm:pt modelId="{3129A9F5-0D45-463E-B934-E34194D3BFB3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Website traffic and social media engagement </a:t>
          </a:r>
        </a:p>
      </dgm:t>
    </dgm:pt>
    <dgm:pt modelId="{D498FE73-8B61-486A-8226-15925B88F0B9}" type="parTrans" cxnId="{05A1F3B8-8B2A-4C62-82D8-5F26DF9ADB11}">
      <dgm:prSet/>
      <dgm:spPr/>
      <dgm:t>
        <a:bodyPr/>
        <a:lstStyle/>
        <a:p>
          <a:endParaRPr lang="en-US"/>
        </a:p>
      </dgm:t>
    </dgm:pt>
    <dgm:pt modelId="{CBCCEF95-8C18-497D-B9A3-EA2E0764F3EB}" type="sibTrans" cxnId="{05A1F3B8-8B2A-4C62-82D8-5F26DF9ADB11}">
      <dgm:prSet/>
      <dgm:spPr/>
      <dgm:t>
        <a:bodyPr/>
        <a:lstStyle/>
        <a:p>
          <a:endParaRPr lang="en-US"/>
        </a:p>
      </dgm:t>
    </dgm:pt>
    <dgm:pt modelId="{ECB689BC-7A0A-4F19-9F7F-86D0C4DF0A13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Reservation numbers</a:t>
          </a:r>
        </a:p>
      </dgm:t>
    </dgm:pt>
    <dgm:pt modelId="{917F2688-71D0-4695-9DE2-A461BB22300C}" type="parTrans" cxnId="{40767F93-BD2A-4209-8B51-062F0C3F14A4}">
      <dgm:prSet/>
      <dgm:spPr/>
      <dgm:t>
        <a:bodyPr/>
        <a:lstStyle/>
        <a:p>
          <a:endParaRPr lang="en-US"/>
        </a:p>
      </dgm:t>
    </dgm:pt>
    <dgm:pt modelId="{7764F00C-978F-4447-AFB6-7B018E28182A}" type="sibTrans" cxnId="{40767F93-BD2A-4209-8B51-062F0C3F14A4}">
      <dgm:prSet/>
      <dgm:spPr/>
      <dgm:t>
        <a:bodyPr/>
        <a:lstStyle/>
        <a:p>
          <a:endParaRPr lang="en-US"/>
        </a:p>
      </dgm:t>
    </dgm:pt>
    <dgm:pt modelId="{A1987CAF-EB2E-4F37-BD24-EDFA13EB31AB}">
      <dgm:prSet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Staff engagement in training programs</a:t>
          </a:r>
          <a:r>
            <a:rPr lang="en-US" dirty="0">
              <a:solidFill>
                <a:srgbClr val="010000"/>
              </a:solidFill>
              <a:latin typeface="Times New Roman"/>
              <a:cs typeface="Times New Roman"/>
            </a:rPr>
            <a:t> </a:t>
          </a:r>
        </a:p>
      </dgm:t>
    </dgm:pt>
    <dgm:pt modelId="{6570ADF3-44E2-453D-841A-A7F87705A28A}" type="parTrans" cxnId="{DEE172CF-44BA-4B15-AFE9-2C61E45F1AB1}">
      <dgm:prSet/>
      <dgm:spPr/>
    </dgm:pt>
    <dgm:pt modelId="{DA2F8880-6680-48E1-9541-FD59C90B577C}" type="sibTrans" cxnId="{DEE172CF-44BA-4B15-AFE9-2C61E45F1AB1}">
      <dgm:prSet/>
      <dgm:spPr/>
    </dgm:pt>
    <dgm:pt modelId="{8C70A8AB-D114-445D-A99E-58E1035CD478}">
      <dgm:prSet phldr="0"/>
      <dgm:spPr/>
      <dgm:t>
        <a:bodyPr/>
        <a:lstStyle/>
        <a:p>
          <a:pPr rtl="0"/>
          <a:r>
            <a:rPr lang="en-US" dirty="0">
              <a:solidFill>
                <a:srgbClr val="010000"/>
              </a:solidFill>
              <a:latin typeface="Times New Roman"/>
              <a:cs typeface="Times New Roman"/>
            </a:rPr>
            <a:t>Environmental impact metrics</a:t>
          </a:r>
          <a:br>
            <a:rPr lang="en-US" dirty="0">
              <a:solidFill>
                <a:srgbClr val="010000"/>
              </a:solidFill>
              <a:latin typeface="Times New Roman"/>
              <a:cs typeface="Times New Roman"/>
            </a:rPr>
          </a:br>
          <a:br>
            <a:rPr lang="en-US" dirty="0">
              <a:latin typeface="Times New Roman"/>
              <a:cs typeface="Times New Roman"/>
            </a:rPr>
          </a:br>
          <a:endParaRPr lang="en-US" dirty="0">
            <a:latin typeface="Times New Roman"/>
            <a:cs typeface="Times New Roman"/>
          </a:endParaRPr>
        </a:p>
      </dgm:t>
    </dgm:pt>
    <dgm:pt modelId="{3AFF7548-C988-43C6-B584-3BE606839C03}" type="parTrans" cxnId="{CC228AE0-0335-499F-BF31-EC73AD96BEA3}">
      <dgm:prSet/>
      <dgm:spPr/>
    </dgm:pt>
    <dgm:pt modelId="{E7FC8462-B2BF-47BF-81A7-4E1A263B41E4}" type="sibTrans" cxnId="{CC228AE0-0335-499F-BF31-EC73AD96BEA3}">
      <dgm:prSet/>
      <dgm:spPr/>
    </dgm:pt>
    <dgm:pt modelId="{A0F4987A-903A-47C4-B967-8C65AA734CD7}" type="pres">
      <dgm:prSet presAssocID="{A2A22618-381D-4F2B-B251-5031B4998494}" presName="cycle" presStyleCnt="0">
        <dgm:presLayoutVars>
          <dgm:dir/>
          <dgm:resizeHandles val="exact"/>
        </dgm:presLayoutVars>
      </dgm:prSet>
      <dgm:spPr/>
    </dgm:pt>
    <dgm:pt modelId="{D1684C20-5AA5-4BC9-83BC-B5E2E9BA093B}" type="pres">
      <dgm:prSet presAssocID="{B2844A47-8A1B-4838-AE20-10D75775AE2B}" presName="dummy" presStyleCnt="0"/>
      <dgm:spPr/>
    </dgm:pt>
    <dgm:pt modelId="{08884954-8A42-42A0-9F82-A6729488DD5F}" type="pres">
      <dgm:prSet presAssocID="{B2844A47-8A1B-4838-AE20-10D75775AE2B}" presName="node" presStyleLbl="revTx" presStyleIdx="0" presStyleCnt="5">
        <dgm:presLayoutVars>
          <dgm:bulletEnabled val="1"/>
        </dgm:presLayoutVars>
      </dgm:prSet>
      <dgm:spPr/>
    </dgm:pt>
    <dgm:pt modelId="{3EB4D08D-1A6A-4122-982E-35CF57BAC9AB}" type="pres">
      <dgm:prSet presAssocID="{7B70CE37-1E8B-4996-94F2-387B215C7A6C}" presName="sibTrans" presStyleLbl="node1" presStyleIdx="0" presStyleCnt="5"/>
      <dgm:spPr/>
    </dgm:pt>
    <dgm:pt modelId="{0A934015-9630-403B-B0C1-B85B51E4856D}" type="pres">
      <dgm:prSet presAssocID="{3129A9F5-0D45-463E-B934-E34194D3BFB3}" presName="dummy" presStyleCnt="0"/>
      <dgm:spPr/>
    </dgm:pt>
    <dgm:pt modelId="{8FDA00AB-1301-4B4E-A47F-9D251ABD7978}" type="pres">
      <dgm:prSet presAssocID="{3129A9F5-0D45-463E-B934-E34194D3BFB3}" presName="node" presStyleLbl="revTx" presStyleIdx="1" presStyleCnt="5">
        <dgm:presLayoutVars>
          <dgm:bulletEnabled val="1"/>
        </dgm:presLayoutVars>
      </dgm:prSet>
      <dgm:spPr/>
    </dgm:pt>
    <dgm:pt modelId="{94278DF6-E07E-4FB1-8B24-FBA4F25BC99C}" type="pres">
      <dgm:prSet presAssocID="{CBCCEF95-8C18-497D-B9A3-EA2E0764F3EB}" presName="sibTrans" presStyleLbl="node1" presStyleIdx="1" presStyleCnt="5"/>
      <dgm:spPr/>
    </dgm:pt>
    <dgm:pt modelId="{655FE523-74A3-4F5F-9F81-CC0063FE60C4}" type="pres">
      <dgm:prSet presAssocID="{ECB689BC-7A0A-4F19-9F7F-86D0C4DF0A13}" presName="dummy" presStyleCnt="0"/>
      <dgm:spPr/>
    </dgm:pt>
    <dgm:pt modelId="{7030E463-C04A-4F62-BABE-AA9C9C91C12F}" type="pres">
      <dgm:prSet presAssocID="{ECB689BC-7A0A-4F19-9F7F-86D0C4DF0A13}" presName="node" presStyleLbl="revTx" presStyleIdx="2" presStyleCnt="5">
        <dgm:presLayoutVars>
          <dgm:bulletEnabled val="1"/>
        </dgm:presLayoutVars>
      </dgm:prSet>
      <dgm:spPr/>
    </dgm:pt>
    <dgm:pt modelId="{A2175349-18C4-4C84-BB5A-67AD74B5019C}" type="pres">
      <dgm:prSet presAssocID="{7764F00C-978F-4447-AFB6-7B018E28182A}" presName="sibTrans" presStyleLbl="node1" presStyleIdx="2" presStyleCnt="5"/>
      <dgm:spPr/>
    </dgm:pt>
    <dgm:pt modelId="{44C49399-7B49-4C24-BF8B-9F20A483F1BF}" type="pres">
      <dgm:prSet presAssocID="{A1987CAF-EB2E-4F37-BD24-EDFA13EB31AB}" presName="dummy" presStyleCnt="0"/>
      <dgm:spPr/>
    </dgm:pt>
    <dgm:pt modelId="{CD7F953C-C910-4BED-889D-7FF60CDD04D0}" type="pres">
      <dgm:prSet presAssocID="{A1987CAF-EB2E-4F37-BD24-EDFA13EB31AB}" presName="node" presStyleLbl="revTx" presStyleIdx="3" presStyleCnt="5">
        <dgm:presLayoutVars>
          <dgm:bulletEnabled val="1"/>
        </dgm:presLayoutVars>
      </dgm:prSet>
      <dgm:spPr/>
    </dgm:pt>
    <dgm:pt modelId="{BCFC5F0D-2E6D-4332-80BD-3C44A901A9F1}" type="pres">
      <dgm:prSet presAssocID="{DA2F8880-6680-48E1-9541-FD59C90B577C}" presName="sibTrans" presStyleLbl="node1" presStyleIdx="3" presStyleCnt="5"/>
      <dgm:spPr/>
    </dgm:pt>
    <dgm:pt modelId="{12F79F4E-0603-4B86-A71F-00DB8DF136D8}" type="pres">
      <dgm:prSet presAssocID="{8C70A8AB-D114-445D-A99E-58E1035CD478}" presName="dummy" presStyleCnt="0"/>
      <dgm:spPr/>
    </dgm:pt>
    <dgm:pt modelId="{39A501D6-6F46-4842-B9D5-D66A477A8F45}" type="pres">
      <dgm:prSet presAssocID="{8C70A8AB-D114-445D-A99E-58E1035CD478}" presName="node" presStyleLbl="revTx" presStyleIdx="4" presStyleCnt="5">
        <dgm:presLayoutVars>
          <dgm:bulletEnabled val="1"/>
        </dgm:presLayoutVars>
      </dgm:prSet>
      <dgm:spPr/>
    </dgm:pt>
    <dgm:pt modelId="{03860298-33D7-442F-9186-74B1E74318EF}" type="pres">
      <dgm:prSet presAssocID="{E7FC8462-B2BF-47BF-81A7-4E1A263B41E4}" presName="sibTrans" presStyleLbl="node1" presStyleIdx="4" presStyleCnt="5"/>
      <dgm:spPr/>
    </dgm:pt>
  </dgm:ptLst>
  <dgm:cxnLst>
    <dgm:cxn modelId="{0CC24C28-BA47-4B78-ACA3-FC2D0CB03823}" srcId="{A2A22618-381D-4F2B-B251-5031B4998494}" destId="{B2844A47-8A1B-4838-AE20-10D75775AE2B}" srcOrd="0" destOrd="0" parTransId="{AA4B08B6-CB99-4D40-9583-38A2A9218B45}" sibTransId="{7B70CE37-1E8B-4996-94F2-387B215C7A6C}"/>
    <dgm:cxn modelId="{FE02C143-285E-4442-A22F-7CCF6A78BABF}" type="presOf" srcId="{A1987CAF-EB2E-4F37-BD24-EDFA13EB31AB}" destId="{CD7F953C-C910-4BED-889D-7FF60CDD04D0}" srcOrd="0" destOrd="0" presId="urn:microsoft.com/office/officeart/2005/8/layout/cycle1"/>
    <dgm:cxn modelId="{9C955D64-7671-41FE-97D1-90EBF29FCD9F}" type="presOf" srcId="{B2844A47-8A1B-4838-AE20-10D75775AE2B}" destId="{08884954-8A42-42A0-9F82-A6729488DD5F}" srcOrd="0" destOrd="0" presId="urn:microsoft.com/office/officeart/2005/8/layout/cycle1"/>
    <dgm:cxn modelId="{22E48046-46A7-42C2-BB01-F751812A1E65}" type="presOf" srcId="{E7FC8462-B2BF-47BF-81A7-4E1A263B41E4}" destId="{03860298-33D7-442F-9186-74B1E74318EF}" srcOrd="0" destOrd="0" presId="urn:microsoft.com/office/officeart/2005/8/layout/cycle1"/>
    <dgm:cxn modelId="{E849B567-DD4F-45FF-8DEB-416D2407B64D}" type="presOf" srcId="{7764F00C-978F-4447-AFB6-7B018E28182A}" destId="{A2175349-18C4-4C84-BB5A-67AD74B5019C}" srcOrd="0" destOrd="0" presId="urn:microsoft.com/office/officeart/2005/8/layout/cycle1"/>
    <dgm:cxn modelId="{072D2B6E-96F2-42F0-BC35-52D76306CE5D}" type="presOf" srcId="{DA2F8880-6680-48E1-9541-FD59C90B577C}" destId="{BCFC5F0D-2E6D-4332-80BD-3C44A901A9F1}" srcOrd="0" destOrd="0" presId="urn:microsoft.com/office/officeart/2005/8/layout/cycle1"/>
    <dgm:cxn modelId="{201C7C88-76A7-462F-8D8A-4DC9437E0F62}" type="presOf" srcId="{A2A22618-381D-4F2B-B251-5031B4998494}" destId="{A0F4987A-903A-47C4-B967-8C65AA734CD7}" srcOrd="0" destOrd="0" presId="urn:microsoft.com/office/officeart/2005/8/layout/cycle1"/>
    <dgm:cxn modelId="{40767F93-BD2A-4209-8B51-062F0C3F14A4}" srcId="{A2A22618-381D-4F2B-B251-5031B4998494}" destId="{ECB689BC-7A0A-4F19-9F7F-86D0C4DF0A13}" srcOrd="2" destOrd="0" parTransId="{917F2688-71D0-4695-9DE2-A461BB22300C}" sibTransId="{7764F00C-978F-4447-AFB6-7B018E28182A}"/>
    <dgm:cxn modelId="{3A8107AD-18A5-4FD5-BD1E-1D48E6D4EEDB}" type="presOf" srcId="{ECB689BC-7A0A-4F19-9F7F-86D0C4DF0A13}" destId="{7030E463-C04A-4F62-BABE-AA9C9C91C12F}" srcOrd="0" destOrd="0" presId="urn:microsoft.com/office/officeart/2005/8/layout/cycle1"/>
    <dgm:cxn modelId="{DE2F1BB0-8D7B-4DF8-A801-99CDAD960F9E}" type="presOf" srcId="{CBCCEF95-8C18-497D-B9A3-EA2E0764F3EB}" destId="{94278DF6-E07E-4FB1-8B24-FBA4F25BC99C}" srcOrd="0" destOrd="0" presId="urn:microsoft.com/office/officeart/2005/8/layout/cycle1"/>
    <dgm:cxn modelId="{05A1F3B8-8B2A-4C62-82D8-5F26DF9ADB11}" srcId="{A2A22618-381D-4F2B-B251-5031B4998494}" destId="{3129A9F5-0D45-463E-B934-E34194D3BFB3}" srcOrd="1" destOrd="0" parTransId="{D498FE73-8B61-486A-8226-15925B88F0B9}" sibTransId="{CBCCEF95-8C18-497D-B9A3-EA2E0764F3EB}"/>
    <dgm:cxn modelId="{DEE172CF-44BA-4B15-AFE9-2C61E45F1AB1}" srcId="{A2A22618-381D-4F2B-B251-5031B4998494}" destId="{A1987CAF-EB2E-4F37-BD24-EDFA13EB31AB}" srcOrd="3" destOrd="0" parTransId="{6570ADF3-44E2-453D-841A-A7F87705A28A}" sibTransId="{DA2F8880-6680-48E1-9541-FD59C90B577C}"/>
    <dgm:cxn modelId="{D39D2ADE-8BAB-4724-B8C5-132EA255D85C}" type="presOf" srcId="{3129A9F5-0D45-463E-B934-E34194D3BFB3}" destId="{8FDA00AB-1301-4B4E-A47F-9D251ABD7978}" srcOrd="0" destOrd="0" presId="urn:microsoft.com/office/officeart/2005/8/layout/cycle1"/>
    <dgm:cxn modelId="{CC228AE0-0335-499F-BF31-EC73AD96BEA3}" srcId="{A2A22618-381D-4F2B-B251-5031B4998494}" destId="{8C70A8AB-D114-445D-A99E-58E1035CD478}" srcOrd="4" destOrd="0" parTransId="{3AFF7548-C988-43C6-B584-3BE606839C03}" sibTransId="{E7FC8462-B2BF-47BF-81A7-4E1A263B41E4}"/>
    <dgm:cxn modelId="{53D56FF7-B689-497E-82E2-E8B22FA91CB3}" type="presOf" srcId="{8C70A8AB-D114-445D-A99E-58E1035CD478}" destId="{39A501D6-6F46-4842-B9D5-D66A477A8F45}" srcOrd="0" destOrd="0" presId="urn:microsoft.com/office/officeart/2005/8/layout/cycle1"/>
    <dgm:cxn modelId="{F99A8EFB-4BC4-4643-A482-3B2D2EF39636}" type="presOf" srcId="{7B70CE37-1E8B-4996-94F2-387B215C7A6C}" destId="{3EB4D08D-1A6A-4122-982E-35CF57BAC9AB}" srcOrd="0" destOrd="0" presId="urn:microsoft.com/office/officeart/2005/8/layout/cycle1"/>
    <dgm:cxn modelId="{A1CCECD2-6A2D-4F8C-8C25-3940A6C2AD3A}" type="presParOf" srcId="{A0F4987A-903A-47C4-B967-8C65AA734CD7}" destId="{D1684C20-5AA5-4BC9-83BC-B5E2E9BA093B}" srcOrd="0" destOrd="0" presId="urn:microsoft.com/office/officeart/2005/8/layout/cycle1"/>
    <dgm:cxn modelId="{FC9499C6-5865-4D08-9A4B-2BE83E5D0580}" type="presParOf" srcId="{A0F4987A-903A-47C4-B967-8C65AA734CD7}" destId="{08884954-8A42-42A0-9F82-A6729488DD5F}" srcOrd="1" destOrd="0" presId="urn:microsoft.com/office/officeart/2005/8/layout/cycle1"/>
    <dgm:cxn modelId="{5B6E851D-75C9-4961-BFB0-8EC4C643C310}" type="presParOf" srcId="{A0F4987A-903A-47C4-B967-8C65AA734CD7}" destId="{3EB4D08D-1A6A-4122-982E-35CF57BAC9AB}" srcOrd="2" destOrd="0" presId="urn:microsoft.com/office/officeart/2005/8/layout/cycle1"/>
    <dgm:cxn modelId="{6DDE0F3E-C443-4AAF-92FB-8573FF0B6A89}" type="presParOf" srcId="{A0F4987A-903A-47C4-B967-8C65AA734CD7}" destId="{0A934015-9630-403B-B0C1-B85B51E4856D}" srcOrd="3" destOrd="0" presId="urn:microsoft.com/office/officeart/2005/8/layout/cycle1"/>
    <dgm:cxn modelId="{4D2C8853-7012-4C0B-BBFA-396D84A1651E}" type="presParOf" srcId="{A0F4987A-903A-47C4-B967-8C65AA734CD7}" destId="{8FDA00AB-1301-4B4E-A47F-9D251ABD7978}" srcOrd="4" destOrd="0" presId="urn:microsoft.com/office/officeart/2005/8/layout/cycle1"/>
    <dgm:cxn modelId="{1DAFF917-CFFB-416F-85C8-73E9AA8B8AA5}" type="presParOf" srcId="{A0F4987A-903A-47C4-B967-8C65AA734CD7}" destId="{94278DF6-E07E-4FB1-8B24-FBA4F25BC99C}" srcOrd="5" destOrd="0" presId="urn:microsoft.com/office/officeart/2005/8/layout/cycle1"/>
    <dgm:cxn modelId="{5A240400-832A-4AA1-9234-FF8D064527B5}" type="presParOf" srcId="{A0F4987A-903A-47C4-B967-8C65AA734CD7}" destId="{655FE523-74A3-4F5F-9F81-CC0063FE60C4}" srcOrd="6" destOrd="0" presId="urn:microsoft.com/office/officeart/2005/8/layout/cycle1"/>
    <dgm:cxn modelId="{1A12B834-9041-4C11-9AEA-8717B2ACE027}" type="presParOf" srcId="{A0F4987A-903A-47C4-B967-8C65AA734CD7}" destId="{7030E463-C04A-4F62-BABE-AA9C9C91C12F}" srcOrd="7" destOrd="0" presId="urn:microsoft.com/office/officeart/2005/8/layout/cycle1"/>
    <dgm:cxn modelId="{0516119C-F477-4298-8B2C-54435623B5BC}" type="presParOf" srcId="{A0F4987A-903A-47C4-B967-8C65AA734CD7}" destId="{A2175349-18C4-4C84-BB5A-67AD74B5019C}" srcOrd="8" destOrd="0" presId="urn:microsoft.com/office/officeart/2005/8/layout/cycle1"/>
    <dgm:cxn modelId="{CCCE7AFF-727B-4733-91AC-A97D4094FF6E}" type="presParOf" srcId="{A0F4987A-903A-47C4-B967-8C65AA734CD7}" destId="{44C49399-7B49-4C24-BF8B-9F20A483F1BF}" srcOrd="9" destOrd="0" presId="urn:microsoft.com/office/officeart/2005/8/layout/cycle1"/>
    <dgm:cxn modelId="{2C405C97-3FBB-490B-81E5-B15CB78FC0FB}" type="presParOf" srcId="{A0F4987A-903A-47C4-B967-8C65AA734CD7}" destId="{CD7F953C-C910-4BED-889D-7FF60CDD04D0}" srcOrd="10" destOrd="0" presId="urn:microsoft.com/office/officeart/2005/8/layout/cycle1"/>
    <dgm:cxn modelId="{AA18B6FB-2168-4B68-A767-69393890CCB2}" type="presParOf" srcId="{A0F4987A-903A-47C4-B967-8C65AA734CD7}" destId="{BCFC5F0D-2E6D-4332-80BD-3C44A901A9F1}" srcOrd="11" destOrd="0" presId="urn:microsoft.com/office/officeart/2005/8/layout/cycle1"/>
    <dgm:cxn modelId="{162C4867-38AF-40AF-AC2A-C8CDE07AE56F}" type="presParOf" srcId="{A0F4987A-903A-47C4-B967-8C65AA734CD7}" destId="{12F79F4E-0603-4B86-A71F-00DB8DF136D8}" srcOrd="12" destOrd="0" presId="urn:microsoft.com/office/officeart/2005/8/layout/cycle1"/>
    <dgm:cxn modelId="{52B89501-0ADD-4EE9-A83E-F1C17DCFE588}" type="presParOf" srcId="{A0F4987A-903A-47C4-B967-8C65AA734CD7}" destId="{39A501D6-6F46-4842-B9D5-D66A477A8F45}" srcOrd="13" destOrd="0" presId="urn:microsoft.com/office/officeart/2005/8/layout/cycle1"/>
    <dgm:cxn modelId="{6968E9C6-1611-4D58-A69E-AE48EFE52359}" type="presParOf" srcId="{A0F4987A-903A-47C4-B967-8C65AA734CD7}" destId="{03860298-33D7-442F-9186-74B1E74318EF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88A57C-0482-49DE-BF62-4B655CDE4636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28B754-0361-489A-BC48-807B836A7436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Customer perceptions</a:t>
          </a:r>
        </a:p>
      </dgm:t>
    </dgm:pt>
    <dgm:pt modelId="{FCE603F3-6E7B-4871-A3A1-96C4360F682D}" type="parTrans" cxnId="{A995D916-3FBB-4B4C-A9DA-430CD973E398}">
      <dgm:prSet/>
      <dgm:spPr/>
      <dgm:t>
        <a:bodyPr/>
        <a:lstStyle/>
        <a:p>
          <a:endParaRPr lang="en-US"/>
        </a:p>
      </dgm:t>
    </dgm:pt>
    <dgm:pt modelId="{99B79B51-6A8D-480F-A0F0-553463C68090}" type="sibTrans" cxnId="{A995D916-3FBB-4B4C-A9DA-430CD973E3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4C66E9-C7E9-4CB9-B11D-542528DC7C26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Staff feedback</a:t>
          </a:r>
          <a:endParaRPr lang="en-US" dirty="0">
            <a:solidFill>
              <a:srgbClr val="010000"/>
            </a:solidFill>
            <a:latin typeface="Times New Roman"/>
            <a:cs typeface="Times New Roman"/>
          </a:endParaRPr>
        </a:p>
      </dgm:t>
    </dgm:pt>
    <dgm:pt modelId="{0564D664-D92F-4904-BE3C-AD657D308810}" type="parTrans" cxnId="{6BB09A95-A459-4A9A-907A-DA07058F023A}">
      <dgm:prSet/>
      <dgm:spPr/>
      <dgm:t>
        <a:bodyPr/>
        <a:lstStyle/>
        <a:p>
          <a:endParaRPr lang="en-US"/>
        </a:p>
      </dgm:t>
    </dgm:pt>
    <dgm:pt modelId="{53B2D32D-DA1D-429D-89D4-77887B0DA960}" type="sibTrans" cxnId="{6BB09A95-A459-4A9A-907A-DA07058F02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2269BB-BCBA-42A9-BDEC-ED54EDE8AC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/>
              <a:cs typeface="Times New Roman"/>
            </a:rPr>
            <a:t>Community responses</a:t>
          </a:r>
        </a:p>
      </dgm:t>
    </dgm:pt>
    <dgm:pt modelId="{1C6EF94F-A176-4FB2-81FA-39A576B7403C}" type="parTrans" cxnId="{8E9EDE81-3CB5-4C3D-833A-928000753343}">
      <dgm:prSet/>
      <dgm:spPr/>
    </dgm:pt>
    <dgm:pt modelId="{36CDD226-7691-4D2D-9F42-CD8DBEFEF532}" type="sibTrans" cxnId="{8E9EDE81-3CB5-4C3D-833A-9280007533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2C3BC5-8A14-416B-A8B1-514999E632ED}">
      <dgm:prSet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Social media management</a:t>
          </a:r>
        </a:p>
      </dgm:t>
    </dgm:pt>
    <dgm:pt modelId="{1DF7D86E-344F-4F92-A6C6-ACCE3774981F}" type="parTrans" cxnId="{DC96B31B-6295-4DA0-B323-7FA76AB3B5AE}">
      <dgm:prSet/>
      <dgm:spPr/>
    </dgm:pt>
    <dgm:pt modelId="{4CDE02EF-0FE0-4CCB-9041-25A48CD3DF20}" type="sibTrans" cxnId="{DC96B31B-6295-4DA0-B323-7FA76AB3B5AE}">
      <dgm:prSet/>
      <dgm:spPr/>
      <dgm:t>
        <a:bodyPr/>
        <a:lstStyle/>
        <a:p>
          <a:endParaRPr lang="en-US"/>
        </a:p>
      </dgm:t>
    </dgm:pt>
    <dgm:pt modelId="{312ED7F3-0149-43C3-8D4E-F6774C394697}" type="pres">
      <dgm:prSet presAssocID="{BC88A57C-0482-49DE-BF62-4B655CDE4636}" presName="Name0" presStyleCnt="0">
        <dgm:presLayoutVars>
          <dgm:dir/>
          <dgm:resizeHandles val="exact"/>
        </dgm:presLayoutVars>
      </dgm:prSet>
      <dgm:spPr/>
    </dgm:pt>
    <dgm:pt modelId="{47059AFA-44C2-457B-8FAD-2CB0BF1B0C65}" type="pres">
      <dgm:prSet presAssocID="{2A28B754-0361-489A-BC48-807B836A7436}" presName="node" presStyleLbl="node1" presStyleIdx="0" presStyleCnt="4">
        <dgm:presLayoutVars>
          <dgm:bulletEnabled val="1"/>
        </dgm:presLayoutVars>
      </dgm:prSet>
      <dgm:spPr/>
    </dgm:pt>
    <dgm:pt modelId="{53F50E27-2F17-4FDD-96FE-5FBCEBAED1E2}" type="pres">
      <dgm:prSet presAssocID="{99B79B51-6A8D-480F-A0F0-553463C68090}" presName="sibTrans" presStyleLbl="sibTrans2D1" presStyleIdx="0" presStyleCnt="4"/>
      <dgm:spPr/>
    </dgm:pt>
    <dgm:pt modelId="{BA1CEF47-14E9-48AF-8219-B38617FB846A}" type="pres">
      <dgm:prSet presAssocID="{99B79B51-6A8D-480F-A0F0-553463C68090}" presName="connectorText" presStyleLbl="sibTrans2D1" presStyleIdx="0" presStyleCnt="4"/>
      <dgm:spPr/>
    </dgm:pt>
    <dgm:pt modelId="{3BD17CAA-0D28-46C7-8DD9-927B97C9C6DE}" type="pres">
      <dgm:prSet presAssocID="{E34C66E9-C7E9-4CB9-B11D-542528DC7C26}" presName="node" presStyleLbl="node1" presStyleIdx="1" presStyleCnt="4">
        <dgm:presLayoutVars>
          <dgm:bulletEnabled val="1"/>
        </dgm:presLayoutVars>
      </dgm:prSet>
      <dgm:spPr/>
    </dgm:pt>
    <dgm:pt modelId="{966C39C7-3F8F-43A3-8B70-F9B49382FE88}" type="pres">
      <dgm:prSet presAssocID="{53B2D32D-DA1D-429D-89D4-77887B0DA960}" presName="sibTrans" presStyleLbl="sibTrans2D1" presStyleIdx="1" presStyleCnt="4"/>
      <dgm:spPr/>
    </dgm:pt>
    <dgm:pt modelId="{AB6C778E-BA80-46DB-A6B4-E64136DC1742}" type="pres">
      <dgm:prSet presAssocID="{53B2D32D-DA1D-429D-89D4-77887B0DA960}" presName="connectorText" presStyleLbl="sibTrans2D1" presStyleIdx="1" presStyleCnt="4"/>
      <dgm:spPr/>
    </dgm:pt>
    <dgm:pt modelId="{CF7469E8-DD1D-4140-AC05-E814D46BB61D}" type="pres">
      <dgm:prSet presAssocID="{832269BB-BCBA-42A9-BDEC-ED54EDE8ACF9}" presName="node" presStyleLbl="node1" presStyleIdx="2" presStyleCnt="4">
        <dgm:presLayoutVars>
          <dgm:bulletEnabled val="1"/>
        </dgm:presLayoutVars>
      </dgm:prSet>
      <dgm:spPr/>
    </dgm:pt>
    <dgm:pt modelId="{4606EA91-FC25-47E1-87C8-480FD2D20B8B}" type="pres">
      <dgm:prSet presAssocID="{36CDD226-7691-4D2D-9F42-CD8DBEFEF532}" presName="sibTrans" presStyleLbl="sibTrans2D1" presStyleIdx="2" presStyleCnt="4"/>
      <dgm:spPr/>
    </dgm:pt>
    <dgm:pt modelId="{37C4F1A8-95B0-46B8-B3B4-90657F488C26}" type="pres">
      <dgm:prSet presAssocID="{36CDD226-7691-4D2D-9F42-CD8DBEFEF532}" presName="connectorText" presStyleLbl="sibTrans2D1" presStyleIdx="2" presStyleCnt="4"/>
      <dgm:spPr/>
    </dgm:pt>
    <dgm:pt modelId="{50EDE6AA-9C79-44D4-B5AF-91D4F249B45C}" type="pres">
      <dgm:prSet presAssocID="{CA2C3BC5-8A14-416B-A8B1-514999E632ED}" presName="node" presStyleLbl="node1" presStyleIdx="3" presStyleCnt="4">
        <dgm:presLayoutVars>
          <dgm:bulletEnabled val="1"/>
        </dgm:presLayoutVars>
      </dgm:prSet>
      <dgm:spPr/>
    </dgm:pt>
    <dgm:pt modelId="{1A7A56EB-6C27-48D3-B5F1-771563DFDA3A}" type="pres">
      <dgm:prSet presAssocID="{4CDE02EF-0FE0-4CCB-9041-25A48CD3DF20}" presName="sibTrans" presStyleLbl="sibTrans2D1" presStyleIdx="3" presStyleCnt="4"/>
      <dgm:spPr/>
    </dgm:pt>
    <dgm:pt modelId="{F1547C6B-CFFB-4744-B03A-B14DAA4A91ED}" type="pres">
      <dgm:prSet presAssocID="{4CDE02EF-0FE0-4CCB-9041-25A48CD3DF20}" presName="connectorText" presStyleLbl="sibTrans2D1" presStyleIdx="3" presStyleCnt="4"/>
      <dgm:spPr/>
    </dgm:pt>
  </dgm:ptLst>
  <dgm:cxnLst>
    <dgm:cxn modelId="{A995D916-3FBB-4B4C-A9DA-430CD973E398}" srcId="{BC88A57C-0482-49DE-BF62-4B655CDE4636}" destId="{2A28B754-0361-489A-BC48-807B836A7436}" srcOrd="0" destOrd="0" parTransId="{FCE603F3-6E7B-4871-A3A1-96C4360F682D}" sibTransId="{99B79B51-6A8D-480F-A0F0-553463C68090}"/>
    <dgm:cxn modelId="{DC96B31B-6295-4DA0-B323-7FA76AB3B5AE}" srcId="{BC88A57C-0482-49DE-BF62-4B655CDE4636}" destId="{CA2C3BC5-8A14-416B-A8B1-514999E632ED}" srcOrd="3" destOrd="0" parTransId="{1DF7D86E-344F-4F92-A6C6-ACCE3774981F}" sibTransId="{4CDE02EF-0FE0-4CCB-9041-25A48CD3DF20}"/>
    <dgm:cxn modelId="{DC84A622-3E0C-4CF0-AE02-4216884CC378}" type="presOf" srcId="{53B2D32D-DA1D-429D-89D4-77887B0DA960}" destId="{966C39C7-3F8F-43A3-8B70-F9B49382FE88}" srcOrd="0" destOrd="0" presId="urn:microsoft.com/office/officeart/2005/8/layout/cycle7"/>
    <dgm:cxn modelId="{BA77405F-1259-4961-9D9D-EAE9C17338FC}" type="presOf" srcId="{2A28B754-0361-489A-BC48-807B836A7436}" destId="{47059AFA-44C2-457B-8FAD-2CB0BF1B0C65}" srcOrd="0" destOrd="0" presId="urn:microsoft.com/office/officeart/2005/8/layout/cycle7"/>
    <dgm:cxn modelId="{15922247-EBBC-4D28-AA2D-F7FF1CF540D9}" type="presOf" srcId="{36CDD226-7691-4D2D-9F42-CD8DBEFEF532}" destId="{4606EA91-FC25-47E1-87C8-480FD2D20B8B}" srcOrd="0" destOrd="0" presId="urn:microsoft.com/office/officeart/2005/8/layout/cycle7"/>
    <dgm:cxn modelId="{E11E9A6A-AB6A-4538-A621-F2F65D26B0BB}" type="presOf" srcId="{36CDD226-7691-4D2D-9F42-CD8DBEFEF532}" destId="{37C4F1A8-95B0-46B8-B3B4-90657F488C26}" srcOrd="1" destOrd="0" presId="urn:microsoft.com/office/officeart/2005/8/layout/cycle7"/>
    <dgm:cxn modelId="{EB996B50-97B4-495B-9C75-555FB366400F}" type="presOf" srcId="{BC88A57C-0482-49DE-BF62-4B655CDE4636}" destId="{312ED7F3-0149-43C3-8D4E-F6774C394697}" srcOrd="0" destOrd="0" presId="urn:microsoft.com/office/officeart/2005/8/layout/cycle7"/>
    <dgm:cxn modelId="{F78CE970-274B-4FD8-ABE5-966F09A95FD4}" type="presOf" srcId="{53B2D32D-DA1D-429D-89D4-77887B0DA960}" destId="{AB6C778E-BA80-46DB-A6B4-E64136DC1742}" srcOrd="1" destOrd="0" presId="urn:microsoft.com/office/officeart/2005/8/layout/cycle7"/>
    <dgm:cxn modelId="{8E9EDE81-3CB5-4C3D-833A-928000753343}" srcId="{BC88A57C-0482-49DE-BF62-4B655CDE4636}" destId="{832269BB-BCBA-42A9-BDEC-ED54EDE8ACF9}" srcOrd="2" destOrd="0" parTransId="{1C6EF94F-A176-4FB2-81FA-39A576B7403C}" sibTransId="{36CDD226-7691-4D2D-9F42-CD8DBEFEF532}"/>
    <dgm:cxn modelId="{A7E1808B-B66D-4523-8571-FF8331D3DEE2}" type="presOf" srcId="{4CDE02EF-0FE0-4CCB-9041-25A48CD3DF20}" destId="{F1547C6B-CFFB-4744-B03A-B14DAA4A91ED}" srcOrd="1" destOrd="0" presId="urn:microsoft.com/office/officeart/2005/8/layout/cycle7"/>
    <dgm:cxn modelId="{EAEFF790-4A04-4939-89B7-731F45C50893}" type="presOf" srcId="{4CDE02EF-0FE0-4CCB-9041-25A48CD3DF20}" destId="{1A7A56EB-6C27-48D3-B5F1-771563DFDA3A}" srcOrd="0" destOrd="0" presId="urn:microsoft.com/office/officeart/2005/8/layout/cycle7"/>
    <dgm:cxn modelId="{6BB09A95-A459-4A9A-907A-DA07058F023A}" srcId="{BC88A57C-0482-49DE-BF62-4B655CDE4636}" destId="{E34C66E9-C7E9-4CB9-B11D-542528DC7C26}" srcOrd="1" destOrd="0" parTransId="{0564D664-D92F-4904-BE3C-AD657D308810}" sibTransId="{53B2D32D-DA1D-429D-89D4-77887B0DA960}"/>
    <dgm:cxn modelId="{F510B896-4489-456E-86A1-BEE97B4A4154}" type="presOf" srcId="{E34C66E9-C7E9-4CB9-B11D-542528DC7C26}" destId="{3BD17CAA-0D28-46C7-8DD9-927B97C9C6DE}" srcOrd="0" destOrd="0" presId="urn:microsoft.com/office/officeart/2005/8/layout/cycle7"/>
    <dgm:cxn modelId="{31EA8CA4-13FB-4A0A-962F-1B358167EA67}" type="presOf" srcId="{99B79B51-6A8D-480F-A0F0-553463C68090}" destId="{BA1CEF47-14E9-48AF-8219-B38617FB846A}" srcOrd="1" destOrd="0" presId="urn:microsoft.com/office/officeart/2005/8/layout/cycle7"/>
    <dgm:cxn modelId="{1729C7A8-AA10-4CEA-865B-49DA52C7BE2F}" type="presOf" srcId="{CA2C3BC5-8A14-416B-A8B1-514999E632ED}" destId="{50EDE6AA-9C79-44D4-B5AF-91D4F249B45C}" srcOrd="0" destOrd="0" presId="urn:microsoft.com/office/officeart/2005/8/layout/cycle7"/>
    <dgm:cxn modelId="{90DF36B9-C705-4DAD-BDA0-AB34012EFBE3}" type="presOf" srcId="{99B79B51-6A8D-480F-A0F0-553463C68090}" destId="{53F50E27-2F17-4FDD-96FE-5FBCEBAED1E2}" srcOrd="0" destOrd="0" presId="urn:microsoft.com/office/officeart/2005/8/layout/cycle7"/>
    <dgm:cxn modelId="{95F411C5-4D98-4FA2-8FA7-1646C537DDA6}" type="presOf" srcId="{832269BB-BCBA-42A9-BDEC-ED54EDE8ACF9}" destId="{CF7469E8-DD1D-4140-AC05-E814D46BB61D}" srcOrd="0" destOrd="0" presId="urn:microsoft.com/office/officeart/2005/8/layout/cycle7"/>
    <dgm:cxn modelId="{631E092C-6E8C-4CA2-9128-9A360D4BA11D}" type="presParOf" srcId="{312ED7F3-0149-43C3-8D4E-F6774C394697}" destId="{47059AFA-44C2-457B-8FAD-2CB0BF1B0C65}" srcOrd="0" destOrd="0" presId="urn:microsoft.com/office/officeart/2005/8/layout/cycle7"/>
    <dgm:cxn modelId="{312832BD-DED2-4FA4-A532-D7729AC55909}" type="presParOf" srcId="{312ED7F3-0149-43C3-8D4E-F6774C394697}" destId="{53F50E27-2F17-4FDD-96FE-5FBCEBAED1E2}" srcOrd="1" destOrd="0" presId="urn:microsoft.com/office/officeart/2005/8/layout/cycle7"/>
    <dgm:cxn modelId="{90FFB7A4-E2F8-4470-A1D8-C69A02CE52C5}" type="presParOf" srcId="{53F50E27-2F17-4FDD-96FE-5FBCEBAED1E2}" destId="{BA1CEF47-14E9-48AF-8219-B38617FB846A}" srcOrd="0" destOrd="0" presId="urn:microsoft.com/office/officeart/2005/8/layout/cycle7"/>
    <dgm:cxn modelId="{F31F8EFE-EDE4-4D98-902A-76A8E2A51031}" type="presParOf" srcId="{312ED7F3-0149-43C3-8D4E-F6774C394697}" destId="{3BD17CAA-0D28-46C7-8DD9-927B97C9C6DE}" srcOrd="2" destOrd="0" presId="urn:microsoft.com/office/officeart/2005/8/layout/cycle7"/>
    <dgm:cxn modelId="{D195E514-501E-449B-8754-6DF85BD5AC4A}" type="presParOf" srcId="{312ED7F3-0149-43C3-8D4E-F6774C394697}" destId="{966C39C7-3F8F-43A3-8B70-F9B49382FE88}" srcOrd="3" destOrd="0" presId="urn:microsoft.com/office/officeart/2005/8/layout/cycle7"/>
    <dgm:cxn modelId="{3CE302DC-796F-45EB-A64F-FD64E89934BF}" type="presParOf" srcId="{966C39C7-3F8F-43A3-8B70-F9B49382FE88}" destId="{AB6C778E-BA80-46DB-A6B4-E64136DC1742}" srcOrd="0" destOrd="0" presId="urn:microsoft.com/office/officeart/2005/8/layout/cycle7"/>
    <dgm:cxn modelId="{3DFC414B-0DF5-49CF-A17A-2B14B63A3B08}" type="presParOf" srcId="{312ED7F3-0149-43C3-8D4E-F6774C394697}" destId="{CF7469E8-DD1D-4140-AC05-E814D46BB61D}" srcOrd="4" destOrd="0" presId="urn:microsoft.com/office/officeart/2005/8/layout/cycle7"/>
    <dgm:cxn modelId="{2A741462-6F29-4074-8C39-44F52F054E0D}" type="presParOf" srcId="{312ED7F3-0149-43C3-8D4E-F6774C394697}" destId="{4606EA91-FC25-47E1-87C8-480FD2D20B8B}" srcOrd="5" destOrd="0" presId="urn:microsoft.com/office/officeart/2005/8/layout/cycle7"/>
    <dgm:cxn modelId="{B19E241E-84BE-47F0-BCFD-F1E7E51F2D4E}" type="presParOf" srcId="{4606EA91-FC25-47E1-87C8-480FD2D20B8B}" destId="{37C4F1A8-95B0-46B8-B3B4-90657F488C26}" srcOrd="0" destOrd="0" presId="urn:microsoft.com/office/officeart/2005/8/layout/cycle7"/>
    <dgm:cxn modelId="{E71BDCB0-E9F5-4FA7-B4B0-6861330ECBB8}" type="presParOf" srcId="{312ED7F3-0149-43C3-8D4E-F6774C394697}" destId="{50EDE6AA-9C79-44D4-B5AF-91D4F249B45C}" srcOrd="6" destOrd="0" presId="urn:microsoft.com/office/officeart/2005/8/layout/cycle7"/>
    <dgm:cxn modelId="{89475376-C5E5-4082-B9C0-0E8805B71505}" type="presParOf" srcId="{312ED7F3-0149-43C3-8D4E-F6774C394697}" destId="{1A7A56EB-6C27-48D3-B5F1-771563DFDA3A}" srcOrd="7" destOrd="0" presId="urn:microsoft.com/office/officeart/2005/8/layout/cycle7"/>
    <dgm:cxn modelId="{CE4E44C2-F1D8-439C-B0DB-128D70C538D8}" type="presParOf" srcId="{1A7A56EB-6C27-48D3-B5F1-771563DFDA3A}" destId="{F1547C6B-CFFB-4744-B03A-B14DAA4A91E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884954-8A42-42A0-9F82-A6729488DD5F}">
      <dsp:nvSpPr>
        <dsp:cNvPr id="0" name=""/>
        <dsp:cNvSpPr/>
      </dsp:nvSpPr>
      <dsp:spPr>
        <a:xfrm>
          <a:off x="3155116" y="32075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Return on investment</a:t>
          </a:r>
        </a:p>
      </dsp:txBody>
      <dsp:txXfrm>
        <a:off x="3155116" y="32075"/>
        <a:ext cx="1053347" cy="1053347"/>
      </dsp:txXfrm>
    </dsp:sp>
    <dsp:sp modelId="{3EB4D08D-1A6A-4122-982E-35CF57BAC9AB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21295282"/>
            <a:gd name="adj4" fmla="val 19764451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A00AB-1301-4B4E-A47F-9D251ABD7978}">
      <dsp:nvSpPr>
        <dsp:cNvPr id="0" name=""/>
        <dsp:cNvSpPr/>
      </dsp:nvSpPr>
      <dsp:spPr>
        <a:xfrm>
          <a:off x="3792679" y="1994293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Website traffic and social media engagement </a:t>
          </a:r>
        </a:p>
      </dsp:txBody>
      <dsp:txXfrm>
        <a:off x="3792679" y="1994293"/>
        <a:ext cx="1053347" cy="1053347"/>
      </dsp:txXfrm>
    </dsp:sp>
    <dsp:sp modelId="{94278DF6-E07E-4FB1-8B24-FBA4F25BC99C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4016813"/>
            <a:gd name="adj4" fmla="val 2251491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0E463-C04A-4F62-BABE-AA9C9C91C12F}">
      <dsp:nvSpPr>
        <dsp:cNvPr id="0" name=""/>
        <dsp:cNvSpPr/>
      </dsp:nvSpPr>
      <dsp:spPr>
        <a:xfrm>
          <a:off x="2123517" y="3207010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Reservation numbers</a:t>
          </a:r>
        </a:p>
      </dsp:txBody>
      <dsp:txXfrm>
        <a:off x="2123517" y="3207010"/>
        <a:ext cx="1053347" cy="1053347"/>
      </dsp:txXfrm>
    </dsp:sp>
    <dsp:sp modelId="{A2175349-18C4-4C84-BB5A-67AD74B5019C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8213097"/>
            <a:gd name="adj4" fmla="val 6447775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F953C-C910-4BED-889D-7FF60CDD04D0}">
      <dsp:nvSpPr>
        <dsp:cNvPr id="0" name=""/>
        <dsp:cNvSpPr/>
      </dsp:nvSpPr>
      <dsp:spPr>
        <a:xfrm>
          <a:off x="454354" y="1994293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Staff engagement in training programs</a:t>
          </a:r>
          <a: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  <a:t> </a:t>
          </a:r>
        </a:p>
      </dsp:txBody>
      <dsp:txXfrm>
        <a:off x="454354" y="1994293"/>
        <a:ext cx="1053347" cy="1053347"/>
      </dsp:txXfrm>
    </dsp:sp>
    <dsp:sp modelId="{BCFC5F0D-2E6D-4332-80BD-3C44A901A9F1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12300137"/>
            <a:gd name="adj4" fmla="val 10769306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501D6-6F46-4842-B9D5-D66A477A8F45}">
      <dsp:nvSpPr>
        <dsp:cNvPr id="0" name=""/>
        <dsp:cNvSpPr/>
      </dsp:nvSpPr>
      <dsp:spPr>
        <a:xfrm>
          <a:off x="1091918" y="32075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  <a:t>Environmental impact metrics</a:t>
          </a:r>
          <a:b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</a:br>
          <a:br>
            <a:rPr lang="en-US" sz="1300" kern="1200" dirty="0">
              <a:latin typeface="Times New Roman"/>
              <a:cs typeface="Times New Roman"/>
            </a:rPr>
          </a:br>
          <a:endParaRPr lang="en-US" sz="1300" kern="1200" dirty="0">
            <a:latin typeface="Times New Roman"/>
            <a:cs typeface="Times New Roman"/>
          </a:endParaRPr>
        </a:p>
      </dsp:txBody>
      <dsp:txXfrm>
        <a:off x="1091918" y="32075"/>
        <a:ext cx="1053347" cy="1053347"/>
      </dsp:txXfrm>
    </dsp:sp>
    <dsp:sp modelId="{03860298-33D7-442F-9186-74B1E74318EF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16867795"/>
            <a:gd name="adj4" fmla="val 15196793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59AFA-44C2-457B-8FAD-2CB0BF1B0C65}">
      <dsp:nvSpPr>
        <dsp:cNvPr id="0" name=""/>
        <dsp:cNvSpPr/>
      </dsp:nvSpPr>
      <dsp:spPr>
        <a:xfrm>
          <a:off x="1531441" y="875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Customer perceptions</a:t>
          </a:r>
        </a:p>
      </dsp:txBody>
      <dsp:txXfrm>
        <a:off x="1553541" y="22975"/>
        <a:ext cx="1464917" cy="710358"/>
      </dsp:txXfrm>
    </dsp:sp>
    <dsp:sp modelId="{53F50E27-2F17-4FDD-96FE-5FBCEBAED1E2}">
      <dsp:nvSpPr>
        <dsp:cNvPr id="0" name=""/>
        <dsp:cNvSpPr/>
      </dsp:nvSpPr>
      <dsp:spPr>
        <a:xfrm rot="2700000">
          <a:off x="2617556" y="971429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2696785" y="1024248"/>
        <a:ext cx="629075" cy="158457"/>
      </dsp:txXfrm>
    </dsp:sp>
    <dsp:sp modelId="{3BD17CAA-0D28-46C7-8DD9-927B97C9C6DE}">
      <dsp:nvSpPr>
        <dsp:cNvPr id="0" name=""/>
        <dsp:cNvSpPr/>
      </dsp:nvSpPr>
      <dsp:spPr>
        <a:xfrm>
          <a:off x="2982087" y="1451520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Staff feedback</a:t>
          </a:r>
          <a:endParaRPr lang="en-US" sz="1900" kern="1200" dirty="0">
            <a:solidFill>
              <a:srgbClr val="010000"/>
            </a:solidFill>
            <a:latin typeface="Times New Roman"/>
            <a:cs typeface="Times New Roman"/>
          </a:endParaRPr>
        </a:p>
      </dsp:txBody>
      <dsp:txXfrm>
        <a:off x="3004187" y="1473620"/>
        <a:ext cx="1464917" cy="710358"/>
      </dsp:txXfrm>
    </dsp:sp>
    <dsp:sp modelId="{966C39C7-3F8F-43A3-8B70-F9B49382FE88}">
      <dsp:nvSpPr>
        <dsp:cNvPr id="0" name=""/>
        <dsp:cNvSpPr/>
      </dsp:nvSpPr>
      <dsp:spPr>
        <a:xfrm rot="8100000">
          <a:off x="2617556" y="2422075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2696784" y="2474894"/>
        <a:ext cx="629075" cy="158457"/>
      </dsp:txXfrm>
    </dsp:sp>
    <dsp:sp modelId="{CF7469E8-DD1D-4140-AC05-E814D46BB61D}">
      <dsp:nvSpPr>
        <dsp:cNvPr id="0" name=""/>
        <dsp:cNvSpPr/>
      </dsp:nvSpPr>
      <dsp:spPr>
        <a:xfrm>
          <a:off x="1531441" y="2902166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Community responses</a:t>
          </a:r>
        </a:p>
      </dsp:txBody>
      <dsp:txXfrm>
        <a:off x="1553541" y="2924266"/>
        <a:ext cx="1464917" cy="710358"/>
      </dsp:txXfrm>
    </dsp:sp>
    <dsp:sp modelId="{4606EA91-FC25-47E1-87C8-480FD2D20B8B}">
      <dsp:nvSpPr>
        <dsp:cNvPr id="0" name=""/>
        <dsp:cNvSpPr/>
      </dsp:nvSpPr>
      <dsp:spPr>
        <a:xfrm rot="13500000">
          <a:off x="1166910" y="2422075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246138" y="2474894"/>
        <a:ext cx="629075" cy="158457"/>
      </dsp:txXfrm>
    </dsp:sp>
    <dsp:sp modelId="{50EDE6AA-9C79-44D4-B5AF-91D4F249B45C}">
      <dsp:nvSpPr>
        <dsp:cNvPr id="0" name=""/>
        <dsp:cNvSpPr/>
      </dsp:nvSpPr>
      <dsp:spPr>
        <a:xfrm>
          <a:off x="80795" y="1451520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Social media management</a:t>
          </a:r>
        </a:p>
      </dsp:txBody>
      <dsp:txXfrm>
        <a:off x="102895" y="1473620"/>
        <a:ext cx="1464917" cy="710358"/>
      </dsp:txXfrm>
    </dsp:sp>
    <dsp:sp modelId="{1A7A56EB-6C27-48D3-B5F1-771563DFDA3A}">
      <dsp:nvSpPr>
        <dsp:cNvPr id="0" name=""/>
        <dsp:cNvSpPr/>
      </dsp:nvSpPr>
      <dsp:spPr>
        <a:xfrm rot="18900000">
          <a:off x="1166910" y="971429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246139" y="1024248"/>
        <a:ext cx="629075" cy="15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c6hsJqV__E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7.jpeg"/><Relationship Id="rId5" Type="http://schemas.openxmlformats.org/officeDocument/2006/relationships/image" Target="../media/image16.sv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c6hsJqV__E&amp;t=2s" TargetMode="External"/><Relationship Id="rId2" Type="http://schemas.openxmlformats.org/officeDocument/2006/relationships/hyperlink" Target="https://www.uglybutterfly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tories.starbucks.com/" TargetMode="External"/><Relationship Id="rId4" Type="http://schemas.openxmlformats.org/officeDocument/2006/relationships/hyperlink" Target="https://www.ib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585D-7256-E48E-CDD5-7995F574D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89" y="1641723"/>
            <a:ext cx="11713028" cy="274070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Paulina Anna Skoczek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 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Marketing &amp; Sales BMGM5001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Presentation [5minutes]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Ben Chong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dirty="0">
                <a:latin typeface="Times New Roman"/>
                <a:ea typeface="Calibri Light"/>
                <a:cs typeface="Calibri Light"/>
              </a:rPr>
            </a:br>
            <a:endParaRPr lang="en-US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97167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34B39-BC1B-06DA-552A-CD721B858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429" y="1185707"/>
            <a:ext cx="4625130" cy="29374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/>
                <a:cs typeface="Times New Roman"/>
              </a:rPr>
              <a:t>Good Morning!</a:t>
            </a:r>
            <a:r>
              <a:rPr lang="en-US" sz="3600" dirty="0">
                <a:solidFill>
                  <a:schemeClr val="tx2"/>
                </a:solidFill>
              </a:rPr>
              <a:t> </a:t>
            </a:r>
          </a:p>
        </p:txBody>
      </p: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A3F43CF7-5EDE-A3A8-25C8-BDC565956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953991" flipV="1">
            <a:off x="401390" y="4473820"/>
            <a:ext cx="1054577" cy="1590843"/>
            <a:chOff x="11427017" y="5072635"/>
            <a:chExt cx="1284318" cy="1937410"/>
          </a:xfrm>
        </p:grpSpPr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695D904D-7197-8C36-7719-CC21FF1C2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6E0DB43-B97E-3C3C-4B3E-FE234674D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CA5F2CA7-D8B5-C660-92A7-E1C4DE075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899" y="6154503"/>
            <a:ext cx="351312" cy="354664"/>
            <a:chOff x="9571360" y="4439737"/>
            <a:chExt cx="351312" cy="354664"/>
          </a:xfrm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1ACD955-4AE9-79E0-8713-9F6AE8997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DB7FEAB-13E5-7AB2-D5FD-4FE296FBEA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31" name="Freeform: Shape 130">
            <a:extLst>
              <a:ext uri="{FF2B5EF4-FFF2-40B4-BE49-F238E27FC236}">
                <a16:creationId xmlns:a16="http://schemas.microsoft.com/office/drawing/2014/main" id="{8420F1E1-F7AE-427B-2AD8-739428E67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32479">
            <a:off x="930970" y="6289294"/>
            <a:ext cx="1215774" cy="512667"/>
          </a:xfrm>
          <a:custGeom>
            <a:avLst/>
            <a:gdLst>
              <a:gd name="connsiteX0" fmla="*/ 1215774 w 1215774"/>
              <a:gd name="connsiteY0" fmla="*/ 324815 h 512667"/>
              <a:gd name="connsiteX1" fmla="*/ 1164766 w 1215774"/>
              <a:gd name="connsiteY1" fmla="*/ 512527 h 512667"/>
              <a:gd name="connsiteX2" fmla="*/ 518732 w 1215774"/>
              <a:gd name="connsiteY2" fmla="*/ 422155 h 512667"/>
              <a:gd name="connsiteX3" fmla="*/ 310580 w 1215774"/>
              <a:gd name="connsiteY3" fmla="*/ 385255 h 512667"/>
              <a:gd name="connsiteX4" fmla="*/ 0 w 1215774"/>
              <a:gd name="connsiteY4" fmla="*/ 0 h 512667"/>
              <a:gd name="connsiteX5" fmla="*/ 37125 w 1215774"/>
              <a:gd name="connsiteY5" fmla="*/ 9953 h 512667"/>
              <a:gd name="connsiteX6" fmla="*/ 1215774 w 1215774"/>
              <a:gd name="connsiteY6" fmla="*/ 324815 h 51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5774" h="512667">
                <a:moveTo>
                  <a:pt x="1215774" y="324815"/>
                </a:moveTo>
                <a:cubicBezTo>
                  <a:pt x="1211924" y="361477"/>
                  <a:pt x="1178156" y="518010"/>
                  <a:pt x="1164766" y="512527"/>
                </a:cubicBezTo>
                <a:cubicBezTo>
                  <a:pt x="1051822" y="509450"/>
                  <a:pt x="789542" y="468865"/>
                  <a:pt x="518732" y="422155"/>
                </a:cubicBezTo>
                <a:lnTo>
                  <a:pt x="310580" y="385255"/>
                </a:lnTo>
                <a:lnTo>
                  <a:pt x="0" y="0"/>
                </a:lnTo>
                <a:lnTo>
                  <a:pt x="37125" y="9953"/>
                </a:lnTo>
                <a:cubicBezTo>
                  <a:pt x="430008" y="114907"/>
                  <a:pt x="1178123" y="300916"/>
                  <a:pt x="1215774" y="32481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4B9B49-4B58-83E4-7C1A-4DFB6EC02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388"/>
          <a:stretch/>
        </p:blipFill>
        <p:spPr>
          <a:xfrm>
            <a:off x="7252449" y="448246"/>
            <a:ext cx="4323228" cy="550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7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E298-E0F7-FDB6-5FEC-B0EF4A41F62B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rgbClr val="4472C4"/>
            </a:solidFill>
          </a:ln>
        </p:spPr>
        <p:txBody>
          <a:bodyPr/>
          <a:lstStyle/>
          <a:p>
            <a:r>
              <a:rPr lang="en-US" dirty="0">
                <a:latin typeface="Times New Roman"/>
                <a:cs typeface="Calibri Light"/>
              </a:rPr>
              <a:t>Dinner in the </a:t>
            </a:r>
            <a:r>
              <a:rPr lang="en-US" dirty="0">
                <a:solidFill>
                  <a:schemeClr val="accent1"/>
                </a:solidFill>
                <a:latin typeface="Times New Roman"/>
                <a:cs typeface="Calibri Light"/>
              </a:rPr>
              <a:t>Sky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 </a:t>
            </a: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4" name="Online Media 3" title="Dinner in the Sky - Kuala Lumpur">
            <a:hlinkClick r:id="" action="ppaction://media"/>
            <a:extLst>
              <a:ext uri="{FF2B5EF4-FFF2-40B4-BE49-F238E27FC236}">
                <a16:creationId xmlns:a16="http://schemas.microsoft.com/office/drawing/2014/main" id="{FE11DEF1-B0B2-7464-34F5-C4D1391A744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5393" y="2168842"/>
            <a:ext cx="5860676" cy="365311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C57372-A4E4-1B37-193B-1943440DFCA7}"/>
              </a:ext>
            </a:extLst>
          </p:cNvPr>
          <p:cNvSpPr txBox="1"/>
          <p:nvPr/>
        </p:nvSpPr>
        <p:spPr>
          <a:xfrm>
            <a:off x="1805050" y="59515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(Dinner in the Sky , 2018.)</a:t>
            </a:r>
          </a:p>
        </p:txBody>
      </p:sp>
    </p:spTree>
    <p:extLst>
      <p:ext uri="{BB962C8B-B14F-4D97-AF65-F5344CB8AC3E}">
        <p14:creationId xmlns:p14="http://schemas.microsoft.com/office/powerpoint/2010/main" val="3368211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6EC38F-6059-7BB7-0362-BC85800747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C05345-ADEC-A012-B74C-39C3B2B6F17F}"/>
              </a:ext>
            </a:extLst>
          </p:cNvPr>
          <p:cNvSpPr txBox="1"/>
          <p:nvPr/>
        </p:nvSpPr>
        <p:spPr>
          <a:xfrm>
            <a:off x="1097280" y="325550"/>
            <a:ext cx="10058400" cy="35747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Elevating More Than Just Dining</a:t>
            </a:r>
          </a:p>
        </p:txBody>
      </p:sp>
    </p:spTree>
    <p:extLst>
      <p:ext uri="{BB962C8B-B14F-4D97-AF65-F5344CB8AC3E}">
        <p14:creationId xmlns:p14="http://schemas.microsoft.com/office/powerpoint/2010/main" val="139087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3364676" y="3876244"/>
            <a:ext cx="9539844" cy="1444851"/>
          </a:xfrm>
          <a:ln>
            <a:solidFill>
              <a:schemeClr val="bg1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>
                <a:solidFill>
                  <a:schemeClr val="accent1"/>
                </a:solidFill>
                <a:latin typeface="Times New Roman"/>
                <a:ea typeface="Calibri Light"/>
                <a:cs typeface="Calibri Light"/>
              </a:rPr>
              <a:t> 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 Light"/>
                <a:ea typeface="Calibri Light"/>
                <a:cs typeface="Times New Roman"/>
              </a:rPr>
              <a:t>Sustaining</a:t>
            </a:r>
            <a:r>
              <a:rPr lang="en-GB" sz="3200" dirty="0">
                <a:solidFill>
                  <a:schemeClr val="accent1"/>
                </a:solidFill>
                <a:latin typeface="Calibri Light"/>
                <a:ea typeface="Calibri Light"/>
                <a:cs typeface="Times New Roman"/>
              </a:rPr>
              <a:t> </a:t>
            </a:r>
            <a:r>
              <a:rPr lang="en-GB" sz="3200" dirty="0">
                <a:solidFill>
                  <a:srgbClr val="000000"/>
                </a:solidFill>
                <a:latin typeface="Calibri Light"/>
                <a:ea typeface="Calibri Light"/>
                <a:cs typeface="Times New Roman"/>
              </a:rPr>
              <a:t>the future</a:t>
            </a:r>
            <a:r>
              <a:rPr lang="en-GB" sz="4800" dirty="0">
                <a:solidFill>
                  <a:srgbClr val="000000"/>
                </a:solidFill>
                <a:latin typeface="Times New Roman"/>
                <a:ea typeface="Calibri Light"/>
                <a:cs typeface="Times New Roman"/>
              </a:rPr>
              <a:t> </a:t>
            </a:r>
            <a:endParaRPr lang="en-US" dirty="0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8254806" y="6442219"/>
            <a:ext cx="5828806" cy="4187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 sz="1200" dirty="0">
                <a:latin typeface="Times New Roman"/>
                <a:ea typeface="Calibri"/>
                <a:cs typeface="Calibri"/>
              </a:rPr>
              <a:t>By Paulina Anna Skoczek </a:t>
            </a:r>
            <a:endParaRPr lang="pl-PL" sz="1600" dirty="0">
              <a:latin typeface="Times New Roman"/>
              <a:cs typeface="Times New Roma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EF4132-F683-7788-E4C9-EC98C4328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668" y="-465874"/>
            <a:ext cx="3588560" cy="3529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6955D5-C833-2C4E-826F-F66FA3EBDAA1}"/>
              </a:ext>
            </a:extLst>
          </p:cNvPr>
          <p:cNvSpPr txBox="1"/>
          <p:nvPr/>
        </p:nvSpPr>
        <p:spPr>
          <a:xfrm>
            <a:off x="5239987" y="2471552"/>
            <a:ext cx="128649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800" dirty="0">
                <a:latin typeface="Times New Roman"/>
                <a:cs typeface="Calibri"/>
              </a:rPr>
              <a:t>VS</a:t>
            </a:r>
            <a:endParaRPr lang="en-US" sz="4800" dirty="0">
              <a:latin typeface="Times New Roman"/>
              <a:cs typeface="Times New Roma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251C77-C463-4D15-3F35-555DC4ED2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473" y="3067035"/>
            <a:ext cx="3529183" cy="3469809"/>
          </a:xfrm>
          <a:prstGeom prst="rect">
            <a:avLst/>
          </a:prstGeom>
        </p:spPr>
      </p:pic>
      <p:pic>
        <p:nvPicPr>
          <p:cNvPr id="9" name="Graphic 8" descr="Widok na wzgórze kontur">
            <a:extLst>
              <a:ext uri="{FF2B5EF4-FFF2-40B4-BE49-F238E27FC236}">
                <a16:creationId xmlns:a16="http://schemas.microsoft.com/office/drawing/2014/main" id="{A61E5D7B-0EFF-038D-F163-47C8842C5B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5890" y="459476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lastikowa butla bezużyteczna w plaża">
            <a:extLst>
              <a:ext uri="{FF2B5EF4-FFF2-40B4-BE49-F238E27FC236}">
                <a16:creationId xmlns:a16="http://schemas.microsoft.com/office/drawing/2014/main" id="{E07680B9-495C-D40C-7DE2-1921D846EF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4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BDE22B-90B9-14A0-8FE3-B4A547F9AEB3}"/>
              </a:ext>
            </a:extLst>
          </p:cNvPr>
          <p:cNvSpPr txBox="1"/>
          <p:nvPr/>
        </p:nvSpPr>
        <p:spPr>
          <a:xfrm>
            <a:off x="1710956" y="1299453"/>
            <a:ext cx="4114801" cy="34655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Increasing temperatures.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 Deforestation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Plastic pollution  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Biodiversity loss </a:t>
            </a:r>
            <a:br>
              <a:rPr lang="en-US" sz="2000" dirty="0">
                <a:latin typeface="Times New Roman"/>
              </a:rPr>
            </a:br>
            <a:endParaRPr lang="en-US" sz="2000"/>
          </a:p>
        </p:txBody>
      </p:sp>
      <p:pic>
        <p:nvPicPr>
          <p:cNvPr id="8" name="Picture 7" descr="Zielone środowisko zawierające skały z turbinami wiatrowymi">
            <a:extLst>
              <a:ext uri="{FF2B5EF4-FFF2-40B4-BE49-F238E27FC236}">
                <a16:creationId xmlns:a16="http://schemas.microsoft.com/office/drawing/2014/main" id="{A1746257-415F-450A-E975-F5CAF58612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9" r="9851" b="2"/>
          <a:stretch/>
        </p:blipFill>
        <p:spPr>
          <a:xfrm>
            <a:off x="8452963" y="3681463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0" name="Picture 9" descr="Pływająca niedźwiedź polarna">
            <a:extLst>
              <a:ext uri="{FF2B5EF4-FFF2-40B4-BE49-F238E27FC236}">
                <a16:creationId xmlns:a16="http://schemas.microsoft.com/office/drawing/2014/main" id="{A140750F-3E5D-2118-D42E-6811AFBE70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433" r="23411" b="3"/>
          <a:stretch/>
        </p:blipFill>
        <p:spPr>
          <a:xfrm>
            <a:off x="5398281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 descr="Glacier topnienia">
            <a:extLst>
              <a:ext uri="{FF2B5EF4-FFF2-40B4-BE49-F238E27FC236}">
                <a16:creationId xmlns:a16="http://schemas.microsoft.com/office/drawing/2014/main" id="{36804ED5-4489-DB93-1C1A-73358E3CED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642" r="2913" b="-2"/>
          <a:stretch/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575B27-F4B4-CA4C-CB03-71FA31D1C466}"/>
              </a:ext>
            </a:extLst>
          </p:cNvPr>
          <p:cNvSpPr txBox="1"/>
          <p:nvPr/>
        </p:nvSpPr>
        <p:spPr>
          <a:xfrm>
            <a:off x="3291728" y="2241176"/>
            <a:ext cx="5448860" cy="252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23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D2B4E-4D64-0096-71F6-3CB1B11A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376" y="253066"/>
            <a:ext cx="10515600" cy="1325563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Dinner in the </a:t>
            </a:r>
            <a:r>
              <a:rPr lang="en-US" dirty="0">
                <a:solidFill>
                  <a:schemeClr val="accent1"/>
                </a:solidFill>
                <a:ea typeface="Calibri Light"/>
                <a:cs typeface="Calibri Light"/>
              </a:rPr>
              <a:t>Sky</a:t>
            </a:r>
            <a:r>
              <a:rPr lang="en-US" dirty="0">
                <a:ea typeface="Calibri Light"/>
                <a:cs typeface="Calibri Light"/>
              </a:rPr>
              <a:t> Environmental Impact</a:t>
            </a:r>
            <a:endParaRPr lang="en-US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77ED7270-B035-7FE1-07F0-404B258E1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88" y="1377390"/>
            <a:ext cx="8879140" cy="496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679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30366-58F2-F277-49FC-C18CC4CD0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Calibri Light"/>
                <a:ea typeface="Calibri Light"/>
                <a:cs typeface="Calibri Light"/>
              </a:rPr>
              <a:t>Customers recognize the urgency of incorporating sustainable practices.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F5974F-ABB1-002E-7BBE-E1549BAB43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8152" y="1981434"/>
            <a:ext cx="5621991" cy="3378573"/>
          </a:xfrm>
        </p:spPr>
      </p:pic>
      <p:pic>
        <p:nvPicPr>
          <p:cNvPr id="6" name="Graphic 5" descr="Wykres słupkowy z trendem wzrostowym kontur">
            <a:extLst>
              <a:ext uri="{FF2B5EF4-FFF2-40B4-BE49-F238E27FC236}">
                <a16:creationId xmlns:a16="http://schemas.microsoft.com/office/drawing/2014/main" id="{4B28F44D-7430-FF1E-B35E-63FC063FC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51595" y="1929652"/>
            <a:ext cx="3379694" cy="33684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3FEF10-F5B7-8D8E-D06D-A1636750738F}"/>
              </a:ext>
            </a:extLst>
          </p:cNvPr>
          <p:cNvSpPr txBox="1"/>
          <p:nvPr/>
        </p:nvSpPr>
        <p:spPr>
          <a:xfrm>
            <a:off x="8151217" y="1097187"/>
            <a:ext cx="328108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</a:rPr>
              <a:t>(Institute of Business Value, 2019) IBM. </a:t>
            </a:r>
            <a:r>
              <a:rPr lang="en-US" sz="1200">
                <a:latin typeface="WordVisiCarriageReturn_MSFontService"/>
              </a:rPr>
              <a:t> </a:t>
            </a:r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0999859-4E12-3C4D-246A-57E409EE0771}"/>
              </a:ext>
            </a:extLst>
          </p:cNvPr>
          <p:cNvCxnSpPr/>
          <p:nvPr/>
        </p:nvCxnSpPr>
        <p:spPr>
          <a:xfrm>
            <a:off x="4243449" y="2961903"/>
            <a:ext cx="3378529" cy="24384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Equals 4">
            <a:extLst>
              <a:ext uri="{FF2B5EF4-FFF2-40B4-BE49-F238E27FC236}">
                <a16:creationId xmlns:a16="http://schemas.microsoft.com/office/drawing/2014/main" id="{F8A63B36-5B27-38CE-AB75-30A3D6759D9C}"/>
              </a:ext>
            </a:extLst>
          </p:cNvPr>
          <p:cNvSpPr/>
          <p:nvPr/>
        </p:nvSpPr>
        <p:spPr>
          <a:xfrm>
            <a:off x="7570519" y="5366161"/>
            <a:ext cx="1702129" cy="841168"/>
          </a:xfrm>
          <a:prstGeom prst="mathEqual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/>
                <a:ea typeface="Calibri"/>
                <a:cs typeface="Calibri"/>
              </a:rPr>
              <a:t>57% of customers</a:t>
            </a:r>
            <a:r>
              <a:rPr lang="en-US" b="1" dirty="0">
                <a:solidFill>
                  <a:schemeClr val="tx1"/>
                </a:solidFill>
                <a:ea typeface="Calibri"/>
                <a:cs typeface="Calibri"/>
              </a:rPr>
              <a:t> </a:t>
            </a: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73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153D0-CF9D-E1EB-65DE-51FA9AF55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4" y="365125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cs typeface="Calibri Light"/>
              </a:rPr>
              <a:t>Elevating The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 Green </a:t>
            </a:r>
            <a:r>
              <a:rPr lang="en-US" dirty="0">
                <a:cs typeface="Calibri Light"/>
              </a:rPr>
              <a:t>side of the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 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Sky</a:t>
            </a:r>
            <a:br>
              <a:rPr lang="en-US" dirty="0">
                <a:solidFill>
                  <a:schemeClr val="accent1"/>
                </a:solidFill>
                <a:cs typeface="Calibri Light"/>
              </a:rPr>
            </a:br>
            <a:r>
              <a:rPr lang="en-US" dirty="0">
                <a:solidFill>
                  <a:schemeClr val="accent1"/>
                </a:solidFill>
                <a:cs typeface="Calibri Light"/>
              </a:rPr>
              <a:t>The 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Cornerstones:</a:t>
            </a:r>
            <a:endParaRPr lang="en-US" sz="2400" dirty="0" err="1">
              <a:solidFill>
                <a:schemeClr val="accent6"/>
              </a:solidFill>
              <a:cs typeface="Calibri Light"/>
            </a:endParaRPr>
          </a:p>
        </p:txBody>
      </p:sp>
      <p:pic>
        <p:nvPicPr>
          <p:cNvPr id="10" name="Graphic 9" descr="Chmura kontur">
            <a:extLst>
              <a:ext uri="{FF2B5EF4-FFF2-40B4-BE49-F238E27FC236}">
                <a16:creationId xmlns:a16="http://schemas.microsoft.com/office/drawing/2014/main" id="{619EB2B1-0FFF-5FA6-643A-9441DA269C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96181" y="-42582"/>
            <a:ext cx="914400" cy="914400"/>
          </a:xfrm>
          <a:prstGeom prst="rect">
            <a:avLst/>
          </a:prstGeom>
        </p:spPr>
      </p:pic>
      <p:pic>
        <p:nvPicPr>
          <p:cNvPr id="21" name="Content Placeholder 20" descr="Pole farmy w czasie zbierania">
            <a:extLst>
              <a:ext uri="{FF2B5EF4-FFF2-40B4-BE49-F238E27FC236}">
                <a16:creationId xmlns:a16="http://schemas.microsoft.com/office/drawing/2014/main" id="{C84AC78B-1F35-33E8-04B0-41D4AD11F6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220251" y="1803213"/>
            <a:ext cx="2069617" cy="1370573"/>
          </a:xfr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4ECE64E-ACA3-7F3A-3FB6-25144A6E9CBB}"/>
              </a:ext>
            </a:extLst>
          </p:cNvPr>
          <p:cNvSpPr txBox="1"/>
          <p:nvPr/>
        </p:nvSpPr>
        <p:spPr>
          <a:xfrm>
            <a:off x="2367242" y="2031065"/>
            <a:ext cx="472047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Farm To 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Sky </a:t>
            </a:r>
            <a:r>
              <a:rPr lang="en-US" dirty="0">
                <a:cs typeface="Calibri"/>
              </a:rPr>
              <a:t>where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 </a:t>
            </a:r>
            <a:r>
              <a:rPr lang="en-US" dirty="0">
                <a:cs typeface="Calibri"/>
              </a:rPr>
              <a:t>Every Bite Is a Step </a:t>
            </a:r>
            <a:br>
              <a:rPr lang="en-US" dirty="0">
                <a:cs typeface="Calibri"/>
              </a:rPr>
            </a:br>
            <a:r>
              <a:rPr lang="en-US" dirty="0">
                <a:cs typeface="Calibri"/>
              </a:rPr>
              <a:t>Towards a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 Healthier Planet. </a:t>
            </a:r>
            <a:br>
              <a:rPr lang="en-US" dirty="0">
                <a:cs typeface="Calibri"/>
              </a:rPr>
            </a:br>
            <a:endParaRPr lang="en-US" sz="1400">
              <a:cs typeface="Calibri"/>
            </a:endParaRPr>
          </a:p>
        </p:txBody>
      </p:sp>
      <p:pic>
        <p:nvPicPr>
          <p:cNvPr id="24" name="Ptak jedzenia z podajnika ptaków" descr="Ptak jedzenia z podajnika ptaków">
            <a:hlinkClick r:id="" action="ppaction://media"/>
            <a:extLst>
              <a:ext uri="{FF2B5EF4-FFF2-40B4-BE49-F238E27FC236}">
                <a16:creationId xmlns:a16="http://schemas.microsoft.com/office/drawing/2014/main" id="{1DF30881-1E24-7CDE-1EE8-5B2BCCBD47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1689" y="3285564"/>
            <a:ext cx="2716681" cy="153072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931CE9C-1640-A076-C419-329036C39A01}"/>
              </a:ext>
            </a:extLst>
          </p:cNvPr>
          <p:cNvSpPr txBox="1"/>
          <p:nvPr/>
        </p:nvSpPr>
        <p:spPr>
          <a:xfrm>
            <a:off x="2984657" y="3504276"/>
            <a:ext cx="376797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cs typeface="Calibri"/>
              </a:rPr>
              <a:t>Sky</a:t>
            </a:r>
            <a:r>
              <a:rPr lang="en-US" dirty="0">
                <a:cs typeface="Calibri"/>
              </a:rPr>
              <a:t> for 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Biodiversity. </a:t>
            </a:r>
            <a:br>
              <a:rPr lang="en-US" dirty="0">
                <a:solidFill>
                  <a:schemeClr val="accent6"/>
                </a:solidFill>
                <a:cs typeface="Calibri"/>
              </a:rPr>
            </a:br>
            <a:br>
              <a:rPr lang="en-US" dirty="0">
                <a:cs typeface="Calibri"/>
              </a:rPr>
            </a:br>
            <a:endParaRPr lang="en-US" dirty="0">
              <a:solidFill>
                <a:schemeClr val="accent6"/>
              </a:solidFill>
              <a:cs typeface="Calibri"/>
            </a:endParaRPr>
          </a:p>
          <a:p>
            <a:endParaRPr lang="en-US" dirty="0">
              <a:solidFill>
                <a:schemeClr val="accent6"/>
              </a:solidFill>
              <a:cs typeface="Calibri"/>
            </a:endParaRPr>
          </a:p>
        </p:txBody>
      </p:sp>
      <p:pic>
        <p:nvPicPr>
          <p:cNvPr id="28" name="Picture 27" descr="Grupa wielokolorowych drewnianych figurek">
            <a:extLst>
              <a:ext uri="{FF2B5EF4-FFF2-40B4-BE49-F238E27FC236}">
                <a16:creationId xmlns:a16="http://schemas.microsoft.com/office/drawing/2014/main" id="{69A4B162-7869-F451-D986-8BA967BF0C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333973" y="5161429"/>
            <a:ext cx="1900594" cy="133126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50E3BB7-266C-12A4-AF39-D2F372B0B2C6}"/>
              </a:ext>
            </a:extLst>
          </p:cNvPr>
          <p:cNvSpPr txBox="1"/>
          <p:nvPr/>
        </p:nvSpPr>
        <p:spPr>
          <a:xfrm>
            <a:off x="2605367" y="5322793"/>
            <a:ext cx="45243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Beyond the 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Sky</a:t>
            </a:r>
            <a:r>
              <a:rPr lang="en-US" dirty="0">
                <a:cs typeface="Calibri"/>
              </a:rPr>
              <a:t>, Embracing </a:t>
            </a:r>
            <a:r>
              <a:rPr lang="en-US" dirty="0">
                <a:solidFill>
                  <a:srgbClr val="92D050"/>
                </a:solidFill>
                <a:cs typeface="Calibri"/>
              </a:rPr>
              <a:t>R</a:t>
            </a:r>
            <a:r>
              <a:rPr lang="en-US" dirty="0">
                <a:solidFill>
                  <a:schemeClr val="accent6"/>
                </a:solidFill>
                <a:cs typeface="Calibri" panose="020F0502020204030204"/>
              </a:rPr>
              <a:t>oots. </a:t>
            </a:r>
            <a:br>
              <a:rPr lang="en-US" dirty="0">
                <a:solidFill>
                  <a:schemeClr val="accent6"/>
                </a:solidFill>
                <a:cs typeface="Calibri" panose="020F0502020204030204"/>
              </a:rPr>
            </a:br>
            <a:endParaRPr lang="en-US" dirty="0">
              <a:solidFill>
                <a:schemeClr val="accent6"/>
              </a:solidFill>
              <a:cs typeface="Calibri" panose="020F0502020204030204"/>
            </a:endParaRPr>
          </a:p>
        </p:txBody>
      </p:sp>
      <p:pic>
        <p:nvPicPr>
          <p:cNvPr id="30" name="Picture 29" descr="Ręka trzymająca zakład">
            <a:extLst>
              <a:ext uri="{FF2B5EF4-FFF2-40B4-BE49-F238E27FC236}">
                <a16:creationId xmlns:a16="http://schemas.microsoft.com/office/drawing/2014/main" id="{5EA10818-EB2F-08DF-18FA-2258E196A6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6739218" y="1687604"/>
            <a:ext cx="1660711" cy="1611408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88DBF27-C1C4-2E4E-4114-DB0182ED80B0}"/>
              </a:ext>
            </a:extLst>
          </p:cNvPr>
          <p:cNvSpPr txBox="1"/>
          <p:nvPr/>
        </p:nvSpPr>
        <p:spPr>
          <a:xfrm>
            <a:off x="8502463" y="1848970"/>
            <a:ext cx="31656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92D050"/>
                </a:solidFill>
                <a:cs typeface="Calibri"/>
              </a:rPr>
              <a:t>Eco-Partners: Green</a:t>
            </a:r>
            <a:r>
              <a:rPr lang="en-US" dirty="0">
                <a:cs typeface="Calibri"/>
              </a:rPr>
              <a:t> Together. </a:t>
            </a:r>
          </a:p>
        </p:txBody>
      </p:sp>
      <p:pic>
        <p:nvPicPr>
          <p:cNvPr id="33" name="Picture 32" descr="Osoba trzymająca taczkę z roślinami doniczkowymi w szklarni">
            <a:extLst>
              <a:ext uri="{FF2B5EF4-FFF2-40B4-BE49-F238E27FC236}">
                <a16:creationId xmlns:a16="http://schemas.microsoft.com/office/drawing/2014/main" id="{05AF91C7-2C00-A460-5DE6-B4CC545563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4941" y="3608295"/>
            <a:ext cx="2588560" cy="171450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A4C49E9-950C-0EE5-8192-1285B5E11473}"/>
              </a:ext>
            </a:extLst>
          </p:cNvPr>
          <p:cNvSpPr txBox="1"/>
          <p:nvPr/>
        </p:nvSpPr>
        <p:spPr>
          <a:xfrm>
            <a:off x="9090772" y="3922058"/>
            <a:ext cx="294154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Dining </a:t>
            </a:r>
            <a:r>
              <a:rPr lang="en-US" dirty="0">
                <a:solidFill>
                  <a:srgbClr val="92D050"/>
                </a:solidFill>
                <a:cs typeface="Calibri"/>
              </a:rPr>
              <a:t>sustainably</a:t>
            </a:r>
            <a:r>
              <a:rPr lang="en-US" dirty="0">
                <a:cs typeface="Calibri"/>
              </a:rPr>
              <a:t> in style.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4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E259B-042F-EB40-02B4-07FEA14EB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ea typeface="Calibri Light"/>
                <a:cs typeface="Calibri Light"/>
              </a:rPr>
              <a:t>Quantitative data and Qualitative feedback</a:t>
            </a:r>
            <a:endParaRPr lang="en-US">
              <a:latin typeface="Times New Roman"/>
              <a:cs typeface="Times New Roman"/>
            </a:endParaRPr>
          </a:p>
        </p:txBody>
      </p:sp>
      <p:graphicFrame>
        <p:nvGraphicFramePr>
          <p:cNvPr id="429" name="Diagram 428">
            <a:extLst>
              <a:ext uri="{FF2B5EF4-FFF2-40B4-BE49-F238E27FC236}">
                <a16:creationId xmlns:a16="http://schemas.microsoft.com/office/drawing/2014/main" id="{C5253598-6082-247B-57F3-D04DCF5764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7151932"/>
              </p:ext>
            </p:extLst>
          </p:nvPr>
        </p:nvGraphicFramePr>
        <p:xfrm>
          <a:off x="381000" y="1824318"/>
          <a:ext cx="5300382" cy="4262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090" name="Diagram 3089">
            <a:extLst>
              <a:ext uri="{FF2B5EF4-FFF2-40B4-BE49-F238E27FC236}">
                <a16:creationId xmlns:a16="http://schemas.microsoft.com/office/drawing/2014/main" id="{464929C9-0B46-80F7-1E1C-E828E067BB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589672"/>
              </p:ext>
            </p:extLst>
          </p:nvPr>
        </p:nvGraphicFramePr>
        <p:xfrm>
          <a:off x="5995146" y="201481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13895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6C3F8-9657-5DBD-2351-24BD1028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729" y="678890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Calibri Light"/>
                <a:cs typeface="Calibri Light"/>
              </a:rPr>
              <a:t>A </a:t>
            </a:r>
            <a:r>
              <a:rPr lang="en-US" dirty="0">
                <a:solidFill>
                  <a:schemeClr val="accent1"/>
                </a:solidFill>
                <a:latin typeface="Calibri Light"/>
                <a:cs typeface="Calibri Light"/>
              </a:rPr>
              <a:t>Sky</a:t>
            </a:r>
            <a:r>
              <a:rPr lang="en-US" dirty="0">
                <a:latin typeface="Calibri Light"/>
                <a:cs typeface="Calibri Light"/>
              </a:rPr>
              <a:t>-</a:t>
            </a:r>
            <a:r>
              <a:rPr lang="en-US" dirty="0">
                <a:solidFill>
                  <a:schemeClr val="accent6"/>
                </a:solidFill>
                <a:latin typeface="Calibri Light"/>
                <a:cs typeface="Calibri Light"/>
              </a:rPr>
              <a:t>high</a:t>
            </a:r>
            <a:r>
              <a:rPr lang="en-US" dirty="0">
                <a:latin typeface="Calibri Light"/>
                <a:cs typeface="Calibri Light"/>
              </a:rPr>
              <a:t> innovation to those who</a:t>
            </a:r>
            <a:r>
              <a:rPr lang="en-US" dirty="0">
                <a:latin typeface="Times New Roman"/>
                <a:cs typeface="Calibri Ligh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E16C-BAF2-8F32-5F2A-B6FB73AAD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FEFED3-EF20-9A56-E1D0-9896FECBC771}"/>
              </a:ext>
            </a:extLst>
          </p:cNvPr>
          <p:cNvSpPr txBox="1"/>
          <p:nvPr/>
        </p:nvSpPr>
        <p:spPr>
          <a:xfrm>
            <a:off x="4129366" y="2061883"/>
            <a:ext cx="504264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/>
                <a:cs typeface="Calibri"/>
              </a:rPr>
              <a:t>Values- Prioritize sustainability and society </a:t>
            </a:r>
            <a:br>
              <a:rPr lang="en-US" dirty="0">
                <a:latin typeface="Calibri Light"/>
                <a:cs typeface="Calibri"/>
              </a:rPr>
            </a:br>
            <a:br>
              <a:rPr lang="en-US" dirty="0">
                <a:latin typeface="Calibri Light"/>
                <a:cs typeface="Calibri"/>
              </a:rPr>
            </a:br>
            <a:r>
              <a:rPr lang="en-US" dirty="0">
                <a:latin typeface="Calibri Light"/>
                <a:cs typeface="Calibri"/>
              </a:rPr>
              <a:t>Lifestyle- Seek New Era of Eco-Friendly Experiences 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r>
              <a:rPr lang="en-US" dirty="0">
                <a:latin typeface="Calibri Light"/>
                <a:cs typeface="Calibri"/>
              </a:rPr>
              <a:t>Attitudes- Crave Innovative Culinary Voyage 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r>
              <a:rPr lang="en-US" dirty="0">
                <a:latin typeface="Calibri Light"/>
                <a:cs typeface="Calibri"/>
              </a:rPr>
              <a:t>Preferences: Healthy Habits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br>
              <a:rPr lang="en-US" dirty="0">
                <a:latin typeface="Times New Roman"/>
                <a:cs typeface="Calibri"/>
              </a:rPr>
            </a:br>
            <a:endParaRPr lang="en-US" dirty="0">
              <a:latin typeface="Times New Roman"/>
              <a:cs typeface="Calibri"/>
            </a:endParaRPr>
          </a:p>
          <a:p>
            <a:endParaRPr lang="en-US" dirty="0">
              <a:latin typeface="Times New Roman"/>
              <a:cs typeface="Calibri"/>
            </a:endParaRPr>
          </a:p>
        </p:txBody>
      </p:sp>
      <p:pic>
        <p:nvPicPr>
          <p:cNvPr id="138" name="Graphic 137" descr="Gwiazdy kontur">
            <a:extLst>
              <a:ext uri="{FF2B5EF4-FFF2-40B4-BE49-F238E27FC236}">
                <a16:creationId xmlns:a16="http://schemas.microsoft.com/office/drawing/2014/main" id="{61CCB2CD-E64C-1F97-A2E9-280FC8AA6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98740" y="97715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76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7E0F97-6405-D178-EE71-3EAF85C2FC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79" r="2" b="2"/>
          <a:stretch/>
        </p:blipFill>
        <p:spPr>
          <a:xfrm>
            <a:off x="235319" y="1120584"/>
            <a:ext cx="4587494" cy="4168573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ABE9E7-2285-510B-D2E2-B7E3A6D66A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6" r="-1" b="14532"/>
          <a:stretch/>
        </p:blipFill>
        <p:spPr>
          <a:xfrm>
            <a:off x="67010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0093B9-C76C-F800-A0A4-69E62ED1F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313" y="2799130"/>
            <a:ext cx="5208493" cy="32880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996A29-39CF-3CE4-7047-090A53A2CB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64" y="4240924"/>
            <a:ext cx="6373906" cy="17155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F73BF0-192D-931D-FA0D-620A2B1C076A}"/>
              </a:ext>
            </a:extLst>
          </p:cNvPr>
          <p:cNvSpPr txBox="1"/>
          <p:nvPr/>
        </p:nvSpPr>
        <p:spPr>
          <a:xfrm>
            <a:off x="10092017" y="61811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(Starbucks,2019).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E90E16-1AE7-B62B-17A8-0826F9C17C94}"/>
              </a:ext>
            </a:extLst>
          </p:cNvPr>
          <p:cNvSpPr txBox="1"/>
          <p:nvPr/>
        </p:nvSpPr>
        <p:spPr>
          <a:xfrm>
            <a:off x="154080" y="6415367"/>
            <a:ext cx="3095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Calibri"/>
              </a:rPr>
              <a:t>(Handling,2023)</a:t>
            </a:r>
          </a:p>
        </p:txBody>
      </p:sp>
    </p:spTree>
    <p:extLst>
      <p:ext uri="{BB962C8B-B14F-4D97-AF65-F5344CB8AC3E}">
        <p14:creationId xmlns:p14="http://schemas.microsoft.com/office/powerpoint/2010/main" val="1707474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4BCAB-ADD4-13C1-4688-0A1DFA3B9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288" y="250544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accent6"/>
                </a:solidFill>
                <a:cs typeface="Calibri Light"/>
              </a:rPr>
              <a:t>Sky </a:t>
            </a:r>
            <a:r>
              <a:rPr lang="en-US" dirty="0">
                <a:cs typeface="Calibri Light"/>
              </a:rPr>
              <a:t>is NOT the limit: It is only the 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beginning</a:t>
            </a:r>
          </a:p>
        </p:txBody>
      </p:sp>
      <p:pic>
        <p:nvPicPr>
          <p:cNvPr id="4" name="Graphic 3" descr="Liść kontur">
            <a:extLst>
              <a:ext uri="{FF2B5EF4-FFF2-40B4-BE49-F238E27FC236}">
                <a16:creationId xmlns:a16="http://schemas.microsoft.com/office/drawing/2014/main" id="{C4EB6494-21D1-9890-1A6C-FCBC22D1D8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34888" y="2445123"/>
            <a:ext cx="589430" cy="589430"/>
          </a:xfrm>
          <a:prstGeom prst="rect">
            <a:avLst/>
          </a:prstGeom>
        </p:spPr>
      </p:pic>
      <p:pic>
        <p:nvPicPr>
          <p:cNvPr id="5" name="Graphic 4" descr="Dmuchawiec kontur">
            <a:extLst>
              <a:ext uri="{FF2B5EF4-FFF2-40B4-BE49-F238E27FC236}">
                <a16:creationId xmlns:a16="http://schemas.microsoft.com/office/drawing/2014/main" id="{C8A0A096-497A-842D-F453-B35F739BEF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70076" y="239389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67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93753-33C8-35BD-F93C-A738395D0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Calibri Light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5AFE5-6198-8159-5E2D-DBDF0F049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36" y="152306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 </a:t>
            </a:r>
            <a:r>
              <a:rPr lang="pl-PL" sz="1200" dirty="0">
                <a:latin typeface="Times New Roman"/>
                <a:cs typeface="Times New Roman"/>
              </a:rPr>
              <a:t>     Adam Handling (2021) </a:t>
            </a:r>
            <a:r>
              <a:rPr lang="pl-PL" sz="1200" i="1" err="1">
                <a:latin typeface="Times New Roman"/>
                <a:cs typeface="Times New Roman"/>
              </a:rPr>
              <a:t>Ugly</a:t>
            </a:r>
            <a:r>
              <a:rPr lang="pl-PL" sz="1200" i="1" dirty="0">
                <a:latin typeface="Times New Roman"/>
                <a:cs typeface="Times New Roman"/>
              </a:rPr>
              <a:t> </a:t>
            </a:r>
            <a:r>
              <a:rPr lang="pl-PL" sz="1200" i="1" err="1">
                <a:latin typeface="Times New Roman"/>
                <a:cs typeface="Times New Roman"/>
              </a:rPr>
              <a:t>Butterfly</a:t>
            </a:r>
            <a:r>
              <a:rPr lang="pl-PL" sz="1200" i="1" dirty="0">
                <a:latin typeface="Times New Roman"/>
                <a:cs typeface="Times New Roman"/>
              </a:rPr>
              <a:t> </a:t>
            </a:r>
            <a:r>
              <a:rPr lang="pl-PL" sz="1200" dirty="0">
                <a:latin typeface="Times New Roman"/>
                <a:cs typeface="Times New Roman"/>
              </a:rPr>
              <a:t> [online] 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 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 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2"/>
              </a:rPr>
              <a:t>https://www.uglybutterfly.co.uk/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[Accessed:07 </a:t>
            </a:r>
            <a:r>
              <a:rPr lang="pl-PL" sz="1200" err="1">
                <a:latin typeface="Times New Roman"/>
                <a:cs typeface="Times New Roman"/>
              </a:rPr>
              <a:t>Novemeber</a:t>
            </a:r>
            <a:r>
              <a:rPr lang="pl-PL" sz="1200" dirty="0">
                <a:latin typeface="Times New Roman"/>
                <a:cs typeface="Times New Roman"/>
              </a:rPr>
              <a:t> 2023]</a:t>
            </a:r>
            <a:endParaRPr lang="en-US" sz="1200">
              <a:latin typeface="Times New Roman"/>
              <a:ea typeface="Calibri" panose="020F0502020204030204"/>
              <a:cs typeface="Calibri"/>
            </a:endParaRPr>
          </a:p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      Dinner in the Sky, (2018)</a:t>
            </a:r>
            <a:r>
              <a:rPr lang="en-US" sz="1200" i="1" dirty="0">
                <a:latin typeface="Times New Roman"/>
                <a:cs typeface="Times New Roman"/>
              </a:rPr>
              <a:t>- Kuala Lumpur</a:t>
            </a:r>
            <a:r>
              <a:rPr lang="en-US" sz="1200" dirty="0">
                <a:latin typeface="Times New Roman"/>
                <a:cs typeface="Times New Roman"/>
              </a:rPr>
              <a:t>. [online] </a:t>
            </a:r>
            <a:br>
              <a:rPr lang="en-US" sz="1200" dirty="0">
                <a:latin typeface="Times New Roman"/>
                <a:cs typeface="Times New Roman"/>
              </a:rPr>
            </a:br>
            <a:r>
              <a:rPr lang="en-US" sz="1200" dirty="0">
                <a:latin typeface="Times New Roman"/>
                <a:cs typeface="Times New Roman"/>
              </a:rPr>
              <a:t>Available at: </a:t>
            </a:r>
            <a:r>
              <a:rPr lang="en-US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3"/>
              </a:rPr>
              <a:t>https://www.youtube.com/watch?v=sc6hsJqV__E&amp;t=2s</a:t>
            </a:r>
            <a:r>
              <a:rPr lang="en-US" sz="1200" dirty="0">
                <a:latin typeface="Times New Roman"/>
                <a:cs typeface="Times New Roman"/>
              </a:rPr>
              <a:t> </a:t>
            </a:r>
            <a:br>
              <a:rPr lang="en-US" sz="1200" dirty="0">
                <a:latin typeface="Times New Roman"/>
                <a:cs typeface="Times New Roman"/>
              </a:rPr>
            </a:br>
            <a:r>
              <a:rPr lang="en-US" sz="1200" dirty="0">
                <a:latin typeface="Times New Roman"/>
                <a:cs typeface="Times New Roman"/>
              </a:rPr>
              <a:t>[Accessed 11 Nov. 2023].</a:t>
            </a:r>
            <a:endParaRPr lang="pl-PL" sz="12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200" dirty="0">
                <a:latin typeface="Times New Roman"/>
                <a:cs typeface="Times New Roman"/>
              </a:rPr>
              <a:t>      </a:t>
            </a:r>
            <a:r>
              <a:rPr lang="pl-PL" sz="1200" err="1">
                <a:latin typeface="Times New Roman"/>
                <a:cs typeface="Times New Roman"/>
              </a:rPr>
              <a:t>Institute</a:t>
            </a:r>
            <a:r>
              <a:rPr lang="pl-PL" sz="1200" dirty="0">
                <a:latin typeface="Times New Roman"/>
                <a:cs typeface="Times New Roman"/>
              </a:rPr>
              <a:t> for Business </a:t>
            </a:r>
            <a:r>
              <a:rPr lang="pl-PL" sz="1200" err="1">
                <a:latin typeface="Times New Roman"/>
                <a:cs typeface="Times New Roman"/>
              </a:rPr>
              <a:t>value</a:t>
            </a:r>
            <a:r>
              <a:rPr lang="pl-PL" sz="1200" dirty="0">
                <a:latin typeface="Times New Roman"/>
                <a:cs typeface="Times New Roman"/>
              </a:rPr>
              <a:t> (IBM) (2019). </a:t>
            </a:r>
            <a:r>
              <a:rPr lang="pl-PL" sz="1200" i="1" dirty="0">
                <a:latin typeface="Times New Roman"/>
                <a:cs typeface="Times New Roman"/>
              </a:rPr>
              <a:t>IBM - United </a:t>
            </a:r>
            <a:r>
              <a:rPr lang="pl-PL" sz="1200" i="1" err="1">
                <a:latin typeface="Times New Roman"/>
                <a:cs typeface="Times New Roman"/>
              </a:rPr>
              <a:t>Kingdom</a:t>
            </a:r>
            <a:r>
              <a:rPr lang="pl-PL" sz="1200" dirty="0">
                <a:latin typeface="Times New Roman"/>
                <a:cs typeface="Times New Roman"/>
              </a:rPr>
              <a:t>. [online] 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</a:t>
            </a: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 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 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4"/>
              </a:rPr>
              <a:t>https://www.ibm.com/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[Accessed:02 </a:t>
            </a:r>
            <a:r>
              <a:rPr lang="pl-PL" sz="1200" err="1">
                <a:latin typeface="Times New Roman"/>
                <a:cs typeface="Times New Roman"/>
              </a:rPr>
              <a:t>Novemeber</a:t>
            </a:r>
            <a:r>
              <a:rPr lang="pl-PL" sz="1200" dirty="0">
                <a:latin typeface="Times New Roman"/>
                <a:cs typeface="Times New Roman"/>
              </a:rPr>
              <a:t> 2023]</a:t>
            </a:r>
            <a:br>
              <a:rPr lang="pl-PL" sz="1200" dirty="0">
                <a:latin typeface="Times New Roman"/>
                <a:cs typeface="Times New Roman"/>
              </a:rPr>
            </a:br>
            <a:br>
              <a:rPr lang="en-US" sz="1200" dirty="0">
                <a:latin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</a:t>
            </a:r>
            <a:r>
              <a:rPr lang="pl-PL" sz="1200" err="1">
                <a:latin typeface="Times New Roman"/>
                <a:cs typeface="Times New Roman"/>
              </a:rPr>
              <a:t>Starbucks</a:t>
            </a:r>
            <a:r>
              <a:rPr lang="pl-PL" sz="1200" dirty="0">
                <a:latin typeface="Times New Roman"/>
                <a:cs typeface="Times New Roman"/>
              </a:rPr>
              <a:t> (2019). </a:t>
            </a:r>
            <a:r>
              <a:rPr lang="pl-PL" sz="1200" i="1" err="1">
                <a:latin typeface="Times New Roman"/>
                <a:cs typeface="Times New Roman"/>
              </a:rPr>
              <a:t>Starbucks</a:t>
            </a:r>
            <a:r>
              <a:rPr lang="pl-PL" sz="1200" dirty="0">
                <a:latin typeface="Times New Roman"/>
                <a:cs typeface="Times New Roman"/>
              </a:rPr>
              <a:t>. [online] Starbucks.com. 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 </a:t>
            </a: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 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 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5"/>
              </a:rPr>
              <a:t>https://stories.starbucks.com/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[Accessed:11 </a:t>
            </a:r>
            <a:r>
              <a:rPr lang="pl-PL" sz="1200" err="1">
                <a:latin typeface="Times New Roman"/>
                <a:cs typeface="Times New Roman"/>
              </a:rPr>
              <a:t>Nov</a:t>
            </a:r>
            <a:r>
              <a:rPr lang="pl-PL" sz="1200" dirty="0">
                <a:latin typeface="Times New Roman"/>
                <a:cs typeface="Times New Roman"/>
              </a:rPr>
              <a:t> 2023]</a:t>
            </a:r>
            <a:br>
              <a:rPr lang="pl-PL" sz="1200" dirty="0">
                <a:latin typeface="Times New Roman"/>
                <a:cs typeface="Times New Roman"/>
              </a:rPr>
            </a:br>
            <a:br>
              <a:rPr lang="pl-PL" sz="1200" dirty="0">
                <a:latin typeface="Times New Roman"/>
                <a:cs typeface="Times New Roman"/>
              </a:rPr>
            </a:br>
            <a:endParaRPr lang="pl-PL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1793144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Motyw pakietu Office</vt:lpstr>
      <vt:lpstr> Paulina Anna Skoczek   Marketing &amp; Sales BMGM5001  Presentation [5minutes]  Ben Chong  </vt:lpstr>
      <vt:lpstr>Good Morning! </vt:lpstr>
      <vt:lpstr>Dinner in the Sky </vt:lpstr>
      <vt:lpstr>PowerPoint Presentation</vt:lpstr>
      <vt:lpstr> Sustaining the future </vt:lpstr>
      <vt:lpstr>PowerPoint Presentation</vt:lpstr>
      <vt:lpstr>Dinner in the Sky Environmental Impact</vt:lpstr>
      <vt:lpstr>Customers recognize the urgency of incorporating sustainable practices.</vt:lpstr>
      <vt:lpstr>Elevating The Green side of the Sky The Cornerstones:</vt:lpstr>
      <vt:lpstr>Quantitative data and Qualitative feedback</vt:lpstr>
      <vt:lpstr>A Sky-high innovation to those who </vt:lpstr>
      <vt:lpstr>PowerPoint Presentation</vt:lpstr>
      <vt:lpstr>Sky is NOT the limit: It is only the beginning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1156</cp:revision>
  <dcterms:created xsi:type="dcterms:W3CDTF">2023-11-08T20:57:57Z</dcterms:created>
  <dcterms:modified xsi:type="dcterms:W3CDTF">2023-11-12T19:17:09Z</dcterms:modified>
</cp:coreProperties>
</file>