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3"/>
  </p:notesMasterIdLst>
  <p:handoutMasterIdLst>
    <p:handoutMasterId r:id="rId34"/>
  </p:handoutMasterIdLst>
  <p:sldIdLst>
    <p:sldId id="256" r:id="rId2"/>
    <p:sldId id="257" r:id="rId3"/>
    <p:sldId id="258" r:id="rId4"/>
    <p:sldId id="259" r:id="rId5"/>
    <p:sldId id="260" r:id="rId6"/>
    <p:sldId id="261" r:id="rId7"/>
    <p:sldId id="262" r:id="rId8"/>
    <p:sldId id="263" r:id="rId9"/>
    <p:sldId id="346" r:id="rId10"/>
    <p:sldId id="351" r:id="rId11"/>
    <p:sldId id="300" r:id="rId12"/>
    <p:sldId id="301" r:id="rId13"/>
    <p:sldId id="302" r:id="rId14"/>
    <p:sldId id="303" r:id="rId15"/>
    <p:sldId id="304" r:id="rId16"/>
    <p:sldId id="347" r:id="rId17"/>
    <p:sldId id="348" r:id="rId18"/>
    <p:sldId id="345" r:id="rId19"/>
    <p:sldId id="349" r:id="rId20"/>
    <p:sldId id="350" r:id="rId21"/>
    <p:sldId id="282" r:id="rId22"/>
    <p:sldId id="284" r:id="rId23"/>
    <p:sldId id="292" r:id="rId24"/>
    <p:sldId id="285" r:id="rId25"/>
    <p:sldId id="286" r:id="rId26"/>
    <p:sldId id="290" r:id="rId27"/>
    <p:sldId id="291" r:id="rId28"/>
    <p:sldId id="352" r:id="rId29"/>
    <p:sldId id="293" r:id="rId30"/>
    <p:sldId id="298" r:id="rId31"/>
    <p:sldId id="299" r:id="rId32"/>
  </p:sldIdLst>
  <p:sldSz cx="12188825"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24B48A7-B9DD-4AFC-ACCF-148AD716231F}" v="77" dt="2024-11-18T19:55:35.977"/>
  </p1510:revLst>
</p1510:revInfo>
</file>

<file path=ppt/tableStyles.xml><?xml version="1.0" encoding="utf-8"?>
<a:tblStyleLst xmlns:a="http://schemas.openxmlformats.org/drawingml/2006/main" def="{8EC20E35-A176-4012-BC5E-935CFFF8708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82" autoAdjust="0"/>
    <p:restoredTop sz="94599" autoAdjust="0"/>
  </p:normalViewPr>
  <p:slideViewPr>
    <p:cSldViewPr>
      <p:cViewPr>
        <p:scale>
          <a:sx n="50" d="100"/>
          <a:sy n="50" d="100"/>
        </p:scale>
        <p:origin x="1305" y="819"/>
      </p:cViewPr>
      <p:guideLst>
        <p:guide pos="3839"/>
        <p:guide orient="horz" pos="2160"/>
      </p:guideLst>
    </p:cSldViewPr>
  </p:slideViewPr>
  <p:notesTextViewPr>
    <p:cViewPr>
      <p:scale>
        <a:sx n="1" d="1"/>
        <a:sy n="1" d="1"/>
      </p:scale>
      <p:origin x="0" y="0"/>
    </p:cViewPr>
  </p:notesTextViewPr>
  <p:notesViewPr>
    <p:cSldViewPr showGuides="1">
      <p:cViewPr varScale="1">
        <p:scale>
          <a:sx n="90" d="100"/>
          <a:sy n="90" d="100"/>
        </p:scale>
        <p:origin x="3024"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F24B48A7-B9DD-4AFC-ACCF-148AD716231F}"/>
    <pc:docChg chg="custSel addSld delSld modSld sldOrd">
      <pc:chgData name="Zita Draper" userId="b063123c-f51f-481b-b99c-f574606c9ace" providerId="ADAL" clId="{F24B48A7-B9DD-4AFC-ACCF-148AD716231F}" dt="2024-11-19T09:21:50.756" v="4874"/>
      <pc:docMkLst>
        <pc:docMk/>
      </pc:docMkLst>
      <pc:sldChg chg="addSp modSp mod">
        <pc:chgData name="Zita Draper" userId="b063123c-f51f-481b-b99c-f574606c9ace" providerId="ADAL" clId="{F24B48A7-B9DD-4AFC-ACCF-148AD716231F}" dt="2024-11-19T09:21:12.763" v="4872" actId="14100"/>
        <pc:sldMkLst>
          <pc:docMk/>
          <pc:sldMk cId="1920111014" sldId="256"/>
        </pc:sldMkLst>
        <pc:picChg chg="add mod ord">
          <ac:chgData name="Zita Draper" userId="b063123c-f51f-481b-b99c-f574606c9ace" providerId="ADAL" clId="{F24B48A7-B9DD-4AFC-ACCF-148AD716231F}" dt="2024-11-19T09:21:12.763" v="4872" actId="14100"/>
          <ac:picMkLst>
            <pc:docMk/>
            <pc:sldMk cId="1920111014" sldId="256"/>
            <ac:picMk id="4" creationId="{E58A88FD-25D3-A5CA-7CD0-1AFCC073529E}"/>
          </ac:picMkLst>
        </pc:picChg>
      </pc:sldChg>
      <pc:sldChg chg="modSp mod">
        <pc:chgData name="Zita Draper" userId="b063123c-f51f-481b-b99c-f574606c9ace" providerId="ADAL" clId="{F24B48A7-B9DD-4AFC-ACCF-148AD716231F}" dt="2024-11-18T19:37:22.125" v="164" actId="27636"/>
        <pc:sldMkLst>
          <pc:docMk/>
          <pc:sldMk cId="919863660" sldId="257"/>
        </pc:sldMkLst>
        <pc:spChg chg="mod">
          <ac:chgData name="Zita Draper" userId="b063123c-f51f-481b-b99c-f574606c9ace" providerId="ADAL" clId="{F24B48A7-B9DD-4AFC-ACCF-148AD716231F}" dt="2024-11-18T19:37:22.125" v="164" actId="27636"/>
          <ac:spMkLst>
            <pc:docMk/>
            <pc:sldMk cId="919863660" sldId="257"/>
            <ac:spMk id="3" creationId="{C5B6DFD5-AB0E-546E-73DB-91F24D30F007}"/>
          </ac:spMkLst>
        </pc:spChg>
      </pc:sldChg>
      <pc:sldChg chg="modSp mod">
        <pc:chgData name="Zita Draper" userId="b063123c-f51f-481b-b99c-f574606c9ace" providerId="ADAL" clId="{F24B48A7-B9DD-4AFC-ACCF-148AD716231F}" dt="2024-11-18T19:38:47.454" v="408" actId="20577"/>
        <pc:sldMkLst>
          <pc:docMk/>
          <pc:sldMk cId="2286344482" sldId="258"/>
        </pc:sldMkLst>
        <pc:spChg chg="mod">
          <ac:chgData name="Zita Draper" userId="b063123c-f51f-481b-b99c-f574606c9ace" providerId="ADAL" clId="{F24B48A7-B9DD-4AFC-ACCF-148AD716231F}" dt="2024-11-18T19:38:47.454" v="408" actId="20577"/>
          <ac:spMkLst>
            <pc:docMk/>
            <pc:sldMk cId="2286344482" sldId="258"/>
            <ac:spMk id="3" creationId="{DAA85631-4DDF-07C7-48F0-74F1EB18F9BF}"/>
          </ac:spMkLst>
        </pc:spChg>
      </pc:sldChg>
      <pc:sldChg chg="modSp mod modNotesTx">
        <pc:chgData name="Zita Draper" userId="b063123c-f51f-481b-b99c-f574606c9ace" providerId="ADAL" clId="{F24B48A7-B9DD-4AFC-ACCF-148AD716231F}" dt="2024-11-18T20:24:46.831" v="1326" actId="20577"/>
        <pc:sldMkLst>
          <pc:docMk/>
          <pc:sldMk cId="3998252843" sldId="263"/>
        </pc:sldMkLst>
        <pc:spChg chg="mod">
          <ac:chgData name="Zita Draper" userId="b063123c-f51f-481b-b99c-f574606c9ace" providerId="ADAL" clId="{F24B48A7-B9DD-4AFC-ACCF-148AD716231F}" dt="2024-11-18T19:41:05.963" v="439" actId="122"/>
          <ac:spMkLst>
            <pc:docMk/>
            <pc:sldMk cId="3998252843" sldId="263"/>
            <ac:spMk id="2" creationId="{67E1BDEB-625C-A978-0A83-25CC2C56BDB2}"/>
          </ac:spMkLst>
        </pc:spChg>
        <pc:spChg chg="mod">
          <ac:chgData name="Zita Draper" userId="b063123c-f51f-481b-b99c-f574606c9ace" providerId="ADAL" clId="{F24B48A7-B9DD-4AFC-ACCF-148AD716231F}" dt="2024-11-18T20:24:46.831" v="1326" actId="20577"/>
          <ac:spMkLst>
            <pc:docMk/>
            <pc:sldMk cId="3998252843" sldId="263"/>
            <ac:spMk id="3" creationId="{BFE259BC-69D2-57A6-5D3B-E9AA9D733254}"/>
          </ac:spMkLst>
        </pc:spChg>
      </pc:sldChg>
      <pc:sldChg chg="del">
        <pc:chgData name="Zita Draper" userId="b063123c-f51f-481b-b99c-f574606c9ace" providerId="ADAL" clId="{F24B48A7-B9DD-4AFC-ACCF-148AD716231F}" dt="2024-11-18T19:48:10.375" v="626" actId="2696"/>
        <pc:sldMkLst>
          <pc:docMk/>
          <pc:sldMk cId="897149392" sldId="264"/>
        </pc:sldMkLst>
      </pc:sldChg>
      <pc:sldChg chg="del">
        <pc:chgData name="Zita Draper" userId="b063123c-f51f-481b-b99c-f574606c9ace" providerId="ADAL" clId="{F24B48A7-B9DD-4AFC-ACCF-148AD716231F}" dt="2024-11-18T19:48:10.585" v="627" actId="2696"/>
        <pc:sldMkLst>
          <pc:docMk/>
          <pc:sldMk cId="726466892" sldId="265"/>
        </pc:sldMkLst>
      </pc:sldChg>
      <pc:sldChg chg="del">
        <pc:chgData name="Zita Draper" userId="b063123c-f51f-481b-b99c-f574606c9ace" providerId="ADAL" clId="{F24B48A7-B9DD-4AFC-ACCF-148AD716231F}" dt="2024-11-18T19:48:10.752" v="628" actId="2696"/>
        <pc:sldMkLst>
          <pc:docMk/>
          <pc:sldMk cId="692600545" sldId="266"/>
        </pc:sldMkLst>
      </pc:sldChg>
      <pc:sldChg chg="del">
        <pc:chgData name="Zita Draper" userId="b063123c-f51f-481b-b99c-f574606c9ace" providerId="ADAL" clId="{F24B48A7-B9DD-4AFC-ACCF-148AD716231F}" dt="2024-11-18T19:48:10.980" v="629" actId="2696"/>
        <pc:sldMkLst>
          <pc:docMk/>
          <pc:sldMk cId="103363261" sldId="267"/>
        </pc:sldMkLst>
      </pc:sldChg>
      <pc:sldChg chg="del">
        <pc:chgData name="Zita Draper" userId="b063123c-f51f-481b-b99c-f574606c9ace" providerId="ADAL" clId="{F24B48A7-B9DD-4AFC-ACCF-148AD716231F}" dt="2024-11-18T19:48:11.192" v="630" actId="2696"/>
        <pc:sldMkLst>
          <pc:docMk/>
          <pc:sldMk cId="2746146280" sldId="268"/>
        </pc:sldMkLst>
      </pc:sldChg>
      <pc:sldChg chg="del">
        <pc:chgData name="Zita Draper" userId="b063123c-f51f-481b-b99c-f574606c9ace" providerId="ADAL" clId="{F24B48A7-B9DD-4AFC-ACCF-148AD716231F}" dt="2024-11-18T19:48:11.357" v="631" actId="2696"/>
        <pc:sldMkLst>
          <pc:docMk/>
          <pc:sldMk cId="951854516" sldId="269"/>
        </pc:sldMkLst>
      </pc:sldChg>
      <pc:sldChg chg="del">
        <pc:chgData name="Zita Draper" userId="b063123c-f51f-481b-b99c-f574606c9ace" providerId="ADAL" clId="{F24B48A7-B9DD-4AFC-ACCF-148AD716231F}" dt="2024-11-18T19:48:11.590" v="632" actId="2696"/>
        <pc:sldMkLst>
          <pc:docMk/>
          <pc:sldMk cId="1075099675" sldId="270"/>
        </pc:sldMkLst>
      </pc:sldChg>
      <pc:sldChg chg="del">
        <pc:chgData name="Zita Draper" userId="b063123c-f51f-481b-b99c-f574606c9ace" providerId="ADAL" clId="{F24B48A7-B9DD-4AFC-ACCF-148AD716231F}" dt="2024-11-18T19:48:12.024" v="633" actId="2696"/>
        <pc:sldMkLst>
          <pc:docMk/>
          <pc:sldMk cId="782856959" sldId="271"/>
        </pc:sldMkLst>
      </pc:sldChg>
      <pc:sldChg chg="del">
        <pc:chgData name="Zita Draper" userId="b063123c-f51f-481b-b99c-f574606c9ace" providerId="ADAL" clId="{F24B48A7-B9DD-4AFC-ACCF-148AD716231F}" dt="2024-11-18T19:48:12.363" v="634" actId="2696"/>
        <pc:sldMkLst>
          <pc:docMk/>
          <pc:sldMk cId="1485753217" sldId="272"/>
        </pc:sldMkLst>
      </pc:sldChg>
      <pc:sldChg chg="del">
        <pc:chgData name="Zita Draper" userId="b063123c-f51f-481b-b99c-f574606c9ace" providerId="ADAL" clId="{F24B48A7-B9DD-4AFC-ACCF-148AD716231F}" dt="2024-11-18T19:48:12.891" v="635" actId="2696"/>
        <pc:sldMkLst>
          <pc:docMk/>
          <pc:sldMk cId="4074243167" sldId="273"/>
        </pc:sldMkLst>
      </pc:sldChg>
      <pc:sldChg chg="del">
        <pc:chgData name="Zita Draper" userId="b063123c-f51f-481b-b99c-f574606c9ace" providerId="ADAL" clId="{F24B48A7-B9DD-4AFC-ACCF-148AD716231F}" dt="2024-11-18T19:48:13.293" v="636" actId="2696"/>
        <pc:sldMkLst>
          <pc:docMk/>
          <pc:sldMk cId="3774686344" sldId="274"/>
        </pc:sldMkLst>
      </pc:sldChg>
      <pc:sldChg chg="del">
        <pc:chgData name="Zita Draper" userId="b063123c-f51f-481b-b99c-f574606c9ace" providerId="ADAL" clId="{F24B48A7-B9DD-4AFC-ACCF-148AD716231F}" dt="2024-11-18T19:48:13.866" v="637" actId="2696"/>
        <pc:sldMkLst>
          <pc:docMk/>
          <pc:sldMk cId="3509072346" sldId="275"/>
        </pc:sldMkLst>
      </pc:sldChg>
      <pc:sldChg chg="del">
        <pc:chgData name="Zita Draper" userId="b063123c-f51f-481b-b99c-f574606c9ace" providerId="ADAL" clId="{F24B48A7-B9DD-4AFC-ACCF-148AD716231F}" dt="2024-11-18T19:48:14.187" v="638" actId="2696"/>
        <pc:sldMkLst>
          <pc:docMk/>
          <pc:sldMk cId="4085451830" sldId="276"/>
        </pc:sldMkLst>
      </pc:sldChg>
      <pc:sldChg chg="del">
        <pc:chgData name="Zita Draper" userId="b063123c-f51f-481b-b99c-f574606c9ace" providerId="ADAL" clId="{F24B48A7-B9DD-4AFC-ACCF-148AD716231F}" dt="2024-11-18T19:48:14.739" v="639" actId="2696"/>
        <pc:sldMkLst>
          <pc:docMk/>
          <pc:sldMk cId="4083135079" sldId="277"/>
        </pc:sldMkLst>
      </pc:sldChg>
      <pc:sldChg chg="del">
        <pc:chgData name="Zita Draper" userId="b063123c-f51f-481b-b99c-f574606c9ace" providerId="ADAL" clId="{F24B48A7-B9DD-4AFC-ACCF-148AD716231F}" dt="2024-11-18T19:48:15.255" v="640" actId="2696"/>
        <pc:sldMkLst>
          <pc:docMk/>
          <pc:sldMk cId="86783535" sldId="278"/>
        </pc:sldMkLst>
      </pc:sldChg>
      <pc:sldChg chg="del">
        <pc:chgData name="Zita Draper" userId="b063123c-f51f-481b-b99c-f574606c9ace" providerId="ADAL" clId="{F24B48A7-B9DD-4AFC-ACCF-148AD716231F}" dt="2024-11-18T19:48:15.924" v="641" actId="2696"/>
        <pc:sldMkLst>
          <pc:docMk/>
          <pc:sldMk cId="1707473413" sldId="279"/>
        </pc:sldMkLst>
      </pc:sldChg>
      <pc:sldChg chg="del">
        <pc:chgData name="Zita Draper" userId="b063123c-f51f-481b-b99c-f574606c9ace" providerId="ADAL" clId="{F24B48A7-B9DD-4AFC-ACCF-148AD716231F}" dt="2024-11-18T19:48:16.456" v="642" actId="2696"/>
        <pc:sldMkLst>
          <pc:docMk/>
          <pc:sldMk cId="2539719964" sldId="280"/>
        </pc:sldMkLst>
      </pc:sldChg>
      <pc:sldChg chg="del">
        <pc:chgData name="Zita Draper" userId="b063123c-f51f-481b-b99c-f574606c9ace" providerId="ADAL" clId="{F24B48A7-B9DD-4AFC-ACCF-148AD716231F}" dt="2024-11-18T19:48:23.110" v="643" actId="2696"/>
        <pc:sldMkLst>
          <pc:docMk/>
          <pc:sldMk cId="4175968435" sldId="281"/>
        </pc:sldMkLst>
      </pc:sldChg>
      <pc:sldChg chg="del">
        <pc:chgData name="Zita Draper" userId="b063123c-f51f-481b-b99c-f574606c9ace" providerId="ADAL" clId="{F24B48A7-B9DD-4AFC-ACCF-148AD716231F}" dt="2024-11-18T19:48:29.015" v="644" actId="2696"/>
        <pc:sldMkLst>
          <pc:docMk/>
          <pc:sldMk cId="619254374" sldId="283"/>
        </pc:sldMkLst>
      </pc:sldChg>
      <pc:sldChg chg="modSp mod">
        <pc:chgData name="Zita Draper" userId="b063123c-f51f-481b-b99c-f574606c9ace" providerId="ADAL" clId="{F24B48A7-B9DD-4AFC-ACCF-148AD716231F}" dt="2024-11-18T20:01:31.289" v="873" actId="20577"/>
        <pc:sldMkLst>
          <pc:docMk/>
          <pc:sldMk cId="1131123660" sldId="284"/>
        </pc:sldMkLst>
        <pc:spChg chg="mod">
          <ac:chgData name="Zita Draper" userId="b063123c-f51f-481b-b99c-f574606c9ace" providerId="ADAL" clId="{F24B48A7-B9DD-4AFC-ACCF-148AD716231F}" dt="2024-11-18T20:01:31.289" v="873" actId="20577"/>
          <ac:spMkLst>
            <pc:docMk/>
            <pc:sldMk cId="1131123660" sldId="284"/>
            <ac:spMk id="3" creationId="{02E14E1E-05C4-902E-F97B-2FA9A6AAE887}"/>
          </ac:spMkLst>
        </pc:spChg>
      </pc:sldChg>
      <pc:sldChg chg="modSp del mod ord">
        <pc:chgData name="Zita Draper" userId="b063123c-f51f-481b-b99c-f574606c9ace" providerId="ADAL" clId="{F24B48A7-B9DD-4AFC-ACCF-148AD716231F}" dt="2024-11-19T08:45:24.343" v="4794" actId="2696"/>
        <pc:sldMkLst>
          <pc:docMk/>
          <pc:sldMk cId="3546643824" sldId="289"/>
        </pc:sldMkLst>
        <pc:spChg chg="mod">
          <ac:chgData name="Zita Draper" userId="b063123c-f51f-481b-b99c-f574606c9ace" providerId="ADAL" clId="{F24B48A7-B9DD-4AFC-ACCF-148AD716231F}" dt="2024-11-18T19:49:20.437" v="669" actId="20577"/>
          <ac:spMkLst>
            <pc:docMk/>
            <pc:sldMk cId="3546643824" sldId="289"/>
            <ac:spMk id="2" creationId="{479A6468-BF26-DD69-6A0A-B42D06CB55E3}"/>
          </ac:spMkLst>
        </pc:spChg>
        <pc:spChg chg="mod">
          <ac:chgData name="Zita Draper" userId="b063123c-f51f-481b-b99c-f574606c9ace" providerId="ADAL" clId="{F24B48A7-B9DD-4AFC-ACCF-148AD716231F}" dt="2024-11-19T08:42:48.811" v="4723" actId="20577"/>
          <ac:spMkLst>
            <pc:docMk/>
            <pc:sldMk cId="3546643824" sldId="289"/>
            <ac:spMk id="3" creationId="{77C66E28-668F-7834-4934-69AF93D7755E}"/>
          </ac:spMkLst>
        </pc:spChg>
      </pc:sldChg>
      <pc:sldChg chg="modSp mod">
        <pc:chgData name="Zita Draper" userId="b063123c-f51f-481b-b99c-f574606c9ace" providerId="ADAL" clId="{F24B48A7-B9DD-4AFC-ACCF-148AD716231F}" dt="2024-11-18T20:05:12.101" v="1024" actId="20577"/>
        <pc:sldMkLst>
          <pc:docMk/>
          <pc:sldMk cId="1401572753" sldId="290"/>
        </pc:sldMkLst>
        <pc:spChg chg="mod">
          <ac:chgData name="Zita Draper" userId="b063123c-f51f-481b-b99c-f574606c9ace" providerId="ADAL" clId="{F24B48A7-B9DD-4AFC-ACCF-148AD716231F}" dt="2024-11-18T19:49:08.080" v="660" actId="122"/>
          <ac:spMkLst>
            <pc:docMk/>
            <pc:sldMk cId="1401572753" sldId="290"/>
            <ac:spMk id="2" creationId="{1D39FB82-B2CD-96A9-A83E-C947C60B4AC9}"/>
          </ac:spMkLst>
        </pc:spChg>
        <pc:spChg chg="mod">
          <ac:chgData name="Zita Draper" userId="b063123c-f51f-481b-b99c-f574606c9ace" providerId="ADAL" clId="{F24B48A7-B9DD-4AFC-ACCF-148AD716231F}" dt="2024-11-18T20:05:12.101" v="1024" actId="20577"/>
          <ac:spMkLst>
            <pc:docMk/>
            <pc:sldMk cId="1401572753" sldId="290"/>
            <ac:spMk id="3" creationId="{41E5F1A7-B749-2FAE-06A2-4644564FF84A}"/>
          </ac:spMkLst>
        </pc:spChg>
      </pc:sldChg>
      <pc:sldChg chg="modSp mod">
        <pc:chgData name="Zita Draper" userId="b063123c-f51f-481b-b99c-f574606c9ace" providerId="ADAL" clId="{F24B48A7-B9DD-4AFC-ACCF-148AD716231F}" dt="2024-11-19T08:45:30.768" v="4795" actId="33524"/>
        <pc:sldMkLst>
          <pc:docMk/>
          <pc:sldMk cId="986000846" sldId="291"/>
        </pc:sldMkLst>
        <pc:spChg chg="mod">
          <ac:chgData name="Zita Draper" userId="b063123c-f51f-481b-b99c-f574606c9ace" providerId="ADAL" clId="{F24B48A7-B9DD-4AFC-ACCF-148AD716231F}" dt="2024-11-19T08:17:19.449" v="4318" actId="122"/>
          <ac:spMkLst>
            <pc:docMk/>
            <pc:sldMk cId="986000846" sldId="291"/>
            <ac:spMk id="2" creationId="{CCC4A452-A8F7-1B11-6F80-0372472A2121}"/>
          </ac:spMkLst>
        </pc:spChg>
        <pc:spChg chg="mod">
          <ac:chgData name="Zita Draper" userId="b063123c-f51f-481b-b99c-f574606c9ace" providerId="ADAL" clId="{F24B48A7-B9DD-4AFC-ACCF-148AD716231F}" dt="2024-11-19T08:45:30.768" v="4795" actId="33524"/>
          <ac:spMkLst>
            <pc:docMk/>
            <pc:sldMk cId="986000846" sldId="291"/>
            <ac:spMk id="3" creationId="{B74536DB-163B-968F-B497-175FE996CC89}"/>
          </ac:spMkLst>
        </pc:spChg>
      </pc:sldChg>
      <pc:sldChg chg="modSp mod ord">
        <pc:chgData name="Zita Draper" userId="b063123c-f51f-481b-b99c-f574606c9ace" providerId="ADAL" clId="{F24B48A7-B9DD-4AFC-ACCF-148AD716231F}" dt="2024-11-19T09:21:50.756" v="4874"/>
        <pc:sldMkLst>
          <pc:docMk/>
          <pc:sldMk cId="1173598064" sldId="292"/>
        </pc:sldMkLst>
        <pc:spChg chg="mod">
          <ac:chgData name="Zita Draper" userId="b063123c-f51f-481b-b99c-f574606c9ace" providerId="ADAL" clId="{F24B48A7-B9DD-4AFC-ACCF-148AD716231F}" dt="2024-11-19T08:17:28.538" v="4335" actId="122"/>
          <ac:spMkLst>
            <pc:docMk/>
            <pc:sldMk cId="1173598064" sldId="292"/>
            <ac:spMk id="2" creationId="{FAA54AC3-F313-CE03-120C-BD2220D752C2}"/>
          </ac:spMkLst>
        </pc:spChg>
        <pc:spChg chg="mod">
          <ac:chgData name="Zita Draper" userId="b063123c-f51f-481b-b99c-f574606c9ace" providerId="ADAL" clId="{F24B48A7-B9DD-4AFC-ACCF-148AD716231F}" dt="2024-11-19T08:18:15.233" v="4506" actId="33524"/>
          <ac:spMkLst>
            <pc:docMk/>
            <pc:sldMk cId="1173598064" sldId="292"/>
            <ac:spMk id="3" creationId="{C2BC3F70-1A77-3006-48DC-31AF21CED2F1}"/>
          </ac:spMkLst>
        </pc:spChg>
      </pc:sldChg>
      <pc:sldChg chg="modSp mod ord">
        <pc:chgData name="Zita Draper" userId="b063123c-f51f-481b-b99c-f574606c9ace" providerId="ADAL" clId="{F24B48A7-B9DD-4AFC-ACCF-148AD716231F}" dt="2024-11-19T08:46:30.998" v="4851"/>
        <pc:sldMkLst>
          <pc:docMk/>
          <pc:sldMk cId="3597686126" sldId="293"/>
        </pc:sldMkLst>
        <pc:spChg chg="mod">
          <ac:chgData name="Zita Draper" userId="b063123c-f51f-481b-b99c-f574606c9ace" providerId="ADAL" clId="{F24B48A7-B9DD-4AFC-ACCF-148AD716231F}" dt="2024-11-19T08:18:34.791" v="4522" actId="122"/>
          <ac:spMkLst>
            <pc:docMk/>
            <pc:sldMk cId="3597686126" sldId="293"/>
            <ac:spMk id="2" creationId="{97CCE85C-9002-E836-34E2-7220E739E2D2}"/>
          </ac:spMkLst>
        </pc:spChg>
        <pc:spChg chg="mod">
          <ac:chgData name="Zita Draper" userId="b063123c-f51f-481b-b99c-f574606c9ace" providerId="ADAL" clId="{F24B48A7-B9DD-4AFC-ACCF-148AD716231F}" dt="2024-11-19T08:19:06.101" v="4604" actId="20577"/>
          <ac:spMkLst>
            <pc:docMk/>
            <pc:sldMk cId="3597686126" sldId="293"/>
            <ac:spMk id="3" creationId="{212F0B7E-454B-3DCD-2BFA-9EA232EA54EE}"/>
          </ac:spMkLst>
        </pc:spChg>
      </pc:sldChg>
      <pc:sldChg chg="del">
        <pc:chgData name="Zita Draper" userId="b063123c-f51f-481b-b99c-f574606c9ace" providerId="ADAL" clId="{F24B48A7-B9DD-4AFC-ACCF-148AD716231F}" dt="2024-11-19T08:19:10.178" v="4605" actId="2696"/>
        <pc:sldMkLst>
          <pc:docMk/>
          <pc:sldMk cId="2319583591" sldId="294"/>
        </pc:sldMkLst>
      </pc:sldChg>
      <pc:sldChg chg="del">
        <pc:chgData name="Zita Draper" userId="b063123c-f51f-481b-b99c-f574606c9ace" providerId="ADAL" clId="{F24B48A7-B9DD-4AFC-ACCF-148AD716231F}" dt="2024-11-19T08:19:10.463" v="4606" actId="2696"/>
        <pc:sldMkLst>
          <pc:docMk/>
          <pc:sldMk cId="2669470247" sldId="295"/>
        </pc:sldMkLst>
      </pc:sldChg>
      <pc:sldChg chg="del">
        <pc:chgData name="Zita Draper" userId="b063123c-f51f-481b-b99c-f574606c9ace" providerId="ADAL" clId="{F24B48A7-B9DD-4AFC-ACCF-148AD716231F}" dt="2024-11-19T08:19:10.733" v="4607" actId="2696"/>
        <pc:sldMkLst>
          <pc:docMk/>
          <pc:sldMk cId="1120816216" sldId="296"/>
        </pc:sldMkLst>
      </pc:sldChg>
      <pc:sldChg chg="del">
        <pc:chgData name="Zita Draper" userId="b063123c-f51f-481b-b99c-f574606c9ace" providerId="ADAL" clId="{F24B48A7-B9DD-4AFC-ACCF-148AD716231F}" dt="2024-11-19T08:19:11.064" v="4608" actId="2696"/>
        <pc:sldMkLst>
          <pc:docMk/>
          <pc:sldMk cId="3719083471" sldId="297"/>
        </pc:sldMkLst>
      </pc:sldChg>
      <pc:sldChg chg="modSp add mod modTransition modNotesTx">
        <pc:chgData name="Zita Draper" userId="b063123c-f51f-481b-b99c-f574606c9ace" providerId="ADAL" clId="{F24B48A7-B9DD-4AFC-ACCF-148AD716231F}" dt="2024-11-19T08:43:32.244" v="4791" actId="20577"/>
        <pc:sldMkLst>
          <pc:docMk/>
          <pc:sldMk cId="1688804482" sldId="300"/>
        </pc:sldMkLst>
        <pc:spChg chg="mod">
          <ac:chgData name="Zita Draper" userId="b063123c-f51f-481b-b99c-f574606c9ace" providerId="ADAL" clId="{F24B48A7-B9DD-4AFC-ACCF-148AD716231F}" dt="2024-11-18T19:44:20.735" v="574" actId="403"/>
          <ac:spMkLst>
            <pc:docMk/>
            <pc:sldMk cId="1688804482" sldId="300"/>
            <ac:spMk id="2" creationId="{52015673-7033-3689-BE95-0D3695CE5C11}"/>
          </ac:spMkLst>
        </pc:spChg>
        <pc:graphicFrameChg chg="mod">
          <ac:chgData name="Zita Draper" userId="b063123c-f51f-481b-b99c-f574606c9ace" providerId="ADAL" clId="{F24B48A7-B9DD-4AFC-ACCF-148AD716231F}" dt="2024-11-18T19:44:08.869" v="569" actId="14100"/>
          <ac:graphicFrameMkLst>
            <pc:docMk/>
            <pc:sldMk cId="1688804482" sldId="300"/>
            <ac:graphicFrameMk id="5" creationId="{6667D7A0-4D53-8E6B-E55D-333E1B5024F2}"/>
          </ac:graphicFrameMkLst>
        </pc:graphicFrameChg>
      </pc:sldChg>
      <pc:sldChg chg="modSp add mod modTransition">
        <pc:chgData name="Zita Draper" userId="b063123c-f51f-481b-b99c-f574606c9ace" providerId="ADAL" clId="{F24B48A7-B9DD-4AFC-ACCF-148AD716231F}" dt="2024-11-18T19:44:52.556" v="580" actId="14100"/>
        <pc:sldMkLst>
          <pc:docMk/>
          <pc:sldMk cId="857752858" sldId="301"/>
        </pc:sldMkLst>
        <pc:spChg chg="mod">
          <ac:chgData name="Zita Draper" userId="b063123c-f51f-481b-b99c-f574606c9ace" providerId="ADAL" clId="{F24B48A7-B9DD-4AFC-ACCF-148AD716231F}" dt="2024-11-18T19:44:52.556" v="580" actId="14100"/>
          <ac:spMkLst>
            <pc:docMk/>
            <pc:sldMk cId="857752858" sldId="301"/>
            <ac:spMk id="2" creationId="{52015673-7033-3689-BE95-0D3695CE5C11}"/>
          </ac:spMkLst>
        </pc:spChg>
        <pc:graphicFrameChg chg="mod">
          <ac:chgData name="Zita Draper" userId="b063123c-f51f-481b-b99c-f574606c9ace" providerId="ADAL" clId="{F24B48A7-B9DD-4AFC-ACCF-148AD716231F}" dt="2024-11-18T19:44:45.905" v="578" actId="14100"/>
          <ac:graphicFrameMkLst>
            <pc:docMk/>
            <pc:sldMk cId="857752858" sldId="301"/>
            <ac:graphicFrameMk id="5" creationId="{6231F112-DBA0-3FC9-3DF1-9BF8F567190D}"/>
          </ac:graphicFrameMkLst>
        </pc:graphicFrameChg>
      </pc:sldChg>
      <pc:sldChg chg="modSp add mod modTransition">
        <pc:chgData name="Zita Draper" userId="b063123c-f51f-481b-b99c-f574606c9ace" providerId="ADAL" clId="{F24B48A7-B9DD-4AFC-ACCF-148AD716231F}" dt="2024-11-18T19:45:28.139" v="591" actId="404"/>
        <pc:sldMkLst>
          <pc:docMk/>
          <pc:sldMk cId="625566429" sldId="302"/>
        </pc:sldMkLst>
        <pc:spChg chg="mod">
          <ac:chgData name="Zita Draper" userId="b063123c-f51f-481b-b99c-f574606c9ace" providerId="ADAL" clId="{F24B48A7-B9DD-4AFC-ACCF-148AD716231F}" dt="2024-11-18T19:45:28.139" v="591" actId="404"/>
          <ac:spMkLst>
            <pc:docMk/>
            <pc:sldMk cId="625566429" sldId="302"/>
            <ac:spMk id="2" creationId="{52015673-7033-3689-BE95-0D3695CE5C11}"/>
          </ac:spMkLst>
        </pc:spChg>
        <pc:graphicFrameChg chg="mod">
          <ac:chgData name="Zita Draper" userId="b063123c-f51f-481b-b99c-f574606c9ace" providerId="ADAL" clId="{F24B48A7-B9DD-4AFC-ACCF-148AD716231F}" dt="2024-11-18T19:45:11.945" v="584" actId="14100"/>
          <ac:graphicFrameMkLst>
            <pc:docMk/>
            <pc:sldMk cId="625566429" sldId="302"/>
            <ac:graphicFrameMk id="5" creationId="{82106D5C-4BCF-73FE-B492-4454B1E813ED}"/>
          </ac:graphicFrameMkLst>
        </pc:graphicFrameChg>
      </pc:sldChg>
      <pc:sldChg chg="modSp add mod modTransition">
        <pc:chgData name="Zita Draper" userId="b063123c-f51f-481b-b99c-f574606c9ace" providerId="ADAL" clId="{F24B48A7-B9DD-4AFC-ACCF-148AD716231F}" dt="2024-11-18T19:46:17.859" v="599" actId="14100"/>
        <pc:sldMkLst>
          <pc:docMk/>
          <pc:sldMk cId="2921883276" sldId="303"/>
        </pc:sldMkLst>
        <pc:spChg chg="mod">
          <ac:chgData name="Zita Draper" userId="b063123c-f51f-481b-b99c-f574606c9ace" providerId="ADAL" clId="{F24B48A7-B9DD-4AFC-ACCF-148AD716231F}" dt="2024-11-18T19:46:12.021" v="598" actId="14100"/>
          <ac:spMkLst>
            <pc:docMk/>
            <pc:sldMk cId="2921883276" sldId="303"/>
            <ac:spMk id="2" creationId="{52015673-7033-3689-BE95-0D3695CE5C11}"/>
          </ac:spMkLst>
        </pc:spChg>
        <pc:graphicFrameChg chg="mod">
          <ac:chgData name="Zita Draper" userId="b063123c-f51f-481b-b99c-f574606c9ace" providerId="ADAL" clId="{F24B48A7-B9DD-4AFC-ACCF-148AD716231F}" dt="2024-11-18T19:46:17.859" v="599" actId="14100"/>
          <ac:graphicFrameMkLst>
            <pc:docMk/>
            <pc:sldMk cId="2921883276" sldId="303"/>
            <ac:graphicFrameMk id="5" creationId="{B095ACA7-DD16-A350-0BB8-CCC623F235E9}"/>
          </ac:graphicFrameMkLst>
        </pc:graphicFrameChg>
      </pc:sldChg>
      <pc:sldChg chg="modSp add mod modTransition modNotesTx">
        <pc:chgData name="Zita Draper" userId="b063123c-f51f-481b-b99c-f574606c9ace" providerId="ADAL" clId="{F24B48A7-B9DD-4AFC-ACCF-148AD716231F}" dt="2024-11-18T20:27:55.126" v="1518" actId="20577"/>
        <pc:sldMkLst>
          <pc:docMk/>
          <pc:sldMk cId="111371474" sldId="304"/>
        </pc:sldMkLst>
        <pc:spChg chg="mod">
          <ac:chgData name="Zita Draper" userId="b063123c-f51f-481b-b99c-f574606c9ace" providerId="ADAL" clId="{F24B48A7-B9DD-4AFC-ACCF-148AD716231F}" dt="2024-11-18T19:47:10.750" v="613" actId="1076"/>
          <ac:spMkLst>
            <pc:docMk/>
            <pc:sldMk cId="111371474" sldId="304"/>
            <ac:spMk id="2" creationId="{52015673-7033-3689-BE95-0D3695CE5C11}"/>
          </ac:spMkLst>
        </pc:spChg>
        <pc:graphicFrameChg chg="mod">
          <ac:chgData name="Zita Draper" userId="b063123c-f51f-481b-b99c-f574606c9ace" providerId="ADAL" clId="{F24B48A7-B9DD-4AFC-ACCF-148AD716231F}" dt="2024-11-18T19:46:55.994" v="607" actId="14100"/>
          <ac:graphicFrameMkLst>
            <pc:docMk/>
            <pc:sldMk cId="111371474" sldId="304"/>
            <ac:graphicFrameMk id="5" creationId="{96F0BC12-A375-E3AB-E3CF-FC530094F6F0}"/>
          </ac:graphicFrameMkLst>
        </pc:graphicFrameChg>
      </pc:sldChg>
      <pc:sldChg chg="modSp add mod modTransition">
        <pc:chgData name="Zita Draper" userId="b063123c-f51f-481b-b99c-f574606c9ace" providerId="ADAL" clId="{F24B48A7-B9DD-4AFC-ACCF-148AD716231F}" dt="2024-11-18T19:55:35.977" v="805" actId="20577"/>
        <pc:sldMkLst>
          <pc:docMk/>
          <pc:sldMk cId="1181904971" sldId="345"/>
        </pc:sldMkLst>
        <pc:spChg chg="mod">
          <ac:chgData name="Zita Draper" userId="b063123c-f51f-481b-b99c-f574606c9ace" providerId="ADAL" clId="{F24B48A7-B9DD-4AFC-ACCF-148AD716231F}" dt="2024-11-18T19:47:59.900" v="625" actId="404"/>
          <ac:spMkLst>
            <pc:docMk/>
            <pc:sldMk cId="1181904971" sldId="345"/>
            <ac:spMk id="2" creationId="{82856653-BAB8-A83E-E660-103E32C36649}"/>
          </ac:spMkLst>
        </pc:spChg>
        <pc:graphicFrameChg chg="mod">
          <ac:chgData name="Zita Draper" userId="b063123c-f51f-481b-b99c-f574606c9ace" providerId="ADAL" clId="{F24B48A7-B9DD-4AFC-ACCF-148AD716231F}" dt="2024-11-18T19:55:35.977" v="805" actId="20577"/>
          <ac:graphicFrameMkLst>
            <pc:docMk/>
            <pc:sldMk cId="1181904971" sldId="345"/>
            <ac:graphicFrameMk id="5" creationId="{3BBD29DC-033B-46C9-E043-B5E944C527D6}"/>
          </ac:graphicFrameMkLst>
        </pc:graphicFrameChg>
      </pc:sldChg>
      <pc:sldChg chg="modSp new mod">
        <pc:chgData name="Zita Draper" userId="b063123c-f51f-481b-b99c-f574606c9ace" providerId="ADAL" clId="{F24B48A7-B9DD-4AFC-ACCF-148AD716231F}" dt="2024-11-18T20:25:20.539" v="1395" actId="20577"/>
        <pc:sldMkLst>
          <pc:docMk/>
          <pc:sldMk cId="3565378206" sldId="346"/>
        </pc:sldMkLst>
        <pc:spChg chg="mod">
          <ac:chgData name="Zita Draper" userId="b063123c-f51f-481b-b99c-f574606c9ace" providerId="ADAL" clId="{F24B48A7-B9DD-4AFC-ACCF-148AD716231F}" dt="2024-11-18T20:24:56.913" v="1335" actId="20577"/>
          <ac:spMkLst>
            <pc:docMk/>
            <pc:sldMk cId="3565378206" sldId="346"/>
            <ac:spMk id="2" creationId="{661BA39C-83EC-4E53-7F4E-359EEDB342EF}"/>
          </ac:spMkLst>
        </pc:spChg>
        <pc:spChg chg="mod">
          <ac:chgData name="Zita Draper" userId="b063123c-f51f-481b-b99c-f574606c9ace" providerId="ADAL" clId="{F24B48A7-B9DD-4AFC-ACCF-148AD716231F}" dt="2024-11-18T20:25:20.539" v="1395" actId="20577"/>
          <ac:spMkLst>
            <pc:docMk/>
            <pc:sldMk cId="3565378206" sldId="346"/>
            <ac:spMk id="3" creationId="{AABE35B8-E5D7-FC7B-5BC2-1896338EC741}"/>
          </ac:spMkLst>
        </pc:spChg>
      </pc:sldChg>
      <pc:sldChg chg="modSp new mod modNotesTx">
        <pc:chgData name="Zita Draper" userId="b063123c-f51f-481b-b99c-f574606c9ace" providerId="ADAL" clId="{F24B48A7-B9DD-4AFC-ACCF-148AD716231F}" dt="2024-11-19T08:48:54.296" v="4866" actId="122"/>
        <pc:sldMkLst>
          <pc:docMk/>
          <pc:sldMk cId="1608806533" sldId="347"/>
        </pc:sldMkLst>
        <pc:spChg chg="mod">
          <ac:chgData name="Zita Draper" userId="b063123c-f51f-481b-b99c-f574606c9ace" providerId="ADAL" clId="{F24B48A7-B9DD-4AFC-ACCF-148AD716231F}" dt="2024-11-19T08:48:54.296" v="4866" actId="122"/>
          <ac:spMkLst>
            <pc:docMk/>
            <pc:sldMk cId="1608806533" sldId="347"/>
            <ac:spMk id="2" creationId="{0BF3353B-7988-97F5-CF66-E3D001A5DFA6}"/>
          </ac:spMkLst>
        </pc:spChg>
        <pc:spChg chg="mod">
          <ac:chgData name="Zita Draper" userId="b063123c-f51f-481b-b99c-f574606c9ace" providerId="ADAL" clId="{F24B48A7-B9DD-4AFC-ACCF-148AD716231F}" dt="2024-11-18T20:30:26.871" v="1841" actId="20577"/>
          <ac:spMkLst>
            <pc:docMk/>
            <pc:sldMk cId="1608806533" sldId="347"/>
            <ac:spMk id="3" creationId="{964F1BA9-BCD8-EBC4-2263-B4B2F438F9CF}"/>
          </ac:spMkLst>
        </pc:spChg>
      </pc:sldChg>
      <pc:sldChg chg="modSp new mod">
        <pc:chgData name="Zita Draper" userId="b063123c-f51f-481b-b99c-f574606c9ace" providerId="ADAL" clId="{F24B48A7-B9DD-4AFC-ACCF-148AD716231F}" dt="2024-11-19T08:01:36.024" v="2695" actId="20577"/>
        <pc:sldMkLst>
          <pc:docMk/>
          <pc:sldMk cId="1315056664" sldId="348"/>
        </pc:sldMkLst>
        <pc:spChg chg="mod">
          <ac:chgData name="Zita Draper" userId="b063123c-f51f-481b-b99c-f574606c9ace" providerId="ADAL" clId="{F24B48A7-B9DD-4AFC-ACCF-148AD716231F}" dt="2024-11-19T08:01:13.318" v="2574" actId="122"/>
          <ac:spMkLst>
            <pc:docMk/>
            <pc:sldMk cId="1315056664" sldId="348"/>
            <ac:spMk id="2" creationId="{7567F070-8853-25E9-8594-A899A09E327F}"/>
          </ac:spMkLst>
        </pc:spChg>
        <pc:spChg chg="mod">
          <ac:chgData name="Zita Draper" userId="b063123c-f51f-481b-b99c-f574606c9ace" providerId="ADAL" clId="{F24B48A7-B9DD-4AFC-ACCF-148AD716231F}" dt="2024-11-19T08:01:36.024" v="2695" actId="20577"/>
          <ac:spMkLst>
            <pc:docMk/>
            <pc:sldMk cId="1315056664" sldId="348"/>
            <ac:spMk id="3" creationId="{D3D59C24-577F-0CDC-0420-D8718E042E9B}"/>
          </ac:spMkLst>
        </pc:spChg>
      </pc:sldChg>
      <pc:sldChg chg="modSp new mod modNotesTx">
        <pc:chgData name="Zita Draper" userId="b063123c-f51f-481b-b99c-f574606c9ace" providerId="ADAL" clId="{F24B48A7-B9DD-4AFC-ACCF-148AD716231F}" dt="2024-11-19T08:09:58.563" v="3671" actId="20577"/>
        <pc:sldMkLst>
          <pc:docMk/>
          <pc:sldMk cId="333571298" sldId="349"/>
        </pc:sldMkLst>
        <pc:spChg chg="mod">
          <ac:chgData name="Zita Draper" userId="b063123c-f51f-481b-b99c-f574606c9ace" providerId="ADAL" clId="{F24B48A7-B9DD-4AFC-ACCF-148AD716231F}" dt="2024-11-19T08:02:55.963" v="2713" actId="122"/>
          <ac:spMkLst>
            <pc:docMk/>
            <pc:sldMk cId="333571298" sldId="349"/>
            <ac:spMk id="2" creationId="{DCA9B4A0-8138-8A39-7EEA-2D78831B94C8}"/>
          </ac:spMkLst>
        </pc:spChg>
        <pc:spChg chg="mod">
          <ac:chgData name="Zita Draper" userId="b063123c-f51f-481b-b99c-f574606c9ace" providerId="ADAL" clId="{F24B48A7-B9DD-4AFC-ACCF-148AD716231F}" dt="2024-11-19T08:04:43.462" v="2985" actId="20577"/>
          <ac:spMkLst>
            <pc:docMk/>
            <pc:sldMk cId="333571298" sldId="349"/>
            <ac:spMk id="3" creationId="{4B3E5FEE-3F7A-E65E-52DE-5EF0D1DFE134}"/>
          </ac:spMkLst>
        </pc:spChg>
      </pc:sldChg>
      <pc:sldChg chg="modSp new mod modNotesTx">
        <pc:chgData name="Zita Draper" userId="b063123c-f51f-481b-b99c-f574606c9ace" providerId="ADAL" clId="{F24B48A7-B9DD-4AFC-ACCF-148AD716231F}" dt="2024-11-19T08:12:51.949" v="3980" actId="20577"/>
        <pc:sldMkLst>
          <pc:docMk/>
          <pc:sldMk cId="1725183437" sldId="350"/>
        </pc:sldMkLst>
        <pc:spChg chg="mod">
          <ac:chgData name="Zita Draper" userId="b063123c-f51f-481b-b99c-f574606c9ace" providerId="ADAL" clId="{F24B48A7-B9DD-4AFC-ACCF-148AD716231F}" dt="2024-11-19T08:10:45.756" v="3724" actId="122"/>
          <ac:spMkLst>
            <pc:docMk/>
            <pc:sldMk cId="1725183437" sldId="350"/>
            <ac:spMk id="2" creationId="{E2E6D671-E14E-0B41-A7B2-94BDF3741C87}"/>
          </ac:spMkLst>
        </pc:spChg>
        <pc:spChg chg="mod">
          <ac:chgData name="Zita Draper" userId="b063123c-f51f-481b-b99c-f574606c9ace" providerId="ADAL" clId="{F24B48A7-B9DD-4AFC-ACCF-148AD716231F}" dt="2024-11-19T08:11:26.772" v="3895" actId="20577"/>
          <ac:spMkLst>
            <pc:docMk/>
            <pc:sldMk cId="1725183437" sldId="350"/>
            <ac:spMk id="3" creationId="{1210C38F-723B-0436-3BDB-756B7343A333}"/>
          </ac:spMkLst>
        </pc:spChg>
      </pc:sldChg>
      <pc:sldChg chg="modSp new mod modNotesTx">
        <pc:chgData name="Zita Draper" userId="b063123c-f51f-481b-b99c-f574606c9ace" providerId="ADAL" clId="{F24B48A7-B9DD-4AFC-ACCF-148AD716231F}" dt="2024-11-19T08:15:29.165" v="4303" actId="20577"/>
        <pc:sldMkLst>
          <pc:docMk/>
          <pc:sldMk cId="2389836887" sldId="351"/>
        </pc:sldMkLst>
        <pc:spChg chg="mod">
          <ac:chgData name="Zita Draper" userId="b063123c-f51f-481b-b99c-f574606c9ace" providerId="ADAL" clId="{F24B48A7-B9DD-4AFC-ACCF-148AD716231F}" dt="2024-11-19T08:14:09.709" v="4025" actId="122"/>
          <ac:spMkLst>
            <pc:docMk/>
            <pc:sldMk cId="2389836887" sldId="351"/>
            <ac:spMk id="2" creationId="{78AC8BDA-DBC6-7873-A56E-1012E4E03411}"/>
          </ac:spMkLst>
        </pc:spChg>
        <pc:spChg chg="mod">
          <ac:chgData name="Zita Draper" userId="b063123c-f51f-481b-b99c-f574606c9ace" providerId="ADAL" clId="{F24B48A7-B9DD-4AFC-ACCF-148AD716231F}" dt="2024-11-19T08:14:35.895" v="4157" actId="20577"/>
          <ac:spMkLst>
            <pc:docMk/>
            <pc:sldMk cId="2389836887" sldId="351"/>
            <ac:spMk id="3" creationId="{669B6261-2250-90F5-41FC-B5C0163F745D}"/>
          </ac:spMkLst>
        </pc:spChg>
      </pc:sldChg>
      <pc:sldChg chg="addSp delSp modSp new mod modClrScheme chgLayout">
        <pc:chgData name="Zita Draper" userId="b063123c-f51f-481b-b99c-f574606c9ace" providerId="ADAL" clId="{F24B48A7-B9DD-4AFC-ACCF-148AD716231F}" dt="2024-11-19T08:45:59.843" v="4849" actId="122"/>
        <pc:sldMkLst>
          <pc:docMk/>
          <pc:sldMk cId="2607608066" sldId="352"/>
        </pc:sldMkLst>
        <pc:spChg chg="del mod ord">
          <ac:chgData name="Zita Draper" userId="b063123c-f51f-481b-b99c-f574606c9ace" providerId="ADAL" clId="{F24B48A7-B9DD-4AFC-ACCF-148AD716231F}" dt="2024-11-19T08:45:40.429" v="4797" actId="700"/>
          <ac:spMkLst>
            <pc:docMk/>
            <pc:sldMk cId="2607608066" sldId="352"/>
            <ac:spMk id="2" creationId="{B90A6C12-7FFB-588C-CA81-6B48DEBF1D47}"/>
          </ac:spMkLst>
        </pc:spChg>
        <pc:spChg chg="del mod ord">
          <ac:chgData name="Zita Draper" userId="b063123c-f51f-481b-b99c-f574606c9ace" providerId="ADAL" clId="{F24B48A7-B9DD-4AFC-ACCF-148AD716231F}" dt="2024-11-19T08:45:40.429" v="4797" actId="700"/>
          <ac:spMkLst>
            <pc:docMk/>
            <pc:sldMk cId="2607608066" sldId="352"/>
            <ac:spMk id="3" creationId="{C9ABD30A-291F-7166-0FE3-EB8A1F4C610F}"/>
          </ac:spMkLst>
        </pc:spChg>
        <pc:spChg chg="add mod ord">
          <ac:chgData name="Zita Draper" userId="b063123c-f51f-481b-b99c-f574606c9ace" providerId="ADAL" clId="{F24B48A7-B9DD-4AFC-ACCF-148AD716231F}" dt="2024-11-19T08:45:59.843" v="4849" actId="122"/>
          <ac:spMkLst>
            <pc:docMk/>
            <pc:sldMk cId="2607608066" sldId="352"/>
            <ac:spMk id="4" creationId="{FDA33305-DB87-D676-FC0D-8908BA54D810}"/>
          </ac:spMkLst>
        </pc:spChg>
        <pc:spChg chg="add mod ord">
          <ac:chgData name="Zita Draper" userId="b063123c-f51f-481b-b99c-f574606c9ace" providerId="ADAL" clId="{F24B48A7-B9DD-4AFC-ACCF-148AD716231F}" dt="2024-11-19T08:45:40.429" v="4797" actId="700"/>
          <ac:spMkLst>
            <pc:docMk/>
            <pc:sldMk cId="2607608066" sldId="352"/>
            <ac:spMk id="5" creationId="{AF07A094-6C40-B825-B4BA-71E7FC4C7D34}"/>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FFB852-FBC5-464A-AA2A-434908F11BCD}"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E9D7F9F1-9B32-4D60-8070-9FF126B4E8B6}">
      <dgm:prSet/>
      <dgm:spPr/>
      <dgm:t>
        <a:bodyPr/>
        <a:lstStyle/>
        <a:p>
          <a:r>
            <a:rPr lang="en-GB"/>
            <a:t>Falls under Section 2 of the Defamation Act 2013. </a:t>
          </a:r>
          <a:endParaRPr lang="en-US"/>
        </a:p>
      </dgm:t>
    </dgm:pt>
    <dgm:pt modelId="{0F920345-7A03-4CEE-882C-8A4022246642}" type="parTrans" cxnId="{DFE78268-1916-4938-BBAB-C7C3A2D51284}">
      <dgm:prSet/>
      <dgm:spPr/>
      <dgm:t>
        <a:bodyPr/>
        <a:lstStyle/>
        <a:p>
          <a:endParaRPr lang="en-US"/>
        </a:p>
      </dgm:t>
    </dgm:pt>
    <dgm:pt modelId="{6F92DCB5-A145-45D0-9CEC-C7B3BC21EEBD}" type="sibTrans" cxnId="{DFE78268-1916-4938-BBAB-C7C3A2D51284}">
      <dgm:prSet/>
      <dgm:spPr/>
      <dgm:t>
        <a:bodyPr/>
        <a:lstStyle/>
        <a:p>
          <a:endParaRPr lang="en-US"/>
        </a:p>
      </dgm:t>
    </dgm:pt>
    <dgm:pt modelId="{6190EAE4-4157-4999-AD5C-2D6C063A1A4D}">
      <dgm:prSet/>
      <dgm:spPr/>
      <dgm:t>
        <a:bodyPr/>
        <a:lstStyle/>
        <a:p>
          <a:r>
            <a:rPr lang="en-GB" dirty="0"/>
            <a:t>Was what the individual was saying or has said the truth. </a:t>
          </a:r>
          <a:endParaRPr lang="en-US" dirty="0"/>
        </a:p>
      </dgm:t>
    </dgm:pt>
    <dgm:pt modelId="{D2C3EDFC-9E77-4CFB-ABF7-327E627AFC37}" type="parTrans" cxnId="{12933007-BDF7-4E4A-B8A1-207376B48313}">
      <dgm:prSet/>
      <dgm:spPr/>
      <dgm:t>
        <a:bodyPr/>
        <a:lstStyle/>
        <a:p>
          <a:endParaRPr lang="en-US"/>
        </a:p>
      </dgm:t>
    </dgm:pt>
    <dgm:pt modelId="{A729D464-4487-469E-B648-D30476CE62E7}" type="sibTrans" cxnId="{12933007-BDF7-4E4A-B8A1-207376B48313}">
      <dgm:prSet/>
      <dgm:spPr/>
      <dgm:t>
        <a:bodyPr/>
        <a:lstStyle/>
        <a:p>
          <a:endParaRPr lang="en-US"/>
        </a:p>
      </dgm:t>
    </dgm:pt>
    <dgm:pt modelId="{1BA857EA-62F3-484C-A193-9ABFBE1E07E6}">
      <dgm:prSet/>
      <dgm:spPr/>
      <dgm:t>
        <a:bodyPr/>
        <a:lstStyle/>
        <a:p>
          <a:r>
            <a:rPr lang="en-GB" dirty="0"/>
            <a:t>If so, there will be a defence to the offence of defamation. </a:t>
          </a:r>
          <a:endParaRPr lang="en-US" dirty="0"/>
        </a:p>
      </dgm:t>
    </dgm:pt>
    <dgm:pt modelId="{52E8A77C-71E9-4CBE-A8FE-317F251C8D7F}" type="parTrans" cxnId="{57B0285B-546C-4EDC-96F8-0F769B1E1A5D}">
      <dgm:prSet/>
      <dgm:spPr/>
      <dgm:t>
        <a:bodyPr/>
        <a:lstStyle/>
        <a:p>
          <a:endParaRPr lang="en-US"/>
        </a:p>
      </dgm:t>
    </dgm:pt>
    <dgm:pt modelId="{032C6E87-6AD1-409E-A817-63DC9902ED0F}" type="sibTrans" cxnId="{57B0285B-546C-4EDC-96F8-0F769B1E1A5D}">
      <dgm:prSet/>
      <dgm:spPr/>
      <dgm:t>
        <a:bodyPr/>
        <a:lstStyle/>
        <a:p>
          <a:endParaRPr lang="en-US"/>
        </a:p>
      </dgm:t>
    </dgm:pt>
    <dgm:pt modelId="{57ECF219-15EC-4B01-B240-C7C14B854D64}">
      <dgm:prSet/>
      <dgm:spPr/>
      <dgm:t>
        <a:bodyPr/>
        <a:lstStyle/>
        <a:p>
          <a:r>
            <a:rPr lang="en-GB"/>
            <a:t>Case law includes; Depp v The Sun Newspaper [2020] EWHC 2911 (QB)</a:t>
          </a:r>
          <a:endParaRPr lang="en-US"/>
        </a:p>
      </dgm:t>
    </dgm:pt>
    <dgm:pt modelId="{A1594F05-80F0-4DAD-A30A-DDB00D433F0D}" type="parTrans" cxnId="{01C22BFD-78A3-4B97-A739-2760B51E20AF}">
      <dgm:prSet/>
      <dgm:spPr/>
      <dgm:t>
        <a:bodyPr/>
        <a:lstStyle/>
        <a:p>
          <a:endParaRPr lang="en-US"/>
        </a:p>
      </dgm:t>
    </dgm:pt>
    <dgm:pt modelId="{D391E5AD-7063-4392-8011-1D578087DE2E}" type="sibTrans" cxnId="{01C22BFD-78A3-4B97-A739-2760B51E20AF}">
      <dgm:prSet/>
      <dgm:spPr/>
      <dgm:t>
        <a:bodyPr/>
        <a:lstStyle/>
        <a:p>
          <a:endParaRPr lang="en-US"/>
        </a:p>
      </dgm:t>
    </dgm:pt>
    <dgm:pt modelId="{104F564C-E5BF-4C01-8EB7-BD86DB2125C5}">
      <dgm:prSet/>
      <dgm:spPr/>
      <dgm:t>
        <a:bodyPr/>
        <a:lstStyle/>
        <a:p>
          <a:r>
            <a:rPr lang="en-GB" dirty="0"/>
            <a:t>Research the case of Chase v News group newspapers LTD. </a:t>
          </a:r>
          <a:endParaRPr lang="en-US" dirty="0"/>
        </a:p>
      </dgm:t>
    </dgm:pt>
    <dgm:pt modelId="{129DCA33-6F5B-4F2B-B664-782DC1C02E68}" type="parTrans" cxnId="{31AB31F6-6B94-4121-9565-BF35CD452506}">
      <dgm:prSet/>
      <dgm:spPr/>
      <dgm:t>
        <a:bodyPr/>
        <a:lstStyle/>
        <a:p>
          <a:endParaRPr lang="en-US"/>
        </a:p>
      </dgm:t>
    </dgm:pt>
    <dgm:pt modelId="{53451AAA-F195-48C5-AE9F-324FE3446EAA}" type="sibTrans" cxnId="{31AB31F6-6B94-4121-9565-BF35CD452506}">
      <dgm:prSet/>
      <dgm:spPr/>
      <dgm:t>
        <a:bodyPr/>
        <a:lstStyle/>
        <a:p>
          <a:endParaRPr lang="en-US"/>
        </a:p>
      </dgm:t>
    </dgm:pt>
    <dgm:pt modelId="{0AE3CEBC-FD59-4611-B9CC-8415EF1F0787}" type="pres">
      <dgm:prSet presAssocID="{06FFB852-FBC5-464A-AA2A-434908F11BCD}" presName="vert0" presStyleCnt="0">
        <dgm:presLayoutVars>
          <dgm:dir/>
          <dgm:animOne val="branch"/>
          <dgm:animLvl val="lvl"/>
        </dgm:presLayoutVars>
      </dgm:prSet>
      <dgm:spPr/>
    </dgm:pt>
    <dgm:pt modelId="{FB147A21-EF4D-4BA1-B4B3-55E37E6453A5}" type="pres">
      <dgm:prSet presAssocID="{E9D7F9F1-9B32-4D60-8070-9FF126B4E8B6}" presName="thickLine" presStyleLbl="alignNode1" presStyleIdx="0" presStyleCnt="5"/>
      <dgm:spPr/>
    </dgm:pt>
    <dgm:pt modelId="{5DA029FA-E130-4FBB-AD09-A3EE47BF2CE0}" type="pres">
      <dgm:prSet presAssocID="{E9D7F9F1-9B32-4D60-8070-9FF126B4E8B6}" presName="horz1" presStyleCnt="0"/>
      <dgm:spPr/>
    </dgm:pt>
    <dgm:pt modelId="{4267A1EE-1AFE-4B86-95CF-AB30E0C18753}" type="pres">
      <dgm:prSet presAssocID="{E9D7F9F1-9B32-4D60-8070-9FF126B4E8B6}" presName="tx1" presStyleLbl="revTx" presStyleIdx="0" presStyleCnt="5"/>
      <dgm:spPr/>
    </dgm:pt>
    <dgm:pt modelId="{76805FD6-50E4-43AD-A432-0DD0CE089A4A}" type="pres">
      <dgm:prSet presAssocID="{E9D7F9F1-9B32-4D60-8070-9FF126B4E8B6}" presName="vert1" presStyleCnt="0"/>
      <dgm:spPr/>
    </dgm:pt>
    <dgm:pt modelId="{EA545A04-D428-47E5-840D-3DDFDFB22377}" type="pres">
      <dgm:prSet presAssocID="{6190EAE4-4157-4999-AD5C-2D6C063A1A4D}" presName="thickLine" presStyleLbl="alignNode1" presStyleIdx="1" presStyleCnt="5"/>
      <dgm:spPr/>
    </dgm:pt>
    <dgm:pt modelId="{E1E8DE14-F201-410A-9176-B7A62027529D}" type="pres">
      <dgm:prSet presAssocID="{6190EAE4-4157-4999-AD5C-2D6C063A1A4D}" presName="horz1" presStyleCnt="0"/>
      <dgm:spPr/>
    </dgm:pt>
    <dgm:pt modelId="{93EE91F1-D28B-4A58-B41F-8E69D70E38D2}" type="pres">
      <dgm:prSet presAssocID="{6190EAE4-4157-4999-AD5C-2D6C063A1A4D}" presName="tx1" presStyleLbl="revTx" presStyleIdx="1" presStyleCnt="5"/>
      <dgm:spPr/>
    </dgm:pt>
    <dgm:pt modelId="{82826BF7-3E85-46EC-9D01-4CAB6986CED5}" type="pres">
      <dgm:prSet presAssocID="{6190EAE4-4157-4999-AD5C-2D6C063A1A4D}" presName="vert1" presStyleCnt="0"/>
      <dgm:spPr/>
    </dgm:pt>
    <dgm:pt modelId="{0CA37EF2-C381-4378-818F-AE00F3D34B34}" type="pres">
      <dgm:prSet presAssocID="{1BA857EA-62F3-484C-A193-9ABFBE1E07E6}" presName="thickLine" presStyleLbl="alignNode1" presStyleIdx="2" presStyleCnt="5"/>
      <dgm:spPr/>
    </dgm:pt>
    <dgm:pt modelId="{004D46F2-D67A-411D-8ACB-606B3689A483}" type="pres">
      <dgm:prSet presAssocID="{1BA857EA-62F3-484C-A193-9ABFBE1E07E6}" presName="horz1" presStyleCnt="0"/>
      <dgm:spPr/>
    </dgm:pt>
    <dgm:pt modelId="{BDF6E965-19DF-4F2C-9B5A-10A210B2E8EF}" type="pres">
      <dgm:prSet presAssocID="{1BA857EA-62F3-484C-A193-9ABFBE1E07E6}" presName="tx1" presStyleLbl="revTx" presStyleIdx="2" presStyleCnt="5"/>
      <dgm:spPr/>
    </dgm:pt>
    <dgm:pt modelId="{2725379D-B4D9-4FFD-8591-D32836B1805E}" type="pres">
      <dgm:prSet presAssocID="{1BA857EA-62F3-484C-A193-9ABFBE1E07E6}" presName="vert1" presStyleCnt="0"/>
      <dgm:spPr/>
    </dgm:pt>
    <dgm:pt modelId="{0F98F096-9504-41BE-A10A-7C7AAA157705}" type="pres">
      <dgm:prSet presAssocID="{57ECF219-15EC-4B01-B240-C7C14B854D64}" presName="thickLine" presStyleLbl="alignNode1" presStyleIdx="3" presStyleCnt="5"/>
      <dgm:spPr/>
    </dgm:pt>
    <dgm:pt modelId="{AE89AA49-8947-4418-B8A6-9DADC2977AAF}" type="pres">
      <dgm:prSet presAssocID="{57ECF219-15EC-4B01-B240-C7C14B854D64}" presName="horz1" presStyleCnt="0"/>
      <dgm:spPr/>
    </dgm:pt>
    <dgm:pt modelId="{A5ADEAF1-FD7F-4034-8F96-02C8979571EA}" type="pres">
      <dgm:prSet presAssocID="{57ECF219-15EC-4B01-B240-C7C14B854D64}" presName="tx1" presStyleLbl="revTx" presStyleIdx="3" presStyleCnt="5"/>
      <dgm:spPr/>
    </dgm:pt>
    <dgm:pt modelId="{15CD90CF-108A-439B-8D9A-E76E9197C861}" type="pres">
      <dgm:prSet presAssocID="{57ECF219-15EC-4B01-B240-C7C14B854D64}" presName="vert1" presStyleCnt="0"/>
      <dgm:spPr/>
    </dgm:pt>
    <dgm:pt modelId="{AB91A678-E4CF-43C2-A08E-DA060F1DFF3F}" type="pres">
      <dgm:prSet presAssocID="{104F564C-E5BF-4C01-8EB7-BD86DB2125C5}" presName="thickLine" presStyleLbl="alignNode1" presStyleIdx="4" presStyleCnt="5"/>
      <dgm:spPr/>
    </dgm:pt>
    <dgm:pt modelId="{859CFEB3-920B-48D7-A000-5820E5A1FAD2}" type="pres">
      <dgm:prSet presAssocID="{104F564C-E5BF-4C01-8EB7-BD86DB2125C5}" presName="horz1" presStyleCnt="0"/>
      <dgm:spPr/>
    </dgm:pt>
    <dgm:pt modelId="{4B45CE55-4218-4809-82A2-AF2588485D2E}" type="pres">
      <dgm:prSet presAssocID="{104F564C-E5BF-4C01-8EB7-BD86DB2125C5}" presName="tx1" presStyleLbl="revTx" presStyleIdx="4" presStyleCnt="5"/>
      <dgm:spPr/>
    </dgm:pt>
    <dgm:pt modelId="{A13841CE-7B72-45F9-B94F-9A26436585B5}" type="pres">
      <dgm:prSet presAssocID="{104F564C-E5BF-4C01-8EB7-BD86DB2125C5}" presName="vert1" presStyleCnt="0"/>
      <dgm:spPr/>
    </dgm:pt>
  </dgm:ptLst>
  <dgm:cxnLst>
    <dgm:cxn modelId="{4D68B301-60FD-4A5C-BF46-A70849A8B505}" type="presOf" srcId="{E9D7F9F1-9B32-4D60-8070-9FF126B4E8B6}" destId="{4267A1EE-1AFE-4B86-95CF-AB30E0C18753}" srcOrd="0" destOrd="0" presId="urn:microsoft.com/office/officeart/2008/layout/LinedList"/>
    <dgm:cxn modelId="{12933007-BDF7-4E4A-B8A1-207376B48313}" srcId="{06FFB852-FBC5-464A-AA2A-434908F11BCD}" destId="{6190EAE4-4157-4999-AD5C-2D6C063A1A4D}" srcOrd="1" destOrd="0" parTransId="{D2C3EDFC-9E77-4CFB-ABF7-327E627AFC37}" sibTransId="{A729D464-4487-469E-B648-D30476CE62E7}"/>
    <dgm:cxn modelId="{78F64415-8C91-44E9-B1D2-77619A1E2D82}" type="presOf" srcId="{1BA857EA-62F3-484C-A193-9ABFBE1E07E6}" destId="{BDF6E965-19DF-4F2C-9B5A-10A210B2E8EF}" srcOrd="0" destOrd="0" presId="urn:microsoft.com/office/officeart/2008/layout/LinedList"/>
    <dgm:cxn modelId="{57B0285B-546C-4EDC-96F8-0F769B1E1A5D}" srcId="{06FFB852-FBC5-464A-AA2A-434908F11BCD}" destId="{1BA857EA-62F3-484C-A193-9ABFBE1E07E6}" srcOrd="2" destOrd="0" parTransId="{52E8A77C-71E9-4CBE-A8FE-317F251C8D7F}" sibTransId="{032C6E87-6AD1-409E-A817-63DC9902ED0F}"/>
    <dgm:cxn modelId="{DFE78268-1916-4938-BBAB-C7C3A2D51284}" srcId="{06FFB852-FBC5-464A-AA2A-434908F11BCD}" destId="{E9D7F9F1-9B32-4D60-8070-9FF126B4E8B6}" srcOrd="0" destOrd="0" parTransId="{0F920345-7A03-4CEE-882C-8A4022246642}" sibTransId="{6F92DCB5-A145-45D0-9CEC-C7B3BC21EEBD}"/>
    <dgm:cxn modelId="{B030D649-27CC-4CBD-91DA-23788FD12769}" type="presOf" srcId="{104F564C-E5BF-4C01-8EB7-BD86DB2125C5}" destId="{4B45CE55-4218-4809-82A2-AF2588485D2E}" srcOrd="0" destOrd="0" presId="urn:microsoft.com/office/officeart/2008/layout/LinedList"/>
    <dgm:cxn modelId="{9BC0076B-7ED7-48B5-9EA3-05940CCD508F}" type="presOf" srcId="{06FFB852-FBC5-464A-AA2A-434908F11BCD}" destId="{0AE3CEBC-FD59-4611-B9CC-8415EF1F0787}" srcOrd="0" destOrd="0" presId="urn:microsoft.com/office/officeart/2008/layout/LinedList"/>
    <dgm:cxn modelId="{9F02F94B-DB89-42DC-9C96-26BF45D6C9CD}" type="presOf" srcId="{57ECF219-15EC-4B01-B240-C7C14B854D64}" destId="{A5ADEAF1-FD7F-4034-8F96-02C8979571EA}" srcOrd="0" destOrd="0" presId="urn:microsoft.com/office/officeart/2008/layout/LinedList"/>
    <dgm:cxn modelId="{E17B1E82-68EF-4238-872C-89501ADF4C52}" type="presOf" srcId="{6190EAE4-4157-4999-AD5C-2D6C063A1A4D}" destId="{93EE91F1-D28B-4A58-B41F-8E69D70E38D2}" srcOrd="0" destOrd="0" presId="urn:microsoft.com/office/officeart/2008/layout/LinedList"/>
    <dgm:cxn modelId="{31AB31F6-6B94-4121-9565-BF35CD452506}" srcId="{06FFB852-FBC5-464A-AA2A-434908F11BCD}" destId="{104F564C-E5BF-4C01-8EB7-BD86DB2125C5}" srcOrd="4" destOrd="0" parTransId="{129DCA33-6F5B-4F2B-B664-782DC1C02E68}" sibTransId="{53451AAA-F195-48C5-AE9F-324FE3446EAA}"/>
    <dgm:cxn modelId="{01C22BFD-78A3-4B97-A739-2760B51E20AF}" srcId="{06FFB852-FBC5-464A-AA2A-434908F11BCD}" destId="{57ECF219-15EC-4B01-B240-C7C14B854D64}" srcOrd="3" destOrd="0" parTransId="{A1594F05-80F0-4DAD-A30A-DDB00D433F0D}" sibTransId="{D391E5AD-7063-4392-8011-1D578087DE2E}"/>
    <dgm:cxn modelId="{EB70B5D0-7D4B-4A96-A393-053A8E69952B}" type="presParOf" srcId="{0AE3CEBC-FD59-4611-B9CC-8415EF1F0787}" destId="{FB147A21-EF4D-4BA1-B4B3-55E37E6453A5}" srcOrd="0" destOrd="0" presId="urn:microsoft.com/office/officeart/2008/layout/LinedList"/>
    <dgm:cxn modelId="{C9F9C89A-BBD0-4AB6-BAAD-47123FD91FEB}" type="presParOf" srcId="{0AE3CEBC-FD59-4611-B9CC-8415EF1F0787}" destId="{5DA029FA-E130-4FBB-AD09-A3EE47BF2CE0}" srcOrd="1" destOrd="0" presId="urn:microsoft.com/office/officeart/2008/layout/LinedList"/>
    <dgm:cxn modelId="{8BD062AA-9CB0-4389-A277-EBF0B7CE7AD4}" type="presParOf" srcId="{5DA029FA-E130-4FBB-AD09-A3EE47BF2CE0}" destId="{4267A1EE-1AFE-4B86-95CF-AB30E0C18753}" srcOrd="0" destOrd="0" presId="urn:microsoft.com/office/officeart/2008/layout/LinedList"/>
    <dgm:cxn modelId="{CA5C5CD7-D7AB-4DA6-AB5B-55CF3390AA30}" type="presParOf" srcId="{5DA029FA-E130-4FBB-AD09-A3EE47BF2CE0}" destId="{76805FD6-50E4-43AD-A432-0DD0CE089A4A}" srcOrd="1" destOrd="0" presId="urn:microsoft.com/office/officeart/2008/layout/LinedList"/>
    <dgm:cxn modelId="{CCFF0AD5-470F-42B0-A349-432F67979441}" type="presParOf" srcId="{0AE3CEBC-FD59-4611-B9CC-8415EF1F0787}" destId="{EA545A04-D428-47E5-840D-3DDFDFB22377}" srcOrd="2" destOrd="0" presId="urn:microsoft.com/office/officeart/2008/layout/LinedList"/>
    <dgm:cxn modelId="{F0F7E3A2-8FA3-405D-9FFE-D7D11D0133D1}" type="presParOf" srcId="{0AE3CEBC-FD59-4611-B9CC-8415EF1F0787}" destId="{E1E8DE14-F201-410A-9176-B7A62027529D}" srcOrd="3" destOrd="0" presId="urn:microsoft.com/office/officeart/2008/layout/LinedList"/>
    <dgm:cxn modelId="{39097617-AE78-458D-AE10-1AF2B9287915}" type="presParOf" srcId="{E1E8DE14-F201-410A-9176-B7A62027529D}" destId="{93EE91F1-D28B-4A58-B41F-8E69D70E38D2}" srcOrd="0" destOrd="0" presId="urn:microsoft.com/office/officeart/2008/layout/LinedList"/>
    <dgm:cxn modelId="{B94B565A-E5FD-4CC7-A637-47EA3CB79F66}" type="presParOf" srcId="{E1E8DE14-F201-410A-9176-B7A62027529D}" destId="{82826BF7-3E85-46EC-9D01-4CAB6986CED5}" srcOrd="1" destOrd="0" presId="urn:microsoft.com/office/officeart/2008/layout/LinedList"/>
    <dgm:cxn modelId="{D2A3B795-88A1-4FB6-998E-4B56C3414EDB}" type="presParOf" srcId="{0AE3CEBC-FD59-4611-B9CC-8415EF1F0787}" destId="{0CA37EF2-C381-4378-818F-AE00F3D34B34}" srcOrd="4" destOrd="0" presId="urn:microsoft.com/office/officeart/2008/layout/LinedList"/>
    <dgm:cxn modelId="{0B7D2F14-CE48-4A90-861E-00996B475041}" type="presParOf" srcId="{0AE3CEBC-FD59-4611-B9CC-8415EF1F0787}" destId="{004D46F2-D67A-411D-8ACB-606B3689A483}" srcOrd="5" destOrd="0" presId="urn:microsoft.com/office/officeart/2008/layout/LinedList"/>
    <dgm:cxn modelId="{1AB7A8BD-F288-4595-82A6-695D87676C46}" type="presParOf" srcId="{004D46F2-D67A-411D-8ACB-606B3689A483}" destId="{BDF6E965-19DF-4F2C-9B5A-10A210B2E8EF}" srcOrd="0" destOrd="0" presId="urn:microsoft.com/office/officeart/2008/layout/LinedList"/>
    <dgm:cxn modelId="{E9CFD6E0-E3F8-48D6-BA66-93FDD35775C1}" type="presParOf" srcId="{004D46F2-D67A-411D-8ACB-606B3689A483}" destId="{2725379D-B4D9-4FFD-8591-D32836B1805E}" srcOrd="1" destOrd="0" presId="urn:microsoft.com/office/officeart/2008/layout/LinedList"/>
    <dgm:cxn modelId="{E4C58666-53D6-46A2-A476-59EF58EB8F21}" type="presParOf" srcId="{0AE3CEBC-FD59-4611-B9CC-8415EF1F0787}" destId="{0F98F096-9504-41BE-A10A-7C7AAA157705}" srcOrd="6" destOrd="0" presId="urn:microsoft.com/office/officeart/2008/layout/LinedList"/>
    <dgm:cxn modelId="{D7AA534A-20E1-41F9-86B5-2F111C616A09}" type="presParOf" srcId="{0AE3CEBC-FD59-4611-B9CC-8415EF1F0787}" destId="{AE89AA49-8947-4418-B8A6-9DADC2977AAF}" srcOrd="7" destOrd="0" presId="urn:microsoft.com/office/officeart/2008/layout/LinedList"/>
    <dgm:cxn modelId="{B1185705-FAA7-4905-8230-C6D31AC6EAB1}" type="presParOf" srcId="{AE89AA49-8947-4418-B8A6-9DADC2977AAF}" destId="{A5ADEAF1-FD7F-4034-8F96-02C8979571EA}" srcOrd="0" destOrd="0" presId="urn:microsoft.com/office/officeart/2008/layout/LinedList"/>
    <dgm:cxn modelId="{482B6AD0-64BD-4A3B-AD88-FF73AC5E8E45}" type="presParOf" srcId="{AE89AA49-8947-4418-B8A6-9DADC2977AAF}" destId="{15CD90CF-108A-439B-8D9A-E76E9197C861}" srcOrd="1" destOrd="0" presId="urn:microsoft.com/office/officeart/2008/layout/LinedList"/>
    <dgm:cxn modelId="{A26FC53E-54FE-452D-A380-63E9A012D0C6}" type="presParOf" srcId="{0AE3CEBC-FD59-4611-B9CC-8415EF1F0787}" destId="{AB91A678-E4CF-43C2-A08E-DA060F1DFF3F}" srcOrd="8" destOrd="0" presId="urn:microsoft.com/office/officeart/2008/layout/LinedList"/>
    <dgm:cxn modelId="{C9370C56-9384-4A67-B965-6835CA9A49D1}" type="presParOf" srcId="{0AE3CEBC-FD59-4611-B9CC-8415EF1F0787}" destId="{859CFEB3-920B-48D7-A000-5820E5A1FAD2}" srcOrd="9" destOrd="0" presId="urn:microsoft.com/office/officeart/2008/layout/LinedList"/>
    <dgm:cxn modelId="{2906CFDF-98EC-4CFF-AB55-D3C59B5D9F02}" type="presParOf" srcId="{859CFEB3-920B-48D7-A000-5820E5A1FAD2}" destId="{4B45CE55-4218-4809-82A2-AF2588485D2E}" srcOrd="0" destOrd="0" presId="urn:microsoft.com/office/officeart/2008/layout/LinedList"/>
    <dgm:cxn modelId="{F9863796-C6A9-4155-9948-EA6B2E2CB298}" type="presParOf" srcId="{859CFEB3-920B-48D7-A000-5820E5A1FAD2}" destId="{A13841CE-7B72-45F9-B94F-9A26436585B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DEB6692-EFD7-4308-BAFC-97AE5122997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3E031AA-ECE4-4DF2-A73F-30330AD4BCC4}">
      <dgm:prSet/>
      <dgm:spPr/>
      <dgm:t>
        <a:bodyPr/>
        <a:lstStyle/>
        <a:p>
          <a:r>
            <a:rPr lang="en-GB"/>
            <a:t>What was their decision based on? </a:t>
          </a:r>
          <a:endParaRPr lang="en-US"/>
        </a:p>
      </dgm:t>
    </dgm:pt>
    <dgm:pt modelId="{9CD3BABE-F44F-4360-915A-CD27D95ACBC0}" type="parTrans" cxnId="{86F6046C-CD1E-4C3F-963C-549CD0C48690}">
      <dgm:prSet/>
      <dgm:spPr/>
      <dgm:t>
        <a:bodyPr/>
        <a:lstStyle/>
        <a:p>
          <a:endParaRPr lang="en-US"/>
        </a:p>
      </dgm:t>
    </dgm:pt>
    <dgm:pt modelId="{40748DE1-BEAC-4B32-BD01-09685849B01D}" type="sibTrans" cxnId="{86F6046C-CD1E-4C3F-963C-549CD0C48690}">
      <dgm:prSet/>
      <dgm:spPr/>
      <dgm:t>
        <a:bodyPr/>
        <a:lstStyle/>
        <a:p>
          <a:endParaRPr lang="en-US"/>
        </a:p>
      </dgm:t>
    </dgm:pt>
    <dgm:pt modelId="{DCDC113F-C969-4BF6-ADC4-0380B5EA9F60}">
      <dgm:prSet/>
      <dgm:spPr/>
      <dgm:t>
        <a:bodyPr/>
        <a:lstStyle/>
        <a:p>
          <a:r>
            <a:rPr lang="en-GB" dirty="0"/>
            <a:t>Did they hold that opinion? </a:t>
          </a:r>
          <a:endParaRPr lang="en-US" dirty="0"/>
        </a:p>
      </dgm:t>
    </dgm:pt>
    <dgm:pt modelId="{3DE3F3DE-75A7-4BD8-A000-C7B6A1D97E96}" type="parTrans" cxnId="{9F6A267E-11B4-440F-98AF-5EA0FCECB4AB}">
      <dgm:prSet/>
      <dgm:spPr/>
      <dgm:t>
        <a:bodyPr/>
        <a:lstStyle/>
        <a:p>
          <a:endParaRPr lang="en-US"/>
        </a:p>
      </dgm:t>
    </dgm:pt>
    <dgm:pt modelId="{801ED86E-E411-44AF-AD52-75447EF8CAF8}" type="sibTrans" cxnId="{9F6A267E-11B4-440F-98AF-5EA0FCECB4AB}">
      <dgm:prSet/>
      <dgm:spPr/>
      <dgm:t>
        <a:bodyPr/>
        <a:lstStyle/>
        <a:p>
          <a:endParaRPr lang="en-US"/>
        </a:p>
      </dgm:t>
    </dgm:pt>
    <dgm:pt modelId="{DEB758BA-2114-40AB-8313-82EBAEA9D193}">
      <dgm:prSet/>
      <dgm:spPr/>
      <dgm:t>
        <a:bodyPr/>
        <a:lstStyle/>
        <a:p>
          <a:r>
            <a:rPr lang="en-GB"/>
            <a:t>Key cases; Joseph v Spiller. </a:t>
          </a:r>
          <a:endParaRPr lang="en-US"/>
        </a:p>
      </dgm:t>
    </dgm:pt>
    <dgm:pt modelId="{613855E0-D64F-453D-85EB-FE12ECB54289}" type="parTrans" cxnId="{F7033312-0A9D-4514-8A51-D932CEA1B960}">
      <dgm:prSet/>
      <dgm:spPr/>
      <dgm:t>
        <a:bodyPr/>
        <a:lstStyle/>
        <a:p>
          <a:endParaRPr lang="en-US"/>
        </a:p>
      </dgm:t>
    </dgm:pt>
    <dgm:pt modelId="{2EAAC16F-892D-4427-9FFA-88924A490948}" type="sibTrans" cxnId="{F7033312-0A9D-4514-8A51-D932CEA1B960}">
      <dgm:prSet/>
      <dgm:spPr/>
      <dgm:t>
        <a:bodyPr/>
        <a:lstStyle/>
        <a:p>
          <a:endParaRPr lang="en-US"/>
        </a:p>
      </dgm:t>
    </dgm:pt>
    <dgm:pt modelId="{F215F146-02CF-446F-9339-B36E23EADBE0}" type="pres">
      <dgm:prSet presAssocID="{2DEB6692-EFD7-4308-BAFC-97AE51229975}" presName="root" presStyleCnt="0">
        <dgm:presLayoutVars>
          <dgm:dir/>
          <dgm:resizeHandles val="exact"/>
        </dgm:presLayoutVars>
      </dgm:prSet>
      <dgm:spPr/>
    </dgm:pt>
    <dgm:pt modelId="{B8FF2981-EC76-4F8F-A4BC-1603252855FC}" type="pres">
      <dgm:prSet presAssocID="{D3E031AA-ECE4-4DF2-A73F-30330AD4BCC4}" presName="compNode" presStyleCnt="0"/>
      <dgm:spPr/>
    </dgm:pt>
    <dgm:pt modelId="{A09E20AF-A37E-4983-BDBA-F5DFBE89AC93}" type="pres">
      <dgm:prSet presAssocID="{D3E031AA-ECE4-4DF2-A73F-30330AD4BCC4}" presName="bgRect" presStyleLbl="bgShp" presStyleIdx="0" presStyleCnt="3"/>
      <dgm:spPr/>
    </dgm:pt>
    <dgm:pt modelId="{DB945160-7669-41B5-9618-059088F0FB3B}" type="pres">
      <dgm:prSet presAssocID="{D3E031AA-ECE4-4DF2-A73F-30330AD4BCC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E10F8D3F-3ED0-46D3-931D-75C3BAC0D5BA}" type="pres">
      <dgm:prSet presAssocID="{D3E031AA-ECE4-4DF2-A73F-30330AD4BCC4}" presName="spaceRect" presStyleCnt="0"/>
      <dgm:spPr/>
    </dgm:pt>
    <dgm:pt modelId="{2E79316E-862D-4B22-8CA9-C98E521B6842}" type="pres">
      <dgm:prSet presAssocID="{D3E031AA-ECE4-4DF2-A73F-30330AD4BCC4}" presName="parTx" presStyleLbl="revTx" presStyleIdx="0" presStyleCnt="3">
        <dgm:presLayoutVars>
          <dgm:chMax val="0"/>
          <dgm:chPref val="0"/>
        </dgm:presLayoutVars>
      </dgm:prSet>
      <dgm:spPr/>
    </dgm:pt>
    <dgm:pt modelId="{92F3D2A1-C2A0-4BBF-8ED1-6328FD66713B}" type="pres">
      <dgm:prSet presAssocID="{40748DE1-BEAC-4B32-BD01-09685849B01D}" presName="sibTrans" presStyleCnt="0"/>
      <dgm:spPr/>
    </dgm:pt>
    <dgm:pt modelId="{C5A3CD4C-9882-4436-A249-05575546795B}" type="pres">
      <dgm:prSet presAssocID="{DCDC113F-C969-4BF6-ADC4-0380B5EA9F60}" presName="compNode" presStyleCnt="0"/>
      <dgm:spPr/>
    </dgm:pt>
    <dgm:pt modelId="{A9B7FF9E-9DEE-4377-88D7-3DFDCC1DCF48}" type="pres">
      <dgm:prSet presAssocID="{DCDC113F-C969-4BF6-ADC4-0380B5EA9F60}" presName="bgRect" presStyleLbl="bgShp" presStyleIdx="1" presStyleCnt="3"/>
      <dgm:spPr/>
    </dgm:pt>
    <dgm:pt modelId="{447BE205-6CEF-477C-871B-5AC34BFE307F}" type="pres">
      <dgm:prSet presAssocID="{DCDC113F-C969-4BF6-ADC4-0380B5EA9F6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fused Person"/>
        </a:ext>
      </dgm:extLst>
    </dgm:pt>
    <dgm:pt modelId="{B4B3562D-3675-4FBE-BBF9-1145FD79766B}" type="pres">
      <dgm:prSet presAssocID="{DCDC113F-C969-4BF6-ADC4-0380B5EA9F60}" presName="spaceRect" presStyleCnt="0"/>
      <dgm:spPr/>
    </dgm:pt>
    <dgm:pt modelId="{E05A8CEC-11CA-4B8D-B0B9-CB74A19D1958}" type="pres">
      <dgm:prSet presAssocID="{DCDC113F-C969-4BF6-ADC4-0380B5EA9F60}" presName="parTx" presStyleLbl="revTx" presStyleIdx="1" presStyleCnt="3">
        <dgm:presLayoutVars>
          <dgm:chMax val="0"/>
          <dgm:chPref val="0"/>
        </dgm:presLayoutVars>
      </dgm:prSet>
      <dgm:spPr/>
    </dgm:pt>
    <dgm:pt modelId="{AF17F827-0B60-4ADA-B637-B5D3BD92387E}" type="pres">
      <dgm:prSet presAssocID="{801ED86E-E411-44AF-AD52-75447EF8CAF8}" presName="sibTrans" presStyleCnt="0"/>
      <dgm:spPr/>
    </dgm:pt>
    <dgm:pt modelId="{F36E21CE-7DC0-43F7-813B-81CA400A9465}" type="pres">
      <dgm:prSet presAssocID="{DEB758BA-2114-40AB-8313-82EBAEA9D193}" presName="compNode" presStyleCnt="0"/>
      <dgm:spPr/>
    </dgm:pt>
    <dgm:pt modelId="{3B288A0B-EF5F-4DFF-A5A5-832D5C5597EC}" type="pres">
      <dgm:prSet presAssocID="{DEB758BA-2114-40AB-8313-82EBAEA9D193}" presName="bgRect" presStyleLbl="bgShp" presStyleIdx="2" presStyleCnt="3"/>
      <dgm:spPr/>
    </dgm:pt>
    <dgm:pt modelId="{79A39322-B4B1-40C7-95A9-080D2027A950}" type="pres">
      <dgm:prSet presAssocID="{DEB758BA-2114-40AB-8313-82EBAEA9D19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ey"/>
        </a:ext>
      </dgm:extLst>
    </dgm:pt>
    <dgm:pt modelId="{28A3E009-B578-4958-8A34-05B07791123C}" type="pres">
      <dgm:prSet presAssocID="{DEB758BA-2114-40AB-8313-82EBAEA9D193}" presName="spaceRect" presStyleCnt="0"/>
      <dgm:spPr/>
    </dgm:pt>
    <dgm:pt modelId="{4B10DB1C-3E68-4F53-804C-D47F3E65DC93}" type="pres">
      <dgm:prSet presAssocID="{DEB758BA-2114-40AB-8313-82EBAEA9D193}" presName="parTx" presStyleLbl="revTx" presStyleIdx="2" presStyleCnt="3">
        <dgm:presLayoutVars>
          <dgm:chMax val="0"/>
          <dgm:chPref val="0"/>
        </dgm:presLayoutVars>
      </dgm:prSet>
      <dgm:spPr/>
    </dgm:pt>
  </dgm:ptLst>
  <dgm:cxnLst>
    <dgm:cxn modelId="{F7033312-0A9D-4514-8A51-D932CEA1B960}" srcId="{2DEB6692-EFD7-4308-BAFC-97AE51229975}" destId="{DEB758BA-2114-40AB-8313-82EBAEA9D193}" srcOrd="2" destOrd="0" parTransId="{613855E0-D64F-453D-85EB-FE12ECB54289}" sibTransId="{2EAAC16F-892D-4427-9FFA-88924A490948}"/>
    <dgm:cxn modelId="{59575941-AC19-4F58-A22F-E304294A9CE4}" type="presOf" srcId="{DCDC113F-C969-4BF6-ADC4-0380B5EA9F60}" destId="{E05A8CEC-11CA-4B8D-B0B9-CB74A19D1958}" srcOrd="0" destOrd="0" presId="urn:microsoft.com/office/officeart/2018/2/layout/IconVerticalSolidList"/>
    <dgm:cxn modelId="{2B1E7162-FD83-4860-80BD-034FBA1F70C8}" type="presOf" srcId="{2DEB6692-EFD7-4308-BAFC-97AE51229975}" destId="{F215F146-02CF-446F-9339-B36E23EADBE0}" srcOrd="0" destOrd="0" presId="urn:microsoft.com/office/officeart/2018/2/layout/IconVerticalSolidList"/>
    <dgm:cxn modelId="{86F6046C-CD1E-4C3F-963C-549CD0C48690}" srcId="{2DEB6692-EFD7-4308-BAFC-97AE51229975}" destId="{D3E031AA-ECE4-4DF2-A73F-30330AD4BCC4}" srcOrd="0" destOrd="0" parTransId="{9CD3BABE-F44F-4360-915A-CD27D95ACBC0}" sibTransId="{40748DE1-BEAC-4B32-BD01-09685849B01D}"/>
    <dgm:cxn modelId="{9138284E-9030-4BFC-BD3E-5438DBF5FE14}" type="presOf" srcId="{DEB758BA-2114-40AB-8313-82EBAEA9D193}" destId="{4B10DB1C-3E68-4F53-804C-D47F3E65DC93}" srcOrd="0" destOrd="0" presId="urn:microsoft.com/office/officeart/2018/2/layout/IconVerticalSolidList"/>
    <dgm:cxn modelId="{9F6A267E-11B4-440F-98AF-5EA0FCECB4AB}" srcId="{2DEB6692-EFD7-4308-BAFC-97AE51229975}" destId="{DCDC113F-C969-4BF6-ADC4-0380B5EA9F60}" srcOrd="1" destOrd="0" parTransId="{3DE3F3DE-75A7-4BD8-A000-C7B6A1D97E96}" sibTransId="{801ED86E-E411-44AF-AD52-75447EF8CAF8}"/>
    <dgm:cxn modelId="{2B5F608D-D065-4B1C-ADA9-616BF2D95C42}" type="presOf" srcId="{D3E031AA-ECE4-4DF2-A73F-30330AD4BCC4}" destId="{2E79316E-862D-4B22-8CA9-C98E521B6842}" srcOrd="0" destOrd="0" presId="urn:microsoft.com/office/officeart/2018/2/layout/IconVerticalSolidList"/>
    <dgm:cxn modelId="{11F66828-62B1-4ABB-956A-F216118A7C4D}" type="presParOf" srcId="{F215F146-02CF-446F-9339-B36E23EADBE0}" destId="{B8FF2981-EC76-4F8F-A4BC-1603252855FC}" srcOrd="0" destOrd="0" presId="urn:microsoft.com/office/officeart/2018/2/layout/IconVerticalSolidList"/>
    <dgm:cxn modelId="{9A4B403C-B0AB-4BC3-9939-668889E2E6BB}" type="presParOf" srcId="{B8FF2981-EC76-4F8F-A4BC-1603252855FC}" destId="{A09E20AF-A37E-4983-BDBA-F5DFBE89AC93}" srcOrd="0" destOrd="0" presId="urn:microsoft.com/office/officeart/2018/2/layout/IconVerticalSolidList"/>
    <dgm:cxn modelId="{D80AD23B-8F86-4C20-907A-65BDA865EC6C}" type="presParOf" srcId="{B8FF2981-EC76-4F8F-A4BC-1603252855FC}" destId="{DB945160-7669-41B5-9618-059088F0FB3B}" srcOrd="1" destOrd="0" presId="urn:microsoft.com/office/officeart/2018/2/layout/IconVerticalSolidList"/>
    <dgm:cxn modelId="{BDB6D51B-C7FF-414B-8D57-6868875EFB74}" type="presParOf" srcId="{B8FF2981-EC76-4F8F-A4BC-1603252855FC}" destId="{E10F8D3F-3ED0-46D3-931D-75C3BAC0D5BA}" srcOrd="2" destOrd="0" presId="urn:microsoft.com/office/officeart/2018/2/layout/IconVerticalSolidList"/>
    <dgm:cxn modelId="{32CA0387-8B2F-4041-95DC-B8A30086BD1C}" type="presParOf" srcId="{B8FF2981-EC76-4F8F-A4BC-1603252855FC}" destId="{2E79316E-862D-4B22-8CA9-C98E521B6842}" srcOrd="3" destOrd="0" presId="urn:microsoft.com/office/officeart/2018/2/layout/IconVerticalSolidList"/>
    <dgm:cxn modelId="{9FE0A292-45EA-4C14-AA08-40F40E4FCC0A}" type="presParOf" srcId="{F215F146-02CF-446F-9339-B36E23EADBE0}" destId="{92F3D2A1-C2A0-4BBF-8ED1-6328FD66713B}" srcOrd="1" destOrd="0" presId="urn:microsoft.com/office/officeart/2018/2/layout/IconVerticalSolidList"/>
    <dgm:cxn modelId="{DFDD4905-5BAE-4D8B-9413-4CB8F63BAB00}" type="presParOf" srcId="{F215F146-02CF-446F-9339-B36E23EADBE0}" destId="{C5A3CD4C-9882-4436-A249-05575546795B}" srcOrd="2" destOrd="0" presId="urn:microsoft.com/office/officeart/2018/2/layout/IconVerticalSolidList"/>
    <dgm:cxn modelId="{24A46E2C-9007-4BD3-9050-E807655F91FA}" type="presParOf" srcId="{C5A3CD4C-9882-4436-A249-05575546795B}" destId="{A9B7FF9E-9DEE-4377-88D7-3DFDCC1DCF48}" srcOrd="0" destOrd="0" presId="urn:microsoft.com/office/officeart/2018/2/layout/IconVerticalSolidList"/>
    <dgm:cxn modelId="{56632E42-8946-409C-8B8B-932F0B779E46}" type="presParOf" srcId="{C5A3CD4C-9882-4436-A249-05575546795B}" destId="{447BE205-6CEF-477C-871B-5AC34BFE307F}" srcOrd="1" destOrd="0" presId="urn:microsoft.com/office/officeart/2018/2/layout/IconVerticalSolidList"/>
    <dgm:cxn modelId="{D314D224-69AE-4B8A-90F9-B4D010C74EE6}" type="presParOf" srcId="{C5A3CD4C-9882-4436-A249-05575546795B}" destId="{B4B3562D-3675-4FBE-BBF9-1145FD79766B}" srcOrd="2" destOrd="0" presId="urn:microsoft.com/office/officeart/2018/2/layout/IconVerticalSolidList"/>
    <dgm:cxn modelId="{20BA6794-BD53-457F-9D72-8F6E464AC5A9}" type="presParOf" srcId="{C5A3CD4C-9882-4436-A249-05575546795B}" destId="{E05A8CEC-11CA-4B8D-B0B9-CB74A19D1958}" srcOrd="3" destOrd="0" presId="urn:microsoft.com/office/officeart/2018/2/layout/IconVerticalSolidList"/>
    <dgm:cxn modelId="{725529A3-4F9F-4588-A2D7-098FDCE45D9F}" type="presParOf" srcId="{F215F146-02CF-446F-9339-B36E23EADBE0}" destId="{AF17F827-0B60-4ADA-B637-B5D3BD92387E}" srcOrd="3" destOrd="0" presId="urn:microsoft.com/office/officeart/2018/2/layout/IconVerticalSolidList"/>
    <dgm:cxn modelId="{31C83A6C-20EA-4821-8280-FE654016AED0}" type="presParOf" srcId="{F215F146-02CF-446F-9339-B36E23EADBE0}" destId="{F36E21CE-7DC0-43F7-813B-81CA400A9465}" srcOrd="4" destOrd="0" presId="urn:microsoft.com/office/officeart/2018/2/layout/IconVerticalSolidList"/>
    <dgm:cxn modelId="{32E3DE2F-7D53-4A40-8A00-33BCB6CBBBAD}" type="presParOf" srcId="{F36E21CE-7DC0-43F7-813B-81CA400A9465}" destId="{3B288A0B-EF5F-4DFF-A5A5-832D5C5597EC}" srcOrd="0" destOrd="0" presId="urn:microsoft.com/office/officeart/2018/2/layout/IconVerticalSolidList"/>
    <dgm:cxn modelId="{631C890D-1194-4CA9-9C0E-006A455AD84A}" type="presParOf" srcId="{F36E21CE-7DC0-43F7-813B-81CA400A9465}" destId="{79A39322-B4B1-40C7-95A9-080D2027A950}" srcOrd="1" destOrd="0" presId="urn:microsoft.com/office/officeart/2018/2/layout/IconVerticalSolidList"/>
    <dgm:cxn modelId="{9B6B5196-4AB0-4EAA-B758-447738815B71}" type="presParOf" srcId="{F36E21CE-7DC0-43F7-813B-81CA400A9465}" destId="{28A3E009-B578-4958-8A34-05B07791123C}" srcOrd="2" destOrd="0" presId="urn:microsoft.com/office/officeart/2018/2/layout/IconVerticalSolidList"/>
    <dgm:cxn modelId="{C6F4D368-231D-4C6C-8B92-29261850D2EC}" type="presParOf" srcId="{F36E21CE-7DC0-43F7-813B-81CA400A9465}" destId="{4B10DB1C-3E68-4F53-804C-D47F3E65DC9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E12E7CF-B942-447A-888D-243BE3C756D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8456428-ACEA-4151-A62A-3864C44933CE}">
      <dgm:prSet/>
      <dgm:spPr/>
      <dgm:t>
        <a:bodyPr/>
        <a:lstStyle/>
        <a:p>
          <a:r>
            <a:rPr lang="en-GB"/>
            <a:t>Do the public need to know these things? </a:t>
          </a:r>
          <a:endParaRPr lang="en-US"/>
        </a:p>
      </dgm:t>
    </dgm:pt>
    <dgm:pt modelId="{BB4F0161-4ED2-4A2D-90C5-1B1B4D8BDC1F}" type="parTrans" cxnId="{2A363F63-45F6-4A04-B0D3-827E88193FD9}">
      <dgm:prSet/>
      <dgm:spPr/>
      <dgm:t>
        <a:bodyPr/>
        <a:lstStyle/>
        <a:p>
          <a:endParaRPr lang="en-US"/>
        </a:p>
      </dgm:t>
    </dgm:pt>
    <dgm:pt modelId="{1957231C-445E-4B3A-A967-A4870AF0350A}" type="sibTrans" cxnId="{2A363F63-45F6-4A04-B0D3-827E88193FD9}">
      <dgm:prSet/>
      <dgm:spPr/>
      <dgm:t>
        <a:bodyPr/>
        <a:lstStyle/>
        <a:p>
          <a:endParaRPr lang="en-US"/>
        </a:p>
      </dgm:t>
    </dgm:pt>
    <dgm:pt modelId="{CEB2ACE8-B443-4EC2-91C5-5FF9A4C400F1}">
      <dgm:prSet/>
      <dgm:spPr/>
      <dgm:t>
        <a:bodyPr/>
        <a:lstStyle/>
        <a:p>
          <a:r>
            <a:rPr lang="en-GB"/>
            <a:t>If so, why? </a:t>
          </a:r>
          <a:endParaRPr lang="en-US"/>
        </a:p>
      </dgm:t>
    </dgm:pt>
    <dgm:pt modelId="{35685FDE-80D6-4BA4-BF0A-05D1DC5D3015}" type="parTrans" cxnId="{BB031861-5E9E-4671-AD13-92721BC1DE8B}">
      <dgm:prSet/>
      <dgm:spPr/>
      <dgm:t>
        <a:bodyPr/>
        <a:lstStyle/>
        <a:p>
          <a:endParaRPr lang="en-US"/>
        </a:p>
      </dgm:t>
    </dgm:pt>
    <dgm:pt modelId="{2AF0B389-A22B-4159-88FA-36D992EC4887}" type="sibTrans" cxnId="{BB031861-5E9E-4671-AD13-92721BC1DE8B}">
      <dgm:prSet/>
      <dgm:spPr/>
      <dgm:t>
        <a:bodyPr/>
        <a:lstStyle/>
        <a:p>
          <a:endParaRPr lang="en-US"/>
        </a:p>
      </dgm:t>
    </dgm:pt>
    <dgm:pt modelId="{69679E8E-7F97-40E8-BB52-C6F454E181B6}">
      <dgm:prSet/>
      <dgm:spPr/>
      <dgm:t>
        <a:bodyPr/>
        <a:lstStyle/>
        <a:p>
          <a:r>
            <a:rPr lang="en-GB"/>
            <a:t>Key cases; Reynolds v Times Newspaper.  </a:t>
          </a:r>
          <a:endParaRPr lang="en-US"/>
        </a:p>
      </dgm:t>
    </dgm:pt>
    <dgm:pt modelId="{AC5A1C70-2BA3-400C-A084-69E3E9399DB6}" type="parTrans" cxnId="{BD688B75-0A82-40DD-9448-8F47C5E61584}">
      <dgm:prSet/>
      <dgm:spPr/>
      <dgm:t>
        <a:bodyPr/>
        <a:lstStyle/>
        <a:p>
          <a:endParaRPr lang="en-US"/>
        </a:p>
      </dgm:t>
    </dgm:pt>
    <dgm:pt modelId="{775AAB8F-AEF2-4140-B342-BCE690E28907}" type="sibTrans" cxnId="{BD688B75-0A82-40DD-9448-8F47C5E61584}">
      <dgm:prSet/>
      <dgm:spPr/>
      <dgm:t>
        <a:bodyPr/>
        <a:lstStyle/>
        <a:p>
          <a:endParaRPr lang="en-US"/>
        </a:p>
      </dgm:t>
    </dgm:pt>
    <dgm:pt modelId="{91E20D1C-6C0C-4393-936C-74553A081387}" type="pres">
      <dgm:prSet presAssocID="{1E12E7CF-B942-447A-888D-243BE3C756D3}" presName="root" presStyleCnt="0">
        <dgm:presLayoutVars>
          <dgm:dir/>
          <dgm:resizeHandles val="exact"/>
        </dgm:presLayoutVars>
      </dgm:prSet>
      <dgm:spPr/>
    </dgm:pt>
    <dgm:pt modelId="{693567A6-56FE-499D-93EA-14AAA198619A}" type="pres">
      <dgm:prSet presAssocID="{58456428-ACEA-4151-A62A-3864C44933CE}" presName="compNode" presStyleCnt="0"/>
      <dgm:spPr/>
    </dgm:pt>
    <dgm:pt modelId="{766BDF87-5170-450B-8598-2C391D3D9BDA}" type="pres">
      <dgm:prSet presAssocID="{58456428-ACEA-4151-A62A-3864C44933CE}" presName="bgRect" presStyleLbl="bgShp" presStyleIdx="0" presStyleCnt="3"/>
      <dgm:spPr/>
    </dgm:pt>
    <dgm:pt modelId="{928BFAC1-B4D8-4156-A3BD-38A2BB2A97AD}" type="pres">
      <dgm:prSet presAssocID="{58456428-ACEA-4151-A62A-3864C44933C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E7AFA6B1-6C06-4348-90E8-EEC7B50C9D75}" type="pres">
      <dgm:prSet presAssocID="{58456428-ACEA-4151-A62A-3864C44933CE}" presName="spaceRect" presStyleCnt="0"/>
      <dgm:spPr/>
    </dgm:pt>
    <dgm:pt modelId="{F95BCCF3-632E-4BC7-9B46-05105C5D70B3}" type="pres">
      <dgm:prSet presAssocID="{58456428-ACEA-4151-A62A-3864C44933CE}" presName="parTx" presStyleLbl="revTx" presStyleIdx="0" presStyleCnt="3">
        <dgm:presLayoutVars>
          <dgm:chMax val="0"/>
          <dgm:chPref val="0"/>
        </dgm:presLayoutVars>
      </dgm:prSet>
      <dgm:spPr/>
    </dgm:pt>
    <dgm:pt modelId="{113B0C58-2CF3-4155-B165-F3008122ED3E}" type="pres">
      <dgm:prSet presAssocID="{1957231C-445E-4B3A-A967-A4870AF0350A}" presName="sibTrans" presStyleCnt="0"/>
      <dgm:spPr/>
    </dgm:pt>
    <dgm:pt modelId="{11021637-D4F7-4C0A-A43E-5618823508B9}" type="pres">
      <dgm:prSet presAssocID="{CEB2ACE8-B443-4EC2-91C5-5FF9A4C400F1}" presName="compNode" presStyleCnt="0"/>
      <dgm:spPr/>
    </dgm:pt>
    <dgm:pt modelId="{E0D0FE87-AA3D-487B-89F1-A73E0E6056D2}" type="pres">
      <dgm:prSet presAssocID="{CEB2ACE8-B443-4EC2-91C5-5FF9A4C400F1}" presName="bgRect" presStyleLbl="bgShp" presStyleIdx="1" presStyleCnt="3"/>
      <dgm:spPr/>
    </dgm:pt>
    <dgm:pt modelId="{03DC9369-0B2D-4844-BF53-12FCD33494BA}" type="pres">
      <dgm:prSet presAssocID="{CEB2ACE8-B443-4EC2-91C5-5FF9A4C400F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79B46D1A-CB58-4596-A884-A9684A676479}" type="pres">
      <dgm:prSet presAssocID="{CEB2ACE8-B443-4EC2-91C5-5FF9A4C400F1}" presName="spaceRect" presStyleCnt="0"/>
      <dgm:spPr/>
    </dgm:pt>
    <dgm:pt modelId="{19071E68-74AD-4DFD-BBB2-85C0677C2357}" type="pres">
      <dgm:prSet presAssocID="{CEB2ACE8-B443-4EC2-91C5-5FF9A4C400F1}" presName="parTx" presStyleLbl="revTx" presStyleIdx="1" presStyleCnt="3">
        <dgm:presLayoutVars>
          <dgm:chMax val="0"/>
          <dgm:chPref val="0"/>
        </dgm:presLayoutVars>
      </dgm:prSet>
      <dgm:spPr/>
    </dgm:pt>
    <dgm:pt modelId="{A82F54D2-EE12-476F-8618-326F1B14A600}" type="pres">
      <dgm:prSet presAssocID="{2AF0B389-A22B-4159-88FA-36D992EC4887}" presName="sibTrans" presStyleCnt="0"/>
      <dgm:spPr/>
    </dgm:pt>
    <dgm:pt modelId="{034E7868-9EEA-4D80-B6EC-5712D37708A8}" type="pres">
      <dgm:prSet presAssocID="{69679E8E-7F97-40E8-BB52-C6F454E181B6}" presName="compNode" presStyleCnt="0"/>
      <dgm:spPr/>
    </dgm:pt>
    <dgm:pt modelId="{91F3C395-83DE-487D-B6C7-3DCF5E918AD6}" type="pres">
      <dgm:prSet presAssocID="{69679E8E-7F97-40E8-BB52-C6F454E181B6}" presName="bgRect" presStyleLbl="bgShp" presStyleIdx="2" presStyleCnt="3"/>
      <dgm:spPr/>
    </dgm:pt>
    <dgm:pt modelId="{FF9EBA0D-9519-42F3-8469-3D4E1E1BEAEA}" type="pres">
      <dgm:prSet presAssocID="{69679E8E-7F97-40E8-BB52-C6F454E181B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wspaper"/>
        </a:ext>
      </dgm:extLst>
    </dgm:pt>
    <dgm:pt modelId="{DD93F75A-BD82-4444-803D-EB4338D2603B}" type="pres">
      <dgm:prSet presAssocID="{69679E8E-7F97-40E8-BB52-C6F454E181B6}" presName="spaceRect" presStyleCnt="0"/>
      <dgm:spPr/>
    </dgm:pt>
    <dgm:pt modelId="{3C8E00D3-8CD2-45E4-84AA-4A90DDFDA755}" type="pres">
      <dgm:prSet presAssocID="{69679E8E-7F97-40E8-BB52-C6F454E181B6}" presName="parTx" presStyleLbl="revTx" presStyleIdx="2" presStyleCnt="3">
        <dgm:presLayoutVars>
          <dgm:chMax val="0"/>
          <dgm:chPref val="0"/>
        </dgm:presLayoutVars>
      </dgm:prSet>
      <dgm:spPr/>
    </dgm:pt>
  </dgm:ptLst>
  <dgm:cxnLst>
    <dgm:cxn modelId="{8AAE4F0F-F6D7-4066-9999-B596CE513558}" type="presOf" srcId="{58456428-ACEA-4151-A62A-3864C44933CE}" destId="{F95BCCF3-632E-4BC7-9B46-05105C5D70B3}" srcOrd="0" destOrd="0" presId="urn:microsoft.com/office/officeart/2018/2/layout/IconVerticalSolidList"/>
    <dgm:cxn modelId="{64D99D2A-E014-4463-BBEC-0377077925DA}" type="presOf" srcId="{1E12E7CF-B942-447A-888D-243BE3C756D3}" destId="{91E20D1C-6C0C-4393-936C-74553A081387}" srcOrd="0" destOrd="0" presId="urn:microsoft.com/office/officeart/2018/2/layout/IconVerticalSolidList"/>
    <dgm:cxn modelId="{BB031861-5E9E-4671-AD13-92721BC1DE8B}" srcId="{1E12E7CF-B942-447A-888D-243BE3C756D3}" destId="{CEB2ACE8-B443-4EC2-91C5-5FF9A4C400F1}" srcOrd="1" destOrd="0" parTransId="{35685FDE-80D6-4BA4-BF0A-05D1DC5D3015}" sibTransId="{2AF0B389-A22B-4159-88FA-36D992EC4887}"/>
    <dgm:cxn modelId="{2A363F63-45F6-4A04-B0D3-827E88193FD9}" srcId="{1E12E7CF-B942-447A-888D-243BE3C756D3}" destId="{58456428-ACEA-4151-A62A-3864C44933CE}" srcOrd="0" destOrd="0" parTransId="{BB4F0161-4ED2-4A2D-90C5-1B1B4D8BDC1F}" sibTransId="{1957231C-445E-4B3A-A967-A4870AF0350A}"/>
    <dgm:cxn modelId="{BD688B75-0A82-40DD-9448-8F47C5E61584}" srcId="{1E12E7CF-B942-447A-888D-243BE3C756D3}" destId="{69679E8E-7F97-40E8-BB52-C6F454E181B6}" srcOrd="2" destOrd="0" parTransId="{AC5A1C70-2BA3-400C-A084-69E3E9399DB6}" sibTransId="{775AAB8F-AEF2-4140-B342-BCE690E28907}"/>
    <dgm:cxn modelId="{C6C65589-095F-45A0-A933-AF749E2C3072}" type="presOf" srcId="{69679E8E-7F97-40E8-BB52-C6F454E181B6}" destId="{3C8E00D3-8CD2-45E4-84AA-4A90DDFDA755}" srcOrd="0" destOrd="0" presId="urn:microsoft.com/office/officeart/2018/2/layout/IconVerticalSolidList"/>
    <dgm:cxn modelId="{5C00FF89-15CE-4356-8816-1BF1ABE290F8}" type="presOf" srcId="{CEB2ACE8-B443-4EC2-91C5-5FF9A4C400F1}" destId="{19071E68-74AD-4DFD-BBB2-85C0677C2357}" srcOrd="0" destOrd="0" presId="urn:microsoft.com/office/officeart/2018/2/layout/IconVerticalSolidList"/>
    <dgm:cxn modelId="{4AD7FFDF-DB24-4BF8-B8A5-B0996DDB3DBC}" type="presParOf" srcId="{91E20D1C-6C0C-4393-936C-74553A081387}" destId="{693567A6-56FE-499D-93EA-14AAA198619A}" srcOrd="0" destOrd="0" presId="urn:microsoft.com/office/officeart/2018/2/layout/IconVerticalSolidList"/>
    <dgm:cxn modelId="{0898723D-8A4F-4191-B981-9E10211E5D34}" type="presParOf" srcId="{693567A6-56FE-499D-93EA-14AAA198619A}" destId="{766BDF87-5170-450B-8598-2C391D3D9BDA}" srcOrd="0" destOrd="0" presId="urn:microsoft.com/office/officeart/2018/2/layout/IconVerticalSolidList"/>
    <dgm:cxn modelId="{0170A934-2A9D-48DF-8D0C-94F82F8FE212}" type="presParOf" srcId="{693567A6-56FE-499D-93EA-14AAA198619A}" destId="{928BFAC1-B4D8-4156-A3BD-38A2BB2A97AD}" srcOrd="1" destOrd="0" presId="urn:microsoft.com/office/officeart/2018/2/layout/IconVerticalSolidList"/>
    <dgm:cxn modelId="{50CE03E8-B173-4BFD-B195-AA182CE365D1}" type="presParOf" srcId="{693567A6-56FE-499D-93EA-14AAA198619A}" destId="{E7AFA6B1-6C06-4348-90E8-EEC7B50C9D75}" srcOrd="2" destOrd="0" presId="urn:microsoft.com/office/officeart/2018/2/layout/IconVerticalSolidList"/>
    <dgm:cxn modelId="{4FF706B7-EDF8-49E5-BB7A-0BDF9C5092D5}" type="presParOf" srcId="{693567A6-56FE-499D-93EA-14AAA198619A}" destId="{F95BCCF3-632E-4BC7-9B46-05105C5D70B3}" srcOrd="3" destOrd="0" presId="urn:microsoft.com/office/officeart/2018/2/layout/IconVerticalSolidList"/>
    <dgm:cxn modelId="{8837DCCE-647C-4945-B240-FAD14633EEE4}" type="presParOf" srcId="{91E20D1C-6C0C-4393-936C-74553A081387}" destId="{113B0C58-2CF3-4155-B165-F3008122ED3E}" srcOrd="1" destOrd="0" presId="urn:microsoft.com/office/officeart/2018/2/layout/IconVerticalSolidList"/>
    <dgm:cxn modelId="{1B408334-97A4-448C-AF71-E96BBDC70763}" type="presParOf" srcId="{91E20D1C-6C0C-4393-936C-74553A081387}" destId="{11021637-D4F7-4C0A-A43E-5618823508B9}" srcOrd="2" destOrd="0" presId="urn:microsoft.com/office/officeart/2018/2/layout/IconVerticalSolidList"/>
    <dgm:cxn modelId="{6CAADDD4-8C4A-441D-A338-B8E4CEDF12F8}" type="presParOf" srcId="{11021637-D4F7-4C0A-A43E-5618823508B9}" destId="{E0D0FE87-AA3D-487B-89F1-A73E0E6056D2}" srcOrd="0" destOrd="0" presId="urn:microsoft.com/office/officeart/2018/2/layout/IconVerticalSolidList"/>
    <dgm:cxn modelId="{2B9A9232-8808-41C5-87F1-C089424EDAFD}" type="presParOf" srcId="{11021637-D4F7-4C0A-A43E-5618823508B9}" destId="{03DC9369-0B2D-4844-BF53-12FCD33494BA}" srcOrd="1" destOrd="0" presId="urn:microsoft.com/office/officeart/2018/2/layout/IconVerticalSolidList"/>
    <dgm:cxn modelId="{07101949-2D09-482B-A9ED-877922B5CD08}" type="presParOf" srcId="{11021637-D4F7-4C0A-A43E-5618823508B9}" destId="{79B46D1A-CB58-4596-A884-A9684A676479}" srcOrd="2" destOrd="0" presId="urn:microsoft.com/office/officeart/2018/2/layout/IconVerticalSolidList"/>
    <dgm:cxn modelId="{A051CEA9-C46A-498E-9806-F671E048A3F0}" type="presParOf" srcId="{11021637-D4F7-4C0A-A43E-5618823508B9}" destId="{19071E68-74AD-4DFD-BBB2-85C0677C2357}" srcOrd="3" destOrd="0" presId="urn:microsoft.com/office/officeart/2018/2/layout/IconVerticalSolidList"/>
    <dgm:cxn modelId="{A0D1B546-3D7B-42C6-9C34-F55487E0A61A}" type="presParOf" srcId="{91E20D1C-6C0C-4393-936C-74553A081387}" destId="{A82F54D2-EE12-476F-8618-326F1B14A600}" srcOrd="3" destOrd="0" presId="urn:microsoft.com/office/officeart/2018/2/layout/IconVerticalSolidList"/>
    <dgm:cxn modelId="{EFEB27BD-14C5-42CF-B7F8-4470A7E88E98}" type="presParOf" srcId="{91E20D1C-6C0C-4393-936C-74553A081387}" destId="{034E7868-9EEA-4D80-B6EC-5712D37708A8}" srcOrd="4" destOrd="0" presId="urn:microsoft.com/office/officeart/2018/2/layout/IconVerticalSolidList"/>
    <dgm:cxn modelId="{ED7C7D6B-B54B-42BF-89E0-D6A0472160EB}" type="presParOf" srcId="{034E7868-9EEA-4D80-B6EC-5712D37708A8}" destId="{91F3C395-83DE-487D-B6C7-3DCF5E918AD6}" srcOrd="0" destOrd="0" presId="urn:microsoft.com/office/officeart/2018/2/layout/IconVerticalSolidList"/>
    <dgm:cxn modelId="{D7E87F21-2439-43E0-A2A8-D36A9E00B97A}" type="presParOf" srcId="{034E7868-9EEA-4D80-B6EC-5712D37708A8}" destId="{FF9EBA0D-9519-42F3-8469-3D4E1E1BEAEA}" srcOrd="1" destOrd="0" presId="urn:microsoft.com/office/officeart/2018/2/layout/IconVerticalSolidList"/>
    <dgm:cxn modelId="{5CDDAF70-45A2-4E39-85DC-B3AA4346EF06}" type="presParOf" srcId="{034E7868-9EEA-4D80-B6EC-5712D37708A8}" destId="{DD93F75A-BD82-4444-803D-EB4338D2603B}" srcOrd="2" destOrd="0" presId="urn:microsoft.com/office/officeart/2018/2/layout/IconVerticalSolidList"/>
    <dgm:cxn modelId="{9806741A-C98B-40E0-942E-49F478075DA5}" type="presParOf" srcId="{034E7868-9EEA-4D80-B6EC-5712D37708A8}" destId="{3C8E00D3-8CD2-45E4-84AA-4A90DDFDA75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5F85974-852D-420C-B888-F8920E64CBD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729916A-A448-459D-9D4F-A26E011D8EDE}">
      <dgm:prSet/>
      <dgm:spPr/>
      <dgm:t>
        <a:bodyPr/>
        <a:lstStyle/>
        <a:p>
          <a:r>
            <a:rPr lang="en-GB"/>
            <a:t>Power to publish. </a:t>
          </a:r>
          <a:endParaRPr lang="en-US"/>
        </a:p>
      </dgm:t>
    </dgm:pt>
    <dgm:pt modelId="{F975E3CC-8D0A-4C56-99C0-BE43A0966A73}" type="parTrans" cxnId="{2FFF1177-7A9D-46C1-9347-1722EE15CAA7}">
      <dgm:prSet/>
      <dgm:spPr/>
      <dgm:t>
        <a:bodyPr/>
        <a:lstStyle/>
        <a:p>
          <a:endParaRPr lang="en-US"/>
        </a:p>
      </dgm:t>
    </dgm:pt>
    <dgm:pt modelId="{7C8B672D-6900-4684-B27C-8E9CEFF87D03}" type="sibTrans" cxnId="{2FFF1177-7A9D-46C1-9347-1722EE15CAA7}">
      <dgm:prSet/>
      <dgm:spPr/>
      <dgm:t>
        <a:bodyPr/>
        <a:lstStyle/>
        <a:p>
          <a:endParaRPr lang="en-US"/>
        </a:p>
      </dgm:t>
    </dgm:pt>
    <dgm:pt modelId="{26FEC41E-2AA7-49B5-8EBB-B34D30E68467}">
      <dgm:prSet/>
      <dgm:spPr/>
      <dgm:t>
        <a:bodyPr/>
        <a:lstStyle/>
        <a:p>
          <a:r>
            <a:rPr lang="en-GB"/>
            <a:t>Publish the decision of the case. </a:t>
          </a:r>
          <a:endParaRPr lang="en-US"/>
        </a:p>
      </dgm:t>
    </dgm:pt>
    <dgm:pt modelId="{FA359809-49B7-4D8B-8338-4A2D18EC8780}" type="parTrans" cxnId="{423BCB33-B565-406A-B5FB-D2A1C32278FF}">
      <dgm:prSet/>
      <dgm:spPr/>
      <dgm:t>
        <a:bodyPr/>
        <a:lstStyle/>
        <a:p>
          <a:endParaRPr lang="en-US"/>
        </a:p>
      </dgm:t>
    </dgm:pt>
    <dgm:pt modelId="{E3FD17A5-7F37-4D98-A86D-C111A94381F8}" type="sibTrans" cxnId="{423BCB33-B565-406A-B5FB-D2A1C32278FF}">
      <dgm:prSet/>
      <dgm:spPr/>
      <dgm:t>
        <a:bodyPr/>
        <a:lstStyle/>
        <a:p>
          <a:endParaRPr lang="en-US"/>
        </a:p>
      </dgm:t>
    </dgm:pt>
    <dgm:pt modelId="{AA605604-D4DE-464D-B93D-0A4221E42ED4}">
      <dgm:prSet/>
      <dgm:spPr/>
      <dgm:t>
        <a:bodyPr/>
        <a:lstStyle/>
        <a:p>
          <a:r>
            <a:rPr lang="en-GB"/>
            <a:t>If the claimant wins the case. </a:t>
          </a:r>
          <a:endParaRPr lang="en-US"/>
        </a:p>
      </dgm:t>
    </dgm:pt>
    <dgm:pt modelId="{23BD7C8D-20D5-4557-A51B-62507CEC2304}" type="parTrans" cxnId="{EE0FFADA-90E7-4D13-A5E1-02E100C0C343}">
      <dgm:prSet/>
      <dgm:spPr/>
      <dgm:t>
        <a:bodyPr/>
        <a:lstStyle/>
        <a:p>
          <a:endParaRPr lang="en-US"/>
        </a:p>
      </dgm:t>
    </dgm:pt>
    <dgm:pt modelId="{AB500345-179A-4B3A-8320-CD704EF6DFD2}" type="sibTrans" cxnId="{EE0FFADA-90E7-4D13-A5E1-02E100C0C343}">
      <dgm:prSet/>
      <dgm:spPr/>
      <dgm:t>
        <a:bodyPr/>
        <a:lstStyle/>
        <a:p>
          <a:endParaRPr lang="en-US"/>
        </a:p>
      </dgm:t>
    </dgm:pt>
    <dgm:pt modelId="{7C64E75A-0A06-44CE-A27A-0AD1B516A76A}" type="pres">
      <dgm:prSet presAssocID="{D5F85974-852D-420C-B888-F8920E64CBD5}" presName="root" presStyleCnt="0">
        <dgm:presLayoutVars>
          <dgm:dir/>
          <dgm:resizeHandles val="exact"/>
        </dgm:presLayoutVars>
      </dgm:prSet>
      <dgm:spPr/>
    </dgm:pt>
    <dgm:pt modelId="{BBB2D4E1-C187-4018-95F4-F32C2E419F9D}" type="pres">
      <dgm:prSet presAssocID="{0729916A-A448-459D-9D4F-A26E011D8EDE}" presName="compNode" presStyleCnt="0"/>
      <dgm:spPr/>
    </dgm:pt>
    <dgm:pt modelId="{EF4DE05B-DCE1-4AE1-92CA-4A969A5EAAC0}" type="pres">
      <dgm:prSet presAssocID="{0729916A-A448-459D-9D4F-A26E011D8EDE}" presName="bgRect" presStyleLbl="bgShp" presStyleIdx="0" presStyleCnt="3"/>
      <dgm:spPr/>
    </dgm:pt>
    <dgm:pt modelId="{A4B073B0-1E10-467B-9E20-4AE57BD137F1}" type="pres">
      <dgm:prSet presAssocID="{0729916A-A448-459D-9D4F-A26E011D8ED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ower"/>
        </a:ext>
      </dgm:extLst>
    </dgm:pt>
    <dgm:pt modelId="{4CCF7733-821E-4A48-AE85-6C7E36065155}" type="pres">
      <dgm:prSet presAssocID="{0729916A-A448-459D-9D4F-A26E011D8EDE}" presName="spaceRect" presStyleCnt="0"/>
      <dgm:spPr/>
    </dgm:pt>
    <dgm:pt modelId="{5BC2F2DD-7829-41C7-9650-16DC7F712AAE}" type="pres">
      <dgm:prSet presAssocID="{0729916A-A448-459D-9D4F-A26E011D8EDE}" presName="parTx" presStyleLbl="revTx" presStyleIdx="0" presStyleCnt="3">
        <dgm:presLayoutVars>
          <dgm:chMax val="0"/>
          <dgm:chPref val="0"/>
        </dgm:presLayoutVars>
      </dgm:prSet>
      <dgm:spPr/>
    </dgm:pt>
    <dgm:pt modelId="{C4E51E66-93CC-4F05-A523-2D0F964F892E}" type="pres">
      <dgm:prSet presAssocID="{7C8B672D-6900-4684-B27C-8E9CEFF87D03}" presName="sibTrans" presStyleCnt="0"/>
      <dgm:spPr/>
    </dgm:pt>
    <dgm:pt modelId="{3106FD84-9B53-4EF5-A48D-ABC8E3D7A407}" type="pres">
      <dgm:prSet presAssocID="{26FEC41E-2AA7-49B5-8EBB-B34D30E68467}" presName="compNode" presStyleCnt="0"/>
      <dgm:spPr/>
    </dgm:pt>
    <dgm:pt modelId="{5D41991F-45ED-45EF-8BB4-DE4A056F6236}" type="pres">
      <dgm:prSet presAssocID="{26FEC41E-2AA7-49B5-8EBB-B34D30E68467}" presName="bgRect" presStyleLbl="bgShp" presStyleIdx="1" presStyleCnt="3"/>
      <dgm:spPr/>
    </dgm:pt>
    <dgm:pt modelId="{4576E51D-A827-44CF-A338-E9D12FE59844}" type="pres">
      <dgm:prSet presAssocID="{26FEC41E-2AA7-49B5-8EBB-B34D30E6846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5249089F-7A84-4D63-B7F6-3D0B46A75D8C}" type="pres">
      <dgm:prSet presAssocID="{26FEC41E-2AA7-49B5-8EBB-B34D30E68467}" presName="spaceRect" presStyleCnt="0"/>
      <dgm:spPr/>
    </dgm:pt>
    <dgm:pt modelId="{F1F251C9-C021-4E61-A4CD-D131C02BE31A}" type="pres">
      <dgm:prSet presAssocID="{26FEC41E-2AA7-49B5-8EBB-B34D30E68467}" presName="parTx" presStyleLbl="revTx" presStyleIdx="1" presStyleCnt="3">
        <dgm:presLayoutVars>
          <dgm:chMax val="0"/>
          <dgm:chPref val="0"/>
        </dgm:presLayoutVars>
      </dgm:prSet>
      <dgm:spPr/>
    </dgm:pt>
    <dgm:pt modelId="{58DD270C-D095-4FFF-86A8-F738A44E54BB}" type="pres">
      <dgm:prSet presAssocID="{E3FD17A5-7F37-4D98-A86D-C111A94381F8}" presName="sibTrans" presStyleCnt="0"/>
      <dgm:spPr/>
    </dgm:pt>
    <dgm:pt modelId="{9D371833-29E3-444B-AB48-3514F88325FF}" type="pres">
      <dgm:prSet presAssocID="{AA605604-D4DE-464D-B93D-0A4221E42ED4}" presName="compNode" presStyleCnt="0"/>
      <dgm:spPr/>
    </dgm:pt>
    <dgm:pt modelId="{F8837767-4134-4A74-B2C4-8F379CF60838}" type="pres">
      <dgm:prSet presAssocID="{AA605604-D4DE-464D-B93D-0A4221E42ED4}" presName="bgRect" presStyleLbl="bgShp" presStyleIdx="2" presStyleCnt="3"/>
      <dgm:spPr/>
    </dgm:pt>
    <dgm:pt modelId="{808B2C3F-30F5-4951-9CAB-DB14B8C49688}" type="pres">
      <dgm:prSet presAssocID="{AA605604-D4DE-464D-B93D-0A4221E42ED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vel"/>
        </a:ext>
      </dgm:extLst>
    </dgm:pt>
    <dgm:pt modelId="{F4627F7B-FAEE-47EE-9976-D07E27A8D87F}" type="pres">
      <dgm:prSet presAssocID="{AA605604-D4DE-464D-B93D-0A4221E42ED4}" presName="spaceRect" presStyleCnt="0"/>
      <dgm:spPr/>
    </dgm:pt>
    <dgm:pt modelId="{40D56305-9E74-43A0-B7BA-6E40DBA90C60}" type="pres">
      <dgm:prSet presAssocID="{AA605604-D4DE-464D-B93D-0A4221E42ED4}" presName="parTx" presStyleLbl="revTx" presStyleIdx="2" presStyleCnt="3">
        <dgm:presLayoutVars>
          <dgm:chMax val="0"/>
          <dgm:chPref val="0"/>
        </dgm:presLayoutVars>
      </dgm:prSet>
      <dgm:spPr/>
    </dgm:pt>
  </dgm:ptLst>
  <dgm:cxnLst>
    <dgm:cxn modelId="{2CADBB02-568F-4815-8448-574CE95ECDFD}" type="presOf" srcId="{26FEC41E-2AA7-49B5-8EBB-B34D30E68467}" destId="{F1F251C9-C021-4E61-A4CD-D131C02BE31A}" srcOrd="0" destOrd="0" presId="urn:microsoft.com/office/officeart/2018/2/layout/IconVerticalSolidList"/>
    <dgm:cxn modelId="{423BCB33-B565-406A-B5FB-D2A1C32278FF}" srcId="{D5F85974-852D-420C-B888-F8920E64CBD5}" destId="{26FEC41E-2AA7-49B5-8EBB-B34D30E68467}" srcOrd="1" destOrd="0" parTransId="{FA359809-49B7-4D8B-8338-4A2D18EC8780}" sibTransId="{E3FD17A5-7F37-4D98-A86D-C111A94381F8}"/>
    <dgm:cxn modelId="{AFD6CB3A-C4B9-442F-92AA-9DC8EDF30525}" type="presOf" srcId="{D5F85974-852D-420C-B888-F8920E64CBD5}" destId="{7C64E75A-0A06-44CE-A27A-0AD1B516A76A}" srcOrd="0" destOrd="0" presId="urn:microsoft.com/office/officeart/2018/2/layout/IconVerticalSolidList"/>
    <dgm:cxn modelId="{BCC7C151-C48D-4854-8BC3-5489DB125957}" type="presOf" srcId="{0729916A-A448-459D-9D4F-A26E011D8EDE}" destId="{5BC2F2DD-7829-41C7-9650-16DC7F712AAE}" srcOrd="0" destOrd="0" presId="urn:microsoft.com/office/officeart/2018/2/layout/IconVerticalSolidList"/>
    <dgm:cxn modelId="{2FFF1177-7A9D-46C1-9347-1722EE15CAA7}" srcId="{D5F85974-852D-420C-B888-F8920E64CBD5}" destId="{0729916A-A448-459D-9D4F-A26E011D8EDE}" srcOrd="0" destOrd="0" parTransId="{F975E3CC-8D0A-4C56-99C0-BE43A0966A73}" sibTransId="{7C8B672D-6900-4684-B27C-8E9CEFF87D03}"/>
    <dgm:cxn modelId="{01AC29DA-58BB-4192-B06E-AD29FB5F316F}" type="presOf" srcId="{AA605604-D4DE-464D-B93D-0A4221E42ED4}" destId="{40D56305-9E74-43A0-B7BA-6E40DBA90C60}" srcOrd="0" destOrd="0" presId="urn:microsoft.com/office/officeart/2018/2/layout/IconVerticalSolidList"/>
    <dgm:cxn modelId="{EE0FFADA-90E7-4D13-A5E1-02E100C0C343}" srcId="{D5F85974-852D-420C-B888-F8920E64CBD5}" destId="{AA605604-D4DE-464D-B93D-0A4221E42ED4}" srcOrd="2" destOrd="0" parTransId="{23BD7C8D-20D5-4557-A51B-62507CEC2304}" sibTransId="{AB500345-179A-4B3A-8320-CD704EF6DFD2}"/>
    <dgm:cxn modelId="{8BE1BA77-6074-4DEA-95B2-6E7C1551D598}" type="presParOf" srcId="{7C64E75A-0A06-44CE-A27A-0AD1B516A76A}" destId="{BBB2D4E1-C187-4018-95F4-F32C2E419F9D}" srcOrd="0" destOrd="0" presId="urn:microsoft.com/office/officeart/2018/2/layout/IconVerticalSolidList"/>
    <dgm:cxn modelId="{08D6E16C-F5E0-40F4-A2DE-4BCE53B842CA}" type="presParOf" srcId="{BBB2D4E1-C187-4018-95F4-F32C2E419F9D}" destId="{EF4DE05B-DCE1-4AE1-92CA-4A969A5EAAC0}" srcOrd="0" destOrd="0" presId="urn:microsoft.com/office/officeart/2018/2/layout/IconVerticalSolidList"/>
    <dgm:cxn modelId="{41BAB161-C2A3-4036-9D63-A849853911EA}" type="presParOf" srcId="{BBB2D4E1-C187-4018-95F4-F32C2E419F9D}" destId="{A4B073B0-1E10-467B-9E20-4AE57BD137F1}" srcOrd="1" destOrd="0" presId="urn:microsoft.com/office/officeart/2018/2/layout/IconVerticalSolidList"/>
    <dgm:cxn modelId="{941B1833-EDCD-48CC-9222-645FBB6598F7}" type="presParOf" srcId="{BBB2D4E1-C187-4018-95F4-F32C2E419F9D}" destId="{4CCF7733-821E-4A48-AE85-6C7E36065155}" srcOrd="2" destOrd="0" presId="urn:microsoft.com/office/officeart/2018/2/layout/IconVerticalSolidList"/>
    <dgm:cxn modelId="{60A58F92-6349-41B1-A7C0-D6A6FDF8B39D}" type="presParOf" srcId="{BBB2D4E1-C187-4018-95F4-F32C2E419F9D}" destId="{5BC2F2DD-7829-41C7-9650-16DC7F712AAE}" srcOrd="3" destOrd="0" presId="urn:microsoft.com/office/officeart/2018/2/layout/IconVerticalSolidList"/>
    <dgm:cxn modelId="{BA0C8741-7000-4E9C-9A99-ABE23ECA9C4D}" type="presParOf" srcId="{7C64E75A-0A06-44CE-A27A-0AD1B516A76A}" destId="{C4E51E66-93CC-4F05-A523-2D0F964F892E}" srcOrd="1" destOrd="0" presId="urn:microsoft.com/office/officeart/2018/2/layout/IconVerticalSolidList"/>
    <dgm:cxn modelId="{CE088136-55E6-4C9B-B3C2-1E6CA195C9D7}" type="presParOf" srcId="{7C64E75A-0A06-44CE-A27A-0AD1B516A76A}" destId="{3106FD84-9B53-4EF5-A48D-ABC8E3D7A407}" srcOrd="2" destOrd="0" presId="urn:microsoft.com/office/officeart/2018/2/layout/IconVerticalSolidList"/>
    <dgm:cxn modelId="{7BC348EE-CC0B-4D9E-B0EC-5B69E31E27E9}" type="presParOf" srcId="{3106FD84-9B53-4EF5-A48D-ABC8E3D7A407}" destId="{5D41991F-45ED-45EF-8BB4-DE4A056F6236}" srcOrd="0" destOrd="0" presId="urn:microsoft.com/office/officeart/2018/2/layout/IconVerticalSolidList"/>
    <dgm:cxn modelId="{563A4C13-2331-4F04-95D9-9207729CA584}" type="presParOf" srcId="{3106FD84-9B53-4EF5-A48D-ABC8E3D7A407}" destId="{4576E51D-A827-44CF-A338-E9D12FE59844}" srcOrd="1" destOrd="0" presId="urn:microsoft.com/office/officeart/2018/2/layout/IconVerticalSolidList"/>
    <dgm:cxn modelId="{19C317F9-34A7-4F5E-8B18-116B69E5F0C0}" type="presParOf" srcId="{3106FD84-9B53-4EF5-A48D-ABC8E3D7A407}" destId="{5249089F-7A84-4D63-B7F6-3D0B46A75D8C}" srcOrd="2" destOrd="0" presId="urn:microsoft.com/office/officeart/2018/2/layout/IconVerticalSolidList"/>
    <dgm:cxn modelId="{C0B58AEF-8973-4C96-9047-9CCE4575A1B3}" type="presParOf" srcId="{3106FD84-9B53-4EF5-A48D-ABC8E3D7A407}" destId="{F1F251C9-C021-4E61-A4CD-D131C02BE31A}" srcOrd="3" destOrd="0" presId="urn:microsoft.com/office/officeart/2018/2/layout/IconVerticalSolidList"/>
    <dgm:cxn modelId="{C19B9062-FE28-4EF7-8391-91B3025FE5C9}" type="presParOf" srcId="{7C64E75A-0A06-44CE-A27A-0AD1B516A76A}" destId="{58DD270C-D095-4FFF-86A8-F738A44E54BB}" srcOrd="3" destOrd="0" presId="urn:microsoft.com/office/officeart/2018/2/layout/IconVerticalSolidList"/>
    <dgm:cxn modelId="{07DFAA8B-CBC9-4575-8122-ACDEDA485B25}" type="presParOf" srcId="{7C64E75A-0A06-44CE-A27A-0AD1B516A76A}" destId="{9D371833-29E3-444B-AB48-3514F88325FF}" srcOrd="4" destOrd="0" presId="urn:microsoft.com/office/officeart/2018/2/layout/IconVerticalSolidList"/>
    <dgm:cxn modelId="{7FB69C45-2754-46E6-9207-BADAF499B222}" type="presParOf" srcId="{9D371833-29E3-444B-AB48-3514F88325FF}" destId="{F8837767-4134-4A74-B2C4-8F379CF60838}" srcOrd="0" destOrd="0" presId="urn:microsoft.com/office/officeart/2018/2/layout/IconVerticalSolidList"/>
    <dgm:cxn modelId="{779BA823-787F-42CD-9C11-26B1877E78BA}" type="presParOf" srcId="{9D371833-29E3-444B-AB48-3514F88325FF}" destId="{808B2C3F-30F5-4951-9CAB-DB14B8C49688}" srcOrd="1" destOrd="0" presId="urn:microsoft.com/office/officeart/2018/2/layout/IconVerticalSolidList"/>
    <dgm:cxn modelId="{38CB5C46-49CD-43BA-857D-7C3853D60D8C}" type="presParOf" srcId="{9D371833-29E3-444B-AB48-3514F88325FF}" destId="{F4627F7B-FAEE-47EE-9976-D07E27A8D87F}" srcOrd="2" destOrd="0" presId="urn:microsoft.com/office/officeart/2018/2/layout/IconVerticalSolidList"/>
    <dgm:cxn modelId="{57F8D882-DB5F-4603-BBA5-844C948432EC}" type="presParOf" srcId="{9D371833-29E3-444B-AB48-3514F88325FF}" destId="{40D56305-9E74-43A0-B7BA-6E40DBA90C6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D369949-F0C3-4445-B4EF-4D4FEDA5C0CF}"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BFC2095C-CE3E-45E2-82C3-EEA64519FB28}">
      <dgm:prSet/>
      <dgm:spPr/>
      <dgm:t>
        <a:bodyPr/>
        <a:lstStyle/>
        <a:p>
          <a:r>
            <a:rPr lang="en-GB" dirty="0"/>
            <a:t>If the article does not name someone, can there be an assumption. </a:t>
          </a:r>
          <a:endParaRPr lang="en-US" dirty="0"/>
        </a:p>
      </dgm:t>
    </dgm:pt>
    <dgm:pt modelId="{3C8CECB1-4C81-4BA0-99F1-ABBE06C6270C}" type="parTrans" cxnId="{49C641BF-625A-4AC3-8C5A-1BA3286950BC}">
      <dgm:prSet/>
      <dgm:spPr/>
      <dgm:t>
        <a:bodyPr/>
        <a:lstStyle/>
        <a:p>
          <a:endParaRPr lang="en-US"/>
        </a:p>
      </dgm:t>
    </dgm:pt>
    <dgm:pt modelId="{8FF96D6A-DB2C-4724-8B99-1312C6C2AD0C}" type="sibTrans" cxnId="{49C641BF-625A-4AC3-8C5A-1BA3286950BC}">
      <dgm:prSet/>
      <dgm:spPr/>
      <dgm:t>
        <a:bodyPr/>
        <a:lstStyle/>
        <a:p>
          <a:endParaRPr lang="en-US"/>
        </a:p>
      </dgm:t>
    </dgm:pt>
    <dgm:pt modelId="{BC155A8A-AB72-49BA-BF63-D3B121579156}">
      <dgm:prSet/>
      <dgm:spPr/>
      <dgm:t>
        <a:bodyPr/>
        <a:lstStyle/>
        <a:p>
          <a:r>
            <a:rPr lang="en-GB"/>
            <a:t>Have to have facts before bringing a claim for defamation. </a:t>
          </a:r>
          <a:endParaRPr lang="en-US"/>
        </a:p>
      </dgm:t>
    </dgm:pt>
    <dgm:pt modelId="{2B659E1C-3B78-4253-A8CF-A0185956395B}" type="parTrans" cxnId="{3EF70528-161F-4B86-99E5-32D783E0CA23}">
      <dgm:prSet/>
      <dgm:spPr/>
      <dgm:t>
        <a:bodyPr/>
        <a:lstStyle/>
        <a:p>
          <a:endParaRPr lang="en-US"/>
        </a:p>
      </dgm:t>
    </dgm:pt>
    <dgm:pt modelId="{F452928A-6AC9-455C-81CF-2BAF3EF7D682}" type="sibTrans" cxnId="{3EF70528-161F-4B86-99E5-32D783E0CA23}">
      <dgm:prSet/>
      <dgm:spPr/>
      <dgm:t>
        <a:bodyPr/>
        <a:lstStyle/>
        <a:p>
          <a:endParaRPr lang="en-US"/>
        </a:p>
      </dgm:t>
    </dgm:pt>
    <dgm:pt modelId="{E0AD9326-256E-411C-9C2B-8E515D16917D}">
      <dgm:prSet/>
      <dgm:spPr/>
      <dgm:t>
        <a:bodyPr/>
        <a:lstStyle/>
        <a:p>
          <a:r>
            <a:rPr lang="en-GB"/>
            <a:t>Tolley v Fry and Son [1931] AC 333 – Golf, Chocolates, inuuendo. </a:t>
          </a:r>
          <a:endParaRPr lang="en-US"/>
        </a:p>
      </dgm:t>
    </dgm:pt>
    <dgm:pt modelId="{81495F2C-064F-490F-BE2A-4F322D621DEC}" type="parTrans" cxnId="{799E0D95-2F1B-4ED0-832B-299866D52F56}">
      <dgm:prSet/>
      <dgm:spPr/>
      <dgm:t>
        <a:bodyPr/>
        <a:lstStyle/>
        <a:p>
          <a:endParaRPr lang="en-US"/>
        </a:p>
      </dgm:t>
    </dgm:pt>
    <dgm:pt modelId="{2B48E8E6-3A12-4833-BF26-17E8DE696CF1}" type="sibTrans" cxnId="{799E0D95-2F1B-4ED0-832B-299866D52F56}">
      <dgm:prSet/>
      <dgm:spPr/>
      <dgm:t>
        <a:bodyPr/>
        <a:lstStyle/>
        <a:p>
          <a:endParaRPr lang="en-US"/>
        </a:p>
      </dgm:t>
    </dgm:pt>
    <dgm:pt modelId="{D04F1FC4-1D9B-4451-BDED-B17873D2A703}" type="pres">
      <dgm:prSet presAssocID="{DD369949-F0C3-4445-B4EF-4D4FEDA5C0CF}" presName="vert0" presStyleCnt="0">
        <dgm:presLayoutVars>
          <dgm:dir/>
          <dgm:animOne val="branch"/>
          <dgm:animLvl val="lvl"/>
        </dgm:presLayoutVars>
      </dgm:prSet>
      <dgm:spPr/>
    </dgm:pt>
    <dgm:pt modelId="{551F0991-63A8-48A2-8493-9794EC41F47F}" type="pres">
      <dgm:prSet presAssocID="{BFC2095C-CE3E-45E2-82C3-EEA64519FB28}" presName="thickLine" presStyleLbl="alignNode1" presStyleIdx="0" presStyleCnt="3"/>
      <dgm:spPr/>
    </dgm:pt>
    <dgm:pt modelId="{5B281E82-EECB-4A9E-9F63-2C01CCBEEB9C}" type="pres">
      <dgm:prSet presAssocID="{BFC2095C-CE3E-45E2-82C3-EEA64519FB28}" presName="horz1" presStyleCnt="0"/>
      <dgm:spPr/>
    </dgm:pt>
    <dgm:pt modelId="{B6A2CE25-4F00-4F61-83D8-702B09FF7CEB}" type="pres">
      <dgm:prSet presAssocID="{BFC2095C-CE3E-45E2-82C3-EEA64519FB28}" presName="tx1" presStyleLbl="revTx" presStyleIdx="0" presStyleCnt="3"/>
      <dgm:spPr/>
    </dgm:pt>
    <dgm:pt modelId="{5E45C2A2-61FE-4E68-9CD2-6B496F87BD2F}" type="pres">
      <dgm:prSet presAssocID="{BFC2095C-CE3E-45E2-82C3-EEA64519FB28}" presName="vert1" presStyleCnt="0"/>
      <dgm:spPr/>
    </dgm:pt>
    <dgm:pt modelId="{9A2D6B9B-A467-446E-9DCF-96AA7EF5BC0F}" type="pres">
      <dgm:prSet presAssocID="{BC155A8A-AB72-49BA-BF63-D3B121579156}" presName="thickLine" presStyleLbl="alignNode1" presStyleIdx="1" presStyleCnt="3"/>
      <dgm:spPr/>
    </dgm:pt>
    <dgm:pt modelId="{CE2C06F2-45A5-4208-9EF6-DB8116988803}" type="pres">
      <dgm:prSet presAssocID="{BC155A8A-AB72-49BA-BF63-D3B121579156}" presName="horz1" presStyleCnt="0"/>
      <dgm:spPr/>
    </dgm:pt>
    <dgm:pt modelId="{F1A6AD6B-585C-46A5-A47C-B46457184B35}" type="pres">
      <dgm:prSet presAssocID="{BC155A8A-AB72-49BA-BF63-D3B121579156}" presName="tx1" presStyleLbl="revTx" presStyleIdx="1" presStyleCnt="3"/>
      <dgm:spPr/>
    </dgm:pt>
    <dgm:pt modelId="{5B052B69-0ACF-41BB-B2B4-80E777121FA6}" type="pres">
      <dgm:prSet presAssocID="{BC155A8A-AB72-49BA-BF63-D3B121579156}" presName="vert1" presStyleCnt="0"/>
      <dgm:spPr/>
    </dgm:pt>
    <dgm:pt modelId="{778DCCEB-30F3-4E0B-92FC-033272469FFD}" type="pres">
      <dgm:prSet presAssocID="{E0AD9326-256E-411C-9C2B-8E515D16917D}" presName="thickLine" presStyleLbl="alignNode1" presStyleIdx="2" presStyleCnt="3"/>
      <dgm:spPr/>
    </dgm:pt>
    <dgm:pt modelId="{561A036F-E482-43F6-820A-D309C8F88595}" type="pres">
      <dgm:prSet presAssocID="{E0AD9326-256E-411C-9C2B-8E515D16917D}" presName="horz1" presStyleCnt="0"/>
      <dgm:spPr/>
    </dgm:pt>
    <dgm:pt modelId="{A1B98E22-DADE-485D-8367-DC82EAC51145}" type="pres">
      <dgm:prSet presAssocID="{E0AD9326-256E-411C-9C2B-8E515D16917D}" presName="tx1" presStyleLbl="revTx" presStyleIdx="2" presStyleCnt="3"/>
      <dgm:spPr/>
    </dgm:pt>
    <dgm:pt modelId="{596EAA0F-D2AF-4332-A18F-5009F7D1FEB5}" type="pres">
      <dgm:prSet presAssocID="{E0AD9326-256E-411C-9C2B-8E515D16917D}" presName="vert1" presStyleCnt="0"/>
      <dgm:spPr/>
    </dgm:pt>
  </dgm:ptLst>
  <dgm:cxnLst>
    <dgm:cxn modelId="{0CF76615-702F-4D35-BBA6-E581ED1A3CE9}" type="presOf" srcId="{DD369949-F0C3-4445-B4EF-4D4FEDA5C0CF}" destId="{D04F1FC4-1D9B-4451-BDED-B17873D2A703}" srcOrd="0" destOrd="0" presId="urn:microsoft.com/office/officeart/2008/layout/LinedList"/>
    <dgm:cxn modelId="{C5A77C15-D849-4648-85E0-284E8CE2F137}" type="presOf" srcId="{E0AD9326-256E-411C-9C2B-8E515D16917D}" destId="{A1B98E22-DADE-485D-8367-DC82EAC51145}" srcOrd="0" destOrd="0" presId="urn:microsoft.com/office/officeart/2008/layout/LinedList"/>
    <dgm:cxn modelId="{0A254B21-2E3A-4712-971A-FDEDF6716DBF}" type="presOf" srcId="{BFC2095C-CE3E-45E2-82C3-EEA64519FB28}" destId="{B6A2CE25-4F00-4F61-83D8-702B09FF7CEB}" srcOrd="0" destOrd="0" presId="urn:microsoft.com/office/officeart/2008/layout/LinedList"/>
    <dgm:cxn modelId="{3EF70528-161F-4B86-99E5-32D783E0CA23}" srcId="{DD369949-F0C3-4445-B4EF-4D4FEDA5C0CF}" destId="{BC155A8A-AB72-49BA-BF63-D3B121579156}" srcOrd="1" destOrd="0" parTransId="{2B659E1C-3B78-4253-A8CF-A0185956395B}" sibTransId="{F452928A-6AC9-455C-81CF-2BAF3EF7D682}"/>
    <dgm:cxn modelId="{799E0D95-2F1B-4ED0-832B-299866D52F56}" srcId="{DD369949-F0C3-4445-B4EF-4D4FEDA5C0CF}" destId="{E0AD9326-256E-411C-9C2B-8E515D16917D}" srcOrd="2" destOrd="0" parTransId="{81495F2C-064F-490F-BE2A-4F322D621DEC}" sibTransId="{2B48E8E6-3A12-4833-BF26-17E8DE696CF1}"/>
    <dgm:cxn modelId="{38ED59A8-6C9B-48D2-9F80-184DBB9E44C7}" type="presOf" srcId="{BC155A8A-AB72-49BA-BF63-D3B121579156}" destId="{F1A6AD6B-585C-46A5-A47C-B46457184B35}" srcOrd="0" destOrd="0" presId="urn:microsoft.com/office/officeart/2008/layout/LinedList"/>
    <dgm:cxn modelId="{49C641BF-625A-4AC3-8C5A-1BA3286950BC}" srcId="{DD369949-F0C3-4445-B4EF-4D4FEDA5C0CF}" destId="{BFC2095C-CE3E-45E2-82C3-EEA64519FB28}" srcOrd="0" destOrd="0" parTransId="{3C8CECB1-4C81-4BA0-99F1-ABBE06C6270C}" sibTransId="{8FF96D6A-DB2C-4724-8B99-1312C6C2AD0C}"/>
    <dgm:cxn modelId="{6D5038F5-925F-4B3A-9ABD-EC7C61171D91}" type="presParOf" srcId="{D04F1FC4-1D9B-4451-BDED-B17873D2A703}" destId="{551F0991-63A8-48A2-8493-9794EC41F47F}" srcOrd="0" destOrd="0" presId="urn:microsoft.com/office/officeart/2008/layout/LinedList"/>
    <dgm:cxn modelId="{AAD73F3E-C245-454F-898F-8FB61972F0D0}" type="presParOf" srcId="{D04F1FC4-1D9B-4451-BDED-B17873D2A703}" destId="{5B281E82-EECB-4A9E-9F63-2C01CCBEEB9C}" srcOrd="1" destOrd="0" presId="urn:microsoft.com/office/officeart/2008/layout/LinedList"/>
    <dgm:cxn modelId="{AD893428-EFE9-47DE-A59D-98AE8DF0CD0E}" type="presParOf" srcId="{5B281E82-EECB-4A9E-9F63-2C01CCBEEB9C}" destId="{B6A2CE25-4F00-4F61-83D8-702B09FF7CEB}" srcOrd="0" destOrd="0" presId="urn:microsoft.com/office/officeart/2008/layout/LinedList"/>
    <dgm:cxn modelId="{2D7B5FF3-738D-4FD9-80E4-4B1669F3C013}" type="presParOf" srcId="{5B281E82-EECB-4A9E-9F63-2C01CCBEEB9C}" destId="{5E45C2A2-61FE-4E68-9CD2-6B496F87BD2F}" srcOrd="1" destOrd="0" presId="urn:microsoft.com/office/officeart/2008/layout/LinedList"/>
    <dgm:cxn modelId="{8102E2A8-6E4C-4475-9A4F-F96AE2E73B4E}" type="presParOf" srcId="{D04F1FC4-1D9B-4451-BDED-B17873D2A703}" destId="{9A2D6B9B-A467-446E-9DCF-96AA7EF5BC0F}" srcOrd="2" destOrd="0" presId="urn:microsoft.com/office/officeart/2008/layout/LinedList"/>
    <dgm:cxn modelId="{ADA569B9-7C45-416D-B2F3-8337360E5301}" type="presParOf" srcId="{D04F1FC4-1D9B-4451-BDED-B17873D2A703}" destId="{CE2C06F2-45A5-4208-9EF6-DB8116988803}" srcOrd="3" destOrd="0" presId="urn:microsoft.com/office/officeart/2008/layout/LinedList"/>
    <dgm:cxn modelId="{550F30F2-2F67-45DE-8199-5F7BD0B26DA9}" type="presParOf" srcId="{CE2C06F2-45A5-4208-9EF6-DB8116988803}" destId="{F1A6AD6B-585C-46A5-A47C-B46457184B35}" srcOrd="0" destOrd="0" presId="urn:microsoft.com/office/officeart/2008/layout/LinedList"/>
    <dgm:cxn modelId="{78324782-ADF8-4AF0-844E-289D3B7CFAA7}" type="presParOf" srcId="{CE2C06F2-45A5-4208-9EF6-DB8116988803}" destId="{5B052B69-0ACF-41BB-B2B4-80E777121FA6}" srcOrd="1" destOrd="0" presId="urn:microsoft.com/office/officeart/2008/layout/LinedList"/>
    <dgm:cxn modelId="{12F1E15C-6812-4748-AC96-4DC58A258775}" type="presParOf" srcId="{D04F1FC4-1D9B-4451-BDED-B17873D2A703}" destId="{778DCCEB-30F3-4E0B-92FC-033272469FFD}" srcOrd="4" destOrd="0" presId="urn:microsoft.com/office/officeart/2008/layout/LinedList"/>
    <dgm:cxn modelId="{09A54632-358C-40FC-88C9-88F7D69CA9CC}" type="presParOf" srcId="{D04F1FC4-1D9B-4451-BDED-B17873D2A703}" destId="{561A036F-E482-43F6-820A-D309C8F88595}" srcOrd="5" destOrd="0" presId="urn:microsoft.com/office/officeart/2008/layout/LinedList"/>
    <dgm:cxn modelId="{F1FCCB13-F388-45A0-8AA7-F55D468C4F78}" type="presParOf" srcId="{561A036F-E482-43F6-820A-D309C8F88595}" destId="{A1B98E22-DADE-485D-8367-DC82EAC51145}" srcOrd="0" destOrd="0" presId="urn:microsoft.com/office/officeart/2008/layout/LinedList"/>
    <dgm:cxn modelId="{2C9D7B1B-6750-44FC-9A77-AD41DC412E1E}" type="presParOf" srcId="{561A036F-E482-43F6-820A-D309C8F88595}" destId="{596EAA0F-D2AF-4332-A18F-5009F7D1FEB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A078ECE-B909-4379-9631-1A98E9ACF577}"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1CFE044B-A3DE-4D18-9145-0E3371CFF522}">
      <dgm:prSet/>
      <dgm:spPr/>
      <dgm:t>
        <a:bodyPr/>
        <a:lstStyle/>
        <a:p>
          <a:r>
            <a:rPr lang="en-GB"/>
            <a:t>A lot of case for defamation are not brought because of the cost of bringing a case. </a:t>
          </a:r>
          <a:endParaRPr lang="en-US"/>
        </a:p>
      </dgm:t>
    </dgm:pt>
    <dgm:pt modelId="{F95637AF-F2F0-46AE-8D11-0E629254CDA5}" type="parTrans" cxnId="{A5DC760E-F109-4FA1-BD01-47CD031F69D4}">
      <dgm:prSet/>
      <dgm:spPr/>
      <dgm:t>
        <a:bodyPr/>
        <a:lstStyle/>
        <a:p>
          <a:endParaRPr lang="en-US"/>
        </a:p>
      </dgm:t>
    </dgm:pt>
    <dgm:pt modelId="{A63C630E-E871-432D-9DDB-E8CE84957DB3}" type="sibTrans" cxnId="{A5DC760E-F109-4FA1-BD01-47CD031F69D4}">
      <dgm:prSet/>
      <dgm:spPr/>
      <dgm:t>
        <a:bodyPr/>
        <a:lstStyle/>
        <a:p>
          <a:endParaRPr lang="en-US"/>
        </a:p>
      </dgm:t>
    </dgm:pt>
    <dgm:pt modelId="{6B31FBDF-8597-4E14-BF2C-1394A871A0C5}">
      <dgm:prSet/>
      <dgm:spPr/>
      <dgm:t>
        <a:bodyPr/>
        <a:lstStyle/>
        <a:p>
          <a:r>
            <a:rPr lang="en-GB" dirty="0"/>
            <a:t>So whilst, a case may arise, this does not mean that the claimant will take the case to court. </a:t>
          </a:r>
          <a:endParaRPr lang="en-US" dirty="0"/>
        </a:p>
      </dgm:t>
    </dgm:pt>
    <dgm:pt modelId="{6DF887E9-B379-40A2-8E74-AE1543E41E7B}" type="parTrans" cxnId="{EAEBB209-3564-4595-BDCA-1E43C345431D}">
      <dgm:prSet/>
      <dgm:spPr/>
      <dgm:t>
        <a:bodyPr/>
        <a:lstStyle/>
        <a:p>
          <a:endParaRPr lang="en-US"/>
        </a:p>
      </dgm:t>
    </dgm:pt>
    <dgm:pt modelId="{8481EAF1-FFF8-4060-A3F3-980EAC2A8E15}" type="sibTrans" cxnId="{EAEBB209-3564-4595-BDCA-1E43C345431D}">
      <dgm:prSet/>
      <dgm:spPr/>
      <dgm:t>
        <a:bodyPr/>
        <a:lstStyle/>
        <a:p>
          <a:endParaRPr lang="en-US"/>
        </a:p>
      </dgm:t>
    </dgm:pt>
    <dgm:pt modelId="{D3435EC8-63A6-4A73-8458-502DF7121976}">
      <dgm:prSet/>
      <dgm:spPr/>
      <dgm:t>
        <a:bodyPr/>
        <a:lstStyle/>
        <a:p>
          <a:r>
            <a:rPr lang="en-GB" dirty="0"/>
            <a:t>No win , No fee.</a:t>
          </a:r>
        </a:p>
        <a:p>
          <a:r>
            <a:rPr lang="en-GB" dirty="0"/>
            <a:t>Conditional agreement – Campbell v Mirror group Newspaper  </a:t>
          </a:r>
          <a:endParaRPr lang="en-US" dirty="0"/>
        </a:p>
      </dgm:t>
    </dgm:pt>
    <dgm:pt modelId="{6A8B7116-F5A0-4037-9233-BA89A58EF867}" type="parTrans" cxnId="{A20EB4ED-9E27-414F-94F3-8CC0150FF672}">
      <dgm:prSet/>
      <dgm:spPr/>
      <dgm:t>
        <a:bodyPr/>
        <a:lstStyle/>
        <a:p>
          <a:endParaRPr lang="en-US"/>
        </a:p>
      </dgm:t>
    </dgm:pt>
    <dgm:pt modelId="{68A6FD69-F35A-44A0-9F0D-2924EC20264A}" type="sibTrans" cxnId="{A20EB4ED-9E27-414F-94F3-8CC0150FF672}">
      <dgm:prSet/>
      <dgm:spPr/>
      <dgm:t>
        <a:bodyPr/>
        <a:lstStyle/>
        <a:p>
          <a:endParaRPr lang="en-US"/>
        </a:p>
      </dgm:t>
    </dgm:pt>
    <dgm:pt modelId="{C55B1BEF-0CC1-49C6-9221-3D5AD0F997A3}" type="pres">
      <dgm:prSet presAssocID="{AA078ECE-B909-4379-9631-1A98E9ACF577}" presName="vert0" presStyleCnt="0">
        <dgm:presLayoutVars>
          <dgm:dir/>
          <dgm:animOne val="branch"/>
          <dgm:animLvl val="lvl"/>
        </dgm:presLayoutVars>
      </dgm:prSet>
      <dgm:spPr/>
    </dgm:pt>
    <dgm:pt modelId="{F382762D-171D-4CEB-9E48-B63C81924F05}" type="pres">
      <dgm:prSet presAssocID="{1CFE044B-A3DE-4D18-9145-0E3371CFF522}" presName="thickLine" presStyleLbl="alignNode1" presStyleIdx="0" presStyleCnt="3"/>
      <dgm:spPr/>
    </dgm:pt>
    <dgm:pt modelId="{DDD4811E-D3AD-4C62-AA02-CEB8BB3F17AF}" type="pres">
      <dgm:prSet presAssocID="{1CFE044B-A3DE-4D18-9145-0E3371CFF522}" presName="horz1" presStyleCnt="0"/>
      <dgm:spPr/>
    </dgm:pt>
    <dgm:pt modelId="{9F8DCBE3-7E7A-405E-8484-518220DC1663}" type="pres">
      <dgm:prSet presAssocID="{1CFE044B-A3DE-4D18-9145-0E3371CFF522}" presName="tx1" presStyleLbl="revTx" presStyleIdx="0" presStyleCnt="3"/>
      <dgm:spPr/>
    </dgm:pt>
    <dgm:pt modelId="{41B74BBA-ACA6-49B3-B47F-D0B2D4180EDB}" type="pres">
      <dgm:prSet presAssocID="{1CFE044B-A3DE-4D18-9145-0E3371CFF522}" presName="vert1" presStyleCnt="0"/>
      <dgm:spPr/>
    </dgm:pt>
    <dgm:pt modelId="{AFEA5623-CB8C-4C6A-8A1E-7407670502A6}" type="pres">
      <dgm:prSet presAssocID="{6B31FBDF-8597-4E14-BF2C-1394A871A0C5}" presName="thickLine" presStyleLbl="alignNode1" presStyleIdx="1" presStyleCnt="3"/>
      <dgm:spPr/>
    </dgm:pt>
    <dgm:pt modelId="{07802BB4-F64E-45A4-ABEF-81CCA55B2D1C}" type="pres">
      <dgm:prSet presAssocID="{6B31FBDF-8597-4E14-BF2C-1394A871A0C5}" presName="horz1" presStyleCnt="0"/>
      <dgm:spPr/>
    </dgm:pt>
    <dgm:pt modelId="{C9A86B2B-57F8-4D75-886D-EC9F8ABBD8F6}" type="pres">
      <dgm:prSet presAssocID="{6B31FBDF-8597-4E14-BF2C-1394A871A0C5}" presName="tx1" presStyleLbl="revTx" presStyleIdx="1" presStyleCnt="3"/>
      <dgm:spPr/>
    </dgm:pt>
    <dgm:pt modelId="{6D6D6217-7907-4DFA-9325-9508A52F9322}" type="pres">
      <dgm:prSet presAssocID="{6B31FBDF-8597-4E14-BF2C-1394A871A0C5}" presName="vert1" presStyleCnt="0"/>
      <dgm:spPr/>
    </dgm:pt>
    <dgm:pt modelId="{0078627E-2183-4573-AA81-248EC91F842F}" type="pres">
      <dgm:prSet presAssocID="{D3435EC8-63A6-4A73-8458-502DF7121976}" presName="thickLine" presStyleLbl="alignNode1" presStyleIdx="2" presStyleCnt="3"/>
      <dgm:spPr/>
    </dgm:pt>
    <dgm:pt modelId="{D7661925-7CE1-4095-83F6-277C7F9850D3}" type="pres">
      <dgm:prSet presAssocID="{D3435EC8-63A6-4A73-8458-502DF7121976}" presName="horz1" presStyleCnt="0"/>
      <dgm:spPr/>
    </dgm:pt>
    <dgm:pt modelId="{4003ED6C-75E2-484E-9305-F8DA9265D856}" type="pres">
      <dgm:prSet presAssocID="{D3435EC8-63A6-4A73-8458-502DF7121976}" presName="tx1" presStyleLbl="revTx" presStyleIdx="2" presStyleCnt="3"/>
      <dgm:spPr/>
    </dgm:pt>
    <dgm:pt modelId="{EC59DA35-9CE5-4715-8996-800A4CF1D6E6}" type="pres">
      <dgm:prSet presAssocID="{D3435EC8-63A6-4A73-8458-502DF7121976}" presName="vert1" presStyleCnt="0"/>
      <dgm:spPr/>
    </dgm:pt>
  </dgm:ptLst>
  <dgm:cxnLst>
    <dgm:cxn modelId="{EAEBB209-3564-4595-BDCA-1E43C345431D}" srcId="{AA078ECE-B909-4379-9631-1A98E9ACF577}" destId="{6B31FBDF-8597-4E14-BF2C-1394A871A0C5}" srcOrd="1" destOrd="0" parTransId="{6DF887E9-B379-40A2-8E74-AE1543E41E7B}" sibTransId="{8481EAF1-FFF8-4060-A3F3-980EAC2A8E15}"/>
    <dgm:cxn modelId="{B12E380C-AFD0-4C7C-920C-5A95D1560F38}" type="presOf" srcId="{D3435EC8-63A6-4A73-8458-502DF7121976}" destId="{4003ED6C-75E2-484E-9305-F8DA9265D856}" srcOrd="0" destOrd="0" presId="urn:microsoft.com/office/officeart/2008/layout/LinedList"/>
    <dgm:cxn modelId="{A5DC760E-F109-4FA1-BD01-47CD031F69D4}" srcId="{AA078ECE-B909-4379-9631-1A98E9ACF577}" destId="{1CFE044B-A3DE-4D18-9145-0E3371CFF522}" srcOrd="0" destOrd="0" parTransId="{F95637AF-F2F0-46AE-8D11-0E629254CDA5}" sibTransId="{A63C630E-E871-432D-9DDB-E8CE84957DB3}"/>
    <dgm:cxn modelId="{39EB525A-18F3-4151-B45E-19DCBCE2FB6D}" type="presOf" srcId="{1CFE044B-A3DE-4D18-9145-0E3371CFF522}" destId="{9F8DCBE3-7E7A-405E-8484-518220DC1663}" srcOrd="0" destOrd="0" presId="urn:microsoft.com/office/officeart/2008/layout/LinedList"/>
    <dgm:cxn modelId="{0F2A4386-B56A-4FEA-9061-8E68F73E4702}" type="presOf" srcId="{AA078ECE-B909-4379-9631-1A98E9ACF577}" destId="{C55B1BEF-0CC1-49C6-9221-3D5AD0F997A3}" srcOrd="0" destOrd="0" presId="urn:microsoft.com/office/officeart/2008/layout/LinedList"/>
    <dgm:cxn modelId="{01D9F48C-71C1-436D-8967-34EEA13A973B}" type="presOf" srcId="{6B31FBDF-8597-4E14-BF2C-1394A871A0C5}" destId="{C9A86B2B-57F8-4D75-886D-EC9F8ABBD8F6}" srcOrd="0" destOrd="0" presId="urn:microsoft.com/office/officeart/2008/layout/LinedList"/>
    <dgm:cxn modelId="{A20EB4ED-9E27-414F-94F3-8CC0150FF672}" srcId="{AA078ECE-B909-4379-9631-1A98E9ACF577}" destId="{D3435EC8-63A6-4A73-8458-502DF7121976}" srcOrd="2" destOrd="0" parTransId="{6A8B7116-F5A0-4037-9233-BA89A58EF867}" sibTransId="{68A6FD69-F35A-44A0-9F0D-2924EC20264A}"/>
    <dgm:cxn modelId="{2CD9757E-72A8-4A85-A3E1-547B2BA528BA}" type="presParOf" srcId="{C55B1BEF-0CC1-49C6-9221-3D5AD0F997A3}" destId="{F382762D-171D-4CEB-9E48-B63C81924F05}" srcOrd="0" destOrd="0" presId="urn:microsoft.com/office/officeart/2008/layout/LinedList"/>
    <dgm:cxn modelId="{8BC47CC5-91AE-4883-8E02-721456C5FB66}" type="presParOf" srcId="{C55B1BEF-0CC1-49C6-9221-3D5AD0F997A3}" destId="{DDD4811E-D3AD-4C62-AA02-CEB8BB3F17AF}" srcOrd="1" destOrd="0" presId="urn:microsoft.com/office/officeart/2008/layout/LinedList"/>
    <dgm:cxn modelId="{7273544A-83FF-45DF-AF8D-518FFFC22701}" type="presParOf" srcId="{DDD4811E-D3AD-4C62-AA02-CEB8BB3F17AF}" destId="{9F8DCBE3-7E7A-405E-8484-518220DC1663}" srcOrd="0" destOrd="0" presId="urn:microsoft.com/office/officeart/2008/layout/LinedList"/>
    <dgm:cxn modelId="{D8D1CB90-7839-44D9-AB6F-38420738728F}" type="presParOf" srcId="{DDD4811E-D3AD-4C62-AA02-CEB8BB3F17AF}" destId="{41B74BBA-ACA6-49B3-B47F-D0B2D4180EDB}" srcOrd="1" destOrd="0" presId="urn:microsoft.com/office/officeart/2008/layout/LinedList"/>
    <dgm:cxn modelId="{D69C09AA-4E0D-4DA8-9321-24B7B8EA9B7F}" type="presParOf" srcId="{C55B1BEF-0CC1-49C6-9221-3D5AD0F997A3}" destId="{AFEA5623-CB8C-4C6A-8A1E-7407670502A6}" srcOrd="2" destOrd="0" presId="urn:microsoft.com/office/officeart/2008/layout/LinedList"/>
    <dgm:cxn modelId="{07A80BD2-22EA-4D86-BA8A-0ECE408E3E84}" type="presParOf" srcId="{C55B1BEF-0CC1-49C6-9221-3D5AD0F997A3}" destId="{07802BB4-F64E-45A4-ABEF-81CCA55B2D1C}" srcOrd="3" destOrd="0" presId="urn:microsoft.com/office/officeart/2008/layout/LinedList"/>
    <dgm:cxn modelId="{6EF30869-9BF3-4D8C-B0C1-71A2BF234351}" type="presParOf" srcId="{07802BB4-F64E-45A4-ABEF-81CCA55B2D1C}" destId="{C9A86B2B-57F8-4D75-886D-EC9F8ABBD8F6}" srcOrd="0" destOrd="0" presId="urn:microsoft.com/office/officeart/2008/layout/LinedList"/>
    <dgm:cxn modelId="{7F674A6D-6DAE-4633-9E15-9F112FCA99AE}" type="presParOf" srcId="{07802BB4-F64E-45A4-ABEF-81CCA55B2D1C}" destId="{6D6D6217-7907-4DFA-9325-9508A52F9322}" srcOrd="1" destOrd="0" presId="urn:microsoft.com/office/officeart/2008/layout/LinedList"/>
    <dgm:cxn modelId="{3E8E3D4A-0831-4CDC-8AD8-E80717C3A5C6}" type="presParOf" srcId="{C55B1BEF-0CC1-49C6-9221-3D5AD0F997A3}" destId="{0078627E-2183-4573-AA81-248EC91F842F}" srcOrd="4" destOrd="0" presId="urn:microsoft.com/office/officeart/2008/layout/LinedList"/>
    <dgm:cxn modelId="{1FE12AFF-10A1-46BF-8365-728B2662FA51}" type="presParOf" srcId="{C55B1BEF-0CC1-49C6-9221-3D5AD0F997A3}" destId="{D7661925-7CE1-4095-83F6-277C7F9850D3}" srcOrd="5" destOrd="0" presId="urn:microsoft.com/office/officeart/2008/layout/LinedList"/>
    <dgm:cxn modelId="{97BFE0D4-B620-4D81-B95A-10FBF4D8A715}" type="presParOf" srcId="{D7661925-7CE1-4095-83F6-277C7F9850D3}" destId="{4003ED6C-75E2-484E-9305-F8DA9265D856}" srcOrd="0" destOrd="0" presId="urn:microsoft.com/office/officeart/2008/layout/LinedList"/>
    <dgm:cxn modelId="{0F7568DD-663F-46A0-9E04-C7DE6166F5DA}" type="presParOf" srcId="{D7661925-7CE1-4095-83F6-277C7F9850D3}" destId="{EC59DA35-9CE5-4715-8996-800A4CF1D6E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147A21-EF4D-4BA1-B4B3-55E37E6453A5}">
      <dsp:nvSpPr>
        <dsp:cNvPr id="0" name=""/>
        <dsp:cNvSpPr/>
      </dsp:nvSpPr>
      <dsp:spPr>
        <a:xfrm>
          <a:off x="0" y="536"/>
          <a:ext cx="1087287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267A1EE-1AFE-4B86-95CF-AB30E0C18753}">
      <dsp:nvSpPr>
        <dsp:cNvPr id="0" name=""/>
        <dsp:cNvSpPr/>
      </dsp:nvSpPr>
      <dsp:spPr>
        <a:xfrm>
          <a:off x="0" y="536"/>
          <a:ext cx="10872873" cy="8782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Falls under Section 2 of the Defamation Act 2013. </a:t>
          </a:r>
          <a:endParaRPr lang="en-US" sz="2900" kern="1200"/>
        </a:p>
      </dsp:txBody>
      <dsp:txXfrm>
        <a:off x="0" y="536"/>
        <a:ext cx="10872873" cy="878283"/>
      </dsp:txXfrm>
    </dsp:sp>
    <dsp:sp modelId="{EA545A04-D428-47E5-840D-3DDFDFB22377}">
      <dsp:nvSpPr>
        <dsp:cNvPr id="0" name=""/>
        <dsp:cNvSpPr/>
      </dsp:nvSpPr>
      <dsp:spPr>
        <a:xfrm>
          <a:off x="0" y="878819"/>
          <a:ext cx="10872873" cy="0"/>
        </a:xfrm>
        <a:prstGeom prst="line">
          <a:avLst/>
        </a:prstGeom>
        <a:gradFill rotWithShape="0">
          <a:gsLst>
            <a:gs pos="0">
              <a:schemeClr val="accent2">
                <a:hueOff val="305920"/>
                <a:satOff val="-10708"/>
                <a:lumOff val="-3529"/>
                <a:alphaOff val="0"/>
                <a:satMod val="103000"/>
                <a:lumMod val="102000"/>
                <a:tint val="94000"/>
              </a:schemeClr>
            </a:gs>
            <a:gs pos="50000">
              <a:schemeClr val="accent2">
                <a:hueOff val="305920"/>
                <a:satOff val="-10708"/>
                <a:lumOff val="-3529"/>
                <a:alphaOff val="0"/>
                <a:satMod val="110000"/>
                <a:lumMod val="100000"/>
                <a:shade val="100000"/>
              </a:schemeClr>
            </a:gs>
            <a:gs pos="100000">
              <a:schemeClr val="accent2">
                <a:hueOff val="305920"/>
                <a:satOff val="-10708"/>
                <a:lumOff val="-3529"/>
                <a:alphaOff val="0"/>
                <a:lumMod val="99000"/>
                <a:satMod val="120000"/>
                <a:shade val="78000"/>
              </a:schemeClr>
            </a:gs>
          </a:gsLst>
          <a:lin ang="5400000" scaled="0"/>
        </a:gradFill>
        <a:ln w="6350" cap="flat" cmpd="sng" algn="ctr">
          <a:solidFill>
            <a:schemeClr val="accent2">
              <a:hueOff val="305920"/>
              <a:satOff val="-10708"/>
              <a:lumOff val="-3529"/>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3EE91F1-D28B-4A58-B41F-8E69D70E38D2}">
      <dsp:nvSpPr>
        <dsp:cNvPr id="0" name=""/>
        <dsp:cNvSpPr/>
      </dsp:nvSpPr>
      <dsp:spPr>
        <a:xfrm>
          <a:off x="0" y="878819"/>
          <a:ext cx="10872873" cy="8782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t>Was what the individual was saying or has said the truth. </a:t>
          </a:r>
          <a:endParaRPr lang="en-US" sz="2900" kern="1200" dirty="0"/>
        </a:p>
      </dsp:txBody>
      <dsp:txXfrm>
        <a:off x="0" y="878819"/>
        <a:ext cx="10872873" cy="878283"/>
      </dsp:txXfrm>
    </dsp:sp>
    <dsp:sp modelId="{0CA37EF2-C381-4378-818F-AE00F3D34B34}">
      <dsp:nvSpPr>
        <dsp:cNvPr id="0" name=""/>
        <dsp:cNvSpPr/>
      </dsp:nvSpPr>
      <dsp:spPr>
        <a:xfrm>
          <a:off x="0" y="1757102"/>
          <a:ext cx="10872873" cy="0"/>
        </a:xfrm>
        <a:prstGeom prst="line">
          <a:avLst/>
        </a:prstGeom>
        <a:gradFill rotWithShape="0">
          <a:gsLst>
            <a:gs pos="0">
              <a:schemeClr val="accent2">
                <a:hueOff val="611841"/>
                <a:satOff val="-21416"/>
                <a:lumOff val="-7058"/>
                <a:alphaOff val="0"/>
                <a:satMod val="103000"/>
                <a:lumMod val="102000"/>
                <a:tint val="94000"/>
              </a:schemeClr>
            </a:gs>
            <a:gs pos="50000">
              <a:schemeClr val="accent2">
                <a:hueOff val="611841"/>
                <a:satOff val="-21416"/>
                <a:lumOff val="-7058"/>
                <a:alphaOff val="0"/>
                <a:satMod val="110000"/>
                <a:lumMod val="100000"/>
                <a:shade val="100000"/>
              </a:schemeClr>
            </a:gs>
            <a:gs pos="100000">
              <a:schemeClr val="accent2">
                <a:hueOff val="611841"/>
                <a:satOff val="-21416"/>
                <a:lumOff val="-7058"/>
                <a:alphaOff val="0"/>
                <a:lumMod val="99000"/>
                <a:satMod val="120000"/>
                <a:shade val="78000"/>
              </a:schemeClr>
            </a:gs>
          </a:gsLst>
          <a:lin ang="5400000" scaled="0"/>
        </a:gradFill>
        <a:ln w="6350" cap="flat" cmpd="sng" algn="ctr">
          <a:solidFill>
            <a:schemeClr val="accent2">
              <a:hueOff val="611841"/>
              <a:satOff val="-21416"/>
              <a:lumOff val="-705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DF6E965-19DF-4F2C-9B5A-10A210B2E8EF}">
      <dsp:nvSpPr>
        <dsp:cNvPr id="0" name=""/>
        <dsp:cNvSpPr/>
      </dsp:nvSpPr>
      <dsp:spPr>
        <a:xfrm>
          <a:off x="0" y="1757102"/>
          <a:ext cx="10872873" cy="8782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t>If so, there will be a defence to the offence of defamation. </a:t>
          </a:r>
          <a:endParaRPr lang="en-US" sz="2900" kern="1200" dirty="0"/>
        </a:p>
      </dsp:txBody>
      <dsp:txXfrm>
        <a:off x="0" y="1757102"/>
        <a:ext cx="10872873" cy="878283"/>
      </dsp:txXfrm>
    </dsp:sp>
    <dsp:sp modelId="{0F98F096-9504-41BE-A10A-7C7AAA157705}">
      <dsp:nvSpPr>
        <dsp:cNvPr id="0" name=""/>
        <dsp:cNvSpPr/>
      </dsp:nvSpPr>
      <dsp:spPr>
        <a:xfrm>
          <a:off x="0" y="2635385"/>
          <a:ext cx="10872873" cy="0"/>
        </a:xfrm>
        <a:prstGeom prst="line">
          <a:avLst/>
        </a:prstGeom>
        <a:gradFill rotWithShape="0">
          <a:gsLst>
            <a:gs pos="0">
              <a:schemeClr val="accent2">
                <a:hueOff val="917761"/>
                <a:satOff val="-32123"/>
                <a:lumOff val="-10588"/>
                <a:alphaOff val="0"/>
                <a:satMod val="103000"/>
                <a:lumMod val="102000"/>
                <a:tint val="94000"/>
              </a:schemeClr>
            </a:gs>
            <a:gs pos="50000">
              <a:schemeClr val="accent2">
                <a:hueOff val="917761"/>
                <a:satOff val="-32123"/>
                <a:lumOff val="-10588"/>
                <a:alphaOff val="0"/>
                <a:satMod val="110000"/>
                <a:lumMod val="100000"/>
                <a:shade val="100000"/>
              </a:schemeClr>
            </a:gs>
            <a:gs pos="100000">
              <a:schemeClr val="accent2">
                <a:hueOff val="917761"/>
                <a:satOff val="-32123"/>
                <a:lumOff val="-10588"/>
                <a:alphaOff val="0"/>
                <a:lumMod val="99000"/>
                <a:satMod val="120000"/>
                <a:shade val="78000"/>
              </a:schemeClr>
            </a:gs>
          </a:gsLst>
          <a:lin ang="5400000" scaled="0"/>
        </a:gradFill>
        <a:ln w="6350" cap="flat" cmpd="sng" algn="ctr">
          <a:solidFill>
            <a:schemeClr val="accent2">
              <a:hueOff val="917761"/>
              <a:satOff val="-32123"/>
              <a:lumOff val="-1058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5ADEAF1-FD7F-4034-8F96-02C8979571EA}">
      <dsp:nvSpPr>
        <dsp:cNvPr id="0" name=""/>
        <dsp:cNvSpPr/>
      </dsp:nvSpPr>
      <dsp:spPr>
        <a:xfrm>
          <a:off x="0" y="2635385"/>
          <a:ext cx="10872873" cy="8782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Case law includes; Depp v The Sun Newspaper [2020] EWHC 2911 (QB)</a:t>
          </a:r>
          <a:endParaRPr lang="en-US" sz="2900" kern="1200"/>
        </a:p>
      </dsp:txBody>
      <dsp:txXfrm>
        <a:off x="0" y="2635385"/>
        <a:ext cx="10872873" cy="878283"/>
      </dsp:txXfrm>
    </dsp:sp>
    <dsp:sp modelId="{AB91A678-E4CF-43C2-A08E-DA060F1DFF3F}">
      <dsp:nvSpPr>
        <dsp:cNvPr id="0" name=""/>
        <dsp:cNvSpPr/>
      </dsp:nvSpPr>
      <dsp:spPr>
        <a:xfrm>
          <a:off x="0" y="3513668"/>
          <a:ext cx="10872873" cy="0"/>
        </a:xfrm>
        <a:prstGeom prst="line">
          <a:avLst/>
        </a:prstGeom>
        <a:gradFill rotWithShape="0">
          <a:gsLst>
            <a:gs pos="0">
              <a:schemeClr val="accent2">
                <a:hueOff val="1223682"/>
                <a:satOff val="-42831"/>
                <a:lumOff val="-14117"/>
                <a:alphaOff val="0"/>
                <a:satMod val="103000"/>
                <a:lumMod val="102000"/>
                <a:tint val="94000"/>
              </a:schemeClr>
            </a:gs>
            <a:gs pos="50000">
              <a:schemeClr val="accent2">
                <a:hueOff val="1223682"/>
                <a:satOff val="-42831"/>
                <a:lumOff val="-14117"/>
                <a:alphaOff val="0"/>
                <a:satMod val="110000"/>
                <a:lumMod val="100000"/>
                <a:shade val="100000"/>
              </a:schemeClr>
            </a:gs>
            <a:gs pos="100000">
              <a:schemeClr val="accent2">
                <a:hueOff val="1223682"/>
                <a:satOff val="-42831"/>
                <a:lumOff val="-14117"/>
                <a:alphaOff val="0"/>
                <a:lumMod val="99000"/>
                <a:satMod val="120000"/>
                <a:shade val="78000"/>
              </a:schemeClr>
            </a:gs>
          </a:gsLst>
          <a:lin ang="5400000" scaled="0"/>
        </a:gradFill>
        <a:ln w="6350" cap="flat" cmpd="sng" algn="ctr">
          <a:solidFill>
            <a:schemeClr val="accent2">
              <a:hueOff val="1223682"/>
              <a:satOff val="-42831"/>
              <a:lumOff val="-14117"/>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B45CE55-4218-4809-82A2-AF2588485D2E}">
      <dsp:nvSpPr>
        <dsp:cNvPr id="0" name=""/>
        <dsp:cNvSpPr/>
      </dsp:nvSpPr>
      <dsp:spPr>
        <a:xfrm>
          <a:off x="0" y="3513668"/>
          <a:ext cx="10872873" cy="8782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t>Research the case of Chase v News group newspapers LTD. </a:t>
          </a:r>
          <a:endParaRPr lang="en-US" sz="2900" kern="1200" dirty="0"/>
        </a:p>
      </dsp:txBody>
      <dsp:txXfrm>
        <a:off x="0" y="3513668"/>
        <a:ext cx="10872873" cy="8782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9E20AF-A37E-4983-BDBA-F5DFBE89AC93}">
      <dsp:nvSpPr>
        <dsp:cNvPr id="0" name=""/>
        <dsp:cNvSpPr/>
      </dsp:nvSpPr>
      <dsp:spPr>
        <a:xfrm>
          <a:off x="0" y="544"/>
          <a:ext cx="10944881" cy="12752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945160-7669-41B5-9618-059088F0FB3B}">
      <dsp:nvSpPr>
        <dsp:cNvPr id="0" name=""/>
        <dsp:cNvSpPr/>
      </dsp:nvSpPr>
      <dsp:spPr>
        <a:xfrm>
          <a:off x="385765" y="287478"/>
          <a:ext cx="701392" cy="70139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79316E-862D-4B22-8CA9-C98E521B6842}">
      <dsp:nvSpPr>
        <dsp:cNvPr id="0" name=""/>
        <dsp:cNvSpPr/>
      </dsp:nvSpPr>
      <dsp:spPr>
        <a:xfrm>
          <a:off x="1472923" y="544"/>
          <a:ext cx="9471957" cy="1275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4965" tIns="134965" rIns="134965" bIns="134965" numCol="1" spcCol="1270" anchor="ctr" anchorCtr="0">
          <a:noAutofit/>
        </a:bodyPr>
        <a:lstStyle/>
        <a:p>
          <a:pPr marL="0" lvl="0" indent="0" algn="l" defTabSz="1111250">
            <a:lnSpc>
              <a:spcPct val="90000"/>
            </a:lnSpc>
            <a:spcBef>
              <a:spcPct val="0"/>
            </a:spcBef>
            <a:spcAft>
              <a:spcPct val="35000"/>
            </a:spcAft>
            <a:buNone/>
          </a:pPr>
          <a:r>
            <a:rPr lang="en-GB" sz="2500" kern="1200"/>
            <a:t>What was their decision based on? </a:t>
          </a:r>
          <a:endParaRPr lang="en-US" sz="2500" kern="1200"/>
        </a:p>
      </dsp:txBody>
      <dsp:txXfrm>
        <a:off x="1472923" y="544"/>
        <a:ext cx="9471957" cy="1275258"/>
      </dsp:txXfrm>
    </dsp:sp>
    <dsp:sp modelId="{A9B7FF9E-9DEE-4377-88D7-3DFDCC1DCF48}">
      <dsp:nvSpPr>
        <dsp:cNvPr id="0" name=""/>
        <dsp:cNvSpPr/>
      </dsp:nvSpPr>
      <dsp:spPr>
        <a:xfrm>
          <a:off x="0" y="1594618"/>
          <a:ext cx="10944881" cy="12752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7BE205-6CEF-477C-871B-5AC34BFE307F}">
      <dsp:nvSpPr>
        <dsp:cNvPr id="0" name=""/>
        <dsp:cNvSpPr/>
      </dsp:nvSpPr>
      <dsp:spPr>
        <a:xfrm>
          <a:off x="385765" y="1881551"/>
          <a:ext cx="701392" cy="70139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5A8CEC-11CA-4B8D-B0B9-CB74A19D1958}">
      <dsp:nvSpPr>
        <dsp:cNvPr id="0" name=""/>
        <dsp:cNvSpPr/>
      </dsp:nvSpPr>
      <dsp:spPr>
        <a:xfrm>
          <a:off x="1472923" y="1594618"/>
          <a:ext cx="9471957" cy="1275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4965" tIns="134965" rIns="134965" bIns="134965" numCol="1" spcCol="1270" anchor="ctr" anchorCtr="0">
          <a:noAutofit/>
        </a:bodyPr>
        <a:lstStyle/>
        <a:p>
          <a:pPr marL="0" lvl="0" indent="0" algn="l" defTabSz="1111250">
            <a:lnSpc>
              <a:spcPct val="90000"/>
            </a:lnSpc>
            <a:spcBef>
              <a:spcPct val="0"/>
            </a:spcBef>
            <a:spcAft>
              <a:spcPct val="35000"/>
            </a:spcAft>
            <a:buNone/>
          </a:pPr>
          <a:r>
            <a:rPr lang="en-GB" sz="2500" kern="1200" dirty="0"/>
            <a:t>Did they hold that opinion? </a:t>
          </a:r>
          <a:endParaRPr lang="en-US" sz="2500" kern="1200" dirty="0"/>
        </a:p>
      </dsp:txBody>
      <dsp:txXfrm>
        <a:off x="1472923" y="1594618"/>
        <a:ext cx="9471957" cy="1275258"/>
      </dsp:txXfrm>
    </dsp:sp>
    <dsp:sp modelId="{3B288A0B-EF5F-4DFF-A5A5-832D5C5597EC}">
      <dsp:nvSpPr>
        <dsp:cNvPr id="0" name=""/>
        <dsp:cNvSpPr/>
      </dsp:nvSpPr>
      <dsp:spPr>
        <a:xfrm>
          <a:off x="0" y="3188692"/>
          <a:ext cx="10944881" cy="12752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A39322-B4B1-40C7-95A9-080D2027A950}">
      <dsp:nvSpPr>
        <dsp:cNvPr id="0" name=""/>
        <dsp:cNvSpPr/>
      </dsp:nvSpPr>
      <dsp:spPr>
        <a:xfrm>
          <a:off x="385765" y="3475625"/>
          <a:ext cx="701392" cy="70139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10DB1C-3E68-4F53-804C-D47F3E65DC93}">
      <dsp:nvSpPr>
        <dsp:cNvPr id="0" name=""/>
        <dsp:cNvSpPr/>
      </dsp:nvSpPr>
      <dsp:spPr>
        <a:xfrm>
          <a:off x="1472923" y="3188692"/>
          <a:ext cx="9471957" cy="1275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4965" tIns="134965" rIns="134965" bIns="134965" numCol="1" spcCol="1270" anchor="ctr" anchorCtr="0">
          <a:noAutofit/>
        </a:bodyPr>
        <a:lstStyle/>
        <a:p>
          <a:pPr marL="0" lvl="0" indent="0" algn="l" defTabSz="1111250">
            <a:lnSpc>
              <a:spcPct val="90000"/>
            </a:lnSpc>
            <a:spcBef>
              <a:spcPct val="0"/>
            </a:spcBef>
            <a:spcAft>
              <a:spcPct val="35000"/>
            </a:spcAft>
            <a:buNone/>
          </a:pPr>
          <a:r>
            <a:rPr lang="en-GB" sz="2500" kern="1200"/>
            <a:t>Key cases; Joseph v Spiller. </a:t>
          </a:r>
          <a:endParaRPr lang="en-US" sz="2500" kern="1200"/>
        </a:p>
      </dsp:txBody>
      <dsp:txXfrm>
        <a:off x="1472923" y="3188692"/>
        <a:ext cx="9471957" cy="127525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6BDF87-5170-450B-8598-2C391D3D9BDA}">
      <dsp:nvSpPr>
        <dsp:cNvPr id="0" name=""/>
        <dsp:cNvSpPr/>
      </dsp:nvSpPr>
      <dsp:spPr>
        <a:xfrm>
          <a:off x="0" y="527"/>
          <a:ext cx="10656848" cy="12341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8BFAC1-B4D8-4156-A3BD-38A2BB2A97AD}">
      <dsp:nvSpPr>
        <dsp:cNvPr id="0" name=""/>
        <dsp:cNvSpPr/>
      </dsp:nvSpPr>
      <dsp:spPr>
        <a:xfrm>
          <a:off x="373321" y="278204"/>
          <a:ext cx="678766" cy="6787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5BCCF3-632E-4BC7-9B46-05105C5D70B3}">
      <dsp:nvSpPr>
        <dsp:cNvPr id="0" name=""/>
        <dsp:cNvSpPr/>
      </dsp:nvSpPr>
      <dsp:spPr>
        <a:xfrm>
          <a:off x="1425410" y="527"/>
          <a:ext cx="9231438" cy="1234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611" tIns="130611" rIns="130611" bIns="130611" numCol="1" spcCol="1270" anchor="ctr" anchorCtr="0">
          <a:noAutofit/>
        </a:bodyPr>
        <a:lstStyle/>
        <a:p>
          <a:pPr marL="0" lvl="0" indent="0" algn="l" defTabSz="1111250">
            <a:lnSpc>
              <a:spcPct val="90000"/>
            </a:lnSpc>
            <a:spcBef>
              <a:spcPct val="0"/>
            </a:spcBef>
            <a:spcAft>
              <a:spcPct val="35000"/>
            </a:spcAft>
            <a:buNone/>
          </a:pPr>
          <a:r>
            <a:rPr lang="en-GB" sz="2500" kern="1200"/>
            <a:t>Do the public need to know these things? </a:t>
          </a:r>
          <a:endParaRPr lang="en-US" sz="2500" kern="1200"/>
        </a:p>
      </dsp:txBody>
      <dsp:txXfrm>
        <a:off x="1425410" y="527"/>
        <a:ext cx="9231438" cy="1234121"/>
      </dsp:txXfrm>
    </dsp:sp>
    <dsp:sp modelId="{E0D0FE87-AA3D-487B-89F1-A73E0E6056D2}">
      <dsp:nvSpPr>
        <dsp:cNvPr id="0" name=""/>
        <dsp:cNvSpPr/>
      </dsp:nvSpPr>
      <dsp:spPr>
        <a:xfrm>
          <a:off x="0" y="1543179"/>
          <a:ext cx="10656848" cy="12341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DC9369-0B2D-4844-BF53-12FCD33494BA}">
      <dsp:nvSpPr>
        <dsp:cNvPr id="0" name=""/>
        <dsp:cNvSpPr/>
      </dsp:nvSpPr>
      <dsp:spPr>
        <a:xfrm>
          <a:off x="373321" y="1820856"/>
          <a:ext cx="678766" cy="6787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071E68-74AD-4DFD-BBB2-85C0677C2357}">
      <dsp:nvSpPr>
        <dsp:cNvPr id="0" name=""/>
        <dsp:cNvSpPr/>
      </dsp:nvSpPr>
      <dsp:spPr>
        <a:xfrm>
          <a:off x="1425410" y="1543179"/>
          <a:ext cx="9231438" cy="1234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611" tIns="130611" rIns="130611" bIns="130611" numCol="1" spcCol="1270" anchor="ctr" anchorCtr="0">
          <a:noAutofit/>
        </a:bodyPr>
        <a:lstStyle/>
        <a:p>
          <a:pPr marL="0" lvl="0" indent="0" algn="l" defTabSz="1111250">
            <a:lnSpc>
              <a:spcPct val="90000"/>
            </a:lnSpc>
            <a:spcBef>
              <a:spcPct val="0"/>
            </a:spcBef>
            <a:spcAft>
              <a:spcPct val="35000"/>
            </a:spcAft>
            <a:buNone/>
          </a:pPr>
          <a:r>
            <a:rPr lang="en-GB" sz="2500" kern="1200"/>
            <a:t>If so, why? </a:t>
          </a:r>
          <a:endParaRPr lang="en-US" sz="2500" kern="1200"/>
        </a:p>
      </dsp:txBody>
      <dsp:txXfrm>
        <a:off x="1425410" y="1543179"/>
        <a:ext cx="9231438" cy="1234121"/>
      </dsp:txXfrm>
    </dsp:sp>
    <dsp:sp modelId="{91F3C395-83DE-487D-B6C7-3DCF5E918AD6}">
      <dsp:nvSpPr>
        <dsp:cNvPr id="0" name=""/>
        <dsp:cNvSpPr/>
      </dsp:nvSpPr>
      <dsp:spPr>
        <a:xfrm>
          <a:off x="0" y="3085831"/>
          <a:ext cx="10656848" cy="12341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9EBA0D-9519-42F3-8469-3D4E1E1BEAEA}">
      <dsp:nvSpPr>
        <dsp:cNvPr id="0" name=""/>
        <dsp:cNvSpPr/>
      </dsp:nvSpPr>
      <dsp:spPr>
        <a:xfrm>
          <a:off x="373321" y="3363508"/>
          <a:ext cx="678766" cy="6787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8E00D3-8CD2-45E4-84AA-4A90DDFDA755}">
      <dsp:nvSpPr>
        <dsp:cNvPr id="0" name=""/>
        <dsp:cNvSpPr/>
      </dsp:nvSpPr>
      <dsp:spPr>
        <a:xfrm>
          <a:off x="1425410" y="3085831"/>
          <a:ext cx="9231438" cy="1234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611" tIns="130611" rIns="130611" bIns="130611" numCol="1" spcCol="1270" anchor="ctr" anchorCtr="0">
          <a:noAutofit/>
        </a:bodyPr>
        <a:lstStyle/>
        <a:p>
          <a:pPr marL="0" lvl="0" indent="0" algn="l" defTabSz="1111250">
            <a:lnSpc>
              <a:spcPct val="90000"/>
            </a:lnSpc>
            <a:spcBef>
              <a:spcPct val="0"/>
            </a:spcBef>
            <a:spcAft>
              <a:spcPct val="35000"/>
            </a:spcAft>
            <a:buNone/>
          </a:pPr>
          <a:r>
            <a:rPr lang="en-GB" sz="2500" kern="1200"/>
            <a:t>Key cases; Reynolds v Times Newspaper.  </a:t>
          </a:r>
          <a:endParaRPr lang="en-US" sz="2500" kern="1200"/>
        </a:p>
      </dsp:txBody>
      <dsp:txXfrm>
        <a:off x="1425410" y="3085831"/>
        <a:ext cx="9231438" cy="123412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4DE05B-DCE1-4AE1-92CA-4A969A5EAAC0}">
      <dsp:nvSpPr>
        <dsp:cNvPr id="0" name=""/>
        <dsp:cNvSpPr/>
      </dsp:nvSpPr>
      <dsp:spPr>
        <a:xfrm>
          <a:off x="0" y="501"/>
          <a:ext cx="9793088" cy="11724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B073B0-1E10-467B-9E20-4AE57BD137F1}">
      <dsp:nvSpPr>
        <dsp:cNvPr id="0" name=""/>
        <dsp:cNvSpPr/>
      </dsp:nvSpPr>
      <dsp:spPr>
        <a:xfrm>
          <a:off x="354655" y="264294"/>
          <a:ext cx="644828" cy="6448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C2F2DD-7829-41C7-9650-16DC7F712AAE}">
      <dsp:nvSpPr>
        <dsp:cNvPr id="0" name=""/>
        <dsp:cNvSpPr/>
      </dsp:nvSpPr>
      <dsp:spPr>
        <a:xfrm>
          <a:off x="1354139" y="501"/>
          <a:ext cx="8438948" cy="1172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81" tIns="124081" rIns="124081" bIns="124081" numCol="1" spcCol="1270" anchor="ctr" anchorCtr="0">
          <a:noAutofit/>
        </a:bodyPr>
        <a:lstStyle/>
        <a:p>
          <a:pPr marL="0" lvl="0" indent="0" algn="l" defTabSz="1111250">
            <a:lnSpc>
              <a:spcPct val="90000"/>
            </a:lnSpc>
            <a:spcBef>
              <a:spcPct val="0"/>
            </a:spcBef>
            <a:spcAft>
              <a:spcPct val="35000"/>
            </a:spcAft>
            <a:buNone/>
          </a:pPr>
          <a:r>
            <a:rPr lang="en-GB" sz="2500" kern="1200"/>
            <a:t>Power to publish. </a:t>
          </a:r>
          <a:endParaRPr lang="en-US" sz="2500" kern="1200"/>
        </a:p>
      </dsp:txBody>
      <dsp:txXfrm>
        <a:off x="1354139" y="501"/>
        <a:ext cx="8438948" cy="1172415"/>
      </dsp:txXfrm>
    </dsp:sp>
    <dsp:sp modelId="{5D41991F-45ED-45EF-8BB4-DE4A056F6236}">
      <dsp:nvSpPr>
        <dsp:cNvPr id="0" name=""/>
        <dsp:cNvSpPr/>
      </dsp:nvSpPr>
      <dsp:spPr>
        <a:xfrm>
          <a:off x="0" y="1466020"/>
          <a:ext cx="9793088" cy="11724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76E51D-A827-44CF-A338-E9D12FE59844}">
      <dsp:nvSpPr>
        <dsp:cNvPr id="0" name=""/>
        <dsp:cNvSpPr/>
      </dsp:nvSpPr>
      <dsp:spPr>
        <a:xfrm>
          <a:off x="354655" y="1729813"/>
          <a:ext cx="644828" cy="6448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F251C9-C021-4E61-A4CD-D131C02BE31A}">
      <dsp:nvSpPr>
        <dsp:cNvPr id="0" name=""/>
        <dsp:cNvSpPr/>
      </dsp:nvSpPr>
      <dsp:spPr>
        <a:xfrm>
          <a:off x="1354139" y="1466020"/>
          <a:ext cx="8438948" cy="1172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81" tIns="124081" rIns="124081" bIns="124081" numCol="1" spcCol="1270" anchor="ctr" anchorCtr="0">
          <a:noAutofit/>
        </a:bodyPr>
        <a:lstStyle/>
        <a:p>
          <a:pPr marL="0" lvl="0" indent="0" algn="l" defTabSz="1111250">
            <a:lnSpc>
              <a:spcPct val="90000"/>
            </a:lnSpc>
            <a:spcBef>
              <a:spcPct val="0"/>
            </a:spcBef>
            <a:spcAft>
              <a:spcPct val="35000"/>
            </a:spcAft>
            <a:buNone/>
          </a:pPr>
          <a:r>
            <a:rPr lang="en-GB" sz="2500" kern="1200"/>
            <a:t>Publish the decision of the case. </a:t>
          </a:r>
          <a:endParaRPr lang="en-US" sz="2500" kern="1200"/>
        </a:p>
      </dsp:txBody>
      <dsp:txXfrm>
        <a:off x="1354139" y="1466020"/>
        <a:ext cx="8438948" cy="1172415"/>
      </dsp:txXfrm>
    </dsp:sp>
    <dsp:sp modelId="{F8837767-4134-4A74-B2C4-8F379CF60838}">
      <dsp:nvSpPr>
        <dsp:cNvPr id="0" name=""/>
        <dsp:cNvSpPr/>
      </dsp:nvSpPr>
      <dsp:spPr>
        <a:xfrm>
          <a:off x="0" y="2931539"/>
          <a:ext cx="9793088" cy="11724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8B2C3F-30F5-4951-9CAB-DB14B8C49688}">
      <dsp:nvSpPr>
        <dsp:cNvPr id="0" name=""/>
        <dsp:cNvSpPr/>
      </dsp:nvSpPr>
      <dsp:spPr>
        <a:xfrm>
          <a:off x="354655" y="3195333"/>
          <a:ext cx="644828" cy="64482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D56305-9E74-43A0-B7BA-6E40DBA90C60}">
      <dsp:nvSpPr>
        <dsp:cNvPr id="0" name=""/>
        <dsp:cNvSpPr/>
      </dsp:nvSpPr>
      <dsp:spPr>
        <a:xfrm>
          <a:off x="1354139" y="2931539"/>
          <a:ext cx="8438948" cy="1172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81" tIns="124081" rIns="124081" bIns="124081" numCol="1" spcCol="1270" anchor="ctr" anchorCtr="0">
          <a:noAutofit/>
        </a:bodyPr>
        <a:lstStyle/>
        <a:p>
          <a:pPr marL="0" lvl="0" indent="0" algn="l" defTabSz="1111250">
            <a:lnSpc>
              <a:spcPct val="90000"/>
            </a:lnSpc>
            <a:spcBef>
              <a:spcPct val="0"/>
            </a:spcBef>
            <a:spcAft>
              <a:spcPct val="35000"/>
            </a:spcAft>
            <a:buNone/>
          </a:pPr>
          <a:r>
            <a:rPr lang="en-GB" sz="2500" kern="1200"/>
            <a:t>If the claimant wins the case. </a:t>
          </a:r>
          <a:endParaRPr lang="en-US" sz="2500" kern="1200"/>
        </a:p>
      </dsp:txBody>
      <dsp:txXfrm>
        <a:off x="1354139" y="2931539"/>
        <a:ext cx="8438948" cy="117241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1F0991-63A8-48A2-8493-9794EC41F47F}">
      <dsp:nvSpPr>
        <dsp:cNvPr id="0" name=""/>
        <dsp:cNvSpPr/>
      </dsp:nvSpPr>
      <dsp:spPr>
        <a:xfrm>
          <a:off x="0" y="2426"/>
          <a:ext cx="1152128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6A2CE25-4F00-4F61-83D8-702B09FF7CEB}">
      <dsp:nvSpPr>
        <dsp:cNvPr id="0" name=""/>
        <dsp:cNvSpPr/>
      </dsp:nvSpPr>
      <dsp:spPr>
        <a:xfrm>
          <a:off x="0" y="2426"/>
          <a:ext cx="11521280" cy="1654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260" tIns="175260" rIns="175260" bIns="175260" numCol="1" spcCol="1270" anchor="t" anchorCtr="0">
          <a:noAutofit/>
        </a:bodyPr>
        <a:lstStyle/>
        <a:p>
          <a:pPr marL="0" lvl="0" indent="0" algn="l" defTabSz="2044700">
            <a:lnSpc>
              <a:spcPct val="90000"/>
            </a:lnSpc>
            <a:spcBef>
              <a:spcPct val="0"/>
            </a:spcBef>
            <a:spcAft>
              <a:spcPct val="35000"/>
            </a:spcAft>
            <a:buNone/>
          </a:pPr>
          <a:r>
            <a:rPr lang="en-GB" sz="4600" kern="1200" dirty="0"/>
            <a:t>If the article does not name someone, can there be an assumption. </a:t>
          </a:r>
          <a:endParaRPr lang="en-US" sz="4600" kern="1200" dirty="0"/>
        </a:p>
      </dsp:txBody>
      <dsp:txXfrm>
        <a:off x="0" y="2426"/>
        <a:ext cx="11521280" cy="1654566"/>
      </dsp:txXfrm>
    </dsp:sp>
    <dsp:sp modelId="{9A2D6B9B-A467-446E-9DCF-96AA7EF5BC0F}">
      <dsp:nvSpPr>
        <dsp:cNvPr id="0" name=""/>
        <dsp:cNvSpPr/>
      </dsp:nvSpPr>
      <dsp:spPr>
        <a:xfrm>
          <a:off x="0" y="1656992"/>
          <a:ext cx="11521280" cy="0"/>
        </a:xfrm>
        <a:prstGeom prst="line">
          <a:avLst/>
        </a:prstGeom>
        <a:gradFill rotWithShape="0">
          <a:gsLst>
            <a:gs pos="0">
              <a:schemeClr val="accent2">
                <a:hueOff val="611841"/>
                <a:satOff val="-21416"/>
                <a:lumOff val="-7058"/>
                <a:alphaOff val="0"/>
                <a:satMod val="103000"/>
                <a:lumMod val="102000"/>
                <a:tint val="94000"/>
              </a:schemeClr>
            </a:gs>
            <a:gs pos="50000">
              <a:schemeClr val="accent2">
                <a:hueOff val="611841"/>
                <a:satOff val="-21416"/>
                <a:lumOff val="-7058"/>
                <a:alphaOff val="0"/>
                <a:satMod val="110000"/>
                <a:lumMod val="100000"/>
                <a:shade val="100000"/>
              </a:schemeClr>
            </a:gs>
            <a:gs pos="100000">
              <a:schemeClr val="accent2">
                <a:hueOff val="611841"/>
                <a:satOff val="-21416"/>
                <a:lumOff val="-7058"/>
                <a:alphaOff val="0"/>
                <a:lumMod val="99000"/>
                <a:satMod val="120000"/>
                <a:shade val="78000"/>
              </a:schemeClr>
            </a:gs>
          </a:gsLst>
          <a:lin ang="5400000" scaled="0"/>
        </a:gradFill>
        <a:ln w="6350" cap="flat" cmpd="sng" algn="ctr">
          <a:solidFill>
            <a:schemeClr val="accent2">
              <a:hueOff val="611841"/>
              <a:satOff val="-21416"/>
              <a:lumOff val="-705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1A6AD6B-585C-46A5-A47C-B46457184B35}">
      <dsp:nvSpPr>
        <dsp:cNvPr id="0" name=""/>
        <dsp:cNvSpPr/>
      </dsp:nvSpPr>
      <dsp:spPr>
        <a:xfrm>
          <a:off x="0" y="1656992"/>
          <a:ext cx="11521280" cy="1654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260" tIns="175260" rIns="175260" bIns="175260" numCol="1" spcCol="1270" anchor="t" anchorCtr="0">
          <a:noAutofit/>
        </a:bodyPr>
        <a:lstStyle/>
        <a:p>
          <a:pPr marL="0" lvl="0" indent="0" algn="l" defTabSz="2044700">
            <a:lnSpc>
              <a:spcPct val="90000"/>
            </a:lnSpc>
            <a:spcBef>
              <a:spcPct val="0"/>
            </a:spcBef>
            <a:spcAft>
              <a:spcPct val="35000"/>
            </a:spcAft>
            <a:buNone/>
          </a:pPr>
          <a:r>
            <a:rPr lang="en-GB" sz="4600" kern="1200"/>
            <a:t>Have to have facts before bringing a claim for defamation. </a:t>
          </a:r>
          <a:endParaRPr lang="en-US" sz="4600" kern="1200"/>
        </a:p>
      </dsp:txBody>
      <dsp:txXfrm>
        <a:off x="0" y="1656992"/>
        <a:ext cx="11521280" cy="1654566"/>
      </dsp:txXfrm>
    </dsp:sp>
    <dsp:sp modelId="{778DCCEB-30F3-4E0B-92FC-033272469FFD}">
      <dsp:nvSpPr>
        <dsp:cNvPr id="0" name=""/>
        <dsp:cNvSpPr/>
      </dsp:nvSpPr>
      <dsp:spPr>
        <a:xfrm>
          <a:off x="0" y="3311559"/>
          <a:ext cx="11521280" cy="0"/>
        </a:xfrm>
        <a:prstGeom prst="line">
          <a:avLst/>
        </a:prstGeom>
        <a:gradFill rotWithShape="0">
          <a:gsLst>
            <a:gs pos="0">
              <a:schemeClr val="accent2">
                <a:hueOff val="1223682"/>
                <a:satOff val="-42831"/>
                <a:lumOff val="-14117"/>
                <a:alphaOff val="0"/>
                <a:satMod val="103000"/>
                <a:lumMod val="102000"/>
                <a:tint val="94000"/>
              </a:schemeClr>
            </a:gs>
            <a:gs pos="50000">
              <a:schemeClr val="accent2">
                <a:hueOff val="1223682"/>
                <a:satOff val="-42831"/>
                <a:lumOff val="-14117"/>
                <a:alphaOff val="0"/>
                <a:satMod val="110000"/>
                <a:lumMod val="100000"/>
                <a:shade val="100000"/>
              </a:schemeClr>
            </a:gs>
            <a:gs pos="100000">
              <a:schemeClr val="accent2">
                <a:hueOff val="1223682"/>
                <a:satOff val="-42831"/>
                <a:lumOff val="-14117"/>
                <a:alphaOff val="0"/>
                <a:lumMod val="99000"/>
                <a:satMod val="120000"/>
                <a:shade val="78000"/>
              </a:schemeClr>
            </a:gs>
          </a:gsLst>
          <a:lin ang="5400000" scaled="0"/>
        </a:gradFill>
        <a:ln w="6350" cap="flat" cmpd="sng" algn="ctr">
          <a:solidFill>
            <a:schemeClr val="accent2">
              <a:hueOff val="1223682"/>
              <a:satOff val="-42831"/>
              <a:lumOff val="-14117"/>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1B98E22-DADE-485D-8367-DC82EAC51145}">
      <dsp:nvSpPr>
        <dsp:cNvPr id="0" name=""/>
        <dsp:cNvSpPr/>
      </dsp:nvSpPr>
      <dsp:spPr>
        <a:xfrm>
          <a:off x="0" y="3311559"/>
          <a:ext cx="11521280" cy="1654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260" tIns="175260" rIns="175260" bIns="175260" numCol="1" spcCol="1270" anchor="t" anchorCtr="0">
          <a:noAutofit/>
        </a:bodyPr>
        <a:lstStyle/>
        <a:p>
          <a:pPr marL="0" lvl="0" indent="0" algn="l" defTabSz="2044700">
            <a:lnSpc>
              <a:spcPct val="90000"/>
            </a:lnSpc>
            <a:spcBef>
              <a:spcPct val="0"/>
            </a:spcBef>
            <a:spcAft>
              <a:spcPct val="35000"/>
            </a:spcAft>
            <a:buNone/>
          </a:pPr>
          <a:r>
            <a:rPr lang="en-GB" sz="4600" kern="1200"/>
            <a:t>Tolley v Fry and Son [1931] AC 333 – Golf, Chocolates, inuuendo. </a:t>
          </a:r>
          <a:endParaRPr lang="en-US" sz="4600" kern="1200"/>
        </a:p>
      </dsp:txBody>
      <dsp:txXfrm>
        <a:off x="0" y="3311559"/>
        <a:ext cx="11521280" cy="165456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82762D-171D-4CEB-9E48-B63C81924F05}">
      <dsp:nvSpPr>
        <dsp:cNvPr id="0" name=""/>
        <dsp:cNvSpPr/>
      </dsp:nvSpPr>
      <dsp:spPr>
        <a:xfrm>
          <a:off x="0" y="2179"/>
          <a:ext cx="10656848"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F8DCBE3-7E7A-405E-8484-518220DC1663}">
      <dsp:nvSpPr>
        <dsp:cNvPr id="0" name=""/>
        <dsp:cNvSpPr/>
      </dsp:nvSpPr>
      <dsp:spPr>
        <a:xfrm>
          <a:off x="0" y="2179"/>
          <a:ext cx="10656848" cy="1486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A lot of case for defamation are not brought because of the cost of bringing a case. </a:t>
          </a:r>
          <a:endParaRPr lang="en-US" sz="3200" kern="1200"/>
        </a:p>
      </dsp:txBody>
      <dsp:txXfrm>
        <a:off x="0" y="2179"/>
        <a:ext cx="10656848" cy="1486712"/>
      </dsp:txXfrm>
    </dsp:sp>
    <dsp:sp modelId="{AFEA5623-CB8C-4C6A-8A1E-7407670502A6}">
      <dsp:nvSpPr>
        <dsp:cNvPr id="0" name=""/>
        <dsp:cNvSpPr/>
      </dsp:nvSpPr>
      <dsp:spPr>
        <a:xfrm>
          <a:off x="0" y="1488891"/>
          <a:ext cx="10656848" cy="0"/>
        </a:xfrm>
        <a:prstGeom prst="line">
          <a:avLst/>
        </a:prstGeom>
        <a:gradFill rotWithShape="0">
          <a:gsLst>
            <a:gs pos="0">
              <a:schemeClr val="accent2">
                <a:hueOff val="611841"/>
                <a:satOff val="-21416"/>
                <a:lumOff val="-7058"/>
                <a:alphaOff val="0"/>
                <a:satMod val="103000"/>
                <a:lumMod val="102000"/>
                <a:tint val="94000"/>
              </a:schemeClr>
            </a:gs>
            <a:gs pos="50000">
              <a:schemeClr val="accent2">
                <a:hueOff val="611841"/>
                <a:satOff val="-21416"/>
                <a:lumOff val="-7058"/>
                <a:alphaOff val="0"/>
                <a:satMod val="110000"/>
                <a:lumMod val="100000"/>
                <a:shade val="100000"/>
              </a:schemeClr>
            </a:gs>
            <a:gs pos="100000">
              <a:schemeClr val="accent2">
                <a:hueOff val="611841"/>
                <a:satOff val="-21416"/>
                <a:lumOff val="-7058"/>
                <a:alphaOff val="0"/>
                <a:lumMod val="99000"/>
                <a:satMod val="120000"/>
                <a:shade val="78000"/>
              </a:schemeClr>
            </a:gs>
          </a:gsLst>
          <a:lin ang="5400000" scaled="0"/>
        </a:gradFill>
        <a:ln w="6350" cap="flat" cmpd="sng" algn="ctr">
          <a:solidFill>
            <a:schemeClr val="accent2">
              <a:hueOff val="611841"/>
              <a:satOff val="-21416"/>
              <a:lumOff val="-705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9A86B2B-57F8-4D75-886D-EC9F8ABBD8F6}">
      <dsp:nvSpPr>
        <dsp:cNvPr id="0" name=""/>
        <dsp:cNvSpPr/>
      </dsp:nvSpPr>
      <dsp:spPr>
        <a:xfrm>
          <a:off x="0" y="1488891"/>
          <a:ext cx="10656848" cy="1486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So whilst, a case may arise, this does not mean that the claimant will take the case to court. </a:t>
          </a:r>
          <a:endParaRPr lang="en-US" sz="3200" kern="1200" dirty="0"/>
        </a:p>
      </dsp:txBody>
      <dsp:txXfrm>
        <a:off x="0" y="1488891"/>
        <a:ext cx="10656848" cy="1486712"/>
      </dsp:txXfrm>
    </dsp:sp>
    <dsp:sp modelId="{0078627E-2183-4573-AA81-248EC91F842F}">
      <dsp:nvSpPr>
        <dsp:cNvPr id="0" name=""/>
        <dsp:cNvSpPr/>
      </dsp:nvSpPr>
      <dsp:spPr>
        <a:xfrm>
          <a:off x="0" y="2975604"/>
          <a:ext cx="10656848" cy="0"/>
        </a:xfrm>
        <a:prstGeom prst="line">
          <a:avLst/>
        </a:prstGeom>
        <a:gradFill rotWithShape="0">
          <a:gsLst>
            <a:gs pos="0">
              <a:schemeClr val="accent2">
                <a:hueOff val="1223682"/>
                <a:satOff val="-42831"/>
                <a:lumOff val="-14117"/>
                <a:alphaOff val="0"/>
                <a:satMod val="103000"/>
                <a:lumMod val="102000"/>
                <a:tint val="94000"/>
              </a:schemeClr>
            </a:gs>
            <a:gs pos="50000">
              <a:schemeClr val="accent2">
                <a:hueOff val="1223682"/>
                <a:satOff val="-42831"/>
                <a:lumOff val="-14117"/>
                <a:alphaOff val="0"/>
                <a:satMod val="110000"/>
                <a:lumMod val="100000"/>
                <a:shade val="100000"/>
              </a:schemeClr>
            </a:gs>
            <a:gs pos="100000">
              <a:schemeClr val="accent2">
                <a:hueOff val="1223682"/>
                <a:satOff val="-42831"/>
                <a:lumOff val="-14117"/>
                <a:alphaOff val="0"/>
                <a:lumMod val="99000"/>
                <a:satMod val="120000"/>
                <a:shade val="78000"/>
              </a:schemeClr>
            </a:gs>
          </a:gsLst>
          <a:lin ang="5400000" scaled="0"/>
        </a:gradFill>
        <a:ln w="6350" cap="flat" cmpd="sng" algn="ctr">
          <a:solidFill>
            <a:schemeClr val="accent2">
              <a:hueOff val="1223682"/>
              <a:satOff val="-42831"/>
              <a:lumOff val="-14117"/>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003ED6C-75E2-484E-9305-F8DA9265D856}">
      <dsp:nvSpPr>
        <dsp:cNvPr id="0" name=""/>
        <dsp:cNvSpPr/>
      </dsp:nvSpPr>
      <dsp:spPr>
        <a:xfrm>
          <a:off x="0" y="2975604"/>
          <a:ext cx="10656848" cy="1486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No win , No fee.</a:t>
          </a:r>
        </a:p>
        <a:p>
          <a:pPr marL="0" lvl="0" indent="0" algn="l" defTabSz="1422400">
            <a:lnSpc>
              <a:spcPct val="90000"/>
            </a:lnSpc>
            <a:spcBef>
              <a:spcPct val="0"/>
            </a:spcBef>
            <a:spcAft>
              <a:spcPct val="35000"/>
            </a:spcAft>
            <a:buNone/>
          </a:pPr>
          <a:r>
            <a:rPr lang="en-GB" sz="3200" kern="1200" dirty="0"/>
            <a:t>Conditional agreement – Campbell v Mirror group Newspaper  </a:t>
          </a:r>
          <a:endParaRPr lang="en-US" sz="3200" kern="1200" dirty="0"/>
        </a:p>
      </dsp:txBody>
      <dsp:txXfrm>
        <a:off x="0" y="2975604"/>
        <a:ext cx="10656848" cy="148671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pPr rtl="0"/>
            <a:fld id="{596DEEBB-8103-4905-BFA7-1AABD791E139}" type="datetime1">
              <a:rPr lang="en-GB" smtClean="0"/>
              <a:t>19/11/2024</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pPr rtl="0"/>
            <a:fld id="{A850423A-8BCE-448E-A97B-03A88B2B12C1}" type="slidenum">
              <a:rPr lang="en-GB" smtClean="0"/>
              <a:t>‹#›</a:t>
            </a:fld>
            <a:endParaRPr lang="en-GB" dirty="0"/>
          </a:p>
        </p:txBody>
      </p:sp>
    </p:spTree>
    <p:extLst>
      <p:ext uri="{BB962C8B-B14F-4D97-AF65-F5344CB8AC3E}">
        <p14:creationId xmlns:p14="http://schemas.microsoft.com/office/powerpoint/2010/main" val="40513958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pPr rtl="0"/>
            <a:fld id="{F49FB856-3FCA-4EC2-AB16-994754ED6FD3}" type="datetime1">
              <a:rPr lang="en-GB" noProof="0" smtClean="0"/>
              <a:t>19/11/2024</a:t>
            </a:fld>
            <a:endParaRPr lang="en-GB" noProof="0" dirty="0"/>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pPr rtl="0"/>
            <a:fld id="{01F2A70B-78F2-4DCF-B53B-C990D2FAFB8A}" type="slidenum">
              <a:rPr lang="en-GB" noProof="0" smtClean="0"/>
              <a:t>‹#›</a:t>
            </a:fld>
            <a:endParaRPr lang="en-GB" noProof="0" dirty="0"/>
          </a:p>
        </p:txBody>
      </p:sp>
    </p:spTree>
    <p:extLst>
      <p:ext uri="{BB962C8B-B14F-4D97-AF65-F5344CB8AC3E}">
        <p14:creationId xmlns:p14="http://schemas.microsoft.com/office/powerpoint/2010/main" val="241157051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01F2A70B-78F2-4DCF-B53B-C990D2FAFB8A}" type="slidenum">
              <a:rPr lang="en-GB" smtClean="0"/>
              <a:t>1</a:t>
            </a:fld>
            <a:endParaRPr lang="en-GB" dirty="0"/>
          </a:p>
        </p:txBody>
      </p:sp>
    </p:spTree>
    <p:extLst>
      <p:ext uri="{BB962C8B-B14F-4D97-AF65-F5344CB8AC3E}">
        <p14:creationId xmlns:p14="http://schemas.microsoft.com/office/powerpoint/2010/main" val="17671880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Law Miscellaneous Provisions Act 1934. </a:t>
            </a:r>
          </a:p>
        </p:txBody>
      </p:sp>
      <p:sp>
        <p:nvSpPr>
          <p:cNvPr id="4" name="Slide Number Placeholder 3"/>
          <p:cNvSpPr>
            <a:spLocks noGrp="1"/>
          </p:cNvSpPr>
          <p:nvPr>
            <p:ph type="sldNum" sz="quarter" idx="5"/>
          </p:nvPr>
        </p:nvSpPr>
        <p:spPr/>
        <p:txBody>
          <a:bodyPr/>
          <a:lstStyle/>
          <a:p>
            <a:pPr rtl="0"/>
            <a:fld id="{01F2A70B-78F2-4DCF-B53B-C990D2FAFB8A}" type="slidenum">
              <a:rPr lang="en-GB" noProof="0" smtClean="0"/>
              <a:t>6</a:t>
            </a:fld>
            <a:endParaRPr lang="en-GB" noProof="0" dirty="0"/>
          </a:p>
        </p:txBody>
      </p:sp>
    </p:spTree>
    <p:extLst>
      <p:ext uri="{BB962C8B-B14F-4D97-AF65-F5344CB8AC3E}">
        <p14:creationId xmlns:p14="http://schemas.microsoft.com/office/powerpoint/2010/main" val="41360768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Need to look at the statement and the context behind it to see if lowers the estimation of right thinking members of society. </a:t>
            </a:r>
          </a:p>
          <a:p>
            <a:endParaRPr lang="en-GB" dirty="0"/>
          </a:p>
          <a:p>
            <a:r>
              <a:rPr lang="en-GB" dirty="0"/>
              <a:t>Just because you do not mean a statement to be defamatory does not mean that it isn’t. </a:t>
            </a:r>
          </a:p>
        </p:txBody>
      </p:sp>
      <p:sp>
        <p:nvSpPr>
          <p:cNvPr id="4" name="Slide Number Placeholder 3"/>
          <p:cNvSpPr>
            <a:spLocks noGrp="1"/>
          </p:cNvSpPr>
          <p:nvPr>
            <p:ph type="sldNum" sz="quarter" idx="5"/>
          </p:nvPr>
        </p:nvSpPr>
        <p:spPr/>
        <p:txBody>
          <a:bodyPr/>
          <a:lstStyle/>
          <a:p>
            <a:pPr rtl="0"/>
            <a:fld id="{01F2A70B-78F2-4DCF-B53B-C990D2FAFB8A}" type="slidenum">
              <a:rPr lang="en-GB" noProof="0" smtClean="0"/>
              <a:t>7</a:t>
            </a:fld>
            <a:endParaRPr lang="en-GB" noProof="0" dirty="0"/>
          </a:p>
        </p:txBody>
      </p:sp>
    </p:spTree>
    <p:extLst>
      <p:ext uri="{BB962C8B-B14F-4D97-AF65-F5344CB8AC3E}">
        <p14:creationId xmlns:p14="http://schemas.microsoft.com/office/powerpoint/2010/main" val="28519845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Best to bring cases early to decide whether they follow the summary procedure – can be thrown out if a reasonable </a:t>
            </a:r>
            <a:r>
              <a:rPr lang="en-GB" dirty="0" err="1"/>
              <a:t>perso</a:t>
            </a:r>
            <a:r>
              <a:rPr lang="en-GB" dirty="0"/>
              <a:t> would regard the words as defamatory – Strong case – Award up to £10,000. </a:t>
            </a:r>
          </a:p>
          <a:p>
            <a:endParaRPr lang="en-GB" dirty="0"/>
          </a:p>
          <a:p>
            <a:r>
              <a:rPr lang="en-GB" dirty="0"/>
              <a:t>If goes to full trial to look at defences. </a:t>
            </a:r>
          </a:p>
        </p:txBody>
      </p:sp>
      <p:sp>
        <p:nvSpPr>
          <p:cNvPr id="4" name="Slide Number Placeholder 3"/>
          <p:cNvSpPr>
            <a:spLocks noGrp="1"/>
          </p:cNvSpPr>
          <p:nvPr>
            <p:ph type="sldNum" sz="quarter" idx="5"/>
          </p:nvPr>
        </p:nvSpPr>
        <p:spPr/>
        <p:txBody>
          <a:bodyPr/>
          <a:lstStyle/>
          <a:p>
            <a:pPr rtl="0"/>
            <a:fld id="{01F2A70B-78F2-4DCF-B53B-C990D2FAFB8A}" type="slidenum">
              <a:rPr lang="en-GB" noProof="0" smtClean="0"/>
              <a:t>8</a:t>
            </a:fld>
            <a:endParaRPr lang="en-GB" noProof="0" dirty="0"/>
          </a:p>
        </p:txBody>
      </p:sp>
    </p:spTree>
    <p:extLst>
      <p:ext uri="{BB962C8B-B14F-4D97-AF65-F5344CB8AC3E}">
        <p14:creationId xmlns:p14="http://schemas.microsoft.com/office/powerpoint/2010/main" val="2724391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Consent is a defence –if you consent to something being published you cannot bring a case in defamation. </a:t>
            </a:r>
          </a:p>
        </p:txBody>
      </p:sp>
      <p:sp>
        <p:nvSpPr>
          <p:cNvPr id="4" name="Slide Number Placeholder 3"/>
          <p:cNvSpPr>
            <a:spLocks noGrp="1"/>
          </p:cNvSpPr>
          <p:nvPr>
            <p:ph type="sldNum" sz="quarter" idx="5"/>
          </p:nvPr>
        </p:nvSpPr>
        <p:spPr/>
        <p:txBody>
          <a:bodyPr/>
          <a:lstStyle/>
          <a:p>
            <a:pPr rtl="0"/>
            <a:fld id="{01F2A70B-78F2-4DCF-B53B-C990D2FAFB8A}" type="slidenum">
              <a:rPr lang="en-GB" noProof="0" smtClean="0"/>
              <a:t>10</a:t>
            </a:fld>
            <a:endParaRPr lang="en-GB" noProof="0" dirty="0"/>
          </a:p>
        </p:txBody>
      </p:sp>
    </p:spTree>
    <p:extLst>
      <p:ext uri="{BB962C8B-B14F-4D97-AF65-F5344CB8AC3E}">
        <p14:creationId xmlns:p14="http://schemas.microsoft.com/office/powerpoint/2010/main" val="42935834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Only need to prove that substantial truth it. </a:t>
            </a:r>
          </a:p>
        </p:txBody>
      </p:sp>
      <p:sp>
        <p:nvSpPr>
          <p:cNvPr id="4" name="Slide Number Placeholder 3"/>
          <p:cNvSpPr>
            <a:spLocks noGrp="1"/>
          </p:cNvSpPr>
          <p:nvPr>
            <p:ph type="sldNum" sz="quarter" idx="5"/>
          </p:nvPr>
        </p:nvSpPr>
        <p:spPr/>
        <p:txBody>
          <a:bodyPr/>
          <a:lstStyle/>
          <a:p>
            <a:fld id="{D254B0A3-B6E5-43AC-AB90-C49182D1539E}" type="slidenum">
              <a:rPr lang="en-GB" smtClean="0"/>
              <a:t>11</a:t>
            </a:fld>
            <a:endParaRPr lang="en-GB"/>
          </a:p>
        </p:txBody>
      </p:sp>
    </p:spTree>
    <p:extLst>
      <p:ext uri="{BB962C8B-B14F-4D97-AF65-F5344CB8AC3E}">
        <p14:creationId xmlns:p14="http://schemas.microsoft.com/office/powerpoint/2010/main" val="10453858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Courts can look at two publications together to see if there is reference to the claimant – Haywood v Thompson [198] </a:t>
            </a:r>
          </a:p>
        </p:txBody>
      </p:sp>
      <p:sp>
        <p:nvSpPr>
          <p:cNvPr id="4" name="Slide Number Placeholder 3"/>
          <p:cNvSpPr>
            <a:spLocks noGrp="1"/>
          </p:cNvSpPr>
          <p:nvPr>
            <p:ph type="sldNum" sz="quarter" idx="5"/>
          </p:nvPr>
        </p:nvSpPr>
        <p:spPr/>
        <p:txBody>
          <a:bodyPr/>
          <a:lstStyle/>
          <a:p>
            <a:pPr rtl="0"/>
            <a:fld id="{01F2A70B-78F2-4DCF-B53B-C990D2FAFB8A}" type="slidenum">
              <a:rPr lang="en-GB" noProof="0" smtClean="0"/>
              <a:t>15</a:t>
            </a:fld>
            <a:endParaRPr lang="en-GB" noProof="0" dirty="0"/>
          </a:p>
        </p:txBody>
      </p:sp>
    </p:spTree>
    <p:extLst>
      <p:ext uri="{BB962C8B-B14F-4D97-AF65-F5344CB8AC3E}">
        <p14:creationId xmlns:p14="http://schemas.microsoft.com/office/powerpoint/2010/main" val="41008027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Two people with the same name or picture – case can be brought and individual liable – reason why court judgements include detailed information. </a:t>
            </a:r>
          </a:p>
          <a:p>
            <a:endParaRPr lang="en-GB" dirty="0"/>
          </a:p>
          <a:p>
            <a:r>
              <a:rPr lang="en-GB" dirty="0"/>
              <a:t>If no one is named but the claimant believes it refers to them – a case can be brought but like in the case of Morgan </a:t>
            </a:r>
            <a:r>
              <a:rPr lang="en-GB" dirty="0" err="1"/>
              <a:t>Odhams</a:t>
            </a:r>
            <a:r>
              <a:rPr lang="en-GB" dirty="0"/>
              <a:t> Press LTD it will usually not succeed. </a:t>
            </a:r>
          </a:p>
        </p:txBody>
      </p:sp>
      <p:sp>
        <p:nvSpPr>
          <p:cNvPr id="4" name="Slide Number Placeholder 3"/>
          <p:cNvSpPr>
            <a:spLocks noGrp="1"/>
          </p:cNvSpPr>
          <p:nvPr>
            <p:ph type="sldNum" sz="quarter" idx="5"/>
          </p:nvPr>
        </p:nvSpPr>
        <p:spPr/>
        <p:txBody>
          <a:bodyPr/>
          <a:lstStyle/>
          <a:p>
            <a:pPr rtl="0"/>
            <a:fld id="{01F2A70B-78F2-4DCF-B53B-C990D2FAFB8A}" type="slidenum">
              <a:rPr lang="en-GB" noProof="0" smtClean="0"/>
              <a:t>16</a:t>
            </a:fld>
            <a:endParaRPr lang="en-GB" noProof="0" dirty="0"/>
          </a:p>
        </p:txBody>
      </p:sp>
    </p:spTree>
    <p:extLst>
      <p:ext uri="{BB962C8B-B14F-4D97-AF65-F5344CB8AC3E}">
        <p14:creationId xmlns:p14="http://schemas.microsoft.com/office/powerpoint/2010/main" val="41423736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defence of distributors defence  - defamation act 1996 is available to those who publish/sell or live TV. Means that they may not be responsible for things outside of their control. </a:t>
            </a:r>
          </a:p>
          <a:p>
            <a:endParaRPr lang="en-GB" dirty="0"/>
          </a:p>
          <a:p>
            <a:r>
              <a:rPr lang="en-GB" dirty="0"/>
              <a:t>Not available; if they knew what that the publication defamed the claimant. </a:t>
            </a:r>
          </a:p>
          <a:p>
            <a:r>
              <a:rPr lang="en-GB" dirty="0"/>
              <a:t>Can use the defence; if have taken reasonable care and does not believe that it would have a defamatory affect. </a:t>
            </a:r>
          </a:p>
          <a:p>
            <a:endParaRPr lang="en-GB" dirty="0"/>
          </a:p>
          <a:p>
            <a:r>
              <a:rPr lang="en-GB" dirty="0"/>
              <a:t>Platforms such as </a:t>
            </a:r>
            <a:r>
              <a:rPr lang="en-GB" dirty="0" err="1"/>
              <a:t>facebook</a:t>
            </a:r>
            <a:r>
              <a:rPr lang="en-GB" dirty="0"/>
              <a:t> would not be held for defamation because they simply provide the platform. A written notice can take away liability. </a:t>
            </a:r>
          </a:p>
        </p:txBody>
      </p:sp>
      <p:sp>
        <p:nvSpPr>
          <p:cNvPr id="4" name="Slide Number Placeholder 3"/>
          <p:cNvSpPr>
            <a:spLocks noGrp="1"/>
          </p:cNvSpPr>
          <p:nvPr>
            <p:ph type="sldNum" sz="quarter" idx="5"/>
          </p:nvPr>
        </p:nvSpPr>
        <p:spPr/>
        <p:txBody>
          <a:bodyPr/>
          <a:lstStyle/>
          <a:p>
            <a:pPr rtl="0"/>
            <a:fld id="{01F2A70B-78F2-4DCF-B53B-C990D2FAFB8A}" type="slidenum">
              <a:rPr lang="en-GB" noProof="0" smtClean="0"/>
              <a:t>19</a:t>
            </a:fld>
            <a:endParaRPr lang="en-GB" noProof="0" dirty="0"/>
          </a:p>
        </p:txBody>
      </p:sp>
    </p:spTree>
    <p:extLst>
      <p:ext uri="{BB962C8B-B14F-4D97-AF65-F5344CB8AC3E}">
        <p14:creationId xmlns:p14="http://schemas.microsoft.com/office/powerpoint/2010/main" val="28519767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be liable for repetition to a third party- reasonably foreseeable. </a:t>
            </a:r>
          </a:p>
        </p:txBody>
      </p:sp>
      <p:sp>
        <p:nvSpPr>
          <p:cNvPr id="4" name="Slide Number Placeholder 3"/>
          <p:cNvSpPr>
            <a:spLocks noGrp="1"/>
          </p:cNvSpPr>
          <p:nvPr>
            <p:ph type="sldNum" sz="quarter" idx="5"/>
          </p:nvPr>
        </p:nvSpPr>
        <p:spPr/>
        <p:txBody>
          <a:bodyPr/>
          <a:lstStyle/>
          <a:p>
            <a:pPr rtl="0"/>
            <a:fld id="{01F2A70B-78F2-4DCF-B53B-C990D2FAFB8A}" type="slidenum">
              <a:rPr lang="en-GB" noProof="0" smtClean="0"/>
              <a:t>20</a:t>
            </a:fld>
            <a:endParaRPr lang="en-GB" noProof="0" dirty="0"/>
          </a:p>
        </p:txBody>
      </p:sp>
    </p:spTree>
    <p:extLst>
      <p:ext uri="{BB962C8B-B14F-4D97-AF65-F5344CB8AC3E}">
        <p14:creationId xmlns:p14="http://schemas.microsoft.com/office/powerpoint/2010/main" val="8090960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Summary procedure – total could claim for was £10,000</a:t>
            </a:r>
          </a:p>
          <a:p>
            <a:endParaRPr lang="en-GB" dirty="0"/>
          </a:p>
          <a:p>
            <a:r>
              <a:rPr lang="en-GB" dirty="0"/>
              <a:t>This was removed by the 2013 act but a judge can still ask for a jury. </a:t>
            </a:r>
          </a:p>
        </p:txBody>
      </p:sp>
      <p:sp>
        <p:nvSpPr>
          <p:cNvPr id="4" name="Slide Number Placeholder 3"/>
          <p:cNvSpPr>
            <a:spLocks noGrp="1"/>
          </p:cNvSpPr>
          <p:nvPr>
            <p:ph type="sldNum" sz="quarter" idx="5"/>
          </p:nvPr>
        </p:nvSpPr>
        <p:spPr/>
        <p:txBody>
          <a:bodyPr/>
          <a:lstStyle/>
          <a:p>
            <a:pPr rtl="0"/>
            <a:fld id="{01F2A70B-78F2-4DCF-B53B-C990D2FAFB8A}" type="slidenum">
              <a:rPr lang="en-GB" noProof="0" smtClean="0"/>
              <a:t>25</a:t>
            </a:fld>
            <a:endParaRPr lang="en-GB" noProof="0" dirty="0"/>
          </a:p>
        </p:txBody>
      </p:sp>
    </p:spTree>
    <p:extLst>
      <p:ext uri="{BB962C8B-B14F-4D97-AF65-F5344CB8AC3E}">
        <p14:creationId xmlns:p14="http://schemas.microsoft.com/office/powerpoint/2010/main" val="2266153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2413" y="1905000"/>
            <a:ext cx="9144000" cy="2667000"/>
          </a:xfrm>
        </p:spPr>
        <p:txBody>
          <a:bodyPr rtlCol="0">
            <a:noAutofit/>
          </a:bodyPr>
          <a:lstStyle>
            <a:lvl1pPr>
              <a:defRPr sz="5400"/>
            </a:lvl1pPr>
          </a:lstStyle>
          <a:p>
            <a:pPr rtl="0"/>
            <a:r>
              <a:rPr lang="en-US" noProof="0"/>
              <a:t>Click to edit Master title style</a:t>
            </a:r>
            <a:endParaRPr lang="en-GB" noProof="0" dirty="0"/>
          </a:p>
        </p:txBody>
      </p:sp>
      <p:grpSp>
        <p:nvGrpSpPr>
          <p:cNvPr id="256" name="line" descr="Line graphic"/>
          <p:cNvGrpSpPr/>
          <p:nvPr/>
        </p:nvGrpSpPr>
        <p:grpSpPr bwMode="invGray">
          <a:xfrm>
            <a:off x="1584896" y="4724400"/>
            <a:ext cx="8631936" cy="64008"/>
            <a:chOff x="-4110038" y="2703513"/>
            <a:chExt cx="17394239" cy="160336"/>
          </a:xfrm>
          <a:solidFill>
            <a:schemeClr val="accent1"/>
          </a:solidFill>
        </p:grpSpPr>
        <p:sp>
          <p:nvSpPr>
            <p:cNvPr id="257" name="Freeform 5"/>
            <p:cNvSpPr>
              <a:spLocks/>
            </p:cNvSpPr>
            <p:nvPr/>
          </p:nvSpPr>
          <p:spPr bwMode="invGray">
            <a:xfrm>
              <a:off x="12815888" y="2768600"/>
              <a:ext cx="468313" cy="19050"/>
            </a:xfrm>
            <a:custGeom>
              <a:avLst/>
              <a:gdLst>
                <a:gd name="T0" fmla="*/ 21 w 244"/>
                <a:gd name="T1" fmla="*/ 5 h 8"/>
                <a:gd name="T2" fmla="*/ 21 w 244"/>
                <a:gd name="T3" fmla="*/ 5 h 8"/>
                <a:gd name="T4" fmla="*/ 52 w 244"/>
                <a:gd name="T5" fmla="*/ 7 h 8"/>
                <a:gd name="T6" fmla="*/ 100 w 244"/>
                <a:gd name="T7" fmla="*/ 5 h 8"/>
                <a:gd name="T8" fmla="*/ 125 w 244"/>
                <a:gd name="T9" fmla="*/ 7 h 8"/>
                <a:gd name="T10" fmla="*/ 202 w 244"/>
                <a:gd name="T11" fmla="*/ 6 h 8"/>
                <a:gd name="T12" fmla="*/ 156 w 244"/>
                <a:gd name="T13" fmla="*/ 5 h 8"/>
                <a:gd name="T14" fmla="*/ 244 w 244"/>
                <a:gd name="T15" fmla="*/ 3 h 8"/>
                <a:gd name="T16" fmla="*/ 161 w 244"/>
                <a:gd name="T17" fmla="*/ 3 h 8"/>
                <a:gd name="T18" fmla="*/ 165 w 244"/>
                <a:gd name="T19" fmla="*/ 2 h 8"/>
                <a:gd name="T20" fmla="*/ 96 w 244"/>
                <a:gd name="T21" fmla="*/ 2 h 8"/>
                <a:gd name="T22" fmla="*/ 111 w 244"/>
                <a:gd name="T23" fmla="*/ 1 h 8"/>
                <a:gd name="T24" fmla="*/ 0 w 244"/>
                <a:gd name="T25" fmla="*/ 5 h 8"/>
                <a:gd name="T26" fmla="*/ 21 w 244"/>
                <a:gd name="T27"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44" h="8">
                  <a:moveTo>
                    <a:pt x="21" y="5"/>
                  </a:moveTo>
                  <a:lnTo>
                    <a:pt x="21" y="5"/>
                  </a:lnTo>
                  <a:cubicBezTo>
                    <a:pt x="42" y="5"/>
                    <a:pt x="59" y="7"/>
                    <a:pt x="52" y="7"/>
                  </a:cubicBezTo>
                  <a:cubicBezTo>
                    <a:pt x="94" y="6"/>
                    <a:pt x="94" y="8"/>
                    <a:pt x="100" y="5"/>
                  </a:cubicBezTo>
                  <a:cubicBezTo>
                    <a:pt x="127" y="4"/>
                    <a:pt x="155" y="6"/>
                    <a:pt x="125" y="7"/>
                  </a:cubicBezTo>
                  <a:lnTo>
                    <a:pt x="202" y="6"/>
                  </a:lnTo>
                  <a:lnTo>
                    <a:pt x="156" y="5"/>
                  </a:lnTo>
                  <a:cubicBezTo>
                    <a:pt x="168" y="2"/>
                    <a:pt x="230" y="6"/>
                    <a:pt x="244" y="3"/>
                  </a:cubicBezTo>
                  <a:lnTo>
                    <a:pt x="161" y="3"/>
                  </a:lnTo>
                  <a:lnTo>
                    <a:pt x="165" y="2"/>
                  </a:lnTo>
                  <a:cubicBezTo>
                    <a:pt x="146" y="3"/>
                    <a:pt x="109" y="2"/>
                    <a:pt x="96" y="2"/>
                  </a:cubicBezTo>
                  <a:cubicBezTo>
                    <a:pt x="98" y="1"/>
                    <a:pt x="97" y="1"/>
                    <a:pt x="111" y="1"/>
                  </a:cubicBezTo>
                  <a:cubicBezTo>
                    <a:pt x="10" y="0"/>
                    <a:pt x="84" y="5"/>
                    <a:pt x="0" y="5"/>
                  </a:cubicBezTo>
                  <a:cubicBezTo>
                    <a:pt x="5" y="5"/>
                    <a:pt x="12" y="5"/>
                    <a:pt x="21" y="5"/>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58" name="Freeform 6"/>
            <p:cNvSpPr>
              <a:spLocks/>
            </p:cNvSpPr>
            <p:nvPr/>
          </p:nvSpPr>
          <p:spPr bwMode="invGray">
            <a:xfrm>
              <a:off x="12380913" y="2755900"/>
              <a:ext cx="461963" cy="26987"/>
            </a:xfrm>
            <a:custGeom>
              <a:avLst/>
              <a:gdLst>
                <a:gd name="T0" fmla="*/ 162 w 241"/>
                <a:gd name="T1" fmla="*/ 4 h 12"/>
                <a:gd name="T2" fmla="*/ 162 w 241"/>
                <a:gd name="T3" fmla="*/ 4 h 12"/>
                <a:gd name="T4" fmla="*/ 127 w 241"/>
                <a:gd name="T5" fmla="*/ 7 h 12"/>
                <a:gd name="T6" fmla="*/ 68 w 241"/>
                <a:gd name="T7" fmla="*/ 6 h 12"/>
                <a:gd name="T8" fmla="*/ 53 w 241"/>
                <a:gd name="T9" fmla="*/ 9 h 12"/>
                <a:gd name="T10" fmla="*/ 79 w 241"/>
                <a:gd name="T11" fmla="*/ 9 h 12"/>
                <a:gd name="T12" fmla="*/ 18 w 241"/>
                <a:gd name="T13" fmla="*/ 11 h 12"/>
                <a:gd name="T14" fmla="*/ 101 w 241"/>
                <a:gd name="T15" fmla="*/ 10 h 12"/>
                <a:gd name="T16" fmla="*/ 195 w 241"/>
                <a:gd name="T17" fmla="*/ 12 h 12"/>
                <a:gd name="T18" fmla="*/ 226 w 241"/>
                <a:gd name="T19" fmla="*/ 11 h 12"/>
                <a:gd name="T20" fmla="*/ 215 w 241"/>
                <a:gd name="T21" fmla="*/ 11 h 12"/>
                <a:gd name="T22" fmla="*/ 213 w 241"/>
                <a:gd name="T23" fmla="*/ 7 h 12"/>
                <a:gd name="T24" fmla="*/ 172 w 241"/>
                <a:gd name="T25" fmla="*/ 7 h 12"/>
                <a:gd name="T26" fmla="*/ 241 w 241"/>
                <a:gd name="T27" fmla="*/ 4 h 12"/>
                <a:gd name="T28" fmla="*/ 123 w 241"/>
                <a:gd name="T29" fmla="*/ 0 h 12"/>
                <a:gd name="T30" fmla="*/ 162 w 241"/>
                <a:gd name="T31" fmla="*/ 4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41" h="12">
                  <a:moveTo>
                    <a:pt x="162" y="4"/>
                  </a:moveTo>
                  <a:lnTo>
                    <a:pt x="162" y="4"/>
                  </a:lnTo>
                  <a:lnTo>
                    <a:pt x="127" y="7"/>
                  </a:lnTo>
                  <a:lnTo>
                    <a:pt x="68" y="6"/>
                  </a:lnTo>
                  <a:cubicBezTo>
                    <a:pt x="67" y="7"/>
                    <a:pt x="24" y="8"/>
                    <a:pt x="53" y="9"/>
                  </a:cubicBezTo>
                  <a:cubicBezTo>
                    <a:pt x="59" y="9"/>
                    <a:pt x="70" y="8"/>
                    <a:pt x="79" y="9"/>
                  </a:cubicBezTo>
                  <a:cubicBezTo>
                    <a:pt x="73" y="11"/>
                    <a:pt x="0" y="9"/>
                    <a:pt x="18" y="11"/>
                  </a:cubicBezTo>
                  <a:cubicBezTo>
                    <a:pt x="65" y="11"/>
                    <a:pt x="72" y="12"/>
                    <a:pt x="101" y="10"/>
                  </a:cubicBezTo>
                  <a:cubicBezTo>
                    <a:pt x="144" y="11"/>
                    <a:pt x="175" y="11"/>
                    <a:pt x="195" y="12"/>
                  </a:cubicBezTo>
                  <a:cubicBezTo>
                    <a:pt x="208" y="12"/>
                    <a:pt x="209" y="11"/>
                    <a:pt x="226" y="11"/>
                  </a:cubicBezTo>
                  <a:lnTo>
                    <a:pt x="215" y="11"/>
                  </a:lnTo>
                  <a:lnTo>
                    <a:pt x="213" y="7"/>
                  </a:lnTo>
                  <a:cubicBezTo>
                    <a:pt x="199" y="8"/>
                    <a:pt x="187" y="7"/>
                    <a:pt x="172" y="7"/>
                  </a:cubicBezTo>
                  <a:lnTo>
                    <a:pt x="241" y="4"/>
                  </a:lnTo>
                  <a:cubicBezTo>
                    <a:pt x="219" y="1"/>
                    <a:pt x="151" y="2"/>
                    <a:pt x="123" y="0"/>
                  </a:cubicBezTo>
                  <a:cubicBezTo>
                    <a:pt x="157" y="4"/>
                    <a:pt x="96" y="2"/>
                    <a:pt x="162" y="4"/>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59" name="Freeform 7"/>
            <p:cNvSpPr>
              <a:spLocks/>
            </p:cNvSpPr>
            <p:nvPr/>
          </p:nvSpPr>
          <p:spPr bwMode="invGray">
            <a:xfrm>
              <a:off x="12814300" y="2779713"/>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0" name="Freeform 8"/>
            <p:cNvSpPr>
              <a:spLocks/>
            </p:cNvSpPr>
            <p:nvPr/>
          </p:nvSpPr>
          <p:spPr bwMode="invGray">
            <a:xfrm>
              <a:off x="2738437" y="2795588"/>
              <a:ext cx="425450" cy="15875"/>
            </a:xfrm>
            <a:custGeom>
              <a:avLst/>
              <a:gdLst>
                <a:gd name="T0" fmla="*/ 77 w 222"/>
                <a:gd name="T1" fmla="*/ 5 h 7"/>
                <a:gd name="T2" fmla="*/ 77 w 222"/>
                <a:gd name="T3" fmla="*/ 5 h 7"/>
                <a:gd name="T4" fmla="*/ 56 w 222"/>
                <a:gd name="T5" fmla="*/ 6 h 7"/>
                <a:gd name="T6" fmla="*/ 222 w 222"/>
                <a:gd name="T7" fmla="*/ 5 h 7"/>
                <a:gd name="T8" fmla="*/ 200 w 222"/>
                <a:gd name="T9" fmla="*/ 3 h 7"/>
                <a:gd name="T10" fmla="*/ 137 w 222"/>
                <a:gd name="T11" fmla="*/ 4 h 7"/>
                <a:gd name="T12" fmla="*/ 149 w 222"/>
                <a:gd name="T13" fmla="*/ 3 h 7"/>
                <a:gd name="T14" fmla="*/ 109 w 222"/>
                <a:gd name="T15" fmla="*/ 0 h 7"/>
                <a:gd name="T16" fmla="*/ 106 w 222"/>
                <a:gd name="T17" fmla="*/ 0 h 7"/>
                <a:gd name="T18" fmla="*/ 0 w 222"/>
                <a:gd name="T19" fmla="*/ 7 h 7"/>
                <a:gd name="T20" fmla="*/ 77 w 222"/>
                <a:gd name="T21"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22" h="7">
                  <a:moveTo>
                    <a:pt x="77" y="5"/>
                  </a:moveTo>
                  <a:lnTo>
                    <a:pt x="77" y="5"/>
                  </a:lnTo>
                  <a:cubicBezTo>
                    <a:pt x="62" y="5"/>
                    <a:pt x="58" y="5"/>
                    <a:pt x="56" y="6"/>
                  </a:cubicBezTo>
                  <a:lnTo>
                    <a:pt x="222" y="5"/>
                  </a:lnTo>
                  <a:cubicBezTo>
                    <a:pt x="216" y="5"/>
                    <a:pt x="169" y="4"/>
                    <a:pt x="200" y="3"/>
                  </a:cubicBezTo>
                  <a:cubicBezTo>
                    <a:pt x="186" y="2"/>
                    <a:pt x="143" y="3"/>
                    <a:pt x="137" y="4"/>
                  </a:cubicBezTo>
                  <a:lnTo>
                    <a:pt x="149" y="3"/>
                  </a:lnTo>
                  <a:cubicBezTo>
                    <a:pt x="110" y="5"/>
                    <a:pt x="84" y="1"/>
                    <a:pt x="109" y="0"/>
                  </a:cubicBezTo>
                  <a:lnTo>
                    <a:pt x="106" y="0"/>
                  </a:lnTo>
                  <a:lnTo>
                    <a:pt x="0" y="7"/>
                  </a:lnTo>
                  <a:cubicBezTo>
                    <a:pt x="39" y="7"/>
                    <a:pt x="30" y="5"/>
                    <a:pt x="77" y="5"/>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1" name="Freeform 9"/>
            <p:cNvSpPr>
              <a:spLocks/>
            </p:cNvSpPr>
            <p:nvPr/>
          </p:nvSpPr>
          <p:spPr bwMode="invGray">
            <a:xfrm>
              <a:off x="-3646488" y="2800350"/>
              <a:ext cx="46038" cy="3175"/>
            </a:xfrm>
            <a:custGeom>
              <a:avLst/>
              <a:gdLst>
                <a:gd name="T0" fmla="*/ 0 w 24"/>
                <a:gd name="T1" fmla="*/ 1 h 1"/>
                <a:gd name="T2" fmla="*/ 0 w 24"/>
                <a:gd name="T3" fmla="*/ 1 h 1"/>
                <a:gd name="T4" fmla="*/ 21 w 24"/>
                <a:gd name="T5" fmla="*/ 0 h 1"/>
                <a:gd name="T6" fmla="*/ 0 w 24"/>
                <a:gd name="T7" fmla="*/ 1 h 1"/>
              </a:gdLst>
              <a:ahLst/>
              <a:cxnLst>
                <a:cxn ang="0">
                  <a:pos x="T0" y="T1"/>
                </a:cxn>
                <a:cxn ang="0">
                  <a:pos x="T2" y="T3"/>
                </a:cxn>
                <a:cxn ang="0">
                  <a:pos x="T4" y="T5"/>
                </a:cxn>
                <a:cxn ang="0">
                  <a:pos x="T6" y="T7"/>
                </a:cxn>
              </a:cxnLst>
              <a:rect l="0" t="0" r="r" b="b"/>
              <a:pathLst>
                <a:path w="24" h="1">
                  <a:moveTo>
                    <a:pt x="0" y="1"/>
                  </a:moveTo>
                  <a:lnTo>
                    <a:pt x="0" y="1"/>
                  </a:lnTo>
                  <a:cubicBezTo>
                    <a:pt x="21" y="0"/>
                    <a:pt x="24" y="0"/>
                    <a:pt x="21" y="0"/>
                  </a:cubicBezTo>
                  <a:lnTo>
                    <a:pt x="0"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2" name="Freeform 10"/>
            <p:cNvSpPr>
              <a:spLocks/>
            </p:cNvSpPr>
            <p:nvPr/>
          </p:nvSpPr>
          <p:spPr bwMode="invGray">
            <a:xfrm>
              <a:off x="2627312" y="2816225"/>
              <a:ext cx="63500" cy="4762"/>
            </a:xfrm>
            <a:custGeom>
              <a:avLst/>
              <a:gdLst>
                <a:gd name="T0" fmla="*/ 33 w 33"/>
                <a:gd name="T1" fmla="*/ 0 h 2"/>
                <a:gd name="T2" fmla="*/ 33 w 33"/>
                <a:gd name="T3" fmla="*/ 0 h 2"/>
                <a:gd name="T4" fmla="*/ 0 w 33"/>
                <a:gd name="T5" fmla="*/ 2 h 2"/>
                <a:gd name="T6" fmla="*/ 33 w 33"/>
                <a:gd name="T7" fmla="*/ 0 h 2"/>
              </a:gdLst>
              <a:ahLst/>
              <a:cxnLst>
                <a:cxn ang="0">
                  <a:pos x="T0" y="T1"/>
                </a:cxn>
                <a:cxn ang="0">
                  <a:pos x="T2" y="T3"/>
                </a:cxn>
                <a:cxn ang="0">
                  <a:pos x="T4" y="T5"/>
                </a:cxn>
                <a:cxn ang="0">
                  <a:pos x="T6" y="T7"/>
                </a:cxn>
              </a:cxnLst>
              <a:rect l="0" t="0" r="r" b="b"/>
              <a:pathLst>
                <a:path w="33" h="2">
                  <a:moveTo>
                    <a:pt x="33" y="0"/>
                  </a:moveTo>
                  <a:lnTo>
                    <a:pt x="33" y="0"/>
                  </a:lnTo>
                  <a:lnTo>
                    <a:pt x="0" y="2"/>
                  </a:lnTo>
                  <a:cubicBezTo>
                    <a:pt x="14" y="1"/>
                    <a:pt x="25" y="1"/>
                    <a:pt x="3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3" name="Freeform 11"/>
            <p:cNvSpPr>
              <a:spLocks/>
            </p:cNvSpPr>
            <p:nvPr/>
          </p:nvSpPr>
          <p:spPr bwMode="invGray">
            <a:xfrm>
              <a:off x="3103562" y="2741613"/>
              <a:ext cx="28575" cy="3175"/>
            </a:xfrm>
            <a:custGeom>
              <a:avLst/>
              <a:gdLst>
                <a:gd name="T0" fmla="*/ 15 w 15"/>
                <a:gd name="T1" fmla="*/ 0 h 1"/>
                <a:gd name="T2" fmla="*/ 15 w 15"/>
                <a:gd name="T3" fmla="*/ 0 h 1"/>
                <a:gd name="T4" fmla="*/ 15 w 15"/>
                <a:gd name="T5" fmla="*/ 0 h 1"/>
                <a:gd name="T6" fmla="*/ 0 w 15"/>
                <a:gd name="T7" fmla="*/ 1 h 1"/>
                <a:gd name="T8" fmla="*/ 0 w 15"/>
                <a:gd name="T9" fmla="*/ 1 h 1"/>
                <a:gd name="T10" fmla="*/ 15 w 15"/>
                <a:gd name="T11" fmla="*/ 0 h 1"/>
              </a:gdLst>
              <a:ahLst/>
              <a:cxnLst>
                <a:cxn ang="0">
                  <a:pos x="T0" y="T1"/>
                </a:cxn>
                <a:cxn ang="0">
                  <a:pos x="T2" y="T3"/>
                </a:cxn>
                <a:cxn ang="0">
                  <a:pos x="T4" y="T5"/>
                </a:cxn>
                <a:cxn ang="0">
                  <a:pos x="T6" y="T7"/>
                </a:cxn>
                <a:cxn ang="0">
                  <a:pos x="T8" y="T9"/>
                </a:cxn>
                <a:cxn ang="0">
                  <a:pos x="T10" y="T11"/>
                </a:cxn>
              </a:cxnLst>
              <a:rect l="0" t="0" r="r" b="b"/>
              <a:pathLst>
                <a:path w="15" h="1">
                  <a:moveTo>
                    <a:pt x="15" y="0"/>
                  </a:moveTo>
                  <a:lnTo>
                    <a:pt x="15" y="0"/>
                  </a:lnTo>
                  <a:cubicBezTo>
                    <a:pt x="15" y="0"/>
                    <a:pt x="15" y="0"/>
                    <a:pt x="15" y="0"/>
                  </a:cubicBezTo>
                  <a:lnTo>
                    <a:pt x="0" y="1"/>
                  </a:lnTo>
                  <a:lnTo>
                    <a:pt x="0" y="1"/>
                  </a:lnTo>
                  <a:lnTo>
                    <a:pt x="15"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4" name="Freeform 12"/>
            <p:cNvSpPr>
              <a:spLocks/>
            </p:cNvSpPr>
            <p:nvPr/>
          </p:nvSpPr>
          <p:spPr bwMode="invGray">
            <a:xfrm>
              <a:off x="1227137" y="2836863"/>
              <a:ext cx="20638" cy="0"/>
            </a:xfrm>
            <a:custGeom>
              <a:avLst/>
              <a:gdLst>
                <a:gd name="T0" fmla="*/ 11 w 11"/>
                <a:gd name="T1" fmla="*/ 11 w 11"/>
                <a:gd name="T2" fmla="*/ 0 w 11"/>
                <a:gd name="T3" fmla="*/ 11 w 11"/>
              </a:gdLst>
              <a:ahLst/>
              <a:cxnLst>
                <a:cxn ang="0">
                  <a:pos x="T0" y="0"/>
                </a:cxn>
                <a:cxn ang="0">
                  <a:pos x="T1" y="0"/>
                </a:cxn>
                <a:cxn ang="0">
                  <a:pos x="T2" y="0"/>
                </a:cxn>
                <a:cxn ang="0">
                  <a:pos x="T3" y="0"/>
                </a:cxn>
              </a:cxnLst>
              <a:rect l="0" t="0" r="r" b="b"/>
              <a:pathLst>
                <a:path w="11">
                  <a:moveTo>
                    <a:pt x="11" y="0"/>
                  </a:moveTo>
                  <a:lnTo>
                    <a:pt x="11" y="0"/>
                  </a:lnTo>
                  <a:lnTo>
                    <a:pt x="0" y="0"/>
                  </a:lnTo>
                  <a:lnTo>
                    <a:pt x="11"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5" name="Freeform 13"/>
            <p:cNvSpPr>
              <a:spLocks/>
            </p:cNvSpPr>
            <p:nvPr/>
          </p:nvSpPr>
          <p:spPr bwMode="invGray">
            <a:xfrm>
              <a:off x="3660775" y="2713038"/>
              <a:ext cx="331788" cy="20637"/>
            </a:xfrm>
            <a:custGeom>
              <a:avLst/>
              <a:gdLst>
                <a:gd name="T0" fmla="*/ 173 w 173"/>
                <a:gd name="T1" fmla="*/ 0 h 9"/>
                <a:gd name="T2" fmla="*/ 173 w 173"/>
                <a:gd name="T3" fmla="*/ 0 h 9"/>
                <a:gd name="T4" fmla="*/ 99 w 173"/>
                <a:gd name="T5" fmla="*/ 2 h 9"/>
                <a:gd name="T6" fmla="*/ 89 w 173"/>
                <a:gd name="T7" fmla="*/ 1 h 9"/>
                <a:gd name="T8" fmla="*/ 64 w 173"/>
                <a:gd name="T9" fmla="*/ 2 h 9"/>
                <a:gd name="T10" fmla="*/ 79 w 173"/>
                <a:gd name="T11" fmla="*/ 2 h 9"/>
                <a:gd name="T12" fmla="*/ 0 w 173"/>
                <a:gd name="T13" fmla="*/ 8 h 9"/>
                <a:gd name="T14" fmla="*/ 78 w 173"/>
                <a:gd name="T15" fmla="*/ 7 h 9"/>
                <a:gd name="T16" fmla="*/ 98 w 173"/>
                <a:gd name="T17" fmla="*/ 6 h 9"/>
                <a:gd name="T18" fmla="*/ 159 w 173"/>
                <a:gd name="T19" fmla="*/ 2 h 9"/>
                <a:gd name="T20" fmla="*/ 173 w 173"/>
                <a:gd name="T21"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73" h="9">
                  <a:moveTo>
                    <a:pt x="173" y="0"/>
                  </a:moveTo>
                  <a:lnTo>
                    <a:pt x="173" y="0"/>
                  </a:lnTo>
                  <a:lnTo>
                    <a:pt x="99" y="2"/>
                  </a:lnTo>
                  <a:cubicBezTo>
                    <a:pt x="109" y="2"/>
                    <a:pt x="74" y="2"/>
                    <a:pt x="89" y="1"/>
                  </a:cubicBezTo>
                  <a:cubicBezTo>
                    <a:pt x="84" y="1"/>
                    <a:pt x="57" y="1"/>
                    <a:pt x="64" y="2"/>
                  </a:cubicBezTo>
                  <a:lnTo>
                    <a:pt x="79" y="2"/>
                  </a:lnTo>
                  <a:cubicBezTo>
                    <a:pt x="41" y="5"/>
                    <a:pt x="64" y="6"/>
                    <a:pt x="0" y="8"/>
                  </a:cubicBezTo>
                  <a:cubicBezTo>
                    <a:pt x="40" y="9"/>
                    <a:pt x="57" y="8"/>
                    <a:pt x="78" y="7"/>
                  </a:cubicBezTo>
                  <a:lnTo>
                    <a:pt x="98" y="6"/>
                  </a:lnTo>
                  <a:lnTo>
                    <a:pt x="159" y="2"/>
                  </a:lnTo>
                  <a:lnTo>
                    <a:pt x="173"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6" name="Freeform 14"/>
            <p:cNvSpPr>
              <a:spLocks/>
            </p:cNvSpPr>
            <p:nvPr/>
          </p:nvSpPr>
          <p:spPr bwMode="invGray">
            <a:xfrm>
              <a:off x="-1674813" y="2768600"/>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cubicBezTo>
                    <a:pt x="0" y="0"/>
                    <a:pt x="0"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7" name="Freeform 15"/>
            <p:cNvSpPr>
              <a:spLocks/>
            </p:cNvSpPr>
            <p:nvPr/>
          </p:nvSpPr>
          <p:spPr bwMode="invGray">
            <a:xfrm>
              <a:off x="-1673225" y="2767013"/>
              <a:ext cx="36513" cy="1587"/>
            </a:xfrm>
            <a:custGeom>
              <a:avLst/>
              <a:gdLst>
                <a:gd name="T0" fmla="*/ 3 w 19"/>
                <a:gd name="T1" fmla="*/ 0 h 1"/>
                <a:gd name="T2" fmla="*/ 3 w 19"/>
                <a:gd name="T3" fmla="*/ 0 h 1"/>
                <a:gd name="T4" fmla="*/ 0 w 19"/>
                <a:gd name="T5" fmla="*/ 1 h 1"/>
                <a:gd name="T6" fmla="*/ 3 w 19"/>
                <a:gd name="T7" fmla="*/ 0 h 1"/>
              </a:gdLst>
              <a:ahLst/>
              <a:cxnLst>
                <a:cxn ang="0">
                  <a:pos x="T0" y="T1"/>
                </a:cxn>
                <a:cxn ang="0">
                  <a:pos x="T2" y="T3"/>
                </a:cxn>
                <a:cxn ang="0">
                  <a:pos x="T4" y="T5"/>
                </a:cxn>
                <a:cxn ang="0">
                  <a:pos x="T6" y="T7"/>
                </a:cxn>
              </a:cxnLst>
              <a:rect l="0" t="0" r="r" b="b"/>
              <a:pathLst>
                <a:path w="19" h="1">
                  <a:moveTo>
                    <a:pt x="3" y="0"/>
                  </a:moveTo>
                  <a:lnTo>
                    <a:pt x="3" y="0"/>
                  </a:lnTo>
                  <a:lnTo>
                    <a:pt x="0" y="1"/>
                  </a:lnTo>
                  <a:cubicBezTo>
                    <a:pt x="4" y="0"/>
                    <a:pt x="19" y="0"/>
                    <a:pt x="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8" name="Freeform 16"/>
            <p:cNvSpPr>
              <a:spLocks/>
            </p:cNvSpPr>
            <p:nvPr/>
          </p:nvSpPr>
          <p:spPr bwMode="invGray">
            <a:xfrm>
              <a:off x="2690812" y="2811463"/>
              <a:ext cx="47625" cy="4762"/>
            </a:xfrm>
            <a:custGeom>
              <a:avLst/>
              <a:gdLst>
                <a:gd name="T0" fmla="*/ 13 w 25"/>
                <a:gd name="T1" fmla="*/ 0 h 2"/>
                <a:gd name="T2" fmla="*/ 13 w 25"/>
                <a:gd name="T3" fmla="*/ 0 h 2"/>
                <a:gd name="T4" fmla="*/ 0 w 25"/>
                <a:gd name="T5" fmla="*/ 2 h 2"/>
                <a:gd name="T6" fmla="*/ 25 w 25"/>
                <a:gd name="T7" fmla="*/ 0 h 2"/>
                <a:gd name="T8" fmla="*/ 13 w 25"/>
                <a:gd name="T9" fmla="*/ 0 h 2"/>
              </a:gdLst>
              <a:ahLst/>
              <a:cxnLst>
                <a:cxn ang="0">
                  <a:pos x="T0" y="T1"/>
                </a:cxn>
                <a:cxn ang="0">
                  <a:pos x="T2" y="T3"/>
                </a:cxn>
                <a:cxn ang="0">
                  <a:pos x="T4" y="T5"/>
                </a:cxn>
                <a:cxn ang="0">
                  <a:pos x="T6" y="T7"/>
                </a:cxn>
                <a:cxn ang="0">
                  <a:pos x="T8" y="T9"/>
                </a:cxn>
              </a:cxnLst>
              <a:rect l="0" t="0" r="r" b="b"/>
              <a:pathLst>
                <a:path w="25" h="2">
                  <a:moveTo>
                    <a:pt x="13" y="0"/>
                  </a:moveTo>
                  <a:lnTo>
                    <a:pt x="13" y="0"/>
                  </a:lnTo>
                  <a:cubicBezTo>
                    <a:pt x="12" y="0"/>
                    <a:pt x="7" y="1"/>
                    <a:pt x="0" y="2"/>
                  </a:cubicBezTo>
                  <a:lnTo>
                    <a:pt x="25" y="0"/>
                  </a:lnTo>
                  <a:lnTo>
                    <a:pt x="13"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9" name="Freeform 17"/>
            <p:cNvSpPr>
              <a:spLocks/>
            </p:cNvSpPr>
            <p:nvPr/>
          </p:nvSpPr>
          <p:spPr bwMode="invGray">
            <a:xfrm>
              <a:off x="2822575" y="2794000"/>
              <a:ext cx="163513" cy="4762"/>
            </a:xfrm>
            <a:custGeom>
              <a:avLst/>
              <a:gdLst>
                <a:gd name="T0" fmla="*/ 0 w 85"/>
                <a:gd name="T1" fmla="*/ 2 h 2"/>
                <a:gd name="T2" fmla="*/ 0 w 85"/>
                <a:gd name="T3" fmla="*/ 2 h 2"/>
                <a:gd name="T4" fmla="*/ 62 w 85"/>
                <a:gd name="T5" fmla="*/ 1 h 2"/>
                <a:gd name="T6" fmla="*/ 85 w 85"/>
                <a:gd name="T7" fmla="*/ 0 h 2"/>
                <a:gd name="T8" fmla="*/ 0 w 85"/>
                <a:gd name="T9" fmla="*/ 2 h 2"/>
              </a:gdLst>
              <a:ahLst/>
              <a:cxnLst>
                <a:cxn ang="0">
                  <a:pos x="T0" y="T1"/>
                </a:cxn>
                <a:cxn ang="0">
                  <a:pos x="T2" y="T3"/>
                </a:cxn>
                <a:cxn ang="0">
                  <a:pos x="T4" y="T5"/>
                </a:cxn>
                <a:cxn ang="0">
                  <a:pos x="T6" y="T7"/>
                </a:cxn>
                <a:cxn ang="0">
                  <a:pos x="T8" y="T9"/>
                </a:cxn>
              </a:cxnLst>
              <a:rect l="0" t="0" r="r" b="b"/>
              <a:pathLst>
                <a:path w="85" h="2">
                  <a:moveTo>
                    <a:pt x="0" y="2"/>
                  </a:moveTo>
                  <a:lnTo>
                    <a:pt x="0" y="2"/>
                  </a:lnTo>
                  <a:lnTo>
                    <a:pt x="62" y="1"/>
                  </a:lnTo>
                  <a:lnTo>
                    <a:pt x="85" y="0"/>
                  </a:lnTo>
                  <a:lnTo>
                    <a:pt x="0"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0" name="Freeform 18"/>
            <p:cNvSpPr>
              <a:spLocks/>
            </p:cNvSpPr>
            <p:nvPr/>
          </p:nvSpPr>
          <p:spPr bwMode="invGray">
            <a:xfrm>
              <a:off x="715962" y="2809875"/>
              <a:ext cx="1911350" cy="50800"/>
            </a:xfrm>
            <a:custGeom>
              <a:avLst/>
              <a:gdLst>
                <a:gd name="T0" fmla="*/ 375 w 996"/>
                <a:gd name="T1" fmla="*/ 13 h 23"/>
                <a:gd name="T2" fmla="*/ 375 w 996"/>
                <a:gd name="T3" fmla="*/ 13 h 23"/>
                <a:gd name="T4" fmla="*/ 348 w 996"/>
                <a:gd name="T5" fmla="*/ 9 h 23"/>
                <a:gd name="T6" fmla="*/ 277 w 996"/>
                <a:gd name="T7" fmla="*/ 12 h 23"/>
                <a:gd name="T8" fmla="*/ 366 w 996"/>
                <a:gd name="T9" fmla="*/ 16 h 23"/>
                <a:gd name="T10" fmla="*/ 257 w 996"/>
                <a:gd name="T11" fmla="*/ 19 h 23"/>
                <a:gd name="T12" fmla="*/ 301 w 996"/>
                <a:gd name="T13" fmla="*/ 14 h 23"/>
                <a:gd name="T14" fmla="*/ 249 w 996"/>
                <a:gd name="T15" fmla="*/ 16 h 23"/>
                <a:gd name="T16" fmla="*/ 76 w 996"/>
                <a:gd name="T17" fmla="*/ 16 h 23"/>
                <a:gd name="T18" fmla="*/ 5 w 996"/>
                <a:gd name="T19" fmla="*/ 20 h 23"/>
                <a:gd name="T20" fmla="*/ 93 w 996"/>
                <a:gd name="T21" fmla="*/ 23 h 23"/>
                <a:gd name="T22" fmla="*/ 84 w 996"/>
                <a:gd name="T23" fmla="*/ 22 h 23"/>
                <a:gd name="T24" fmla="*/ 125 w 996"/>
                <a:gd name="T25" fmla="*/ 23 h 23"/>
                <a:gd name="T26" fmla="*/ 151 w 996"/>
                <a:gd name="T27" fmla="*/ 20 h 23"/>
                <a:gd name="T28" fmla="*/ 191 w 996"/>
                <a:gd name="T29" fmla="*/ 20 h 23"/>
                <a:gd name="T30" fmla="*/ 168 w 996"/>
                <a:gd name="T31" fmla="*/ 21 h 23"/>
                <a:gd name="T32" fmla="*/ 264 w 996"/>
                <a:gd name="T33" fmla="*/ 20 h 23"/>
                <a:gd name="T34" fmla="*/ 252 w 996"/>
                <a:gd name="T35" fmla="*/ 22 h 23"/>
                <a:gd name="T36" fmla="*/ 371 w 996"/>
                <a:gd name="T37" fmla="*/ 18 h 23"/>
                <a:gd name="T38" fmla="*/ 341 w 996"/>
                <a:gd name="T39" fmla="*/ 21 h 23"/>
                <a:gd name="T40" fmla="*/ 539 w 996"/>
                <a:gd name="T41" fmla="*/ 20 h 23"/>
                <a:gd name="T42" fmla="*/ 527 w 996"/>
                <a:gd name="T43" fmla="*/ 19 h 23"/>
                <a:gd name="T44" fmla="*/ 575 w 996"/>
                <a:gd name="T45" fmla="*/ 21 h 23"/>
                <a:gd name="T46" fmla="*/ 766 w 996"/>
                <a:gd name="T47" fmla="*/ 20 h 23"/>
                <a:gd name="T48" fmla="*/ 996 w 996"/>
                <a:gd name="T49" fmla="*/ 5 h 23"/>
                <a:gd name="T50" fmla="*/ 969 w 996"/>
                <a:gd name="T51" fmla="*/ 6 h 23"/>
                <a:gd name="T52" fmla="*/ 973 w 996"/>
                <a:gd name="T53" fmla="*/ 1 h 23"/>
                <a:gd name="T54" fmla="*/ 897 w 996"/>
                <a:gd name="T55" fmla="*/ 5 h 23"/>
                <a:gd name="T56" fmla="*/ 872 w 996"/>
                <a:gd name="T57" fmla="*/ 0 h 23"/>
                <a:gd name="T58" fmla="*/ 535 w 996"/>
                <a:gd name="T59" fmla="*/ 14 h 23"/>
                <a:gd name="T60" fmla="*/ 389 w 996"/>
                <a:gd name="T61" fmla="*/ 13 h 23"/>
                <a:gd name="T62" fmla="*/ 476 w 996"/>
                <a:gd name="T63" fmla="*/ 9 h 23"/>
                <a:gd name="T64" fmla="*/ 387 w 996"/>
                <a:gd name="T65" fmla="*/ 9 h 23"/>
                <a:gd name="T66" fmla="*/ 375 w 996"/>
                <a:gd name="T67" fmla="*/ 1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996" h="23">
                  <a:moveTo>
                    <a:pt x="375" y="13"/>
                  </a:moveTo>
                  <a:lnTo>
                    <a:pt x="375" y="13"/>
                  </a:lnTo>
                  <a:cubicBezTo>
                    <a:pt x="247" y="14"/>
                    <a:pt x="407" y="10"/>
                    <a:pt x="348" y="9"/>
                  </a:cubicBezTo>
                  <a:cubicBezTo>
                    <a:pt x="312" y="10"/>
                    <a:pt x="299" y="11"/>
                    <a:pt x="277" y="12"/>
                  </a:cubicBezTo>
                  <a:cubicBezTo>
                    <a:pt x="379" y="10"/>
                    <a:pt x="263" y="17"/>
                    <a:pt x="366" y="16"/>
                  </a:cubicBezTo>
                  <a:cubicBezTo>
                    <a:pt x="352" y="19"/>
                    <a:pt x="292" y="19"/>
                    <a:pt x="257" y="19"/>
                  </a:cubicBezTo>
                  <a:cubicBezTo>
                    <a:pt x="218" y="16"/>
                    <a:pt x="292" y="17"/>
                    <a:pt x="301" y="14"/>
                  </a:cubicBezTo>
                  <a:cubicBezTo>
                    <a:pt x="259" y="14"/>
                    <a:pt x="267" y="15"/>
                    <a:pt x="249" y="16"/>
                  </a:cubicBezTo>
                  <a:cubicBezTo>
                    <a:pt x="184" y="16"/>
                    <a:pt x="115" y="20"/>
                    <a:pt x="76" y="16"/>
                  </a:cubicBezTo>
                  <a:cubicBezTo>
                    <a:pt x="29" y="17"/>
                    <a:pt x="32" y="18"/>
                    <a:pt x="5" y="20"/>
                  </a:cubicBezTo>
                  <a:cubicBezTo>
                    <a:pt x="0" y="23"/>
                    <a:pt x="75" y="21"/>
                    <a:pt x="93" y="23"/>
                  </a:cubicBezTo>
                  <a:cubicBezTo>
                    <a:pt x="89" y="23"/>
                    <a:pt x="82" y="23"/>
                    <a:pt x="84" y="22"/>
                  </a:cubicBezTo>
                  <a:lnTo>
                    <a:pt x="125" y="23"/>
                  </a:lnTo>
                  <a:cubicBezTo>
                    <a:pt x="86" y="22"/>
                    <a:pt x="130" y="20"/>
                    <a:pt x="151" y="20"/>
                  </a:cubicBezTo>
                  <a:cubicBezTo>
                    <a:pt x="165" y="20"/>
                    <a:pt x="195" y="19"/>
                    <a:pt x="191" y="20"/>
                  </a:cubicBezTo>
                  <a:lnTo>
                    <a:pt x="168" y="21"/>
                  </a:lnTo>
                  <a:cubicBezTo>
                    <a:pt x="198" y="22"/>
                    <a:pt x="233" y="19"/>
                    <a:pt x="264" y="20"/>
                  </a:cubicBezTo>
                  <a:cubicBezTo>
                    <a:pt x="265" y="21"/>
                    <a:pt x="254" y="21"/>
                    <a:pt x="252" y="22"/>
                  </a:cubicBezTo>
                  <a:cubicBezTo>
                    <a:pt x="286" y="20"/>
                    <a:pt x="320" y="20"/>
                    <a:pt x="371" y="18"/>
                  </a:cubicBezTo>
                  <a:lnTo>
                    <a:pt x="341" y="21"/>
                  </a:lnTo>
                  <a:cubicBezTo>
                    <a:pt x="382" y="18"/>
                    <a:pt x="475" y="19"/>
                    <a:pt x="539" y="20"/>
                  </a:cubicBezTo>
                  <a:cubicBezTo>
                    <a:pt x="532" y="20"/>
                    <a:pt x="519" y="19"/>
                    <a:pt x="527" y="19"/>
                  </a:cubicBezTo>
                  <a:cubicBezTo>
                    <a:pt x="564" y="18"/>
                    <a:pt x="593" y="20"/>
                    <a:pt x="575" y="21"/>
                  </a:cubicBezTo>
                  <a:cubicBezTo>
                    <a:pt x="612" y="19"/>
                    <a:pt x="716" y="23"/>
                    <a:pt x="766" y="20"/>
                  </a:cubicBezTo>
                  <a:lnTo>
                    <a:pt x="996" y="5"/>
                  </a:lnTo>
                  <a:cubicBezTo>
                    <a:pt x="988" y="5"/>
                    <a:pt x="978" y="6"/>
                    <a:pt x="969" y="6"/>
                  </a:cubicBezTo>
                  <a:cubicBezTo>
                    <a:pt x="948" y="3"/>
                    <a:pt x="937" y="4"/>
                    <a:pt x="973" y="1"/>
                  </a:cubicBezTo>
                  <a:cubicBezTo>
                    <a:pt x="937" y="3"/>
                    <a:pt x="951" y="5"/>
                    <a:pt x="897" y="5"/>
                  </a:cubicBezTo>
                  <a:cubicBezTo>
                    <a:pt x="918" y="3"/>
                    <a:pt x="924" y="0"/>
                    <a:pt x="872" y="0"/>
                  </a:cubicBezTo>
                  <a:cubicBezTo>
                    <a:pt x="742" y="3"/>
                    <a:pt x="656" y="10"/>
                    <a:pt x="535" y="14"/>
                  </a:cubicBezTo>
                  <a:cubicBezTo>
                    <a:pt x="530" y="12"/>
                    <a:pt x="435" y="13"/>
                    <a:pt x="389" y="13"/>
                  </a:cubicBezTo>
                  <a:cubicBezTo>
                    <a:pt x="406" y="11"/>
                    <a:pt x="441" y="10"/>
                    <a:pt x="476" y="9"/>
                  </a:cubicBezTo>
                  <a:lnTo>
                    <a:pt x="387" y="9"/>
                  </a:lnTo>
                  <a:lnTo>
                    <a:pt x="375" y="1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1" name="Freeform 19"/>
            <p:cNvSpPr>
              <a:spLocks/>
            </p:cNvSpPr>
            <p:nvPr/>
          </p:nvSpPr>
          <p:spPr bwMode="invGray">
            <a:xfrm>
              <a:off x="1995487" y="2822575"/>
              <a:ext cx="20638" cy="0"/>
            </a:xfrm>
            <a:custGeom>
              <a:avLst/>
              <a:gdLst>
                <a:gd name="T0" fmla="*/ 10 w 10"/>
                <a:gd name="T1" fmla="*/ 10 w 10"/>
                <a:gd name="T2" fmla="*/ 0 w 10"/>
                <a:gd name="T3" fmla="*/ 10 w 10"/>
              </a:gdLst>
              <a:ahLst/>
              <a:cxnLst>
                <a:cxn ang="0">
                  <a:pos x="T0" y="0"/>
                </a:cxn>
                <a:cxn ang="0">
                  <a:pos x="T1" y="0"/>
                </a:cxn>
                <a:cxn ang="0">
                  <a:pos x="T2" y="0"/>
                </a:cxn>
                <a:cxn ang="0">
                  <a:pos x="T3" y="0"/>
                </a:cxn>
              </a:cxnLst>
              <a:rect l="0" t="0" r="r" b="b"/>
              <a:pathLst>
                <a:path w="10">
                  <a:moveTo>
                    <a:pt x="10" y="0"/>
                  </a:moveTo>
                  <a:lnTo>
                    <a:pt x="10" y="0"/>
                  </a:lnTo>
                  <a:lnTo>
                    <a:pt x="0" y="0"/>
                  </a:lnTo>
                  <a:cubicBezTo>
                    <a:pt x="1" y="0"/>
                    <a:pt x="4" y="0"/>
                    <a:pt x="1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2" name="Freeform 20"/>
            <p:cNvSpPr>
              <a:spLocks/>
            </p:cNvSpPr>
            <p:nvPr/>
          </p:nvSpPr>
          <p:spPr bwMode="invGray">
            <a:xfrm>
              <a:off x="1630362" y="2830513"/>
              <a:ext cx="22225" cy="0"/>
            </a:xfrm>
            <a:custGeom>
              <a:avLst/>
              <a:gdLst>
                <a:gd name="T0" fmla="*/ 11 w 12"/>
                <a:gd name="T1" fmla="*/ 11 w 12"/>
                <a:gd name="T2" fmla="*/ 12 w 12"/>
                <a:gd name="T3" fmla="*/ 0 w 12"/>
                <a:gd name="T4" fmla="*/ 11 w 12"/>
              </a:gdLst>
              <a:ahLst/>
              <a:cxnLst>
                <a:cxn ang="0">
                  <a:pos x="T0" y="0"/>
                </a:cxn>
                <a:cxn ang="0">
                  <a:pos x="T1" y="0"/>
                </a:cxn>
                <a:cxn ang="0">
                  <a:pos x="T2" y="0"/>
                </a:cxn>
                <a:cxn ang="0">
                  <a:pos x="T3" y="0"/>
                </a:cxn>
                <a:cxn ang="0">
                  <a:pos x="T4" y="0"/>
                </a:cxn>
              </a:cxnLst>
              <a:rect l="0" t="0" r="r" b="b"/>
              <a:pathLst>
                <a:path w="12">
                  <a:moveTo>
                    <a:pt x="11" y="0"/>
                  </a:moveTo>
                  <a:lnTo>
                    <a:pt x="11" y="0"/>
                  </a:lnTo>
                  <a:cubicBezTo>
                    <a:pt x="12" y="0"/>
                    <a:pt x="11" y="0"/>
                    <a:pt x="12" y="0"/>
                  </a:cubicBezTo>
                  <a:lnTo>
                    <a:pt x="0" y="0"/>
                  </a:lnTo>
                  <a:lnTo>
                    <a:pt x="11"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3" name="Freeform 21"/>
            <p:cNvSpPr>
              <a:spLocks/>
            </p:cNvSpPr>
            <p:nvPr/>
          </p:nvSpPr>
          <p:spPr bwMode="invGray">
            <a:xfrm>
              <a:off x="2651125" y="2798763"/>
              <a:ext cx="46038" cy="1587"/>
            </a:xfrm>
            <a:custGeom>
              <a:avLst/>
              <a:gdLst>
                <a:gd name="T0" fmla="*/ 3 w 24"/>
                <a:gd name="T1" fmla="*/ 1 h 1"/>
                <a:gd name="T2" fmla="*/ 3 w 24"/>
                <a:gd name="T3" fmla="*/ 1 h 1"/>
                <a:gd name="T4" fmla="*/ 24 w 24"/>
                <a:gd name="T5" fmla="*/ 0 h 1"/>
                <a:gd name="T6" fmla="*/ 8 w 24"/>
                <a:gd name="T7" fmla="*/ 1 h 1"/>
                <a:gd name="T8" fmla="*/ 3 w 24"/>
                <a:gd name="T9" fmla="*/ 1 h 1"/>
              </a:gdLst>
              <a:ahLst/>
              <a:cxnLst>
                <a:cxn ang="0">
                  <a:pos x="T0" y="T1"/>
                </a:cxn>
                <a:cxn ang="0">
                  <a:pos x="T2" y="T3"/>
                </a:cxn>
                <a:cxn ang="0">
                  <a:pos x="T4" y="T5"/>
                </a:cxn>
                <a:cxn ang="0">
                  <a:pos x="T6" y="T7"/>
                </a:cxn>
                <a:cxn ang="0">
                  <a:pos x="T8" y="T9"/>
                </a:cxn>
              </a:cxnLst>
              <a:rect l="0" t="0" r="r" b="b"/>
              <a:pathLst>
                <a:path w="24" h="1">
                  <a:moveTo>
                    <a:pt x="3" y="1"/>
                  </a:moveTo>
                  <a:lnTo>
                    <a:pt x="3" y="1"/>
                  </a:lnTo>
                  <a:lnTo>
                    <a:pt x="24" y="0"/>
                  </a:lnTo>
                  <a:lnTo>
                    <a:pt x="8" y="1"/>
                  </a:lnTo>
                  <a:cubicBezTo>
                    <a:pt x="2" y="1"/>
                    <a:pt x="0" y="1"/>
                    <a:pt x="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4" name="Freeform 22"/>
            <p:cNvSpPr>
              <a:spLocks/>
            </p:cNvSpPr>
            <p:nvPr/>
          </p:nvSpPr>
          <p:spPr bwMode="invGray">
            <a:xfrm>
              <a:off x="2698750" y="2809875"/>
              <a:ext cx="19050" cy="1587"/>
            </a:xfrm>
            <a:custGeom>
              <a:avLst/>
              <a:gdLst>
                <a:gd name="T0" fmla="*/ 4 w 10"/>
                <a:gd name="T1" fmla="*/ 0 h 1"/>
                <a:gd name="T2" fmla="*/ 4 w 10"/>
                <a:gd name="T3" fmla="*/ 0 h 1"/>
                <a:gd name="T4" fmla="*/ 0 w 10"/>
                <a:gd name="T5" fmla="*/ 1 h 1"/>
                <a:gd name="T6" fmla="*/ 9 w 10"/>
                <a:gd name="T7" fmla="*/ 1 h 1"/>
                <a:gd name="T8" fmla="*/ 4 w 10"/>
                <a:gd name="T9" fmla="*/ 0 h 1"/>
              </a:gdLst>
              <a:ahLst/>
              <a:cxnLst>
                <a:cxn ang="0">
                  <a:pos x="T0" y="T1"/>
                </a:cxn>
                <a:cxn ang="0">
                  <a:pos x="T2" y="T3"/>
                </a:cxn>
                <a:cxn ang="0">
                  <a:pos x="T4" y="T5"/>
                </a:cxn>
                <a:cxn ang="0">
                  <a:pos x="T6" y="T7"/>
                </a:cxn>
                <a:cxn ang="0">
                  <a:pos x="T8" y="T9"/>
                </a:cxn>
              </a:cxnLst>
              <a:rect l="0" t="0" r="r" b="b"/>
              <a:pathLst>
                <a:path w="10" h="1">
                  <a:moveTo>
                    <a:pt x="4" y="0"/>
                  </a:moveTo>
                  <a:lnTo>
                    <a:pt x="4" y="0"/>
                  </a:lnTo>
                  <a:lnTo>
                    <a:pt x="0" y="1"/>
                  </a:lnTo>
                  <a:lnTo>
                    <a:pt x="9" y="1"/>
                  </a:lnTo>
                  <a:cubicBezTo>
                    <a:pt x="10" y="0"/>
                    <a:pt x="9" y="0"/>
                    <a:pt x="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5" name="Freeform 23"/>
            <p:cNvSpPr>
              <a:spLocks/>
            </p:cNvSpPr>
            <p:nvPr/>
          </p:nvSpPr>
          <p:spPr bwMode="invGray">
            <a:xfrm>
              <a:off x="469900" y="2800350"/>
              <a:ext cx="23813" cy="3175"/>
            </a:xfrm>
            <a:custGeom>
              <a:avLst/>
              <a:gdLst>
                <a:gd name="T0" fmla="*/ 13 w 13"/>
                <a:gd name="T1" fmla="*/ 0 h 1"/>
                <a:gd name="T2" fmla="*/ 13 w 13"/>
                <a:gd name="T3" fmla="*/ 0 h 1"/>
                <a:gd name="T4" fmla="*/ 0 w 13"/>
                <a:gd name="T5" fmla="*/ 1 h 1"/>
                <a:gd name="T6" fmla="*/ 13 w 13"/>
                <a:gd name="T7" fmla="*/ 0 h 1"/>
              </a:gdLst>
              <a:ahLst/>
              <a:cxnLst>
                <a:cxn ang="0">
                  <a:pos x="T0" y="T1"/>
                </a:cxn>
                <a:cxn ang="0">
                  <a:pos x="T2" y="T3"/>
                </a:cxn>
                <a:cxn ang="0">
                  <a:pos x="T4" y="T5"/>
                </a:cxn>
                <a:cxn ang="0">
                  <a:pos x="T6" y="T7"/>
                </a:cxn>
              </a:cxnLst>
              <a:rect l="0" t="0" r="r" b="b"/>
              <a:pathLst>
                <a:path w="13" h="1">
                  <a:moveTo>
                    <a:pt x="13" y="0"/>
                  </a:moveTo>
                  <a:lnTo>
                    <a:pt x="13" y="0"/>
                  </a:lnTo>
                  <a:lnTo>
                    <a:pt x="0" y="1"/>
                  </a:lnTo>
                  <a:cubicBezTo>
                    <a:pt x="8" y="1"/>
                    <a:pt x="11" y="1"/>
                    <a:pt x="1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6" name="Freeform 24"/>
            <p:cNvSpPr>
              <a:spLocks/>
            </p:cNvSpPr>
            <p:nvPr/>
          </p:nvSpPr>
          <p:spPr bwMode="invGray">
            <a:xfrm>
              <a:off x="998537" y="2811463"/>
              <a:ext cx="1076325" cy="20637"/>
            </a:xfrm>
            <a:custGeom>
              <a:avLst/>
              <a:gdLst>
                <a:gd name="T0" fmla="*/ 85 w 561"/>
                <a:gd name="T1" fmla="*/ 9 h 9"/>
                <a:gd name="T2" fmla="*/ 85 w 561"/>
                <a:gd name="T3" fmla="*/ 9 h 9"/>
                <a:gd name="T4" fmla="*/ 154 w 561"/>
                <a:gd name="T5" fmla="*/ 6 h 9"/>
                <a:gd name="T6" fmla="*/ 135 w 561"/>
                <a:gd name="T7" fmla="*/ 6 h 9"/>
                <a:gd name="T8" fmla="*/ 314 w 561"/>
                <a:gd name="T9" fmla="*/ 5 h 9"/>
                <a:gd name="T10" fmla="*/ 341 w 561"/>
                <a:gd name="T11" fmla="*/ 8 h 9"/>
                <a:gd name="T12" fmla="*/ 433 w 561"/>
                <a:gd name="T13" fmla="*/ 5 h 9"/>
                <a:gd name="T14" fmla="*/ 520 w 561"/>
                <a:gd name="T15" fmla="*/ 5 h 9"/>
                <a:gd name="T16" fmla="*/ 490 w 561"/>
                <a:gd name="T17" fmla="*/ 3 h 9"/>
                <a:gd name="T18" fmla="*/ 498 w 561"/>
                <a:gd name="T19" fmla="*/ 2 h 9"/>
                <a:gd name="T20" fmla="*/ 395 w 561"/>
                <a:gd name="T21" fmla="*/ 3 h 9"/>
                <a:gd name="T22" fmla="*/ 411 w 561"/>
                <a:gd name="T23" fmla="*/ 1 h 9"/>
                <a:gd name="T24" fmla="*/ 261 w 561"/>
                <a:gd name="T25" fmla="*/ 4 h 9"/>
                <a:gd name="T26" fmla="*/ 210 w 561"/>
                <a:gd name="T27" fmla="*/ 3 h 9"/>
                <a:gd name="T28" fmla="*/ 1 w 561"/>
                <a:gd name="T29" fmla="*/ 7 h 9"/>
                <a:gd name="T30" fmla="*/ 85 w 561"/>
                <a:gd name="T31" fmla="*/ 6 h 9"/>
                <a:gd name="T32" fmla="*/ 85 w 561"/>
                <a:gd name="T33"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61" h="9">
                  <a:moveTo>
                    <a:pt x="85" y="9"/>
                  </a:moveTo>
                  <a:lnTo>
                    <a:pt x="85" y="9"/>
                  </a:lnTo>
                  <a:cubicBezTo>
                    <a:pt x="130" y="9"/>
                    <a:pt x="90" y="6"/>
                    <a:pt x="154" y="6"/>
                  </a:cubicBezTo>
                  <a:lnTo>
                    <a:pt x="135" y="6"/>
                  </a:lnTo>
                  <a:cubicBezTo>
                    <a:pt x="180" y="5"/>
                    <a:pt x="260" y="5"/>
                    <a:pt x="314" y="5"/>
                  </a:cubicBezTo>
                  <a:cubicBezTo>
                    <a:pt x="308" y="6"/>
                    <a:pt x="347" y="6"/>
                    <a:pt x="341" y="8"/>
                  </a:cubicBezTo>
                  <a:cubicBezTo>
                    <a:pt x="377" y="8"/>
                    <a:pt x="414" y="7"/>
                    <a:pt x="433" y="5"/>
                  </a:cubicBezTo>
                  <a:cubicBezTo>
                    <a:pt x="456" y="6"/>
                    <a:pt x="491" y="4"/>
                    <a:pt x="520" y="5"/>
                  </a:cubicBezTo>
                  <a:cubicBezTo>
                    <a:pt x="507" y="4"/>
                    <a:pt x="561" y="1"/>
                    <a:pt x="490" y="3"/>
                  </a:cubicBezTo>
                  <a:cubicBezTo>
                    <a:pt x="496" y="3"/>
                    <a:pt x="492" y="2"/>
                    <a:pt x="498" y="2"/>
                  </a:cubicBezTo>
                  <a:cubicBezTo>
                    <a:pt x="452" y="1"/>
                    <a:pt x="434" y="3"/>
                    <a:pt x="395" y="3"/>
                  </a:cubicBezTo>
                  <a:cubicBezTo>
                    <a:pt x="372" y="2"/>
                    <a:pt x="433" y="2"/>
                    <a:pt x="411" y="1"/>
                  </a:cubicBezTo>
                  <a:cubicBezTo>
                    <a:pt x="362" y="2"/>
                    <a:pt x="258" y="0"/>
                    <a:pt x="261" y="4"/>
                  </a:cubicBezTo>
                  <a:cubicBezTo>
                    <a:pt x="225" y="5"/>
                    <a:pt x="220" y="4"/>
                    <a:pt x="210" y="3"/>
                  </a:cubicBezTo>
                  <a:cubicBezTo>
                    <a:pt x="153" y="7"/>
                    <a:pt x="0" y="1"/>
                    <a:pt x="1" y="7"/>
                  </a:cubicBezTo>
                  <a:cubicBezTo>
                    <a:pt x="21" y="7"/>
                    <a:pt x="55" y="7"/>
                    <a:pt x="85" y="6"/>
                  </a:cubicBezTo>
                  <a:lnTo>
                    <a:pt x="85" y="9"/>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7" name="Freeform 25"/>
            <p:cNvSpPr>
              <a:spLocks/>
            </p:cNvSpPr>
            <p:nvPr/>
          </p:nvSpPr>
          <p:spPr bwMode="invGray">
            <a:xfrm>
              <a:off x="2495550" y="2803525"/>
              <a:ext cx="17463" cy="0"/>
            </a:xfrm>
            <a:custGeom>
              <a:avLst/>
              <a:gdLst>
                <a:gd name="T0" fmla="*/ 9 w 9"/>
                <a:gd name="T1" fmla="*/ 9 w 9"/>
                <a:gd name="T2" fmla="*/ 0 w 9"/>
                <a:gd name="T3" fmla="*/ 9 w 9"/>
              </a:gdLst>
              <a:ahLst/>
              <a:cxnLst>
                <a:cxn ang="0">
                  <a:pos x="T0" y="0"/>
                </a:cxn>
                <a:cxn ang="0">
                  <a:pos x="T1" y="0"/>
                </a:cxn>
                <a:cxn ang="0">
                  <a:pos x="T2" y="0"/>
                </a:cxn>
                <a:cxn ang="0">
                  <a:pos x="T3" y="0"/>
                </a:cxn>
              </a:cxnLst>
              <a:rect l="0" t="0" r="r" b="b"/>
              <a:pathLst>
                <a:path w="9">
                  <a:moveTo>
                    <a:pt x="9" y="0"/>
                  </a:moveTo>
                  <a:lnTo>
                    <a:pt x="9" y="0"/>
                  </a:lnTo>
                  <a:lnTo>
                    <a:pt x="0" y="0"/>
                  </a:lnTo>
                  <a:lnTo>
                    <a:pt x="9"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8" name="Freeform 26"/>
            <p:cNvSpPr>
              <a:spLocks noEditPoints="1"/>
            </p:cNvSpPr>
            <p:nvPr/>
          </p:nvSpPr>
          <p:spPr bwMode="invGray">
            <a:xfrm>
              <a:off x="2538412" y="2816225"/>
              <a:ext cx="1057275" cy="31750"/>
            </a:xfrm>
            <a:custGeom>
              <a:avLst/>
              <a:gdLst>
                <a:gd name="T0" fmla="*/ 495 w 551"/>
                <a:gd name="T1" fmla="*/ 10 h 14"/>
                <a:gd name="T2" fmla="*/ 495 w 551"/>
                <a:gd name="T3" fmla="*/ 10 h 14"/>
                <a:gd name="T4" fmla="*/ 461 w 551"/>
                <a:gd name="T5" fmla="*/ 9 h 14"/>
                <a:gd name="T6" fmla="*/ 495 w 551"/>
                <a:gd name="T7" fmla="*/ 10 h 14"/>
                <a:gd name="T8" fmla="*/ 551 w 551"/>
                <a:gd name="T9" fmla="*/ 9 h 14"/>
                <a:gd name="T10" fmla="*/ 551 w 551"/>
                <a:gd name="T11" fmla="*/ 9 h 14"/>
                <a:gd name="T12" fmla="*/ 532 w 551"/>
                <a:gd name="T13" fmla="*/ 13 h 14"/>
                <a:gd name="T14" fmla="*/ 294 w 551"/>
                <a:gd name="T15" fmla="*/ 13 h 14"/>
                <a:gd name="T16" fmla="*/ 304 w 551"/>
                <a:gd name="T17" fmla="*/ 12 h 14"/>
                <a:gd name="T18" fmla="*/ 93 w 551"/>
                <a:gd name="T19" fmla="*/ 14 h 14"/>
                <a:gd name="T20" fmla="*/ 38 w 551"/>
                <a:gd name="T21" fmla="*/ 12 h 14"/>
                <a:gd name="T22" fmla="*/ 4 w 551"/>
                <a:gd name="T23" fmla="*/ 12 h 14"/>
                <a:gd name="T24" fmla="*/ 31 w 551"/>
                <a:gd name="T25" fmla="*/ 11 h 14"/>
                <a:gd name="T26" fmla="*/ 16 w 551"/>
                <a:gd name="T27" fmla="*/ 11 h 14"/>
                <a:gd name="T28" fmla="*/ 73 w 551"/>
                <a:gd name="T29" fmla="*/ 6 h 14"/>
                <a:gd name="T30" fmla="*/ 39 w 551"/>
                <a:gd name="T31" fmla="*/ 10 h 14"/>
                <a:gd name="T32" fmla="*/ 62 w 551"/>
                <a:gd name="T33" fmla="*/ 8 h 14"/>
                <a:gd name="T34" fmla="*/ 90 w 551"/>
                <a:gd name="T35" fmla="*/ 10 h 14"/>
                <a:gd name="T36" fmla="*/ 157 w 551"/>
                <a:gd name="T37" fmla="*/ 9 h 14"/>
                <a:gd name="T38" fmla="*/ 193 w 551"/>
                <a:gd name="T39" fmla="*/ 11 h 14"/>
                <a:gd name="T40" fmla="*/ 215 w 551"/>
                <a:gd name="T41" fmla="*/ 8 h 14"/>
                <a:gd name="T42" fmla="*/ 280 w 551"/>
                <a:gd name="T43" fmla="*/ 8 h 14"/>
                <a:gd name="T44" fmla="*/ 373 w 551"/>
                <a:gd name="T45" fmla="*/ 0 h 14"/>
                <a:gd name="T46" fmla="*/ 452 w 551"/>
                <a:gd name="T47" fmla="*/ 6 h 14"/>
                <a:gd name="T48" fmla="*/ 329 w 551"/>
                <a:gd name="T49" fmla="*/ 7 h 14"/>
                <a:gd name="T50" fmla="*/ 282 w 551"/>
                <a:gd name="T51" fmla="*/ 11 h 14"/>
                <a:gd name="T52" fmla="*/ 389 w 551"/>
                <a:gd name="T53" fmla="*/ 9 h 14"/>
                <a:gd name="T54" fmla="*/ 377 w 551"/>
                <a:gd name="T55" fmla="*/ 10 h 14"/>
                <a:gd name="T56" fmla="*/ 494 w 551"/>
                <a:gd name="T57" fmla="*/ 8 h 14"/>
                <a:gd name="T58" fmla="*/ 510 w 551"/>
                <a:gd name="T59" fmla="*/ 9 h 14"/>
                <a:gd name="T60" fmla="*/ 551 w 551"/>
                <a:gd name="T61" fmla="*/ 9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551" h="14">
                  <a:moveTo>
                    <a:pt x="495" y="10"/>
                  </a:moveTo>
                  <a:lnTo>
                    <a:pt x="495" y="10"/>
                  </a:lnTo>
                  <a:lnTo>
                    <a:pt x="461" y="9"/>
                  </a:lnTo>
                  <a:cubicBezTo>
                    <a:pt x="469" y="10"/>
                    <a:pt x="482" y="10"/>
                    <a:pt x="495" y="10"/>
                  </a:cubicBezTo>
                  <a:close/>
                  <a:moveTo>
                    <a:pt x="551" y="9"/>
                  </a:moveTo>
                  <a:lnTo>
                    <a:pt x="551" y="9"/>
                  </a:lnTo>
                  <a:lnTo>
                    <a:pt x="532" y="13"/>
                  </a:lnTo>
                  <a:cubicBezTo>
                    <a:pt x="425" y="14"/>
                    <a:pt x="387" y="13"/>
                    <a:pt x="294" y="13"/>
                  </a:cubicBezTo>
                  <a:cubicBezTo>
                    <a:pt x="287" y="12"/>
                    <a:pt x="298" y="12"/>
                    <a:pt x="304" y="12"/>
                  </a:cubicBezTo>
                  <a:cubicBezTo>
                    <a:pt x="238" y="13"/>
                    <a:pt x="140" y="12"/>
                    <a:pt x="93" y="14"/>
                  </a:cubicBezTo>
                  <a:cubicBezTo>
                    <a:pt x="72" y="14"/>
                    <a:pt x="17" y="13"/>
                    <a:pt x="38" y="12"/>
                  </a:cubicBezTo>
                  <a:cubicBezTo>
                    <a:pt x="28" y="12"/>
                    <a:pt x="16" y="12"/>
                    <a:pt x="4" y="12"/>
                  </a:cubicBezTo>
                  <a:cubicBezTo>
                    <a:pt x="1" y="11"/>
                    <a:pt x="30" y="12"/>
                    <a:pt x="31" y="11"/>
                  </a:cubicBezTo>
                  <a:cubicBezTo>
                    <a:pt x="22" y="11"/>
                    <a:pt x="18" y="10"/>
                    <a:pt x="16" y="11"/>
                  </a:cubicBezTo>
                  <a:cubicBezTo>
                    <a:pt x="32" y="10"/>
                    <a:pt x="0" y="6"/>
                    <a:pt x="73" y="6"/>
                  </a:cubicBezTo>
                  <a:cubicBezTo>
                    <a:pt x="101" y="9"/>
                    <a:pt x="22" y="7"/>
                    <a:pt x="39" y="10"/>
                  </a:cubicBezTo>
                  <a:cubicBezTo>
                    <a:pt x="63" y="10"/>
                    <a:pt x="60" y="9"/>
                    <a:pt x="62" y="8"/>
                  </a:cubicBezTo>
                  <a:cubicBezTo>
                    <a:pt x="93" y="8"/>
                    <a:pt x="92" y="9"/>
                    <a:pt x="90" y="10"/>
                  </a:cubicBezTo>
                  <a:cubicBezTo>
                    <a:pt x="102" y="9"/>
                    <a:pt x="141" y="10"/>
                    <a:pt x="157" y="9"/>
                  </a:cubicBezTo>
                  <a:cubicBezTo>
                    <a:pt x="216" y="8"/>
                    <a:pt x="154" y="11"/>
                    <a:pt x="193" y="11"/>
                  </a:cubicBezTo>
                  <a:lnTo>
                    <a:pt x="215" y="8"/>
                  </a:lnTo>
                  <a:lnTo>
                    <a:pt x="280" y="8"/>
                  </a:lnTo>
                  <a:cubicBezTo>
                    <a:pt x="373" y="7"/>
                    <a:pt x="266" y="2"/>
                    <a:pt x="373" y="0"/>
                  </a:cubicBezTo>
                  <a:cubicBezTo>
                    <a:pt x="359" y="2"/>
                    <a:pt x="402" y="5"/>
                    <a:pt x="452" y="6"/>
                  </a:cubicBezTo>
                  <a:cubicBezTo>
                    <a:pt x="422" y="6"/>
                    <a:pt x="367" y="8"/>
                    <a:pt x="329" y="7"/>
                  </a:cubicBezTo>
                  <a:cubicBezTo>
                    <a:pt x="383" y="10"/>
                    <a:pt x="254" y="8"/>
                    <a:pt x="282" y="11"/>
                  </a:cubicBezTo>
                  <a:cubicBezTo>
                    <a:pt x="309" y="9"/>
                    <a:pt x="354" y="9"/>
                    <a:pt x="389" y="9"/>
                  </a:cubicBezTo>
                  <a:lnTo>
                    <a:pt x="377" y="10"/>
                  </a:lnTo>
                  <a:cubicBezTo>
                    <a:pt x="414" y="10"/>
                    <a:pt x="442" y="7"/>
                    <a:pt x="494" y="8"/>
                  </a:cubicBezTo>
                  <a:cubicBezTo>
                    <a:pt x="519" y="8"/>
                    <a:pt x="514" y="9"/>
                    <a:pt x="510" y="9"/>
                  </a:cubicBezTo>
                  <a:cubicBezTo>
                    <a:pt x="531" y="9"/>
                    <a:pt x="551" y="8"/>
                    <a:pt x="551"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9" name="Freeform 27"/>
            <p:cNvSpPr>
              <a:spLocks/>
            </p:cNvSpPr>
            <p:nvPr/>
          </p:nvSpPr>
          <p:spPr bwMode="invGray">
            <a:xfrm>
              <a:off x="11777663" y="2757488"/>
              <a:ext cx="19050" cy="3175"/>
            </a:xfrm>
            <a:custGeom>
              <a:avLst/>
              <a:gdLst>
                <a:gd name="T0" fmla="*/ 0 w 10"/>
                <a:gd name="T1" fmla="*/ 0 h 1"/>
                <a:gd name="T2" fmla="*/ 0 w 10"/>
                <a:gd name="T3" fmla="*/ 0 h 1"/>
                <a:gd name="T4" fmla="*/ 10 w 10"/>
                <a:gd name="T5" fmla="*/ 1 h 1"/>
                <a:gd name="T6" fmla="*/ 0 w 10"/>
                <a:gd name="T7" fmla="*/ 0 h 1"/>
              </a:gdLst>
              <a:ahLst/>
              <a:cxnLst>
                <a:cxn ang="0">
                  <a:pos x="T0" y="T1"/>
                </a:cxn>
                <a:cxn ang="0">
                  <a:pos x="T2" y="T3"/>
                </a:cxn>
                <a:cxn ang="0">
                  <a:pos x="T4" y="T5"/>
                </a:cxn>
                <a:cxn ang="0">
                  <a:pos x="T6" y="T7"/>
                </a:cxn>
              </a:cxnLst>
              <a:rect l="0" t="0" r="r" b="b"/>
              <a:pathLst>
                <a:path w="10" h="1">
                  <a:moveTo>
                    <a:pt x="0" y="0"/>
                  </a:moveTo>
                  <a:lnTo>
                    <a:pt x="0" y="0"/>
                  </a:lnTo>
                  <a:lnTo>
                    <a:pt x="10" y="1"/>
                  </a:lnTo>
                  <a:cubicBezTo>
                    <a:pt x="8" y="1"/>
                    <a:pt x="4" y="1"/>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0" name="Freeform 28"/>
            <p:cNvSpPr>
              <a:spLocks/>
            </p:cNvSpPr>
            <p:nvPr/>
          </p:nvSpPr>
          <p:spPr bwMode="invGray">
            <a:xfrm>
              <a:off x="5983288" y="2741613"/>
              <a:ext cx="38100" cy="0"/>
            </a:xfrm>
            <a:custGeom>
              <a:avLst/>
              <a:gdLst>
                <a:gd name="T0" fmla="*/ 0 w 20"/>
                <a:gd name="T1" fmla="*/ 0 w 20"/>
                <a:gd name="T2" fmla="*/ 20 w 20"/>
                <a:gd name="T3" fmla="*/ 0 w 20"/>
              </a:gdLst>
              <a:ahLst/>
              <a:cxnLst>
                <a:cxn ang="0">
                  <a:pos x="T0" y="0"/>
                </a:cxn>
                <a:cxn ang="0">
                  <a:pos x="T1" y="0"/>
                </a:cxn>
                <a:cxn ang="0">
                  <a:pos x="T2" y="0"/>
                </a:cxn>
                <a:cxn ang="0">
                  <a:pos x="T3" y="0"/>
                </a:cxn>
              </a:cxnLst>
              <a:rect l="0" t="0" r="r" b="b"/>
              <a:pathLst>
                <a:path w="20">
                  <a:moveTo>
                    <a:pt x="0" y="0"/>
                  </a:moveTo>
                  <a:lnTo>
                    <a:pt x="0" y="0"/>
                  </a:lnTo>
                  <a:lnTo>
                    <a:pt x="20"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1" name="Freeform 29"/>
            <p:cNvSpPr>
              <a:spLocks/>
            </p:cNvSpPr>
            <p:nvPr/>
          </p:nvSpPr>
          <p:spPr bwMode="invGray">
            <a:xfrm>
              <a:off x="6832600" y="2713038"/>
              <a:ext cx="53975" cy="1587"/>
            </a:xfrm>
            <a:custGeom>
              <a:avLst/>
              <a:gdLst>
                <a:gd name="T0" fmla="*/ 0 w 28"/>
                <a:gd name="T1" fmla="*/ 1 h 1"/>
                <a:gd name="T2" fmla="*/ 0 w 28"/>
                <a:gd name="T3" fmla="*/ 1 h 1"/>
                <a:gd name="T4" fmla="*/ 28 w 28"/>
                <a:gd name="T5" fmla="*/ 0 h 1"/>
                <a:gd name="T6" fmla="*/ 0 w 28"/>
                <a:gd name="T7" fmla="*/ 1 h 1"/>
              </a:gdLst>
              <a:ahLst/>
              <a:cxnLst>
                <a:cxn ang="0">
                  <a:pos x="T0" y="T1"/>
                </a:cxn>
                <a:cxn ang="0">
                  <a:pos x="T2" y="T3"/>
                </a:cxn>
                <a:cxn ang="0">
                  <a:pos x="T4" y="T5"/>
                </a:cxn>
                <a:cxn ang="0">
                  <a:pos x="T6" y="T7"/>
                </a:cxn>
              </a:cxnLst>
              <a:rect l="0" t="0" r="r" b="b"/>
              <a:pathLst>
                <a:path w="28" h="1">
                  <a:moveTo>
                    <a:pt x="0" y="1"/>
                  </a:moveTo>
                  <a:lnTo>
                    <a:pt x="0" y="1"/>
                  </a:lnTo>
                  <a:lnTo>
                    <a:pt x="28" y="0"/>
                  </a:lnTo>
                  <a:cubicBezTo>
                    <a:pt x="17" y="0"/>
                    <a:pt x="8" y="1"/>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2" name="Freeform 30"/>
            <p:cNvSpPr>
              <a:spLocks/>
            </p:cNvSpPr>
            <p:nvPr/>
          </p:nvSpPr>
          <p:spPr bwMode="invGray">
            <a:xfrm>
              <a:off x="11317288" y="2755900"/>
              <a:ext cx="9525" cy="0"/>
            </a:xfrm>
            <a:custGeom>
              <a:avLst/>
              <a:gdLst>
                <a:gd name="T0" fmla="*/ 5 w 5"/>
                <a:gd name="T1" fmla="*/ 5 w 5"/>
                <a:gd name="T2" fmla="*/ 4 w 5"/>
                <a:gd name="T3" fmla="*/ 0 w 5"/>
                <a:gd name="T4" fmla="*/ 5 w 5"/>
              </a:gdLst>
              <a:ahLst/>
              <a:cxnLst>
                <a:cxn ang="0">
                  <a:pos x="T0" y="0"/>
                </a:cxn>
                <a:cxn ang="0">
                  <a:pos x="T1" y="0"/>
                </a:cxn>
                <a:cxn ang="0">
                  <a:pos x="T2" y="0"/>
                </a:cxn>
                <a:cxn ang="0">
                  <a:pos x="T3" y="0"/>
                </a:cxn>
                <a:cxn ang="0">
                  <a:pos x="T4" y="0"/>
                </a:cxn>
              </a:cxnLst>
              <a:rect l="0" t="0" r="r" b="b"/>
              <a:pathLst>
                <a:path w="5">
                  <a:moveTo>
                    <a:pt x="5" y="0"/>
                  </a:moveTo>
                  <a:lnTo>
                    <a:pt x="5" y="0"/>
                  </a:lnTo>
                  <a:lnTo>
                    <a:pt x="4" y="0"/>
                  </a:lnTo>
                  <a:lnTo>
                    <a:pt x="0" y="0"/>
                  </a:lnTo>
                  <a:lnTo>
                    <a:pt x="5"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3" name="Freeform 31"/>
            <p:cNvSpPr>
              <a:spLocks/>
            </p:cNvSpPr>
            <p:nvPr/>
          </p:nvSpPr>
          <p:spPr bwMode="invGray">
            <a:xfrm>
              <a:off x="8534400" y="2735263"/>
              <a:ext cx="30163" cy="0"/>
            </a:xfrm>
            <a:custGeom>
              <a:avLst/>
              <a:gdLst>
                <a:gd name="T0" fmla="*/ 0 w 16"/>
                <a:gd name="T1" fmla="*/ 0 w 16"/>
                <a:gd name="T2" fmla="*/ 16 w 16"/>
                <a:gd name="T3" fmla="*/ 0 w 16"/>
              </a:gdLst>
              <a:ahLst/>
              <a:cxnLst>
                <a:cxn ang="0">
                  <a:pos x="T0" y="0"/>
                </a:cxn>
                <a:cxn ang="0">
                  <a:pos x="T1" y="0"/>
                </a:cxn>
                <a:cxn ang="0">
                  <a:pos x="T2" y="0"/>
                </a:cxn>
                <a:cxn ang="0">
                  <a:pos x="T3" y="0"/>
                </a:cxn>
              </a:cxnLst>
              <a:rect l="0" t="0" r="r" b="b"/>
              <a:pathLst>
                <a:path w="16">
                  <a:moveTo>
                    <a:pt x="0" y="0"/>
                  </a:moveTo>
                  <a:lnTo>
                    <a:pt x="0" y="0"/>
                  </a:lnTo>
                  <a:cubicBezTo>
                    <a:pt x="4" y="0"/>
                    <a:pt x="9" y="0"/>
                    <a:pt x="16" y="0"/>
                  </a:cubicBezTo>
                  <a:cubicBezTo>
                    <a:pt x="15" y="0"/>
                    <a:pt x="9"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4" name="Freeform 32"/>
            <p:cNvSpPr>
              <a:spLocks/>
            </p:cNvSpPr>
            <p:nvPr/>
          </p:nvSpPr>
          <p:spPr bwMode="invGray">
            <a:xfrm>
              <a:off x="6821488" y="2714625"/>
              <a:ext cx="9525" cy="0"/>
            </a:xfrm>
            <a:custGeom>
              <a:avLst/>
              <a:gdLst>
                <a:gd name="T0" fmla="*/ 0 w 5"/>
                <a:gd name="T1" fmla="*/ 0 w 5"/>
                <a:gd name="T2" fmla="*/ 2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2" y="0"/>
                  </a:lnTo>
                  <a:lnTo>
                    <a:pt x="5"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5" name="Freeform 33"/>
            <p:cNvSpPr>
              <a:spLocks/>
            </p:cNvSpPr>
            <p:nvPr/>
          </p:nvSpPr>
          <p:spPr bwMode="invGray">
            <a:xfrm>
              <a:off x="5583238" y="2719388"/>
              <a:ext cx="25400" cy="0"/>
            </a:xfrm>
            <a:custGeom>
              <a:avLst/>
              <a:gdLst>
                <a:gd name="T0" fmla="*/ 13 w 13"/>
                <a:gd name="T1" fmla="*/ 13 w 13"/>
                <a:gd name="T2" fmla="*/ 0 w 13"/>
                <a:gd name="T3" fmla="*/ 13 w 13"/>
              </a:gdLst>
              <a:ahLst/>
              <a:cxnLst>
                <a:cxn ang="0">
                  <a:pos x="T0" y="0"/>
                </a:cxn>
                <a:cxn ang="0">
                  <a:pos x="T1" y="0"/>
                </a:cxn>
                <a:cxn ang="0">
                  <a:pos x="T2" y="0"/>
                </a:cxn>
                <a:cxn ang="0">
                  <a:pos x="T3" y="0"/>
                </a:cxn>
              </a:cxnLst>
              <a:rect l="0" t="0" r="r" b="b"/>
              <a:pathLst>
                <a:path w="13">
                  <a:moveTo>
                    <a:pt x="13" y="0"/>
                  </a:moveTo>
                  <a:lnTo>
                    <a:pt x="13" y="0"/>
                  </a:lnTo>
                  <a:lnTo>
                    <a:pt x="0" y="0"/>
                  </a:lnTo>
                  <a:lnTo>
                    <a:pt x="13"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6" name="Freeform 34"/>
            <p:cNvSpPr>
              <a:spLocks/>
            </p:cNvSpPr>
            <p:nvPr/>
          </p:nvSpPr>
          <p:spPr bwMode="invGray">
            <a:xfrm>
              <a:off x="5638800" y="2740025"/>
              <a:ext cx="23813" cy="1587"/>
            </a:xfrm>
            <a:custGeom>
              <a:avLst/>
              <a:gdLst>
                <a:gd name="T0" fmla="*/ 12 w 12"/>
                <a:gd name="T1" fmla="*/ 0 h 1"/>
                <a:gd name="T2" fmla="*/ 12 w 12"/>
                <a:gd name="T3" fmla="*/ 0 h 1"/>
                <a:gd name="T4" fmla="*/ 0 w 12"/>
                <a:gd name="T5" fmla="*/ 1 h 1"/>
                <a:gd name="T6" fmla="*/ 12 w 12"/>
                <a:gd name="T7" fmla="*/ 0 h 1"/>
              </a:gdLst>
              <a:ahLst/>
              <a:cxnLst>
                <a:cxn ang="0">
                  <a:pos x="T0" y="T1"/>
                </a:cxn>
                <a:cxn ang="0">
                  <a:pos x="T2" y="T3"/>
                </a:cxn>
                <a:cxn ang="0">
                  <a:pos x="T4" y="T5"/>
                </a:cxn>
                <a:cxn ang="0">
                  <a:pos x="T6" y="T7"/>
                </a:cxn>
              </a:cxnLst>
              <a:rect l="0" t="0" r="r" b="b"/>
              <a:pathLst>
                <a:path w="12" h="1">
                  <a:moveTo>
                    <a:pt x="12" y="0"/>
                  </a:moveTo>
                  <a:lnTo>
                    <a:pt x="12" y="0"/>
                  </a:lnTo>
                  <a:lnTo>
                    <a:pt x="0" y="1"/>
                  </a:lnTo>
                  <a:lnTo>
                    <a:pt x="12"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7" name="Freeform 35"/>
            <p:cNvSpPr>
              <a:spLocks/>
            </p:cNvSpPr>
            <p:nvPr/>
          </p:nvSpPr>
          <p:spPr bwMode="invGray">
            <a:xfrm>
              <a:off x="4303712" y="2728913"/>
              <a:ext cx="50800" cy="0"/>
            </a:xfrm>
            <a:custGeom>
              <a:avLst/>
              <a:gdLst>
                <a:gd name="T0" fmla="*/ 26 w 26"/>
                <a:gd name="T1" fmla="*/ 26 w 26"/>
                <a:gd name="T2" fmla="*/ 0 w 26"/>
                <a:gd name="T3" fmla="*/ 26 w 26"/>
              </a:gdLst>
              <a:ahLst/>
              <a:cxnLst>
                <a:cxn ang="0">
                  <a:pos x="T0" y="0"/>
                </a:cxn>
                <a:cxn ang="0">
                  <a:pos x="T1" y="0"/>
                </a:cxn>
                <a:cxn ang="0">
                  <a:pos x="T2" y="0"/>
                </a:cxn>
                <a:cxn ang="0">
                  <a:pos x="T3" y="0"/>
                </a:cxn>
              </a:cxnLst>
              <a:rect l="0" t="0" r="r" b="b"/>
              <a:pathLst>
                <a:path w="26">
                  <a:moveTo>
                    <a:pt x="26" y="0"/>
                  </a:moveTo>
                  <a:lnTo>
                    <a:pt x="26" y="0"/>
                  </a:lnTo>
                  <a:lnTo>
                    <a:pt x="0" y="0"/>
                  </a:lnTo>
                  <a:cubicBezTo>
                    <a:pt x="13" y="0"/>
                    <a:pt x="20" y="0"/>
                    <a:pt x="26"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8" name="Freeform 36"/>
            <p:cNvSpPr>
              <a:spLocks/>
            </p:cNvSpPr>
            <p:nvPr/>
          </p:nvSpPr>
          <p:spPr bwMode="invGray">
            <a:xfrm>
              <a:off x="5519738" y="2735263"/>
              <a:ext cx="9525" cy="3175"/>
            </a:xfrm>
            <a:custGeom>
              <a:avLst/>
              <a:gdLst>
                <a:gd name="T0" fmla="*/ 4 w 5"/>
                <a:gd name="T1" fmla="*/ 0 h 1"/>
                <a:gd name="T2" fmla="*/ 4 w 5"/>
                <a:gd name="T3" fmla="*/ 0 h 1"/>
                <a:gd name="T4" fmla="*/ 0 w 5"/>
                <a:gd name="T5" fmla="*/ 1 h 1"/>
                <a:gd name="T6" fmla="*/ 4 w 5"/>
                <a:gd name="T7" fmla="*/ 0 h 1"/>
              </a:gdLst>
              <a:ahLst/>
              <a:cxnLst>
                <a:cxn ang="0">
                  <a:pos x="T0" y="T1"/>
                </a:cxn>
                <a:cxn ang="0">
                  <a:pos x="T2" y="T3"/>
                </a:cxn>
                <a:cxn ang="0">
                  <a:pos x="T4" y="T5"/>
                </a:cxn>
                <a:cxn ang="0">
                  <a:pos x="T6" y="T7"/>
                </a:cxn>
              </a:cxnLst>
              <a:rect l="0" t="0" r="r" b="b"/>
              <a:pathLst>
                <a:path w="5" h="1">
                  <a:moveTo>
                    <a:pt x="4" y="0"/>
                  </a:moveTo>
                  <a:lnTo>
                    <a:pt x="4" y="0"/>
                  </a:lnTo>
                  <a:lnTo>
                    <a:pt x="0" y="1"/>
                  </a:lnTo>
                  <a:cubicBezTo>
                    <a:pt x="3" y="1"/>
                    <a:pt x="5" y="1"/>
                    <a:pt x="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9" name="Freeform 37"/>
            <p:cNvSpPr>
              <a:spLocks/>
            </p:cNvSpPr>
            <p:nvPr/>
          </p:nvSpPr>
          <p:spPr bwMode="invGray">
            <a:xfrm>
              <a:off x="12096750" y="2784475"/>
              <a:ext cx="6350" cy="0"/>
            </a:xfrm>
            <a:custGeom>
              <a:avLst/>
              <a:gdLst>
                <a:gd name="T0" fmla="*/ 3 w 3"/>
                <a:gd name="T1" fmla="*/ 3 w 3"/>
                <a:gd name="T2" fmla="*/ 1 w 3"/>
                <a:gd name="T3" fmla="*/ 0 w 3"/>
                <a:gd name="T4" fmla="*/ 3 w 3"/>
              </a:gdLst>
              <a:ahLst/>
              <a:cxnLst>
                <a:cxn ang="0">
                  <a:pos x="T0" y="0"/>
                </a:cxn>
                <a:cxn ang="0">
                  <a:pos x="T1" y="0"/>
                </a:cxn>
                <a:cxn ang="0">
                  <a:pos x="T2" y="0"/>
                </a:cxn>
                <a:cxn ang="0">
                  <a:pos x="T3" y="0"/>
                </a:cxn>
                <a:cxn ang="0">
                  <a:pos x="T4" y="0"/>
                </a:cxn>
              </a:cxnLst>
              <a:rect l="0" t="0" r="r" b="b"/>
              <a:pathLst>
                <a:path w="3">
                  <a:moveTo>
                    <a:pt x="3" y="0"/>
                  </a:moveTo>
                  <a:lnTo>
                    <a:pt x="3" y="0"/>
                  </a:lnTo>
                  <a:lnTo>
                    <a:pt x="1" y="0"/>
                  </a:lnTo>
                  <a:lnTo>
                    <a:pt x="0" y="0"/>
                  </a:lnTo>
                  <a:lnTo>
                    <a:pt x="3"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0" name="Freeform 38"/>
            <p:cNvSpPr>
              <a:spLocks/>
            </p:cNvSpPr>
            <p:nvPr/>
          </p:nvSpPr>
          <p:spPr bwMode="invGray">
            <a:xfrm>
              <a:off x="12225338" y="2773363"/>
              <a:ext cx="46038" cy="0"/>
            </a:xfrm>
            <a:custGeom>
              <a:avLst/>
              <a:gdLst>
                <a:gd name="T0" fmla="*/ 0 w 24"/>
                <a:gd name="T1" fmla="*/ 0 w 24"/>
                <a:gd name="T2" fmla="*/ 24 w 24"/>
                <a:gd name="T3" fmla="*/ 0 w 24"/>
              </a:gdLst>
              <a:ahLst/>
              <a:cxnLst>
                <a:cxn ang="0">
                  <a:pos x="T0" y="0"/>
                </a:cxn>
                <a:cxn ang="0">
                  <a:pos x="T1" y="0"/>
                </a:cxn>
                <a:cxn ang="0">
                  <a:pos x="T2" y="0"/>
                </a:cxn>
                <a:cxn ang="0">
                  <a:pos x="T3" y="0"/>
                </a:cxn>
              </a:cxnLst>
              <a:rect l="0" t="0" r="r" b="b"/>
              <a:pathLst>
                <a:path w="24">
                  <a:moveTo>
                    <a:pt x="0" y="0"/>
                  </a:moveTo>
                  <a:lnTo>
                    <a:pt x="0" y="0"/>
                  </a:lnTo>
                  <a:lnTo>
                    <a:pt x="24" y="0"/>
                  </a:lnTo>
                  <a:cubicBezTo>
                    <a:pt x="15" y="0"/>
                    <a:pt x="6"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1" name="Freeform 39"/>
            <p:cNvSpPr>
              <a:spLocks/>
            </p:cNvSpPr>
            <p:nvPr/>
          </p:nvSpPr>
          <p:spPr bwMode="invGray">
            <a:xfrm>
              <a:off x="9274175" y="2746375"/>
              <a:ext cx="55563" cy="4762"/>
            </a:xfrm>
            <a:custGeom>
              <a:avLst/>
              <a:gdLst>
                <a:gd name="T0" fmla="*/ 0 w 29"/>
                <a:gd name="T1" fmla="*/ 1 h 2"/>
                <a:gd name="T2" fmla="*/ 0 w 29"/>
                <a:gd name="T3" fmla="*/ 1 h 2"/>
                <a:gd name="T4" fmla="*/ 15 w 29"/>
                <a:gd name="T5" fmla="*/ 2 h 2"/>
                <a:gd name="T6" fmla="*/ 0 w 29"/>
                <a:gd name="T7" fmla="*/ 1 h 2"/>
              </a:gdLst>
              <a:ahLst/>
              <a:cxnLst>
                <a:cxn ang="0">
                  <a:pos x="T0" y="T1"/>
                </a:cxn>
                <a:cxn ang="0">
                  <a:pos x="T2" y="T3"/>
                </a:cxn>
                <a:cxn ang="0">
                  <a:pos x="T4" y="T5"/>
                </a:cxn>
                <a:cxn ang="0">
                  <a:pos x="T6" y="T7"/>
                </a:cxn>
              </a:cxnLst>
              <a:rect l="0" t="0" r="r" b="b"/>
              <a:pathLst>
                <a:path w="29" h="2">
                  <a:moveTo>
                    <a:pt x="0" y="1"/>
                  </a:moveTo>
                  <a:lnTo>
                    <a:pt x="0" y="1"/>
                  </a:lnTo>
                  <a:cubicBezTo>
                    <a:pt x="7" y="1"/>
                    <a:pt x="23" y="2"/>
                    <a:pt x="15" y="2"/>
                  </a:cubicBezTo>
                  <a:cubicBezTo>
                    <a:pt x="29" y="2"/>
                    <a:pt x="28"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2" name="Freeform 40"/>
            <p:cNvSpPr>
              <a:spLocks/>
            </p:cNvSpPr>
            <p:nvPr/>
          </p:nvSpPr>
          <p:spPr bwMode="invGray">
            <a:xfrm>
              <a:off x="11847513" y="2827338"/>
              <a:ext cx="34925" cy="3175"/>
            </a:xfrm>
            <a:custGeom>
              <a:avLst/>
              <a:gdLst>
                <a:gd name="T0" fmla="*/ 3 w 18"/>
                <a:gd name="T1" fmla="*/ 1 h 1"/>
                <a:gd name="T2" fmla="*/ 3 w 18"/>
                <a:gd name="T3" fmla="*/ 1 h 1"/>
                <a:gd name="T4" fmla="*/ 18 w 18"/>
                <a:gd name="T5" fmla="*/ 0 h 1"/>
                <a:gd name="T6" fmla="*/ 3 w 18"/>
                <a:gd name="T7" fmla="*/ 1 h 1"/>
              </a:gdLst>
              <a:ahLst/>
              <a:cxnLst>
                <a:cxn ang="0">
                  <a:pos x="T0" y="T1"/>
                </a:cxn>
                <a:cxn ang="0">
                  <a:pos x="T2" y="T3"/>
                </a:cxn>
                <a:cxn ang="0">
                  <a:pos x="T4" y="T5"/>
                </a:cxn>
                <a:cxn ang="0">
                  <a:pos x="T6" y="T7"/>
                </a:cxn>
              </a:cxnLst>
              <a:rect l="0" t="0" r="r" b="b"/>
              <a:pathLst>
                <a:path w="18" h="1">
                  <a:moveTo>
                    <a:pt x="3" y="1"/>
                  </a:moveTo>
                  <a:lnTo>
                    <a:pt x="3" y="1"/>
                  </a:lnTo>
                  <a:cubicBezTo>
                    <a:pt x="7" y="1"/>
                    <a:pt x="13" y="0"/>
                    <a:pt x="18" y="0"/>
                  </a:cubicBezTo>
                  <a:cubicBezTo>
                    <a:pt x="8" y="0"/>
                    <a:pt x="0" y="1"/>
                    <a:pt x="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3" name="Freeform 41"/>
            <p:cNvSpPr>
              <a:spLocks/>
            </p:cNvSpPr>
            <p:nvPr/>
          </p:nvSpPr>
          <p:spPr bwMode="invGray">
            <a:xfrm>
              <a:off x="11882438" y="2825750"/>
              <a:ext cx="25400" cy="1587"/>
            </a:xfrm>
            <a:custGeom>
              <a:avLst/>
              <a:gdLst>
                <a:gd name="T0" fmla="*/ 0 w 14"/>
                <a:gd name="T1" fmla="*/ 1 h 1"/>
                <a:gd name="T2" fmla="*/ 0 w 14"/>
                <a:gd name="T3" fmla="*/ 1 h 1"/>
                <a:gd name="T4" fmla="*/ 14 w 14"/>
                <a:gd name="T5" fmla="*/ 0 h 1"/>
                <a:gd name="T6" fmla="*/ 0 w 14"/>
                <a:gd name="T7" fmla="*/ 1 h 1"/>
              </a:gdLst>
              <a:ahLst/>
              <a:cxnLst>
                <a:cxn ang="0">
                  <a:pos x="T0" y="T1"/>
                </a:cxn>
                <a:cxn ang="0">
                  <a:pos x="T2" y="T3"/>
                </a:cxn>
                <a:cxn ang="0">
                  <a:pos x="T4" y="T5"/>
                </a:cxn>
                <a:cxn ang="0">
                  <a:pos x="T6" y="T7"/>
                </a:cxn>
              </a:cxnLst>
              <a:rect l="0" t="0" r="r" b="b"/>
              <a:pathLst>
                <a:path w="14" h="1">
                  <a:moveTo>
                    <a:pt x="0" y="1"/>
                  </a:moveTo>
                  <a:lnTo>
                    <a:pt x="0" y="1"/>
                  </a:lnTo>
                  <a:lnTo>
                    <a:pt x="14" y="0"/>
                  </a:lnTo>
                  <a:lnTo>
                    <a:pt x="0"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4" name="Freeform 42"/>
            <p:cNvSpPr>
              <a:spLocks/>
            </p:cNvSpPr>
            <p:nvPr/>
          </p:nvSpPr>
          <p:spPr bwMode="invGray">
            <a:xfrm>
              <a:off x="8915400" y="2809875"/>
              <a:ext cx="15875" cy="1587"/>
            </a:xfrm>
            <a:custGeom>
              <a:avLst/>
              <a:gdLst>
                <a:gd name="T0" fmla="*/ 8 w 8"/>
                <a:gd name="T1" fmla="*/ 1 h 1"/>
                <a:gd name="T2" fmla="*/ 8 w 8"/>
                <a:gd name="T3" fmla="*/ 1 h 1"/>
                <a:gd name="T4" fmla="*/ 0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cubicBezTo>
                    <a:pt x="6" y="0"/>
                    <a:pt x="3" y="0"/>
                    <a:pt x="0" y="0"/>
                  </a:cubicBezTo>
                  <a:cubicBezTo>
                    <a:pt x="1" y="0"/>
                    <a:pt x="4" y="1"/>
                    <a:pt x="8"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5" name="Freeform 43"/>
            <p:cNvSpPr>
              <a:spLocks/>
            </p:cNvSpPr>
            <p:nvPr/>
          </p:nvSpPr>
          <p:spPr bwMode="invGray">
            <a:xfrm>
              <a:off x="12109450" y="2752725"/>
              <a:ext cx="454025" cy="23812"/>
            </a:xfrm>
            <a:custGeom>
              <a:avLst/>
              <a:gdLst>
                <a:gd name="T0" fmla="*/ 102 w 236"/>
                <a:gd name="T1" fmla="*/ 10 h 10"/>
                <a:gd name="T2" fmla="*/ 102 w 236"/>
                <a:gd name="T3" fmla="*/ 10 h 10"/>
                <a:gd name="T4" fmla="*/ 123 w 236"/>
                <a:gd name="T5" fmla="*/ 7 h 10"/>
                <a:gd name="T6" fmla="*/ 200 w 236"/>
                <a:gd name="T7" fmla="*/ 6 h 10"/>
                <a:gd name="T8" fmla="*/ 203 w 236"/>
                <a:gd name="T9" fmla="*/ 3 h 10"/>
                <a:gd name="T10" fmla="*/ 160 w 236"/>
                <a:gd name="T11" fmla="*/ 4 h 10"/>
                <a:gd name="T12" fmla="*/ 202 w 236"/>
                <a:gd name="T13" fmla="*/ 3 h 10"/>
                <a:gd name="T14" fmla="*/ 198 w 236"/>
                <a:gd name="T15" fmla="*/ 0 h 10"/>
                <a:gd name="T16" fmla="*/ 0 w 236"/>
                <a:gd name="T17" fmla="*/ 4 h 10"/>
                <a:gd name="T18" fmla="*/ 137 w 236"/>
                <a:gd name="T19" fmla="*/ 4 h 10"/>
                <a:gd name="T20" fmla="*/ 121 w 236"/>
                <a:gd name="T21" fmla="*/ 6 h 10"/>
                <a:gd name="T22" fmla="*/ 8 w 236"/>
                <a:gd name="T23" fmla="*/ 5 h 10"/>
                <a:gd name="T24" fmla="*/ 104 w 236"/>
                <a:gd name="T25" fmla="*/ 7 h 10"/>
                <a:gd name="T26" fmla="*/ 84 w 236"/>
                <a:gd name="T27" fmla="*/ 9 h 10"/>
                <a:gd name="T28" fmla="*/ 102 w 236"/>
                <a:gd name="T29" fmla="*/ 1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36" h="10">
                  <a:moveTo>
                    <a:pt x="102" y="10"/>
                  </a:moveTo>
                  <a:lnTo>
                    <a:pt x="102" y="10"/>
                  </a:lnTo>
                  <a:cubicBezTo>
                    <a:pt x="107" y="9"/>
                    <a:pt x="208" y="8"/>
                    <a:pt x="123" y="7"/>
                  </a:cubicBezTo>
                  <a:cubicBezTo>
                    <a:pt x="126" y="4"/>
                    <a:pt x="177" y="6"/>
                    <a:pt x="200" y="6"/>
                  </a:cubicBezTo>
                  <a:cubicBezTo>
                    <a:pt x="184" y="5"/>
                    <a:pt x="208" y="4"/>
                    <a:pt x="203" y="3"/>
                  </a:cubicBezTo>
                  <a:cubicBezTo>
                    <a:pt x="192" y="4"/>
                    <a:pt x="179" y="4"/>
                    <a:pt x="160" y="4"/>
                  </a:cubicBezTo>
                  <a:cubicBezTo>
                    <a:pt x="152" y="3"/>
                    <a:pt x="180" y="2"/>
                    <a:pt x="202" y="3"/>
                  </a:cubicBezTo>
                  <a:cubicBezTo>
                    <a:pt x="175" y="1"/>
                    <a:pt x="236" y="1"/>
                    <a:pt x="198" y="0"/>
                  </a:cubicBezTo>
                  <a:cubicBezTo>
                    <a:pt x="116" y="0"/>
                    <a:pt x="57" y="0"/>
                    <a:pt x="0" y="4"/>
                  </a:cubicBezTo>
                  <a:cubicBezTo>
                    <a:pt x="46" y="3"/>
                    <a:pt x="99" y="3"/>
                    <a:pt x="137" y="4"/>
                  </a:cubicBezTo>
                  <a:lnTo>
                    <a:pt x="121" y="6"/>
                  </a:lnTo>
                  <a:cubicBezTo>
                    <a:pt x="78" y="4"/>
                    <a:pt x="51" y="5"/>
                    <a:pt x="8" y="5"/>
                  </a:cubicBezTo>
                  <a:lnTo>
                    <a:pt x="104" y="7"/>
                  </a:lnTo>
                  <a:cubicBezTo>
                    <a:pt x="149" y="9"/>
                    <a:pt x="119" y="9"/>
                    <a:pt x="84" y="9"/>
                  </a:cubicBezTo>
                  <a:cubicBezTo>
                    <a:pt x="92" y="9"/>
                    <a:pt x="100" y="9"/>
                    <a:pt x="102" y="1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6" name="Freeform 44"/>
            <p:cNvSpPr>
              <a:spLocks/>
            </p:cNvSpPr>
            <p:nvPr/>
          </p:nvSpPr>
          <p:spPr bwMode="invGray">
            <a:xfrm>
              <a:off x="12182475" y="2816225"/>
              <a:ext cx="9525" cy="0"/>
            </a:xfrm>
            <a:custGeom>
              <a:avLst/>
              <a:gdLst>
                <a:gd name="T0" fmla="*/ 0 w 5"/>
                <a:gd name="T1" fmla="*/ 0 w 5"/>
                <a:gd name="T2" fmla="*/ 1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1" y="0"/>
                  </a:lnTo>
                  <a:lnTo>
                    <a:pt x="5"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7" name="Freeform 45"/>
            <p:cNvSpPr>
              <a:spLocks/>
            </p:cNvSpPr>
            <p:nvPr/>
          </p:nvSpPr>
          <p:spPr bwMode="invGray">
            <a:xfrm>
              <a:off x="4348162" y="2827338"/>
              <a:ext cx="17463" cy="3175"/>
            </a:xfrm>
            <a:custGeom>
              <a:avLst/>
              <a:gdLst>
                <a:gd name="T0" fmla="*/ 8 w 9"/>
                <a:gd name="T1" fmla="*/ 0 h 1"/>
                <a:gd name="T2" fmla="*/ 8 w 9"/>
                <a:gd name="T3" fmla="*/ 0 h 1"/>
                <a:gd name="T4" fmla="*/ 0 w 9"/>
                <a:gd name="T5" fmla="*/ 1 h 1"/>
                <a:gd name="T6" fmla="*/ 8 w 9"/>
                <a:gd name="T7" fmla="*/ 0 h 1"/>
              </a:gdLst>
              <a:ahLst/>
              <a:cxnLst>
                <a:cxn ang="0">
                  <a:pos x="T0" y="T1"/>
                </a:cxn>
                <a:cxn ang="0">
                  <a:pos x="T2" y="T3"/>
                </a:cxn>
                <a:cxn ang="0">
                  <a:pos x="T4" y="T5"/>
                </a:cxn>
                <a:cxn ang="0">
                  <a:pos x="T6" y="T7"/>
                </a:cxn>
              </a:cxnLst>
              <a:rect l="0" t="0" r="r" b="b"/>
              <a:pathLst>
                <a:path w="9" h="1">
                  <a:moveTo>
                    <a:pt x="8" y="0"/>
                  </a:moveTo>
                  <a:lnTo>
                    <a:pt x="8" y="0"/>
                  </a:lnTo>
                  <a:lnTo>
                    <a:pt x="0" y="1"/>
                  </a:lnTo>
                  <a:cubicBezTo>
                    <a:pt x="7" y="0"/>
                    <a:pt x="9" y="0"/>
                    <a:pt x="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8" name="Freeform 46"/>
            <p:cNvSpPr>
              <a:spLocks/>
            </p:cNvSpPr>
            <p:nvPr/>
          </p:nvSpPr>
          <p:spPr bwMode="invGray">
            <a:xfrm>
              <a:off x="12071350" y="2790825"/>
              <a:ext cx="0" cy="0"/>
            </a:xfrm>
            <a:custGeom>
              <a:avLst/>
              <a:gdLst/>
              <a:ahLst/>
              <a:cxnLst>
                <a:cxn ang="0">
                  <a:pos x="0" y="0"/>
                </a:cxn>
                <a:cxn ang="0">
                  <a:pos x="0" y="0"/>
                </a:cxn>
                <a:cxn ang="0">
                  <a:pos x="0" y="0"/>
                </a:cxn>
                <a:cxn ang="0">
                  <a:pos x="0" y="0"/>
                </a:cxn>
              </a:cxnLst>
              <a:rect l="0" t="0" r="r" b="b"/>
              <a:pathLst>
                <a:path>
                  <a:moveTo>
                    <a:pt x="0" y="0"/>
                  </a:moveTo>
                  <a:lnTo>
                    <a:pt x="0" y="0"/>
                  </a:lnTo>
                  <a:lnTo>
                    <a:pt x="0" y="0"/>
                  </a:lnTo>
                  <a:cubicBezTo>
                    <a:pt x="0" y="0"/>
                    <a:pt x="0"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9" name="Freeform 47"/>
            <p:cNvSpPr>
              <a:spLocks/>
            </p:cNvSpPr>
            <p:nvPr/>
          </p:nvSpPr>
          <p:spPr bwMode="invGray">
            <a:xfrm>
              <a:off x="4754563" y="2827338"/>
              <a:ext cx="4763" cy="0"/>
            </a:xfrm>
            <a:custGeom>
              <a:avLst/>
              <a:gdLst>
                <a:gd name="T0" fmla="*/ 2 w 2"/>
                <a:gd name="T1" fmla="*/ 2 w 2"/>
                <a:gd name="T2" fmla="*/ 0 w 2"/>
                <a:gd name="T3" fmla="*/ 2 w 2"/>
              </a:gdLst>
              <a:ahLst/>
              <a:cxnLst>
                <a:cxn ang="0">
                  <a:pos x="T0" y="0"/>
                </a:cxn>
                <a:cxn ang="0">
                  <a:pos x="T1" y="0"/>
                </a:cxn>
                <a:cxn ang="0">
                  <a:pos x="T2" y="0"/>
                </a:cxn>
                <a:cxn ang="0">
                  <a:pos x="T3" y="0"/>
                </a:cxn>
              </a:cxnLst>
              <a:rect l="0" t="0" r="r" b="b"/>
              <a:pathLst>
                <a:path w="2">
                  <a:moveTo>
                    <a:pt x="2" y="0"/>
                  </a:moveTo>
                  <a:lnTo>
                    <a:pt x="2" y="0"/>
                  </a:lnTo>
                  <a:lnTo>
                    <a:pt x="0" y="0"/>
                  </a:lnTo>
                  <a:cubicBezTo>
                    <a:pt x="1" y="0"/>
                    <a:pt x="1" y="0"/>
                    <a:pt x="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0" name="Freeform 48"/>
            <p:cNvSpPr>
              <a:spLocks/>
            </p:cNvSpPr>
            <p:nvPr/>
          </p:nvSpPr>
          <p:spPr bwMode="invGray">
            <a:xfrm>
              <a:off x="4852988" y="2719388"/>
              <a:ext cx="9525" cy="3175"/>
            </a:xfrm>
            <a:custGeom>
              <a:avLst/>
              <a:gdLst>
                <a:gd name="T0" fmla="*/ 5 w 5"/>
                <a:gd name="T1" fmla="*/ 1 h 1"/>
                <a:gd name="T2" fmla="*/ 5 w 5"/>
                <a:gd name="T3" fmla="*/ 1 h 1"/>
                <a:gd name="T4" fmla="*/ 4 w 5"/>
                <a:gd name="T5" fmla="*/ 0 h 1"/>
                <a:gd name="T6" fmla="*/ 5 w 5"/>
                <a:gd name="T7" fmla="*/ 1 h 1"/>
              </a:gdLst>
              <a:ahLst/>
              <a:cxnLst>
                <a:cxn ang="0">
                  <a:pos x="T0" y="T1"/>
                </a:cxn>
                <a:cxn ang="0">
                  <a:pos x="T2" y="T3"/>
                </a:cxn>
                <a:cxn ang="0">
                  <a:pos x="T4" y="T5"/>
                </a:cxn>
                <a:cxn ang="0">
                  <a:pos x="T6" y="T7"/>
                </a:cxn>
              </a:cxnLst>
              <a:rect l="0" t="0" r="r" b="b"/>
              <a:pathLst>
                <a:path w="5" h="1">
                  <a:moveTo>
                    <a:pt x="5" y="1"/>
                  </a:moveTo>
                  <a:lnTo>
                    <a:pt x="5" y="1"/>
                  </a:lnTo>
                  <a:cubicBezTo>
                    <a:pt x="5" y="1"/>
                    <a:pt x="5" y="1"/>
                    <a:pt x="4" y="0"/>
                  </a:cubicBezTo>
                  <a:cubicBezTo>
                    <a:pt x="0" y="1"/>
                    <a:pt x="2" y="1"/>
                    <a:pt x="5"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1" name="Freeform 49"/>
            <p:cNvSpPr>
              <a:spLocks/>
            </p:cNvSpPr>
            <p:nvPr/>
          </p:nvSpPr>
          <p:spPr bwMode="invGray">
            <a:xfrm>
              <a:off x="4759325" y="2827338"/>
              <a:ext cx="0" cy="0"/>
            </a:xfrm>
            <a:custGeom>
              <a:avLst/>
              <a:gdLst/>
              <a:ahLst/>
              <a:cxnLst>
                <a:cxn ang="0">
                  <a:pos x="0" y="0"/>
                </a:cxn>
                <a:cxn ang="0">
                  <a:pos x="0" y="0"/>
                </a:cxn>
                <a:cxn ang="0">
                  <a:pos x="0" y="0"/>
                </a:cxn>
                <a:cxn ang="0">
                  <a:pos x="0" y="0"/>
                </a:cxn>
              </a:cxnLst>
              <a:rect l="0" t="0" r="r" b="b"/>
              <a:pathLst>
                <a:path>
                  <a:moveTo>
                    <a:pt x="0" y="0"/>
                  </a:moveTo>
                  <a:lnTo>
                    <a:pt x="0" y="0"/>
                  </a:lnTo>
                  <a:cubicBezTo>
                    <a:pt x="0" y="0"/>
                    <a:pt x="0" y="0"/>
                    <a:pt x="0" y="0"/>
                  </a:cubicBezTo>
                  <a:cubicBezTo>
                    <a:pt x="0" y="0"/>
                    <a:pt x="0"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2" name="Freeform 50"/>
            <p:cNvSpPr>
              <a:spLocks/>
            </p:cNvSpPr>
            <p:nvPr/>
          </p:nvSpPr>
          <p:spPr bwMode="invGray">
            <a:xfrm>
              <a:off x="6654800" y="2805113"/>
              <a:ext cx="19050" cy="1587"/>
            </a:xfrm>
            <a:custGeom>
              <a:avLst/>
              <a:gdLst>
                <a:gd name="T0" fmla="*/ 10 w 10"/>
                <a:gd name="T1" fmla="*/ 1 h 1"/>
                <a:gd name="T2" fmla="*/ 10 w 10"/>
                <a:gd name="T3" fmla="*/ 1 h 1"/>
                <a:gd name="T4" fmla="*/ 2 w 10"/>
                <a:gd name="T5" fmla="*/ 0 h 1"/>
                <a:gd name="T6" fmla="*/ 10 w 10"/>
                <a:gd name="T7" fmla="*/ 1 h 1"/>
              </a:gdLst>
              <a:ahLst/>
              <a:cxnLst>
                <a:cxn ang="0">
                  <a:pos x="T0" y="T1"/>
                </a:cxn>
                <a:cxn ang="0">
                  <a:pos x="T2" y="T3"/>
                </a:cxn>
                <a:cxn ang="0">
                  <a:pos x="T4" y="T5"/>
                </a:cxn>
                <a:cxn ang="0">
                  <a:pos x="T6" y="T7"/>
                </a:cxn>
              </a:cxnLst>
              <a:rect l="0" t="0" r="r" b="b"/>
              <a:pathLst>
                <a:path w="10" h="1">
                  <a:moveTo>
                    <a:pt x="10" y="1"/>
                  </a:moveTo>
                  <a:lnTo>
                    <a:pt x="10" y="1"/>
                  </a:lnTo>
                  <a:lnTo>
                    <a:pt x="2" y="0"/>
                  </a:lnTo>
                  <a:cubicBezTo>
                    <a:pt x="0" y="0"/>
                    <a:pt x="2" y="0"/>
                    <a:pt x="1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3" name="Freeform 51"/>
            <p:cNvSpPr>
              <a:spLocks/>
            </p:cNvSpPr>
            <p:nvPr/>
          </p:nvSpPr>
          <p:spPr bwMode="invGray">
            <a:xfrm>
              <a:off x="6289675" y="2798763"/>
              <a:ext cx="6350" cy="0"/>
            </a:xfrm>
            <a:custGeom>
              <a:avLst/>
              <a:gdLst>
                <a:gd name="T0" fmla="*/ 3 w 3"/>
                <a:gd name="T1" fmla="*/ 3 w 3"/>
                <a:gd name="T2" fmla="*/ 0 w 3"/>
                <a:gd name="T3" fmla="*/ 3 w 3"/>
              </a:gdLst>
              <a:ahLst/>
              <a:cxnLst>
                <a:cxn ang="0">
                  <a:pos x="T0" y="0"/>
                </a:cxn>
                <a:cxn ang="0">
                  <a:pos x="T1" y="0"/>
                </a:cxn>
                <a:cxn ang="0">
                  <a:pos x="T2" y="0"/>
                </a:cxn>
                <a:cxn ang="0">
                  <a:pos x="T3" y="0"/>
                </a:cxn>
              </a:cxnLst>
              <a:rect l="0" t="0" r="r" b="b"/>
              <a:pathLst>
                <a:path w="3">
                  <a:moveTo>
                    <a:pt x="3" y="0"/>
                  </a:moveTo>
                  <a:lnTo>
                    <a:pt x="3" y="0"/>
                  </a:lnTo>
                  <a:lnTo>
                    <a:pt x="0" y="0"/>
                  </a:lnTo>
                  <a:lnTo>
                    <a:pt x="3"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4" name="Freeform 52"/>
            <p:cNvSpPr>
              <a:spLocks/>
            </p:cNvSpPr>
            <p:nvPr/>
          </p:nvSpPr>
          <p:spPr bwMode="invGray">
            <a:xfrm>
              <a:off x="9140825" y="2725738"/>
              <a:ext cx="44450" cy="0"/>
            </a:xfrm>
            <a:custGeom>
              <a:avLst/>
              <a:gdLst>
                <a:gd name="T0" fmla="*/ 23 w 23"/>
                <a:gd name="T1" fmla="*/ 23 w 23"/>
                <a:gd name="T2" fmla="*/ 0 w 23"/>
                <a:gd name="T3" fmla="*/ 23 w 23"/>
              </a:gdLst>
              <a:ahLst/>
              <a:cxnLst>
                <a:cxn ang="0">
                  <a:pos x="T0" y="0"/>
                </a:cxn>
                <a:cxn ang="0">
                  <a:pos x="T1" y="0"/>
                </a:cxn>
                <a:cxn ang="0">
                  <a:pos x="T2" y="0"/>
                </a:cxn>
                <a:cxn ang="0">
                  <a:pos x="T3" y="0"/>
                </a:cxn>
              </a:cxnLst>
              <a:rect l="0" t="0" r="r" b="b"/>
              <a:pathLst>
                <a:path w="23">
                  <a:moveTo>
                    <a:pt x="23" y="0"/>
                  </a:moveTo>
                  <a:lnTo>
                    <a:pt x="23" y="0"/>
                  </a:lnTo>
                  <a:lnTo>
                    <a:pt x="0" y="0"/>
                  </a:lnTo>
                  <a:lnTo>
                    <a:pt x="23"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5" name="Freeform 53"/>
            <p:cNvSpPr>
              <a:spLocks/>
            </p:cNvSpPr>
            <p:nvPr/>
          </p:nvSpPr>
          <p:spPr bwMode="invGray">
            <a:xfrm>
              <a:off x="4737100" y="2827338"/>
              <a:ext cx="17463" cy="3175"/>
            </a:xfrm>
            <a:custGeom>
              <a:avLst/>
              <a:gdLst>
                <a:gd name="T0" fmla="*/ 9 w 9"/>
                <a:gd name="T1" fmla="*/ 0 h 1"/>
                <a:gd name="T2" fmla="*/ 9 w 9"/>
                <a:gd name="T3" fmla="*/ 0 h 1"/>
                <a:gd name="T4" fmla="*/ 0 w 9"/>
                <a:gd name="T5" fmla="*/ 1 h 1"/>
                <a:gd name="T6" fmla="*/ 9 w 9"/>
                <a:gd name="T7" fmla="*/ 0 h 1"/>
              </a:gdLst>
              <a:ahLst/>
              <a:cxnLst>
                <a:cxn ang="0">
                  <a:pos x="T0" y="T1"/>
                </a:cxn>
                <a:cxn ang="0">
                  <a:pos x="T2" y="T3"/>
                </a:cxn>
                <a:cxn ang="0">
                  <a:pos x="T4" y="T5"/>
                </a:cxn>
                <a:cxn ang="0">
                  <a:pos x="T6" y="T7"/>
                </a:cxn>
              </a:cxnLst>
              <a:rect l="0" t="0" r="r" b="b"/>
              <a:pathLst>
                <a:path w="9" h="1">
                  <a:moveTo>
                    <a:pt x="9" y="0"/>
                  </a:moveTo>
                  <a:lnTo>
                    <a:pt x="9" y="0"/>
                  </a:lnTo>
                  <a:lnTo>
                    <a:pt x="0" y="1"/>
                  </a:lnTo>
                  <a:cubicBezTo>
                    <a:pt x="5" y="0"/>
                    <a:pt x="8" y="0"/>
                    <a:pt x="9"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6" name="Freeform 54"/>
            <p:cNvSpPr>
              <a:spLocks/>
            </p:cNvSpPr>
            <p:nvPr/>
          </p:nvSpPr>
          <p:spPr bwMode="invGray">
            <a:xfrm>
              <a:off x="7239000" y="2779713"/>
              <a:ext cx="11113" cy="3175"/>
            </a:xfrm>
            <a:custGeom>
              <a:avLst/>
              <a:gdLst>
                <a:gd name="T0" fmla="*/ 6 w 6"/>
                <a:gd name="T1" fmla="*/ 0 h 1"/>
                <a:gd name="T2" fmla="*/ 6 w 6"/>
                <a:gd name="T3" fmla="*/ 0 h 1"/>
                <a:gd name="T4" fmla="*/ 0 w 6"/>
                <a:gd name="T5" fmla="*/ 1 h 1"/>
                <a:gd name="T6" fmla="*/ 4 w 6"/>
                <a:gd name="T7" fmla="*/ 1 h 1"/>
                <a:gd name="T8" fmla="*/ 6 w 6"/>
                <a:gd name="T9" fmla="*/ 0 h 1"/>
              </a:gdLst>
              <a:ahLst/>
              <a:cxnLst>
                <a:cxn ang="0">
                  <a:pos x="T0" y="T1"/>
                </a:cxn>
                <a:cxn ang="0">
                  <a:pos x="T2" y="T3"/>
                </a:cxn>
                <a:cxn ang="0">
                  <a:pos x="T4" y="T5"/>
                </a:cxn>
                <a:cxn ang="0">
                  <a:pos x="T6" y="T7"/>
                </a:cxn>
                <a:cxn ang="0">
                  <a:pos x="T8" y="T9"/>
                </a:cxn>
              </a:cxnLst>
              <a:rect l="0" t="0" r="r" b="b"/>
              <a:pathLst>
                <a:path w="6" h="1">
                  <a:moveTo>
                    <a:pt x="6" y="0"/>
                  </a:moveTo>
                  <a:lnTo>
                    <a:pt x="6" y="0"/>
                  </a:lnTo>
                  <a:lnTo>
                    <a:pt x="0" y="1"/>
                  </a:lnTo>
                  <a:lnTo>
                    <a:pt x="4" y="1"/>
                  </a:lnTo>
                  <a:lnTo>
                    <a:pt x="6"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7" name="Freeform 55"/>
            <p:cNvSpPr>
              <a:spLocks/>
            </p:cNvSpPr>
            <p:nvPr/>
          </p:nvSpPr>
          <p:spPr bwMode="invGray">
            <a:xfrm>
              <a:off x="7181850" y="2773363"/>
              <a:ext cx="468313" cy="15875"/>
            </a:xfrm>
            <a:custGeom>
              <a:avLst/>
              <a:gdLst>
                <a:gd name="T0" fmla="*/ 139 w 244"/>
                <a:gd name="T1" fmla="*/ 5 h 7"/>
                <a:gd name="T2" fmla="*/ 139 w 244"/>
                <a:gd name="T3" fmla="*/ 5 h 7"/>
                <a:gd name="T4" fmla="*/ 132 w 244"/>
                <a:gd name="T5" fmla="*/ 6 h 7"/>
                <a:gd name="T6" fmla="*/ 244 w 244"/>
                <a:gd name="T7" fmla="*/ 4 h 7"/>
                <a:gd name="T8" fmla="*/ 178 w 244"/>
                <a:gd name="T9" fmla="*/ 1 h 7"/>
                <a:gd name="T10" fmla="*/ 101 w 244"/>
                <a:gd name="T11" fmla="*/ 0 h 7"/>
                <a:gd name="T12" fmla="*/ 77 w 244"/>
                <a:gd name="T13" fmla="*/ 3 h 7"/>
                <a:gd name="T14" fmla="*/ 60 w 244"/>
                <a:gd name="T15" fmla="*/ 1 h 7"/>
                <a:gd name="T16" fmla="*/ 0 w 244"/>
                <a:gd name="T17" fmla="*/ 1 h 7"/>
                <a:gd name="T18" fmla="*/ 52 w 244"/>
                <a:gd name="T19" fmla="*/ 1 h 7"/>
                <a:gd name="T20" fmla="*/ 36 w 244"/>
                <a:gd name="T21" fmla="*/ 3 h 7"/>
                <a:gd name="T22" fmla="*/ 41 w 244"/>
                <a:gd name="T23" fmla="*/ 3 h 7"/>
                <a:gd name="T24" fmla="*/ 139 w 244"/>
                <a:gd name="T25"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4" h="7">
                  <a:moveTo>
                    <a:pt x="139" y="5"/>
                  </a:moveTo>
                  <a:lnTo>
                    <a:pt x="139" y="5"/>
                  </a:lnTo>
                  <a:cubicBezTo>
                    <a:pt x="135" y="5"/>
                    <a:pt x="134" y="6"/>
                    <a:pt x="132" y="6"/>
                  </a:cubicBezTo>
                  <a:cubicBezTo>
                    <a:pt x="169" y="5"/>
                    <a:pt x="236" y="6"/>
                    <a:pt x="244" y="4"/>
                  </a:cubicBezTo>
                  <a:cubicBezTo>
                    <a:pt x="232" y="4"/>
                    <a:pt x="167" y="2"/>
                    <a:pt x="178" y="1"/>
                  </a:cubicBezTo>
                  <a:cubicBezTo>
                    <a:pt x="152" y="2"/>
                    <a:pt x="115" y="0"/>
                    <a:pt x="101" y="0"/>
                  </a:cubicBezTo>
                  <a:cubicBezTo>
                    <a:pt x="143" y="2"/>
                    <a:pt x="105" y="2"/>
                    <a:pt x="77" y="3"/>
                  </a:cubicBezTo>
                  <a:cubicBezTo>
                    <a:pt x="51" y="2"/>
                    <a:pt x="82" y="1"/>
                    <a:pt x="60" y="1"/>
                  </a:cubicBezTo>
                  <a:lnTo>
                    <a:pt x="0" y="1"/>
                  </a:lnTo>
                  <a:lnTo>
                    <a:pt x="52" y="1"/>
                  </a:lnTo>
                  <a:lnTo>
                    <a:pt x="36" y="3"/>
                  </a:lnTo>
                  <a:lnTo>
                    <a:pt x="41" y="3"/>
                  </a:lnTo>
                  <a:cubicBezTo>
                    <a:pt x="129" y="2"/>
                    <a:pt x="49" y="7"/>
                    <a:pt x="139" y="5"/>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8" name="Freeform 56"/>
            <p:cNvSpPr>
              <a:spLocks/>
            </p:cNvSpPr>
            <p:nvPr/>
          </p:nvSpPr>
          <p:spPr bwMode="invGray">
            <a:xfrm>
              <a:off x="7407275" y="2787650"/>
              <a:ext cx="26988" cy="0"/>
            </a:xfrm>
            <a:custGeom>
              <a:avLst/>
              <a:gdLst>
                <a:gd name="T0" fmla="*/ 14 w 14"/>
                <a:gd name="T1" fmla="*/ 14 w 14"/>
                <a:gd name="T2" fmla="*/ 0 w 14"/>
                <a:gd name="T3" fmla="*/ 14 w 14"/>
              </a:gdLst>
              <a:ahLst/>
              <a:cxnLst>
                <a:cxn ang="0">
                  <a:pos x="T0" y="0"/>
                </a:cxn>
                <a:cxn ang="0">
                  <a:pos x="T1" y="0"/>
                </a:cxn>
                <a:cxn ang="0">
                  <a:pos x="T2" y="0"/>
                </a:cxn>
                <a:cxn ang="0">
                  <a:pos x="T3" y="0"/>
                </a:cxn>
              </a:cxnLst>
              <a:rect l="0" t="0" r="r" b="b"/>
              <a:pathLst>
                <a:path w="14">
                  <a:moveTo>
                    <a:pt x="14" y="0"/>
                  </a:moveTo>
                  <a:lnTo>
                    <a:pt x="14" y="0"/>
                  </a:lnTo>
                  <a:lnTo>
                    <a:pt x="0" y="0"/>
                  </a:lnTo>
                  <a:cubicBezTo>
                    <a:pt x="8" y="0"/>
                    <a:pt x="11" y="0"/>
                    <a:pt x="1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9" name="Freeform 57"/>
            <p:cNvSpPr>
              <a:spLocks/>
            </p:cNvSpPr>
            <p:nvPr/>
          </p:nvSpPr>
          <p:spPr bwMode="invGray">
            <a:xfrm>
              <a:off x="8123238" y="2794000"/>
              <a:ext cx="31750" cy="1587"/>
            </a:xfrm>
            <a:custGeom>
              <a:avLst/>
              <a:gdLst>
                <a:gd name="T0" fmla="*/ 0 w 16"/>
                <a:gd name="T1" fmla="*/ 1 h 1"/>
                <a:gd name="T2" fmla="*/ 0 w 16"/>
                <a:gd name="T3" fmla="*/ 1 h 1"/>
                <a:gd name="T4" fmla="*/ 16 w 16"/>
                <a:gd name="T5" fmla="*/ 0 h 1"/>
                <a:gd name="T6" fmla="*/ 0 w 16"/>
                <a:gd name="T7" fmla="*/ 1 h 1"/>
              </a:gdLst>
              <a:ahLst/>
              <a:cxnLst>
                <a:cxn ang="0">
                  <a:pos x="T0" y="T1"/>
                </a:cxn>
                <a:cxn ang="0">
                  <a:pos x="T2" y="T3"/>
                </a:cxn>
                <a:cxn ang="0">
                  <a:pos x="T4" y="T5"/>
                </a:cxn>
                <a:cxn ang="0">
                  <a:pos x="T6" y="T7"/>
                </a:cxn>
              </a:cxnLst>
              <a:rect l="0" t="0" r="r" b="b"/>
              <a:pathLst>
                <a:path w="16" h="1">
                  <a:moveTo>
                    <a:pt x="0" y="1"/>
                  </a:moveTo>
                  <a:lnTo>
                    <a:pt x="0" y="1"/>
                  </a:lnTo>
                  <a:lnTo>
                    <a:pt x="16" y="0"/>
                  </a:lnTo>
                  <a:lnTo>
                    <a:pt x="0"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0" name="Freeform 58"/>
            <p:cNvSpPr>
              <a:spLocks/>
            </p:cNvSpPr>
            <p:nvPr/>
          </p:nvSpPr>
          <p:spPr bwMode="invGray">
            <a:xfrm>
              <a:off x="3070225" y="2794000"/>
              <a:ext cx="101600" cy="4762"/>
            </a:xfrm>
            <a:custGeom>
              <a:avLst/>
              <a:gdLst>
                <a:gd name="T0" fmla="*/ 0 w 53"/>
                <a:gd name="T1" fmla="*/ 0 h 2"/>
                <a:gd name="T2" fmla="*/ 0 w 53"/>
                <a:gd name="T3" fmla="*/ 0 h 2"/>
                <a:gd name="T4" fmla="*/ 52 w 53"/>
                <a:gd name="T5" fmla="*/ 0 h 2"/>
                <a:gd name="T6" fmla="*/ 6 w 53"/>
                <a:gd name="T7" fmla="*/ 0 h 2"/>
                <a:gd name="T8" fmla="*/ 0 w 53"/>
                <a:gd name="T9" fmla="*/ 0 h 2"/>
              </a:gdLst>
              <a:ahLst/>
              <a:cxnLst>
                <a:cxn ang="0">
                  <a:pos x="T0" y="T1"/>
                </a:cxn>
                <a:cxn ang="0">
                  <a:pos x="T2" y="T3"/>
                </a:cxn>
                <a:cxn ang="0">
                  <a:pos x="T4" y="T5"/>
                </a:cxn>
                <a:cxn ang="0">
                  <a:pos x="T6" y="T7"/>
                </a:cxn>
                <a:cxn ang="0">
                  <a:pos x="T8" y="T9"/>
                </a:cxn>
              </a:cxnLst>
              <a:rect l="0" t="0" r="r" b="b"/>
              <a:pathLst>
                <a:path w="53" h="2">
                  <a:moveTo>
                    <a:pt x="0" y="0"/>
                  </a:moveTo>
                  <a:lnTo>
                    <a:pt x="0" y="0"/>
                  </a:lnTo>
                  <a:cubicBezTo>
                    <a:pt x="2" y="1"/>
                    <a:pt x="53" y="2"/>
                    <a:pt x="52" y="0"/>
                  </a:cubicBezTo>
                  <a:lnTo>
                    <a:pt x="6"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1" name="Freeform 59"/>
            <p:cNvSpPr>
              <a:spLocks/>
            </p:cNvSpPr>
            <p:nvPr/>
          </p:nvSpPr>
          <p:spPr bwMode="invGray">
            <a:xfrm>
              <a:off x="9963150" y="2778125"/>
              <a:ext cx="41275" cy="0"/>
            </a:xfrm>
            <a:custGeom>
              <a:avLst/>
              <a:gdLst>
                <a:gd name="T0" fmla="*/ 21 w 21"/>
                <a:gd name="T1" fmla="*/ 21 w 21"/>
                <a:gd name="T2" fmla="*/ 3 w 21"/>
                <a:gd name="T3" fmla="*/ 0 w 21"/>
                <a:gd name="T4" fmla="*/ 21 w 21"/>
              </a:gdLst>
              <a:ahLst/>
              <a:cxnLst>
                <a:cxn ang="0">
                  <a:pos x="T0" y="0"/>
                </a:cxn>
                <a:cxn ang="0">
                  <a:pos x="T1" y="0"/>
                </a:cxn>
                <a:cxn ang="0">
                  <a:pos x="T2" y="0"/>
                </a:cxn>
                <a:cxn ang="0">
                  <a:pos x="T3" y="0"/>
                </a:cxn>
                <a:cxn ang="0">
                  <a:pos x="T4" y="0"/>
                </a:cxn>
              </a:cxnLst>
              <a:rect l="0" t="0" r="r" b="b"/>
              <a:pathLst>
                <a:path w="21">
                  <a:moveTo>
                    <a:pt x="21" y="0"/>
                  </a:moveTo>
                  <a:lnTo>
                    <a:pt x="21" y="0"/>
                  </a:lnTo>
                  <a:lnTo>
                    <a:pt x="3" y="0"/>
                  </a:lnTo>
                  <a:lnTo>
                    <a:pt x="0" y="0"/>
                  </a:lnTo>
                  <a:cubicBezTo>
                    <a:pt x="4" y="0"/>
                    <a:pt x="15" y="0"/>
                    <a:pt x="2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2" name="Freeform 60"/>
            <p:cNvSpPr>
              <a:spLocks/>
            </p:cNvSpPr>
            <p:nvPr/>
          </p:nvSpPr>
          <p:spPr bwMode="invGray">
            <a:xfrm>
              <a:off x="7523163" y="2773363"/>
              <a:ext cx="30163" cy="3175"/>
            </a:xfrm>
            <a:custGeom>
              <a:avLst/>
              <a:gdLst>
                <a:gd name="T0" fmla="*/ 16 w 16"/>
                <a:gd name="T1" fmla="*/ 0 h 1"/>
                <a:gd name="T2" fmla="*/ 16 w 16"/>
                <a:gd name="T3" fmla="*/ 0 h 1"/>
                <a:gd name="T4" fmla="*/ 0 w 16"/>
                <a:gd name="T5" fmla="*/ 1 h 1"/>
                <a:gd name="T6" fmla="*/ 16 w 16"/>
                <a:gd name="T7" fmla="*/ 0 h 1"/>
              </a:gdLst>
              <a:ahLst/>
              <a:cxnLst>
                <a:cxn ang="0">
                  <a:pos x="T0" y="T1"/>
                </a:cxn>
                <a:cxn ang="0">
                  <a:pos x="T2" y="T3"/>
                </a:cxn>
                <a:cxn ang="0">
                  <a:pos x="T4" y="T5"/>
                </a:cxn>
                <a:cxn ang="0">
                  <a:pos x="T6" y="T7"/>
                </a:cxn>
              </a:cxnLst>
              <a:rect l="0" t="0" r="r" b="b"/>
              <a:pathLst>
                <a:path w="16" h="1">
                  <a:moveTo>
                    <a:pt x="16" y="0"/>
                  </a:moveTo>
                  <a:lnTo>
                    <a:pt x="16" y="0"/>
                  </a:lnTo>
                  <a:cubicBezTo>
                    <a:pt x="6" y="0"/>
                    <a:pt x="2" y="1"/>
                    <a:pt x="0" y="1"/>
                  </a:cubicBezTo>
                  <a:cubicBezTo>
                    <a:pt x="6" y="1"/>
                    <a:pt x="12" y="1"/>
                    <a:pt x="16"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3" name="Freeform 61"/>
            <p:cNvSpPr>
              <a:spLocks/>
            </p:cNvSpPr>
            <p:nvPr/>
          </p:nvSpPr>
          <p:spPr bwMode="invGray">
            <a:xfrm>
              <a:off x="10009188" y="2787650"/>
              <a:ext cx="115888" cy="3175"/>
            </a:xfrm>
            <a:custGeom>
              <a:avLst/>
              <a:gdLst>
                <a:gd name="T0" fmla="*/ 0 w 60"/>
                <a:gd name="T1" fmla="*/ 0 h 2"/>
                <a:gd name="T2" fmla="*/ 0 w 60"/>
                <a:gd name="T3" fmla="*/ 0 h 2"/>
                <a:gd name="T4" fmla="*/ 19 w 60"/>
                <a:gd name="T5" fmla="*/ 2 h 2"/>
                <a:gd name="T6" fmla="*/ 60 w 60"/>
                <a:gd name="T7" fmla="*/ 1 h 2"/>
                <a:gd name="T8" fmla="*/ 0 w 60"/>
                <a:gd name="T9" fmla="*/ 0 h 2"/>
              </a:gdLst>
              <a:ahLst/>
              <a:cxnLst>
                <a:cxn ang="0">
                  <a:pos x="T0" y="T1"/>
                </a:cxn>
                <a:cxn ang="0">
                  <a:pos x="T2" y="T3"/>
                </a:cxn>
                <a:cxn ang="0">
                  <a:pos x="T4" y="T5"/>
                </a:cxn>
                <a:cxn ang="0">
                  <a:pos x="T6" y="T7"/>
                </a:cxn>
                <a:cxn ang="0">
                  <a:pos x="T8" y="T9"/>
                </a:cxn>
              </a:cxnLst>
              <a:rect l="0" t="0" r="r" b="b"/>
              <a:pathLst>
                <a:path w="60" h="2">
                  <a:moveTo>
                    <a:pt x="0" y="0"/>
                  </a:moveTo>
                  <a:lnTo>
                    <a:pt x="0" y="0"/>
                  </a:lnTo>
                  <a:cubicBezTo>
                    <a:pt x="7" y="0"/>
                    <a:pt x="18" y="1"/>
                    <a:pt x="19" y="2"/>
                  </a:cubicBezTo>
                  <a:cubicBezTo>
                    <a:pt x="34" y="2"/>
                    <a:pt x="45" y="1"/>
                    <a:pt x="60" y="1"/>
                  </a:cubicBezTo>
                  <a:cubicBezTo>
                    <a:pt x="43" y="1"/>
                    <a:pt x="23" y="1"/>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4" name="Freeform 62"/>
            <p:cNvSpPr>
              <a:spLocks/>
            </p:cNvSpPr>
            <p:nvPr/>
          </p:nvSpPr>
          <p:spPr bwMode="invGray">
            <a:xfrm>
              <a:off x="10125075" y="2789238"/>
              <a:ext cx="1588" cy="0"/>
            </a:xfrm>
            <a:custGeom>
              <a:avLst/>
              <a:gdLst>
                <a:gd name="T0" fmla="*/ 1 w 1"/>
                <a:gd name="T1" fmla="*/ 1 w 1"/>
                <a:gd name="T2" fmla="*/ 0 w 1"/>
                <a:gd name="T3" fmla="*/ 1 w 1"/>
              </a:gdLst>
              <a:ahLst/>
              <a:cxnLst>
                <a:cxn ang="0">
                  <a:pos x="T0" y="0"/>
                </a:cxn>
                <a:cxn ang="0">
                  <a:pos x="T1" y="0"/>
                </a:cxn>
                <a:cxn ang="0">
                  <a:pos x="T2" y="0"/>
                </a:cxn>
                <a:cxn ang="0">
                  <a:pos x="T3" y="0"/>
                </a:cxn>
              </a:cxnLst>
              <a:rect l="0" t="0" r="r" b="b"/>
              <a:pathLst>
                <a:path w="1">
                  <a:moveTo>
                    <a:pt x="1" y="0"/>
                  </a:moveTo>
                  <a:lnTo>
                    <a:pt x="1" y="0"/>
                  </a:lnTo>
                  <a:lnTo>
                    <a:pt x="0" y="0"/>
                  </a:lnTo>
                  <a:lnTo>
                    <a:pt x="1"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5" name="Freeform 63"/>
            <p:cNvSpPr>
              <a:spLocks noEditPoints="1"/>
            </p:cNvSpPr>
            <p:nvPr/>
          </p:nvSpPr>
          <p:spPr bwMode="invGray">
            <a:xfrm>
              <a:off x="-4110038" y="2703513"/>
              <a:ext cx="16486188" cy="134937"/>
            </a:xfrm>
            <a:custGeom>
              <a:avLst/>
              <a:gdLst>
                <a:gd name="T0" fmla="*/ 5206 w 8594"/>
                <a:gd name="T1" fmla="*/ 34 h 60"/>
                <a:gd name="T2" fmla="*/ 4851 w 8594"/>
                <a:gd name="T3" fmla="*/ 37 h 60"/>
                <a:gd name="T4" fmla="*/ 5322 w 8594"/>
                <a:gd name="T5" fmla="*/ 35 h 60"/>
                <a:gd name="T6" fmla="*/ 5841 w 8594"/>
                <a:gd name="T7" fmla="*/ 43 h 60"/>
                <a:gd name="T8" fmla="*/ 5952 w 8594"/>
                <a:gd name="T9" fmla="*/ 46 h 60"/>
                <a:gd name="T10" fmla="*/ 6323 w 8594"/>
                <a:gd name="T11" fmla="*/ 40 h 60"/>
                <a:gd name="T12" fmla="*/ 6806 w 8594"/>
                <a:gd name="T13" fmla="*/ 32 h 60"/>
                <a:gd name="T14" fmla="*/ 6211 w 8594"/>
                <a:gd name="T15" fmla="*/ 34 h 60"/>
                <a:gd name="T16" fmla="*/ 5558 w 8594"/>
                <a:gd name="T17" fmla="*/ 29 h 60"/>
                <a:gd name="T18" fmla="*/ 7046 w 8594"/>
                <a:gd name="T19" fmla="*/ 41 h 60"/>
                <a:gd name="T20" fmla="*/ 7472 w 8594"/>
                <a:gd name="T21" fmla="*/ 40 h 60"/>
                <a:gd name="T22" fmla="*/ 7784 w 8594"/>
                <a:gd name="T23" fmla="*/ 39 h 60"/>
                <a:gd name="T24" fmla="*/ 4392 w 8594"/>
                <a:gd name="T25" fmla="*/ 36 h 60"/>
                <a:gd name="T26" fmla="*/ 4053 w 8594"/>
                <a:gd name="T27" fmla="*/ 35 h 60"/>
                <a:gd name="T28" fmla="*/ 4729 w 8594"/>
                <a:gd name="T29" fmla="*/ 29 h 60"/>
                <a:gd name="T30" fmla="*/ 348 w 8594"/>
                <a:gd name="T31" fmla="*/ 40 h 60"/>
                <a:gd name="T32" fmla="*/ 3365 w 8594"/>
                <a:gd name="T33" fmla="*/ 41 h 60"/>
                <a:gd name="T34" fmla="*/ 2626 w 8594"/>
                <a:gd name="T35" fmla="*/ 45 h 60"/>
                <a:gd name="T36" fmla="*/ 1989 w 8594"/>
                <a:gd name="T37" fmla="*/ 45 h 60"/>
                <a:gd name="T38" fmla="*/ 1241 w 8594"/>
                <a:gd name="T39" fmla="*/ 44 h 60"/>
                <a:gd name="T40" fmla="*/ 260 w 8594"/>
                <a:gd name="T41" fmla="*/ 41 h 60"/>
                <a:gd name="T42" fmla="*/ 403 w 8594"/>
                <a:gd name="T43" fmla="*/ 29 h 60"/>
                <a:gd name="T44" fmla="*/ 1235 w 8594"/>
                <a:gd name="T45" fmla="*/ 30 h 60"/>
                <a:gd name="T46" fmla="*/ 1695 w 8594"/>
                <a:gd name="T47" fmla="*/ 28 h 60"/>
                <a:gd name="T48" fmla="*/ 2516 w 8594"/>
                <a:gd name="T49" fmla="*/ 20 h 60"/>
                <a:gd name="T50" fmla="*/ 3096 w 8594"/>
                <a:gd name="T51" fmla="*/ 21 h 60"/>
                <a:gd name="T52" fmla="*/ 3775 w 8594"/>
                <a:gd name="T53" fmla="*/ 17 h 60"/>
                <a:gd name="T54" fmla="*/ 3608 w 8594"/>
                <a:gd name="T55" fmla="*/ 13 h 60"/>
                <a:gd name="T56" fmla="*/ 3472 w 8594"/>
                <a:gd name="T57" fmla="*/ 9 h 60"/>
                <a:gd name="T58" fmla="*/ 4061 w 8594"/>
                <a:gd name="T59" fmla="*/ 4 h 60"/>
                <a:gd name="T60" fmla="*/ 4257 w 8594"/>
                <a:gd name="T61" fmla="*/ 12 h 60"/>
                <a:gd name="T62" fmla="*/ 4645 w 8594"/>
                <a:gd name="T63" fmla="*/ 16 h 60"/>
                <a:gd name="T64" fmla="*/ 4373 w 8594"/>
                <a:gd name="T65" fmla="*/ 10 h 60"/>
                <a:gd name="T66" fmla="*/ 5119 w 8594"/>
                <a:gd name="T67" fmla="*/ 4 h 60"/>
                <a:gd name="T68" fmla="*/ 5193 w 8594"/>
                <a:gd name="T69" fmla="*/ 5 h 60"/>
                <a:gd name="T70" fmla="*/ 5134 w 8594"/>
                <a:gd name="T71" fmla="*/ 16 h 60"/>
                <a:gd name="T72" fmla="*/ 5438 w 8594"/>
                <a:gd name="T73" fmla="*/ 15 h 60"/>
                <a:gd name="T74" fmla="*/ 5834 w 8594"/>
                <a:gd name="T75" fmla="*/ 5 h 60"/>
                <a:gd name="T76" fmla="*/ 5843 w 8594"/>
                <a:gd name="T77" fmla="*/ 16 h 60"/>
                <a:gd name="T78" fmla="*/ 5967 w 8594"/>
                <a:gd name="T79" fmla="*/ 11 h 60"/>
                <a:gd name="T80" fmla="*/ 6226 w 8594"/>
                <a:gd name="T81" fmla="*/ 10 h 60"/>
                <a:gd name="T82" fmla="*/ 6261 w 8594"/>
                <a:gd name="T83" fmla="*/ 13 h 60"/>
                <a:gd name="T84" fmla="*/ 6697 w 8594"/>
                <a:gd name="T85" fmla="*/ 10 h 60"/>
                <a:gd name="T86" fmla="*/ 6837 w 8594"/>
                <a:gd name="T87" fmla="*/ 16 h 60"/>
                <a:gd name="T88" fmla="*/ 7682 w 8594"/>
                <a:gd name="T89" fmla="*/ 14 h 60"/>
                <a:gd name="T90" fmla="*/ 7802 w 8594"/>
                <a:gd name="T91" fmla="*/ 24 h 60"/>
                <a:gd name="T92" fmla="*/ 8182 w 8594"/>
                <a:gd name="T93" fmla="*/ 23 h 60"/>
                <a:gd name="T94" fmla="*/ 8315 w 8594"/>
                <a:gd name="T95" fmla="*/ 27 h 60"/>
                <a:gd name="T96" fmla="*/ 8441 w 8594"/>
                <a:gd name="T97" fmla="*/ 38 h 60"/>
                <a:gd name="T98" fmla="*/ 8077 w 8594"/>
                <a:gd name="T99" fmla="*/ 45 h 60"/>
                <a:gd name="T100" fmla="*/ 8594 w 8594"/>
                <a:gd name="T101" fmla="*/ 47 h 60"/>
                <a:gd name="T102" fmla="*/ 8205 w 8594"/>
                <a:gd name="T103" fmla="*/ 53 h 60"/>
                <a:gd name="T104" fmla="*/ 7779 w 8594"/>
                <a:gd name="T105" fmla="*/ 58 h 60"/>
                <a:gd name="T106" fmla="*/ 7358 w 8594"/>
                <a:gd name="T107" fmla="*/ 54 h 60"/>
                <a:gd name="T108" fmla="*/ 6692 w 8594"/>
                <a:gd name="T109" fmla="*/ 49 h 60"/>
                <a:gd name="T110" fmla="*/ 5792 w 8594"/>
                <a:gd name="T111" fmla="*/ 53 h 60"/>
                <a:gd name="T112" fmla="*/ 5390 w 8594"/>
                <a:gd name="T113" fmla="*/ 47 h 60"/>
                <a:gd name="T114" fmla="*/ 5194 w 8594"/>
                <a:gd name="T115" fmla="*/ 51 h 60"/>
                <a:gd name="T116" fmla="*/ 4559 w 8594"/>
                <a:gd name="T117" fmla="*/ 53 h 60"/>
                <a:gd name="T118" fmla="*/ 4226 w 8594"/>
                <a:gd name="T119" fmla="*/ 58 h 60"/>
                <a:gd name="T120" fmla="*/ 4010 w 8594"/>
                <a:gd name="T121" fmla="*/ 60 h 60"/>
                <a:gd name="T122" fmla="*/ 3858 w 8594"/>
                <a:gd name="T123"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8594" h="60">
                  <a:moveTo>
                    <a:pt x="4248" y="14"/>
                  </a:moveTo>
                  <a:lnTo>
                    <a:pt x="4248" y="14"/>
                  </a:lnTo>
                  <a:lnTo>
                    <a:pt x="4246" y="14"/>
                  </a:lnTo>
                  <a:lnTo>
                    <a:pt x="4248" y="14"/>
                  </a:lnTo>
                  <a:lnTo>
                    <a:pt x="4248" y="14"/>
                  </a:lnTo>
                  <a:close/>
                  <a:moveTo>
                    <a:pt x="5299" y="30"/>
                  </a:moveTo>
                  <a:lnTo>
                    <a:pt x="5299" y="30"/>
                  </a:lnTo>
                  <a:lnTo>
                    <a:pt x="5241" y="31"/>
                  </a:lnTo>
                  <a:lnTo>
                    <a:pt x="5247" y="31"/>
                  </a:lnTo>
                  <a:lnTo>
                    <a:pt x="5190" y="32"/>
                  </a:lnTo>
                  <a:cubicBezTo>
                    <a:pt x="5225" y="33"/>
                    <a:pt x="5248" y="35"/>
                    <a:pt x="5199" y="36"/>
                  </a:cubicBezTo>
                  <a:cubicBezTo>
                    <a:pt x="5203" y="36"/>
                    <a:pt x="5189" y="35"/>
                    <a:pt x="5206" y="34"/>
                  </a:cubicBezTo>
                  <a:cubicBezTo>
                    <a:pt x="5173" y="33"/>
                    <a:pt x="5101" y="32"/>
                    <a:pt x="5120" y="35"/>
                  </a:cubicBezTo>
                  <a:cubicBezTo>
                    <a:pt x="5183" y="32"/>
                    <a:pt x="5134" y="39"/>
                    <a:pt x="5184" y="36"/>
                  </a:cubicBezTo>
                  <a:cubicBezTo>
                    <a:pt x="5157" y="38"/>
                    <a:pt x="5131" y="38"/>
                    <a:pt x="5106" y="38"/>
                  </a:cubicBezTo>
                  <a:cubicBezTo>
                    <a:pt x="5132" y="37"/>
                    <a:pt x="5100" y="35"/>
                    <a:pt x="5061" y="34"/>
                  </a:cubicBezTo>
                  <a:cubicBezTo>
                    <a:pt x="5044" y="35"/>
                    <a:pt x="4997" y="34"/>
                    <a:pt x="4969" y="35"/>
                  </a:cubicBezTo>
                  <a:cubicBezTo>
                    <a:pt x="4979" y="37"/>
                    <a:pt x="4954" y="38"/>
                    <a:pt x="5001" y="38"/>
                  </a:cubicBezTo>
                  <a:cubicBezTo>
                    <a:pt x="4984" y="39"/>
                    <a:pt x="4957" y="39"/>
                    <a:pt x="4928" y="38"/>
                  </a:cubicBezTo>
                  <a:cubicBezTo>
                    <a:pt x="4940" y="38"/>
                    <a:pt x="4960" y="38"/>
                    <a:pt x="4959" y="37"/>
                  </a:cubicBezTo>
                  <a:cubicBezTo>
                    <a:pt x="4940" y="35"/>
                    <a:pt x="4917" y="35"/>
                    <a:pt x="4905" y="35"/>
                  </a:cubicBezTo>
                  <a:lnTo>
                    <a:pt x="4876" y="35"/>
                  </a:lnTo>
                  <a:cubicBezTo>
                    <a:pt x="4879" y="35"/>
                    <a:pt x="4881" y="35"/>
                    <a:pt x="4883" y="36"/>
                  </a:cubicBezTo>
                  <a:lnTo>
                    <a:pt x="4851" y="37"/>
                  </a:lnTo>
                  <a:cubicBezTo>
                    <a:pt x="4894" y="36"/>
                    <a:pt x="4871" y="38"/>
                    <a:pt x="4870" y="39"/>
                  </a:cubicBezTo>
                  <a:cubicBezTo>
                    <a:pt x="4871" y="37"/>
                    <a:pt x="4842" y="39"/>
                    <a:pt x="4827" y="39"/>
                  </a:cubicBezTo>
                  <a:lnTo>
                    <a:pt x="4860" y="41"/>
                  </a:lnTo>
                  <a:cubicBezTo>
                    <a:pt x="4844" y="42"/>
                    <a:pt x="4805" y="40"/>
                    <a:pt x="4813" y="42"/>
                  </a:cubicBezTo>
                  <a:cubicBezTo>
                    <a:pt x="4881" y="43"/>
                    <a:pt x="4907" y="42"/>
                    <a:pt x="4969" y="42"/>
                  </a:cubicBezTo>
                  <a:lnTo>
                    <a:pt x="4944" y="40"/>
                  </a:lnTo>
                  <a:cubicBezTo>
                    <a:pt x="5014" y="39"/>
                    <a:pt x="4987" y="43"/>
                    <a:pt x="5065" y="43"/>
                  </a:cubicBezTo>
                  <a:cubicBezTo>
                    <a:pt x="5098" y="41"/>
                    <a:pt x="5183" y="42"/>
                    <a:pt x="5184" y="39"/>
                  </a:cubicBezTo>
                  <a:cubicBezTo>
                    <a:pt x="5174" y="40"/>
                    <a:pt x="5233" y="42"/>
                    <a:pt x="5260" y="40"/>
                  </a:cubicBezTo>
                  <a:cubicBezTo>
                    <a:pt x="5289" y="38"/>
                    <a:pt x="5379" y="37"/>
                    <a:pt x="5352" y="36"/>
                  </a:cubicBezTo>
                  <a:cubicBezTo>
                    <a:pt x="5328" y="36"/>
                    <a:pt x="5295" y="37"/>
                    <a:pt x="5276" y="36"/>
                  </a:cubicBezTo>
                  <a:lnTo>
                    <a:pt x="5322" y="35"/>
                  </a:lnTo>
                  <a:lnTo>
                    <a:pt x="5292" y="33"/>
                  </a:lnTo>
                  <a:cubicBezTo>
                    <a:pt x="5308" y="34"/>
                    <a:pt x="5306" y="32"/>
                    <a:pt x="5299" y="30"/>
                  </a:cubicBezTo>
                  <a:close/>
                  <a:moveTo>
                    <a:pt x="5493" y="27"/>
                  </a:moveTo>
                  <a:lnTo>
                    <a:pt x="5493" y="27"/>
                  </a:lnTo>
                  <a:cubicBezTo>
                    <a:pt x="5524" y="32"/>
                    <a:pt x="5557" y="36"/>
                    <a:pt x="5700" y="35"/>
                  </a:cubicBezTo>
                  <a:lnTo>
                    <a:pt x="5689" y="35"/>
                  </a:lnTo>
                  <a:cubicBezTo>
                    <a:pt x="5761" y="38"/>
                    <a:pt x="5829" y="32"/>
                    <a:pt x="5916" y="35"/>
                  </a:cubicBezTo>
                  <a:cubicBezTo>
                    <a:pt x="5874" y="36"/>
                    <a:pt x="5876" y="36"/>
                    <a:pt x="5829" y="40"/>
                  </a:cubicBezTo>
                  <a:lnTo>
                    <a:pt x="5875" y="39"/>
                  </a:lnTo>
                  <a:cubicBezTo>
                    <a:pt x="5862" y="41"/>
                    <a:pt x="5907" y="40"/>
                    <a:pt x="5941" y="40"/>
                  </a:cubicBezTo>
                  <a:lnTo>
                    <a:pt x="5911" y="43"/>
                  </a:lnTo>
                  <a:cubicBezTo>
                    <a:pt x="5891" y="42"/>
                    <a:pt x="5839" y="42"/>
                    <a:pt x="5841" y="43"/>
                  </a:cubicBezTo>
                  <a:cubicBezTo>
                    <a:pt x="5852" y="42"/>
                    <a:pt x="5772" y="39"/>
                    <a:pt x="5729" y="40"/>
                  </a:cubicBezTo>
                  <a:cubicBezTo>
                    <a:pt x="5733" y="42"/>
                    <a:pt x="5825" y="41"/>
                    <a:pt x="5784" y="44"/>
                  </a:cubicBezTo>
                  <a:cubicBezTo>
                    <a:pt x="5820" y="43"/>
                    <a:pt x="5825" y="45"/>
                    <a:pt x="5862" y="44"/>
                  </a:cubicBezTo>
                  <a:cubicBezTo>
                    <a:pt x="5826" y="45"/>
                    <a:pt x="5853" y="47"/>
                    <a:pt x="5827" y="48"/>
                  </a:cubicBezTo>
                  <a:lnTo>
                    <a:pt x="5888" y="47"/>
                  </a:lnTo>
                  <a:cubicBezTo>
                    <a:pt x="5890" y="48"/>
                    <a:pt x="5798" y="49"/>
                    <a:pt x="5849" y="51"/>
                  </a:cubicBezTo>
                  <a:cubicBezTo>
                    <a:pt x="5874" y="50"/>
                    <a:pt x="5940" y="52"/>
                    <a:pt x="5941" y="49"/>
                  </a:cubicBezTo>
                  <a:lnTo>
                    <a:pt x="5943" y="50"/>
                  </a:lnTo>
                  <a:cubicBezTo>
                    <a:pt x="5989" y="51"/>
                    <a:pt x="5963" y="47"/>
                    <a:pt x="6020" y="48"/>
                  </a:cubicBezTo>
                  <a:cubicBezTo>
                    <a:pt x="6021" y="47"/>
                    <a:pt x="6010" y="47"/>
                    <a:pt x="5989" y="47"/>
                  </a:cubicBezTo>
                  <a:cubicBezTo>
                    <a:pt x="5972" y="47"/>
                    <a:pt x="5969" y="49"/>
                    <a:pt x="5934" y="49"/>
                  </a:cubicBezTo>
                  <a:cubicBezTo>
                    <a:pt x="5918" y="47"/>
                    <a:pt x="5977" y="49"/>
                    <a:pt x="5952" y="46"/>
                  </a:cubicBezTo>
                  <a:cubicBezTo>
                    <a:pt x="5940" y="45"/>
                    <a:pt x="5858" y="48"/>
                    <a:pt x="5884" y="44"/>
                  </a:cubicBezTo>
                  <a:lnTo>
                    <a:pt x="5931" y="45"/>
                  </a:lnTo>
                  <a:cubicBezTo>
                    <a:pt x="5932" y="43"/>
                    <a:pt x="5965" y="43"/>
                    <a:pt x="5964" y="41"/>
                  </a:cubicBezTo>
                  <a:cubicBezTo>
                    <a:pt x="5993" y="40"/>
                    <a:pt x="6019" y="43"/>
                    <a:pt x="6048" y="41"/>
                  </a:cubicBezTo>
                  <a:cubicBezTo>
                    <a:pt x="6060" y="40"/>
                    <a:pt x="6039" y="37"/>
                    <a:pt x="6087" y="38"/>
                  </a:cubicBezTo>
                  <a:cubicBezTo>
                    <a:pt x="6124" y="41"/>
                    <a:pt x="6234" y="41"/>
                    <a:pt x="6276" y="40"/>
                  </a:cubicBezTo>
                  <a:lnTo>
                    <a:pt x="6312" y="39"/>
                  </a:lnTo>
                  <a:cubicBezTo>
                    <a:pt x="6309" y="38"/>
                    <a:pt x="6243" y="39"/>
                    <a:pt x="6266" y="38"/>
                  </a:cubicBezTo>
                  <a:lnTo>
                    <a:pt x="6322" y="37"/>
                  </a:lnTo>
                  <a:lnTo>
                    <a:pt x="6318" y="38"/>
                  </a:lnTo>
                  <a:cubicBezTo>
                    <a:pt x="6337" y="38"/>
                    <a:pt x="6356" y="37"/>
                    <a:pt x="6373" y="37"/>
                  </a:cubicBezTo>
                  <a:cubicBezTo>
                    <a:pt x="6355" y="38"/>
                    <a:pt x="6315" y="38"/>
                    <a:pt x="6323" y="40"/>
                  </a:cubicBezTo>
                  <a:cubicBezTo>
                    <a:pt x="6349" y="40"/>
                    <a:pt x="6353" y="41"/>
                    <a:pt x="6377" y="41"/>
                  </a:cubicBezTo>
                  <a:cubicBezTo>
                    <a:pt x="6372" y="41"/>
                    <a:pt x="6368" y="41"/>
                    <a:pt x="6368" y="41"/>
                  </a:cubicBezTo>
                  <a:cubicBezTo>
                    <a:pt x="6422" y="42"/>
                    <a:pt x="6420" y="39"/>
                    <a:pt x="6433" y="38"/>
                  </a:cubicBezTo>
                  <a:cubicBezTo>
                    <a:pt x="6487" y="36"/>
                    <a:pt x="6379" y="36"/>
                    <a:pt x="6386" y="33"/>
                  </a:cubicBezTo>
                  <a:lnTo>
                    <a:pt x="6543" y="32"/>
                  </a:lnTo>
                  <a:cubicBezTo>
                    <a:pt x="6529" y="33"/>
                    <a:pt x="6516" y="34"/>
                    <a:pt x="6521" y="35"/>
                  </a:cubicBezTo>
                  <a:cubicBezTo>
                    <a:pt x="6559" y="36"/>
                    <a:pt x="6522" y="36"/>
                    <a:pt x="6576" y="36"/>
                  </a:cubicBezTo>
                  <a:cubicBezTo>
                    <a:pt x="6572" y="33"/>
                    <a:pt x="6644" y="35"/>
                    <a:pt x="6682" y="33"/>
                  </a:cubicBezTo>
                  <a:cubicBezTo>
                    <a:pt x="6700" y="34"/>
                    <a:pt x="6704" y="34"/>
                    <a:pt x="6665" y="34"/>
                  </a:cubicBezTo>
                  <a:cubicBezTo>
                    <a:pt x="6669" y="36"/>
                    <a:pt x="6721" y="36"/>
                    <a:pt x="6740" y="36"/>
                  </a:cubicBezTo>
                  <a:lnTo>
                    <a:pt x="6781" y="35"/>
                  </a:lnTo>
                  <a:cubicBezTo>
                    <a:pt x="6765" y="34"/>
                    <a:pt x="6772" y="32"/>
                    <a:pt x="6806" y="32"/>
                  </a:cubicBezTo>
                  <a:lnTo>
                    <a:pt x="6808" y="31"/>
                  </a:lnTo>
                  <a:cubicBezTo>
                    <a:pt x="6752" y="31"/>
                    <a:pt x="6666" y="28"/>
                    <a:pt x="6631" y="30"/>
                  </a:cubicBezTo>
                  <a:lnTo>
                    <a:pt x="6641" y="29"/>
                  </a:lnTo>
                  <a:cubicBezTo>
                    <a:pt x="6577" y="28"/>
                    <a:pt x="6502" y="33"/>
                    <a:pt x="6472" y="29"/>
                  </a:cubicBezTo>
                  <a:cubicBezTo>
                    <a:pt x="6475" y="28"/>
                    <a:pt x="6459" y="29"/>
                    <a:pt x="6460" y="27"/>
                  </a:cubicBezTo>
                  <a:lnTo>
                    <a:pt x="6413" y="28"/>
                  </a:lnTo>
                  <a:lnTo>
                    <a:pt x="6423" y="27"/>
                  </a:lnTo>
                  <a:lnTo>
                    <a:pt x="6343" y="28"/>
                  </a:lnTo>
                  <a:lnTo>
                    <a:pt x="6345" y="27"/>
                  </a:lnTo>
                  <a:lnTo>
                    <a:pt x="6253" y="32"/>
                  </a:lnTo>
                  <a:cubicBezTo>
                    <a:pt x="6253" y="33"/>
                    <a:pt x="6255" y="33"/>
                    <a:pt x="6242" y="34"/>
                  </a:cubicBezTo>
                  <a:cubicBezTo>
                    <a:pt x="6230" y="34"/>
                    <a:pt x="6220" y="34"/>
                    <a:pt x="6211" y="34"/>
                  </a:cubicBezTo>
                  <a:cubicBezTo>
                    <a:pt x="6211" y="34"/>
                    <a:pt x="6211" y="34"/>
                    <a:pt x="6211" y="34"/>
                  </a:cubicBezTo>
                  <a:lnTo>
                    <a:pt x="6211" y="34"/>
                  </a:lnTo>
                  <a:cubicBezTo>
                    <a:pt x="6191" y="34"/>
                    <a:pt x="6178" y="32"/>
                    <a:pt x="6154" y="32"/>
                  </a:cubicBezTo>
                  <a:lnTo>
                    <a:pt x="6229" y="32"/>
                  </a:lnTo>
                  <a:cubicBezTo>
                    <a:pt x="6235" y="30"/>
                    <a:pt x="6228" y="29"/>
                    <a:pt x="6192" y="27"/>
                  </a:cubicBezTo>
                  <a:cubicBezTo>
                    <a:pt x="6207" y="27"/>
                    <a:pt x="6213" y="26"/>
                    <a:pt x="6195" y="26"/>
                  </a:cubicBezTo>
                  <a:cubicBezTo>
                    <a:pt x="6192" y="26"/>
                    <a:pt x="6146" y="27"/>
                    <a:pt x="6163" y="28"/>
                  </a:cubicBezTo>
                  <a:cubicBezTo>
                    <a:pt x="6092" y="29"/>
                    <a:pt x="5978" y="25"/>
                    <a:pt x="5870" y="28"/>
                  </a:cubicBezTo>
                  <a:cubicBezTo>
                    <a:pt x="5947" y="26"/>
                    <a:pt x="5808" y="25"/>
                    <a:pt x="5894" y="25"/>
                  </a:cubicBezTo>
                  <a:cubicBezTo>
                    <a:pt x="5834" y="22"/>
                    <a:pt x="5842" y="27"/>
                    <a:pt x="5781" y="27"/>
                  </a:cubicBezTo>
                  <a:cubicBezTo>
                    <a:pt x="5776" y="26"/>
                    <a:pt x="5814" y="27"/>
                    <a:pt x="5828" y="25"/>
                  </a:cubicBezTo>
                  <a:cubicBezTo>
                    <a:pt x="5727" y="24"/>
                    <a:pt x="5657" y="29"/>
                    <a:pt x="5558" y="29"/>
                  </a:cubicBezTo>
                  <a:lnTo>
                    <a:pt x="5554" y="27"/>
                  </a:lnTo>
                  <a:lnTo>
                    <a:pt x="5493" y="27"/>
                  </a:lnTo>
                  <a:close/>
                  <a:moveTo>
                    <a:pt x="7145" y="32"/>
                  </a:moveTo>
                  <a:lnTo>
                    <a:pt x="7145" y="32"/>
                  </a:lnTo>
                  <a:cubicBezTo>
                    <a:pt x="7151" y="32"/>
                    <a:pt x="7153" y="31"/>
                    <a:pt x="7153" y="31"/>
                  </a:cubicBezTo>
                  <a:cubicBezTo>
                    <a:pt x="7028" y="36"/>
                    <a:pt x="6926" y="37"/>
                    <a:pt x="6859" y="36"/>
                  </a:cubicBezTo>
                  <a:cubicBezTo>
                    <a:pt x="6872" y="38"/>
                    <a:pt x="6932" y="40"/>
                    <a:pt x="6961" y="41"/>
                  </a:cubicBezTo>
                  <a:lnTo>
                    <a:pt x="6936" y="43"/>
                  </a:lnTo>
                  <a:lnTo>
                    <a:pt x="6920" y="41"/>
                  </a:lnTo>
                  <a:lnTo>
                    <a:pt x="6876" y="43"/>
                  </a:lnTo>
                  <a:cubicBezTo>
                    <a:pt x="6888" y="44"/>
                    <a:pt x="6924" y="44"/>
                    <a:pt x="6947" y="45"/>
                  </a:cubicBezTo>
                  <a:lnTo>
                    <a:pt x="7046" y="41"/>
                  </a:lnTo>
                  <a:lnTo>
                    <a:pt x="6986" y="40"/>
                  </a:lnTo>
                  <a:cubicBezTo>
                    <a:pt x="7002" y="40"/>
                    <a:pt x="7082" y="40"/>
                    <a:pt x="7114" y="40"/>
                  </a:cubicBezTo>
                  <a:cubicBezTo>
                    <a:pt x="7115" y="38"/>
                    <a:pt x="7060" y="37"/>
                    <a:pt x="7053" y="39"/>
                  </a:cubicBezTo>
                  <a:cubicBezTo>
                    <a:pt x="7047" y="37"/>
                    <a:pt x="7110" y="38"/>
                    <a:pt x="7070" y="36"/>
                  </a:cubicBezTo>
                  <a:cubicBezTo>
                    <a:pt x="7117" y="34"/>
                    <a:pt x="7193" y="36"/>
                    <a:pt x="7228" y="37"/>
                  </a:cubicBezTo>
                  <a:lnTo>
                    <a:pt x="7234" y="39"/>
                  </a:lnTo>
                  <a:cubicBezTo>
                    <a:pt x="7272" y="41"/>
                    <a:pt x="7260" y="36"/>
                    <a:pt x="7305" y="38"/>
                  </a:cubicBezTo>
                  <a:cubicBezTo>
                    <a:pt x="7249" y="38"/>
                    <a:pt x="7315" y="41"/>
                    <a:pt x="7270" y="41"/>
                  </a:cubicBezTo>
                  <a:cubicBezTo>
                    <a:pt x="7284" y="42"/>
                    <a:pt x="7270" y="44"/>
                    <a:pt x="7315" y="44"/>
                  </a:cubicBezTo>
                  <a:cubicBezTo>
                    <a:pt x="7352" y="40"/>
                    <a:pt x="7362" y="46"/>
                    <a:pt x="7398" y="43"/>
                  </a:cubicBezTo>
                  <a:cubicBezTo>
                    <a:pt x="7421" y="44"/>
                    <a:pt x="7372" y="45"/>
                    <a:pt x="7418" y="46"/>
                  </a:cubicBezTo>
                  <a:cubicBezTo>
                    <a:pt x="7472" y="44"/>
                    <a:pt x="7469" y="43"/>
                    <a:pt x="7472" y="40"/>
                  </a:cubicBezTo>
                  <a:cubicBezTo>
                    <a:pt x="7422" y="39"/>
                    <a:pt x="7416" y="43"/>
                    <a:pt x="7375" y="42"/>
                  </a:cubicBezTo>
                  <a:lnTo>
                    <a:pt x="7456" y="38"/>
                  </a:lnTo>
                  <a:cubicBezTo>
                    <a:pt x="7441" y="38"/>
                    <a:pt x="7430" y="38"/>
                    <a:pt x="7421" y="38"/>
                  </a:cubicBezTo>
                  <a:cubicBezTo>
                    <a:pt x="7437" y="38"/>
                    <a:pt x="7451" y="37"/>
                    <a:pt x="7463" y="36"/>
                  </a:cubicBezTo>
                  <a:lnTo>
                    <a:pt x="7482" y="35"/>
                  </a:lnTo>
                  <a:cubicBezTo>
                    <a:pt x="7436" y="35"/>
                    <a:pt x="7395" y="35"/>
                    <a:pt x="7388" y="34"/>
                  </a:cubicBezTo>
                  <a:lnTo>
                    <a:pt x="7394" y="32"/>
                  </a:lnTo>
                  <a:cubicBezTo>
                    <a:pt x="7378" y="31"/>
                    <a:pt x="7352" y="32"/>
                    <a:pt x="7339" y="33"/>
                  </a:cubicBezTo>
                  <a:cubicBezTo>
                    <a:pt x="7299" y="33"/>
                    <a:pt x="7258" y="34"/>
                    <a:pt x="7249" y="33"/>
                  </a:cubicBezTo>
                  <a:lnTo>
                    <a:pt x="7264" y="32"/>
                  </a:lnTo>
                  <a:lnTo>
                    <a:pt x="7145" y="32"/>
                  </a:lnTo>
                  <a:close/>
                  <a:moveTo>
                    <a:pt x="7784" y="39"/>
                  </a:moveTo>
                  <a:lnTo>
                    <a:pt x="7784" y="39"/>
                  </a:lnTo>
                  <a:lnTo>
                    <a:pt x="7795" y="40"/>
                  </a:lnTo>
                  <a:lnTo>
                    <a:pt x="7764" y="41"/>
                  </a:lnTo>
                  <a:cubicBezTo>
                    <a:pt x="7709" y="41"/>
                    <a:pt x="7664" y="37"/>
                    <a:pt x="7614" y="40"/>
                  </a:cubicBezTo>
                  <a:cubicBezTo>
                    <a:pt x="7591" y="39"/>
                    <a:pt x="7578" y="37"/>
                    <a:pt x="7566" y="36"/>
                  </a:cubicBezTo>
                  <a:lnTo>
                    <a:pt x="7597" y="36"/>
                  </a:lnTo>
                  <a:cubicBezTo>
                    <a:pt x="7737" y="32"/>
                    <a:pt x="7670" y="41"/>
                    <a:pt x="7784" y="39"/>
                  </a:cubicBezTo>
                  <a:close/>
                  <a:moveTo>
                    <a:pt x="4385" y="43"/>
                  </a:moveTo>
                  <a:lnTo>
                    <a:pt x="4385" y="43"/>
                  </a:lnTo>
                  <a:cubicBezTo>
                    <a:pt x="4401" y="40"/>
                    <a:pt x="4455" y="40"/>
                    <a:pt x="4458" y="38"/>
                  </a:cubicBezTo>
                  <a:cubicBezTo>
                    <a:pt x="4462" y="37"/>
                    <a:pt x="4450" y="37"/>
                    <a:pt x="4437" y="37"/>
                  </a:cubicBezTo>
                  <a:lnTo>
                    <a:pt x="4392" y="36"/>
                  </a:lnTo>
                  <a:cubicBezTo>
                    <a:pt x="4391" y="37"/>
                    <a:pt x="4388" y="37"/>
                    <a:pt x="4383" y="37"/>
                  </a:cubicBezTo>
                  <a:cubicBezTo>
                    <a:pt x="4399" y="38"/>
                    <a:pt x="4409" y="38"/>
                    <a:pt x="4403" y="40"/>
                  </a:cubicBezTo>
                  <a:cubicBezTo>
                    <a:pt x="4362" y="37"/>
                    <a:pt x="4366" y="42"/>
                    <a:pt x="4322" y="42"/>
                  </a:cubicBezTo>
                  <a:cubicBezTo>
                    <a:pt x="4308" y="43"/>
                    <a:pt x="4371" y="43"/>
                    <a:pt x="4385" y="43"/>
                  </a:cubicBezTo>
                  <a:close/>
                  <a:moveTo>
                    <a:pt x="4129" y="37"/>
                  </a:moveTo>
                  <a:lnTo>
                    <a:pt x="4129" y="37"/>
                  </a:lnTo>
                  <a:lnTo>
                    <a:pt x="4138" y="35"/>
                  </a:lnTo>
                  <a:lnTo>
                    <a:pt x="4112" y="35"/>
                  </a:lnTo>
                  <a:cubicBezTo>
                    <a:pt x="4115" y="36"/>
                    <a:pt x="4118" y="37"/>
                    <a:pt x="4129" y="37"/>
                  </a:cubicBezTo>
                  <a:close/>
                  <a:moveTo>
                    <a:pt x="4049" y="35"/>
                  </a:moveTo>
                  <a:lnTo>
                    <a:pt x="4049" y="35"/>
                  </a:lnTo>
                  <a:lnTo>
                    <a:pt x="4053" y="35"/>
                  </a:lnTo>
                  <a:lnTo>
                    <a:pt x="4025" y="34"/>
                  </a:lnTo>
                  <a:cubicBezTo>
                    <a:pt x="4029" y="35"/>
                    <a:pt x="4036" y="35"/>
                    <a:pt x="4049" y="35"/>
                  </a:cubicBezTo>
                  <a:close/>
                  <a:moveTo>
                    <a:pt x="4812" y="35"/>
                  </a:moveTo>
                  <a:lnTo>
                    <a:pt x="4812" y="35"/>
                  </a:lnTo>
                  <a:cubicBezTo>
                    <a:pt x="4808" y="35"/>
                    <a:pt x="4804" y="35"/>
                    <a:pt x="4802" y="35"/>
                  </a:cubicBezTo>
                  <a:lnTo>
                    <a:pt x="4812" y="35"/>
                  </a:lnTo>
                  <a:close/>
                  <a:moveTo>
                    <a:pt x="4778" y="37"/>
                  </a:moveTo>
                  <a:lnTo>
                    <a:pt x="4778" y="37"/>
                  </a:lnTo>
                  <a:cubicBezTo>
                    <a:pt x="4817" y="38"/>
                    <a:pt x="4808" y="37"/>
                    <a:pt x="4814" y="36"/>
                  </a:cubicBezTo>
                  <a:lnTo>
                    <a:pt x="4773" y="36"/>
                  </a:lnTo>
                  <a:cubicBezTo>
                    <a:pt x="4778" y="36"/>
                    <a:pt x="4781" y="37"/>
                    <a:pt x="4778" y="37"/>
                  </a:cubicBezTo>
                  <a:close/>
                  <a:moveTo>
                    <a:pt x="4729" y="29"/>
                  </a:moveTo>
                  <a:lnTo>
                    <a:pt x="4729" y="29"/>
                  </a:lnTo>
                  <a:lnTo>
                    <a:pt x="4523" y="28"/>
                  </a:lnTo>
                  <a:cubicBezTo>
                    <a:pt x="4643" y="33"/>
                    <a:pt x="4728" y="36"/>
                    <a:pt x="4527" y="37"/>
                  </a:cubicBezTo>
                  <a:lnTo>
                    <a:pt x="4514" y="37"/>
                  </a:lnTo>
                  <a:cubicBezTo>
                    <a:pt x="4540" y="38"/>
                    <a:pt x="4586" y="38"/>
                    <a:pt x="4628" y="37"/>
                  </a:cubicBezTo>
                  <a:cubicBezTo>
                    <a:pt x="4662" y="35"/>
                    <a:pt x="4773" y="29"/>
                    <a:pt x="4772" y="28"/>
                  </a:cubicBezTo>
                  <a:cubicBezTo>
                    <a:pt x="4760" y="27"/>
                    <a:pt x="4742" y="28"/>
                    <a:pt x="4720" y="28"/>
                  </a:cubicBezTo>
                  <a:lnTo>
                    <a:pt x="4729" y="29"/>
                  </a:lnTo>
                  <a:close/>
                  <a:moveTo>
                    <a:pt x="348" y="40"/>
                  </a:moveTo>
                  <a:lnTo>
                    <a:pt x="348" y="40"/>
                  </a:lnTo>
                  <a:cubicBezTo>
                    <a:pt x="352" y="40"/>
                    <a:pt x="354" y="40"/>
                    <a:pt x="356" y="40"/>
                  </a:cubicBezTo>
                  <a:cubicBezTo>
                    <a:pt x="354" y="40"/>
                    <a:pt x="356" y="40"/>
                    <a:pt x="348" y="40"/>
                  </a:cubicBezTo>
                  <a:close/>
                  <a:moveTo>
                    <a:pt x="3713" y="39"/>
                  </a:moveTo>
                  <a:lnTo>
                    <a:pt x="3713" y="39"/>
                  </a:lnTo>
                  <a:lnTo>
                    <a:pt x="3699" y="40"/>
                  </a:lnTo>
                  <a:lnTo>
                    <a:pt x="3706" y="39"/>
                  </a:lnTo>
                  <a:lnTo>
                    <a:pt x="3671" y="39"/>
                  </a:lnTo>
                  <a:lnTo>
                    <a:pt x="3656" y="39"/>
                  </a:lnTo>
                  <a:cubicBezTo>
                    <a:pt x="3658" y="39"/>
                    <a:pt x="3660" y="39"/>
                    <a:pt x="3661" y="39"/>
                  </a:cubicBezTo>
                  <a:lnTo>
                    <a:pt x="3650" y="38"/>
                  </a:lnTo>
                  <a:cubicBezTo>
                    <a:pt x="3622" y="40"/>
                    <a:pt x="3552" y="42"/>
                    <a:pt x="3532" y="43"/>
                  </a:cubicBezTo>
                  <a:cubicBezTo>
                    <a:pt x="3505" y="44"/>
                    <a:pt x="3473" y="44"/>
                    <a:pt x="3452" y="44"/>
                  </a:cubicBezTo>
                  <a:cubicBezTo>
                    <a:pt x="3471" y="44"/>
                    <a:pt x="3496" y="44"/>
                    <a:pt x="3489" y="43"/>
                  </a:cubicBezTo>
                  <a:cubicBezTo>
                    <a:pt x="3450" y="42"/>
                    <a:pt x="3431" y="39"/>
                    <a:pt x="3365" y="41"/>
                  </a:cubicBezTo>
                  <a:lnTo>
                    <a:pt x="3404" y="41"/>
                  </a:lnTo>
                  <a:lnTo>
                    <a:pt x="3316" y="45"/>
                  </a:lnTo>
                  <a:cubicBezTo>
                    <a:pt x="3286" y="44"/>
                    <a:pt x="3360" y="43"/>
                    <a:pt x="3372" y="42"/>
                  </a:cubicBezTo>
                  <a:cubicBezTo>
                    <a:pt x="3304" y="44"/>
                    <a:pt x="3247" y="39"/>
                    <a:pt x="3216" y="42"/>
                  </a:cubicBezTo>
                  <a:cubicBezTo>
                    <a:pt x="3211" y="40"/>
                    <a:pt x="3204" y="37"/>
                    <a:pt x="3159" y="37"/>
                  </a:cubicBezTo>
                  <a:cubicBezTo>
                    <a:pt x="3191" y="40"/>
                    <a:pt x="3132" y="39"/>
                    <a:pt x="3159" y="41"/>
                  </a:cubicBezTo>
                  <a:cubicBezTo>
                    <a:pt x="3143" y="42"/>
                    <a:pt x="3109" y="41"/>
                    <a:pt x="3106" y="42"/>
                  </a:cubicBezTo>
                  <a:lnTo>
                    <a:pt x="3110" y="41"/>
                  </a:lnTo>
                  <a:cubicBezTo>
                    <a:pt x="3034" y="38"/>
                    <a:pt x="3009" y="43"/>
                    <a:pt x="2976" y="45"/>
                  </a:cubicBezTo>
                  <a:cubicBezTo>
                    <a:pt x="2885" y="46"/>
                    <a:pt x="2843" y="45"/>
                    <a:pt x="2768" y="45"/>
                  </a:cubicBezTo>
                  <a:cubicBezTo>
                    <a:pt x="2765" y="44"/>
                    <a:pt x="2745" y="40"/>
                    <a:pt x="2715" y="40"/>
                  </a:cubicBezTo>
                  <a:cubicBezTo>
                    <a:pt x="2701" y="42"/>
                    <a:pt x="2633" y="43"/>
                    <a:pt x="2626" y="45"/>
                  </a:cubicBezTo>
                  <a:cubicBezTo>
                    <a:pt x="2680" y="46"/>
                    <a:pt x="2670" y="43"/>
                    <a:pt x="2702" y="43"/>
                  </a:cubicBezTo>
                  <a:cubicBezTo>
                    <a:pt x="2729" y="45"/>
                    <a:pt x="2705" y="45"/>
                    <a:pt x="2741" y="46"/>
                  </a:cubicBezTo>
                  <a:cubicBezTo>
                    <a:pt x="2712" y="46"/>
                    <a:pt x="2608" y="48"/>
                    <a:pt x="2576" y="46"/>
                  </a:cubicBezTo>
                  <a:lnTo>
                    <a:pt x="2587" y="45"/>
                  </a:lnTo>
                  <a:cubicBezTo>
                    <a:pt x="2536" y="44"/>
                    <a:pt x="2526" y="39"/>
                    <a:pt x="2441" y="42"/>
                  </a:cubicBezTo>
                  <a:lnTo>
                    <a:pt x="2400" y="43"/>
                  </a:lnTo>
                  <a:cubicBezTo>
                    <a:pt x="2402" y="43"/>
                    <a:pt x="2402" y="43"/>
                    <a:pt x="2403" y="43"/>
                  </a:cubicBezTo>
                  <a:cubicBezTo>
                    <a:pt x="2336" y="43"/>
                    <a:pt x="2354" y="40"/>
                    <a:pt x="2280" y="42"/>
                  </a:cubicBezTo>
                  <a:cubicBezTo>
                    <a:pt x="2286" y="42"/>
                    <a:pt x="2283" y="42"/>
                    <a:pt x="2288" y="42"/>
                  </a:cubicBezTo>
                  <a:cubicBezTo>
                    <a:pt x="2246" y="40"/>
                    <a:pt x="2204" y="43"/>
                    <a:pt x="2172" y="44"/>
                  </a:cubicBezTo>
                  <a:cubicBezTo>
                    <a:pt x="2153" y="42"/>
                    <a:pt x="2177" y="42"/>
                    <a:pt x="2189" y="40"/>
                  </a:cubicBezTo>
                  <a:cubicBezTo>
                    <a:pt x="2115" y="40"/>
                    <a:pt x="2035" y="43"/>
                    <a:pt x="1989" y="45"/>
                  </a:cubicBezTo>
                  <a:lnTo>
                    <a:pt x="1941" y="44"/>
                  </a:lnTo>
                  <a:cubicBezTo>
                    <a:pt x="1969" y="43"/>
                    <a:pt x="2004" y="41"/>
                    <a:pt x="1995" y="40"/>
                  </a:cubicBezTo>
                  <a:cubicBezTo>
                    <a:pt x="1969" y="41"/>
                    <a:pt x="1974" y="42"/>
                    <a:pt x="1937" y="41"/>
                  </a:cubicBezTo>
                  <a:cubicBezTo>
                    <a:pt x="1943" y="40"/>
                    <a:pt x="1959" y="39"/>
                    <a:pt x="1976" y="37"/>
                  </a:cubicBezTo>
                  <a:cubicBezTo>
                    <a:pt x="1900" y="35"/>
                    <a:pt x="1959" y="42"/>
                    <a:pt x="1905" y="38"/>
                  </a:cubicBezTo>
                  <a:cubicBezTo>
                    <a:pt x="1881" y="38"/>
                    <a:pt x="1867" y="40"/>
                    <a:pt x="1865" y="41"/>
                  </a:cubicBezTo>
                  <a:lnTo>
                    <a:pt x="1821" y="39"/>
                  </a:lnTo>
                  <a:cubicBezTo>
                    <a:pt x="1816" y="41"/>
                    <a:pt x="1762" y="41"/>
                    <a:pt x="1727" y="42"/>
                  </a:cubicBezTo>
                  <a:cubicBezTo>
                    <a:pt x="1722" y="42"/>
                    <a:pt x="1755" y="44"/>
                    <a:pt x="1769" y="43"/>
                  </a:cubicBezTo>
                  <a:cubicBezTo>
                    <a:pt x="1766" y="44"/>
                    <a:pt x="1728" y="45"/>
                    <a:pt x="1704" y="45"/>
                  </a:cubicBezTo>
                  <a:cubicBezTo>
                    <a:pt x="1695" y="41"/>
                    <a:pt x="1546" y="46"/>
                    <a:pt x="1574" y="41"/>
                  </a:cubicBezTo>
                  <a:cubicBezTo>
                    <a:pt x="1466" y="42"/>
                    <a:pt x="1313" y="43"/>
                    <a:pt x="1241" y="44"/>
                  </a:cubicBezTo>
                  <a:cubicBezTo>
                    <a:pt x="1218" y="43"/>
                    <a:pt x="1170" y="43"/>
                    <a:pt x="1198" y="41"/>
                  </a:cubicBezTo>
                  <a:cubicBezTo>
                    <a:pt x="1111" y="41"/>
                    <a:pt x="1066" y="45"/>
                    <a:pt x="979" y="44"/>
                  </a:cubicBezTo>
                  <a:cubicBezTo>
                    <a:pt x="972" y="44"/>
                    <a:pt x="1018" y="44"/>
                    <a:pt x="1015" y="43"/>
                  </a:cubicBezTo>
                  <a:cubicBezTo>
                    <a:pt x="958" y="44"/>
                    <a:pt x="912" y="41"/>
                    <a:pt x="824" y="42"/>
                  </a:cubicBezTo>
                  <a:cubicBezTo>
                    <a:pt x="839" y="42"/>
                    <a:pt x="843" y="41"/>
                    <a:pt x="845" y="41"/>
                  </a:cubicBezTo>
                  <a:cubicBezTo>
                    <a:pt x="847" y="41"/>
                    <a:pt x="809" y="42"/>
                    <a:pt x="786" y="43"/>
                  </a:cubicBezTo>
                  <a:cubicBezTo>
                    <a:pt x="773" y="42"/>
                    <a:pt x="803" y="42"/>
                    <a:pt x="796" y="42"/>
                  </a:cubicBezTo>
                  <a:cubicBezTo>
                    <a:pt x="626" y="40"/>
                    <a:pt x="496" y="45"/>
                    <a:pt x="327" y="44"/>
                  </a:cubicBezTo>
                  <a:cubicBezTo>
                    <a:pt x="376" y="44"/>
                    <a:pt x="394" y="42"/>
                    <a:pt x="394" y="41"/>
                  </a:cubicBezTo>
                  <a:lnTo>
                    <a:pt x="347" y="41"/>
                  </a:lnTo>
                  <a:cubicBezTo>
                    <a:pt x="329" y="42"/>
                    <a:pt x="293" y="42"/>
                    <a:pt x="263" y="43"/>
                  </a:cubicBezTo>
                  <a:cubicBezTo>
                    <a:pt x="260" y="42"/>
                    <a:pt x="245" y="42"/>
                    <a:pt x="260" y="41"/>
                  </a:cubicBezTo>
                  <a:cubicBezTo>
                    <a:pt x="167" y="38"/>
                    <a:pt x="114" y="45"/>
                    <a:pt x="0" y="44"/>
                  </a:cubicBezTo>
                  <a:lnTo>
                    <a:pt x="138" y="39"/>
                  </a:lnTo>
                  <a:lnTo>
                    <a:pt x="104" y="37"/>
                  </a:lnTo>
                  <a:lnTo>
                    <a:pt x="165" y="35"/>
                  </a:lnTo>
                  <a:cubicBezTo>
                    <a:pt x="129" y="33"/>
                    <a:pt x="97" y="36"/>
                    <a:pt x="92" y="34"/>
                  </a:cubicBezTo>
                  <a:cubicBezTo>
                    <a:pt x="100" y="34"/>
                    <a:pt x="119" y="34"/>
                    <a:pt x="119" y="33"/>
                  </a:cubicBezTo>
                  <a:cubicBezTo>
                    <a:pt x="84" y="32"/>
                    <a:pt x="82" y="34"/>
                    <a:pt x="55" y="34"/>
                  </a:cubicBezTo>
                  <a:cubicBezTo>
                    <a:pt x="125" y="30"/>
                    <a:pt x="260" y="31"/>
                    <a:pt x="333" y="30"/>
                  </a:cubicBezTo>
                  <a:cubicBezTo>
                    <a:pt x="345" y="30"/>
                    <a:pt x="324" y="31"/>
                    <a:pt x="322" y="31"/>
                  </a:cubicBezTo>
                  <a:cubicBezTo>
                    <a:pt x="351" y="31"/>
                    <a:pt x="369" y="32"/>
                    <a:pt x="407" y="32"/>
                  </a:cubicBezTo>
                  <a:cubicBezTo>
                    <a:pt x="430" y="30"/>
                    <a:pt x="389" y="30"/>
                    <a:pt x="371" y="30"/>
                  </a:cubicBezTo>
                  <a:cubicBezTo>
                    <a:pt x="373" y="29"/>
                    <a:pt x="382" y="29"/>
                    <a:pt x="403" y="29"/>
                  </a:cubicBezTo>
                  <a:cubicBezTo>
                    <a:pt x="408" y="31"/>
                    <a:pt x="516" y="30"/>
                    <a:pt x="543" y="32"/>
                  </a:cubicBezTo>
                  <a:cubicBezTo>
                    <a:pt x="653" y="32"/>
                    <a:pt x="525" y="27"/>
                    <a:pt x="633" y="28"/>
                  </a:cubicBezTo>
                  <a:lnTo>
                    <a:pt x="665" y="30"/>
                  </a:lnTo>
                  <a:cubicBezTo>
                    <a:pt x="727" y="29"/>
                    <a:pt x="808" y="27"/>
                    <a:pt x="878" y="28"/>
                  </a:cubicBezTo>
                  <a:lnTo>
                    <a:pt x="864" y="28"/>
                  </a:lnTo>
                  <a:cubicBezTo>
                    <a:pt x="854" y="29"/>
                    <a:pt x="870" y="29"/>
                    <a:pt x="877" y="30"/>
                  </a:cubicBezTo>
                  <a:cubicBezTo>
                    <a:pt x="931" y="31"/>
                    <a:pt x="979" y="28"/>
                    <a:pt x="1011" y="30"/>
                  </a:cubicBezTo>
                  <a:cubicBezTo>
                    <a:pt x="1072" y="28"/>
                    <a:pt x="1173" y="26"/>
                    <a:pt x="1243" y="25"/>
                  </a:cubicBezTo>
                  <a:cubicBezTo>
                    <a:pt x="1262" y="28"/>
                    <a:pt x="1152" y="28"/>
                    <a:pt x="1123" y="30"/>
                  </a:cubicBezTo>
                  <a:lnTo>
                    <a:pt x="1187" y="30"/>
                  </a:lnTo>
                  <a:cubicBezTo>
                    <a:pt x="1147" y="30"/>
                    <a:pt x="1132" y="31"/>
                    <a:pt x="1108" y="32"/>
                  </a:cubicBezTo>
                  <a:cubicBezTo>
                    <a:pt x="1164" y="33"/>
                    <a:pt x="1182" y="30"/>
                    <a:pt x="1235" y="30"/>
                  </a:cubicBezTo>
                  <a:cubicBezTo>
                    <a:pt x="1231" y="30"/>
                    <a:pt x="1238" y="31"/>
                    <a:pt x="1262" y="31"/>
                  </a:cubicBezTo>
                  <a:lnTo>
                    <a:pt x="1269" y="29"/>
                  </a:lnTo>
                  <a:cubicBezTo>
                    <a:pt x="1269" y="29"/>
                    <a:pt x="1272" y="29"/>
                    <a:pt x="1280" y="29"/>
                  </a:cubicBezTo>
                  <a:lnTo>
                    <a:pt x="1373" y="28"/>
                  </a:lnTo>
                  <a:cubicBezTo>
                    <a:pt x="1353" y="27"/>
                    <a:pt x="1352" y="26"/>
                    <a:pt x="1328" y="26"/>
                  </a:cubicBezTo>
                  <a:cubicBezTo>
                    <a:pt x="1337" y="27"/>
                    <a:pt x="1316" y="27"/>
                    <a:pt x="1292" y="27"/>
                  </a:cubicBezTo>
                  <a:cubicBezTo>
                    <a:pt x="1313" y="26"/>
                    <a:pt x="1269" y="26"/>
                    <a:pt x="1269" y="25"/>
                  </a:cubicBezTo>
                  <a:cubicBezTo>
                    <a:pt x="1318" y="25"/>
                    <a:pt x="1377" y="25"/>
                    <a:pt x="1409" y="24"/>
                  </a:cubicBezTo>
                  <a:lnTo>
                    <a:pt x="1419" y="26"/>
                  </a:lnTo>
                  <a:lnTo>
                    <a:pt x="1546" y="26"/>
                  </a:lnTo>
                  <a:lnTo>
                    <a:pt x="1536" y="27"/>
                  </a:lnTo>
                  <a:cubicBezTo>
                    <a:pt x="1591" y="27"/>
                    <a:pt x="1646" y="26"/>
                    <a:pt x="1695" y="28"/>
                  </a:cubicBezTo>
                  <a:cubicBezTo>
                    <a:pt x="1745" y="26"/>
                    <a:pt x="1807" y="24"/>
                    <a:pt x="1848" y="22"/>
                  </a:cubicBezTo>
                  <a:cubicBezTo>
                    <a:pt x="1869" y="20"/>
                    <a:pt x="1993" y="25"/>
                    <a:pt x="2049" y="21"/>
                  </a:cubicBezTo>
                  <a:cubicBezTo>
                    <a:pt x="2052" y="22"/>
                    <a:pt x="2010" y="23"/>
                    <a:pt x="1991" y="24"/>
                  </a:cubicBezTo>
                  <a:cubicBezTo>
                    <a:pt x="2028" y="24"/>
                    <a:pt x="2058" y="22"/>
                    <a:pt x="2070" y="24"/>
                  </a:cubicBezTo>
                  <a:cubicBezTo>
                    <a:pt x="1986" y="23"/>
                    <a:pt x="2074" y="26"/>
                    <a:pt x="2037" y="27"/>
                  </a:cubicBezTo>
                  <a:cubicBezTo>
                    <a:pt x="2076" y="27"/>
                    <a:pt x="2117" y="26"/>
                    <a:pt x="2136" y="25"/>
                  </a:cubicBezTo>
                  <a:cubicBezTo>
                    <a:pt x="2073" y="25"/>
                    <a:pt x="2158" y="22"/>
                    <a:pt x="2094" y="23"/>
                  </a:cubicBezTo>
                  <a:cubicBezTo>
                    <a:pt x="2144" y="21"/>
                    <a:pt x="2211" y="20"/>
                    <a:pt x="2270" y="21"/>
                  </a:cubicBezTo>
                  <a:cubicBezTo>
                    <a:pt x="2270" y="22"/>
                    <a:pt x="2277" y="22"/>
                    <a:pt x="2299" y="23"/>
                  </a:cubicBezTo>
                  <a:lnTo>
                    <a:pt x="2317" y="21"/>
                  </a:lnTo>
                  <a:cubicBezTo>
                    <a:pt x="2344" y="21"/>
                    <a:pt x="2263" y="23"/>
                    <a:pt x="2319" y="23"/>
                  </a:cubicBezTo>
                  <a:cubicBezTo>
                    <a:pt x="2376" y="21"/>
                    <a:pt x="2491" y="25"/>
                    <a:pt x="2516" y="20"/>
                  </a:cubicBezTo>
                  <a:cubicBezTo>
                    <a:pt x="2560" y="22"/>
                    <a:pt x="2433" y="22"/>
                    <a:pt x="2499" y="24"/>
                  </a:cubicBezTo>
                  <a:cubicBezTo>
                    <a:pt x="2461" y="26"/>
                    <a:pt x="2408" y="24"/>
                    <a:pt x="2396" y="26"/>
                  </a:cubicBezTo>
                  <a:cubicBezTo>
                    <a:pt x="2433" y="26"/>
                    <a:pt x="2409" y="28"/>
                    <a:pt x="2433" y="28"/>
                  </a:cubicBezTo>
                  <a:lnTo>
                    <a:pt x="2475" y="27"/>
                  </a:lnTo>
                  <a:lnTo>
                    <a:pt x="2466" y="27"/>
                  </a:lnTo>
                  <a:cubicBezTo>
                    <a:pt x="2536" y="24"/>
                    <a:pt x="2647" y="25"/>
                    <a:pt x="2737" y="25"/>
                  </a:cubicBezTo>
                  <a:cubicBezTo>
                    <a:pt x="2812" y="22"/>
                    <a:pt x="2865" y="19"/>
                    <a:pt x="2956" y="19"/>
                  </a:cubicBezTo>
                  <a:cubicBezTo>
                    <a:pt x="2929" y="20"/>
                    <a:pt x="3031" y="20"/>
                    <a:pt x="2974" y="23"/>
                  </a:cubicBezTo>
                  <a:cubicBezTo>
                    <a:pt x="3016" y="24"/>
                    <a:pt x="3058" y="22"/>
                    <a:pt x="3058" y="21"/>
                  </a:cubicBezTo>
                  <a:cubicBezTo>
                    <a:pt x="3021" y="21"/>
                    <a:pt x="3045" y="21"/>
                    <a:pt x="3014" y="21"/>
                  </a:cubicBezTo>
                  <a:cubicBezTo>
                    <a:pt x="3035" y="19"/>
                    <a:pt x="3084" y="19"/>
                    <a:pt x="3104" y="20"/>
                  </a:cubicBezTo>
                  <a:cubicBezTo>
                    <a:pt x="3094" y="20"/>
                    <a:pt x="3098" y="20"/>
                    <a:pt x="3096" y="21"/>
                  </a:cubicBezTo>
                  <a:cubicBezTo>
                    <a:pt x="3140" y="21"/>
                    <a:pt x="3117" y="19"/>
                    <a:pt x="3149" y="19"/>
                  </a:cubicBezTo>
                  <a:cubicBezTo>
                    <a:pt x="3159" y="20"/>
                    <a:pt x="3220" y="19"/>
                    <a:pt x="3249" y="20"/>
                  </a:cubicBezTo>
                  <a:lnTo>
                    <a:pt x="3291" y="17"/>
                  </a:lnTo>
                  <a:cubicBezTo>
                    <a:pt x="3268" y="19"/>
                    <a:pt x="3332" y="18"/>
                    <a:pt x="3338" y="19"/>
                  </a:cubicBezTo>
                  <a:cubicBezTo>
                    <a:pt x="3369" y="18"/>
                    <a:pt x="3394" y="16"/>
                    <a:pt x="3440" y="16"/>
                  </a:cubicBezTo>
                  <a:cubicBezTo>
                    <a:pt x="3421" y="17"/>
                    <a:pt x="3483" y="17"/>
                    <a:pt x="3483" y="19"/>
                  </a:cubicBezTo>
                  <a:cubicBezTo>
                    <a:pt x="3562" y="21"/>
                    <a:pt x="3614" y="14"/>
                    <a:pt x="3689" y="17"/>
                  </a:cubicBezTo>
                  <a:cubicBezTo>
                    <a:pt x="3687" y="17"/>
                    <a:pt x="3672" y="18"/>
                    <a:pt x="3694" y="19"/>
                  </a:cubicBezTo>
                  <a:cubicBezTo>
                    <a:pt x="3711" y="18"/>
                    <a:pt x="3741" y="18"/>
                    <a:pt x="3760" y="18"/>
                  </a:cubicBezTo>
                  <a:lnTo>
                    <a:pt x="3759" y="18"/>
                  </a:lnTo>
                  <a:lnTo>
                    <a:pt x="3760" y="18"/>
                  </a:lnTo>
                  <a:cubicBezTo>
                    <a:pt x="3769" y="18"/>
                    <a:pt x="3775" y="18"/>
                    <a:pt x="3775" y="17"/>
                  </a:cubicBezTo>
                  <a:cubicBezTo>
                    <a:pt x="3807" y="15"/>
                    <a:pt x="3823" y="14"/>
                    <a:pt x="3885" y="12"/>
                  </a:cubicBezTo>
                  <a:cubicBezTo>
                    <a:pt x="3881" y="10"/>
                    <a:pt x="3828" y="11"/>
                    <a:pt x="3805" y="12"/>
                  </a:cubicBezTo>
                  <a:lnTo>
                    <a:pt x="3786" y="14"/>
                  </a:lnTo>
                  <a:cubicBezTo>
                    <a:pt x="3767" y="11"/>
                    <a:pt x="3730" y="14"/>
                    <a:pt x="3715" y="13"/>
                  </a:cubicBezTo>
                  <a:cubicBezTo>
                    <a:pt x="3753" y="10"/>
                    <a:pt x="3860" y="11"/>
                    <a:pt x="3924" y="8"/>
                  </a:cubicBezTo>
                  <a:cubicBezTo>
                    <a:pt x="3885" y="6"/>
                    <a:pt x="3800" y="5"/>
                    <a:pt x="3725" y="6"/>
                  </a:cubicBezTo>
                  <a:lnTo>
                    <a:pt x="3758" y="7"/>
                  </a:lnTo>
                  <a:lnTo>
                    <a:pt x="3719" y="7"/>
                  </a:lnTo>
                  <a:lnTo>
                    <a:pt x="3757" y="9"/>
                  </a:lnTo>
                  <a:lnTo>
                    <a:pt x="3654" y="9"/>
                  </a:lnTo>
                  <a:cubicBezTo>
                    <a:pt x="3693" y="9"/>
                    <a:pt x="3709" y="12"/>
                    <a:pt x="3687" y="11"/>
                  </a:cubicBezTo>
                  <a:cubicBezTo>
                    <a:pt x="3643" y="10"/>
                    <a:pt x="3641" y="13"/>
                    <a:pt x="3608" y="13"/>
                  </a:cubicBezTo>
                  <a:cubicBezTo>
                    <a:pt x="3626" y="13"/>
                    <a:pt x="3650" y="13"/>
                    <a:pt x="3635" y="14"/>
                  </a:cubicBezTo>
                  <a:cubicBezTo>
                    <a:pt x="3569" y="12"/>
                    <a:pt x="3551" y="13"/>
                    <a:pt x="3492" y="11"/>
                  </a:cubicBezTo>
                  <a:cubicBezTo>
                    <a:pt x="3499" y="14"/>
                    <a:pt x="3417" y="11"/>
                    <a:pt x="3408" y="14"/>
                  </a:cubicBezTo>
                  <a:lnTo>
                    <a:pt x="3436" y="14"/>
                  </a:lnTo>
                  <a:lnTo>
                    <a:pt x="3377" y="16"/>
                  </a:lnTo>
                  <a:cubicBezTo>
                    <a:pt x="3323" y="14"/>
                    <a:pt x="3425" y="14"/>
                    <a:pt x="3343" y="12"/>
                  </a:cubicBezTo>
                  <a:cubicBezTo>
                    <a:pt x="3266" y="12"/>
                    <a:pt x="3268" y="15"/>
                    <a:pt x="3208" y="15"/>
                  </a:cubicBezTo>
                  <a:cubicBezTo>
                    <a:pt x="3228" y="14"/>
                    <a:pt x="3276" y="12"/>
                    <a:pt x="3324" y="12"/>
                  </a:cubicBezTo>
                  <a:lnTo>
                    <a:pt x="3295" y="11"/>
                  </a:lnTo>
                  <a:cubicBezTo>
                    <a:pt x="3310" y="10"/>
                    <a:pt x="3377" y="10"/>
                    <a:pt x="3410" y="10"/>
                  </a:cubicBezTo>
                  <a:cubicBezTo>
                    <a:pt x="3355" y="12"/>
                    <a:pt x="3436" y="11"/>
                    <a:pt x="3461" y="12"/>
                  </a:cubicBezTo>
                  <a:cubicBezTo>
                    <a:pt x="3466" y="10"/>
                    <a:pt x="3431" y="11"/>
                    <a:pt x="3472" y="9"/>
                  </a:cubicBezTo>
                  <a:cubicBezTo>
                    <a:pt x="3433" y="9"/>
                    <a:pt x="3427" y="9"/>
                    <a:pt x="3378" y="9"/>
                  </a:cubicBezTo>
                  <a:cubicBezTo>
                    <a:pt x="3485" y="9"/>
                    <a:pt x="3474" y="3"/>
                    <a:pt x="3568" y="4"/>
                  </a:cubicBezTo>
                  <a:cubicBezTo>
                    <a:pt x="3525" y="4"/>
                    <a:pt x="3584" y="6"/>
                    <a:pt x="3589" y="7"/>
                  </a:cubicBezTo>
                  <a:lnTo>
                    <a:pt x="3667" y="6"/>
                  </a:lnTo>
                  <a:lnTo>
                    <a:pt x="3652" y="4"/>
                  </a:lnTo>
                  <a:cubicBezTo>
                    <a:pt x="3707" y="3"/>
                    <a:pt x="3726" y="8"/>
                    <a:pt x="3789" y="5"/>
                  </a:cubicBezTo>
                  <a:cubicBezTo>
                    <a:pt x="3797" y="4"/>
                    <a:pt x="3733" y="4"/>
                    <a:pt x="3745" y="4"/>
                  </a:cubicBezTo>
                  <a:cubicBezTo>
                    <a:pt x="3831" y="3"/>
                    <a:pt x="3862" y="6"/>
                    <a:pt x="3939" y="8"/>
                  </a:cubicBezTo>
                  <a:cubicBezTo>
                    <a:pt x="3944" y="7"/>
                    <a:pt x="3943" y="6"/>
                    <a:pt x="3970" y="4"/>
                  </a:cubicBezTo>
                  <a:cubicBezTo>
                    <a:pt x="3961" y="6"/>
                    <a:pt x="3981" y="7"/>
                    <a:pt x="3951" y="8"/>
                  </a:cubicBezTo>
                  <a:cubicBezTo>
                    <a:pt x="3976" y="8"/>
                    <a:pt x="4007" y="7"/>
                    <a:pt x="4029" y="7"/>
                  </a:cubicBezTo>
                  <a:cubicBezTo>
                    <a:pt x="3976" y="6"/>
                    <a:pt x="4051" y="4"/>
                    <a:pt x="4061" y="4"/>
                  </a:cubicBezTo>
                  <a:cubicBezTo>
                    <a:pt x="4089" y="4"/>
                    <a:pt x="4053" y="5"/>
                    <a:pt x="4036" y="5"/>
                  </a:cubicBezTo>
                  <a:cubicBezTo>
                    <a:pt x="4058" y="6"/>
                    <a:pt x="4084" y="8"/>
                    <a:pt x="4097" y="6"/>
                  </a:cubicBezTo>
                  <a:cubicBezTo>
                    <a:pt x="4098" y="7"/>
                    <a:pt x="4035" y="10"/>
                    <a:pt x="3994" y="11"/>
                  </a:cubicBezTo>
                  <a:lnTo>
                    <a:pt x="4021" y="11"/>
                  </a:lnTo>
                  <a:cubicBezTo>
                    <a:pt x="4002" y="12"/>
                    <a:pt x="3999" y="12"/>
                    <a:pt x="3971" y="11"/>
                  </a:cubicBezTo>
                  <a:cubicBezTo>
                    <a:pt x="3998" y="13"/>
                    <a:pt x="3995" y="14"/>
                    <a:pt x="3989" y="15"/>
                  </a:cubicBezTo>
                  <a:cubicBezTo>
                    <a:pt x="3986" y="15"/>
                    <a:pt x="3991" y="15"/>
                    <a:pt x="3988" y="15"/>
                  </a:cubicBezTo>
                  <a:cubicBezTo>
                    <a:pt x="3966" y="14"/>
                    <a:pt x="3949" y="15"/>
                    <a:pt x="3954" y="16"/>
                  </a:cubicBezTo>
                  <a:cubicBezTo>
                    <a:pt x="3934" y="18"/>
                    <a:pt x="3985" y="17"/>
                    <a:pt x="4000" y="18"/>
                  </a:cubicBezTo>
                  <a:lnTo>
                    <a:pt x="4033" y="18"/>
                  </a:lnTo>
                  <a:lnTo>
                    <a:pt x="4149" y="10"/>
                  </a:lnTo>
                  <a:cubicBezTo>
                    <a:pt x="4198" y="9"/>
                    <a:pt x="4220" y="11"/>
                    <a:pt x="4257" y="12"/>
                  </a:cubicBezTo>
                  <a:lnTo>
                    <a:pt x="4267" y="10"/>
                  </a:lnTo>
                  <a:cubicBezTo>
                    <a:pt x="4310" y="10"/>
                    <a:pt x="4351" y="11"/>
                    <a:pt x="4323" y="13"/>
                  </a:cubicBezTo>
                  <a:cubicBezTo>
                    <a:pt x="4322" y="13"/>
                    <a:pt x="4316" y="13"/>
                    <a:pt x="4307" y="13"/>
                  </a:cubicBezTo>
                  <a:cubicBezTo>
                    <a:pt x="4305" y="13"/>
                    <a:pt x="4303" y="13"/>
                    <a:pt x="4301" y="13"/>
                  </a:cubicBezTo>
                  <a:lnTo>
                    <a:pt x="4298" y="14"/>
                  </a:lnTo>
                  <a:lnTo>
                    <a:pt x="4376" y="12"/>
                  </a:lnTo>
                  <a:cubicBezTo>
                    <a:pt x="4298" y="15"/>
                    <a:pt x="4372" y="16"/>
                    <a:pt x="4359" y="19"/>
                  </a:cubicBezTo>
                  <a:lnTo>
                    <a:pt x="4438" y="18"/>
                  </a:lnTo>
                  <a:cubicBezTo>
                    <a:pt x="4390" y="17"/>
                    <a:pt x="4437" y="16"/>
                    <a:pt x="4454" y="16"/>
                  </a:cubicBezTo>
                  <a:cubicBezTo>
                    <a:pt x="4458" y="18"/>
                    <a:pt x="4517" y="16"/>
                    <a:pt x="4545" y="16"/>
                  </a:cubicBezTo>
                  <a:lnTo>
                    <a:pt x="4543" y="16"/>
                  </a:lnTo>
                  <a:cubicBezTo>
                    <a:pt x="4568" y="17"/>
                    <a:pt x="4613" y="17"/>
                    <a:pt x="4645" y="16"/>
                  </a:cubicBezTo>
                  <a:cubicBezTo>
                    <a:pt x="4643" y="16"/>
                    <a:pt x="4684" y="12"/>
                    <a:pt x="4704" y="10"/>
                  </a:cubicBezTo>
                  <a:cubicBezTo>
                    <a:pt x="4649" y="10"/>
                    <a:pt x="4682" y="9"/>
                    <a:pt x="4677" y="8"/>
                  </a:cubicBezTo>
                  <a:cubicBezTo>
                    <a:pt x="4683" y="8"/>
                    <a:pt x="4693" y="8"/>
                    <a:pt x="4694" y="8"/>
                  </a:cubicBezTo>
                  <a:cubicBezTo>
                    <a:pt x="4702" y="7"/>
                    <a:pt x="4684" y="7"/>
                    <a:pt x="4682" y="6"/>
                  </a:cubicBezTo>
                  <a:cubicBezTo>
                    <a:pt x="4624" y="7"/>
                    <a:pt x="4564" y="8"/>
                    <a:pt x="4541" y="10"/>
                  </a:cubicBezTo>
                  <a:cubicBezTo>
                    <a:pt x="4558" y="12"/>
                    <a:pt x="4571" y="9"/>
                    <a:pt x="4591" y="10"/>
                  </a:cubicBezTo>
                  <a:cubicBezTo>
                    <a:pt x="4562" y="12"/>
                    <a:pt x="4525" y="11"/>
                    <a:pt x="4477" y="11"/>
                  </a:cubicBezTo>
                  <a:lnTo>
                    <a:pt x="4461" y="10"/>
                  </a:lnTo>
                  <a:lnTo>
                    <a:pt x="4412" y="11"/>
                  </a:lnTo>
                  <a:cubicBezTo>
                    <a:pt x="4432" y="10"/>
                    <a:pt x="4420" y="8"/>
                    <a:pt x="4471" y="8"/>
                  </a:cubicBezTo>
                  <a:cubicBezTo>
                    <a:pt x="4465" y="6"/>
                    <a:pt x="4421" y="8"/>
                    <a:pt x="4389" y="8"/>
                  </a:cubicBezTo>
                  <a:lnTo>
                    <a:pt x="4373" y="10"/>
                  </a:lnTo>
                  <a:cubicBezTo>
                    <a:pt x="4380" y="9"/>
                    <a:pt x="4313" y="9"/>
                    <a:pt x="4360" y="7"/>
                  </a:cubicBezTo>
                  <a:lnTo>
                    <a:pt x="4438" y="5"/>
                  </a:lnTo>
                  <a:lnTo>
                    <a:pt x="4416" y="4"/>
                  </a:lnTo>
                  <a:lnTo>
                    <a:pt x="4481" y="4"/>
                  </a:lnTo>
                  <a:lnTo>
                    <a:pt x="4466" y="4"/>
                  </a:lnTo>
                  <a:cubicBezTo>
                    <a:pt x="4571" y="4"/>
                    <a:pt x="4497" y="8"/>
                    <a:pt x="4603" y="6"/>
                  </a:cubicBezTo>
                  <a:cubicBezTo>
                    <a:pt x="4636" y="4"/>
                    <a:pt x="4671" y="4"/>
                    <a:pt x="4736" y="4"/>
                  </a:cubicBezTo>
                  <a:cubicBezTo>
                    <a:pt x="4689" y="4"/>
                    <a:pt x="4731" y="5"/>
                    <a:pt x="4714" y="7"/>
                  </a:cubicBezTo>
                  <a:cubicBezTo>
                    <a:pt x="4761" y="8"/>
                    <a:pt x="4777" y="6"/>
                    <a:pt x="4802" y="4"/>
                  </a:cubicBezTo>
                  <a:cubicBezTo>
                    <a:pt x="4814" y="6"/>
                    <a:pt x="4823" y="7"/>
                    <a:pt x="4780" y="7"/>
                  </a:cubicBezTo>
                  <a:cubicBezTo>
                    <a:pt x="4775" y="10"/>
                    <a:pt x="4837" y="6"/>
                    <a:pt x="4840" y="9"/>
                  </a:cubicBezTo>
                  <a:cubicBezTo>
                    <a:pt x="4982" y="9"/>
                    <a:pt x="4954" y="0"/>
                    <a:pt x="5119" y="4"/>
                  </a:cubicBezTo>
                  <a:lnTo>
                    <a:pt x="5113" y="4"/>
                  </a:lnTo>
                  <a:cubicBezTo>
                    <a:pt x="5218" y="4"/>
                    <a:pt x="5279" y="4"/>
                    <a:pt x="5376" y="4"/>
                  </a:cubicBezTo>
                  <a:lnTo>
                    <a:pt x="5452" y="6"/>
                  </a:lnTo>
                  <a:cubicBezTo>
                    <a:pt x="5435" y="6"/>
                    <a:pt x="5389" y="9"/>
                    <a:pt x="5411" y="10"/>
                  </a:cubicBezTo>
                  <a:cubicBezTo>
                    <a:pt x="5373" y="7"/>
                    <a:pt x="5334" y="8"/>
                    <a:pt x="5294" y="7"/>
                  </a:cubicBezTo>
                  <a:cubicBezTo>
                    <a:pt x="5290" y="7"/>
                    <a:pt x="5306" y="8"/>
                    <a:pt x="5313" y="9"/>
                  </a:cubicBezTo>
                  <a:cubicBezTo>
                    <a:pt x="5289" y="9"/>
                    <a:pt x="5277" y="7"/>
                    <a:pt x="5245" y="8"/>
                  </a:cubicBezTo>
                  <a:cubicBezTo>
                    <a:pt x="5246" y="8"/>
                    <a:pt x="5281" y="9"/>
                    <a:pt x="5255" y="9"/>
                  </a:cubicBezTo>
                  <a:lnTo>
                    <a:pt x="5211" y="8"/>
                  </a:lnTo>
                  <a:cubicBezTo>
                    <a:pt x="5153" y="9"/>
                    <a:pt x="5183" y="12"/>
                    <a:pt x="5114" y="11"/>
                  </a:cubicBezTo>
                  <a:cubicBezTo>
                    <a:pt x="5127" y="10"/>
                    <a:pt x="5153" y="7"/>
                    <a:pt x="5180" y="7"/>
                  </a:cubicBezTo>
                  <a:cubicBezTo>
                    <a:pt x="5148" y="6"/>
                    <a:pt x="5221" y="6"/>
                    <a:pt x="5193" y="5"/>
                  </a:cubicBezTo>
                  <a:cubicBezTo>
                    <a:pt x="5148" y="7"/>
                    <a:pt x="5126" y="5"/>
                    <a:pt x="5066" y="7"/>
                  </a:cubicBezTo>
                  <a:cubicBezTo>
                    <a:pt x="5073" y="7"/>
                    <a:pt x="5075" y="6"/>
                    <a:pt x="5090" y="6"/>
                  </a:cubicBezTo>
                  <a:lnTo>
                    <a:pt x="5003" y="5"/>
                  </a:lnTo>
                  <a:cubicBezTo>
                    <a:pt x="5024" y="6"/>
                    <a:pt x="4931" y="7"/>
                    <a:pt x="4939" y="9"/>
                  </a:cubicBezTo>
                  <a:cubicBezTo>
                    <a:pt x="5032" y="10"/>
                    <a:pt x="5005" y="8"/>
                    <a:pt x="5110" y="9"/>
                  </a:cubicBezTo>
                  <a:cubicBezTo>
                    <a:pt x="5080" y="10"/>
                    <a:pt x="5042" y="12"/>
                    <a:pt x="5024" y="14"/>
                  </a:cubicBezTo>
                  <a:cubicBezTo>
                    <a:pt x="5023" y="14"/>
                    <a:pt x="5021" y="14"/>
                    <a:pt x="5018" y="14"/>
                  </a:cubicBezTo>
                  <a:cubicBezTo>
                    <a:pt x="5002" y="16"/>
                    <a:pt x="5018" y="17"/>
                    <a:pt x="5018" y="21"/>
                  </a:cubicBezTo>
                  <a:cubicBezTo>
                    <a:pt x="5066" y="18"/>
                    <a:pt x="5098" y="20"/>
                    <a:pt x="5155" y="19"/>
                  </a:cubicBezTo>
                  <a:cubicBezTo>
                    <a:pt x="5166" y="16"/>
                    <a:pt x="5122" y="16"/>
                    <a:pt x="5094" y="16"/>
                  </a:cubicBezTo>
                  <a:lnTo>
                    <a:pt x="5144" y="15"/>
                  </a:lnTo>
                  <a:lnTo>
                    <a:pt x="5134" y="16"/>
                  </a:lnTo>
                  <a:lnTo>
                    <a:pt x="5261" y="17"/>
                  </a:lnTo>
                  <a:cubicBezTo>
                    <a:pt x="5237" y="17"/>
                    <a:pt x="5229" y="18"/>
                    <a:pt x="5216" y="19"/>
                  </a:cubicBezTo>
                  <a:cubicBezTo>
                    <a:pt x="5233" y="19"/>
                    <a:pt x="5249" y="19"/>
                    <a:pt x="5266" y="20"/>
                  </a:cubicBezTo>
                  <a:cubicBezTo>
                    <a:pt x="5262" y="18"/>
                    <a:pt x="5265" y="17"/>
                    <a:pt x="5281" y="17"/>
                  </a:cubicBezTo>
                  <a:cubicBezTo>
                    <a:pt x="5362" y="17"/>
                    <a:pt x="5408" y="19"/>
                    <a:pt x="5438" y="21"/>
                  </a:cubicBezTo>
                  <a:lnTo>
                    <a:pt x="5447" y="21"/>
                  </a:lnTo>
                  <a:cubicBezTo>
                    <a:pt x="5434" y="19"/>
                    <a:pt x="5505" y="17"/>
                    <a:pt x="5531" y="15"/>
                  </a:cubicBezTo>
                  <a:cubicBezTo>
                    <a:pt x="5530" y="17"/>
                    <a:pt x="5573" y="16"/>
                    <a:pt x="5596" y="17"/>
                  </a:cubicBezTo>
                  <a:cubicBezTo>
                    <a:pt x="5609" y="15"/>
                    <a:pt x="5592" y="12"/>
                    <a:pt x="5564" y="10"/>
                  </a:cubicBezTo>
                  <a:cubicBezTo>
                    <a:pt x="5508" y="12"/>
                    <a:pt x="5533" y="12"/>
                    <a:pt x="5507" y="15"/>
                  </a:cubicBezTo>
                  <a:lnTo>
                    <a:pt x="5418" y="17"/>
                  </a:lnTo>
                  <a:lnTo>
                    <a:pt x="5438" y="15"/>
                  </a:lnTo>
                  <a:cubicBezTo>
                    <a:pt x="5394" y="15"/>
                    <a:pt x="5351" y="17"/>
                    <a:pt x="5354" y="15"/>
                  </a:cubicBezTo>
                  <a:cubicBezTo>
                    <a:pt x="5378" y="13"/>
                    <a:pt x="5416" y="14"/>
                    <a:pt x="5439" y="12"/>
                  </a:cubicBezTo>
                  <a:lnTo>
                    <a:pt x="5410" y="11"/>
                  </a:lnTo>
                  <a:cubicBezTo>
                    <a:pt x="5462" y="9"/>
                    <a:pt x="5437" y="14"/>
                    <a:pt x="5499" y="12"/>
                  </a:cubicBezTo>
                  <a:cubicBezTo>
                    <a:pt x="5476" y="10"/>
                    <a:pt x="5505" y="12"/>
                    <a:pt x="5532" y="10"/>
                  </a:cubicBezTo>
                  <a:cubicBezTo>
                    <a:pt x="5510" y="9"/>
                    <a:pt x="5422" y="11"/>
                    <a:pt x="5440" y="7"/>
                  </a:cubicBezTo>
                  <a:cubicBezTo>
                    <a:pt x="5473" y="6"/>
                    <a:pt x="5550" y="12"/>
                    <a:pt x="5593" y="8"/>
                  </a:cubicBezTo>
                  <a:lnTo>
                    <a:pt x="5590" y="8"/>
                  </a:lnTo>
                  <a:cubicBezTo>
                    <a:pt x="5654" y="9"/>
                    <a:pt x="5676" y="7"/>
                    <a:pt x="5700" y="5"/>
                  </a:cubicBezTo>
                  <a:cubicBezTo>
                    <a:pt x="5727" y="7"/>
                    <a:pt x="5764" y="5"/>
                    <a:pt x="5793" y="5"/>
                  </a:cubicBezTo>
                  <a:lnTo>
                    <a:pt x="5793" y="6"/>
                  </a:lnTo>
                  <a:lnTo>
                    <a:pt x="5834" y="5"/>
                  </a:lnTo>
                  <a:cubicBezTo>
                    <a:pt x="5814" y="7"/>
                    <a:pt x="5786" y="5"/>
                    <a:pt x="5750" y="6"/>
                  </a:cubicBezTo>
                  <a:lnTo>
                    <a:pt x="5755" y="8"/>
                  </a:lnTo>
                  <a:cubicBezTo>
                    <a:pt x="5714" y="5"/>
                    <a:pt x="5686" y="9"/>
                    <a:pt x="5655" y="10"/>
                  </a:cubicBezTo>
                  <a:cubicBezTo>
                    <a:pt x="5701" y="9"/>
                    <a:pt x="5785" y="11"/>
                    <a:pt x="5796" y="7"/>
                  </a:cubicBezTo>
                  <a:lnTo>
                    <a:pt x="5824" y="9"/>
                  </a:lnTo>
                  <a:lnTo>
                    <a:pt x="5838" y="8"/>
                  </a:lnTo>
                  <a:cubicBezTo>
                    <a:pt x="5859" y="10"/>
                    <a:pt x="5838" y="12"/>
                    <a:pt x="5796" y="13"/>
                  </a:cubicBezTo>
                  <a:cubicBezTo>
                    <a:pt x="5789" y="12"/>
                    <a:pt x="5786" y="12"/>
                    <a:pt x="5788" y="11"/>
                  </a:cubicBezTo>
                  <a:cubicBezTo>
                    <a:pt x="5769" y="12"/>
                    <a:pt x="5751" y="14"/>
                    <a:pt x="5705" y="13"/>
                  </a:cubicBezTo>
                  <a:lnTo>
                    <a:pt x="5730" y="12"/>
                  </a:lnTo>
                  <a:cubicBezTo>
                    <a:pt x="5672" y="12"/>
                    <a:pt x="5619" y="13"/>
                    <a:pt x="5600" y="15"/>
                  </a:cubicBezTo>
                  <a:cubicBezTo>
                    <a:pt x="5683" y="16"/>
                    <a:pt x="5765" y="16"/>
                    <a:pt x="5843" y="16"/>
                  </a:cubicBezTo>
                  <a:cubicBezTo>
                    <a:pt x="5866" y="11"/>
                    <a:pt x="5893" y="9"/>
                    <a:pt x="5905" y="5"/>
                  </a:cubicBezTo>
                  <a:cubicBezTo>
                    <a:pt x="5957" y="4"/>
                    <a:pt x="6029" y="4"/>
                    <a:pt x="6074" y="5"/>
                  </a:cubicBezTo>
                  <a:lnTo>
                    <a:pt x="6070" y="6"/>
                  </a:lnTo>
                  <a:cubicBezTo>
                    <a:pt x="6092" y="6"/>
                    <a:pt x="6113" y="6"/>
                    <a:pt x="6130" y="6"/>
                  </a:cubicBezTo>
                  <a:cubicBezTo>
                    <a:pt x="6153" y="7"/>
                    <a:pt x="6114" y="8"/>
                    <a:pt x="6130" y="8"/>
                  </a:cubicBezTo>
                  <a:lnTo>
                    <a:pt x="6205" y="7"/>
                  </a:lnTo>
                  <a:cubicBezTo>
                    <a:pt x="6201" y="9"/>
                    <a:pt x="6137" y="9"/>
                    <a:pt x="6107" y="9"/>
                  </a:cubicBezTo>
                  <a:cubicBezTo>
                    <a:pt x="6113" y="9"/>
                    <a:pt x="6124" y="8"/>
                    <a:pt x="6121" y="8"/>
                  </a:cubicBezTo>
                  <a:cubicBezTo>
                    <a:pt x="6086" y="7"/>
                    <a:pt x="6021" y="11"/>
                    <a:pt x="6006" y="8"/>
                  </a:cubicBezTo>
                  <a:cubicBezTo>
                    <a:pt x="5989" y="8"/>
                    <a:pt x="6040" y="6"/>
                    <a:pt x="5983" y="6"/>
                  </a:cubicBezTo>
                  <a:cubicBezTo>
                    <a:pt x="5944" y="5"/>
                    <a:pt x="5931" y="7"/>
                    <a:pt x="5927" y="8"/>
                  </a:cubicBezTo>
                  <a:cubicBezTo>
                    <a:pt x="5927" y="9"/>
                    <a:pt x="5988" y="9"/>
                    <a:pt x="5967" y="11"/>
                  </a:cubicBezTo>
                  <a:cubicBezTo>
                    <a:pt x="5997" y="11"/>
                    <a:pt x="6009" y="9"/>
                    <a:pt x="6047" y="10"/>
                  </a:cubicBezTo>
                  <a:cubicBezTo>
                    <a:pt x="6017" y="10"/>
                    <a:pt x="5977" y="12"/>
                    <a:pt x="5961" y="11"/>
                  </a:cubicBezTo>
                  <a:cubicBezTo>
                    <a:pt x="5902" y="13"/>
                    <a:pt x="5911" y="18"/>
                    <a:pt x="5938" y="18"/>
                  </a:cubicBezTo>
                  <a:cubicBezTo>
                    <a:pt x="5932" y="16"/>
                    <a:pt x="6046" y="16"/>
                    <a:pt x="5969" y="14"/>
                  </a:cubicBezTo>
                  <a:cubicBezTo>
                    <a:pt x="6003" y="12"/>
                    <a:pt x="6067" y="12"/>
                    <a:pt x="6112" y="11"/>
                  </a:cubicBezTo>
                  <a:lnTo>
                    <a:pt x="6110" y="11"/>
                  </a:lnTo>
                  <a:lnTo>
                    <a:pt x="6166" y="11"/>
                  </a:lnTo>
                  <a:cubicBezTo>
                    <a:pt x="6158" y="11"/>
                    <a:pt x="6141" y="12"/>
                    <a:pt x="6141" y="13"/>
                  </a:cubicBezTo>
                  <a:lnTo>
                    <a:pt x="6218" y="10"/>
                  </a:lnTo>
                  <a:cubicBezTo>
                    <a:pt x="6175" y="12"/>
                    <a:pt x="6246" y="11"/>
                    <a:pt x="6266" y="12"/>
                  </a:cubicBezTo>
                  <a:cubicBezTo>
                    <a:pt x="6274" y="11"/>
                    <a:pt x="6304" y="10"/>
                    <a:pt x="6275" y="9"/>
                  </a:cubicBezTo>
                  <a:cubicBezTo>
                    <a:pt x="6242" y="7"/>
                    <a:pt x="6256" y="9"/>
                    <a:pt x="6226" y="10"/>
                  </a:cubicBezTo>
                  <a:lnTo>
                    <a:pt x="6269" y="7"/>
                  </a:lnTo>
                  <a:lnTo>
                    <a:pt x="6272" y="7"/>
                  </a:lnTo>
                  <a:lnTo>
                    <a:pt x="6298" y="5"/>
                  </a:lnTo>
                  <a:cubicBezTo>
                    <a:pt x="6355" y="5"/>
                    <a:pt x="6272" y="10"/>
                    <a:pt x="6346" y="8"/>
                  </a:cubicBezTo>
                  <a:lnTo>
                    <a:pt x="6337" y="5"/>
                  </a:lnTo>
                  <a:cubicBezTo>
                    <a:pt x="6422" y="6"/>
                    <a:pt x="6532" y="9"/>
                    <a:pt x="6592" y="8"/>
                  </a:cubicBezTo>
                  <a:cubicBezTo>
                    <a:pt x="6575" y="9"/>
                    <a:pt x="6568" y="12"/>
                    <a:pt x="6591" y="14"/>
                  </a:cubicBezTo>
                  <a:cubicBezTo>
                    <a:pt x="6565" y="13"/>
                    <a:pt x="6513" y="13"/>
                    <a:pt x="6475" y="13"/>
                  </a:cubicBezTo>
                  <a:cubicBezTo>
                    <a:pt x="6468" y="13"/>
                    <a:pt x="6522" y="10"/>
                    <a:pt x="6563" y="11"/>
                  </a:cubicBezTo>
                  <a:cubicBezTo>
                    <a:pt x="6543" y="6"/>
                    <a:pt x="6461" y="13"/>
                    <a:pt x="6456" y="9"/>
                  </a:cubicBezTo>
                  <a:cubicBezTo>
                    <a:pt x="6352" y="7"/>
                    <a:pt x="6379" y="13"/>
                    <a:pt x="6291" y="10"/>
                  </a:cubicBezTo>
                  <a:cubicBezTo>
                    <a:pt x="6290" y="12"/>
                    <a:pt x="6266" y="11"/>
                    <a:pt x="6261" y="13"/>
                  </a:cubicBezTo>
                  <a:cubicBezTo>
                    <a:pt x="6287" y="17"/>
                    <a:pt x="6379" y="13"/>
                    <a:pt x="6436" y="14"/>
                  </a:cubicBezTo>
                  <a:cubicBezTo>
                    <a:pt x="6430" y="15"/>
                    <a:pt x="6419" y="15"/>
                    <a:pt x="6417" y="15"/>
                  </a:cubicBezTo>
                  <a:cubicBezTo>
                    <a:pt x="6457" y="16"/>
                    <a:pt x="6474" y="15"/>
                    <a:pt x="6503" y="15"/>
                  </a:cubicBezTo>
                  <a:lnTo>
                    <a:pt x="6499" y="14"/>
                  </a:lnTo>
                  <a:cubicBezTo>
                    <a:pt x="6549" y="12"/>
                    <a:pt x="6530" y="16"/>
                    <a:pt x="6559" y="17"/>
                  </a:cubicBezTo>
                  <a:cubicBezTo>
                    <a:pt x="6570" y="17"/>
                    <a:pt x="6611" y="17"/>
                    <a:pt x="6604" y="16"/>
                  </a:cubicBezTo>
                  <a:lnTo>
                    <a:pt x="6657" y="18"/>
                  </a:lnTo>
                  <a:lnTo>
                    <a:pt x="6655" y="16"/>
                  </a:lnTo>
                  <a:cubicBezTo>
                    <a:pt x="6685" y="15"/>
                    <a:pt x="6691" y="17"/>
                    <a:pt x="6718" y="16"/>
                  </a:cubicBezTo>
                  <a:lnTo>
                    <a:pt x="6719" y="14"/>
                  </a:lnTo>
                  <a:lnTo>
                    <a:pt x="6645" y="13"/>
                  </a:lnTo>
                  <a:cubicBezTo>
                    <a:pt x="6683" y="12"/>
                    <a:pt x="6656" y="11"/>
                    <a:pt x="6697" y="10"/>
                  </a:cubicBezTo>
                  <a:cubicBezTo>
                    <a:pt x="6651" y="13"/>
                    <a:pt x="6730" y="12"/>
                    <a:pt x="6734" y="13"/>
                  </a:cubicBezTo>
                  <a:lnTo>
                    <a:pt x="6765" y="12"/>
                  </a:lnTo>
                  <a:lnTo>
                    <a:pt x="6757" y="13"/>
                  </a:lnTo>
                  <a:cubicBezTo>
                    <a:pt x="6781" y="14"/>
                    <a:pt x="6785" y="12"/>
                    <a:pt x="6813" y="12"/>
                  </a:cubicBezTo>
                  <a:cubicBezTo>
                    <a:pt x="6780" y="11"/>
                    <a:pt x="6759" y="10"/>
                    <a:pt x="6717" y="11"/>
                  </a:cubicBezTo>
                  <a:cubicBezTo>
                    <a:pt x="6747" y="10"/>
                    <a:pt x="6808" y="9"/>
                    <a:pt x="6822" y="9"/>
                  </a:cubicBezTo>
                  <a:cubicBezTo>
                    <a:pt x="6854" y="8"/>
                    <a:pt x="6877" y="10"/>
                    <a:pt x="6907" y="10"/>
                  </a:cubicBezTo>
                  <a:cubicBezTo>
                    <a:pt x="6849" y="11"/>
                    <a:pt x="6927" y="16"/>
                    <a:pt x="6812" y="15"/>
                  </a:cubicBezTo>
                  <a:cubicBezTo>
                    <a:pt x="6814" y="14"/>
                    <a:pt x="6823" y="14"/>
                    <a:pt x="6827" y="15"/>
                  </a:cubicBezTo>
                  <a:cubicBezTo>
                    <a:pt x="6811" y="12"/>
                    <a:pt x="6758" y="15"/>
                    <a:pt x="6733" y="16"/>
                  </a:cubicBezTo>
                  <a:cubicBezTo>
                    <a:pt x="6739" y="17"/>
                    <a:pt x="6713" y="18"/>
                    <a:pt x="6757" y="18"/>
                  </a:cubicBezTo>
                  <a:cubicBezTo>
                    <a:pt x="6743" y="17"/>
                    <a:pt x="6795" y="15"/>
                    <a:pt x="6837" y="16"/>
                  </a:cubicBezTo>
                  <a:lnTo>
                    <a:pt x="6829" y="20"/>
                  </a:lnTo>
                  <a:lnTo>
                    <a:pt x="6891" y="20"/>
                  </a:lnTo>
                  <a:lnTo>
                    <a:pt x="6885" y="20"/>
                  </a:lnTo>
                  <a:cubicBezTo>
                    <a:pt x="6908" y="23"/>
                    <a:pt x="6950" y="20"/>
                    <a:pt x="6992" y="21"/>
                  </a:cubicBezTo>
                  <a:cubicBezTo>
                    <a:pt x="7023" y="20"/>
                    <a:pt x="7140" y="22"/>
                    <a:pt x="7089" y="18"/>
                  </a:cubicBezTo>
                  <a:cubicBezTo>
                    <a:pt x="7127" y="20"/>
                    <a:pt x="7160" y="18"/>
                    <a:pt x="7202" y="17"/>
                  </a:cubicBezTo>
                  <a:lnTo>
                    <a:pt x="7150" y="16"/>
                  </a:lnTo>
                  <a:cubicBezTo>
                    <a:pt x="7211" y="14"/>
                    <a:pt x="7194" y="15"/>
                    <a:pt x="7242" y="11"/>
                  </a:cubicBezTo>
                  <a:cubicBezTo>
                    <a:pt x="7247" y="12"/>
                    <a:pt x="7258" y="13"/>
                    <a:pt x="7248" y="14"/>
                  </a:cubicBezTo>
                  <a:cubicBezTo>
                    <a:pt x="7330" y="14"/>
                    <a:pt x="7447" y="16"/>
                    <a:pt x="7495" y="13"/>
                  </a:cubicBezTo>
                  <a:cubicBezTo>
                    <a:pt x="7552" y="14"/>
                    <a:pt x="7561" y="18"/>
                    <a:pt x="7642" y="16"/>
                  </a:cubicBezTo>
                  <a:cubicBezTo>
                    <a:pt x="7659" y="16"/>
                    <a:pt x="7629" y="13"/>
                    <a:pt x="7682" y="14"/>
                  </a:cubicBezTo>
                  <a:cubicBezTo>
                    <a:pt x="7686" y="15"/>
                    <a:pt x="7631" y="17"/>
                    <a:pt x="7690" y="17"/>
                  </a:cubicBezTo>
                  <a:cubicBezTo>
                    <a:pt x="7733" y="14"/>
                    <a:pt x="7790" y="19"/>
                    <a:pt x="7845" y="17"/>
                  </a:cubicBezTo>
                  <a:cubicBezTo>
                    <a:pt x="7875" y="18"/>
                    <a:pt x="7925" y="18"/>
                    <a:pt x="7915" y="20"/>
                  </a:cubicBezTo>
                  <a:cubicBezTo>
                    <a:pt x="7868" y="19"/>
                    <a:pt x="7803" y="19"/>
                    <a:pt x="7793" y="20"/>
                  </a:cubicBezTo>
                  <a:cubicBezTo>
                    <a:pt x="7799" y="19"/>
                    <a:pt x="7760" y="19"/>
                    <a:pt x="7794" y="18"/>
                  </a:cubicBezTo>
                  <a:cubicBezTo>
                    <a:pt x="7724" y="16"/>
                    <a:pt x="7749" y="19"/>
                    <a:pt x="7686" y="17"/>
                  </a:cubicBezTo>
                  <a:cubicBezTo>
                    <a:pt x="7682" y="18"/>
                    <a:pt x="7719" y="20"/>
                    <a:pt x="7732" y="19"/>
                  </a:cubicBezTo>
                  <a:cubicBezTo>
                    <a:pt x="7732" y="22"/>
                    <a:pt x="7608" y="20"/>
                    <a:pt x="7664" y="24"/>
                  </a:cubicBezTo>
                  <a:cubicBezTo>
                    <a:pt x="7731" y="24"/>
                    <a:pt x="7751" y="18"/>
                    <a:pt x="7809" y="22"/>
                  </a:cubicBezTo>
                  <a:cubicBezTo>
                    <a:pt x="7786" y="23"/>
                    <a:pt x="7749" y="22"/>
                    <a:pt x="7720" y="24"/>
                  </a:cubicBezTo>
                  <a:lnTo>
                    <a:pt x="7767" y="26"/>
                  </a:lnTo>
                  <a:lnTo>
                    <a:pt x="7802" y="24"/>
                  </a:lnTo>
                  <a:lnTo>
                    <a:pt x="7800" y="24"/>
                  </a:lnTo>
                  <a:cubicBezTo>
                    <a:pt x="7884" y="27"/>
                    <a:pt x="7878" y="22"/>
                    <a:pt x="7953" y="21"/>
                  </a:cubicBezTo>
                  <a:cubicBezTo>
                    <a:pt x="7910" y="19"/>
                    <a:pt x="7963" y="16"/>
                    <a:pt x="7930" y="15"/>
                  </a:cubicBezTo>
                  <a:cubicBezTo>
                    <a:pt x="7981" y="15"/>
                    <a:pt x="8018" y="15"/>
                    <a:pt x="8018" y="18"/>
                  </a:cubicBezTo>
                  <a:cubicBezTo>
                    <a:pt x="7924" y="20"/>
                    <a:pt x="8013" y="21"/>
                    <a:pt x="7926" y="23"/>
                  </a:cubicBezTo>
                  <a:cubicBezTo>
                    <a:pt x="7940" y="24"/>
                    <a:pt x="7905" y="27"/>
                    <a:pt x="7957" y="28"/>
                  </a:cubicBezTo>
                  <a:cubicBezTo>
                    <a:pt x="8015" y="26"/>
                    <a:pt x="7939" y="25"/>
                    <a:pt x="7998" y="25"/>
                  </a:cubicBezTo>
                  <a:cubicBezTo>
                    <a:pt x="8001" y="25"/>
                    <a:pt x="8005" y="25"/>
                    <a:pt x="8003" y="26"/>
                  </a:cubicBezTo>
                  <a:cubicBezTo>
                    <a:pt x="8029" y="24"/>
                    <a:pt x="8034" y="26"/>
                    <a:pt x="8066" y="25"/>
                  </a:cubicBezTo>
                  <a:lnTo>
                    <a:pt x="8059" y="25"/>
                  </a:lnTo>
                  <a:cubicBezTo>
                    <a:pt x="8099" y="27"/>
                    <a:pt x="8103" y="24"/>
                    <a:pt x="8137" y="26"/>
                  </a:cubicBezTo>
                  <a:cubicBezTo>
                    <a:pt x="8123" y="24"/>
                    <a:pt x="8160" y="24"/>
                    <a:pt x="8182" y="23"/>
                  </a:cubicBezTo>
                  <a:cubicBezTo>
                    <a:pt x="8147" y="22"/>
                    <a:pt x="8128" y="19"/>
                    <a:pt x="8059" y="19"/>
                  </a:cubicBezTo>
                  <a:cubicBezTo>
                    <a:pt x="8050" y="20"/>
                    <a:pt x="8055" y="21"/>
                    <a:pt x="8027" y="22"/>
                  </a:cubicBezTo>
                  <a:lnTo>
                    <a:pt x="8072" y="22"/>
                  </a:lnTo>
                  <a:lnTo>
                    <a:pt x="8046" y="23"/>
                  </a:lnTo>
                  <a:lnTo>
                    <a:pt x="8003" y="22"/>
                  </a:lnTo>
                  <a:cubicBezTo>
                    <a:pt x="8058" y="21"/>
                    <a:pt x="8033" y="19"/>
                    <a:pt x="8056" y="17"/>
                  </a:cubicBezTo>
                  <a:cubicBezTo>
                    <a:pt x="8106" y="18"/>
                    <a:pt x="8097" y="17"/>
                    <a:pt x="8128" y="18"/>
                  </a:cubicBezTo>
                  <a:cubicBezTo>
                    <a:pt x="8125" y="20"/>
                    <a:pt x="8225" y="23"/>
                    <a:pt x="8282" y="24"/>
                  </a:cubicBezTo>
                  <a:lnTo>
                    <a:pt x="8255" y="24"/>
                  </a:lnTo>
                  <a:cubicBezTo>
                    <a:pt x="8214" y="25"/>
                    <a:pt x="8284" y="26"/>
                    <a:pt x="8286" y="27"/>
                  </a:cubicBezTo>
                  <a:lnTo>
                    <a:pt x="8316" y="26"/>
                  </a:lnTo>
                  <a:cubicBezTo>
                    <a:pt x="8310" y="26"/>
                    <a:pt x="8302" y="27"/>
                    <a:pt x="8315" y="27"/>
                  </a:cubicBezTo>
                  <a:cubicBezTo>
                    <a:pt x="8357" y="27"/>
                    <a:pt x="8354" y="25"/>
                    <a:pt x="8395" y="24"/>
                  </a:cubicBezTo>
                  <a:cubicBezTo>
                    <a:pt x="8398" y="26"/>
                    <a:pt x="8364" y="27"/>
                    <a:pt x="8389" y="28"/>
                  </a:cubicBezTo>
                  <a:cubicBezTo>
                    <a:pt x="8398" y="30"/>
                    <a:pt x="8426" y="33"/>
                    <a:pt x="8481" y="32"/>
                  </a:cubicBezTo>
                  <a:cubicBezTo>
                    <a:pt x="8485" y="31"/>
                    <a:pt x="8499" y="31"/>
                    <a:pt x="8515" y="31"/>
                  </a:cubicBezTo>
                  <a:lnTo>
                    <a:pt x="8509" y="31"/>
                  </a:lnTo>
                  <a:lnTo>
                    <a:pt x="8545" y="33"/>
                  </a:lnTo>
                  <a:cubicBezTo>
                    <a:pt x="8514" y="35"/>
                    <a:pt x="8483" y="32"/>
                    <a:pt x="8452" y="34"/>
                  </a:cubicBezTo>
                  <a:lnTo>
                    <a:pt x="8449" y="36"/>
                  </a:lnTo>
                  <a:cubicBezTo>
                    <a:pt x="8425" y="36"/>
                    <a:pt x="8392" y="36"/>
                    <a:pt x="8377" y="37"/>
                  </a:cubicBezTo>
                  <a:cubicBezTo>
                    <a:pt x="8414" y="38"/>
                    <a:pt x="8422" y="37"/>
                    <a:pt x="8463" y="37"/>
                  </a:cubicBezTo>
                  <a:cubicBezTo>
                    <a:pt x="8469" y="39"/>
                    <a:pt x="8440" y="39"/>
                    <a:pt x="8435" y="39"/>
                  </a:cubicBezTo>
                  <a:lnTo>
                    <a:pt x="8441" y="38"/>
                  </a:lnTo>
                  <a:cubicBezTo>
                    <a:pt x="8392" y="36"/>
                    <a:pt x="8368" y="40"/>
                    <a:pt x="8307" y="39"/>
                  </a:cubicBezTo>
                  <a:cubicBezTo>
                    <a:pt x="8297" y="39"/>
                    <a:pt x="8303" y="39"/>
                    <a:pt x="8305" y="38"/>
                  </a:cubicBezTo>
                  <a:cubicBezTo>
                    <a:pt x="8256" y="40"/>
                    <a:pt x="8207" y="37"/>
                    <a:pt x="8159" y="39"/>
                  </a:cubicBezTo>
                  <a:lnTo>
                    <a:pt x="8175" y="38"/>
                  </a:lnTo>
                  <a:lnTo>
                    <a:pt x="8013" y="42"/>
                  </a:lnTo>
                  <a:lnTo>
                    <a:pt x="8013" y="43"/>
                  </a:lnTo>
                  <a:cubicBezTo>
                    <a:pt x="8020" y="44"/>
                    <a:pt x="7996" y="44"/>
                    <a:pt x="7983" y="43"/>
                  </a:cubicBezTo>
                  <a:lnTo>
                    <a:pt x="7983" y="43"/>
                  </a:lnTo>
                  <a:lnTo>
                    <a:pt x="7895" y="45"/>
                  </a:lnTo>
                  <a:cubicBezTo>
                    <a:pt x="7903" y="46"/>
                    <a:pt x="7913" y="46"/>
                    <a:pt x="7925" y="47"/>
                  </a:cubicBezTo>
                  <a:cubicBezTo>
                    <a:pt x="7935" y="46"/>
                    <a:pt x="7994" y="47"/>
                    <a:pt x="7986" y="45"/>
                  </a:cubicBezTo>
                  <a:cubicBezTo>
                    <a:pt x="8013" y="46"/>
                    <a:pt x="8057" y="44"/>
                    <a:pt x="8077" y="45"/>
                  </a:cubicBezTo>
                  <a:cubicBezTo>
                    <a:pt x="8041" y="44"/>
                    <a:pt x="8102" y="43"/>
                    <a:pt x="8109" y="42"/>
                  </a:cubicBezTo>
                  <a:cubicBezTo>
                    <a:pt x="8121" y="44"/>
                    <a:pt x="8163" y="42"/>
                    <a:pt x="8158" y="44"/>
                  </a:cubicBezTo>
                  <a:cubicBezTo>
                    <a:pt x="8165" y="45"/>
                    <a:pt x="8140" y="43"/>
                    <a:pt x="8125" y="44"/>
                  </a:cubicBezTo>
                  <a:cubicBezTo>
                    <a:pt x="8086" y="46"/>
                    <a:pt x="8194" y="46"/>
                    <a:pt x="8147" y="47"/>
                  </a:cubicBezTo>
                  <a:cubicBezTo>
                    <a:pt x="8207" y="46"/>
                    <a:pt x="8287" y="47"/>
                    <a:pt x="8349" y="46"/>
                  </a:cubicBezTo>
                  <a:lnTo>
                    <a:pt x="8314" y="45"/>
                  </a:lnTo>
                  <a:cubicBezTo>
                    <a:pt x="8342" y="46"/>
                    <a:pt x="8408" y="46"/>
                    <a:pt x="8413" y="47"/>
                  </a:cubicBezTo>
                  <a:lnTo>
                    <a:pt x="8342" y="47"/>
                  </a:lnTo>
                  <a:cubicBezTo>
                    <a:pt x="8340" y="49"/>
                    <a:pt x="8405" y="47"/>
                    <a:pt x="8408" y="48"/>
                  </a:cubicBezTo>
                  <a:lnTo>
                    <a:pt x="8484" y="45"/>
                  </a:lnTo>
                  <a:lnTo>
                    <a:pt x="8451" y="45"/>
                  </a:lnTo>
                  <a:cubicBezTo>
                    <a:pt x="8472" y="44"/>
                    <a:pt x="8542" y="46"/>
                    <a:pt x="8594" y="47"/>
                  </a:cubicBezTo>
                  <a:cubicBezTo>
                    <a:pt x="8564" y="49"/>
                    <a:pt x="8516" y="46"/>
                    <a:pt x="8461" y="47"/>
                  </a:cubicBezTo>
                  <a:cubicBezTo>
                    <a:pt x="8421" y="48"/>
                    <a:pt x="8485" y="50"/>
                    <a:pt x="8448" y="50"/>
                  </a:cubicBezTo>
                  <a:cubicBezTo>
                    <a:pt x="8458" y="51"/>
                    <a:pt x="8482" y="51"/>
                    <a:pt x="8494" y="50"/>
                  </a:cubicBezTo>
                  <a:lnTo>
                    <a:pt x="8509" y="51"/>
                  </a:lnTo>
                  <a:cubicBezTo>
                    <a:pt x="8475" y="53"/>
                    <a:pt x="8400" y="52"/>
                    <a:pt x="8350" y="54"/>
                  </a:cubicBezTo>
                  <a:cubicBezTo>
                    <a:pt x="8355" y="54"/>
                    <a:pt x="8359" y="54"/>
                    <a:pt x="8360" y="54"/>
                  </a:cubicBezTo>
                  <a:cubicBezTo>
                    <a:pt x="8321" y="52"/>
                    <a:pt x="8282" y="52"/>
                    <a:pt x="8245" y="52"/>
                  </a:cubicBezTo>
                  <a:cubicBezTo>
                    <a:pt x="8265" y="53"/>
                    <a:pt x="8273" y="53"/>
                    <a:pt x="8284" y="53"/>
                  </a:cubicBezTo>
                  <a:cubicBezTo>
                    <a:pt x="8285" y="53"/>
                    <a:pt x="8250" y="53"/>
                    <a:pt x="8236" y="54"/>
                  </a:cubicBezTo>
                  <a:cubicBezTo>
                    <a:pt x="8271" y="55"/>
                    <a:pt x="8243" y="56"/>
                    <a:pt x="8265" y="56"/>
                  </a:cubicBezTo>
                  <a:cubicBezTo>
                    <a:pt x="8242" y="57"/>
                    <a:pt x="8224" y="56"/>
                    <a:pt x="8196" y="56"/>
                  </a:cubicBezTo>
                  <a:cubicBezTo>
                    <a:pt x="8182" y="55"/>
                    <a:pt x="8208" y="55"/>
                    <a:pt x="8205" y="53"/>
                  </a:cubicBezTo>
                  <a:cubicBezTo>
                    <a:pt x="8177" y="54"/>
                    <a:pt x="8164" y="51"/>
                    <a:pt x="8122" y="52"/>
                  </a:cubicBezTo>
                  <a:cubicBezTo>
                    <a:pt x="8177" y="53"/>
                    <a:pt x="8107" y="55"/>
                    <a:pt x="8088" y="56"/>
                  </a:cubicBezTo>
                  <a:lnTo>
                    <a:pt x="8097" y="56"/>
                  </a:lnTo>
                  <a:cubicBezTo>
                    <a:pt x="8080" y="57"/>
                    <a:pt x="8065" y="57"/>
                    <a:pt x="8053" y="56"/>
                  </a:cubicBezTo>
                  <a:cubicBezTo>
                    <a:pt x="8075" y="55"/>
                    <a:pt x="8097" y="56"/>
                    <a:pt x="8091" y="54"/>
                  </a:cubicBezTo>
                  <a:cubicBezTo>
                    <a:pt x="8076" y="54"/>
                    <a:pt x="8061" y="54"/>
                    <a:pt x="8044" y="54"/>
                  </a:cubicBezTo>
                  <a:lnTo>
                    <a:pt x="8059" y="53"/>
                  </a:lnTo>
                  <a:lnTo>
                    <a:pt x="7985" y="53"/>
                  </a:lnTo>
                  <a:cubicBezTo>
                    <a:pt x="7973" y="55"/>
                    <a:pt x="7953" y="56"/>
                    <a:pt x="7943" y="58"/>
                  </a:cubicBezTo>
                  <a:cubicBezTo>
                    <a:pt x="7925" y="57"/>
                    <a:pt x="7900" y="58"/>
                    <a:pt x="7883" y="58"/>
                  </a:cubicBezTo>
                  <a:lnTo>
                    <a:pt x="7891" y="58"/>
                  </a:lnTo>
                  <a:cubicBezTo>
                    <a:pt x="7858" y="56"/>
                    <a:pt x="7785" y="57"/>
                    <a:pt x="7779" y="58"/>
                  </a:cubicBezTo>
                  <a:cubicBezTo>
                    <a:pt x="7755" y="57"/>
                    <a:pt x="7945" y="51"/>
                    <a:pt x="7779" y="52"/>
                  </a:cubicBezTo>
                  <a:cubicBezTo>
                    <a:pt x="7715" y="51"/>
                    <a:pt x="7739" y="55"/>
                    <a:pt x="7703" y="57"/>
                  </a:cubicBezTo>
                  <a:cubicBezTo>
                    <a:pt x="7703" y="57"/>
                    <a:pt x="7705" y="56"/>
                    <a:pt x="7702" y="56"/>
                  </a:cubicBezTo>
                  <a:cubicBezTo>
                    <a:pt x="7674" y="55"/>
                    <a:pt x="7671" y="57"/>
                    <a:pt x="7648" y="57"/>
                  </a:cubicBezTo>
                  <a:cubicBezTo>
                    <a:pt x="7665" y="58"/>
                    <a:pt x="7689" y="58"/>
                    <a:pt x="7697" y="58"/>
                  </a:cubicBezTo>
                  <a:cubicBezTo>
                    <a:pt x="7688" y="59"/>
                    <a:pt x="7639" y="57"/>
                    <a:pt x="7618" y="59"/>
                  </a:cubicBezTo>
                  <a:cubicBezTo>
                    <a:pt x="7646" y="56"/>
                    <a:pt x="7565" y="57"/>
                    <a:pt x="7586" y="56"/>
                  </a:cubicBezTo>
                  <a:cubicBezTo>
                    <a:pt x="7531" y="54"/>
                    <a:pt x="7472" y="56"/>
                    <a:pt x="7443" y="58"/>
                  </a:cubicBezTo>
                  <a:cubicBezTo>
                    <a:pt x="7406" y="55"/>
                    <a:pt x="7378" y="58"/>
                    <a:pt x="7317" y="56"/>
                  </a:cubicBezTo>
                  <a:cubicBezTo>
                    <a:pt x="7327" y="56"/>
                    <a:pt x="7343" y="56"/>
                    <a:pt x="7356" y="56"/>
                  </a:cubicBezTo>
                  <a:cubicBezTo>
                    <a:pt x="7391" y="55"/>
                    <a:pt x="7294" y="55"/>
                    <a:pt x="7347" y="54"/>
                  </a:cubicBezTo>
                  <a:cubicBezTo>
                    <a:pt x="7335" y="54"/>
                    <a:pt x="7346" y="55"/>
                    <a:pt x="7358" y="54"/>
                  </a:cubicBezTo>
                  <a:cubicBezTo>
                    <a:pt x="7378" y="54"/>
                    <a:pt x="7397" y="53"/>
                    <a:pt x="7392" y="52"/>
                  </a:cubicBezTo>
                  <a:lnTo>
                    <a:pt x="7343" y="51"/>
                  </a:lnTo>
                  <a:lnTo>
                    <a:pt x="7360" y="50"/>
                  </a:lnTo>
                  <a:lnTo>
                    <a:pt x="7285" y="47"/>
                  </a:lnTo>
                  <a:cubicBezTo>
                    <a:pt x="7283" y="48"/>
                    <a:pt x="7290" y="48"/>
                    <a:pt x="7294" y="49"/>
                  </a:cubicBezTo>
                  <a:cubicBezTo>
                    <a:pt x="7207" y="47"/>
                    <a:pt x="7107" y="48"/>
                    <a:pt x="7031" y="48"/>
                  </a:cubicBezTo>
                  <a:cubicBezTo>
                    <a:pt x="7017" y="53"/>
                    <a:pt x="6844" y="50"/>
                    <a:pt x="6782" y="53"/>
                  </a:cubicBezTo>
                  <a:cubicBezTo>
                    <a:pt x="6799" y="52"/>
                    <a:pt x="6808" y="49"/>
                    <a:pt x="6798" y="48"/>
                  </a:cubicBezTo>
                  <a:cubicBezTo>
                    <a:pt x="6811" y="47"/>
                    <a:pt x="6840" y="45"/>
                    <a:pt x="6871" y="46"/>
                  </a:cubicBezTo>
                  <a:cubicBezTo>
                    <a:pt x="6876" y="47"/>
                    <a:pt x="6914" y="48"/>
                    <a:pt x="6889" y="49"/>
                  </a:cubicBezTo>
                  <a:cubicBezTo>
                    <a:pt x="6975" y="48"/>
                    <a:pt x="6878" y="46"/>
                    <a:pt x="6903" y="44"/>
                  </a:cubicBezTo>
                  <a:cubicBezTo>
                    <a:pt x="6808" y="44"/>
                    <a:pt x="6752" y="48"/>
                    <a:pt x="6692" y="49"/>
                  </a:cubicBezTo>
                  <a:lnTo>
                    <a:pt x="6690" y="48"/>
                  </a:lnTo>
                  <a:lnTo>
                    <a:pt x="6645" y="49"/>
                  </a:lnTo>
                  <a:cubicBezTo>
                    <a:pt x="6682" y="50"/>
                    <a:pt x="6680" y="53"/>
                    <a:pt x="6632" y="52"/>
                  </a:cubicBezTo>
                  <a:lnTo>
                    <a:pt x="6638" y="52"/>
                  </a:lnTo>
                  <a:cubicBezTo>
                    <a:pt x="6611" y="50"/>
                    <a:pt x="6554" y="52"/>
                    <a:pt x="6511" y="51"/>
                  </a:cubicBezTo>
                  <a:lnTo>
                    <a:pt x="6483" y="53"/>
                  </a:lnTo>
                  <a:cubicBezTo>
                    <a:pt x="6440" y="53"/>
                    <a:pt x="6438" y="50"/>
                    <a:pt x="6424" y="48"/>
                  </a:cubicBezTo>
                  <a:cubicBezTo>
                    <a:pt x="6357" y="47"/>
                    <a:pt x="6319" y="50"/>
                    <a:pt x="6271" y="52"/>
                  </a:cubicBezTo>
                  <a:cubicBezTo>
                    <a:pt x="6250" y="50"/>
                    <a:pt x="6150" y="50"/>
                    <a:pt x="6203" y="48"/>
                  </a:cubicBezTo>
                  <a:cubicBezTo>
                    <a:pt x="6142" y="49"/>
                    <a:pt x="6154" y="57"/>
                    <a:pt x="6051" y="53"/>
                  </a:cubicBezTo>
                  <a:lnTo>
                    <a:pt x="6078" y="51"/>
                  </a:lnTo>
                  <a:cubicBezTo>
                    <a:pt x="5979" y="52"/>
                    <a:pt x="5838" y="54"/>
                    <a:pt x="5792" y="53"/>
                  </a:cubicBezTo>
                  <a:cubicBezTo>
                    <a:pt x="5829" y="48"/>
                    <a:pt x="5669" y="48"/>
                    <a:pt x="5651" y="43"/>
                  </a:cubicBezTo>
                  <a:cubicBezTo>
                    <a:pt x="5656" y="44"/>
                    <a:pt x="5619" y="44"/>
                    <a:pt x="5613" y="45"/>
                  </a:cubicBezTo>
                  <a:cubicBezTo>
                    <a:pt x="5605" y="44"/>
                    <a:pt x="5592" y="44"/>
                    <a:pt x="5577" y="45"/>
                  </a:cubicBezTo>
                  <a:cubicBezTo>
                    <a:pt x="5616" y="46"/>
                    <a:pt x="5550" y="50"/>
                    <a:pt x="5624" y="48"/>
                  </a:cubicBezTo>
                  <a:cubicBezTo>
                    <a:pt x="5587" y="51"/>
                    <a:pt x="5539" y="54"/>
                    <a:pt x="5457" y="54"/>
                  </a:cubicBezTo>
                  <a:lnTo>
                    <a:pt x="5458" y="52"/>
                  </a:lnTo>
                  <a:lnTo>
                    <a:pt x="5523" y="52"/>
                  </a:lnTo>
                  <a:cubicBezTo>
                    <a:pt x="5516" y="51"/>
                    <a:pt x="5549" y="51"/>
                    <a:pt x="5563" y="50"/>
                  </a:cubicBezTo>
                  <a:cubicBezTo>
                    <a:pt x="5443" y="49"/>
                    <a:pt x="5579" y="45"/>
                    <a:pt x="5456" y="46"/>
                  </a:cubicBezTo>
                  <a:cubicBezTo>
                    <a:pt x="5444" y="47"/>
                    <a:pt x="5452" y="46"/>
                    <a:pt x="5420" y="47"/>
                  </a:cubicBezTo>
                  <a:cubicBezTo>
                    <a:pt x="5435" y="47"/>
                    <a:pt x="5437" y="46"/>
                    <a:pt x="5413" y="45"/>
                  </a:cubicBezTo>
                  <a:lnTo>
                    <a:pt x="5390" y="47"/>
                  </a:lnTo>
                  <a:cubicBezTo>
                    <a:pt x="5347" y="44"/>
                    <a:pt x="5461" y="45"/>
                    <a:pt x="5424" y="42"/>
                  </a:cubicBezTo>
                  <a:cubicBezTo>
                    <a:pt x="5472" y="41"/>
                    <a:pt x="5554" y="40"/>
                    <a:pt x="5539" y="37"/>
                  </a:cubicBezTo>
                  <a:cubicBezTo>
                    <a:pt x="5461" y="36"/>
                    <a:pt x="5469" y="42"/>
                    <a:pt x="5388" y="41"/>
                  </a:cubicBezTo>
                  <a:lnTo>
                    <a:pt x="5379" y="40"/>
                  </a:lnTo>
                  <a:cubicBezTo>
                    <a:pt x="5351" y="41"/>
                    <a:pt x="5346" y="43"/>
                    <a:pt x="5330" y="44"/>
                  </a:cubicBezTo>
                  <a:cubicBezTo>
                    <a:pt x="5329" y="43"/>
                    <a:pt x="5322" y="43"/>
                    <a:pt x="5303" y="42"/>
                  </a:cubicBezTo>
                  <a:cubicBezTo>
                    <a:pt x="5255" y="45"/>
                    <a:pt x="5223" y="46"/>
                    <a:pt x="5179" y="49"/>
                  </a:cubicBezTo>
                  <a:cubicBezTo>
                    <a:pt x="5297" y="46"/>
                    <a:pt x="5280" y="51"/>
                    <a:pt x="5402" y="49"/>
                  </a:cubicBezTo>
                  <a:cubicBezTo>
                    <a:pt x="5383" y="49"/>
                    <a:pt x="5297" y="50"/>
                    <a:pt x="5292" y="53"/>
                  </a:cubicBezTo>
                  <a:lnTo>
                    <a:pt x="5293" y="51"/>
                  </a:lnTo>
                  <a:cubicBezTo>
                    <a:pt x="5253" y="52"/>
                    <a:pt x="5214" y="53"/>
                    <a:pt x="5164" y="53"/>
                  </a:cubicBezTo>
                  <a:lnTo>
                    <a:pt x="5194" y="51"/>
                  </a:lnTo>
                  <a:cubicBezTo>
                    <a:pt x="5128" y="53"/>
                    <a:pt x="5084" y="48"/>
                    <a:pt x="5032" y="52"/>
                  </a:cubicBezTo>
                  <a:cubicBezTo>
                    <a:pt x="5051" y="52"/>
                    <a:pt x="5065" y="52"/>
                    <a:pt x="5077" y="52"/>
                  </a:cubicBezTo>
                  <a:cubicBezTo>
                    <a:pt x="5043" y="53"/>
                    <a:pt x="5000" y="52"/>
                    <a:pt x="4963" y="52"/>
                  </a:cubicBezTo>
                  <a:lnTo>
                    <a:pt x="4887" y="56"/>
                  </a:lnTo>
                  <a:cubicBezTo>
                    <a:pt x="4887" y="55"/>
                    <a:pt x="4839" y="55"/>
                    <a:pt x="4862" y="53"/>
                  </a:cubicBezTo>
                  <a:cubicBezTo>
                    <a:pt x="4807" y="51"/>
                    <a:pt x="4781" y="55"/>
                    <a:pt x="4749" y="55"/>
                  </a:cubicBezTo>
                  <a:cubicBezTo>
                    <a:pt x="4693" y="53"/>
                    <a:pt x="4798" y="54"/>
                    <a:pt x="4804" y="51"/>
                  </a:cubicBezTo>
                  <a:cubicBezTo>
                    <a:pt x="4726" y="50"/>
                    <a:pt x="4644" y="51"/>
                    <a:pt x="4600" y="53"/>
                  </a:cubicBezTo>
                  <a:cubicBezTo>
                    <a:pt x="4616" y="54"/>
                    <a:pt x="4623" y="54"/>
                    <a:pt x="4623" y="55"/>
                  </a:cubicBezTo>
                  <a:cubicBezTo>
                    <a:pt x="4620" y="54"/>
                    <a:pt x="4589" y="54"/>
                    <a:pt x="4572" y="54"/>
                  </a:cubicBezTo>
                  <a:lnTo>
                    <a:pt x="4560" y="55"/>
                  </a:lnTo>
                  <a:cubicBezTo>
                    <a:pt x="4530" y="55"/>
                    <a:pt x="4535" y="54"/>
                    <a:pt x="4559" y="53"/>
                  </a:cubicBezTo>
                  <a:cubicBezTo>
                    <a:pt x="4532" y="52"/>
                    <a:pt x="4498" y="55"/>
                    <a:pt x="4470" y="53"/>
                  </a:cubicBezTo>
                  <a:cubicBezTo>
                    <a:pt x="4517" y="52"/>
                    <a:pt x="4578" y="53"/>
                    <a:pt x="4602" y="52"/>
                  </a:cubicBezTo>
                  <a:cubicBezTo>
                    <a:pt x="4503" y="53"/>
                    <a:pt x="4503" y="48"/>
                    <a:pt x="4377" y="50"/>
                  </a:cubicBezTo>
                  <a:cubicBezTo>
                    <a:pt x="4375" y="49"/>
                    <a:pt x="4397" y="48"/>
                    <a:pt x="4372" y="48"/>
                  </a:cubicBezTo>
                  <a:cubicBezTo>
                    <a:pt x="4316" y="48"/>
                    <a:pt x="4358" y="51"/>
                    <a:pt x="4340" y="52"/>
                  </a:cubicBezTo>
                  <a:cubicBezTo>
                    <a:pt x="4383" y="51"/>
                    <a:pt x="4404" y="52"/>
                    <a:pt x="4429" y="54"/>
                  </a:cubicBezTo>
                  <a:lnTo>
                    <a:pt x="4417" y="55"/>
                  </a:lnTo>
                  <a:cubicBezTo>
                    <a:pt x="4415" y="54"/>
                    <a:pt x="4388" y="54"/>
                    <a:pt x="4380" y="54"/>
                  </a:cubicBezTo>
                  <a:lnTo>
                    <a:pt x="4373" y="56"/>
                  </a:lnTo>
                  <a:cubicBezTo>
                    <a:pt x="4376" y="54"/>
                    <a:pt x="4333" y="52"/>
                    <a:pt x="4299" y="53"/>
                  </a:cubicBezTo>
                  <a:cubicBezTo>
                    <a:pt x="4333" y="54"/>
                    <a:pt x="4324" y="54"/>
                    <a:pt x="4334" y="57"/>
                  </a:cubicBezTo>
                  <a:cubicBezTo>
                    <a:pt x="4286" y="60"/>
                    <a:pt x="4279" y="55"/>
                    <a:pt x="4226" y="58"/>
                  </a:cubicBezTo>
                  <a:cubicBezTo>
                    <a:pt x="4230" y="57"/>
                    <a:pt x="4277" y="56"/>
                    <a:pt x="4236" y="56"/>
                  </a:cubicBezTo>
                  <a:cubicBezTo>
                    <a:pt x="4203" y="56"/>
                    <a:pt x="4207" y="57"/>
                    <a:pt x="4184" y="58"/>
                  </a:cubicBezTo>
                  <a:cubicBezTo>
                    <a:pt x="4210" y="56"/>
                    <a:pt x="4203" y="54"/>
                    <a:pt x="4231" y="52"/>
                  </a:cubicBezTo>
                  <a:cubicBezTo>
                    <a:pt x="4290" y="52"/>
                    <a:pt x="4255" y="52"/>
                    <a:pt x="4313" y="51"/>
                  </a:cubicBezTo>
                  <a:lnTo>
                    <a:pt x="4264" y="49"/>
                  </a:lnTo>
                  <a:cubicBezTo>
                    <a:pt x="4314" y="49"/>
                    <a:pt x="4301" y="47"/>
                    <a:pt x="4305" y="46"/>
                  </a:cubicBezTo>
                  <a:cubicBezTo>
                    <a:pt x="4218" y="44"/>
                    <a:pt x="4240" y="49"/>
                    <a:pt x="4184" y="49"/>
                  </a:cubicBezTo>
                  <a:cubicBezTo>
                    <a:pt x="4157" y="50"/>
                    <a:pt x="4236" y="49"/>
                    <a:pt x="4194" y="51"/>
                  </a:cubicBezTo>
                  <a:cubicBezTo>
                    <a:pt x="4142" y="50"/>
                    <a:pt x="4182" y="52"/>
                    <a:pt x="4124" y="53"/>
                  </a:cubicBezTo>
                  <a:lnTo>
                    <a:pt x="4134" y="52"/>
                  </a:lnTo>
                  <a:cubicBezTo>
                    <a:pt x="4116" y="51"/>
                    <a:pt x="4099" y="52"/>
                    <a:pt x="4078" y="53"/>
                  </a:cubicBezTo>
                  <a:cubicBezTo>
                    <a:pt x="4055" y="53"/>
                    <a:pt x="4104" y="60"/>
                    <a:pt x="4010" y="60"/>
                  </a:cubicBezTo>
                  <a:cubicBezTo>
                    <a:pt x="4015" y="60"/>
                    <a:pt x="4017" y="59"/>
                    <a:pt x="4017" y="59"/>
                  </a:cubicBezTo>
                  <a:lnTo>
                    <a:pt x="4108" y="41"/>
                  </a:lnTo>
                  <a:cubicBezTo>
                    <a:pt x="4013" y="41"/>
                    <a:pt x="3904" y="41"/>
                    <a:pt x="3795" y="40"/>
                  </a:cubicBezTo>
                  <a:cubicBezTo>
                    <a:pt x="3769" y="37"/>
                    <a:pt x="3873" y="37"/>
                    <a:pt x="3866" y="36"/>
                  </a:cubicBezTo>
                  <a:lnTo>
                    <a:pt x="3916" y="36"/>
                  </a:lnTo>
                  <a:cubicBezTo>
                    <a:pt x="3913" y="38"/>
                    <a:pt x="3812" y="37"/>
                    <a:pt x="3857" y="39"/>
                  </a:cubicBezTo>
                  <a:cubicBezTo>
                    <a:pt x="3945" y="38"/>
                    <a:pt x="3985" y="40"/>
                    <a:pt x="4068" y="37"/>
                  </a:cubicBezTo>
                  <a:cubicBezTo>
                    <a:pt x="4042" y="33"/>
                    <a:pt x="3958" y="37"/>
                    <a:pt x="3904" y="35"/>
                  </a:cubicBezTo>
                  <a:cubicBezTo>
                    <a:pt x="3927" y="35"/>
                    <a:pt x="3946" y="35"/>
                    <a:pt x="3965" y="34"/>
                  </a:cubicBezTo>
                  <a:lnTo>
                    <a:pt x="3801" y="33"/>
                  </a:lnTo>
                  <a:lnTo>
                    <a:pt x="3788" y="34"/>
                  </a:lnTo>
                  <a:lnTo>
                    <a:pt x="3858" y="34"/>
                  </a:lnTo>
                  <a:cubicBezTo>
                    <a:pt x="3806" y="34"/>
                    <a:pt x="3762" y="36"/>
                    <a:pt x="3758" y="39"/>
                  </a:cubicBezTo>
                  <a:lnTo>
                    <a:pt x="3768" y="39"/>
                  </a:lnTo>
                  <a:lnTo>
                    <a:pt x="3749" y="40"/>
                  </a:lnTo>
                  <a:lnTo>
                    <a:pt x="3713" y="39"/>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6" name="Freeform 64"/>
            <p:cNvSpPr>
              <a:spLocks/>
            </p:cNvSpPr>
            <p:nvPr/>
          </p:nvSpPr>
          <p:spPr bwMode="invGray">
            <a:xfrm>
              <a:off x="12117388" y="2779713"/>
              <a:ext cx="127000" cy="4762"/>
            </a:xfrm>
            <a:custGeom>
              <a:avLst/>
              <a:gdLst>
                <a:gd name="T0" fmla="*/ 19 w 66"/>
                <a:gd name="T1" fmla="*/ 2 h 2"/>
                <a:gd name="T2" fmla="*/ 19 w 66"/>
                <a:gd name="T3" fmla="*/ 2 h 2"/>
                <a:gd name="T4" fmla="*/ 60 w 66"/>
                <a:gd name="T5" fmla="*/ 0 h 2"/>
                <a:gd name="T6" fmla="*/ 19 w 66"/>
                <a:gd name="T7" fmla="*/ 2 h 2"/>
              </a:gdLst>
              <a:ahLst/>
              <a:cxnLst>
                <a:cxn ang="0">
                  <a:pos x="T0" y="T1"/>
                </a:cxn>
                <a:cxn ang="0">
                  <a:pos x="T2" y="T3"/>
                </a:cxn>
                <a:cxn ang="0">
                  <a:pos x="T4" y="T5"/>
                </a:cxn>
                <a:cxn ang="0">
                  <a:pos x="T6" y="T7"/>
                </a:cxn>
              </a:cxnLst>
              <a:rect l="0" t="0" r="r" b="b"/>
              <a:pathLst>
                <a:path w="66" h="2">
                  <a:moveTo>
                    <a:pt x="19" y="2"/>
                  </a:moveTo>
                  <a:lnTo>
                    <a:pt x="19" y="2"/>
                  </a:lnTo>
                  <a:cubicBezTo>
                    <a:pt x="33" y="2"/>
                    <a:pt x="66" y="2"/>
                    <a:pt x="60" y="0"/>
                  </a:cubicBezTo>
                  <a:cubicBezTo>
                    <a:pt x="60" y="2"/>
                    <a:pt x="0" y="0"/>
                    <a:pt x="19"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7" name="Freeform 65"/>
            <p:cNvSpPr>
              <a:spLocks/>
            </p:cNvSpPr>
            <p:nvPr/>
          </p:nvSpPr>
          <p:spPr bwMode="invGray">
            <a:xfrm>
              <a:off x="12182475" y="2787650"/>
              <a:ext cx="79375" cy="1587"/>
            </a:xfrm>
            <a:custGeom>
              <a:avLst/>
              <a:gdLst>
                <a:gd name="T0" fmla="*/ 25 w 41"/>
                <a:gd name="T1" fmla="*/ 1 h 1"/>
                <a:gd name="T2" fmla="*/ 25 w 41"/>
                <a:gd name="T3" fmla="*/ 1 h 1"/>
                <a:gd name="T4" fmla="*/ 41 w 41"/>
                <a:gd name="T5" fmla="*/ 0 h 1"/>
                <a:gd name="T6" fmla="*/ 0 w 41"/>
                <a:gd name="T7" fmla="*/ 0 h 1"/>
                <a:gd name="T8" fmla="*/ 25 w 41"/>
                <a:gd name="T9" fmla="*/ 1 h 1"/>
              </a:gdLst>
              <a:ahLst/>
              <a:cxnLst>
                <a:cxn ang="0">
                  <a:pos x="T0" y="T1"/>
                </a:cxn>
                <a:cxn ang="0">
                  <a:pos x="T2" y="T3"/>
                </a:cxn>
                <a:cxn ang="0">
                  <a:pos x="T4" y="T5"/>
                </a:cxn>
                <a:cxn ang="0">
                  <a:pos x="T6" y="T7"/>
                </a:cxn>
                <a:cxn ang="0">
                  <a:pos x="T8" y="T9"/>
                </a:cxn>
              </a:cxnLst>
              <a:rect l="0" t="0" r="r" b="b"/>
              <a:pathLst>
                <a:path w="41" h="1">
                  <a:moveTo>
                    <a:pt x="25" y="1"/>
                  </a:moveTo>
                  <a:lnTo>
                    <a:pt x="25" y="1"/>
                  </a:lnTo>
                  <a:cubicBezTo>
                    <a:pt x="27" y="1"/>
                    <a:pt x="26" y="0"/>
                    <a:pt x="41" y="0"/>
                  </a:cubicBezTo>
                  <a:lnTo>
                    <a:pt x="0" y="0"/>
                  </a:lnTo>
                  <a:lnTo>
                    <a:pt x="25"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8" name="Freeform 66"/>
            <p:cNvSpPr>
              <a:spLocks/>
            </p:cNvSpPr>
            <p:nvPr/>
          </p:nvSpPr>
          <p:spPr bwMode="invGray">
            <a:xfrm>
              <a:off x="12307888" y="2809875"/>
              <a:ext cx="249238" cy="15875"/>
            </a:xfrm>
            <a:custGeom>
              <a:avLst/>
              <a:gdLst>
                <a:gd name="T0" fmla="*/ 2 w 130"/>
                <a:gd name="T1" fmla="*/ 3 h 7"/>
                <a:gd name="T2" fmla="*/ 2 w 130"/>
                <a:gd name="T3" fmla="*/ 3 h 7"/>
                <a:gd name="T4" fmla="*/ 70 w 130"/>
                <a:gd name="T5" fmla="*/ 2 h 7"/>
                <a:gd name="T6" fmla="*/ 0 w 130"/>
                <a:gd name="T7" fmla="*/ 6 h 7"/>
                <a:gd name="T8" fmla="*/ 130 w 130"/>
                <a:gd name="T9" fmla="*/ 4 h 7"/>
                <a:gd name="T10" fmla="*/ 2 w 130"/>
                <a:gd name="T11" fmla="*/ 3 h 7"/>
              </a:gdLst>
              <a:ahLst/>
              <a:cxnLst>
                <a:cxn ang="0">
                  <a:pos x="T0" y="T1"/>
                </a:cxn>
                <a:cxn ang="0">
                  <a:pos x="T2" y="T3"/>
                </a:cxn>
                <a:cxn ang="0">
                  <a:pos x="T4" y="T5"/>
                </a:cxn>
                <a:cxn ang="0">
                  <a:pos x="T6" y="T7"/>
                </a:cxn>
                <a:cxn ang="0">
                  <a:pos x="T8" y="T9"/>
                </a:cxn>
                <a:cxn ang="0">
                  <a:pos x="T10" y="T11"/>
                </a:cxn>
              </a:cxnLst>
              <a:rect l="0" t="0" r="r" b="b"/>
              <a:pathLst>
                <a:path w="130" h="7">
                  <a:moveTo>
                    <a:pt x="2" y="3"/>
                  </a:moveTo>
                  <a:lnTo>
                    <a:pt x="2" y="3"/>
                  </a:lnTo>
                  <a:cubicBezTo>
                    <a:pt x="23" y="2"/>
                    <a:pt x="37" y="1"/>
                    <a:pt x="70" y="2"/>
                  </a:cubicBezTo>
                  <a:cubicBezTo>
                    <a:pt x="82" y="6"/>
                    <a:pt x="15" y="2"/>
                    <a:pt x="0" y="6"/>
                  </a:cubicBezTo>
                  <a:cubicBezTo>
                    <a:pt x="61" y="7"/>
                    <a:pt x="80" y="4"/>
                    <a:pt x="130" y="4"/>
                  </a:cubicBezTo>
                  <a:cubicBezTo>
                    <a:pt x="106" y="2"/>
                    <a:pt x="4" y="0"/>
                    <a:pt x="2"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9" name="Freeform 67"/>
            <p:cNvSpPr>
              <a:spLocks/>
            </p:cNvSpPr>
            <p:nvPr/>
          </p:nvSpPr>
          <p:spPr bwMode="invGray">
            <a:xfrm>
              <a:off x="12252325" y="2825750"/>
              <a:ext cx="73025" cy="1587"/>
            </a:xfrm>
            <a:custGeom>
              <a:avLst/>
              <a:gdLst>
                <a:gd name="T0" fmla="*/ 4 w 38"/>
                <a:gd name="T1" fmla="*/ 1 h 1"/>
                <a:gd name="T2" fmla="*/ 4 w 38"/>
                <a:gd name="T3" fmla="*/ 1 h 1"/>
                <a:gd name="T4" fmla="*/ 38 w 38"/>
                <a:gd name="T5" fmla="*/ 0 h 1"/>
                <a:gd name="T6" fmla="*/ 34 w 38"/>
                <a:gd name="T7" fmla="*/ 0 h 1"/>
                <a:gd name="T8" fmla="*/ 0 w 38"/>
                <a:gd name="T9" fmla="*/ 1 h 1"/>
                <a:gd name="T10" fmla="*/ 4 w 38"/>
                <a:gd name="T11" fmla="*/ 1 h 1"/>
              </a:gdLst>
              <a:ahLst/>
              <a:cxnLst>
                <a:cxn ang="0">
                  <a:pos x="T0" y="T1"/>
                </a:cxn>
                <a:cxn ang="0">
                  <a:pos x="T2" y="T3"/>
                </a:cxn>
                <a:cxn ang="0">
                  <a:pos x="T4" y="T5"/>
                </a:cxn>
                <a:cxn ang="0">
                  <a:pos x="T6" y="T7"/>
                </a:cxn>
                <a:cxn ang="0">
                  <a:pos x="T8" y="T9"/>
                </a:cxn>
                <a:cxn ang="0">
                  <a:pos x="T10" y="T11"/>
                </a:cxn>
              </a:cxnLst>
              <a:rect l="0" t="0" r="r" b="b"/>
              <a:pathLst>
                <a:path w="38" h="1">
                  <a:moveTo>
                    <a:pt x="4" y="1"/>
                  </a:moveTo>
                  <a:lnTo>
                    <a:pt x="4" y="1"/>
                  </a:lnTo>
                  <a:lnTo>
                    <a:pt x="38" y="0"/>
                  </a:lnTo>
                  <a:lnTo>
                    <a:pt x="34" y="0"/>
                  </a:lnTo>
                  <a:lnTo>
                    <a:pt x="0" y="1"/>
                  </a:lnTo>
                  <a:lnTo>
                    <a:pt x="4"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0" name="Freeform 68"/>
            <p:cNvSpPr>
              <a:spLocks/>
            </p:cNvSpPr>
            <p:nvPr/>
          </p:nvSpPr>
          <p:spPr bwMode="invGray">
            <a:xfrm>
              <a:off x="10779125" y="2733675"/>
              <a:ext cx="66675" cy="4762"/>
            </a:xfrm>
            <a:custGeom>
              <a:avLst/>
              <a:gdLst>
                <a:gd name="T0" fmla="*/ 35 w 35"/>
                <a:gd name="T1" fmla="*/ 2 h 2"/>
                <a:gd name="T2" fmla="*/ 35 w 35"/>
                <a:gd name="T3" fmla="*/ 2 h 2"/>
                <a:gd name="T4" fmla="*/ 0 w 35"/>
                <a:gd name="T5" fmla="*/ 2 h 2"/>
                <a:gd name="T6" fmla="*/ 35 w 35"/>
                <a:gd name="T7" fmla="*/ 2 h 2"/>
              </a:gdLst>
              <a:ahLst/>
              <a:cxnLst>
                <a:cxn ang="0">
                  <a:pos x="T0" y="T1"/>
                </a:cxn>
                <a:cxn ang="0">
                  <a:pos x="T2" y="T3"/>
                </a:cxn>
                <a:cxn ang="0">
                  <a:pos x="T4" y="T5"/>
                </a:cxn>
                <a:cxn ang="0">
                  <a:pos x="T6" y="T7"/>
                </a:cxn>
              </a:cxnLst>
              <a:rect l="0" t="0" r="r" b="b"/>
              <a:pathLst>
                <a:path w="35" h="2">
                  <a:moveTo>
                    <a:pt x="35" y="2"/>
                  </a:moveTo>
                  <a:lnTo>
                    <a:pt x="35" y="2"/>
                  </a:lnTo>
                  <a:cubicBezTo>
                    <a:pt x="32" y="0"/>
                    <a:pt x="11" y="1"/>
                    <a:pt x="0" y="2"/>
                  </a:cubicBezTo>
                  <a:cubicBezTo>
                    <a:pt x="9" y="2"/>
                    <a:pt x="22" y="2"/>
                    <a:pt x="35"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1" name="Freeform 69"/>
            <p:cNvSpPr>
              <a:spLocks/>
            </p:cNvSpPr>
            <p:nvPr/>
          </p:nvSpPr>
          <p:spPr bwMode="invGray">
            <a:xfrm>
              <a:off x="-2471738" y="2738438"/>
              <a:ext cx="496888" cy="1587"/>
            </a:xfrm>
            <a:custGeom>
              <a:avLst/>
              <a:gdLst>
                <a:gd name="T0" fmla="*/ 259 w 259"/>
                <a:gd name="T1" fmla="*/ 0 h 1"/>
                <a:gd name="T2" fmla="*/ 259 w 259"/>
                <a:gd name="T3" fmla="*/ 0 h 1"/>
                <a:gd name="T4" fmla="*/ 0 w 259"/>
                <a:gd name="T5" fmla="*/ 1 h 1"/>
                <a:gd name="T6" fmla="*/ 259 w 259"/>
                <a:gd name="T7" fmla="*/ 0 h 1"/>
              </a:gdLst>
              <a:ahLst/>
              <a:cxnLst>
                <a:cxn ang="0">
                  <a:pos x="T0" y="T1"/>
                </a:cxn>
                <a:cxn ang="0">
                  <a:pos x="T2" y="T3"/>
                </a:cxn>
                <a:cxn ang="0">
                  <a:pos x="T4" y="T5"/>
                </a:cxn>
                <a:cxn ang="0">
                  <a:pos x="T6" y="T7"/>
                </a:cxn>
              </a:cxnLst>
              <a:rect l="0" t="0" r="r" b="b"/>
              <a:pathLst>
                <a:path w="259" h="1">
                  <a:moveTo>
                    <a:pt x="259" y="0"/>
                  </a:moveTo>
                  <a:lnTo>
                    <a:pt x="259" y="0"/>
                  </a:lnTo>
                  <a:lnTo>
                    <a:pt x="0" y="1"/>
                  </a:lnTo>
                  <a:lnTo>
                    <a:pt x="259"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2" name="Freeform 70"/>
            <p:cNvSpPr>
              <a:spLocks/>
            </p:cNvSpPr>
            <p:nvPr/>
          </p:nvSpPr>
          <p:spPr bwMode="invGray">
            <a:xfrm>
              <a:off x="9136063" y="2735263"/>
              <a:ext cx="387350" cy="14287"/>
            </a:xfrm>
            <a:custGeom>
              <a:avLst/>
              <a:gdLst>
                <a:gd name="T0" fmla="*/ 30 w 202"/>
                <a:gd name="T1" fmla="*/ 6 h 6"/>
                <a:gd name="T2" fmla="*/ 30 w 202"/>
                <a:gd name="T3" fmla="*/ 6 h 6"/>
                <a:gd name="T4" fmla="*/ 202 w 202"/>
                <a:gd name="T5" fmla="*/ 3 h 6"/>
                <a:gd name="T6" fmla="*/ 0 w 202"/>
                <a:gd name="T7" fmla="*/ 3 h 6"/>
                <a:gd name="T8" fmla="*/ 30 w 202"/>
                <a:gd name="T9" fmla="*/ 6 h 6"/>
              </a:gdLst>
              <a:ahLst/>
              <a:cxnLst>
                <a:cxn ang="0">
                  <a:pos x="T0" y="T1"/>
                </a:cxn>
                <a:cxn ang="0">
                  <a:pos x="T2" y="T3"/>
                </a:cxn>
                <a:cxn ang="0">
                  <a:pos x="T4" y="T5"/>
                </a:cxn>
                <a:cxn ang="0">
                  <a:pos x="T6" y="T7"/>
                </a:cxn>
                <a:cxn ang="0">
                  <a:pos x="T8" y="T9"/>
                </a:cxn>
              </a:cxnLst>
              <a:rect l="0" t="0" r="r" b="b"/>
              <a:pathLst>
                <a:path w="202" h="6">
                  <a:moveTo>
                    <a:pt x="30" y="6"/>
                  </a:moveTo>
                  <a:lnTo>
                    <a:pt x="30" y="6"/>
                  </a:lnTo>
                  <a:cubicBezTo>
                    <a:pt x="100" y="5"/>
                    <a:pt x="131" y="3"/>
                    <a:pt x="202" y="3"/>
                  </a:cubicBezTo>
                  <a:cubicBezTo>
                    <a:pt x="109" y="0"/>
                    <a:pt x="79" y="6"/>
                    <a:pt x="0" y="3"/>
                  </a:cubicBezTo>
                  <a:lnTo>
                    <a:pt x="30"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3" name="Freeform 71"/>
            <p:cNvSpPr>
              <a:spLocks/>
            </p:cNvSpPr>
            <p:nvPr/>
          </p:nvSpPr>
          <p:spPr bwMode="invGray">
            <a:xfrm>
              <a:off x="9139238" y="2725738"/>
              <a:ext cx="142875" cy="9525"/>
            </a:xfrm>
            <a:custGeom>
              <a:avLst/>
              <a:gdLst>
                <a:gd name="T0" fmla="*/ 54 w 75"/>
                <a:gd name="T1" fmla="*/ 0 h 4"/>
                <a:gd name="T2" fmla="*/ 54 w 75"/>
                <a:gd name="T3" fmla="*/ 0 h 4"/>
                <a:gd name="T4" fmla="*/ 10 w 75"/>
                <a:gd name="T5" fmla="*/ 4 h 4"/>
                <a:gd name="T6" fmla="*/ 75 w 75"/>
                <a:gd name="T7" fmla="*/ 2 h 4"/>
                <a:gd name="T8" fmla="*/ 54 w 75"/>
                <a:gd name="T9" fmla="*/ 0 h 4"/>
              </a:gdLst>
              <a:ahLst/>
              <a:cxnLst>
                <a:cxn ang="0">
                  <a:pos x="T0" y="T1"/>
                </a:cxn>
                <a:cxn ang="0">
                  <a:pos x="T2" y="T3"/>
                </a:cxn>
                <a:cxn ang="0">
                  <a:pos x="T4" y="T5"/>
                </a:cxn>
                <a:cxn ang="0">
                  <a:pos x="T6" y="T7"/>
                </a:cxn>
                <a:cxn ang="0">
                  <a:pos x="T8" y="T9"/>
                </a:cxn>
              </a:cxnLst>
              <a:rect l="0" t="0" r="r" b="b"/>
              <a:pathLst>
                <a:path w="75" h="4">
                  <a:moveTo>
                    <a:pt x="54" y="0"/>
                  </a:moveTo>
                  <a:lnTo>
                    <a:pt x="54" y="0"/>
                  </a:lnTo>
                  <a:cubicBezTo>
                    <a:pt x="65" y="2"/>
                    <a:pt x="0" y="3"/>
                    <a:pt x="10" y="4"/>
                  </a:cubicBezTo>
                  <a:cubicBezTo>
                    <a:pt x="57" y="4"/>
                    <a:pt x="32" y="2"/>
                    <a:pt x="75" y="2"/>
                  </a:cubicBezTo>
                  <a:lnTo>
                    <a:pt x="54"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4" name="Freeform 72"/>
            <p:cNvSpPr>
              <a:spLocks/>
            </p:cNvSpPr>
            <p:nvPr/>
          </p:nvSpPr>
          <p:spPr bwMode="invGray">
            <a:xfrm>
              <a:off x="9805988" y="2817813"/>
              <a:ext cx="39688" cy="3175"/>
            </a:xfrm>
            <a:custGeom>
              <a:avLst/>
              <a:gdLst>
                <a:gd name="T0" fmla="*/ 21 w 21"/>
                <a:gd name="T1" fmla="*/ 0 h 1"/>
                <a:gd name="T2" fmla="*/ 21 w 21"/>
                <a:gd name="T3" fmla="*/ 0 h 1"/>
                <a:gd name="T4" fmla="*/ 0 w 21"/>
                <a:gd name="T5" fmla="*/ 1 h 1"/>
                <a:gd name="T6" fmla="*/ 17 w 21"/>
                <a:gd name="T7" fmla="*/ 1 h 1"/>
                <a:gd name="T8" fmla="*/ 21 w 21"/>
                <a:gd name="T9" fmla="*/ 0 h 1"/>
              </a:gdLst>
              <a:ahLst/>
              <a:cxnLst>
                <a:cxn ang="0">
                  <a:pos x="T0" y="T1"/>
                </a:cxn>
                <a:cxn ang="0">
                  <a:pos x="T2" y="T3"/>
                </a:cxn>
                <a:cxn ang="0">
                  <a:pos x="T4" y="T5"/>
                </a:cxn>
                <a:cxn ang="0">
                  <a:pos x="T6" y="T7"/>
                </a:cxn>
                <a:cxn ang="0">
                  <a:pos x="T8" y="T9"/>
                </a:cxn>
              </a:cxnLst>
              <a:rect l="0" t="0" r="r" b="b"/>
              <a:pathLst>
                <a:path w="21" h="1">
                  <a:moveTo>
                    <a:pt x="21" y="0"/>
                  </a:moveTo>
                  <a:lnTo>
                    <a:pt x="21" y="0"/>
                  </a:lnTo>
                  <a:lnTo>
                    <a:pt x="0" y="1"/>
                  </a:lnTo>
                  <a:lnTo>
                    <a:pt x="17" y="1"/>
                  </a:lnTo>
                  <a:lnTo>
                    <a:pt x="21"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5" name="Freeform 73"/>
            <p:cNvSpPr>
              <a:spLocks/>
            </p:cNvSpPr>
            <p:nvPr/>
          </p:nvSpPr>
          <p:spPr bwMode="invGray">
            <a:xfrm>
              <a:off x="8580438" y="2725738"/>
              <a:ext cx="66675" cy="3175"/>
            </a:xfrm>
            <a:custGeom>
              <a:avLst/>
              <a:gdLst>
                <a:gd name="T0" fmla="*/ 27 w 35"/>
                <a:gd name="T1" fmla="*/ 1 h 1"/>
                <a:gd name="T2" fmla="*/ 27 w 35"/>
                <a:gd name="T3" fmla="*/ 1 h 1"/>
                <a:gd name="T4" fmla="*/ 35 w 35"/>
                <a:gd name="T5" fmla="*/ 1 h 1"/>
                <a:gd name="T6" fmla="*/ 0 w 35"/>
                <a:gd name="T7" fmla="*/ 0 h 1"/>
                <a:gd name="T8" fmla="*/ 27 w 35"/>
                <a:gd name="T9" fmla="*/ 1 h 1"/>
              </a:gdLst>
              <a:ahLst/>
              <a:cxnLst>
                <a:cxn ang="0">
                  <a:pos x="T0" y="T1"/>
                </a:cxn>
                <a:cxn ang="0">
                  <a:pos x="T2" y="T3"/>
                </a:cxn>
                <a:cxn ang="0">
                  <a:pos x="T4" y="T5"/>
                </a:cxn>
                <a:cxn ang="0">
                  <a:pos x="T6" y="T7"/>
                </a:cxn>
                <a:cxn ang="0">
                  <a:pos x="T8" y="T9"/>
                </a:cxn>
              </a:cxnLst>
              <a:rect l="0" t="0" r="r" b="b"/>
              <a:pathLst>
                <a:path w="35" h="1">
                  <a:moveTo>
                    <a:pt x="27" y="1"/>
                  </a:moveTo>
                  <a:lnTo>
                    <a:pt x="27" y="1"/>
                  </a:lnTo>
                  <a:lnTo>
                    <a:pt x="35" y="1"/>
                  </a:lnTo>
                  <a:lnTo>
                    <a:pt x="0" y="0"/>
                  </a:lnTo>
                  <a:lnTo>
                    <a:pt x="27"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6" name="Freeform 74"/>
            <p:cNvSpPr>
              <a:spLocks/>
            </p:cNvSpPr>
            <p:nvPr/>
          </p:nvSpPr>
          <p:spPr bwMode="invGray">
            <a:xfrm>
              <a:off x="8647113" y="2725738"/>
              <a:ext cx="15875" cy="3175"/>
            </a:xfrm>
            <a:custGeom>
              <a:avLst/>
              <a:gdLst>
                <a:gd name="T0" fmla="*/ 8 w 8"/>
                <a:gd name="T1" fmla="*/ 0 h 1"/>
                <a:gd name="T2" fmla="*/ 8 w 8"/>
                <a:gd name="T3" fmla="*/ 0 h 1"/>
                <a:gd name="T4" fmla="*/ 0 w 8"/>
                <a:gd name="T5" fmla="*/ 1 h 1"/>
                <a:gd name="T6" fmla="*/ 8 w 8"/>
                <a:gd name="T7" fmla="*/ 0 h 1"/>
              </a:gdLst>
              <a:ahLst/>
              <a:cxnLst>
                <a:cxn ang="0">
                  <a:pos x="T0" y="T1"/>
                </a:cxn>
                <a:cxn ang="0">
                  <a:pos x="T2" y="T3"/>
                </a:cxn>
                <a:cxn ang="0">
                  <a:pos x="T4" y="T5"/>
                </a:cxn>
                <a:cxn ang="0">
                  <a:pos x="T6" y="T7"/>
                </a:cxn>
              </a:cxnLst>
              <a:rect l="0" t="0" r="r" b="b"/>
              <a:pathLst>
                <a:path w="8" h="1">
                  <a:moveTo>
                    <a:pt x="8" y="0"/>
                  </a:moveTo>
                  <a:lnTo>
                    <a:pt x="8" y="0"/>
                  </a:lnTo>
                  <a:lnTo>
                    <a:pt x="0" y="1"/>
                  </a:lnTo>
                  <a:lnTo>
                    <a:pt x="8"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7" name="Freeform 75"/>
            <p:cNvSpPr>
              <a:spLocks/>
            </p:cNvSpPr>
            <p:nvPr/>
          </p:nvSpPr>
          <p:spPr bwMode="invGray">
            <a:xfrm>
              <a:off x="9794875" y="2830513"/>
              <a:ext cx="90488" cy="1587"/>
            </a:xfrm>
            <a:custGeom>
              <a:avLst/>
              <a:gdLst>
                <a:gd name="T0" fmla="*/ 0 w 47"/>
                <a:gd name="T1" fmla="*/ 0 h 1"/>
                <a:gd name="T2" fmla="*/ 0 w 47"/>
                <a:gd name="T3" fmla="*/ 0 h 1"/>
                <a:gd name="T4" fmla="*/ 32 w 47"/>
                <a:gd name="T5" fmla="*/ 1 h 1"/>
                <a:gd name="T6" fmla="*/ 47 w 47"/>
                <a:gd name="T7" fmla="*/ 0 h 1"/>
                <a:gd name="T8" fmla="*/ 0 w 47"/>
                <a:gd name="T9" fmla="*/ 0 h 1"/>
              </a:gdLst>
              <a:ahLst/>
              <a:cxnLst>
                <a:cxn ang="0">
                  <a:pos x="T0" y="T1"/>
                </a:cxn>
                <a:cxn ang="0">
                  <a:pos x="T2" y="T3"/>
                </a:cxn>
                <a:cxn ang="0">
                  <a:pos x="T4" y="T5"/>
                </a:cxn>
                <a:cxn ang="0">
                  <a:pos x="T6" y="T7"/>
                </a:cxn>
                <a:cxn ang="0">
                  <a:pos x="T8" y="T9"/>
                </a:cxn>
              </a:cxnLst>
              <a:rect l="0" t="0" r="r" b="b"/>
              <a:pathLst>
                <a:path w="47" h="1">
                  <a:moveTo>
                    <a:pt x="0" y="0"/>
                  </a:moveTo>
                  <a:lnTo>
                    <a:pt x="0" y="0"/>
                  </a:lnTo>
                  <a:lnTo>
                    <a:pt x="32" y="1"/>
                  </a:lnTo>
                  <a:lnTo>
                    <a:pt x="47"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8" name="Freeform 76"/>
            <p:cNvSpPr>
              <a:spLocks/>
            </p:cNvSpPr>
            <p:nvPr/>
          </p:nvSpPr>
          <p:spPr bwMode="invGray">
            <a:xfrm>
              <a:off x="9232900" y="2795588"/>
              <a:ext cx="84138" cy="3175"/>
            </a:xfrm>
            <a:custGeom>
              <a:avLst/>
              <a:gdLst>
                <a:gd name="T0" fmla="*/ 16 w 44"/>
                <a:gd name="T1" fmla="*/ 1 h 1"/>
                <a:gd name="T2" fmla="*/ 16 w 44"/>
                <a:gd name="T3" fmla="*/ 1 h 1"/>
                <a:gd name="T4" fmla="*/ 44 w 44"/>
                <a:gd name="T5" fmla="*/ 1 h 1"/>
                <a:gd name="T6" fmla="*/ 16 w 44"/>
                <a:gd name="T7" fmla="*/ 1 h 1"/>
              </a:gdLst>
              <a:ahLst/>
              <a:cxnLst>
                <a:cxn ang="0">
                  <a:pos x="T0" y="T1"/>
                </a:cxn>
                <a:cxn ang="0">
                  <a:pos x="T2" y="T3"/>
                </a:cxn>
                <a:cxn ang="0">
                  <a:pos x="T4" y="T5"/>
                </a:cxn>
                <a:cxn ang="0">
                  <a:pos x="T6" y="T7"/>
                </a:cxn>
              </a:cxnLst>
              <a:rect l="0" t="0" r="r" b="b"/>
              <a:pathLst>
                <a:path w="44" h="1">
                  <a:moveTo>
                    <a:pt x="16" y="1"/>
                  </a:moveTo>
                  <a:lnTo>
                    <a:pt x="16" y="1"/>
                  </a:lnTo>
                  <a:lnTo>
                    <a:pt x="44" y="1"/>
                  </a:lnTo>
                  <a:cubicBezTo>
                    <a:pt x="39" y="1"/>
                    <a:pt x="0" y="0"/>
                    <a:pt x="16"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9" name="Freeform 77"/>
            <p:cNvSpPr>
              <a:spLocks/>
            </p:cNvSpPr>
            <p:nvPr/>
          </p:nvSpPr>
          <p:spPr bwMode="invGray">
            <a:xfrm>
              <a:off x="8158163" y="2725738"/>
              <a:ext cx="71438" cy="3175"/>
            </a:xfrm>
            <a:custGeom>
              <a:avLst/>
              <a:gdLst>
                <a:gd name="T0" fmla="*/ 34 w 37"/>
                <a:gd name="T1" fmla="*/ 0 h 1"/>
                <a:gd name="T2" fmla="*/ 34 w 37"/>
                <a:gd name="T3" fmla="*/ 0 h 1"/>
                <a:gd name="T4" fmla="*/ 0 w 37"/>
                <a:gd name="T5" fmla="*/ 1 h 1"/>
                <a:gd name="T6" fmla="*/ 3 w 37"/>
                <a:gd name="T7" fmla="*/ 1 h 1"/>
                <a:gd name="T8" fmla="*/ 37 w 37"/>
                <a:gd name="T9" fmla="*/ 0 h 1"/>
                <a:gd name="T10" fmla="*/ 34 w 37"/>
                <a:gd name="T11" fmla="*/ 0 h 1"/>
              </a:gdLst>
              <a:ahLst/>
              <a:cxnLst>
                <a:cxn ang="0">
                  <a:pos x="T0" y="T1"/>
                </a:cxn>
                <a:cxn ang="0">
                  <a:pos x="T2" y="T3"/>
                </a:cxn>
                <a:cxn ang="0">
                  <a:pos x="T4" y="T5"/>
                </a:cxn>
                <a:cxn ang="0">
                  <a:pos x="T6" y="T7"/>
                </a:cxn>
                <a:cxn ang="0">
                  <a:pos x="T8" y="T9"/>
                </a:cxn>
                <a:cxn ang="0">
                  <a:pos x="T10" y="T11"/>
                </a:cxn>
              </a:cxnLst>
              <a:rect l="0" t="0" r="r" b="b"/>
              <a:pathLst>
                <a:path w="37" h="1">
                  <a:moveTo>
                    <a:pt x="34" y="0"/>
                  </a:moveTo>
                  <a:lnTo>
                    <a:pt x="34" y="0"/>
                  </a:lnTo>
                  <a:lnTo>
                    <a:pt x="0" y="1"/>
                  </a:lnTo>
                  <a:lnTo>
                    <a:pt x="3" y="1"/>
                  </a:lnTo>
                  <a:lnTo>
                    <a:pt x="37" y="0"/>
                  </a:lnTo>
                  <a:lnTo>
                    <a:pt x="34"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0" name="Freeform 78"/>
            <p:cNvSpPr>
              <a:spLocks/>
            </p:cNvSpPr>
            <p:nvPr/>
          </p:nvSpPr>
          <p:spPr bwMode="invGray">
            <a:xfrm>
              <a:off x="8734425" y="2814638"/>
              <a:ext cx="144463" cy="3175"/>
            </a:xfrm>
            <a:custGeom>
              <a:avLst/>
              <a:gdLst>
                <a:gd name="T0" fmla="*/ 56 w 76"/>
                <a:gd name="T1" fmla="*/ 0 h 2"/>
                <a:gd name="T2" fmla="*/ 56 w 76"/>
                <a:gd name="T3" fmla="*/ 0 h 2"/>
                <a:gd name="T4" fmla="*/ 40 w 76"/>
                <a:gd name="T5" fmla="*/ 2 h 2"/>
                <a:gd name="T6" fmla="*/ 56 w 76"/>
                <a:gd name="T7" fmla="*/ 0 h 2"/>
              </a:gdLst>
              <a:ahLst/>
              <a:cxnLst>
                <a:cxn ang="0">
                  <a:pos x="T0" y="T1"/>
                </a:cxn>
                <a:cxn ang="0">
                  <a:pos x="T2" y="T3"/>
                </a:cxn>
                <a:cxn ang="0">
                  <a:pos x="T4" y="T5"/>
                </a:cxn>
                <a:cxn ang="0">
                  <a:pos x="T6" y="T7"/>
                </a:cxn>
              </a:cxnLst>
              <a:rect l="0" t="0" r="r" b="b"/>
              <a:pathLst>
                <a:path w="76" h="2">
                  <a:moveTo>
                    <a:pt x="56" y="0"/>
                  </a:moveTo>
                  <a:lnTo>
                    <a:pt x="56" y="0"/>
                  </a:lnTo>
                  <a:cubicBezTo>
                    <a:pt x="76" y="2"/>
                    <a:pt x="0" y="0"/>
                    <a:pt x="40" y="2"/>
                  </a:cubicBezTo>
                  <a:cubicBezTo>
                    <a:pt x="76" y="2"/>
                    <a:pt x="61" y="1"/>
                    <a:pt x="56"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1" name="Freeform 79"/>
            <p:cNvSpPr>
              <a:spLocks/>
            </p:cNvSpPr>
            <p:nvPr/>
          </p:nvSpPr>
          <p:spPr bwMode="invGray">
            <a:xfrm>
              <a:off x="8023225" y="2782888"/>
              <a:ext cx="26988" cy="1587"/>
            </a:xfrm>
            <a:custGeom>
              <a:avLst/>
              <a:gdLst>
                <a:gd name="T0" fmla="*/ 14 w 14"/>
                <a:gd name="T1" fmla="*/ 0 h 1"/>
                <a:gd name="T2" fmla="*/ 14 w 14"/>
                <a:gd name="T3" fmla="*/ 0 h 1"/>
                <a:gd name="T4" fmla="*/ 0 w 14"/>
                <a:gd name="T5" fmla="*/ 1 h 1"/>
                <a:gd name="T6" fmla="*/ 14 w 14"/>
                <a:gd name="T7" fmla="*/ 0 h 1"/>
              </a:gdLst>
              <a:ahLst/>
              <a:cxnLst>
                <a:cxn ang="0">
                  <a:pos x="T0" y="T1"/>
                </a:cxn>
                <a:cxn ang="0">
                  <a:pos x="T2" y="T3"/>
                </a:cxn>
                <a:cxn ang="0">
                  <a:pos x="T4" y="T5"/>
                </a:cxn>
                <a:cxn ang="0">
                  <a:pos x="T6" y="T7"/>
                </a:cxn>
              </a:cxnLst>
              <a:rect l="0" t="0" r="r" b="b"/>
              <a:pathLst>
                <a:path w="14" h="1">
                  <a:moveTo>
                    <a:pt x="14" y="0"/>
                  </a:moveTo>
                  <a:lnTo>
                    <a:pt x="14" y="0"/>
                  </a:lnTo>
                  <a:cubicBezTo>
                    <a:pt x="9" y="0"/>
                    <a:pt x="5" y="0"/>
                    <a:pt x="0" y="1"/>
                  </a:cubicBezTo>
                  <a:lnTo>
                    <a:pt x="14"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2" name="Freeform 80"/>
            <p:cNvSpPr>
              <a:spLocks/>
            </p:cNvSpPr>
            <p:nvPr/>
          </p:nvSpPr>
          <p:spPr bwMode="invGray">
            <a:xfrm>
              <a:off x="8050213" y="2782888"/>
              <a:ext cx="77788" cy="1587"/>
            </a:xfrm>
            <a:custGeom>
              <a:avLst/>
              <a:gdLst>
                <a:gd name="T0" fmla="*/ 0 w 40"/>
                <a:gd name="T1" fmla="*/ 0 h 1"/>
                <a:gd name="T2" fmla="*/ 0 w 40"/>
                <a:gd name="T3" fmla="*/ 0 h 1"/>
                <a:gd name="T4" fmla="*/ 40 w 40"/>
                <a:gd name="T5" fmla="*/ 1 h 1"/>
                <a:gd name="T6" fmla="*/ 0 w 40"/>
                <a:gd name="T7" fmla="*/ 0 h 1"/>
              </a:gdLst>
              <a:ahLst/>
              <a:cxnLst>
                <a:cxn ang="0">
                  <a:pos x="T0" y="T1"/>
                </a:cxn>
                <a:cxn ang="0">
                  <a:pos x="T2" y="T3"/>
                </a:cxn>
                <a:cxn ang="0">
                  <a:pos x="T4" y="T5"/>
                </a:cxn>
                <a:cxn ang="0">
                  <a:pos x="T6" y="T7"/>
                </a:cxn>
              </a:cxnLst>
              <a:rect l="0" t="0" r="r" b="b"/>
              <a:pathLst>
                <a:path w="40" h="1">
                  <a:moveTo>
                    <a:pt x="0" y="0"/>
                  </a:moveTo>
                  <a:lnTo>
                    <a:pt x="0" y="0"/>
                  </a:lnTo>
                  <a:cubicBezTo>
                    <a:pt x="15" y="0"/>
                    <a:pt x="30" y="1"/>
                    <a:pt x="40" y="1"/>
                  </a:cubicBezTo>
                  <a:cubicBezTo>
                    <a:pt x="21" y="0"/>
                    <a:pt x="15"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3" name="Freeform 81"/>
            <p:cNvSpPr>
              <a:spLocks/>
            </p:cNvSpPr>
            <p:nvPr/>
          </p:nvSpPr>
          <p:spPr bwMode="invGray">
            <a:xfrm>
              <a:off x="7715250" y="2779713"/>
              <a:ext cx="90488" cy="7937"/>
            </a:xfrm>
            <a:custGeom>
              <a:avLst/>
              <a:gdLst>
                <a:gd name="T0" fmla="*/ 5 w 47"/>
                <a:gd name="T1" fmla="*/ 2 h 3"/>
                <a:gd name="T2" fmla="*/ 5 w 47"/>
                <a:gd name="T3" fmla="*/ 2 h 3"/>
                <a:gd name="T4" fmla="*/ 18 w 47"/>
                <a:gd name="T5" fmla="*/ 2 h 3"/>
                <a:gd name="T6" fmla="*/ 23 w 47"/>
                <a:gd name="T7" fmla="*/ 2 h 3"/>
                <a:gd name="T8" fmla="*/ 38 w 47"/>
                <a:gd name="T9" fmla="*/ 1 h 3"/>
                <a:gd name="T10" fmla="*/ 47 w 47"/>
                <a:gd name="T11" fmla="*/ 0 h 3"/>
                <a:gd name="T12" fmla="*/ 35 w 47"/>
                <a:gd name="T13" fmla="*/ 1 h 3"/>
                <a:gd name="T14" fmla="*/ 5 w 47"/>
                <a:gd name="T15" fmla="*/ 2 h 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7" h="3">
                  <a:moveTo>
                    <a:pt x="5" y="2"/>
                  </a:moveTo>
                  <a:lnTo>
                    <a:pt x="5" y="2"/>
                  </a:lnTo>
                  <a:lnTo>
                    <a:pt x="18" y="2"/>
                  </a:lnTo>
                  <a:cubicBezTo>
                    <a:pt x="4" y="3"/>
                    <a:pt x="11" y="3"/>
                    <a:pt x="23" y="2"/>
                  </a:cubicBezTo>
                  <a:cubicBezTo>
                    <a:pt x="37" y="2"/>
                    <a:pt x="37" y="1"/>
                    <a:pt x="38" y="1"/>
                  </a:cubicBezTo>
                  <a:lnTo>
                    <a:pt x="47" y="0"/>
                  </a:lnTo>
                  <a:lnTo>
                    <a:pt x="35" y="1"/>
                  </a:lnTo>
                  <a:cubicBezTo>
                    <a:pt x="13" y="1"/>
                    <a:pt x="0" y="1"/>
                    <a:pt x="5"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4" name="Freeform 82"/>
            <p:cNvSpPr>
              <a:spLocks/>
            </p:cNvSpPr>
            <p:nvPr/>
          </p:nvSpPr>
          <p:spPr bwMode="invGray">
            <a:xfrm>
              <a:off x="6508750" y="2713038"/>
              <a:ext cx="247650" cy="6350"/>
            </a:xfrm>
            <a:custGeom>
              <a:avLst/>
              <a:gdLst>
                <a:gd name="T0" fmla="*/ 0 w 129"/>
                <a:gd name="T1" fmla="*/ 0 h 3"/>
                <a:gd name="T2" fmla="*/ 0 w 129"/>
                <a:gd name="T3" fmla="*/ 0 h 3"/>
                <a:gd name="T4" fmla="*/ 60 w 129"/>
                <a:gd name="T5" fmla="*/ 2 h 3"/>
                <a:gd name="T6" fmla="*/ 129 w 129"/>
                <a:gd name="T7" fmla="*/ 0 h 3"/>
                <a:gd name="T8" fmla="*/ 0 w 129"/>
                <a:gd name="T9" fmla="*/ 0 h 3"/>
              </a:gdLst>
              <a:ahLst/>
              <a:cxnLst>
                <a:cxn ang="0">
                  <a:pos x="T0" y="T1"/>
                </a:cxn>
                <a:cxn ang="0">
                  <a:pos x="T2" y="T3"/>
                </a:cxn>
                <a:cxn ang="0">
                  <a:pos x="T4" y="T5"/>
                </a:cxn>
                <a:cxn ang="0">
                  <a:pos x="T6" y="T7"/>
                </a:cxn>
                <a:cxn ang="0">
                  <a:pos x="T8" y="T9"/>
                </a:cxn>
              </a:cxnLst>
              <a:rect l="0" t="0" r="r" b="b"/>
              <a:pathLst>
                <a:path w="129" h="3">
                  <a:moveTo>
                    <a:pt x="0" y="0"/>
                  </a:moveTo>
                  <a:lnTo>
                    <a:pt x="0" y="0"/>
                  </a:lnTo>
                  <a:cubicBezTo>
                    <a:pt x="50" y="1"/>
                    <a:pt x="63" y="1"/>
                    <a:pt x="60" y="2"/>
                  </a:cubicBezTo>
                  <a:cubicBezTo>
                    <a:pt x="108" y="3"/>
                    <a:pt x="100" y="0"/>
                    <a:pt x="129"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5" name="Freeform 83"/>
            <p:cNvSpPr>
              <a:spLocks/>
            </p:cNvSpPr>
            <p:nvPr/>
          </p:nvSpPr>
          <p:spPr bwMode="invGray">
            <a:xfrm>
              <a:off x="6756400" y="2713038"/>
              <a:ext cx="33338" cy="0"/>
            </a:xfrm>
            <a:custGeom>
              <a:avLst/>
              <a:gdLst>
                <a:gd name="T0" fmla="*/ 0 w 18"/>
                <a:gd name="T1" fmla="*/ 0 w 18"/>
                <a:gd name="T2" fmla="*/ 18 w 18"/>
                <a:gd name="T3" fmla="*/ 0 w 18"/>
              </a:gdLst>
              <a:ahLst/>
              <a:cxnLst>
                <a:cxn ang="0">
                  <a:pos x="T0" y="0"/>
                </a:cxn>
                <a:cxn ang="0">
                  <a:pos x="T1" y="0"/>
                </a:cxn>
                <a:cxn ang="0">
                  <a:pos x="T2" y="0"/>
                </a:cxn>
                <a:cxn ang="0">
                  <a:pos x="T3" y="0"/>
                </a:cxn>
              </a:cxnLst>
              <a:rect l="0" t="0" r="r" b="b"/>
              <a:pathLst>
                <a:path w="18">
                  <a:moveTo>
                    <a:pt x="0" y="0"/>
                  </a:moveTo>
                  <a:lnTo>
                    <a:pt x="0" y="0"/>
                  </a:lnTo>
                  <a:lnTo>
                    <a:pt x="18"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6" name="Freeform 84"/>
            <p:cNvSpPr>
              <a:spLocks/>
            </p:cNvSpPr>
            <p:nvPr/>
          </p:nvSpPr>
          <p:spPr bwMode="invGray">
            <a:xfrm>
              <a:off x="8047038" y="2820988"/>
              <a:ext cx="58738" cy="4762"/>
            </a:xfrm>
            <a:custGeom>
              <a:avLst/>
              <a:gdLst>
                <a:gd name="T0" fmla="*/ 31 w 31"/>
                <a:gd name="T1" fmla="*/ 0 h 2"/>
                <a:gd name="T2" fmla="*/ 31 w 31"/>
                <a:gd name="T3" fmla="*/ 0 h 2"/>
                <a:gd name="T4" fmla="*/ 0 w 31"/>
                <a:gd name="T5" fmla="*/ 2 h 2"/>
                <a:gd name="T6" fmla="*/ 11 w 31"/>
                <a:gd name="T7" fmla="*/ 2 h 2"/>
                <a:gd name="T8" fmla="*/ 31 w 31"/>
                <a:gd name="T9" fmla="*/ 0 h 2"/>
              </a:gdLst>
              <a:ahLst/>
              <a:cxnLst>
                <a:cxn ang="0">
                  <a:pos x="T0" y="T1"/>
                </a:cxn>
                <a:cxn ang="0">
                  <a:pos x="T2" y="T3"/>
                </a:cxn>
                <a:cxn ang="0">
                  <a:pos x="T4" y="T5"/>
                </a:cxn>
                <a:cxn ang="0">
                  <a:pos x="T6" y="T7"/>
                </a:cxn>
                <a:cxn ang="0">
                  <a:pos x="T8" y="T9"/>
                </a:cxn>
              </a:cxnLst>
              <a:rect l="0" t="0" r="r" b="b"/>
              <a:pathLst>
                <a:path w="31" h="2">
                  <a:moveTo>
                    <a:pt x="31" y="0"/>
                  </a:moveTo>
                  <a:lnTo>
                    <a:pt x="31" y="0"/>
                  </a:lnTo>
                  <a:lnTo>
                    <a:pt x="0" y="2"/>
                  </a:lnTo>
                  <a:lnTo>
                    <a:pt x="11" y="2"/>
                  </a:lnTo>
                  <a:lnTo>
                    <a:pt x="31"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7" name="Freeform 85"/>
            <p:cNvSpPr>
              <a:spLocks/>
            </p:cNvSpPr>
            <p:nvPr/>
          </p:nvSpPr>
          <p:spPr bwMode="invGray">
            <a:xfrm>
              <a:off x="6348413" y="2711451"/>
              <a:ext cx="82550" cy="1587"/>
            </a:xfrm>
            <a:custGeom>
              <a:avLst/>
              <a:gdLst>
                <a:gd name="T0" fmla="*/ 9 w 43"/>
                <a:gd name="T1" fmla="*/ 1 h 1"/>
                <a:gd name="T2" fmla="*/ 9 w 43"/>
                <a:gd name="T3" fmla="*/ 1 h 1"/>
                <a:gd name="T4" fmla="*/ 41 w 43"/>
                <a:gd name="T5" fmla="*/ 1 h 1"/>
                <a:gd name="T6" fmla="*/ 9 w 43"/>
                <a:gd name="T7" fmla="*/ 1 h 1"/>
              </a:gdLst>
              <a:ahLst/>
              <a:cxnLst>
                <a:cxn ang="0">
                  <a:pos x="T0" y="T1"/>
                </a:cxn>
                <a:cxn ang="0">
                  <a:pos x="T2" y="T3"/>
                </a:cxn>
                <a:cxn ang="0">
                  <a:pos x="T4" y="T5"/>
                </a:cxn>
                <a:cxn ang="0">
                  <a:pos x="T6" y="T7"/>
                </a:cxn>
              </a:cxnLst>
              <a:rect l="0" t="0" r="r" b="b"/>
              <a:pathLst>
                <a:path w="43" h="1">
                  <a:moveTo>
                    <a:pt x="9" y="1"/>
                  </a:moveTo>
                  <a:lnTo>
                    <a:pt x="9" y="1"/>
                  </a:lnTo>
                  <a:cubicBezTo>
                    <a:pt x="18" y="1"/>
                    <a:pt x="33" y="1"/>
                    <a:pt x="41" y="1"/>
                  </a:cubicBezTo>
                  <a:cubicBezTo>
                    <a:pt x="43" y="0"/>
                    <a:pt x="0" y="1"/>
                    <a:pt x="9"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8" name="Freeform 86"/>
            <p:cNvSpPr>
              <a:spLocks/>
            </p:cNvSpPr>
            <p:nvPr/>
          </p:nvSpPr>
          <p:spPr bwMode="invGray">
            <a:xfrm>
              <a:off x="6734175" y="2771775"/>
              <a:ext cx="96838" cy="6350"/>
            </a:xfrm>
            <a:custGeom>
              <a:avLst/>
              <a:gdLst>
                <a:gd name="T0" fmla="*/ 0 w 50"/>
                <a:gd name="T1" fmla="*/ 2 h 3"/>
                <a:gd name="T2" fmla="*/ 0 w 50"/>
                <a:gd name="T3" fmla="*/ 2 h 3"/>
                <a:gd name="T4" fmla="*/ 50 w 50"/>
                <a:gd name="T5" fmla="*/ 3 h 3"/>
                <a:gd name="T6" fmla="*/ 0 w 50"/>
                <a:gd name="T7" fmla="*/ 2 h 3"/>
              </a:gdLst>
              <a:ahLst/>
              <a:cxnLst>
                <a:cxn ang="0">
                  <a:pos x="T0" y="T1"/>
                </a:cxn>
                <a:cxn ang="0">
                  <a:pos x="T2" y="T3"/>
                </a:cxn>
                <a:cxn ang="0">
                  <a:pos x="T4" y="T5"/>
                </a:cxn>
                <a:cxn ang="0">
                  <a:pos x="T6" y="T7"/>
                </a:cxn>
              </a:cxnLst>
              <a:rect l="0" t="0" r="r" b="b"/>
              <a:pathLst>
                <a:path w="50" h="3">
                  <a:moveTo>
                    <a:pt x="0" y="2"/>
                  </a:moveTo>
                  <a:lnTo>
                    <a:pt x="0" y="2"/>
                  </a:lnTo>
                  <a:cubicBezTo>
                    <a:pt x="6" y="3"/>
                    <a:pt x="37" y="2"/>
                    <a:pt x="50" y="3"/>
                  </a:cubicBezTo>
                  <a:cubicBezTo>
                    <a:pt x="32" y="2"/>
                    <a:pt x="17" y="0"/>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9" name="Freeform 87"/>
            <p:cNvSpPr>
              <a:spLocks/>
            </p:cNvSpPr>
            <p:nvPr/>
          </p:nvSpPr>
          <p:spPr bwMode="invGray">
            <a:xfrm>
              <a:off x="6091238" y="2722563"/>
              <a:ext cx="95250" cy="7937"/>
            </a:xfrm>
            <a:custGeom>
              <a:avLst/>
              <a:gdLst>
                <a:gd name="T0" fmla="*/ 0 w 49"/>
                <a:gd name="T1" fmla="*/ 1 h 4"/>
                <a:gd name="T2" fmla="*/ 0 w 49"/>
                <a:gd name="T3" fmla="*/ 1 h 4"/>
                <a:gd name="T4" fmla="*/ 18 w 49"/>
                <a:gd name="T5" fmla="*/ 4 h 4"/>
                <a:gd name="T6" fmla="*/ 0 w 49"/>
                <a:gd name="T7" fmla="*/ 1 h 4"/>
              </a:gdLst>
              <a:ahLst/>
              <a:cxnLst>
                <a:cxn ang="0">
                  <a:pos x="T0" y="T1"/>
                </a:cxn>
                <a:cxn ang="0">
                  <a:pos x="T2" y="T3"/>
                </a:cxn>
                <a:cxn ang="0">
                  <a:pos x="T4" y="T5"/>
                </a:cxn>
                <a:cxn ang="0">
                  <a:pos x="T6" y="T7"/>
                </a:cxn>
              </a:cxnLst>
              <a:rect l="0" t="0" r="r" b="b"/>
              <a:pathLst>
                <a:path w="49" h="4">
                  <a:moveTo>
                    <a:pt x="0" y="1"/>
                  </a:moveTo>
                  <a:lnTo>
                    <a:pt x="0" y="1"/>
                  </a:lnTo>
                  <a:cubicBezTo>
                    <a:pt x="10" y="2"/>
                    <a:pt x="24" y="2"/>
                    <a:pt x="18" y="4"/>
                  </a:cubicBezTo>
                  <a:cubicBezTo>
                    <a:pt x="31" y="3"/>
                    <a:pt x="49"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0" name="Freeform 88"/>
            <p:cNvSpPr>
              <a:spLocks/>
            </p:cNvSpPr>
            <p:nvPr/>
          </p:nvSpPr>
          <p:spPr bwMode="invGray">
            <a:xfrm>
              <a:off x="6559550" y="2773363"/>
              <a:ext cx="80963" cy="3175"/>
            </a:xfrm>
            <a:custGeom>
              <a:avLst/>
              <a:gdLst>
                <a:gd name="T0" fmla="*/ 0 w 42"/>
                <a:gd name="T1" fmla="*/ 1 h 1"/>
                <a:gd name="T2" fmla="*/ 0 w 42"/>
                <a:gd name="T3" fmla="*/ 1 h 1"/>
                <a:gd name="T4" fmla="*/ 8 w 42"/>
                <a:gd name="T5" fmla="*/ 1 h 1"/>
                <a:gd name="T6" fmla="*/ 42 w 42"/>
                <a:gd name="T7" fmla="*/ 0 h 1"/>
                <a:gd name="T8" fmla="*/ 0 w 42"/>
                <a:gd name="T9" fmla="*/ 1 h 1"/>
              </a:gdLst>
              <a:ahLst/>
              <a:cxnLst>
                <a:cxn ang="0">
                  <a:pos x="T0" y="T1"/>
                </a:cxn>
                <a:cxn ang="0">
                  <a:pos x="T2" y="T3"/>
                </a:cxn>
                <a:cxn ang="0">
                  <a:pos x="T4" y="T5"/>
                </a:cxn>
                <a:cxn ang="0">
                  <a:pos x="T6" y="T7"/>
                </a:cxn>
                <a:cxn ang="0">
                  <a:pos x="T8" y="T9"/>
                </a:cxn>
              </a:cxnLst>
              <a:rect l="0" t="0" r="r" b="b"/>
              <a:pathLst>
                <a:path w="42" h="1">
                  <a:moveTo>
                    <a:pt x="0" y="1"/>
                  </a:moveTo>
                  <a:lnTo>
                    <a:pt x="0" y="1"/>
                  </a:lnTo>
                  <a:lnTo>
                    <a:pt x="8" y="1"/>
                  </a:lnTo>
                  <a:lnTo>
                    <a:pt x="42" y="0"/>
                  </a:lnTo>
                  <a:lnTo>
                    <a:pt x="0"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1" name="Freeform 89"/>
            <p:cNvSpPr>
              <a:spLocks/>
            </p:cNvSpPr>
            <p:nvPr/>
          </p:nvSpPr>
          <p:spPr bwMode="invGray">
            <a:xfrm>
              <a:off x="6640513" y="2806700"/>
              <a:ext cx="227013" cy="15875"/>
            </a:xfrm>
            <a:custGeom>
              <a:avLst/>
              <a:gdLst>
                <a:gd name="T0" fmla="*/ 80 w 118"/>
                <a:gd name="T1" fmla="*/ 7 h 7"/>
                <a:gd name="T2" fmla="*/ 80 w 118"/>
                <a:gd name="T3" fmla="*/ 7 h 7"/>
                <a:gd name="T4" fmla="*/ 85 w 118"/>
                <a:gd name="T5" fmla="*/ 1 h 7"/>
                <a:gd name="T6" fmla="*/ 29 w 118"/>
                <a:gd name="T7" fmla="*/ 4 h 7"/>
                <a:gd name="T8" fmla="*/ 80 w 118"/>
                <a:gd name="T9" fmla="*/ 7 h 7"/>
              </a:gdLst>
              <a:ahLst/>
              <a:cxnLst>
                <a:cxn ang="0">
                  <a:pos x="T0" y="T1"/>
                </a:cxn>
                <a:cxn ang="0">
                  <a:pos x="T2" y="T3"/>
                </a:cxn>
                <a:cxn ang="0">
                  <a:pos x="T4" y="T5"/>
                </a:cxn>
                <a:cxn ang="0">
                  <a:pos x="T6" y="T7"/>
                </a:cxn>
                <a:cxn ang="0">
                  <a:pos x="T8" y="T9"/>
                </a:cxn>
              </a:cxnLst>
              <a:rect l="0" t="0" r="r" b="b"/>
              <a:pathLst>
                <a:path w="118" h="7">
                  <a:moveTo>
                    <a:pt x="80" y="7"/>
                  </a:moveTo>
                  <a:lnTo>
                    <a:pt x="80" y="7"/>
                  </a:lnTo>
                  <a:cubicBezTo>
                    <a:pt x="118" y="5"/>
                    <a:pt x="19" y="3"/>
                    <a:pt x="85" y="1"/>
                  </a:cubicBezTo>
                  <a:cubicBezTo>
                    <a:pt x="0" y="0"/>
                    <a:pt x="92" y="4"/>
                    <a:pt x="29" y="4"/>
                  </a:cubicBezTo>
                  <a:cubicBezTo>
                    <a:pt x="66" y="4"/>
                    <a:pt x="84" y="6"/>
                    <a:pt x="80" y="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2" name="Freeform 90"/>
            <p:cNvSpPr>
              <a:spLocks/>
            </p:cNvSpPr>
            <p:nvPr/>
          </p:nvSpPr>
          <p:spPr bwMode="invGray">
            <a:xfrm>
              <a:off x="6661150" y="2814638"/>
              <a:ext cx="34925" cy="1587"/>
            </a:xfrm>
            <a:custGeom>
              <a:avLst/>
              <a:gdLst>
                <a:gd name="T0" fmla="*/ 18 w 18"/>
                <a:gd name="T1" fmla="*/ 1 h 1"/>
                <a:gd name="T2" fmla="*/ 18 w 18"/>
                <a:gd name="T3" fmla="*/ 1 h 1"/>
                <a:gd name="T4" fmla="*/ 0 w 18"/>
                <a:gd name="T5" fmla="*/ 0 h 1"/>
                <a:gd name="T6" fmla="*/ 18 w 18"/>
                <a:gd name="T7" fmla="*/ 1 h 1"/>
              </a:gdLst>
              <a:ahLst/>
              <a:cxnLst>
                <a:cxn ang="0">
                  <a:pos x="T0" y="T1"/>
                </a:cxn>
                <a:cxn ang="0">
                  <a:pos x="T2" y="T3"/>
                </a:cxn>
                <a:cxn ang="0">
                  <a:pos x="T4" y="T5"/>
                </a:cxn>
                <a:cxn ang="0">
                  <a:pos x="T6" y="T7"/>
                </a:cxn>
              </a:cxnLst>
              <a:rect l="0" t="0" r="r" b="b"/>
              <a:pathLst>
                <a:path w="18" h="1">
                  <a:moveTo>
                    <a:pt x="18" y="1"/>
                  </a:moveTo>
                  <a:lnTo>
                    <a:pt x="18" y="1"/>
                  </a:lnTo>
                  <a:lnTo>
                    <a:pt x="0" y="0"/>
                  </a:lnTo>
                  <a:lnTo>
                    <a:pt x="18"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3" name="Freeform 91"/>
            <p:cNvSpPr>
              <a:spLocks/>
            </p:cNvSpPr>
            <p:nvPr/>
          </p:nvSpPr>
          <p:spPr bwMode="invGray">
            <a:xfrm>
              <a:off x="5661025" y="2789238"/>
              <a:ext cx="23813" cy="1587"/>
            </a:xfrm>
            <a:custGeom>
              <a:avLst/>
              <a:gdLst>
                <a:gd name="T0" fmla="*/ 0 w 13"/>
                <a:gd name="T1" fmla="*/ 1 h 1"/>
                <a:gd name="T2" fmla="*/ 0 w 13"/>
                <a:gd name="T3" fmla="*/ 1 h 1"/>
                <a:gd name="T4" fmla="*/ 13 w 13"/>
                <a:gd name="T5" fmla="*/ 0 h 1"/>
                <a:gd name="T6" fmla="*/ 0 w 13"/>
                <a:gd name="T7" fmla="*/ 1 h 1"/>
              </a:gdLst>
              <a:ahLst/>
              <a:cxnLst>
                <a:cxn ang="0">
                  <a:pos x="T0" y="T1"/>
                </a:cxn>
                <a:cxn ang="0">
                  <a:pos x="T2" y="T3"/>
                </a:cxn>
                <a:cxn ang="0">
                  <a:pos x="T4" y="T5"/>
                </a:cxn>
                <a:cxn ang="0">
                  <a:pos x="T6" y="T7"/>
                </a:cxn>
              </a:cxnLst>
              <a:rect l="0" t="0" r="r" b="b"/>
              <a:pathLst>
                <a:path w="13" h="1">
                  <a:moveTo>
                    <a:pt x="0" y="1"/>
                  </a:moveTo>
                  <a:lnTo>
                    <a:pt x="0" y="1"/>
                  </a:lnTo>
                  <a:lnTo>
                    <a:pt x="13" y="0"/>
                  </a:lnTo>
                  <a:lnTo>
                    <a:pt x="0"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4" name="Freeform 92"/>
            <p:cNvSpPr>
              <a:spLocks/>
            </p:cNvSpPr>
            <p:nvPr/>
          </p:nvSpPr>
          <p:spPr bwMode="invGray">
            <a:xfrm>
              <a:off x="6162675" y="2814638"/>
              <a:ext cx="258763" cy="7937"/>
            </a:xfrm>
            <a:custGeom>
              <a:avLst/>
              <a:gdLst>
                <a:gd name="T0" fmla="*/ 77 w 135"/>
                <a:gd name="T1" fmla="*/ 2 h 4"/>
                <a:gd name="T2" fmla="*/ 77 w 135"/>
                <a:gd name="T3" fmla="*/ 2 h 4"/>
                <a:gd name="T4" fmla="*/ 135 w 135"/>
                <a:gd name="T5" fmla="*/ 0 h 4"/>
                <a:gd name="T6" fmla="*/ 6 w 135"/>
                <a:gd name="T7" fmla="*/ 4 h 4"/>
                <a:gd name="T8" fmla="*/ 90 w 135"/>
                <a:gd name="T9" fmla="*/ 3 h 4"/>
                <a:gd name="T10" fmla="*/ 77 w 135"/>
                <a:gd name="T11" fmla="*/ 2 h 4"/>
              </a:gdLst>
              <a:ahLst/>
              <a:cxnLst>
                <a:cxn ang="0">
                  <a:pos x="T0" y="T1"/>
                </a:cxn>
                <a:cxn ang="0">
                  <a:pos x="T2" y="T3"/>
                </a:cxn>
                <a:cxn ang="0">
                  <a:pos x="T4" y="T5"/>
                </a:cxn>
                <a:cxn ang="0">
                  <a:pos x="T6" y="T7"/>
                </a:cxn>
                <a:cxn ang="0">
                  <a:pos x="T8" y="T9"/>
                </a:cxn>
                <a:cxn ang="0">
                  <a:pos x="T10" y="T11"/>
                </a:cxn>
              </a:cxnLst>
              <a:rect l="0" t="0" r="r" b="b"/>
              <a:pathLst>
                <a:path w="135" h="4">
                  <a:moveTo>
                    <a:pt x="77" y="2"/>
                  </a:moveTo>
                  <a:lnTo>
                    <a:pt x="77" y="2"/>
                  </a:lnTo>
                  <a:lnTo>
                    <a:pt x="135" y="0"/>
                  </a:lnTo>
                  <a:cubicBezTo>
                    <a:pt x="96" y="1"/>
                    <a:pt x="0" y="1"/>
                    <a:pt x="6" y="4"/>
                  </a:cubicBezTo>
                  <a:cubicBezTo>
                    <a:pt x="37" y="4"/>
                    <a:pt x="75" y="4"/>
                    <a:pt x="90" y="3"/>
                  </a:cubicBezTo>
                  <a:lnTo>
                    <a:pt x="77"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5" name="Freeform 93"/>
            <p:cNvSpPr>
              <a:spLocks/>
            </p:cNvSpPr>
            <p:nvPr/>
          </p:nvSpPr>
          <p:spPr bwMode="invGray">
            <a:xfrm>
              <a:off x="5019675" y="2713038"/>
              <a:ext cx="73025" cy="4762"/>
            </a:xfrm>
            <a:custGeom>
              <a:avLst/>
              <a:gdLst>
                <a:gd name="T0" fmla="*/ 13 w 38"/>
                <a:gd name="T1" fmla="*/ 1 h 2"/>
                <a:gd name="T2" fmla="*/ 13 w 38"/>
                <a:gd name="T3" fmla="*/ 1 h 2"/>
                <a:gd name="T4" fmla="*/ 38 w 38"/>
                <a:gd name="T5" fmla="*/ 0 h 2"/>
                <a:gd name="T6" fmla="*/ 7 w 38"/>
                <a:gd name="T7" fmla="*/ 0 h 2"/>
                <a:gd name="T8" fmla="*/ 13 w 38"/>
                <a:gd name="T9" fmla="*/ 1 h 2"/>
              </a:gdLst>
              <a:ahLst/>
              <a:cxnLst>
                <a:cxn ang="0">
                  <a:pos x="T0" y="T1"/>
                </a:cxn>
                <a:cxn ang="0">
                  <a:pos x="T2" y="T3"/>
                </a:cxn>
                <a:cxn ang="0">
                  <a:pos x="T4" y="T5"/>
                </a:cxn>
                <a:cxn ang="0">
                  <a:pos x="T6" y="T7"/>
                </a:cxn>
                <a:cxn ang="0">
                  <a:pos x="T8" y="T9"/>
                </a:cxn>
              </a:cxnLst>
              <a:rect l="0" t="0" r="r" b="b"/>
              <a:pathLst>
                <a:path w="38" h="2">
                  <a:moveTo>
                    <a:pt x="13" y="1"/>
                  </a:moveTo>
                  <a:lnTo>
                    <a:pt x="13" y="1"/>
                  </a:lnTo>
                  <a:lnTo>
                    <a:pt x="38" y="0"/>
                  </a:lnTo>
                  <a:lnTo>
                    <a:pt x="7" y="0"/>
                  </a:lnTo>
                  <a:cubicBezTo>
                    <a:pt x="16" y="0"/>
                    <a:pt x="0" y="2"/>
                    <a:pt x="1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6" name="Freeform 94"/>
            <p:cNvSpPr>
              <a:spLocks/>
            </p:cNvSpPr>
            <p:nvPr/>
          </p:nvSpPr>
          <p:spPr bwMode="invGray">
            <a:xfrm>
              <a:off x="5021263" y="2713038"/>
              <a:ext cx="11113" cy="0"/>
            </a:xfrm>
            <a:custGeom>
              <a:avLst/>
              <a:gdLst>
                <a:gd name="T0" fmla="*/ 0 w 6"/>
                <a:gd name="T1" fmla="*/ 0 w 6"/>
                <a:gd name="T2" fmla="*/ 6 w 6"/>
                <a:gd name="T3" fmla="*/ 0 w 6"/>
              </a:gdLst>
              <a:ahLst/>
              <a:cxnLst>
                <a:cxn ang="0">
                  <a:pos x="T0" y="0"/>
                </a:cxn>
                <a:cxn ang="0">
                  <a:pos x="T1" y="0"/>
                </a:cxn>
                <a:cxn ang="0">
                  <a:pos x="T2" y="0"/>
                </a:cxn>
                <a:cxn ang="0">
                  <a:pos x="T3" y="0"/>
                </a:cxn>
              </a:cxnLst>
              <a:rect l="0" t="0" r="r" b="b"/>
              <a:pathLst>
                <a:path w="6">
                  <a:moveTo>
                    <a:pt x="0" y="0"/>
                  </a:moveTo>
                  <a:lnTo>
                    <a:pt x="0" y="0"/>
                  </a:lnTo>
                  <a:lnTo>
                    <a:pt x="6"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7" name="Freeform 95"/>
            <p:cNvSpPr>
              <a:spLocks/>
            </p:cNvSpPr>
            <p:nvPr/>
          </p:nvSpPr>
          <p:spPr bwMode="invGray">
            <a:xfrm>
              <a:off x="5864225" y="2784475"/>
              <a:ext cx="101600" cy="4762"/>
            </a:xfrm>
            <a:custGeom>
              <a:avLst/>
              <a:gdLst>
                <a:gd name="T0" fmla="*/ 3 w 53"/>
                <a:gd name="T1" fmla="*/ 2 h 2"/>
                <a:gd name="T2" fmla="*/ 3 w 53"/>
                <a:gd name="T3" fmla="*/ 2 h 2"/>
                <a:gd name="T4" fmla="*/ 53 w 53"/>
                <a:gd name="T5" fmla="*/ 1 h 2"/>
                <a:gd name="T6" fmla="*/ 3 w 53"/>
                <a:gd name="T7" fmla="*/ 2 h 2"/>
              </a:gdLst>
              <a:ahLst/>
              <a:cxnLst>
                <a:cxn ang="0">
                  <a:pos x="T0" y="T1"/>
                </a:cxn>
                <a:cxn ang="0">
                  <a:pos x="T2" y="T3"/>
                </a:cxn>
                <a:cxn ang="0">
                  <a:pos x="T4" y="T5"/>
                </a:cxn>
                <a:cxn ang="0">
                  <a:pos x="T6" y="T7"/>
                </a:cxn>
              </a:cxnLst>
              <a:rect l="0" t="0" r="r" b="b"/>
              <a:pathLst>
                <a:path w="53" h="2">
                  <a:moveTo>
                    <a:pt x="3" y="2"/>
                  </a:moveTo>
                  <a:lnTo>
                    <a:pt x="3" y="2"/>
                  </a:lnTo>
                  <a:cubicBezTo>
                    <a:pt x="21" y="2"/>
                    <a:pt x="36" y="2"/>
                    <a:pt x="53" y="1"/>
                  </a:cubicBezTo>
                  <a:cubicBezTo>
                    <a:pt x="46" y="1"/>
                    <a:pt x="0" y="0"/>
                    <a:pt x="3"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8" name="Freeform 96"/>
            <p:cNvSpPr>
              <a:spLocks/>
            </p:cNvSpPr>
            <p:nvPr/>
          </p:nvSpPr>
          <p:spPr bwMode="invGray">
            <a:xfrm>
              <a:off x="4703763" y="2722563"/>
              <a:ext cx="84138" cy="1587"/>
            </a:xfrm>
            <a:custGeom>
              <a:avLst/>
              <a:gdLst>
                <a:gd name="T0" fmla="*/ 3 w 44"/>
                <a:gd name="T1" fmla="*/ 1 h 1"/>
                <a:gd name="T2" fmla="*/ 3 w 44"/>
                <a:gd name="T3" fmla="*/ 1 h 1"/>
                <a:gd name="T4" fmla="*/ 44 w 44"/>
                <a:gd name="T5" fmla="*/ 0 h 1"/>
                <a:gd name="T6" fmla="*/ 0 w 44"/>
                <a:gd name="T7" fmla="*/ 0 h 1"/>
                <a:gd name="T8" fmla="*/ 3 w 44"/>
                <a:gd name="T9" fmla="*/ 1 h 1"/>
              </a:gdLst>
              <a:ahLst/>
              <a:cxnLst>
                <a:cxn ang="0">
                  <a:pos x="T0" y="T1"/>
                </a:cxn>
                <a:cxn ang="0">
                  <a:pos x="T2" y="T3"/>
                </a:cxn>
                <a:cxn ang="0">
                  <a:pos x="T4" y="T5"/>
                </a:cxn>
                <a:cxn ang="0">
                  <a:pos x="T6" y="T7"/>
                </a:cxn>
                <a:cxn ang="0">
                  <a:pos x="T8" y="T9"/>
                </a:cxn>
              </a:cxnLst>
              <a:rect l="0" t="0" r="r" b="b"/>
              <a:pathLst>
                <a:path w="44" h="1">
                  <a:moveTo>
                    <a:pt x="3" y="1"/>
                  </a:moveTo>
                  <a:lnTo>
                    <a:pt x="3" y="1"/>
                  </a:lnTo>
                  <a:lnTo>
                    <a:pt x="44" y="0"/>
                  </a:lnTo>
                  <a:lnTo>
                    <a:pt x="0" y="0"/>
                  </a:lnTo>
                  <a:lnTo>
                    <a:pt x="3"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9" name="Freeform 97"/>
            <p:cNvSpPr>
              <a:spLocks/>
            </p:cNvSpPr>
            <p:nvPr/>
          </p:nvSpPr>
          <p:spPr bwMode="invGray">
            <a:xfrm>
              <a:off x="4264025" y="2713038"/>
              <a:ext cx="77788" cy="4762"/>
            </a:xfrm>
            <a:custGeom>
              <a:avLst/>
              <a:gdLst>
                <a:gd name="T0" fmla="*/ 41 w 41"/>
                <a:gd name="T1" fmla="*/ 1 h 2"/>
                <a:gd name="T2" fmla="*/ 41 w 41"/>
                <a:gd name="T3" fmla="*/ 1 h 2"/>
                <a:gd name="T4" fmla="*/ 34 w 41"/>
                <a:gd name="T5" fmla="*/ 0 h 2"/>
                <a:gd name="T6" fmla="*/ 0 w 41"/>
                <a:gd name="T7" fmla="*/ 1 h 2"/>
                <a:gd name="T8" fmla="*/ 7 w 41"/>
                <a:gd name="T9" fmla="*/ 2 h 2"/>
                <a:gd name="T10" fmla="*/ 41 w 41"/>
                <a:gd name="T11" fmla="*/ 1 h 2"/>
              </a:gdLst>
              <a:ahLst/>
              <a:cxnLst>
                <a:cxn ang="0">
                  <a:pos x="T0" y="T1"/>
                </a:cxn>
                <a:cxn ang="0">
                  <a:pos x="T2" y="T3"/>
                </a:cxn>
                <a:cxn ang="0">
                  <a:pos x="T4" y="T5"/>
                </a:cxn>
                <a:cxn ang="0">
                  <a:pos x="T6" y="T7"/>
                </a:cxn>
                <a:cxn ang="0">
                  <a:pos x="T8" y="T9"/>
                </a:cxn>
                <a:cxn ang="0">
                  <a:pos x="T10" y="T11"/>
                </a:cxn>
              </a:cxnLst>
              <a:rect l="0" t="0" r="r" b="b"/>
              <a:pathLst>
                <a:path w="41" h="2">
                  <a:moveTo>
                    <a:pt x="41" y="1"/>
                  </a:moveTo>
                  <a:lnTo>
                    <a:pt x="41" y="1"/>
                  </a:lnTo>
                  <a:lnTo>
                    <a:pt x="34" y="0"/>
                  </a:lnTo>
                  <a:lnTo>
                    <a:pt x="0" y="1"/>
                  </a:lnTo>
                  <a:lnTo>
                    <a:pt x="7" y="2"/>
                  </a:lnTo>
                  <a:lnTo>
                    <a:pt x="41"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0" name="Freeform 98"/>
            <p:cNvSpPr>
              <a:spLocks/>
            </p:cNvSpPr>
            <p:nvPr/>
          </p:nvSpPr>
          <p:spPr bwMode="invGray">
            <a:xfrm>
              <a:off x="4800600" y="2822575"/>
              <a:ext cx="117475" cy="7937"/>
            </a:xfrm>
            <a:custGeom>
              <a:avLst/>
              <a:gdLst>
                <a:gd name="T0" fmla="*/ 11 w 61"/>
                <a:gd name="T1" fmla="*/ 2 h 3"/>
                <a:gd name="T2" fmla="*/ 11 w 61"/>
                <a:gd name="T3" fmla="*/ 2 h 3"/>
                <a:gd name="T4" fmla="*/ 54 w 61"/>
                <a:gd name="T5" fmla="*/ 0 h 3"/>
                <a:gd name="T6" fmla="*/ 0 w 61"/>
                <a:gd name="T7" fmla="*/ 0 h 3"/>
                <a:gd name="T8" fmla="*/ 46 w 61"/>
                <a:gd name="T9" fmla="*/ 0 h 3"/>
                <a:gd name="T10" fmla="*/ 11 w 61"/>
                <a:gd name="T11" fmla="*/ 2 h 3"/>
              </a:gdLst>
              <a:ahLst/>
              <a:cxnLst>
                <a:cxn ang="0">
                  <a:pos x="T0" y="T1"/>
                </a:cxn>
                <a:cxn ang="0">
                  <a:pos x="T2" y="T3"/>
                </a:cxn>
                <a:cxn ang="0">
                  <a:pos x="T4" y="T5"/>
                </a:cxn>
                <a:cxn ang="0">
                  <a:pos x="T6" y="T7"/>
                </a:cxn>
                <a:cxn ang="0">
                  <a:pos x="T8" y="T9"/>
                </a:cxn>
                <a:cxn ang="0">
                  <a:pos x="T10" y="T11"/>
                </a:cxn>
              </a:cxnLst>
              <a:rect l="0" t="0" r="r" b="b"/>
              <a:pathLst>
                <a:path w="61" h="3">
                  <a:moveTo>
                    <a:pt x="11" y="2"/>
                  </a:moveTo>
                  <a:lnTo>
                    <a:pt x="11" y="2"/>
                  </a:lnTo>
                  <a:cubicBezTo>
                    <a:pt x="39" y="3"/>
                    <a:pt x="61" y="0"/>
                    <a:pt x="54" y="0"/>
                  </a:cubicBezTo>
                  <a:lnTo>
                    <a:pt x="0" y="0"/>
                  </a:lnTo>
                  <a:cubicBezTo>
                    <a:pt x="13" y="2"/>
                    <a:pt x="15" y="0"/>
                    <a:pt x="46" y="0"/>
                  </a:cubicBezTo>
                  <a:lnTo>
                    <a:pt x="11"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1" name="Freeform 99"/>
            <p:cNvSpPr>
              <a:spLocks/>
            </p:cNvSpPr>
            <p:nvPr/>
          </p:nvSpPr>
          <p:spPr bwMode="invGray">
            <a:xfrm>
              <a:off x="187325" y="2714625"/>
              <a:ext cx="1925638" cy="31750"/>
            </a:xfrm>
            <a:custGeom>
              <a:avLst/>
              <a:gdLst>
                <a:gd name="T0" fmla="*/ 746 w 1004"/>
                <a:gd name="T1" fmla="*/ 6 h 14"/>
                <a:gd name="T2" fmla="*/ 746 w 1004"/>
                <a:gd name="T3" fmla="*/ 6 h 14"/>
                <a:gd name="T4" fmla="*/ 820 w 1004"/>
                <a:gd name="T5" fmla="*/ 7 h 14"/>
                <a:gd name="T6" fmla="*/ 800 w 1004"/>
                <a:gd name="T7" fmla="*/ 8 h 14"/>
                <a:gd name="T8" fmla="*/ 847 w 1004"/>
                <a:gd name="T9" fmla="*/ 5 h 14"/>
                <a:gd name="T10" fmla="*/ 769 w 1004"/>
                <a:gd name="T11" fmla="*/ 11 h 14"/>
                <a:gd name="T12" fmla="*/ 918 w 1004"/>
                <a:gd name="T13" fmla="*/ 9 h 14"/>
                <a:gd name="T14" fmla="*/ 876 w 1004"/>
                <a:gd name="T15" fmla="*/ 7 h 14"/>
                <a:gd name="T16" fmla="*/ 981 w 1004"/>
                <a:gd name="T17" fmla="*/ 5 h 14"/>
                <a:gd name="T18" fmla="*/ 989 w 1004"/>
                <a:gd name="T19" fmla="*/ 2 h 14"/>
                <a:gd name="T20" fmla="*/ 997 w 1004"/>
                <a:gd name="T21" fmla="*/ 2 h 14"/>
                <a:gd name="T22" fmla="*/ 1004 w 1004"/>
                <a:gd name="T23" fmla="*/ 2 h 14"/>
                <a:gd name="T24" fmla="*/ 999 w 1004"/>
                <a:gd name="T25" fmla="*/ 2 h 14"/>
                <a:gd name="T26" fmla="*/ 994 w 1004"/>
                <a:gd name="T27" fmla="*/ 1 h 14"/>
                <a:gd name="T28" fmla="*/ 904 w 1004"/>
                <a:gd name="T29" fmla="*/ 0 h 14"/>
                <a:gd name="T30" fmla="*/ 791 w 1004"/>
                <a:gd name="T31" fmla="*/ 2 h 14"/>
                <a:gd name="T32" fmla="*/ 756 w 1004"/>
                <a:gd name="T33" fmla="*/ 2 h 14"/>
                <a:gd name="T34" fmla="*/ 743 w 1004"/>
                <a:gd name="T35" fmla="*/ 2 h 14"/>
                <a:gd name="T36" fmla="*/ 764 w 1004"/>
                <a:gd name="T37" fmla="*/ 1 h 14"/>
                <a:gd name="T38" fmla="*/ 697 w 1004"/>
                <a:gd name="T39" fmla="*/ 2 h 14"/>
                <a:gd name="T40" fmla="*/ 570 w 1004"/>
                <a:gd name="T41" fmla="*/ 3 h 14"/>
                <a:gd name="T42" fmla="*/ 559 w 1004"/>
                <a:gd name="T43" fmla="*/ 2 h 14"/>
                <a:gd name="T44" fmla="*/ 554 w 1004"/>
                <a:gd name="T45" fmla="*/ 3 h 14"/>
                <a:gd name="T46" fmla="*/ 0 w 1004"/>
                <a:gd name="T47" fmla="*/ 4 h 14"/>
                <a:gd name="T48" fmla="*/ 79 w 1004"/>
                <a:gd name="T49" fmla="*/ 5 h 14"/>
                <a:gd name="T50" fmla="*/ 113 w 1004"/>
                <a:gd name="T51" fmla="*/ 8 h 14"/>
                <a:gd name="T52" fmla="*/ 49 w 1004"/>
                <a:gd name="T53" fmla="*/ 8 h 14"/>
                <a:gd name="T54" fmla="*/ 64 w 1004"/>
                <a:gd name="T55" fmla="*/ 12 h 14"/>
                <a:gd name="T56" fmla="*/ 213 w 1004"/>
                <a:gd name="T57" fmla="*/ 8 h 14"/>
                <a:gd name="T58" fmla="*/ 234 w 1004"/>
                <a:gd name="T59" fmla="*/ 11 h 14"/>
                <a:gd name="T60" fmla="*/ 223 w 1004"/>
                <a:gd name="T61" fmla="*/ 11 h 14"/>
                <a:gd name="T62" fmla="*/ 324 w 1004"/>
                <a:gd name="T63" fmla="*/ 10 h 14"/>
                <a:gd name="T64" fmla="*/ 322 w 1004"/>
                <a:gd name="T65" fmla="*/ 12 h 14"/>
                <a:gd name="T66" fmla="*/ 454 w 1004"/>
                <a:gd name="T67" fmla="*/ 10 h 14"/>
                <a:gd name="T68" fmla="*/ 452 w 1004"/>
                <a:gd name="T69" fmla="*/ 11 h 14"/>
                <a:gd name="T70" fmla="*/ 620 w 1004"/>
                <a:gd name="T71" fmla="*/ 9 h 14"/>
                <a:gd name="T72" fmla="*/ 568 w 1004"/>
                <a:gd name="T73" fmla="*/ 11 h 14"/>
                <a:gd name="T74" fmla="*/ 643 w 1004"/>
                <a:gd name="T75" fmla="*/ 10 h 14"/>
                <a:gd name="T76" fmla="*/ 622 w 1004"/>
                <a:gd name="T77" fmla="*/ 12 h 14"/>
                <a:gd name="T78" fmla="*/ 758 w 1004"/>
                <a:gd name="T79" fmla="*/ 8 h 14"/>
                <a:gd name="T80" fmla="*/ 746 w 1004"/>
                <a:gd name="T81" fmla="*/ 6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004" h="14">
                  <a:moveTo>
                    <a:pt x="746" y="6"/>
                  </a:moveTo>
                  <a:lnTo>
                    <a:pt x="746" y="6"/>
                  </a:lnTo>
                  <a:cubicBezTo>
                    <a:pt x="758" y="5"/>
                    <a:pt x="817" y="5"/>
                    <a:pt x="820" y="7"/>
                  </a:cubicBezTo>
                  <a:cubicBezTo>
                    <a:pt x="812" y="7"/>
                    <a:pt x="780" y="8"/>
                    <a:pt x="800" y="8"/>
                  </a:cubicBezTo>
                  <a:lnTo>
                    <a:pt x="847" y="5"/>
                  </a:lnTo>
                  <a:cubicBezTo>
                    <a:pt x="909" y="7"/>
                    <a:pt x="800" y="10"/>
                    <a:pt x="769" y="11"/>
                  </a:cubicBezTo>
                  <a:cubicBezTo>
                    <a:pt x="832" y="11"/>
                    <a:pt x="851" y="9"/>
                    <a:pt x="918" y="9"/>
                  </a:cubicBezTo>
                  <a:cubicBezTo>
                    <a:pt x="899" y="9"/>
                    <a:pt x="886" y="8"/>
                    <a:pt x="876" y="7"/>
                  </a:cubicBezTo>
                  <a:cubicBezTo>
                    <a:pt x="873" y="5"/>
                    <a:pt x="936" y="6"/>
                    <a:pt x="981" y="5"/>
                  </a:cubicBezTo>
                  <a:cubicBezTo>
                    <a:pt x="952" y="4"/>
                    <a:pt x="969" y="3"/>
                    <a:pt x="989" y="2"/>
                  </a:cubicBezTo>
                  <a:cubicBezTo>
                    <a:pt x="993" y="2"/>
                    <a:pt x="996" y="2"/>
                    <a:pt x="997" y="2"/>
                  </a:cubicBezTo>
                  <a:lnTo>
                    <a:pt x="1004" y="2"/>
                  </a:lnTo>
                  <a:lnTo>
                    <a:pt x="999" y="2"/>
                  </a:lnTo>
                  <a:cubicBezTo>
                    <a:pt x="999" y="1"/>
                    <a:pt x="998" y="1"/>
                    <a:pt x="994" y="1"/>
                  </a:cubicBezTo>
                  <a:cubicBezTo>
                    <a:pt x="957" y="1"/>
                    <a:pt x="928" y="0"/>
                    <a:pt x="904" y="0"/>
                  </a:cubicBezTo>
                  <a:cubicBezTo>
                    <a:pt x="928" y="3"/>
                    <a:pt x="822" y="1"/>
                    <a:pt x="791" y="2"/>
                  </a:cubicBezTo>
                  <a:lnTo>
                    <a:pt x="756" y="2"/>
                  </a:lnTo>
                  <a:lnTo>
                    <a:pt x="743" y="2"/>
                  </a:lnTo>
                  <a:cubicBezTo>
                    <a:pt x="740" y="2"/>
                    <a:pt x="744" y="1"/>
                    <a:pt x="764" y="1"/>
                  </a:cubicBezTo>
                  <a:cubicBezTo>
                    <a:pt x="747" y="1"/>
                    <a:pt x="692" y="1"/>
                    <a:pt x="697" y="2"/>
                  </a:cubicBezTo>
                  <a:lnTo>
                    <a:pt x="570" y="3"/>
                  </a:lnTo>
                  <a:cubicBezTo>
                    <a:pt x="566" y="3"/>
                    <a:pt x="562" y="2"/>
                    <a:pt x="559" y="2"/>
                  </a:cubicBezTo>
                  <a:cubicBezTo>
                    <a:pt x="554" y="2"/>
                    <a:pt x="554" y="3"/>
                    <a:pt x="554" y="3"/>
                  </a:cubicBezTo>
                  <a:lnTo>
                    <a:pt x="0" y="4"/>
                  </a:lnTo>
                  <a:lnTo>
                    <a:pt x="79" y="5"/>
                  </a:lnTo>
                  <a:cubicBezTo>
                    <a:pt x="37" y="8"/>
                    <a:pt x="125" y="6"/>
                    <a:pt x="113" y="8"/>
                  </a:cubicBezTo>
                  <a:cubicBezTo>
                    <a:pt x="94" y="9"/>
                    <a:pt x="66" y="9"/>
                    <a:pt x="49" y="8"/>
                  </a:cubicBezTo>
                  <a:cubicBezTo>
                    <a:pt x="43" y="9"/>
                    <a:pt x="67" y="10"/>
                    <a:pt x="64" y="12"/>
                  </a:cubicBezTo>
                  <a:cubicBezTo>
                    <a:pt x="134" y="13"/>
                    <a:pt x="145" y="7"/>
                    <a:pt x="213" y="8"/>
                  </a:cubicBezTo>
                  <a:cubicBezTo>
                    <a:pt x="210" y="10"/>
                    <a:pt x="189" y="11"/>
                    <a:pt x="234" y="11"/>
                  </a:cubicBezTo>
                  <a:lnTo>
                    <a:pt x="223" y="11"/>
                  </a:lnTo>
                  <a:cubicBezTo>
                    <a:pt x="294" y="9"/>
                    <a:pt x="278" y="14"/>
                    <a:pt x="324" y="10"/>
                  </a:cubicBezTo>
                  <a:lnTo>
                    <a:pt x="322" y="12"/>
                  </a:lnTo>
                  <a:cubicBezTo>
                    <a:pt x="355" y="11"/>
                    <a:pt x="418" y="11"/>
                    <a:pt x="454" y="10"/>
                  </a:cubicBezTo>
                  <a:lnTo>
                    <a:pt x="452" y="11"/>
                  </a:lnTo>
                  <a:cubicBezTo>
                    <a:pt x="551" y="8"/>
                    <a:pt x="508" y="10"/>
                    <a:pt x="620" y="9"/>
                  </a:cubicBezTo>
                  <a:lnTo>
                    <a:pt x="568" y="11"/>
                  </a:lnTo>
                  <a:cubicBezTo>
                    <a:pt x="607" y="12"/>
                    <a:pt x="616" y="10"/>
                    <a:pt x="643" y="10"/>
                  </a:cubicBezTo>
                  <a:cubicBezTo>
                    <a:pt x="641" y="10"/>
                    <a:pt x="648" y="12"/>
                    <a:pt x="622" y="12"/>
                  </a:cubicBezTo>
                  <a:lnTo>
                    <a:pt x="758" y="8"/>
                  </a:lnTo>
                  <a:cubicBezTo>
                    <a:pt x="790" y="7"/>
                    <a:pt x="751" y="7"/>
                    <a:pt x="746"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2" name="Freeform 100"/>
            <p:cNvSpPr>
              <a:spLocks/>
            </p:cNvSpPr>
            <p:nvPr/>
          </p:nvSpPr>
          <p:spPr bwMode="invGray">
            <a:xfrm>
              <a:off x="1947862" y="2735263"/>
              <a:ext cx="47625" cy="0"/>
            </a:xfrm>
            <a:custGeom>
              <a:avLst/>
              <a:gdLst>
                <a:gd name="T0" fmla="*/ 0 w 25"/>
                <a:gd name="T1" fmla="*/ 0 w 25"/>
                <a:gd name="T2" fmla="*/ 25 w 25"/>
                <a:gd name="T3" fmla="*/ 0 w 25"/>
              </a:gdLst>
              <a:ahLst/>
              <a:cxnLst>
                <a:cxn ang="0">
                  <a:pos x="T0" y="0"/>
                </a:cxn>
                <a:cxn ang="0">
                  <a:pos x="T1" y="0"/>
                </a:cxn>
                <a:cxn ang="0">
                  <a:pos x="T2" y="0"/>
                </a:cxn>
                <a:cxn ang="0">
                  <a:pos x="T3" y="0"/>
                </a:cxn>
              </a:cxnLst>
              <a:rect l="0" t="0" r="r" b="b"/>
              <a:pathLst>
                <a:path w="25">
                  <a:moveTo>
                    <a:pt x="0" y="0"/>
                  </a:moveTo>
                  <a:lnTo>
                    <a:pt x="0" y="0"/>
                  </a:lnTo>
                  <a:lnTo>
                    <a:pt x="25"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3" name="Freeform 101"/>
            <p:cNvSpPr>
              <a:spLocks/>
            </p:cNvSpPr>
            <p:nvPr/>
          </p:nvSpPr>
          <p:spPr bwMode="invGray">
            <a:xfrm>
              <a:off x="112712" y="2724150"/>
              <a:ext cx="74613" cy="0"/>
            </a:xfrm>
            <a:custGeom>
              <a:avLst/>
              <a:gdLst>
                <a:gd name="T0" fmla="*/ 0 w 39"/>
                <a:gd name="T1" fmla="*/ 0 w 39"/>
                <a:gd name="T2" fmla="*/ 39 w 39"/>
                <a:gd name="T3" fmla="*/ 0 w 39"/>
              </a:gdLst>
              <a:ahLst/>
              <a:cxnLst>
                <a:cxn ang="0">
                  <a:pos x="T0" y="0"/>
                </a:cxn>
                <a:cxn ang="0">
                  <a:pos x="T1" y="0"/>
                </a:cxn>
                <a:cxn ang="0">
                  <a:pos x="T2" y="0"/>
                </a:cxn>
                <a:cxn ang="0">
                  <a:pos x="T3" y="0"/>
                </a:cxn>
              </a:cxnLst>
              <a:rect l="0" t="0" r="r" b="b"/>
              <a:pathLst>
                <a:path w="39">
                  <a:moveTo>
                    <a:pt x="0" y="0"/>
                  </a:moveTo>
                  <a:lnTo>
                    <a:pt x="0" y="0"/>
                  </a:lnTo>
                  <a:lnTo>
                    <a:pt x="39" y="0"/>
                  </a:lnTo>
                  <a:cubicBezTo>
                    <a:pt x="27" y="0"/>
                    <a:pt x="14"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4" name="Freeform 102"/>
            <p:cNvSpPr>
              <a:spLocks/>
            </p:cNvSpPr>
            <p:nvPr/>
          </p:nvSpPr>
          <p:spPr bwMode="invGray">
            <a:xfrm>
              <a:off x="2187575" y="2717800"/>
              <a:ext cx="176213" cy="6350"/>
            </a:xfrm>
            <a:custGeom>
              <a:avLst/>
              <a:gdLst>
                <a:gd name="T0" fmla="*/ 71 w 92"/>
                <a:gd name="T1" fmla="*/ 3 h 3"/>
                <a:gd name="T2" fmla="*/ 71 w 92"/>
                <a:gd name="T3" fmla="*/ 3 h 3"/>
                <a:gd name="T4" fmla="*/ 92 w 92"/>
                <a:gd name="T5" fmla="*/ 0 h 3"/>
                <a:gd name="T6" fmla="*/ 8 w 92"/>
                <a:gd name="T7" fmla="*/ 1 h 3"/>
                <a:gd name="T8" fmla="*/ 2 w 92"/>
                <a:gd name="T9" fmla="*/ 3 h 3"/>
                <a:gd name="T10" fmla="*/ 71 w 92"/>
                <a:gd name="T11" fmla="*/ 3 h 3"/>
              </a:gdLst>
              <a:ahLst/>
              <a:cxnLst>
                <a:cxn ang="0">
                  <a:pos x="T0" y="T1"/>
                </a:cxn>
                <a:cxn ang="0">
                  <a:pos x="T2" y="T3"/>
                </a:cxn>
                <a:cxn ang="0">
                  <a:pos x="T4" y="T5"/>
                </a:cxn>
                <a:cxn ang="0">
                  <a:pos x="T6" y="T7"/>
                </a:cxn>
                <a:cxn ang="0">
                  <a:pos x="T8" y="T9"/>
                </a:cxn>
                <a:cxn ang="0">
                  <a:pos x="T10" y="T11"/>
                </a:cxn>
              </a:cxnLst>
              <a:rect l="0" t="0" r="r" b="b"/>
              <a:pathLst>
                <a:path w="92" h="3">
                  <a:moveTo>
                    <a:pt x="71" y="3"/>
                  </a:moveTo>
                  <a:lnTo>
                    <a:pt x="71" y="3"/>
                  </a:lnTo>
                  <a:cubicBezTo>
                    <a:pt x="47" y="2"/>
                    <a:pt x="88" y="1"/>
                    <a:pt x="92" y="0"/>
                  </a:cubicBezTo>
                  <a:lnTo>
                    <a:pt x="8" y="1"/>
                  </a:lnTo>
                  <a:cubicBezTo>
                    <a:pt x="8" y="1"/>
                    <a:pt x="0" y="2"/>
                    <a:pt x="2" y="3"/>
                  </a:cubicBezTo>
                  <a:lnTo>
                    <a:pt x="71"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5" name="Freeform 103"/>
            <p:cNvSpPr>
              <a:spLocks/>
            </p:cNvSpPr>
            <p:nvPr/>
          </p:nvSpPr>
          <p:spPr bwMode="invGray">
            <a:xfrm>
              <a:off x="2112962" y="2714625"/>
              <a:ext cx="90488" cy="4762"/>
            </a:xfrm>
            <a:custGeom>
              <a:avLst/>
              <a:gdLst>
                <a:gd name="T0" fmla="*/ 22 w 47"/>
                <a:gd name="T1" fmla="*/ 0 h 2"/>
                <a:gd name="T2" fmla="*/ 22 w 47"/>
                <a:gd name="T3" fmla="*/ 0 h 2"/>
                <a:gd name="T4" fmla="*/ 0 w 47"/>
                <a:gd name="T5" fmla="*/ 2 h 2"/>
                <a:gd name="T6" fmla="*/ 47 w 47"/>
                <a:gd name="T7" fmla="*/ 2 h 2"/>
                <a:gd name="T8" fmla="*/ 22 w 47"/>
                <a:gd name="T9" fmla="*/ 0 h 2"/>
              </a:gdLst>
              <a:ahLst/>
              <a:cxnLst>
                <a:cxn ang="0">
                  <a:pos x="T0" y="T1"/>
                </a:cxn>
                <a:cxn ang="0">
                  <a:pos x="T2" y="T3"/>
                </a:cxn>
                <a:cxn ang="0">
                  <a:pos x="T4" y="T5"/>
                </a:cxn>
                <a:cxn ang="0">
                  <a:pos x="T6" y="T7"/>
                </a:cxn>
                <a:cxn ang="0">
                  <a:pos x="T8" y="T9"/>
                </a:cxn>
              </a:cxnLst>
              <a:rect l="0" t="0" r="r" b="b"/>
              <a:pathLst>
                <a:path w="47" h="2">
                  <a:moveTo>
                    <a:pt x="22" y="0"/>
                  </a:moveTo>
                  <a:lnTo>
                    <a:pt x="22" y="0"/>
                  </a:lnTo>
                  <a:cubicBezTo>
                    <a:pt x="19" y="1"/>
                    <a:pt x="11" y="1"/>
                    <a:pt x="0" y="2"/>
                  </a:cubicBezTo>
                  <a:lnTo>
                    <a:pt x="47" y="2"/>
                  </a:lnTo>
                  <a:cubicBezTo>
                    <a:pt x="47" y="1"/>
                    <a:pt x="41" y="0"/>
                    <a:pt x="2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6" name="Freeform 104"/>
            <p:cNvSpPr>
              <a:spLocks/>
            </p:cNvSpPr>
            <p:nvPr/>
          </p:nvSpPr>
          <p:spPr bwMode="invGray">
            <a:xfrm>
              <a:off x="2101850" y="2811463"/>
              <a:ext cx="71438" cy="3175"/>
            </a:xfrm>
            <a:custGeom>
              <a:avLst/>
              <a:gdLst>
                <a:gd name="T0" fmla="*/ 37 w 37"/>
                <a:gd name="T1" fmla="*/ 0 h 1"/>
                <a:gd name="T2" fmla="*/ 37 w 37"/>
                <a:gd name="T3" fmla="*/ 0 h 1"/>
                <a:gd name="T4" fmla="*/ 22 w 37"/>
                <a:gd name="T5" fmla="*/ 1 h 1"/>
                <a:gd name="T6" fmla="*/ 0 w 37"/>
                <a:gd name="T7" fmla="*/ 1 h 1"/>
                <a:gd name="T8" fmla="*/ 37 w 37"/>
                <a:gd name="T9" fmla="*/ 0 h 1"/>
              </a:gdLst>
              <a:ahLst/>
              <a:cxnLst>
                <a:cxn ang="0">
                  <a:pos x="T0" y="T1"/>
                </a:cxn>
                <a:cxn ang="0">
                  <a:pos x="T2" y="T3"/>
                </a:cxn>
                <a:cxn ang="0">
                  <a:pos x="T4" y="T5"/>
                </a:cxn>
                <a:cxn ang="0">
                  <a:pos x="T6" y="T7"/>
                </a:cxn>
                <a:cxn ang="0">
                  <a:pos x="T8" y="T9"/>
                </a:cxn>
              </a:cxnLst>
              <a:rect l="0" t="0" r="r" b="b"/>
              <a:pathLst>
                <a:path w="37" h="1">
                  <a:moveTo>
                    <a:pt x="37" y="0"/>
                  </a:moveTo>
                  <a:lnTo>
                    <a:pt x="37" y="0"/>
                  </a:lnTo>
                  <a:lnTo>
                    <a:pt x="22" y="1"/>
                  </a:lnTo>
                  <a:lnTo>
                    <a:pt x="0" y="1"/>
                  </a:lnTo>
                  <a:lnTo>
                    <a:pt x="37"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7" name="Freeform 105"/>
            <p:cNvSpPr>
              <a:spLocks/>
            </p:cNvSpPr>
            <p:nvPr/>
          </p:nvSpPr>
          <p:spPr bwMode="invGray">
            <a:xfrm>
              <a:off x="1724025" y="2805113"/>
              <a:ext cx="120650" cy="4762"/>
            </a:xfrm>
            <a:custGeom>
              <a:avLst/>
              <a:gdLst>
                <a:gd name="T0" fmla="*/ 0 w 63"/>
                <a:gd name="T1" fmla="*/ 0 h 2"/>
                <a:gd name="T2" fmla="*/ 0 w 63"/>
                <a:gd name="T3" fmla="*/ 0 h 2"/>
                <a:gd name="T4" fmla="*/ 63 w 63"/>
                <a:gd name="T5" fmla="*/ 0 h 2"/>
                <a:gd name="T6" fmla="*/ 0 w 63"/>
                <a:gd name="T7" fmla="*/ 0 h 2"/>
              </a:gdLst>
              <a:ahLst/>
              <a:cxnLst>
                <a:cxn ang="0">
                  <a:pos x="T0" y="T1"/>
                </a:cxn>
                <a:cxn ang="0">
                  <a:pos x="T2" y="T3"/>
                </a:cxn>
                <a:cxn ang="0">
                  <a:pos x="T4" y="T5"/>
                </a:cxn>
                <a:cxn ang="0">
                  <a:pos x="T6" y="T7"/>
                </a:cxn>
              </a:cxnLst>
              <a:rect l="0" t="0" r="r" b="b"/>
              <a:pathLst>
                <a:path w="63" h="2">
                  <a:moveTo>
                    <a:pt x="0" y="0"/>
                  </a:moveTo>
                  <a:lnTo>
                    <a:pt x="0" y="0"/>
                  </a:lnTo>
                  <a:cubicBezTo>
                    <a:pt x="18" y="2"/>
                    <a:pt x="52" y="1"/>
                    <a:pt x="63" y="0"/>
                  </a:cubicBezTo>
                  <a:cubicBezTo>
                    <a:pt x="24" y="0"/>
                    <a:pt x="41"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8" name="Freeform 106"/>
            <p:cNvSpPr>
              <a:spLocks/>
            </p:cNvSpPr>
            <p:nvPr/>
          </p:nvSpPr>
          <p:spPr bwMode="invGray">
            <a:xfrm>
              <a:off x="1744662" y="2833688"/>
              <a:ext cx="73025" cy="3175"/>
            </a:xfrm>
            <a:custGeom>
              <a:avLst/>
              <a:gdLst>
                <a:gd name="T0" fmla="*/ 38 w 38"/>
                <a:gd name="T1" fmla="*/ 0 h 1"/>
                <a:gd name="T2" fmla="*/ 38 w 38"/>
                <a:gd name="T3" fmla="*/ 0 h 1"/>
                <a:gd name="T4" fmla="*/ 0 w 38"/>
                <a:gd name="T5" fmla="*/ 1 h 1"/>
                <a:gd name="T6" fmla="*/ 3 w 38"/>
                <a:gd name="T7" fmla="*/ 1 h 1"/>
                <a:gd name="T8" fmla="*/ 38 w 38"/>
                <a:gd name="T9" fmla="*/ 0 h 1"/>
              </a:gdLst>
              <a:ahLst/>
              <a:cxnLst>
                <a:cxn ang="0">
                  <a:pos x="T0" y="T1"/>
                </a:cxn>
                <a:cxn ang="0">
                  <a:pos x="T2" y="T3"/>
                </a:cxn>
                <a:cxn ang="0">
                  <a:pos x="T4" y="T5"/>
                </a:cxn>
                <a:cxn ang="0">
                  <a:pos x="T6" y="T7"/>
                </a:cxn>
                <a:cxn ang="0">
                  <a:pos x="T8" y="T9"/>
                </a:cxn>
              </a:cxnLst>
              <a:rect l="0" t="0" r="r" b="b"/>
              <a:pathLst>
                <a:path w="38" h="1">
                  <a:moveTo>
                    <a:pt x="38" y="0"/>
                  </a:moveTo>
                  <a:lnTo>
                    <a:pt x="38" y="0"/>
                  </a:lnTo>
                  <a:lnTo>
                    <a:pt x="0" y="1"/>
                  </a:lnTo>
                  <a:lnTo>
                    <a:pt x="3" y="1"/>
                  </a:lnTo>
                  <a:lnTo>
                    <a:pt x="38"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9" name="Freeform 107"/>
            <p:cNvSpPr>
              <a:spLocks/>
            </p:cNvSpPr>
            <p:nvPr/>
          </p:nvSpPr>
          <p:spPr bwMode="invGray">
            <a:xfrm>
              <a:off x="-474663" y="2741613"/>
              <a:ext cx="34925" cy="0"/>
            </a:xfrm>
            <a:custGeom>
              <a:avLst/>
              <a:gdLst>
                <a:gd name="T0" fmla="*/ 18 w 18"/>
                <a:gd name="T1" fmla="*/ 18 w 18"/>
                <a:gd name="T2" fmla="*/ 0 w 18"/>
                <a:gd name="T3" fmla="*/ 18 w 18"/>
              </a:gdLst>
              <a:ahLst/>
              <a:cxnLst>
                <a:cxn ang="0">
                  <a:pos x="T0" y="0"/>
                </a:cxn>
                <a:cxn ang="0">
                  <a:pos x="T1" y="0"/>
                </a:cxn>
                <a:cxn ang="0">
                  <a:pos x="T2" y="0"/>
                </a:cxn>
                <a:cxn ang="0">
                  <a:pos x="T3" y="0"/>
                </a:cxn>
              </a:cxnLst>
              <a:rect l="0" t="0" r="r" b="b"/>
              <a:pathLst>
                <a:path w="18">
                  <a:moveTo>
                    <a:pt x="18" y="0"/>
                  </a:moveTo>
                  <a:lnTo>
                    <a:pt x="18" y="0"/>
                  </a:lnTo>
                  <a:lnTo>
                    <a:pt x="0" y="0"/>
                  </a:lnTo>
                  <a:lnTo>
                    <a:pt x="18"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0" name="Freeform 108"/>
            <p:cNvSpPr>
              <a:spLocks/>
            </p:cNvSpPr>
            <p:nvPr/>
          </p:nvSpPr>
          <p:spPr bwMode="invGray">
            <a:xfrm>
              <a:off x="-947738" y="2725738"/>
              <a:ext cx="1239838" cy="19050"/>
            </a:xfrm>
            <a:custGeom>
              <a:avLst/>
              <a:gdLst>
                <a:gd name="T0" fmla="*/ 588 w 647"/>
                <a:gd name="T1" fmla="*/ 5 h 8"/>
                <a:gd name="T2" fmla="*/ 588 w 647"/>
                <a:gd name="T3" fmla="*/ 5 h 8"/>
                <a:gd name="T4" fmla="*/ 619 w 647"/>
                <a:gd name="T5" fmla="*/ 0 h 8"/>
                <a:gd name="T6" fmla="*/ 570 w 647"/>
                <a:gd name="T7" fmla="*/ 1 h 8"/>
                <a:gd name="T8" fmla="*/ 574 w 647"/>
                <a:gd name="T9" fmla="*/ 0 h 8"/>
                <a:gd name="T10" fmla="*/ 515 w 647"/>
                <a:gd name="T11" fmla="*/ 1 h 8"/>
                <a:gd name="T12" fmla="*/ 533 w 647"/>
                <a:gd name="T13" fmla="*/ 3 h 8"/>
                <a:gd name="T14" fmla="*/ 450 w 647"/>
                <a:gd name="T15" fmla="*/ 0 h 8"/>
                <a:gd name="T16" fmla="*/ 361 w 647"/>
                <a:gd name="T17" fmla="*/ 0 h 8"/>
                <a:gd name="T18" fmla="*/ 368 w 647"/>
                <a:gd name="T19" fmla="*/ 0 h 8"/>
                <a:gd name="T20" fmla="*/ 355 w 647"/>
                <a:gd name="T21" fmla="*/ 0 h 8"/>
                <a:gd name="T22" fmla="*/ 55 w 647"/>
                <a:gd name="T23" fmla="*/ 1 h 8"/>
                <a:gd name="T24" fmla="*/ 45 w 647"/>
                <a:gd name="T25" fmla="*/ 6 h 8"/>
                <a:gd name="T26" fmla="*/ 207 w 647"/>
                <a:gd name="T27" fmla="*/ 5 h 8"/>
                <a:gd name="T28" fmla="*/ 214 w 647"/>
                <a:gd name="T29" fmla="*/ 6 h 8"/>
                <a:gd name="T30" fmla="*/ 250 w 647"/>
                <a:gd name="T31" fmla="*/ 4 h 8"/>
                <a:gd name="T32" fmla="*/ 216 w 647"/>
                <a:gd name="T33" fmla="*/ 3 h 8"/>
                <a:gd name="T34" fmla="*/ 393 w 647"/>
                <a:gd name="T35" fmla="*/ 3 h 8"/>
                <a:gd name="T36" fmla="*/ 265 w 647"/>
                <a:gd name="T37" fmla="*/ 5 h 8"/>
                <a:gd name="T38" fmla="*/ 265 w 647"/>
                <a:gd name="T39" fmla="*/ 7 h 8"/>
                <a:gd name="T40" fmla="*/ 588 w 647"/>
                <a:gd name="T41"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47" h="8">
                  <a:moveTo>
                    <a:pt x="588" y="5"/>
                  </a:moveTo>
                  <a:lnTo>
                    <a:pt x="588" y="5"/>
                  </a:lnTo>
                  <a:cubicBezTo>
                    <a:pt x="499" y="3"/>
                    <a:pt x="647" y="3"/>
                    <a:pt x="619" y="0"/>
                  </a:cubicBezTo>
                  <a:lnTo>
                    <a:pt x="570" y="1"/>
                  </a:lnTo>
                  <a:lnTo>
                    <a:pt x="574" y="0"/>
                  </a:lnTo>
                  <a:lnTo>
                    <a:pt x="515" y="1"/>
                  </a:lnTo>
                  <a:cubicBezTo>
                    <a:pt x="527" y="2"/>
                    <a:pt x="536" y="2"/>
                    <a:pt x="533" y="3"/>
                  </a:cubicBezTo>
                  <a:cubicBezTo>
                    <a:pt x="454" y="3"/>
                    <a:pt x="508" y="2"/>
                    <a:pt x="450" y="0"/>
                  </a:cubicBezTo>
                  <a:lnTo>
                    <a:pt x="361" y="0"/>
                  </a:lnTo>
                  <a:lnTo>
                    <a:pt x="368" y="0"/>
                  </a:lnTo>
                  <a:cubicBezTo>
                    <a:pt x="361" y="0"/>
                    <a:pt x="357" y="0"/>
                    <a:pt x="355" y="0"/>
                  </a:cubicBezTo>
                  <a:lnTo>
                    <a:pt x="55" y="1"/>
                  </a:lnTo>
                  <a:cubicBezTo>
                    <a:pt x="0" y="3"/>
                    <a:pt x="85" y="4"/>
                    <a:pt x="45" y="6"/>
                  </a:cubicBezTo>
                  <a:cubicBezTo>
                    <a:pt x="108" y="6"/>
                    <a:pt x="202" y="8"/>
                    <a:pt x="207" y="5"/>
                  </a:cubicBezTo>
                  <a:cubicBezTo>
                    <a:pt x="205" y="5"/>
                    <a:pt x="201" y="6"/>
                    <a:pt x="214" y="6"/>
                  </a:cubicBezTo>
                  <a:lnTo>
                    <a:pt x="250" y="4"/>
                  </a:lnTo>
                  <a:lnTo>
                    <a:pt x="216" y="3"/>
                  </a:lnTo>
                  <a:cubicBezTo>
                    <a:pt x="252" y="1"/>
                    <a:pt x="371" y="1"/>
                    <a:pt x="393" y="3"/>
                  </a:cubicBezTo>
                  <a:cubicBezTo>
                    <a:pt x="325" y="4"/>
                    <a:pt x="359" y="6"/>
                    <a:pt x="265" y="5"/>
                  </a:cubicBezTo>
                  <a:cubicBezTo>
                    <a:pt x="269" y="6"/>
                    <a:pt x="286" y="7"/>
                    <a:pt x="265" y="7"/>
                  </a:cubicBezTo>
                  <a:cubicBezTo>
                    <a:pt x="375" y="6"/>
                    <a:pt x="474" y="8"/>
                    <a:pt x="588" y="5"/>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1" name="Freeform 109"/>
            <p:cNvSpPr>
              <a:spLocks/>
            </p:cNvSpPr>
            <p:nvPr/>
          </p:nvSpPr>
          <p:spPr bwMode="invGray">
            <a:xfrm>
              <a:off x="-1944688" y="2741613"/>
              <a:ext cx="4763" cy="0"/>
            </a:xfrm>
            <a:custGeom>
              <a:avLst/>
              <a:gdLst>
                <a:gd name="T0" fmla="*/ 1 w 2"/>
                <a:gd name="T1" fmla="*/ 1 w 2"/>
                <a:gd name="T2" fmla="*/ 2 w 2"/>
                <a:gd name="T3" fmla="*/ 1 w 2"/>
              </a:gdLst>
              <a:ahLst/>
              <a:cxnLst>
                <a:cxn ang="0">
                  <a:pos x="T0" y="0"/>
                </a:cxn>
                <a:cxn ang="0">
                  <a:pos x="T1" y="0"/>
                </a:cxn>
                <a:cxn ang="0">
                  <a:pos x="T2" y="0"/>
                </a:cxn>
                <a:cxn ang="0">
                  <a:pos x="T3" y="0"/>
                </a:cxn>
              </a:cxnLst>
              <a:rect l="0" t="0" r="r" b="b"/>
              <a:pathLst>
                <a:path w="2">
                  <a:moveTo>
                    <a:pt x="1" y="0"/>
                  </a:moveTo>
                  <a:lnTo>
                    <a:pt x="1" y="0"/>
                  </a:lnTo>
                  <a:lnTo>
                    <a:pt x="2" y="0"/>
                  </a:lnTo>
                  <a:cubicBezTo>
                    <a:pt x="0" y="0"/>
                    <a:pt x="0" y="0"/>
                    <a:pt x="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2" name="Freeform 110"/>
            <p:cNvSpPr>
              <a:spLocks/>
            </p:cNvSpPr>
            <p:nvPr/>
          </p:nvSpPr>
          <p:spPr bwMode="invGray">
            <a:xfrm>
              <a:off x="-1939925" y="2735263"/>
              <a:ext cx="173038" cy="6350"/>
            </a:xfrm>
            <a:custGeom>
              <a:avLst/>
              <a:gdLst>
                <a:gd name="T0" fmla="*/ 36 w 90"/>
                <a:gd name="T1" fmla="*/ 3 h 3"/>
                <a:gd name="T2" fmla="*/ 36 w 90"/>
                <a:gd name="T3" fmla="*/ 3 h 3"/>
                <a:gd name="T4" fmla="*/ 90 w 90"/>
                <a:gd name="T5" fmla="*/ 0 h 3"/>
                <a:gd name="T6" fmla="*/ 6 w 90"/>
                <a:gd name="T7" fmla="*/ 1 h 3"/>
                <a:gd name="T8" fmla="*/ 0 w 90"/>
                <a:gd name="T9" fmla="*/ 3 h 3"/>
                <a:gd name="T10" fmla="*/ 48 w 90"/>
                <a:gd name="T11" fmla="*/ 2 h 3"/>
                <a:gd name="T12" fmla="*/ 36 w 90"/>
                <a:gd name="T13" fmla="*/ 3 h 3"/>
              </a:gdLst>
              <a:ahLst/>
              <a:cxnLst>
                <a:cxn ang="0">
                  <a:pos x="T0" y="T1"/>
                </a:cxn>
                <a:cxn ang="0">
                  <a:pos x="T2" y="T3"/>
                </a:cxn>
                <a:cxn ang="0">
                  <a:pos x="T4" y="T5"/>
                </a:cxn>
                <a:cxn ang="0">
                  <a:pos x="T6" y="T7"/>
                </a:cxn>
                <a:cxn ang="0">
                  <a:pos x="T8" y="T9"/>
                </a:cxn>
                <a:cxn ang="0">
                  <a:pos x="T10" y="T11"/>
                </a:cxn>
                <a:cxn ang="0">
                  <a:pos x="T12" y="T13"/>
                </a:cxn>
              </a:cxnLst>
              <a:rect l="0" t="0" r="r" b="b"/>
              <a:pathLst>
                <a:path w="90" h="3">
                  <a:moveTo>
                    <a:pt x="36" y="3"/>
                  </a:moveTo>
                  <a:lnTo>
                    <a:pt x="36" y="3"/>
                  </a:lnTo>
                  <a:lnTo>
                    <a:pt x="90" y="0"/>
                  </a:lnTo>
                  <a:lnTo>
                    <a:pt x="6" y="1"/>
                  </a:lnTo>
                  <a:lnTo>
                    <a:pt x="0" y="3"/>
                  </a:lnTo>
                  <a:cubicBezTo>
                    <a:pt x="8" y="2"/>
                    <a:pt x="37" y="1"/>
                    <a:pt x="48" y="2"/>
                  </a:cubicBezTo>
                  <a:lnTo>
                    <a:pt x="36"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3" name="Freeform 111"/>
            <p:cNvSpPr>
              <a:spLocks/>
            </p:cNvSpPr>
            <p:nvPr/>
          </p:nvSpPr>
          <p:spPr bwMode="invGray">
            <a:xfrm>
              <a:off x="-1773238" y="2733675"/>
              <a:ext cx="123825" cy="12700"/>
            </a:xfrm>
            <a:custGeom>
              <a:avLst/>
              <a:gdLst>
                <a:gd name="T0" fmla="*/ 65 w 65"/>
                <a:gd name="T1" fmla="*/ 0 h 6"/>
                <a:gd name="T2" fmla="*/ 65 w 65"/>
                <a:gd name="T3" fmla="*/ 0 h 6"/>
                <a:gd name="T4" fmla="*/ 48 w 65"/>
                <a:gd name="T5" fmla="*/ 4 h 6"/>
                <a:gd name="T6" fmla="*/ 0 w 65"/>
                <a:gd name="T7" fmla="*/ 4 h 6"/>
                <a:gd name="T8" fmla="*/ 61 w 65"/>
                <a:gd name="T9" fmla="*/ 4 h 6"/>
                <a:gd name="T10" fmla="*/ 65 w 65"/>
                <a:gd name="T11" fmla="*/ 0 h 6"/>
              </a:gdLst>
              <a:ahLst/>
              <a:cxnLst>
                <a:cxn ang="0">
                  <a:pos x="T0" y="T1"/>
                </a:cxn>
                <a:cxn ang="0">
                  <a:pos x="T2" y="T3"/>
                </a:cxn>
                <a:cxn ang="0">
                  <a:pos x="T4" y="T5"/>
                </a:cxn>
                <a:cxn ang="0">
                  <a:pos x="T6" y="T7"/>
                </a:cxn>
                <a:cxn ang="0">
                  <a:pos x="T8" y="T9"/>
                </a:cxn>
                <a:cxn ang="0">
                  <a:pos x="T10" y="T11"/>
                </a:cxn>
              </a:cxnLst>
              <a:rect l="0" t="0" r="r" b="b"/>
              <a:pathLst>
                <a:path w="65" h="6">
                  <a:moveTo>
                    <a:pt x="65" y="0"/>
                  </a:moveTo>
                  <a:lnTo>
                    <a:pt x="65" y="0"/>
                  </a:lnTo>
                  <a:cubicBezTo>
                    <a:pt x="22" y="1"/>
                    <a:pt x="25" y="3"/>
                    <a:pt x="48" y="4"/>
                  </a:cubicBezTo>
                  <a:cubicBezTo>
                    <a:pt x="8" y="5"/>
                    <a:pt x="27" y="1"/>
                    <a:pt x="0" y="4"/>
                  </a:cubicBezTo>
                  <a:cubicBezTo>
                    <a:pt x="1" y="6"/>
                    <a:pt x="50" y="5"/>
                    <a:pt x="61" y="4"/>
                  </a:cubicBezTo>
                  <a:lnTo>
                    <a:pt x="65"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4" name="Freeform 112"/>
            <p:cNvSpPr>
              <a:spLocks/>
            </p:cNvSpPr>
            <p:nvPr/>
          </p:nvSpPr>
          <p:spPr bwMode="invGray">
            <a:xfrm>
              <a:off x="-1057275" y="2735263"/>
              <a:ext cx="57150" cy="3175"/>
            </a:xfrm>
            <a:custGeom>
              <a:avLst/>
              <a:gdLst>
                <a:gd name="T0" fmla="*/ 12 w 30"/>
                <a:gd name="T1" fmla="*/ 0 h 1"/>
                <a:gd name="T2" fmla="*/ 12 w 30"/>
                <a:gd name="T3" fmla="*/ 0 h 1"/>
                <a:gd name="T4" fmla="*/ 0 w 30"/>
                <a:gd name="T5" fmla="*/ 1 h 1"/>
                <a:gd name="T6" fmla="*/ 30 w 30"/>
                <a:gd name="T7" fmla="*/ 1 h 1"/>
                <a:gd name="T8" fmla="*/ 12 w 30"/>
                <a:gd name="T9" fmla="*/ 0 h 1"/>
              </a:gdLst>
              <a:ahLst/>
              <a:cxnLst>
                <a:cxn ang="0">
                  <a:pos x="T0" y="T1"/>
                </a:cxn>
                <a:cxn ang="0">
                  <a:pos x="T2" y="T3"/>
                </a:cxn>
                <a:cxn ang="0">
                  <a:pos x="T4" y="T5"/>
                </a:cxn>
                <a:cxn ang="0">
                  <a:pos x="T6" y="T7"/>
                </a:cxn>
                <a:cxn ang="0">
                  <a:pos x="T8" y="T9"/>
                </a:cxn>
              </a:cxnLst>
              <a:rect l="0" t="0" r="r" b="b"/>
              <a:pathLst>
                <a:path w="30" h="1">
                  <a:moveTo>
                    <a:pt x="12" y="0"/>
                  </a:moveTo>
                  <a:lnTo>
                    <a:pt x="12" y="0"/>
                  </a:lnTo>
                  <a:lnTo>
                    <a:pt x="0" y="1"/>
                  </a:lnTo>
                  <a:lnTo>
                    <a:pt x="30" y="1"/>
                  </a:lnTo>
                  <a:lnTo>
                    <a:pt x="12"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5" name="Freeform 113"/>
            <p:cNvSpPr>
              <a:spLocks/>
            </p:cNvSpPr>
            <p:nvPr/>
          </p:nvSpPr>
          <p:spPr bwMode="invGray">
            <a:xfrm>
              <a:off x="-1116013" y="2738438"/>
              <a:ext cx="58738" cy="3175"/>
            </a:xfrm>
            <a:custGeom>
              <a:avLst/>
              <a:gdLst>
                <a:gd name="T0" fmla="*/ 30 w 30"/>
                <a:gd name="T1" fmla="*/ 0 h 2"/>
                <a:gd name="T2" fmla="*/ 30 w 30"/>
                <a:gd name="T3" fmla="*/ 0 h 2"/>
                <a:gd name="T4" fmla="*/ 0 w 30"/>
                <a:gd name="T5" fmla="*/ 0 h 2"/>
                <a:gd name="T6" fmla="*/ 9 w 30"/>
                <a:gd name="T7" fmla="*/ 2 h 2"/>
                <a:gd name="T8" fmla="*/ 30 w 30"/>
                <a:gd name="T9" fmla="*/ 0 h 2"/>
              </a:gdLst>
              <a:ahLst/>
              <a:cxnLst>
                <a:cxn ang="0">
                  <a:pos x="T0" y="T1"/>
                </a:cxn>
                <a:cxn ang="0">
                  <a:pos x="T2" y="T3"/>
                </a:cxn>
                <a:cxn ang="0">
                  <a:pos x="T4" y="T5"/>
                </a:cxn>
                <a:cxn ang="0">
                  <a:pos x="T6" y="T7"/>
                </a:cxn>
                <a:cxn ang="0">
                  <a:pos x="T8" y="T9"/>
                </a:cxn>
              </a:cxnLst>
              <a:rect l="0" t="0" r="r" b="b"/>
              <a:pathLst>
                <a:path w="30" h="2">
                  <a:moveTo>
                    <a:pt x="30" y="0"/>
                  </a:moveTo>
                  <a:lnTo>
                    <a:pt x="30" y="0"/>
                  </a:lnTo>
                  <a:lnTo>
                    <a:pt x="0" y="0"/>
                  </a:lnTo>
                  <a:cubicBezTo>
                    <a:pt x="2" y="0"/>
                    <a:pt x="4" y="1"/>
                    <a:pt x="9" y="2"/>
                  </a:cubicBezTo>
                  <a:lnTo>
                    <a:pt x="3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6" name="Freeform 114"/>
            <p:cNvSpPr>
              <a:spLocks/>
            </p:cNvSpPr>
            <p:nvPr/>
          </p:nvSpPr>
          <p:spPr bwMode="invGray">
            <a:xfrm>
              <a:off x="-1349375" y="2735263"/>
              <a:ext cx="84138" cy="0"/>
            </a:xfrm>
            <a:custGeom>
              <a:avLst/>
              <a:gdLst>
                <a:gd name="T0" fmla="*/ 44 w 44"/>
                <a:gd name="T1" fmla="*/ 44 w 44"/>
                <a:gd name="T2" fmla="*/ 0 w 44"/>
                <a:gd name="T3" fmla="*/ 44 w 44"/>
              </a:gdLst>
              <a:ahLst/>
              <a:cxnLst>
                <a:cxn ang="0">
                  <a:pos x="T0" y="0"/>
                </a:cxn>
                <a:cxn ang="0">
                  <a:pos x="T1" y="0"/>
                </a:cxn>
                <a:cxn ang="0">
                  <a:pos x="T2" y="0"/>
                </a:cxn>
                <a:cxn ang="0">
                  <a:pos x="T3" y="0"/>
                </a:cxn>
              </a:cxnLst>
              <a:rect l="0" t="0" r="r" b="b"/>
              <a:pathLst>
                <a:path w="44">
                  <a:moveTo>
                    <a:pt x="44" y="0"/>
                  </a:moveTo>
                  <a:lnTo>
                    <a:pt x="44" y="0"/>
                  </a:lnTo>
                  <a:lnTo>
                    <a:pt x="0" y="0"/>
                  </a:lnTo>
                  <a:lnTo>
                    <a:pt x="44"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7" name="Freeform 115"/>
            <p:cNvSpPr>
              <a:spLocks/>
            </p:cNvSpPr>
            <p:nvPr/>
          </p:nvSpPr>
          <p:spPr bwMode="invGray">
            <a:xfrm>
              <a:off x="-1265238" y="2735263"/>
              <a:ext cx="65088" cy="3175"/>
            </a:xfrm>
            <a:custGeom>
              <a:avLst/>
              <a:gdLst>
                <a:gd name="T0" fmla="*/ 34 w 34"/>
                <a:gd name="T1" fmla="*/ 1 h 1"/>
                <a:gd name="T2" fmla="*/ 34 w 34"/>
                <a:gd name="T3" fmla="*/ 1 h 1"/>
                <a:gd name="T4" fmla="*/ 33 w 34"/>
                <a:gd name="T5" fmla="*/ 0 h 1"/>
                <a:gd name="T6" fmla="*/ 0 w 34"/>
                <a:gd name="T7" fmla="*/ 0 h 1"/>
                <a:gd name="T8" fmla="*/ 34 w 34"/>
                <a:gd name="T9" fmla="*/ 1 h 1"/>
              </a:gdLst>
              <a:ahLst/>
              <a:cxnLst>
                <a:cxn ang="0">
                  <a:pos x="T0" y="T1"/>
                </a:cxn>
                <a:cxn ang="0">
                  <a:pos x="T2" y="T3"/>
                </a:cxn>
                <a:cxn ang="0">
                  <a:pos x="T4" y="T5"/>
                </a:cxn>
                <a:cxn ang="0">
                  <a:pos x="T6" y="T7"/>
                </a:cxn>
                <a:cxn ang="0">
                  <a:pos x="T8" y="T9"/>
                </a:cxn>
              </a:cxnLst>
              <a:rect l="0" t="0" r="r" b="b"/>
              <a:pathLst>
                <a:path w="34" h="1">
                  <a:moveTo>
                    <a:pt x="34" y="1"/>
                  </a:moveTo>
                  <a:lnTo>
                    <a:pt x="34" y="1"/>
                  </a:lnTo>
                  <a:lnTo>
                    <a:pt x="33" y="0"/>
                  </a:lnTo>
                  <a:lnTo>
                    <a:pt x="0" y="0"/>
                  </a:lnTo>
                  <a:lnTo>
                    <a:pt x="34"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8" name="Freeform 116"/>
            <p:cNvSpPr>
              <a:spLocks/>
            </p:cNvSpPr>
            <p:nvPr/>
          </p:nvSpPr>
          <p:spPr bwMode="invGray">
            <a:xfrm>
              <a:off x="-1219200" y="2728913"/>
              <a:ext cx="103188" cy="9525"/>
            </a:xfrm>
            <a:custGeom>
              <a:avLst/>
              <a:gdLst>
                <a:gd name="T0" fmla="*/ 54 w 54"/>
                <a:gd name="T1" fmla="*/ 4 h 4"/>
                <a:gd name="T2" fmla="*/ 54 w 54"/>
                <a:gd name="T3" fmla="*/ 4 h 4"/>
                <a:gd name="T4" fmla="*/ 0 w 54"/>
                <a:gd name="T5" fmla="*/ 1 h 4"/>
                <a:gd name="T6" fmla="*/ 9 w 54"/>
                <a:gd name="T7" fmla="*/ 3 h 4"/>
                <a:gd name="T8" fmla="*/ 54 w 54"/>
                <a:gd name="T9" fmla="*/ 4 h 4"/>
              </a:gdLst>
              <a:ahLst/>
              <a:cxnLst>
                <a:cxn ang="0">
                  <a:pos x="T0" y="T1"/>
                </a:cxn>
                <a:cxn ang="0">
                  <a:pos x="T2" y="T3"/>
                </a:cxn>
                <a:cxn ang="0">
                  <a:pos x="T4" y="T5"/>
                </a:cxn>
                <a:cxn ang="0">
                  <a:pos x="T6" y="T7"/>
                </a:cxn>
                <a:cxn ang="0">
                  <a:pos x="T8" y="T9"/>
                </a:cxn>
              </a:cxnLst>
              <a:rect l="0" t="0" r="r" b="b"/>
              <a:pathLst>
                <a:path w="54" h="4">
                  <a:moveTo>
                    <a:pt x="54" y="4"/>
                  </a:moveTo>
                  <a:lnTo>
                    <a:pt x="54" y="4"/>
                  </a:lnTo>
                  <a:cubicBezTo>
                    <a:pt x="49" y="2"/>
                    <a:pt x="43" y="0"/>
                    <a:pt x="0" y="1"/>
                  </a:cubicBezTo>
                  <a:lnTo>
                    <a:pt x="9" y="3"/>
                  </a:lnTo>
                  <a:lnTo>
                    <a:pt x="54"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9" name="Freeform 117"/>
            <p:cNvSpPr>
              <a:spLocks/>
            </p:cNvSpPr>
            <p:nvPr/>
          </p:nvSpPr>
          <p:spPr bwMode="invGray">
            <a:xfrm>
              <a:off x="1225550" y="2830513"/>
              <a:ext cx="73025" cy="3175"/>
            </a:xfrm>
            <a:custGeom>
              <a:avLst/>
              <a:gdLst>
                <a:gd name="T0" fmla="*/ 34 w 38"/>
                <a:gd name="T1" fmla="*/ 0 h 2"/>
                <a:gd name="T2" fmla="*/ 34 w 38"/>
                <a:gd name="T3" fmla="*/ 0 h 2"/>
                <a:gd name="T4" fmla="*/ 0 w 38"/>
                <a:gd name="T5" fmla="*/ 1 h 2"/>
                <a:gd name="T6" fmla="*/ 4 w 38"/>
                <a:gd name="T7" fmla="*/ 2 h 2"/>
                <a:gd name="T8" fmla="*/ 38 w 38"/>
                <a:gd name="T9" fmla="*/ 1 h 2"/>
                <a:gd name="T10" fmla="*/ 34 w 38"/>
                <a:gd name="T11" fmla="*/ 0 h 2"/>
              </a:gdLst>
              <a:ahLst/>
              <a:cxnLst>
                <a:cxn ang="0">
                  <a:pos x="T0" y="T1"/>
                </a:cxn>
                <a:cxn ang="0">
                  <a:pos x="T2" y="T3"/>
                </a:cxn>
                <a:cxn ang="0">
                  <a:pos x="T4" y="T5"/>
                </a:cxn>
                <a:cxn ang="0">
                  <a:pos x="T6" y="T7"/>
                </a:cxn>
                <a:cxn ang="0">
                  <a:pos x="T8" y="T9"/>
                </a:cxn>
                <a:cxn ang="0">
                  <a:pos x="T10" y="T11"/>
                </a:cxn>
              </a:cxnLst>
              <a:rect l="0" t="0" r="r" b="b"/>
              <a:pathLst>
                <a:path w="38" h="2">
                  <a:moveTo>
                    <a:pt x="34" y="0"/>
                  </a:moveTo>
                  <a:lnTo>
                    <a:pt x="34" y="0"/>
                  </a:lnTo>
                  <a:lnTo>
                    <a:pt x="0" y="1"/>
                  </a:lnTo>
                  <a:lnTo>
                    <a:pt x="4" y="2"/>
                  </a:lnTo>
                  <a:lnTo>
                    <a:pt x="38" y="1"/>
                  </a:lnTo>
                  <a:lnTo>
                    <a:pt x="34"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0" name="Freeform 118"/>
            <p:cNvSpPr>
              <a:spLocks/>
            </p:cNvSpPr>
            <p:nvPr/>
          </p:nvSpPr>
          <p:spPr bwMode="invGray">
            <a:xfrm>
              <a:off x="874712" y="2827338"/>
              <a:ext cx="39688" cy="3175"/>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9" y="1"/>
                    <a:pt x="16" y="1"/>
                    <a:pt x="2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1" name="Freeform 119"/>
            <p:cNvSpPr>
              <a:spLocks/>
            </p:cNvSpPr>
            <p:nvPr/>
          </p:nvSpPr>
          <p:spPr bwMode="invGray">
            <a:xfrm>
              <a:off x="417512" y="2827338"/>
              <a:ext cx="457200" cy="31750"/>
            </a:xfrm>
            <a:custGeom>
              <a:avLst/>
              <a:gdLst>
                <a:gd name="T0" fmla="*/ 113 w 238"/>
                <a:gd name="T1" fmla="*/ 12 h 14"/>
                <a:gd name="T2" fmla="*/ 113 w 238"/>
                <a:gd name="T3" fmla="*/ 12 h 14"/>
                <a:gd name="T4" fmla="*/ 94 w 238"/>
                <a:gd name="T5" fmla="*/ 9 h 14"/>
                <a:gd name="T6" fmla="*/ 157 w 238"/>
                <a:gd name="T7" fmla="*/ 6 h 14"/>
                <a:gd name="T8" fmla="*/ 145 w 238"/>
                <a:gd name="T9" fmla="*/ 8 h 14"/>
                <a:gd name="T10" fmla="*/ 169 w 238"/>
                <a:gd name="T11" fmla="*/ 6 h 14"/>
                <a:gd name="T12" fmla="*/ 238 w 238"/>
                <a:gd name="T13" fmla="*/ 1 h 14"/>
                <a:gd name="T14" fmla="*/ 32 w 238"/>
                <a:gd name="T15" fmla="*/ 3 h 14"/>
                <a:gd name="T16" fmla="*/ 19 w 238"/>
                <a:gd name="T17" fmla="*/ 13 h 14"/>
                <a:gd name="T18" fmla="*/ 113 w 238"/>
                <a:gd name="T19" fmla="*/ 12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38" h="14">
                  <a:moveTo>
                    <a:pt x="113" y="12"/>
                  </a:moveTo>
                  <a:lnTo>
                    <a:pt x="113" y="12"/>
                  </a:lnTo>
                  <a:cubicBezTo>
                    <a:pt x="73" y="10"/>
                    <a:pt x="168" y="9"/>
                    <a:pt x="94" y="9"/>
                  </a:cubicBezTo>
                  <a:cubicBezTo>
                    <a:pt x="88" y="7"/>
                    <a:pt x="122" y="5"/>
                    <a:pt x="157" y="6"/>
                  </a:cubicBezTo>
                  <a:cubicBezTo>
                    <a:pt x="155" y="7"/>
                    <a:pt x="123" y="7"/>
                    <a:pt x="145" y="8"/>
                  </a:cubicBezTo>
                  <a:cubicBezTo>
                    <a:pt x="168" y="7"/>
                    <a:pt x="177" y="8"/>
                    <a:pt x="169" y="6"/>
                  </a:cubicBezTo>
                  <a:cubicBezTo>
                    <a:pt x="208" y="4"/>
                    <a:pt x="212" y="3"/>
                    <a:pt x="238" y="1"/>
                  </a:cubicBezTo>
                  <a:cubicBezTo>
                    <a:pt x="191" y="2"/>
                    <a:pt x="92" y="0"/>
                    <a:pt x="32" y="3"/>
                  </a:cubicBezTo>
                  <a:cubicBezTo>
                    <a:pt x="0" y="6"/>
                    <a:pt x="20" y="9"/>
                    <a:pt x="19" y="13"/>
                  </a:cubicBezTo>
                  <a:cubicBezTo>
                    <a:pt x="24" y="14"/>
                    <a:pt x="110" y="14"/>
                    <a:pt x="113" y="1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2" name="Freeform 120"/>
            <p:cNvSpPr>
              <a:spLocks/>
            </p:cNvSpPr>
            <p:nvPr/>
          </p:nvSpPr>
          <p:spPr bwMode="invGray">
            <a:xfrm>
              <a:off x="755650" y="2859087"/>
              <a:ext cx="68263" cy="4762"/>
            </a:xfrm>
            <a:custGeom>
              <a:avLst/>
              <a:gdLst>
                <a:gd name="T0" fmla="*/ 0 w 36"/>
                <a:gd name="T1" fmla="*/ 1 h 2"/>
                <a:gd name="T2" fmla="*/ 0 w 36"/>
                <a:gd name="T3" fmla="*/ 1 h 2"/>
                <a:gd name="T4" fmla="*/ 36 w 36"/>
                <a:gd name="T5" fmla="*/ 1 h 2"/>
                <a:gd name="T6" fmla="*/ 0 w 36"/>
                <a:gd name="T7" fmla="*/ 1 h 2"/>
              </a:gdLst>
              <a:ahLst/>
              <a:cxnLst>
                <a:cxn ang="0">
                  <a:pos x="T0" y="T1"/>
                </a:cxn>
                <a:cxn ang="0">
                  <a:pos x="T2" y="T3"/>
                </a:cxn>
                <a:cxn ang="0">
                  <a:pos x="T4" y="T5"/>
                </a:cxn>
                <a:cxn ang="0">
                  <a:pos x="T6" y="T7"/>
                </a:cxn>
              </a:cxnLst>
              <a:rect l="0" t="0" r="r" b="b"/>
              <a:pathLst>
                <a:path w="36" h="2">
                  <a:moveTo>
                    <a:pt x="0" y="1"/>
                  </a:moveTo>
                  <a:lnTo>
                    <a:pt x="0" y="1"/>
                  </a:lnTo>
                  <a:cubicBezTo>
                    <a:pt x="19" y="2"/>
                    <a:pt x="24" y="1"/>
                    <a:pt x="36" y="1"/>
                  </a:cubicBezTo>
                  <a:cubicBezTo>
                    <a:pt x="33" y="0"/>
                    <a:pt x="15" y="1"/>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3" name="Freeform 121"/>
            <p:cNvSpPr>
              <a:spLocks/>
            </p:cNvSpPr>
            <p:nvPr/>
          </p:nvSpPr>
          <p:spPr bwMode="invGray">
            <a:xfrm>
              <a:off x="-133350" y="2798763"/>
              <a:ext cx="111125" cy="4762"/>
            </a:xfrm>
            <a:custGeom>
              <a:avLst/>
              <a:gdLst>
                <a:gd name="T0" fmla="*/ 37 w 58"/>
                <a:gd name="T1" fmla="*/ 0 h 2"/>
                <a:gd name="T2" fmla="*/ 37 w 58"/>
                <a:gd name="T3" fmla="*/ 0 h 2"/>
                <a:gd name="T4" fmla="*/ 7 w 58"/>
                <a:gd name="T5" fmla="*/ 2 h 2"/>
                <a:gd name="T6" fmla="*/ 58 w 58"/>
                <a:gd name="T7" fmla="*/ 2 h 2"/>
                <a:gd name="T8" fmla="*/ 37 w 58"/>
                <a:gd name="T9" fmla="*/ 0 h 2"/>
              </a:gdLst>
              <a:ahLst/>
              <a:cxnLst>
                <a:cxn ang="0">
                  <a:pos x="T0" y="T1"/>
                </a:cxn>
                <a:cxn ang="0">
                  <a:pos x="T2" y="T3"/>
                </a:cxn>
                <a:cxn ang="0">
                  <a:pos x="T4" y="T5"/>
                </a:cxn>
                <a:cxn ang="0">
                  <a:pos x="T6" y="T7"/>
                </a:cxn>
                <a:cxn ang="0">
                  <a:pos x="T8" y="T9"/>
                </a:cxn>
              </a:cxnLst>
              <a:rect l="0" t="0" r="r" b="b"/>
              <a:pathLst>
                <a:path w="58" h="2">
                  <a:moveTo>
                    <a:pt x="37" y="0"/>
                  </a:moveTo>
                  <a:lnTo>
                    <a:pt x="37" y="0"/>
                  </a:lnTo>
                  <a:cubicBezTo>
                    <a:pt x="34" y="1"/>
                    <a:pt x="0" y="1"/>
                    <a:pt x="7" y="2"/>
                  </a:cubicBezTo>
                  <a:lnTo>
                    <a:pt x="58" y="2"/>
                  </a:lnTo>
                  <a:cubicBezTo>
                    <a:pt x="46" y="2"/>
                    <a:pt x="42" y="1"/>
                    <a:pt x="37"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4" name="Freeform 122"/>
            <p:cNvSpPr>
              <a:spLocks/>
            </p:cNvSpPr>
            <p:nvPr/>
          </p:nvSpPr>
          <p:spPr bwMode="invGray">
            <a:xfrm>
              <a:off x="-22225" y="2800350"/>
              <a:ext cx="44450" cy="3175"/>
            </a:xfrm>
            <a:custGeom>
              <a:avLst/>
              <a:gdLst>
                <a:gd name="T0" fmla="*/ 23 w 23"/>
                <a:gd name="T1" fmla="*/ 0 h 1"/>
                <a:gd name="T2" fmla="*/ 23 w 23"/>
                <a:gd name="T3" fmla="*/ 0 h 1"/>
                <a:gd name="T4" fmla="*/ 0 w 23"/>
                <a:gd name="T5" fmla="*/ 1 h 1"/>
                <a:gd name="T6" fmla="*/ 23 w 23"/>
                <a:gd name="T7" fmla="*/ 0 h 1"/>
              </a:gdLst>
              <a:ahLst/>
              <a:cxnLst>
                <a:cxn ang="0">
                  <a:pos x="T0" y="T1"/>
                </a:cxn>
                <a:cxn ang="0">
                  <a:pos x="T2" y="T3"/>
                </a:cxn>
                <a:cxn ang="0">
                  <a:pos x="T4" y="T5"/>
                </a:cxn>
                <a:cxn ang="0">
                  <a:pos x="T6" y="T7"/>
                </a:cxn>
              </a:cxnLst>
              <a:rect l="0" t="0" r="r" b="b"/>
              <a:pathLst>
                <a:path w="23" h="1">
                  <a:moveTo>
                    <a:pt x="23" y="0"/>
                  </a:moveTo>
                  <a:lnTo>
                    <a:pt x="23" y="0"/>
                  </a:lnTo>
                  <a:lnTo>
                    <a:pt x="0" y="1"/>
                  </a:lnTo>
                  <a:cubicBezTo>
                    <a:pt x="6" y="1"/>
                    <a:pt x="13" y="1"/>
                    <a:pt x="2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5" name="Freeform 123"/>
            <p:cNvSpPr>
              <a:spLocks/>
            </p:cNvSpPr>
            <p:nvPr/>
          </p:nvSpPr>
          <p:spPr bwMode="invGray">
            <a:xfrm>
              <a:off x="-66675" y="2798763"/>
              <a:ext cx="6350" cy="0"/>
            </a:xfrm>
            <a:custGeom>
              <a:avLst/>
              <a:gdLst>
                <a:gd name="T0" fmla="*/ 0 w 3"/>
                <a:gd name="T1" fmla="*/ 0 w 3"/>
                <a:gd name="T2" fmla="*/ 2 w 3"/>
                <a:gd name="T3" fmla="*/ 0 w 3"/>
              </a:gdLst>
              <a:ahLst/>
              <a:cxnLst>
                <a:cxn ang="0">
                  <a:pos x="T0" y="0"/>
                </a:cxn>
                <a:cxn ang="0">
                  <a:pos x="T1" y="0"/>
                </a:cxn>
                <a:cxn ang="0">
                  <a:pos x="T2" y="0"/>
                </a:cxn>
                <a:cxn ang="0">
                  <a:pos x="T3" y="0"/>
                </a:cxn>
              </a:cxnLst>
              <a:rect l="0" t="0" r="r" b="b"/>
              <a:pathLst>
                <a:path w="3">
                  <a:moveTo>
                    <a:pt x="0" y="0"/>
                  </a:moveTo>
                  <a:lnTo>
                    <a:pt x="0" y="0"/>
                  </a:lnTo>
                  <a:lnTo>
                    <a:pt x="2" y="0"/>
                  </a:lnTo>
                  <a:cubicBezTo>
                    <a:pt x="3" y="0"/>
                    <a:pt x="3"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6" name="Freeform 124"/>
            <p:cNvSpPr>
              <a:spLocks/>
            </p:cNvSpPr>
            <p:nvPr/>
          </p:nvSpPr>
          <p:spPr bwMode="invGray">
            <a:xfrm>
              <a:off x="-1566863" y="2730500"/>
              <a:ext cx="65088" cy="3175"/>
            </a:xfrm>
            <a:custGeom>
              <a:avLst/>
              <a:gdLst>
                <a:gd name="T0" fmla="*/ 33 w 34"/>
                <a:gd name="T1" fmla="*/ 1 h 1"/>
                <a:gd name="T2" fmla="*/ 33 w 34"/>
                <a:gd name="T3" fmla="*/ 1 h 1"/>
                <a:gd name="T4" fmla="*/ 0 w 34"/>
                <a:gd name="T5" fmla="*/ 1 h 1"/>
                <a:gd name="T6" fmla="*/ 33 w 34"/>
                <a:gd name="T7" fmla="*/ 1 h 1"/>
              </a:gdLst>
              <a:ahLst/>
              <a:cxnLst>
                <a:cxn ang="0">
                  <a:pos x="T0" y="T1"/>
                </a:cxn>
                <a:cxn ang="0">
                  <a:pos x="T2" y="T3"/>
                </a:cxn>
                <a:cxn ang="0">
                  <a:pos x="T4" y="T5"/>
                </a:cxn>
                <a:cxn ang="0">
                  <a:pos x="T6" y="T7"/>
                </a:cxn>
              </a:cxnLst>
              <a:rect l="0" t="0" r="r" b="b"/>
              <a:pathLst>
                <a:path w="34" h="1">
                  <a:moveTo>
                    <a:pt x="33" y="1"/>
                  </a:moveTo>
                  <a:lnTo>
                    <a:pt x="33" y="1"/>
                  </a:lnTo>
                  <a:cubicBezTo>
                    <a:pt x="34" y="0"/>
                    <a:pt x="12" y="1"/>
                    <a:pt x="0" y="1"/>
                  </a:cubicBezTo>
                  <a:cubicBezTo>
                    <a:pt x="9" y="1"/>
                    <a:pt x="22" y="1"/>
                    <a:pt x="3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7" name="Freeform 125"/>
            <p:cNvSpPr>
              <a:spLocks/>
            </p:cNvSpPr>
            <p:nvPr/>
          </p:nvSpPr>
          <p:spPr bwMode="invGray">
            <a:xfrm>
              <a:off x="-3175000" y="2740025"/>
              <a:ext cx="38100" cy="0"/>
            </a:xfrm>
            <a:custGeom>
              <a:avLst/>
              <a:gdLst>
                <a:gd name="T0" fmla="*/ 20 w 20"/>
                <a:gd name="T1" fmla="*/ 20 w 20"/>
                <a:gd name="T2" fmla="*/ 0 w 20"/>
                <a:gd name="T3" fmla="*/ 20 w 20"/>
              </a:gdLst>
              <a:ahLst/>
              <a:cxnLst>
                <a:cxn ang="0">
                  <a:pos x="T0" y="0"/>
                </a:cxn>
                <a:cxn ang="0">
                  <a:pos x="T1" y="0"/>
                </a:cxn>
                <a:cxn ang="0">
                  <a:pos x="T2" y="0"/>
                </a:cxn>
                <a:cxn ang="0">
                  <a:pos x="T3" y="0"/>
                </a:cxn>
              </a:cxnLst>
              <a:rect l="0" t="0" r="r" b="b"/>
              <a:pathLst>
                <a:path w="20">
                  <a:moveTo>
                    <a:pt x="20" y="0"/>
                  </a:moveTo>
                  <a:lnTo>
                    <a:pt x="20" y="0"/>
                  </a:lnTo>
                  <a:lnTo>
                    <a:pt x="0" y="0"/>
                  </a:lnTo>
                  <a:cubicBezTo>
                    <a:pt x="7" y="0"/>
                    <a:pt x="11" y="0"/>
                    <a:pt x="2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8" name="Freeform 126"/>
            <p:cNvSpPr>
              <a:spLocks/>
            </p:cNvSpPr>
            <p:nvPr/>
          </p:nvSpPr>
          <p:spPr bwMode="invGray">
            <a:xfrm>
              <a:off x="-3735388" y="2803525"/>
              <a:ext cx="6350" cy="1587"/>
            </a:xfrm>
            <a:custGeom>
              <a:avLst/>
              <a:gdLst>
                <a:gd name="T0" fmla="*/ 4 w 4"/>
                <a:gd name="T1" fmla="*/ 0 h 1"/>
                <a:gd name="T2" fmla="*/ 4 w 4"/>
                <a:gd name="T3" fmla="*/ 0 h 1"/>
                <a:gd name="T4" fmla="*/ 0 w 4"/>
                <a:gd name="T5" fmla="*/ 1 h 1"/>
                <a:gd name="T6" fmla="*/ 4 w 4"/>
                <a:gd name="T7" fmla="*/ 0 h 1"/>
              </a:gdLst>
              <a:ahLst/>
              <a:cxnLst>
                <a:cxn ang="0">
                  <a:pos x="T0" y="T1"/>
                </a:cxn>
                <a:cxn ang="0">
                  <a:pos x="T2" y="T3"/>
                </a:cxn>
                <a:cxn ang="0">
                  <a:pos x="T4" y="T5"/>
                </a:cxn>
                <a:cxn ang="0">
                  <a:pos x="T6" y="T7"/>
                </a:cxn>
              </a:cxnLst>
              <a:rect l="0" t="0" r="r" b="b"/>
              <a:pathLst>
                <a:path w="4" h="1">
                  <a:moveTo>
                    <a:pt x="4" y="0"/>
                  </a:moveTo>
                  <a:lnTo>
                    <a:pt x="4" y="0"/>
                  </a:lnTo>
                  <a:cubicBezTo>
                    <a:pt x="3" y="0"/>
                    <a:pt x="2" y="1"/>
                    <a:pt x="0" y="1"/>
                  </a:cubicBezTo>
                  <a:cubicBezTo>
                    <a:pt x="2" y="1"/>
                    <a:pt x="3" y="1"/>
                    <a:pt x="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9" name="Freeform 127"/>
            <p:cNvSpPr>
              <a:spLocks/>
            </p:cNvSpPr>
            <p:nvPr/>
          </p:nvSpPr>
          <p:spPr bwMode="invGray">
            <a:xfrm>
              <a:off x="-3924300" y="2803525"/>
              <a:ext cx="188913" cy="3175"/>
            </a:xfrm>
            <a:custGeom>
              <a:avLst/>
              <a:gdLst>
                <a:gd name="T0" fmla="*/ 98 w 98"/>
                <a:gd name="T1" fmla="*/ 1 h 2"/>
                <a:gd name="T2" fmla="*/ 98 w 98"/>
                <a:gd name="T3" fmla="*/ 1 h 2"/>
                <a:gd name="T4" fmla="*/ 26 w 98"/>
                <a:gd name="T5" fmla="*/ 1 h 2"/>
                <a:gd name="T6" fmla="*/ 28 w 98"/>
                <a:gd name="T7" fmla="*/ 1 h 2"/>
                <a:gd name="T8" fmla="*/ 0 w 98"/>
                <a:gd name="T9" fmla="*/ 2 h 2"/>
                <a:gd name="T10" fmla="*/ 98 w 98"/>
                <a:gd name="T11" fmla="*/ 1 h 2"/>
              </a:gdLst>
              <a:ahLst/>
              <a:cxnLst>
                <a:cxn ang="0">
                  <a:pos x="T0" y="T1"/>
                </a:cxn>
                <a:cxn ang="0">
                  <a:pos x="T2" y="T3"/>
                </a:cxn>
                <a:cxn ang="0">
                  <a:pos x="T4" y="T5"/>
                </a:cxn>
                <a:cxn ang="0">
                  <a:pos x="T6" y="T7"/>
                </a:cxn>
                <a:cxn ang="0">
                  <a:pos x="T8" y="T9"/>
                </a:cxn>
                <a:cxn ang="0">
                  <a:pos x="T10" y="T11"/>
                </a:cxn>
              </a:cxnLst>
              <a:rect l="0" t="0" r="r" b="b"/>
              <a:pathLst>
                <a:path w="98" h="2">
                  <a:moveTo>
                    <a:pt x="98" y="1"/>
                  </a:moveTo>
                  <a:lnTo>
                    <a:pt x="98" y="1"/>
                  </a:lnTo>
                  <a:cubicBezTo>
                    <a:pt x="84" y="2"/>
                    <a:pt x="42" y="0"/>
                    <a:pt x="26" y="1"/>
                  </a:cubicBezTo>
                  <a:lnTo>
                    <a:pt x="28" y="1"/>
                  </a:lnTo>
                  <a:lnTo>
                    <a:pt x="0" y="2"/>
                  </a:lnTo>
                  <a:cubicBezTo>
                    <a:pt x="27" y="2"/>
                    <a:pt x="82" y="2"/>
                    <a:pt x="98"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grpSp>
      <p:sp>
        <p:nvSpPr>
          <p:cNvPr id="3" name="Subtitle 2"/>
          <p:cNvSpPr>
            <a:spLocks noGrp="1"/>
          </p:cNvSpPr>
          <p:nvPr>
            <p:ph type="subTitle" idx="1"/>
          </p:nvPr>
        </p:nvSpPr>
        <p:spPr>
          <a:xfrm>
            <a:off x="1522413" y="5105400"/>
            <a:ext cx="9143999" cy="1066800"/>
          </a:xfrm>
        </p:spPr>
        <p:txBody>
          <a:bodyPr rtlCol="0"/>
          <a:lstStyle>
            <a:lvl1pPr marL="0" indent="0" algn="l">
              <a:spcBef>
                <a:spcPts val="0"/>
              </a:spcBef>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US" noProof="0"/>
              <a:t>Click to edit Master subtitle style</a:t>
            </a:r>
            <a:endParaRPr lang="en-GB" noProof="0" dirty="0"/>
          </a:p>
        </p:txBody>
      </p:sp>
    </p:spTree>
    <p:extLst>
      <p:ext uri="{BB962C8B-B14F-4D97-AF65-F5344CB8AC3E}">
        <p14:creationId xmlns:p14="http://schemas.microsoft.com/office/powerpoint/2010/main" val="674356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rtlCol="0"/>
          <a:lstStyle/>
          <a:p>
            <a:pPr rtl="0"/>
            <a:r>
              <a:rPr lang="en-US" noProof="0"/>
              <a:t>Click to edit Master title style</a:t>
            </a:r>
            <a:endParaRPr lang="en-GB" noProof="0" dirty="0"/>
          </a:p>
        </p:txBody>
      </p:sp>
      <p:grpSp>
        <p:nvGrpSpPr>
          <p:cNvPr id="167" name="line" descr="Line graphic"/>
          <p:cNvGrpSpPr/>
          <p:nvPr/>
        </p:nvGrpSpPr>
        <p:grpSpPr bwMode="invGray">
          <a:xfrm>
            <a:off x="1522413" y="1514475"/>
            <a:ext cx="10569575" cy="64008"/>
            <a:chOff x="1522413" y="1514475"/>
            <a:chExt cx="10569575" cy="64008"/>
          </a:xfrm>
        </p:grpSpPr>
        <p:sp>
          <p:nvSpPr>
            <p:cNvPr id="168"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9"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0"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1"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2"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3"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4"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5"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6"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7"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8"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9"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0"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1"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2"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3"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4"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5"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6"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7"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8"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9"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0"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1"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2"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3"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4"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5"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6"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7"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8"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9"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0"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1"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2"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3"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4"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5"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6"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7"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8"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9"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0"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1"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2"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3"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4"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5"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6"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7"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8"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9"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0"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1"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2"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3"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4"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5"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6"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7"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8"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9"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0"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1"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2"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3"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4"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5"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6"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7"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8"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9"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40"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41"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grpSp>
      <p:sp>
        <p:nvSpPr>
          <p:cNvPr id="3" name="Content Placeholder 2"/>
          <p:cNvSpPr>
            <a:spLocks noGrp="1"/>
          </p:cNvSpPr>
          <p:nvPr>
            <p:ph idx="1"/>
          </p:nvPr>
        </p:nvSpPr>
        <p:spPr/>
        <p:txBody>
          <a:bodyPr rtlCol="0"/>
          <a:lstStyle>
            <a:lvl2pPr marL="548640">
              <a:defRPr/>
            </a:lvl2pPr>
            <a:lvl3pPr marL="777240">
              <a:defRPr/>
            </a:lvl3pPr>
            <a:lvl4pPr marL="1005840">
              <a:defRPr/>
            </a:lvl4pPr>
            <a:lvl5pPr marL="1234440">
              <a:defRPr/>
            </a:lvl5pPr>
            <a:lvl6pPr marL="1463040">
              <a:defRPr baseline="0"/>
            </a:lvl6pPr>
            <a:lvl7pPr marL="1691640">
              <a:defRPr baseline="0"/>
            </a:lvl7pPr>
            <a:lvl8pPr marL="1920240">
              <a:defRPr baseline="0"/>
            </a:lvl8pPr>
            <a:lvl9pPr marL="2148840">
              <a:defRPr baseline="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4" name="Date Placeholder 3"/>
          <p:cNvSpPr>
            <a:spLocks noGrp="1"/>
          </p:cNvSpPr>
          <p:nvPr>
            <p:ph type="dt" sz="half" idx="10"/>
          </p:nvPr>
        </p:nvSpPr>
        <p:spPr/>
        <p:txBody>
          <a:bodyPr rtlCol="0"/>
          <a:lstStyle/>
          <a:p>
            <a:pPr rtl="0"/>
            <a:fld id="{9C4C2B27-CDC4-4488-B4F8-08B7920E8965}" type="datetime1">
              <a:rPr lang="en-GB" noProof="0" smtClean="0"/>
              <a:t>19/11/2024</a:t>
            </a:fld>
            <a:endParaRPr lang="en-GB" noProof="0" dirty="0"/>
          </a:p>
        </p:txBody>
      </p:sp>
      <p:sp>
        <p:nvSpPr>
          <p:cNvPr id="6" name="Slide Number Placeholder 5"/>
          <p:cNvSpPr>
            <a:spLocks noGrp="1"/>
          </p:cNvSpPr>
          <p:nvPr>
            <p:ph type="sldNum" sz="quarter" idx="12"/>
          </p:nvPr>
        </p:nvSpPr>
        <p:spPr/>
        <p:txBody>
          <a:bodyPr rtlCol="0"/>
          <a:lstStyle/>
          <a:p>
            <a:pPr rtl="0"/>
            <a:fld id="{25BA54BD-C84D-46CE-8B72-31BFB26ABA43}" type="slidenum">
              <a:rPr lang="en-GB" noProof="0" smtClean="0"/>
              <a:t>‹#›</a:t>
            </a:fld>
            <a:endParaRPr lang="en-GB" noProof="0" dirty="0"/>
          </a:p>
        </p:txBody>
      </p:sp>
    </p:spTree>
    <p:extLst>
      <p:ext uri="{BB962C8B-B14F-4D97-AF65-F5344CB8AC3E}">
        <p14:creationId xmlns:p14="http://schemas.microsoft.com/office/powerpoint/2010/main" val="26144726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22413" y="1905000"/>
            <a:ext cx="9144000" cy="2667000"/>
          </a:xfrm>
        </p:spPr>
        <p:txBody>
          <a:bodyPr rtlCol="0" anchor="b">
            <a:noAutofit/>
          </a:bodyPr>
          <a:lstStyle>
            <a:lvl1pPr algn="l">
              <a:defRPr sz="4400" b="0" cap="none" baseline="0"/>
            </a:lvl1pPr>
          </a:lstStyle>
          <a:p>
            <a:pPr rtl="0"/>
            <a:r>
              <a:rPr lang="en-US" noProof="0"/>
              <a:t>Click to edit Master title style</a:t>
            </a:r>
            <a:endParaRPr lang="en-GB" noProof="0" dirty="0"/>
          </a:p>
        </p:txBody>
      </p:sp>
      <p:grpSp>
        <p:nvGrpSpPr>
          <p:cNvPr id="255" name="line" descr="Line graphic"/>
          <p:cNvGrpSpPr/>
          <p:nvPr/>
        </p:nvGrpSpPr>
        <p:grpSpPr bwMode="invGray">
          <a:xfrm>
            <a:off x="1584896" y="4724400"/>
            <a:ext cx="8631936" cy="64008"/>
            <a:chOff x="-4110038" y="2703513"/>
            <a:chExt cx="17394239" cy="160336"/>
          </a:xfrm>
          <a:solidFill>
            <a:schemeClr val="accent1"/>
          </a:solidFill>
        </p:grpSpPr>
        <p:sp>
          <p:nvSpPr>
            <p:cNvPr id="256" name="Freeform 5"/>
            <p:cNvSpPr>
              <a:spLocks/>
            </p:cNvSpPr>
            <p:nvPr/>
          </p:nvSpPr>
          <p:spPr bwMode="invGray">
            <a:xfrm>
              <a:off x="12815888" y="2768600"/>
              <a:ext cx="468313" cy="19050"/>
            </a:xfrm>
            <a:custGeom>
              <a:avLst/>
              <a:gdLst>
                <a:gd name="T0" fmla="*/ 21 w 244"/>
                <a:gd name="T1" fmla="*/ 5 h 8"/>
                <a:gd name="T2" fmla="*/ 21 w 244"/>
                <a:gd name="T3" fmla="*/ 5 h 8"/>
                <a:gd name="T4" fmla="*/ 52 w 244"/>
                <a:gd name="T5" fmla="*/ 7 h 8"/>
                <a:gd name="T6" fmla="*/ 100 w 244"/>
                <a:gd name="T7" fmla="*/ 5 h 8"/>
                <a:gd name="T8" fmla="*/ 125 w 244"/>
                <a:gd name="T9" fmla="*/ 7 h 8"/>
                <a:gd name="T10" fmla="*/ 202 w 244"/>
                <a:gd name="T11" fmla="*/ 6 h 8"/>
                <a:gd name="T12" fmla="*/ 156 w 244"/>
                <a:gd name="T13" fmla="*/ 5 h 8"/>
                <a:gd name="T14" fmla="*/ 244 w 244"/>
                <a:gd name="T15" fmla="*/ 3 h 8"/>
                <a:gd name="T16" fmla="*/ 161 w 244"/>
                <a:gd name="T17" fmla="*/ 3 h 8"/>
                <a:gd name="T18" fmla="*/ 165 w 244"/>
                <a:gd name="T19" fmla="*/ 2 h 8"/>
                <a:gd name="T20" fmla="*/ 96 w 244"/>
                <a:gd name="T21" fmla="*/ 2 h 8"/>
                <a:gd name="T22" fmla="*/ 111 w 244"/>
                <a:gd name="T23" fmla="*/ 1 h 8"/>
                <a:gd name="T24" fmla="*/ 0 w 244"/>
                <a:gd name="T25" fmla="*/ 5 h 8"/>
                <a:gd name="T26" fmla="*/ 21 w 244"/>
                <a:gd name="T27"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44" h="8">
                  <a:moveTo>
                    <a:pt x="21" y="5"/>
                  </a:moveTo>
                  <a:lnTo>
                    <a:pt x="21" y="5"/>
                  </a:lnTo>
                  <a:cubicBezTo>
                    <a:pt x="42" y="5"/>
                    <a:pt x="59" y="7"/>
                    <a:pt x="52" y="7"/>
                  </a:cubicBezTo>
                  <a:cubicBezTo>
                    <a:pt x="94" y="6"/>
                    <a:pt x="94" y="8"/>
                    <a:pt x="100" y="5"/>
                  </a:cubicBezTo>
                  <a:cubicBezTo>
                    <a:pt x="127" y="4"/>
                    <a:pt x="155" y="6"/>
                    <a:pt x="125" y="7"/>
                  </a:cubicBezTo>
                  <a:lnTo>
                    <a:pt x="202" y="6"/>
                  </a:lnTo>
                  <a:lnTo>
                    <a:pt x="156" y="5"/>
                  </a:lnTo>
                  <a:cubicBezTo>
                    <a:pt x="168" y="2"/>
                    <a:pt x="230" y="6"/>
                    <a:pt x="244" y="3"/>
                  </a:cubicBezTo>
                  <a:lnTo>
                    <a:pt x="161" y="3"/>
                  </a:lnTo>
                  <a:lnTo>
                    <a:pt x="165" y="2"/>
                  </a:lnTo>
                  <a:cubicBezTo>
                    <a:pt x="146" y="3"/>
                    <a:pt x="109" y="2"/>
                    <a:pt x="96" y="2"/>
                  </a:cubicBezTo>
                  <a:cubicBezTo>
                    <a:pt x="98" y="1"/>
                    <a:pt x="97" y="1"/>
                    <a:pt x="111" y="1"/>
                  </a:cubicBezTo>
                  <a:cubicBezTo>
                    <a:pt x="10" y="0"/>
                    <a:pt x="84" y="5"/>
                    <a:pt x="0" y="5"/>
                  </a:cubicBezTo>
                  <a:cubicBezTo>
                    <a:pt x="5" y="5"/>
                    <a:pt x="12" y="5"/>
                    <a:pt x="21" y="5"/>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57" name="Freeform 6"/>
            <p:cNvSpPr>
              <a:spLocks/>
            </p:cNvSpPr>
            <p:nvPr/>
          </p:nvSpPr>
          <p:spPr bwMode="invGray">
            <a:xfrm>
              <a:off x="12380913" y="2755900"/>
              <a:ext cx="461963" cy="26987"/>
            </a:xfrm>
            <a:custGeom>
              <a:avLst/>
              <a:gdLst>
                <a:gd name="T0" fmla="*/ 162 w 241"/>
                <a:gd name="T1" fmla="*/ 4 h 12"/>
                <a:gd name="T2" fmla="*/ 162 w 241"/>
                <a:gd name="T3" fmla="*/ 4 h 12"/>
                <a:gd name="T4" fmla="*/ 127 w 241"/>
                <a:gd name="T5" fmla="*/ 7 h 12"/>
                <a:gd name="T6" fmla="*/ 68 w 241"/>
                <a:gd name="T7" fmla="*/ 6 h 12"/>
                <a:gd name="T8" fmla="*/ 53 w 241"/>
                <a:gd name="T9" fmla="*/ 9 h 12"/>
                <a:gd name="T10" fmla="*/ 79 w 241"/>
                <a:gd name="T11" fmla="*/ 9 h 12"/>
                <a:gd name="T12" fmla="*/ 18 w 241"/>
                <a:gd name="T13" fmla="*/ 11 h 12"/>
                <a:gd name="T14" fmla="*/ 101 w 241"/>
                <a:gd name="T15" fmla="*/ 10 h 12"/>
                <a:gd name="T16" fmla="*/ 195 w 241"/>
                <a:gd name="T17" fmla="*/ 12 h 12"/>
                <a:gd name="T18" fmla="*/ 226 w 241"/>
                <a:gd name="T19" fmla="*/ 11 h 12"/>
                <a:gd name="T20" fmla="*/ 215 w 241"/>
                <a:gd name="T21" fmla="*/ 11 h 12"/>
                <a:gd name="T22" fmla="*/ 213 w 241"/>
                <a:gd name="T23" fmla="*/ 7 h 12"/>
                <a:gd name="T24" fmla="*/ 172 w 241"/>
                <a:gd name="T25" fmla="*/ 7 h 12"/>
                <a:gd name="T26" fmla="*/ 241 w 241"/>
                <a:gd name="T27" fmla="*/ 4 h 12"/>
                <a:gd name="T28" fmla="*/ 123 w 241"/>
                <a:gd name="T29" fmla="*/ 0 h 12"/>
                <a:gd name="T30" fmla="*/ 162 w 241"/>
                <a:gd name="T31" fmla="*/ 4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41" h="12">
                  <a:moveTo>
                    <a:pt x="162" y="4"/>
                  </a:moveTo>
                  <a:lnTo>
                    <a:pt x="162" y="4"/>
                  </a:lnTo>
                  <a:lnTo>
                    <a:pt x="127" y="7"/>
                  </a:lnTo>
                  <a:lnTo>
                    <a:pt x="68" y="6"/>
                  </a:lnTo>
                  <a:cubicBezTo>
                    <a:pt x="67" y="7"/>
                    <a:pt x="24" y="8"/>
                    <a:pt x="53" y="9"/>
                  </a:cubicBezTo>
                  <a:cubicBezTo>
                    <a:pt x="59" y="9"/>
                    <a:pt x="70" y="8"/>
                    <a:pt x="79" y="9"/>
                  </a:cubicBezTo>
                  <a:cubicBezTo>
                    <a:pt x="73" y="11"/>
                    <a:pt x="0" y="9"/>
                    <a:pt x="18" y="11"/>
                  </a:cubicBezTo>
                  <a:cubicBezTo>
                    <a:pt x="65" y="11"/>
                    <a:pt x="72" y="12"/>
                    <a:pt x="101" y="10"/>
                  </a:cubicBezTo>
                  <a:cubicBezTo>
                    <a:pt x="144" y="11"/>
                    <a:pt x="175" y="11"/>
                    <a:pt x="195" y="12"/>
                  </a:cubicBezTo>
                  <a:cubicBezTo>
                    <a:pt x="208" y="12"/>
                    <a:pt x="209" y="11"/>
                    <a:pt x="226" y="11"/>
                  </a:cubicBezTo>
                  <a:lnTo>
                    <a:pt x="215" y="11"/>
                  </a:lnTo>
                  <a:lnTo>
                    <a:pt x="213" y="7"/>
                  </a:lnTo>
                  <a:cubicBezTo>
                    <a:pt x="199" y="8"/>
                    <a:pt x="187" y="7"/>
                    <a:pt x="172" y="7"/>
                  </a:cubicBezTo>
                  <a:lnTo>
                    <a:pt x="241" y="4"/>
                  </a:lnTo>
                  <a:cubicBezTo>
                    <a:pt x="219" y="1"/>
                    <a:pt x="151" y="2"/>
                    <a:pt x="123" y="0"/>
                  </a:cubicBezTo>
                  <a:cubicBezTo>
                    <a:pt x="157" y="4"/>
                    <a:pt x="96" y="2"/>
                    <a:pt x="162" y="4"/>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58" name="Freeform 7"/>
            <p:cNvSpPr>
              <a:spLocks/>
            </p:cNvSpPr>
            <p:nvPr/>
          </p:nvSpPr>
          <p:spPr bwMode="invGray">
            <a:xfrm>
              <a:off x="12814300" y="2779713"/>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59" name="Freeform 8"/>
            <p:cNvSpPr>
              <a:spLocks/>
            </p:cNvSpPr>
            <p:nvPr/>
          </p:nvSpPr>
          <p:spPr bwMode="invGray">
            <a:xfrm>
              <a:off x="2738437" y="2795588"/>
              <a:ext cx="425450" cy="15875"/>
            </a:xfrm>
            <a:custGeom>
              <a:avLst/>
              <a:gdLst>
                <a:gd name="T0" fmla="*/ 77 w 222"/>
                <a:gd name="T1" fmla="*/ 5 h 7"/>
                <a:gd name="T2" fmla="*/ 77 w 222"/>
                <a:gd name="T3" fmla="*/ 5 h 7"/>
                <a:gd name="T4" fmla="*/ 56 w 222"/>
                <a:gd name="T5" fmla="*/ 6 h 7"/>
                <a:gd name="T6" fmla="*/ 222 w 222"/>
                <a:gd name="T7" fmla="*/ 5 h 7"/>
                <a:gd name="T8" fmla="*/ 200 w 222"/>
                <a:gd name="T9" fmla="*/ 3 h 7"/>
                <a:gd name="T10" fmla="*/ 137 w 222"/>
                <a:gd name="T11" fmla="*/ 4 h 7"/>
                <a:gd name="T12" fmla="*/ 149 w 222"/>
                <a:gd name="T13" fmla="*/ 3 h 7"/>
                <a:gd name="T14" fmla="*/ 109 w 222"/>
                <a:gd name="T15" fmla="*/ 0 h 7"/>
                <a:gd name="T16" fmla="*/ 106 w 222"/>
                <a:gd name="T17" fmla="*/ 0 h 7"/>
                <a:gd name="T18" fmla="*/ 0 w 222"/>
                <a:gd name="T19" fmla="*/ 7 h 7"/>
                <a:gd name="T20" fmla="*/ 77 w 222"/>
                <a:gd name="T21"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22" h="7">
                  <a:moveTo>
                    <a:pt x="77" y="5"/>
                  </a:moveTo>
                  <a:lnTo>
                    <a:pt x="77" y="5"/>
                  </a:lnTo>
                  <a:cubicBezTo>
                    <a:pt x="62" y="5"/>
                    <a:pt x="58" y="5"/>
                    <a:pt x="56" y="6"/>
                  </a:cubicBezTo>
                  <a:lnTo>
                    <a:pt x="222" y="5"/>
                  </a:lnTo>
                  <a:cubicBezTo>
                    <a:pt x="216" y="5"/>
                    <a:pt x="169" y="4"/>
                    <a:pt x="200" y="3"/>
                  </a:cubicBezTo>
                  <a:cubicBezTo>
                    <a:pt x="186" y="2"/>
                    <a:pt x="143" y="3"/>
                    <a:pt x="137" y="4"/>
                  </a:cubicBezTo>
                  <a:lnTo>
                    <a:pt x="149" y="3"/>
                  </a:lnTo>
                  <a:cubicBezTo>
                    <a:pt x="110" y="5"/>
                    <a:pt x="84" y="1"/>
                    <a:pt x="109" y="0"/>
                  </a:cubicBezTo>
                  <a:lnTo>
                    <a:pt x="106" y="0"/>
                  </a:lnTo>
                  <a:lnTo>
                    <a:pt x="0" y="7"/>
                  </a:lnTo>
                  <a:cubicBezTo>
                    <a:pt x="39" y="7"/>
                    <a:pt x="30" y="5"/>
                    <a:pt x="77" y="5"/>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0" name="Freeform 9"/>
            <p:cNvSpPr>
              <a:spLocks/>
            </p:cNvSpPr>
            <p:nvPr/>
          </p:nvSpPr>
          <p:spPr bwMode="invGray">
            <a:xfrm>
              <a:off x="-3646488" y="2800350"/>
              <a:ext cx="46038" cy="3175"/>
            </a:xfrm>
            <a:custGeom>
              <a:avLst/>
              <a:gdLst>
                <a:gd name="T0" fmla="*/ 0 w 24"/>
                <a:gd name="T1" fmla="*/ 1 h 1"/>
                <a:gd name="T2" fmla="*/ 0 w 24"/>
                <a:gd name="T3" fmla="*/ 1 h 1"/>
                <a:gd name="T4" fmla="*/ 21 w 24"/>
                <a:gd name="T5" fmla="*/ 0 h 1"/>
                <a:gd name="T6" fmla="*/ 0 w 24"/>
                <a:gd name="T7" fmla="*/ 1 h 1"/>
              </a:gdLst>
              <a:ahLst/>
              <a:cxnLst>
                <a:cxn ang="0">
                  <a:pos x="T0" y="T1"/>
                </a:cxn>
                <a:cxn ang="0">
                  <a:pos x="T2" y="T3"/>
                </a:cxn>
                <a:cxn ang="0">
                  <a:pos x="T4" y="T5"/>
                </a:cxn>
                <a:cxn ang="0">
                  <a:pos x="T6" y="T7"/>
                </a:cxn>
              </a:cxnLst>
              <a:rect l="0" t="0" r="r" b="b"/>
              <a:pathLst>
                <a:path w="24" h="1">
                  <a:moveTo>
                    <a:pt x="0" y="1"/>
                  </a:moveTo>
                  <a:lnTo>
                    <a:pt x="0" y="1"/>
                  </a:lnTo>
                  <a:cubicBezTo>
                    <a:pt x="21" y="0"/>
                    <a:pt x="24" y="0"/>
                    <a:pt x="21" y="0"/>
                  </a:cubicBezTo>
                  <a:lnTo>
                    <a:pt x="0"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1" name="Freeform 10"/>
            <p:cNvSpPr>
              <a:spLocks/>
            </p:cNvSpPr>
            <p:nvPr/>
          </p:nvSpPr>
          <p:spPr bwMode="invGray">
            <a:xfrm>
              <a:off x="2627312" y="2816225"/>
              <a:ext cx="63500" cy="4762"/>
            </a:xfrm>
            <a:custGeom>
              <a:avLst/>
              <a:gdLst>
                <a:gd name="T0" fmla="*/ 33 w 33"/>
                <a:gd name="T1" fmla="*/ 0 h 2"/>
                <a:gd name="T2" fmla="*/ 33 w 33"/>
                <a:gd name="T3" fmla="*/ 0 h 2"/>
                <a:gd name="T4" fmla="*/ 0 w 33"/>
                <a:gd name="T5" fmla="*/ 2 h 2"/>
                <a:gd name="T6" fmla="*/ 33 w 33"/>
                <a:gd name="T7" fmla="*/ 0 h 2"/>
              </a:gdLst>
              <a:ahLst/>
              <a:cxnLst>
                <a:cxn ang="0">
                  <a:pos x="T0" y="T1"/>
                </a:cxn>
                <a:cxn ang="0">
                  <a:pos x="T2" y="T3"/>
                </a:cxn>
                <a:cxn ang="0">
                  <a:pos x="T4" y="T5"/>
                </a:cxn>
                <a:cxn ang="0">
                  <a:pos x="T6" y="T7"/>
                </a:cxn>
              </a:cxnLst>
              <a:rect l="0" t="0" r="r" b="b"/>
              <a:pathLst>
                <a:path w="33" h="2">
                  <a:moveTo>
                    <a:pt x="33" y="0"/>
                  </a:moveTo>
                  <a:lnTo>
                    <a:pt x="33" y="0"/>
                  </a:lnTo>
                  <a:lnTo>
                    <a:pt x="0" y="2"/>
                  </a:lnTo>
                  <a:cubicBezTo>
                    <a:pt x="14" y="1"/>
                    <a:pt x="25" y="1"/>
                    <a:pt x="3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2" name="Freeform 11"/>
            <p:cNvSpPr>
              <a:spLocks/>
            </p:cNvSpPr>
            <p:nvPr/>
          </p:nvSpPr>
          <p:spPr bwMode="invGray">
            <a:xfrm>
              <a:off x="3103562" y="2741613"/>
              <a:ext cx="28575" cy="3175"/>
            </a:xfrm>
            <a:custGeom>
              <a:avLst/>
              <a:gdLst>
                <a:gd name="T0" fmla="*/ 15 w 15"/>
                <a:gd name="T1" fmla="*/ 0 h 1"/>
                <a:gd name="T2" fmla="*/ 15 w 15"/>
                <a:gd name="T3" fmla="*/ 0 h 1"/>
                <a:gd name="T4" fmla="*/ 15 w 15"/>
                <a:gd name="T5" fmla="*/ 0 h 1"/>
                <a:gd name="T6" fmla="*/ 0 w 15"/>
                <a:gd name="T7" fmla="*/ 1 h 1"/>
                <a:gd name="T8" fmla="*/ 0 w 15"/>
                <a:gd name="T9" fmla="*/ 1 h 1"/>
                <a:gd name="T10" fmla="*/ 15 w 15"/>
                <a:gd name="T11" fmla="*/ 0 h 1"/>
              </a:gdLst>
              <a:ahLst/>
              <a:cxnLst>
                <a:cxn ang="0">
                  <a:pos x="T0" y="T1"/>
                </a:cxn>
                <a:cxn ang="0">
                  <a:pos x="T2" y="T3"/>
                </a:cxn>
                <a:cxn ang="0">
                  <a:pos x="T4" y="T5"/>
                </a:cxn>
                <a:cxn ang="0">
                  <a:pos x="T6" y="T7"/>
                </a:cxn>
                <a:cxn ang="0">
                  <a:pos x="T8" y="T9"/>
                </a:cxn>
                <a:cxn ang="0">
                  <a:pos x="T10" y="T11"/>
                </a:cxn>
              </a:cxnLst>
              <a:rect l="0" t="0" r="r" b="b"/>
              <a:pathLst>
                <a:path w="15" h="1">
                  <a:moveTo>
                    <a:pt x="15" y="0"/>
                  </a:moveTo>
                  <a:lnTo>
                    <a:pt x="15" y="0"/>
                  </a:lnTo>
                  <a:cubicBezTo>
                    <a:pt x="15" y="0"/>
                    <a:pt x="15" y="0"/>
                    <a:pt x="15" y="0"/>
                  </a:cubicBezTo>
                  <a:lnTo>
                    <a:pt x="0" y="1"/>
                  </a:lnTo>
                  <a:lnTo>
                    <a:pt x="0" y="1"/>
                  </a:lnTo>
                  <a:lnTo>
                    <a:pt x="15"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3" name="Freeform 12"/>
            <p:cNvSpPr>
              <a:spLocks/>
            </p:cNvSpPr>
            <p:nvPr/>
          </p:nvSpPr>
          <p:spPr bwMode="invGray">
            <a:xfrm>
              <a:off x="1227137" y="2836863"/>
              <a:ext cx="20638" cy="0"/>
            </a:xfrm>
            <a:custGeom>
              <a:avLst/>
              <a:gdLst>
                <a:gd name="T0" fmla="*/ 11 w 11"/>
                <a:gd name="T1" fmla="*/ 11 w 11"/>
                <a:gd name="T2" fmla="*/ 0 w 11"/>
                <a:gd name="T3" fmla="*/ 11 w 11"/>
              </a:gdLst>
              <a:ahLst/>
              <a:cxnLst>
                <a:cxn ang="0">
                  <a:pos x="T0" y="0"/>
                </a:cxn>
                <a:cxn ang="0">
                  <a:pos x="T1" y="0"/>
                </a:cxn>
                <a:cxn ang="0">
                  <a:pos x="T2" y="0"/>
                </a:cxn>
                <a:cxn ang="0">
                  <a:pos x="T3" y="0"/>
                </a:cxn>
              </a:cxnLst>
              <a:rect l="0" t="0" r="r" b="b"/>
              <a:pathLst>
                <a:path w="11">
                  <a:moveTo>
                    <a:pt x="11" y="0"/>
                  </a:moveTo>
                  <a:lnTo>
                    <a:pt x="11" y="0"/>
                  </a:lnTo>
                  <a:lnTo>
                    <a:pt x="0" y="0"/>
                  </a:lnTo>
                  <a:lnTo>
                    <a:pt x="11"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4" name="Freeform 13"/>
            <p:cNvSpPr>
              <a:spLocks/>
            </p:cNvSpPr>
            <p:nvPr/>
          </p:nvSpPr>
          <p:spPr bwMode="invGray">
            <a:xfrm>
              <a:off x="3660775" y="2713038"/>
              <a:ext cx="331788" cy="20637"/>
            </a:xfrm>
            <a:custGeom>
              <a:avLst/>
              <a:gdLst>
                <a:gd name="T0" fmla="*/ 173 w 173"/>
                <a:gd name="T1" fmla="*/ 0 h 9"/>
                <a:gd name="T2" fmla="*/ 173 w 173"/>
                <a:gd name="T3" fmla="*/ 0 h 9"/>
                <a:gd name="T4" fmla="*/ 99 w 173"/>
                <a:gd name="T5" fmla="*/ 2 h 9"/>
                <a:gd name="T6" fmla="*/ 89 w 173"/>
                <a:gd name="T7" fmla="*/ 1 h 9"/>
                <a:gd name="T8" fmla="*/ 64 w 173"/>
                <a:gd name="T9" fmla="*/ 2 h 9"/>
                <a:gd name="T10" fmla="*/ 79 w 173"/>
                <a:gd name="T11" fmla="*/ 2 h 9"/>
                <a:gd name="T12" fmla="*/ 0 w 173"/>
                <a:gd name="T13" fmla="*/ 8 h 9"/>
                <a:gd name="T14" fmla="*/ 78 w 173"/>
                <a:gd name="T15" fmla="*/ 7 h 9"/>
                <a:gd name="T16" fmla="*/ 98 w 173"/>
                <a:gd name="T17" fmla="*/ 6 h 9"/>
                <a:gd name="T18" fmla="*/ 159 w 173"/>
                <a:gd name="T19" fmla="*/ 2 h 9"/>
                <a:gd name="T20" fmla="*/ 173 w 173"/>
                <a:gd name="T21"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73" h="9">
                  <a:moveTo>
                    <a:pt x="173" y="0"/>
                  </a:moveTo>
                  <a:lnTo>
                    <a:pt x="173" y="0"/>
                  </a:lnTo>
                  <a:lnTo>
                    <a:pt x="99" y="2"/>
                  </a:lnTo>
                  <a:cubicBezTo>
                    <a:pt x="109" y="2"/>
                    <a:pt x="74" y="2"/>
                    <a:pt x="89" y="1"/>
                  </a:cubicBezTo>
                  <a:cubicBezTo>
                    <a:pt x="84" y="1"/>
                    <a:pt x="57" y="1"/>
                    <a:pt x="64" y="2"/>
                  </a:cubicBezTo>
                  <a:lnTo>
                    <a:pt x="79" y="2"/>
                  </a:lnTo>
                  <a:cubicBezTo>
                    <a:pt x="41" y="5"/>
                    <a:pt x="64" y="6"/>
                    <a:pt x="0" y="8"/>
                  </a:cubicBezTo>
                  <a:cubicBezTo>
                    <a:pt x="40" y="9"/>
                    <a:pt x="57" y="8"/>
                    <a:pt x="78" y="7"/>
                  </a:cubicBezTo>
                  <a:lnTo>
                    <a:pt x="98" y="6"/>
                  </a:lnTo>
                  <a:lnTo>
                    <a:pt x="159" y="2"/>
                  </a:lnTo>
                  <a:lnTo>
                    <a:pt x="173"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5" name="Freeform 14"/>
            <p:cNvSpPr>
              <a:spLocks/>
            </p:cNvSpPr>
            <p:nvPr/>
          </p:nvSpPr>
          <p:spPr bwMode="invGray">
            <a:xfrm>
              <a:off x="-1674813" y="2768600"/>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cubicBezTo>
                    <a:pt x="0" y="0"/>
                    <a:pt x="0"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6" name="Freeform 15"/>
            <p:cNvSpPr>
              <a:spLocks/>
            </p:cNvSpPr>
            <p:nvPr/>
          </p:nvSpPr>
          <p:spPr bwMode="invGray">
            <a:xfrm>
              <a:off x="-1673225" y="2767013"/>
              <a:ext cx="36513" cy="1587"/>
            </a:xfrm>
            <a:custGeom>
              <a:avLst/>
              <a:gdLst>
                <a:gd name="T0" fmla="*/ 3 w 19"/>
                <a:gd name="T1" fmla="*/ 0 h 1"/>
                <a:gd name="T2" fmla="*/ 3 w 19"/>
                <a:gd name="T3" fmla="*/ 0 h 1"/>
                <a:gd name="T4" fmla="*/ 0 w 19"/>
                <a:gd name="T5" fmla="*/ 1 h 1"/>
                <a:gd name="T6" fmla="*/ 3 w 19"/>
                <a:gd name="T7" fmla="*/ 0 h 1"/>
              </a:gdLst>
              <a:ahLst/>
              <a:cxnLst>
                <a:cxn ang="0">
                  <a:pos x="T0" y="T1"/>
                </a:cxn>
                <a:cxn ang="0">
                  <a:pos x="T2" y="T3"/>
                </a:cxn>
                <a:cxn ang="0">
                  <a:pos x="T4" y="T5"/>
                </a:cxn>
                <a:cxn ang="0">
                  <a:pos x="T6" y="T7"/>
                </a:cxn>
              </a:cxnLst>
              <a:rect l="0" t="0" r="r" b="b"/>
              <a:pathLst>
                <a:path w="19" h="1">
                  <a:moveTo>
                    <a:pt x="3" y="0"/>
                  </a:moveTo>
                  <a:lnTo>
                    <a:pt x="3" y="0"/>
                  </a:lnTo>
                  <a:lnTo>
                    <a:pt x="0" y="1"/>
                  </a:lnTo>
                  <a:cubicBezTo>
                    <a:pt x="4" y="0"/>
                    <a:pt x="19" y="0"/>
                    <a:pt x="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7" name="Freeform 16"/>
            <p:cNvSpPr>
              <a:spLocks/>
            </p:cNvSpPr>
            <p:nvPr/>
          </p:nvSpPr>
          <p:spPr bwMode="invGray">
            <a:xfrm>
              <a:off x="2690812" y="2811463"/>
              <a:ext cx="47625" cy="4762"/>
            </a:xfrm>
            <a:custGeom>
              <a:avLst/>
              <a:gdLst>
                <a:gd name="T0" fmla="*/ 13 w 25"/>
                <a:gd name="T1" fmla="*/ 0 h 2"/>
                <a:gd name="T2" fmla="*/ 13 w 25"/>
                <a:gd name="T3" fmla="*/ 0 h 2"/>
                <a:gd name="T4" fmla="*/ 0 w 25"/>
                <a:gd name="T5" fmla="*/ 2 h 2"/>
                <a:gd name="T6" fmla="*/ 25 w 25"/>
                <a:gd name="T7" fmla="*/ 0 h 2"/>
                <a:gd name="T8" fmla="*/ 13 w 25"/>
                <a:gd name="T9" fmla="*/ 0 h 2"/>
              </a:gdLst>
              <a:ahLst/>
              <a:cxnLst>
                <a:cxn ang="0">
                  <a:pos x="T0" y="T1"/>
                </a:cxn>
                <a:cxn ang="0">
                  <a:pos x="T2" y="T3"/>
                </a:cxn>
                <a:cxn ang="0">
                  <a:pos x="T4" y="T5"/>
                </a:cxn>
                <a:cxn ang="0">
                  <a:pos x="T6" y="T7"/>
                </a:cxn>
                <a:cxn ang="0">
                  <a:pos x="T8" y="T9"/>
                </a:cxn>
              </a:cxnLst>
              <a:rect l="0" t="0" r="r" b="b"/>
              <a:pathLst>
                <a:path w="25" h="2">
                  <a:moveTo>
                    <a:pt x="13" y="0"/>
                  </a:moveTo>
                  <a:lnTo>
                    <a:pt x="13" y="0"/>
                  </a:lnTo>
                  <a:cubicBezTo>
                    <a:pt x="12" y="0"/>
                    <a:pt x="7" y="1"/>
                    <a:pt x="0" y="2"/>
                  </a:cubicBezTo>
                  <a:lnTo>
                    <a:pt x="25" y="0"/>
                  </a:lnTo>
                  <a:lnTo>
                    <a:pt x="13"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8" name="Freeform 17"/>
            <p:cNvSpPr>
              <a:spLocks/>
            </p:cNvSpPr>
            <p:nvPr/>
          </p:nvSpPr>
          <p:spPr bwMode="invGray">
            <a:xfrm>
              <a:off x="2822575" y="2794000"/>
              <a:ext cx="163513" cy="4762"/>
            </a:xfrm>
            <a:custGeom>
              <a:avLst/>
              <a:gdLst>
                <a:gd name="T0" fmla="*/ 0 w 85"/>
                <a:gd name="T1" fmla="*/ 2 h 2"/>
                <a:gd name="T2" fmla="*/ 0 w 85"/>
                <a:gd name="T3" fmla="*/ 2 h 2"/>
                <a:gd name="T4" fmla="*/ 62 w 85"/>
                <a:gd name="T5" fmla="*/ 1 h 2"/>
                <a:gd name="T6" fmla="*/ 85 w 85"/>
                <a:gd name="T7" fmla="*/ 0 h 2"/>
                <a:gd name="T8" fmla="*/ 0 w 85"/>
                <a:gd name="T9" fmla="*/ 2 h 2"/>
              </a:gdLst>
              <a:ahLst/>
              <a:cxnLst>
                <a:cxn ang="0">
                  <a:pos x="T0" y="T1"/>
                </a:cxn>
                <a:cxn ang="0">
                  <a:pos x="T2" y="T3"/>
                </a:cxn>
                <a:cxn ang="0">
                  <a:pos x="T4" y="T5"/>
                </a:cxn>
                <a:cxn ang="0">
                  <a:pos x="T6" y="T7"/>
                </a:cxn>
                <a:cxn ang="0">
                  <a:pos x="T8" y="T9"/>
                </a:cxn>
              </a:cxnLst>
              <a:rect l="0" t="0" r="r" b="b"/>
              <a:pathLst>
                <a:path w="85" h="2">
                  <a:moveTo>
                    <a:pt x="0" y="2"/>
                  </a:moveTo>
                  <a:lnTo>
                    <a:pt x="0" y="2"/>
                  </a:lnTo>
                  <a:lnTo>
                    <a:pt x="62" y="1"/>
                  </a:lnTo>
                  <a:lnTo>
                    <a:pt x="85" y="0"/>
                  </a:lnTo>
                  <a:lnTo>
                    <a:pt x="0"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9" name="Freeform 18"/>
            <p:cNvSpPr>
              <a:spLocks/>
            </p:cNvSpPr>
            <p:nvPr/>
          </p:nvSpPr>
          <p:spPr bwMode="invGray">
            <a:xfrm>
              <a:off x="715962" y="2809875"/>
              <a:ext cx="1911350" cy="50800"/>
            </a:xfrm>
            <a:custGeom>
              <a:avLst/>
              <a:gdLst>
                <a:gd name="T0" fmla="*/ 375 w 996"/>
                <a:gd name="T1" fmla="*/ 13 h 23"/>
                <a:gd name="T2" fmla="*/ 375 w 996"/>
                <a:gd name="T3" fmla="*/ 13 h 23"/>
                <a:gd name="T4" fmla="*/ 348 w 996"/>
                <a:gd name="T5" fmla="*/ 9 h 23"/>
                <a:gd name="T6" fmla="*/ 277 w 996"/>
                <a:gd name="T7" fmla="*/ 12 h 23"/>
                <a:gd name="T8" fmla="*/ 366 w 996"/>
                <a:gd name="T9" fmla="*/ 16 h 23"/>
                <a:gd name="T10" fmla="*/ 257 w 996"/>
                <a:gd name="T11" fmla="*/ 19 h 23"/>
                <a:gd name="T12" fmla="*/ 301 w 996"/>
                <a:gd name="T13" fmla="*/ 14 h 23"/>
                <a:gd name="T14" fmla="*/ 249 w 996"/>
                <a:gd name="T15" fmla="*/ 16 h 23"/>
                <a:gd name="T16" fmla="*/ 76 w 996"/>
                <a:gd name="T17" fmla="*/ 16 h 23"/>
                <a:gd name="T18" fmla="*/ 5 w 996"/>
                <a:gd name="T19" fmla="*/ 20 h 23"/>
                <a:gd name="T20" fmla="*/ 93 w 996"/>
                <a:gd name="T21" fmla="*/ 23 h 23"/>
                <a:gd name="T22" fmla="*/ 84 w 996"/>
                <a:gd name="T23" fmla="*/ 22 h 23"/>
                <a:gd name="T24" fmla="*/ 125 w 996"/>
                <a:gd name="T25" fmla="*/ 23 h 23"/>
                <a:gd name="T26" fmla="*/ 151 w 996"/>
                <a:gd name="T27" fmla="*/ 20 h 23"/>
                <a:gd name="T28" fmla="*/ 191 w 996"/>
                <a:gd name="T29" fmla="*/ 20 h 23"/>
                <a:gd name="T30" fmla="*/ 168 w 996"/>
                <a:gd name="T31" fmla="*/ 21 h 23"/>
                <a:gd name="T32" fmla="*/ 264 w 996"/>
                <a:gd name="T33" fmla="*/ 20 h 23"/>
                <a:gd name="T34" fmla="*/ 252 w 996"/>
                <a:gd name="T35" fmla="*/ 22 h 23"/>
                <a:gd name="T36" fmla="*/ 371 w 996"/>
                <a:gd name="T37" fmla="*/ 18 h 23"/>
                <a:gd name="T38" fmla="*/ 341 w 996"/>
                <a:gd name="T39" fmla="*/ 21 h 23"/>
                <a:gd name="T40" fmla="*/ 539 w 996"/>
                <a:gd name="T41" fmla="*/ 20 h 23"/>
                <a:gd name="T42" fmla="*/ 527 w 996"/>
                <a:gd name="T43" fmla="*/ 19 h 23"/>
                <a:gd name="T44" fmla="*/ 575 w 996"/>
                <a:gd name="T45" fmla="*/ 21 h 23"/>
                <a:gd name="T46" fmla="*/ 766 w 996"/>
                <a:gd name="T47" fmla="*/ 20 h 23"/>
                <a:gd name="T48" fmla="*/ 996 w 996"/>
                <a:gd name="T49" fmla="*/ 5 h 23"/>
                <a:gd name="T50" fmla="*/ 969 w 996"/>
                <a:gd name="T51" fmla="*/ 6 h 23"/>
                <a:gd name="T52" fmla="*/ 973 w 996"/>
                <a:gd name="T53" fmla="*/ 1 h 23"/>
                <a:gd name="T54" fmla="*/ 897 w 996"/>
                <a:gd name="T55" fmla="*/ 5 h 23"/>
                <a:gd name="T56" fmla="*/ 872 w 996"/>
                <a:gd name="T57" fmla="*/ 0 h 23"/>
                <a:gd name="T58" fmla="*/ 535 w 996"/>
                <a:gd name="T59" fmla="*/ 14 h 23"/>
                <a:gd name="T60" fmla="*/ 389 w 996"/>
                <a:gd name="T61" fmla="*/ 13 h 23"/>
                <a:gd name="T62" fmla="*/ 476 w 996"/>
                <a:gd name="T63" fmla="*/ 9 h 23"/>
                <a:gd name="T64" fmla="*/ 387 w 996"/>
                <a:gd name="T65" fmla="*/ 9 h 23"/>
                <a:gd name="T66" fmla="*/ 375 w 996"/>
                <a:gd name="T67" fmla="*/ 1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996" h="23">
                  <a:moveTo>
                    <a:pt x="375" y="13"/>
                  </a:moveTo>
                  <a:lnTo>
                    <a:pt x="375" y="13"/>
                  </a:lnTo>
                  <a:cubicBezTo>
                    <a:pt x="247" y="14"/>
                    <a:pt x="407" y="10"/>
                    <a:pt x="348" y="9"/>
                  </a:cubicBezTo>
                  <a:cubicBezTo>
                    <a:pt x="312" y="10"/>
                    <a:pt x="299" y="11"/>
                    <a:pt x="277" y="12"/>
                  </a:cubicBezTo>
                  <a:cubicBezTo>
                    <a:pt x="379" y="10"/>
                    <a:pt x="263" y="17"/>
                    <a:pt x="366" y="16"/>
                  </a:cubicBezTo>
                  <a:cubicBezTo>
                    <a:pt x="352" y="19"/>
                    <a:pt x="292" y="19"/>
                    <a:pt x="257" y="19"/>
                  </a:cubicBezTo>
                  <a:cubicBezTo>
                    <a:pt x="218" y="16"/>
                    <a:pt x="292" y="17"/>
                    <a:pt x="301" y="14"/>
                  </a:cubicBezTo>
                  <a:cubicBezTo>
                    <a:pt x="259" y="14"/>
                    <a:pt x="267" y="15"/>
                    <a:pt x="249" y="16"/>
                  </a:cubicBezTo>
                  <a:cubicBezTo>
                    <a:pt x="184" y="16"/>
                    <a:pt x="115" y="20"/>
                    <a:pt x="76" y="16"/>
                  </a:cubicBezTo>
                  <a:cubicBezTo>
                    <a:pt x="29" y="17"/>
                    <a:pt x="32" y="18"/>
                    <a:pt x="5" y="20"/>
                  </a:cubicBezTo>
                  <a:cubicBezTo>
                    <a:pt x="0" y="23"/>
                    <a:pt x="75" y="21"/>
                    <a:pt x="93" y="23"/>
                  </a:cubicBezTo>
                  <a:cubicBezTo>
                    <a:pt x="89" y="23"/>
                    <a:pt x="82" y="23"/>
                    <a:pt x="84" y="22"/>
                  </a:cubicBezTo>
                  <a:lnTo>
                    <a:pt x="125" y="23"/>
                  </a:lnTo>
                  <a:cubicBezTo>
                    <a:pt x="86" y="22"/>
                    <a:pt x="130" y="20"/>
                    <a:pt x="151" y="20"/>
                  </a:cubicBezTo>
                  <a:cubicBezTo>
                    <a:pt x="165" y="20"/>
                    <a:pt x="195" y="19"/>
                    <a:pt x="191" y="20"/>
                  </a:cubicBezTo>
                  <a:lnTo>
                    <a:pt x="168" y="21"/>
                  </a:lnTo>
                  <a:cubicBezTo>
                    <a:pt x="198" y="22"/>
                    <a:pt x="233" y="19"/>
                    <a:pt x="264" y="20"/>
                  </a:cubicBezTo>
                  <a:cubicBezTo>
                    <a:pt x="265" y="21"/>
                    <a:pt x="254" y="21"/>
                    <a:pt x="252" y="22"/>
                  </a:cubicBezTo>
                  <a:cubicBezTo>
                    <a:pt x="286" y="20"/>
                    <a:pt x="320" y="20"/>
                    <a:pt x="371" y="18"/>
                  </a:cubicBezTo>
                  <a:lnTo>
                    <a:pt x="341" y="21"/>
                  </a:lnTo>
                  <a:cubicBezTo>
                    <a:pt x="382" y="18"/>
                    <a:pt x="475" y="19"/>
                    <a:pt x="539" y="20"/>
                  </a:cubicBezTo>
                  <a:cubicBezTo>
                    <a:pt x="532" y="20"/>
                    <a:pt x="519" y="19"/>
                    <a:pt x="527" y="19"/>
                  </a:cubicBezTo>
                  <a:cubicBezTo>
                    <a:pt x="564" y="18"/>
                    <a:pt x="593" y="20"/>
                    <a:pt x="575" y="21"/>
                  </a:cubicBezTo>
                  <a:cubicBezTo>
                    <a:pt x="612" y="19"/>
                    <a:pt x="716" y="23"/>
                    <a:pt x="766" y="20"/>
                  </a:cubicBezTo>
                  <a:lnTo>
                    <a:pt x="996" y="5"/>
                  </a:lnTo>
                  <a:cubicBezTo>
                    <a:pt x="988" y="5"/>
                    <a:pt x="978" y="6"/>
                    <a:pt x="969" y="6"/>
                  </a:cubicBezTo>
                  <a:cubicBezTo>
                    <a:pt x="948" y="3"/>
                    <a:pt x="937" y="4"/>
                    <a:pt x="973" y="1"/>
                  </a:cubicBezTo>
                  <a:cubicBezTo>
                    <a:pt x="937" y="3"/>
                    <a:pt x="951" y="5"/>
                    <a:pt x="897" y="5"/>
                  </a:cubicBezTo>
                  <a:cubicBezTo>
                    <a:pt x="918" y="3"/>
                    <a:pt x="924" y="0"/>
                    <a:pt x="872" y="0"/>
                  </a:cubicBezTo>
                  <a:cubicBezTo>
                    <a:pt x="742" y="3"/>
                    <a:pt x="656" y="10"/>
                    <a:pt x="535" y="14"/>
                  </a:cubicBezTo>
                  <a:cubicBezTo>
                    <a:pt x="530" y="12"/>
                    <a:pt x="435" y="13"/>
                    <a:pt x="389" y="13"/>
                  </a:cubicBezTo>
                  <a:cubicBezTo>
                    <a:pt x="406" y="11"/>
                    <a:pt x="441" y="10"/>
                    <a:pt x="476" y="9"/>
                  </a:cubicBezTo>
                  <a:lnTo>
                    <a:pt x="387" y="9"/>
                  </a:lnTo>
                  <a:lnTo>
                    <a:pt x="375" y="1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0" name="Freeform 19"/>
            <p:cNvSpPr>
              <a:spLocks/>
            </p:cNvSpPr>
            <p:nvPr/>
          </p:nvSpPr>
          <p:spPr bwMode="invGray">
            <a:xfrm>
              <a:off x="1995487" y="2822575"/>
              <a:ext cx="20638" cy="0"/>
            </a:xfrm>
            <a:custGeom>
              <a:avLst/>
              <a:gdLst>
                <a:gd name="T0" fmla="*/ 10 w 10"/>
                <a:gd name="T1" fmla="*/ 10 w 10"/>
                <a:gd name="T2" fmla="*/ 0 w 10"/>
                <a:gd name="T3" fmla="*/ 10 w 10"/>
              </a:gdLst>
              <a:ahLst/>
              <a:cxnLst>
                <a:cxn ang="0">
                  <a:pos x="T0" y="0"/>
                </a:cxn>
                <a:cxn ang="0">
                  <a:pos x="T1" y="0"/>
                </a:cxn>
                <a:cxn ang="0">
                  <a:pos x="T2" y="0"/>
                </a:cxn>
                <a:cxn ang="0">
                  <a:pos x="T3" y="0"/>
                </a:cxn>
              </a:cxnLst>
              <a:rect l="0" t="0" r="r" b="b"/>
              <a:pathLst>
                <a:path w="10">
                  <a:moveTo>
                    <a:pt x="10" y="0"/>
                  </a:moveTo>
                  <a:lnTo>
                    <a:pt x="10" y="0"/>
                  </a:lnTo>
                  <a:lnTo>
                    <a:pt x="0" y="0"/>
                  </a:lnTo>
                  <a:cubicBezTo>
                    <a:pt x="1" y="0"/>
                    <a:pt x="4" y="0"/>
                    <a:pt x="1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1" name="Freeform 20"/>
            <p:cNvSpPr>
              <a:spLocks/>
            </p:cNvSpPr>
            <p:nvPr/>
          </p:nvSpPr>
          <p:spPr bwMode="invGray">
            <a:xfrm>
              <a:off x="1630362" y="2830513"/>
              <a:ext cx="22225" cy="0"/>
            </a:xfrm>
            <a:custGeom>
              <a:avLst/>
              <a:gdLst>
                <a:gd name="T0" fmla="*/ 11 w 12"/>
                <a:gd name="T1" fmla="*/ 11 w 12"/>
                <a:gd name="T2" fmla="*/ 12 w 12"/>
                <a:gd name="T3" fmla="*/ 0 w 12"/>
                <a:gd name="T4" fmla="*/ 11 w 12"/>
              </a:gdLst>
              <a:ahLst/>
              <a:cxnLst>
                <a:cxn ang="0">
                  <a:pos x="T0" y="0"/>
                </a:cxn>
                <a:cxn ang="0">
                  <a:pos x="T1" y="0"/>
                </a:cxn>
                <a:cxn ang="0">
                  <a:pos x="T2" y="0"/>
                </a:cxn>
                <a:cxn ang="0">
                  <a:pos x="T3" y="0"/>
                </a:cxn>
                <a:cxn ang="0">
                  <a:pos x="T4" y="0"/>
                </a:cxn>
              </a:cxnLst>
              <a:rect l="0" t="0" r="r" b="b"/>
              <a:pathLst>
                <a:path w="12">
                  <a:moveTo>
                    <a:pt x="11" y="0"/>
                  </a:moveTo>
                  <a:lnTo>
                    <a:pt x="11" y="0"/>
                  </a:lnTo>
                  <a:cubicBezTo>
                    <a:pt x="12" y="0"/>
                    <a:pt x="11" y="0"/>
                    <a:pt x="12" y="0"/>
                  </a:cubicBezTo>
                  <a:lnTo>
                    <a:pt x="0" y="0"/>
                  </a:lnTo>
                  <a:lnTo>
                    <a:pt x="11"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2" name="Freeform 21"/>
            <p:cNvSpPr>
              <a:spLocks/>
            </p:cNvSpPr>
            <p:nvPr/>
          </p:nvSpPr>
          <p:spPr bwMode="invGray">
            <a:xfrm>
              <a:off x="2651125" y="2798763"/>
              <a:ext cx="46038" cy="1587"/>
            </a:xfrm>
            <a:custGeom>
              <a:avLst/>
              <a:gdLst>
                <a:gd name="T0" fmla="*/ 3 w 24"/>
                <a:gd name="T1" fmla="*/ 1 h 1"/>
                <a:gd name="T2" fmla="*/ 3 w 24"/>
                <a:gd name="T3" fmla="*/ 1 h 1"/>
                <a:gd name="T4" fmla="*/ 24 w 24"/>
                <a:gd name="T5" fmla="*/ 0 h 1"/>
                <a:gd name="T6" fmla="*/ 8 w 24"/>
                <a:gd name="T7" fmla="*/ 1 h 1"/>
                <a:gd name="T8" fmla="*/ 3 w 24"/>
                <a:gd name="T9" fmla="*/ 1 h 1"/>
              </a:gdLst>
              <a:ahLst/>
              <a:cxnLst>
                <a:cxn ang="0">
                  <a:pos x="T0" y="T1"/>
                </a:cxn>
                <a:cxn ang="0">
                  <a:pos x="T2" y="T3"/>
                </a:cxn>
                <a:cxn ang="0">
                  <a:pos x="T4" y="T5"/>
                </a:cxn>
                <a:cxn ang="0">
                  <a:pos x="T6" y="T7"/>
                </a:cxn>
                <a:cxn ang="0">
                  <a:pos x="T8" y="T9"/>
                </a:cxn>
              </a:cxnLst>
              <a:rect l="0" t="0" r="r" b="b"/>
              <a:pathLst>
                <a:path w="24" h="1">
                  <a:moveTo>
                    <a:pt x="3" y="1"/>
                  </a:moveTo>
                  <a:lnTo>
                    <a:pt x="3" y="1"/>
                  </a:lnTo>
                  <a:lnTo>
                    <a:pt x="24" y="0"/>
                  </a:lnTo>
                  <a:lnTo>
                    <a:pt x="8" y="1"/>
                  </a:lnTo>
                  <a:cubicBezTo>
                    <a:pt x="2" y="1"/>
                    <a:pt x="0" y="1"/>
                    <a:pt x="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3" name="Freeform 22"/>
            <p:cNvSpPr>
              <a:spLocks/>
            </p:cNvSpPr>
            <p:nvPr/>
          </p:nvSpPr>
          <p:spPr bwMode="invGray">
            <a:xfrm>
              <a:off x="2698750" y="2809875"/>
              <a:ext cx="19050" cy="1587"/>
            </a:xfrm>
            <a:custGeom>
              <a:avLst/>
              <a:gdLst>
                <a:gd name="T0" fmla="*/ 4 w 10"/>
                <a:gd name="T1" fmla="*/ 0 h 1"/>
                <a:gd name="T2" fmla="*/ 4 w 10"/>
                <a:gd name="T3" fmla="*/ 0 h 1"/>
                <a:gd name="T4" fmla="*/ 0 w 10"/>
                <a:gd name="T5" fmla="*/ 1 h 1"/>
                <a:gd name="T6" fmla="*/ 9 w 10"/>
                <a:gd name="T7" fmla="*/ 1 h 1"/>
                <a:gd name="T8" fmla="*/ 4 w 10"/>
                <a:gd name="T9" fmla="*/ 0 h 1"/>
              </a:gdLst>
              <a:ahLst/>
              <a:cxnLst>
                <a:cxn ang="0">
                  <a:pos x="T0" y="T1"/>
                </a:cxn>
                <a:cxn ang="0">
                  <a:pos x="T2" y="T3"/>
                </a:cxn>
                <a:cxn ang="0">
                  <a:pos x="T4" y="T5"/>
                </a:cxn>
                <a:cxn ang="0">
                  <a:pos x="T6" y="T7"/>
                </a:cxn>
                <a:cxn ang="0">
                  <a:pos x="T8" y="T9"/>
                </a:cxn>
              </a:cxnLst>
              <a:rect l="0" t="0" r="r" b="b"/>
              <a:pathLst>
                <a:path w="10" h="1">
                  <a:moveTo>
                    <a:pt x="4" y="0"/>
                  </a:moveTo>
                  <a:lnTo>
                    <a:pt x="4" y="0"/>
                  </a:lnTo>
                  <a:lnTo>
                    <a:pt x="0" y="1"/>
                  </a:lnTo>
                  <a:lnTo>
                    <a:pt x="9" y="1"/>
                  </a:lnTo>
                  <a:cubicBezTo>
                    <a:pt x="10" y="0"/>
                    <a:pt x="9" y="0"/>
                    <a:pt x="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4" name="Freeform 23"/>
            <p:cNvSpPr>
              <a:spLocks/>
            </p:cNvSpPr>
            <p:nvPr/>
          </p:nvSpPr>
          <p:spPr bwMode="invGray">
            <a:xfrm>
              <a:off x="469900" y="2800350"/>
              <a:ext cx="23813" cy="3175"/>
            </a:xfrm>
            <a:custGeom>
              <a:avLst/>
              <a:gdLst>
                <a:gd name="T0" fmla="*/ 13 w 13"/>
                <a:gd name="T1" fmla="*/ 0 h 1"/>
                <a:gd name="T2" fmla="*/ 13 w 13"/>
                <a:gd name="T3" fmla="*/ 0 h 1"/>
                <a:gd name="T4" fmla="*/ 0 w 13"/>
                <a:gd name="T5" fmla="*/ 1 h 1"/>
                <a:gd name="T6" fmla="*/ 13 w 13"/>
                <a:gd name="T7" fmla="*/ 0 h 1"/>
              </a:gdLst>
              <a:ahLst/>
              <a:cxnLst>
                <a:cxn ang="0">
                  <a:pos x="T0" y="T1"/>
                </a:cxn>
                <a:cxn ang="0">
                  <a:pos x="T2" y="T3"/>
                </a:cxn>
                <a:cxn ang="0">
                  <a:pos x="T4" y="T5"/>
                </a:cxn>
                <a:cxn ang="0">
                  <a:pos x="T6" y="T7"/>
                </a:cxn>
              </a:cxnLst>
              <a:rect l="0" t="0" r="r" b="b"/>
              <a:pathLst>
                <a:path w="13" h="1">
                  <a:moveTo>
                    <a:pt x="13" y="0"/>
                  </a:moveTo>
                  <a:lnTo>
                    <a:pt x="13" y="0"/>
                  </a:lnTo>
                  <a:lnTo>
                    <a:pt x="0" y="1"/>
                  </a:lnTo>
                  <a:cubicBezTo>
                    <a:pt x="8" y="1"/>
                    <a:pt x="11" y="1"/>
                    <a:pt x="1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5" name="Freeform 24"/>
            <p:cNvSpPr>
              <a:spLocks/>
            </p:cNvSpPr>
            <p:nvPr/>
          </p:nvSpPr>
          <p:spPr bwMode="invGray">
            <a:xfrm>
              <a:off x="998537" y="2811463"/>
              <a:ext cx="1076325" cy="20637"/>
            </a:xfrm>
            <a:custGeom>
              <a:avLst/>
              <a:gdLst>
                <a:gd name="T0" fmla="*/ 85 w 561"/>
                <a:gd name="T1" fmla="*/ 9 h 9"/>
                <a:gd name="T2" fmla="*/ 85 w 561"/>
                <a:gd name="T3" fmla="*/ 9 h 9"/>
                <a:gd name="T4" fmla="*/ 154 w 561"/>
                <a:gd name="T5" fmla="*/ 6 h 9"/>
                <a:gd name="T6" fmla="*/ 135 w 561"/>
                <a:gd name="T7" fmla="*/ 6 h 9"/>
                <a:gd name="T8" fmla="*/ 314 w 561"/>
                <a:gd name="T9" fmla="*/ 5 h 9"/>
                <a:gd name="T10" fmla="*/ 341 w 561"/>
                <a:gd name="T11" fmla="*/ 8 h 9"/>
                <a:gd name="T12" fmla="*/ 433 w 561"/>
                <a:gd name="T13" fmla="*/ 5 h 9"/>
                <a:gd name="T14" fmla="*/ 520 w 561"/>
                <a:gd name="T15" fmla="*/ 5 h 9"/>
                <a:gd name="T16" fmla="*/ 490 w 561"/>
                <a:gd name="T17" fmla="*/ 3 h 9"/>
                <a:gd name="T18" fmla="*/ 498 w 561"/>
                <a:gd name="T19" fmla="*/ 2 h 9"/>
                <a:gd name="T20" fmla="*/ 395 w 561"/>
                <a:gd name="T21" fmla="*/ 3 h 9"/>
                <a:gd name="T22" fmla="*/ 411 w 561"/>
                <a:gd name="T23" fmla="*/ 1 h 9"/>
                <a:gd name="T24" fmla="*/ 261 w 561"/>
                <a:gd name="T25" fmla="*/ 4 h 9"/>
                <a:gd name="T26" fmla="*/ 210 w 561"/>
                <a:gd name="T27" fmla="*/ 3 h 9"/>
                <a:gd name="T28" fmla="*/ 1 w 561"/>
                <a:gd name="T29" fmla="*/ 7 h 9"/>
                <a:gd name="T30" fmla="*/ 85 w 561"/>
                <a:gd name="T31" fmla="*/ 6 h 9"/>
                <a:gd name="T32" fmla="*/ 85 w 561"/>
                <a:gd name="T33"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61" h="9">
                  <a:moveTo>
                    <a:pt x="85" y="9"/>
                  </a:moveTo>
                  <a:lnTo>
                    <a:pt x="85" y="9"/>
                  </a:lnTo>
                  <a:cubicBezTo>
                    <a:pt x="130" y="9"/>
                    <a:pt x="90" y="6"/>
                    <a:pt x="154" y="6"/>
                  </a:cubicBezTo>
                  <a:lnTo>
                    <a:pt x="135" y="6"/>
                  </a:lnTo>
                  <a:cubicBezTo>
                    <a:pt x="180" y="5"/>
                    <a:pt x="260" y="5"/>
                    <a:pt x="314" y="5"/>
                  </a:cubicBezTo>
                  <a:cubicBezTo>
                    <a:pt x="308" y="6"/>
                    <a:pt x="347" y="6"/>
                    <a:pt x="341" y="8"/>
                  </a:cubicBezTo>
                  <a:cubicBezTo>
                    <a:pt x="377" y="8"/>
                    <a:pt x="414" y="7"/>
                    <a:pt x="433" y="5"/>
                  </a:cubicBezTo>
                  <a:cubicBezTo>
                    <a:pt x="456" y="6"/>
                    <a:pt x="491" y="4"/>
                    <a:pt x="520" y="5"/>
                  </a:cubicBezTo>
                  <a:cubicBezTo>
                    <a:pt x="507" y="4"/>
                    <a:pt x="561" y="1"/>
                    <a:pt x="490" y="3"/>
                  </a:cubicBezTo>
                  <a:cubicBezTo>
                    <a:pt x="496" y="3"/>
                    <a:pt x="492" y="2"/>
                    <a:pt x="498" y="2"/>
                  </a:cubicBezTo>
                  <a:cubicBezTo>
                    <a:pt x="452" y="1"/>
                    <a:pt x="434" y="3"/>
                    <a:pt x="395" y="3"/>
                  </a:cubicBezTo>
                  <a:cubicBezTo>
                    <a:pt x="372" y="2"/>
                    <a:pt x="433" y="2"/>
                    <a:pt x="411" y="1"/>
                  </a:cubicBezTo>
                  <a:cubicBezTo>
                    <a:pt x="362" y="2"/>
                    <a:pt x="258" y="0"/>
                    <a:pt x="261" y="4"/>
                  </a:cubicBezTo>
                  <a:cubicBezTo>
                    <a:pt x="225" y="5"/>
                    <a:pt x="220" y="4"/>
                    <a:pt x="210" y="3"/>
                  </a:cubicBezTo>
                  <a:cubicBezTo>
                    <a:pt x="153" y="7"/>
                    <a:pt x="0" y="1"/>
                    <a:pt x="1" y="7"/>
                  </a:cubicBezTo>
                  <a:cubicBezTo>
                    <a:pt x="21" y="7"/>
                    <a:pt x="55" y="7"/>
                    <a:pt x="85" y="6"/>
                  </a:cubicBezTo>
                  <a:lnTo>
                    <a:pt x="85" y="9"/>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6" name="Freeform 25"/>
            <p:cNvSpPr>
              <a:spLocks/>
            </p:cNvSpPr>
            <p:nvPr/>
          </p:nvSpPr>
          <p:spPr bwMode="invGray">
            <a:xfrm>
              <a:off x="2495550" y="2803525"/>
              <a:ext cx="17463" cy="0"/>
            </a:xfrm>
            <a:custGeom>
              <a:avLst/>
              <a:gdLst>
                <a:gd name="T0" fmla="*/ 9 w 9"/>
                <a:gd name="T1" fmla="*/ 9 w 9"/>
                <a:gd name="T2" fmla="*/ 0 w 9"/>
                <a:gd name="T3" fmla="*/ 9 w 9"/>
              </a:gdLst>
              <a:ahLst/>
              <a:cxnLst>
                <a:cxn ang="0">
                  <a:pos x="T0" y="0"/>
                </a:cxn>
                <a:cxn ang="0">
                  <a:pos x="T1" y="0"/>
                </a:cxn>
                <a:cxn ang="0">
                  <a:pos x="T2" y="0"/>
                </a:cxn>
                <a:cxn ang="0">
                  <a:pos x="T3" y="0"/>
                </a:cxn>
              </a:cxnLst>
              <a:rect l="0" t="0" r="r" b="b"/>
              <a:pathLst>
                <a:path w="9">
                  <a:moveTo>
                    <a:pt x="9" y="0"/>
                  </a:moveTo>
                  <a:lnTo>
                    <a:pt x="9" y="0"/>
                  </a:lnTo>
                  <a:lnTo>
                    <a:pt x="0" y="0"/>
                  </a:lnTo>
                  <a:lnTo>
                    <a:pt x="9"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7" name="Freeform 26"/>
            <p:cNvSpPr>
              <a:spLocks noEditPoints="1"/>
            </p:cNvSpPr>
            <p:nvPr/>
          </p:nvSpPr>
          <p:spPr bwMode="invGray">
            <a:xfrm>
              <a:off x="2538412" y="2816225"/>
              <a:ext cx="1057275" cy="31750"/>
            </a:xfrm>
            <a:custGeom>
              <a:avLst/>
              <a:gdLst>
                <a:gd name="T0" fmla="*/ 495 w 551"/>
                <a:gd name="T1" fmla="*/ 10 h 14"/>
                <a:gd name="T2" fmla="*/ 495 w 551"/>
                <a:gd name="T3" fmla="*/ 10 h 14"/>
                <a:gd name="T4" fmla="*/ 461 w 551"/>
                <a:gd name="T5" fmla="*/ 9 h 14"/>
                <a:gd name="T6" fmla="*/ 495 w 551"/>
                <a:gd name="T7" fmla="*/ 10 h 14"/>
                <a:gd name="T8" fmla="*/ 551 w 551"/>
                <a:gd name="T9" fmla="*/ 9 h 14"/>
                <a:gd name="T10" fmla="*/ 551 w 551"/>
                <a:gd name="T11" fmla="*/ 9 h 14"/>
                <a:gd name="T12" fmla="*/ 532 w 551"/>
                <a:gd name="T13" fmla="*/ 13 h 14"/>
                <a:gd name="T14" fmla="*/ 294 w 551"/>
                <a:gd name="T15" fmla="*/ 13 h 14"/>
                <a:gd name="T16" fmla="*/ 304 w 551"/>
                <a:gd name="T17" fmla="*/ 12 h 14"/>
                <a:gd name="T18" fmla="*/ 93 w 551"/>
                <a:gd name="T19" fmla="*/ 14 h 14"/>
                <a:gd name="T20" fmla="*/ 38 w 551"/>
                <a:gd name="T21" fmla="*/ 12 h 14"/>
                <a:gd name="T22" fmla="*/ 4 w 551"/>
                <a:gd name="T23" fmla="*/ 12 h 14"/>
                <a:gd name="T24" fmla="*/ 31 w 551"/>
                <a:gd name="T25" fmla="*/ 11 h 14"/>
                <a:gd name="T26" fmla="*/ 16 w 551"/>
                <a:gd name="T27" fmla="*/ 11 h 14"/>
                <a:gd name="T28" fmla="*/ 73 w 551"/>
                <a:gd name="T29" fmla="*/ 6 h 14"/>
                <a:gd name="T30" fmla="*/ 39 w 551"/>
                <a:gd name="T31" fmla="*/ 10 h 14"/>
                <a:gd name="T32" fmla="*/ 62 w 551"/>
                <a:gd name="T33" fmla="*/ 8 h 14"/>
                <a:gd name="T34" fmla="*/ 90 w 551"/>
                <a:gd name="T35" fmla="*/ 10 h 14"/>
                <a:gd name="T36" fmla="*/ 157 w 551"/>
                <a:gd name="T37" fmla="*/ 9 h 14"/>
                <a:gd name="T38" fmla="*/ 193 w 551"/>
                <a:gd name="T39" fmla="*/ 11 h 14"/>
                <a:gd name="T40" fmla="*/ 215 w 551"/>
                <a:gd name="T41" fmla="*/ 8 h 14"/>
                <a:gd name="T42" fmla="*/ 280 w 551"/>
                <a:gd name="T43" fmla="*/ 8 h 14"/>
                <a:gd name="T44" fmla="*/ 373 w 551"/>
                <a:gd name="T45" fmla="*/ 0 h 14"/>
                <a:gd name="T46" fmla="*/ 452 w 551"/>
                <a:gd name="T47" fmla="*/ 6 h 14"/>
                <a:gd name="T48" fmla="*/ 329 w 551"/>
                <a:gd name="T49" fmla="*/ 7 h 14"/>
                <a:gd name="T50" fmla="*/ 282 w 551"/>
                <a:gd name="T51" fmla="*/ 11 h 14"/>
                <a:gd name="T52" fmla="*/ 389 w 551"/>
                <a:gd name="T53" fmla="*/ 9 h 14"/>
                <a:gd name="T54" fmla="*/ 377 w 551"/>
                <a:gd name="T55" fmla="*/ 10 h 14"/>
                <a:gd name="T56" fmla="*/ 494 w 551"/>
                <a:gd name="T57" fmla="*/ 8 h 14"/>
                <a:gd name="T58" fmla="*/ 510 w 551"/>
                <a:gd name="T59" fmla="*/ 9 h 14"/>
                <a:gd name="T60" fmla="*/ 551 w 551"/>
                <a:gd name="T61" fmla="*/ 9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551" h="14">
                  <a:moveTo>
                    <a:pt x="495" y="10"/>
                  </a:moveTo>
                  <a:lnTo>
                    <a:pt x="495" y="10"/>
                  </a:lnTo>
                  <a:lnTo>
                    <a:pt x="461" y="9"/>
                  </a:lnTo>
                  <a:cubicBezTo>
                    <a:pt x="469" y="10"/>
                    <a:pt x="482" y="10"/>
                    <a:pt x="495" y="10"/>
                  </a:cubicBezTo>
                  <a:close/>
                  <a:moveTo>
                    <a:pt x="551" y="9"/>
                  </a:moveTo>
                  <a:lnTo>
                    <a:pt x="551" y="9"/>
                  </a:lnTo>
                  <a:lnTo>
                    <a:pt x="532" y="13"/>
                  </a:lnTo>
                  <a:cubicBezTo>
                    <a:pt x="425" y="14"/>
                    <a:pt x="387" y="13"/>
                    <a:pt x="294" y="13"/>
                  </a:cubicBezTo>
                  <a:cubicBezTo>
                    <a:pt x="287" y="12"/>
                    <a:pt x="298" y="12"/>
                    <a:pt x="304" y="12"/>
                  </a:cubicBezTo>
                  <a:cubicBezTo>
                    <a:pt x="238" y="13"/>
                    <a:pt x="140" y="12"/>
                    <a:pt x="93" y="14"/>
                  </a:cubicBezTo>
                  <a:cubicBezTo>
                    <a:pt x="72" y="14"/>
                    <a:pt x="17" y="13"/>
                    <a:pt x="38" y="12"/>
                  </a:cubicBezTo>
                  <a:cubicBezTo>
                    <a:pt x="28" y="12"/>
                    <a:pt x="16" y="12"/>
                    <a:pt x="4" y="12"/>
                  </a:cubicBezTo>
                  <a:cubicBezTo>
                    <a:pt x="1" y="11"/>
                    <a:pt x="30" y="12"/>
                    <a:pt x="31" y="11"/>
                  </a:cubicBezTo>
                  <a:cubicBezTo>
                    <a:pt x="22" y="11"/>
                    <a:pt x="18" y="10"/>
                    <a:pt x="16" y="11"/>
                  </a:cubicBezTo>
                  <a:cubicBezTo>
                    <a:pt x="32" y="10"/>
                    <a:pt x="0" y="6"/>
                    <a:pt x="73" y="6"/>
                  </a:cubicBezTo>
                  <a:cubicBezTo>
                    <a:pt x="101" y="9"/>
                    <a:pt x="22" y="7"/>
                    <a:pt x="39" y="10"/>
                  </a:cubicBezTo>
                  <a:cubicBezTo>
                    <a:pt x="63" y="10"/>
                    <a:pt x="60" y="9"/>
                    <a:pt x="62" y="8"/>
                  </a:cubicBezTo>
                  <a:cubicBezTo>
                    <a:pt x="93" y="8"/>
                    <a:pt x="92" y="9"/>
                    <a:pt x="90" y="10"/>
                  </a:cubicBezTo>
                  <a:cubicBezTo>
                    <a:pt x="102" y="9"/>
                    <a:pt x="141" y="10"/>
                    <a:pt x="157" y="9"/>
                  </a:cubicBezTo>
                  <a:cubicBezTo>
                    <a:pt x="216" y="8"/>
                    <a:pt x="154" y="11"/>
                    <a:pt x="193" y="11"/>
                  </a:cubicBezTo>
                  <a:lnTo>
                    <a:pt x="215" y="8"/>
                  </a:lnTo>
                  <a:lnTo>
                    <a:pt x="280" y="8"/>
                  </a:lnTo>
                  <a:cubicBezTo>
                    <a:pt x="373" y="7"/>
                    <a:pt x="266" y="2"/>
                    <a:pt x="373" y="0"/>
                  </a:cubicBezTo>
                  <a:cubicBezTo>
                    <a:pt x="359" y="2"/>
                    <a:pt x="402" y="5"/>
                    <a:pt x="452" y="6"/>
                  </a:cubicBezTo>
                  <a:cubicBezTo>
                    <a:pt x="422" y="6"/>
                    <a:pt x="367" y="8"/>
                    <a:pt x="329" y="7"/>
                  </a:cubicBezTo>
                  <a:cubicBezTo>
                    <a:pt x="383" y="10"/>
                    <a:pt x="254" y="8"/>
                    <a:pt x="282" y="11"/>
                  </a:cubicBezTo>
                  <a:cubicBezTo>
                    <a:pt x="309" y="9"/>
                    <a:pt x="354" y="9"/>
                    <a:pt x="389" y="9"/>
                  </a:cubicBezTo>
                  <a:lnTo>
                    <a:pt x="377" y="10"/>
                  </a:lnTo>
                  <a:cubicBezTo>
                    <a:pt x="414" y="10"/>
                    <a:pt x="442" y="7"/>
                    <a:pt x="494" y="8"/>
                  </a:cubicBezTo>
                  <a:cubicBezTo>
                    <a:pt x="519" y="8"/>
                    <a:pt x="514" y="9"/>
                    <a:pt x="510" y="9"/>
                  </a:cubicBezTo>
                  <a:cubicBezTo>
                    <a:pt x="531" y="9"/>
                    <a:pt x="551" y="8"/>
                    <a:pt x="551"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8" name="Freeform 27"/>
            <p:cNvSpPr>
              <a:spLocks/>
            </p:cNvSpPr>
            <p:nvPr/>
          </p:nvSpPr>
          <p:spPr bwMode="invGray">
            <a:xfrm>
              <a:off x="11777663" y="2757488"/>
              <a:ext cx="19050" cy="3175"/>
            </a:xfrm>
            <a:custGeom>
              <a:avLst/>
              <a:gdLst>
                <a:gd name="T0" fmla="*/ 0 w 10"/>
                <a:gd name="T1" fmla="*/ 0 h 1"/>
                <a:gd name="T2" fmla="*/ 0 w 10"/>
                <a:gd name="T3" fmla="*/ 0 h 1"/>
                <a:gd name="T4" fmla="*/ 10 w 10"/>
                <a:gd name="T5" fmla="*/ 1 h 1"/>
                <a:gd name="T6" fmla="*/ 0 w 10"/>
                <a:gd name="T7" fmla="*/ 0 h 1"/>
              </a:gdLst>
              <a:ahLst/>
              <a:cxnLst>
                <a:cxn ang="0">
                  <a:pos x="T0" y="T1"/>
                </a:cxn>
                <a:cxn ang="0">
                  <a:pos x="T2" y="T3"/>
                </a:cxn>
                <a:cxn ang="0">
                  <a:pos x="T4" y="T5"/>
                </a:cxn>
                <a:cxn ang="0">
                  <a:pos x="T6" y="T7"/>
                </a:cxn>
              </a:cxnLst>
              <a:rect l="0" t="0" r="r" b="b"/>
              <a:pathLst>
                <a:path w="10" h="1">
                  <a:moveTo>
                    <a:pt x="0" y="0"/>
                  </a:moveTo>
                  <a:lnTo>
                    <a:pt x="0" y="0"/>
                  </a:lnTo>
                  <a:lnTo>
                    <a:pt x="10" y="1"/>
                  </a:lnTo>
                  <a:cubicBezTo>
                    <a:pt x="8" y="1"/>
                    <a:pt x="4" y="1"/>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9" name="Freeform 28"/>
            <p:cNvSpPr>
              <a:spLocks/>
            </p:cNvSpPr>
            <p:nvPr/>
          </p:nvSpPr>
          <p:spPr bwMode="invGray">
            <a:xfrm>
              <a:off x="5983288" y="2741613"/>
              <a:ext cx="38100" cy="0"/>
            </a:xfrm>
            <a:custGeom>
              <a:avLst/>
              <a:gdLst>
                <a:gd name="T0" fmla="*/ 0 w 20"/>
                <a:gd name="T1" fmla="*/ 0 w 20"/>
                <a:gd name="T2" fmla="*/ 20 w 20"/>
                <a:gd name="T3" fmla="*/ 0 w 20"/>
              </a:gdLst>
              <a:ahLst/>
              <a:cxnLst>
                <a:cxn ang="0">
                  <a:pos x="T0" y="0"/>
                </a:cxn>
                <a:cxn ang="0">
                  <a:pos x="T1" y="0"/>
                </a:cxn>
                <a:cxn ang="0">
                  <a:pos x="T2" y="0"/>
                </a:cxn>
                <a:cxn ang="0">
                  <a:pos x="T3" y="0"/>
                </a:cxn>
              </a:cxnLst>
              <a:rect l="0" t="0" r="r" b="b"/>
              <a:pathLst>
                <a:path w="20">
                  <a:moveTo>
                    <a:pt x="0" y="0"/>
                  </a:moveTo>
                  <a:lnTo>
                    <a:pt x="0" y="0"/>
                  </a:lnTo>
                  <a:lnTo>
                    <a:pt x="20"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0" name="Freeform 29"/>
            <p:cNvSpPr>
              <a:spLocks/>
            </p:cNvSpPr>
            <p:nvPr/>
          </p:nvSpPr>
          <p:spPr bwMode="invGray">
            <a:xfrm>
              <a:off x="6832600" y="2713038"/>
              <a:ext cx="53975" cy="1587"/>
            </a:xfrm>
            <a:custGeom>
              <a:avLst/>
              <a:gdLst>
                <a:gd name="T0" fmla="*/ 0 w 28"/>
                <a:gd name="T1" fmla="*/ 1 h 1"/>
                <a:gd name="T2" fmla="*/ 0 w 28"/>
                <a:gd name="T3" fmla="*/ 1 h 1"/>
                <a:gd name="T4" fmla="*/ 28 w 28"/>
                <a:gd name="T5" fmla="*/ 0 h 1"/>
                <a:gd name="T6" fmla="*/ 0 w 28"/>
                <a:gd name="T7" fmla="*/ 1 h 1"/>
              </a:gdLst>
              <a:ahLst/>
              <a:cxnLst>
                <a:cxn ang="0">
                  <a:pos x="T0" y="T1"/>
                </a:cxn>
                <a:cxn ang="0">
                  <a:pos x="T2" y="T3"/>
                </a:cxn>
                <a:cxn ang="0">
                  <a:pos x="T4" y="T5"/>
                </a:cxn>
                <a:cxn ang="0">
                  <a:pos x="T6" y="T7"/>
                </a:cxn>
              </a:cxnLst>
              <a:rect l="0" t="0" r="r" b="b"/>
              <a:pathLst>
                <a:path w="28" h="1">
                  <a:moveTo>
                    <a:pt x="0" y="1"/>
                  </a:moveTo>
                  <a:lnTo>
                    <a:pt x="0" y="1"/>
                  </a:lnTo>
                  <a:lnTo>
                    <a:pt x="28" y="0"/>
                  </a:lnTo>
                  <a:cubicBezTo>
                    <a:pt x="17" y="0"/>
                    <a:pt x="8" y="1"/>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1" name="Freeform 30"/>
            <p:cNvSpPr>
              <a:spLocks/>
            </p:cNvSpPr>
            <p:nvPr/>
          </p:nvSpPr>
          <p:spPr bwMode="invGray">
            <a:xfrm>
              <a:off x="11317288" y="2755900"/>
              <a:ext cx="9525" cy="0"/>
            </a:xfrm>
            <a:custGeom>
              <a:avLst/>
              <a:gdLst>
                <a:gd name="T0" fmla="*/ 5 w 5"/>
                <a:gd name="T1" fmla="*/ 5 w 5"/>
                <a:gd name="T2" fmla="*/ 4 w 5"/>
                <a:gd name="T3" fmla="*/ 0 w 5"/>
                <a:gd name="T4" fmla="*/ 5 w 5"/>
              </a:gdLst>
              <a:ahLst/>
              <a:cxnLst>
                <a:cxn ang="0">
                  <a:pos x="T0" y="0"/>
                </a:cxn>
                <a:cxn ang="0">
                  <a:pos x="T1" y="0"/>
                </a:cxn>
                <a:cxn ang="0">
                  <a:pos x="T2" y="0"/>
                </a:cxn>
                <a:cxn ang="0">
                  <a:pos x="T3" y="0"/>
                </a:cxn>
                <a:cxn ang="0">
                  <a:pos x="T4" y="0"/>
                </a:cxn>
              </a:cxnLst>
              <a:rect l="0" t="0" r="r" b="b"/>
              <a:pathLst>
                <a:path w="5">
                  <a:moveTo>
                    <a:pt x="5" y="0"/>
                  </a:moveTo>
                  <a:lnTo>
                    <a:pt x="5" y="0"/>
                  </a:lnTo>
                  <a:lnTo>
                    <a:pt x="4" y="0"/>
                  </a:lnTo>
                  <a:lnTo>
                    <a:pt x="0" y="0"/>
                  </a:lnTo>
                  <a:lnTo>
                    <a:pt x="5"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2" name="Freeform 31"/>
            <p:cNvSpPr>
              <a:spLocks/>
            </p:cNvSpPr>
            <p:nvPr/>
          </p:nvSpPr>
          <p:spPr bwMode="invGray">
            <a:xfrm>
              <a:off x="8534400" y="2735263"/>
              <a:ext cx="30163" cy="0"/>
            </a:xfrm>
            <a:custGeom>
              <a:avLst/>
              <a:gdLst>
                <a:gd name="T0" fmla="*/ 0 w 16"/>
                <a:gd name="T1" fmla="*/ 0 w 16"/>
                <a:gd name="T2" fmla="*/ 16 w 16"/>
                <a:gd name="T3" fmla="*/ 0 w 16"/>
              </a:gdLst>
              <a:ahLst/>
              <a:cxnLst>
                <a:cxn ang="0">
                  <a:pos x="T0" y="0"/>
                </a:cxn>
                <a:cxn ang="0">
                  <a:pos x="T1" y="0"/>
                </a:cxn>
                <a:cxn ang="0">
                  <a:pos x="T2" y="0"/>
                </a:cxn>
                <a:cxn ang="0">
                  <a:pos x="T3" y="0"/>
                </a:cxn>
              </a:cxnLst>
              <a:rect l="0" t="0" r="r" b="b"/>
              <a:pathLst>
                <a:path w="16">
                  <a:moveTo>
                    <a:pt x="0" y="0"/>
                  </a:moveTo>
                  <a:lnTo>
                    <a:pt x="0" y="0"/>
                  </a:lnTo>
                  <a:cubicBezTo>
                    <a:pt x="4" y="0"/>
                    <a:pt x="9" y="0"/>
                    <a:pt x="16" y="0"/>
                  </a:cubicBezTo>
                  <a:cubicBezTo>
                    <a:pt x="15" y="0"/>
                    <a:pt x="9"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3" name="Freeform 32"/>
            <p:cNvSpPr>
              <a:spLocks/>
            </p:cNvSpPr>
            <p:nvPr/>
          </p:nvSpPr>
          <p:spPr bwMode="invGray">
            <a:xfrm>
              <a:off x="6821488" y="2714625"/>
              <a:ext cx="9525" cy="0"/>
            </a:xfrm>
            <a:custGeom>
              <a:avLst/>
              <a:gdLst>
                <a:gd name="T0" fmla="*/ 0 w 5"/>
                <a:gd name="T1" fmla="*/ 0 w 5"/>
                <a:gd name="T2" fmla="*/ 2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2" y="0"/>
                  </a:lnTo>
                  <a:lnTo>
                    <a:pt x="5"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4" name="Freeform 33"/>
            <p:cNvSpPr>
              <a:spLocks/>
            </p:cNvSpPr>
            <p:nvPr/>
          </p:nvSpPr>
          <p:spPr bwMode="invGray">
            <a:xfrm>
              <a:off x="5583238" y="2719388"/>
              <a:ext cx="25400" cy="0"/>
            </a:xfrm>
            <a:custGeom>
              <a:avLst/>
              <a:gdLst>
                <a:gd name="T0" fmla="*/ 13 w 13"/>
                <a:gd name="T1" fmla="*/ 13 w 13"/>
                <a:gd name="T2" fmla="*/ 0 w 13"/>
                <a:gd name="T3" fmla="*/ 13 w 13"/>
              </a:gdLst>
              <a:ahLst/>
              <a:cxnLst>
                <a:cxn ang="0">
                  <a:pos x="T0" y="0"/>
                </a:cxn>
                <a:cxn ang="0">
                  <a:pos x="T1" y="0"/>
                </a:cxn>
                <a:cxn ang="0">
                  <a:pos x="T2" y="0"/>
                </a:cxn>
                <a:cxn ang="0">
                  <a:pos x="T3" y="0"/>
                </a:cxn>
              </a:cxnLst>
              <a:rect l="0" t="0" r="r" b="b"/>
              <a:pathLst>
                <a:path w="13">
                  <a:moveTo>
                    <a:pt x="13" y="0"/>
                  </a:moveTo>
                  <a:lnTo>
                    <a:pt x="13" y="0"/>
                  </a:lnTo>
                  <a:lnTo>
                    <a:pt x="0" y="0"/>
                  </a:lnTo>
                  <a:lnTo>
                    <a:pt x="13"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5" name="Freeform 34"/>
            <p:cNvSpPr>
              <a:spLocks/>
            </p:cNvSpPr>
            <p:nvPr/>
          </p:nvSpPr>
          <p:spPr bwMode="invGray">
            <a:xfrm>
              <a:off x="5638800" y="2740025"/>
              <a:ext cx="23813" cy="1587"/>
            </a:xfrm>
            <a:custGeom>
              <a:avLst/>
              <a:gdLst>
                <a:gd name="T0" fmla="*/ 12 w 12"/>
                <a:gd name="T1" fmla="*/ 0 h 1"/>
                <a:gd name="T2" fmla="*/ 12 w 12"/>
                <a:gd name="T3" fmla="*/ 0 h 1"/>
                <a:gd name="T4" fmla="*/ 0 w 12"/>
                <a:gd name="T5" fmla="*/ 1 h 1"/>
                <a:gd name="T6" fmla="*/ 12 w 12"/>
                <a:gd name="T7" fmla="*/ 0 h 1"/>
              </a:gdLst>
              <a:ahLst/>
              <a:cxnLst>
                <a:cxn ang="0">
                  <a:pos x="T0" y="T1"/>
                </a:cxn>
                <a:cxn ang="0">
                  <a:pos x="T2" y="T3"/>
                </a:cxn>
                <a:cxn ang="0">
                  <a:pos x="T4" y="T5"/>
                </a:cxn>
                <a:cxn ang="0">
                  <a:pos x="T6" y="T7"/>
                </a:cxn>
              </a:cxnLst>
              <a:rect l="0" t="0" r="r" b="b"/>
              <a:pathLst>
                <a:path w="12" h="1">
                  <a:moveTo>
                    <a:pt x="12" y="0"/>
                  </a:moveTo>
                  <a:lnTo>
                    <a:pt x="12" y="0"/>
                  </a:lnTo>
                  <a:lnTo>
                    <a:pt x="0" y="1"/>
                  </a:lnTo>
                  <a:lnTo>
                    <a:pt x="12"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6" name="Freeform 35"/>
            <p:cNvSpPr>
              <a:spLocks/>
            </p:cNvSpPr>
            <p:nvPr/>
          </p:nvSpPr>
          <p:spPr bwMode="invGray">
            <a:xfrm>
              <a:off x="4303712" y="2728913"/>
              <a:ext cx="50800" cy="0"/>
            </a:xfrm>
            <a:custGeom>
              <a:avLst/>
              <a:gdLst>
                <a:gd name="T0" fmla="*/ 26 w 26"/>
                <a:gd name="T1" fmla="*/ 26 w 26"/>
                <a:gd name="T2" fmla="*/ 0 w 26"/>
                <a:gd name="T3" fmla="*/ 26 w 26"/>
              </a:gdLst>
              <a:ahLst/>
              <a:cxnLst>
                <a:cxn ang="0">
                  <a:pos x="T0" y="0"/>
                </a:cxn>
                <a:cxn ang="0">
                  <a:pos x="T1" y="0"/>
                </a:cxn>
                <a:cxn ang="0">
                  <a:pos x="T2" y="0"/>
                </a:cxn>
                <a:cxn ang="0">
                  <a:pos x="T3" y="0"/>
                </a:cxn>
              </a:cxnLst>
              <a:rect l="0" t="0" r="r" b="b"/>
              <a:pathLst>
                <a:path w="26">
                  <a:moveTo>
                    <a:pt x="26" y="0"/>
                  </a:moveTo>
                  <a:lnTo>
                    <a:pt x="26" y="0"/>
                  </a:lnTo>
                  <a:lnTo>
                    <a:pt x="0" y="0"/>
                  </a:lnTo>
                  <a:cubicBezTo>
                    <a:pt x="13" y="0"/>
                    <a:pt x="20" y="0"/>
                    <a:pt x="26"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7" name="Freeform 36"/>
            <p:cNvSpPr>
              <a:spLocks/>
            </p:cNvSpPr>
            <p:nvPr/>
          </p:nvSpPr>
          <p:spPr bwMode="invGray">
            <a:xfrm>
              <a:off x="5519738" y="2735263"/>
              <a:ext cx="9525" cy="3175"/>
            </a:xfrm>
            <a:custGeom>
              <a:avLst/>
              <a:gdLst>
                <a:gd name="T0" fmla="*/ 4 w 5"/>
                <a:gd name="T1" fmla="*/ 0 h 1"/>
                <a:gd name="T2" fmla="*/ 4 w 5"/>
                <a:gd name="T3" fmla="*/ 0 h 1"/>
                <a:gd name="T4" fmla="*/ 0 w 5"/>
                <a:gd name="T5" fmla="*/ 1 h 1"/>
                <a:gd name="T6" fmla="*/ 4 w 5"/>
                <a:gd name="T7" fmla="*/ 0 h 1"/>
              </a:gdLst>
              <a:ahLst/>
              <a:cxnLst>
                <a:cxn ang="0">
                  <a:pos x="T0" y="T1"/>
                </a:cxn>
                <a:cxn ang="0">
                  <a:pos x="T2" y="T3"/>
                </a:cxn>
                <a:cxn ang="0">
                  <a:pos x="T4" y="T5"/>
                </a:cxn>
                <a:cxn ang="0">
                  <a:pos x="T6" y="T7"/>
                </a:cxn>
              </a:cxnLst>
              <a:rect l="0" t="0" r="r" b="b"/>
              <a:pathLst>
                <a:path w="5" h="1">
                  <a:moveTo>
                    <a:pt x="4" y="0"/>
                  </a:moveTo>
                  <a:lnTo>
                    <a:pt x="4" y="0"/>
                  </a:lnTo>
                  <a:lnTo>
                    <a:pt x="0" y="1"/>
                  </a:lnTo>
                  <a:cubicBezTo>
                    <a:pt x="3" y="1"/>
                    <a:pt x="5" y="1"/>
                    <a:pt x="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8" name="Freeform 37"/>
            <p:cNvSpPr>
              <a:spLocks/>
            </p:cNvSpPr>
            <p:nvPr/>
          </p:nvSpPr>
          <p:spPr bwMode="invGray">
            <a:xfrm>
              <a:off x="12096750" y="2784475"/>
              <a:ext cx="6350" cy="0"/>
            </a:xfrm>
            <a:custGeom>
              <a:avLst/>
              <a:gdLst>
                <a:gd name="T0" fmla="*/ 3 w 3"/>
                <a:gd name="T1" fmla="*/ 3 w 3"/>
                <a:gd name="T2" fmla="*/ 1 w 3"/>
                <a:gd name="T3" fmla="*/ 0 w 3"/>
                <a:gd name="T4" fmla="*/ 3 w 3"/>
              </a:gdLst>
              <a:ahLst/>
              <a:cxnLst>
                <a:cxn ang="0">
                  <a:pos x="T0" y="0"/>
                </a:cxn>
                <a:cxn ang="0">
                  <a:pos x="T1" y="0"/>
                </a:cxn>
                <a:cxn ang="0">
                  <a:pos x="T2" y="0"/>
                </a:cxn>
                <a:cxn ang="0">
                  <a:pos x="T3" y="0"/>
                </a:cxn>
                <a:cxn ang="0">
                  <a:pos x="T4" y="0"/>
                </a:cxn>
              </a:cxnLst>
              <a:rect l="0" t="0" r="r" b="b"/>
              <a:pathLst>
                <a:path w="3">
                  <a:moveTo>
                    <a:pt x="3" y="0"/>
                  </a:moveTo>
                  <a:lnTo>
                    <a:pt x="3" y="0"/>
                  </a:lnTo>
                  <a:lnTo>
                    <a:pt x="1" y="0"/>
                  </a:lnTo>
                  <a:lnTo>
                    <a:pt x="0" y="0"/>
                  </a:lnTo>
                  <a:lnTo>
                    <a:pt x="3"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9" name="Freeform 38"/>
            <p:cNvSpPr>
              <a:spLocks/>
            </p:cNvSpPr>
            <p:nvPr/>
          </p:nvSpPr>
          <p:spPr bwMode="invGray">
            <a:xfrm>
              <a:off x="12225338" y="2773363"/>
              <a:ext cx="46038" cy="0"/>
            </a:xfrm>
            <a:custGeom>
              <a:avLst/>
              <a:gdLst>
                <a:gd name="T0" fmla="*/ 0 w 24"/>
                <a:gd name="T1" fmla="*/ 0 w 24"/>
                <a:gd name="T2" fmla="*/ 24 w 24"/>
                <a:gd name="T3" fmla="*/ 0 w 24"/>
              </a:gdLst>
              <a:ahLst/>
              <a:cxnLst>
                <a:cxn ang="0">
                  <a:pos x="T0" y="0"/>
                </a:cxn>
                <a:cxn ang="0">
                  <a:pos x="T1" y="0"/>
                </a:cxn>
                <a:cxn ang="0">
                  <a:pos x="T2" y="0"/>
                </a:cxn>
                <a:cxn ang="0">
                  <a:pos x="T3" y="0"/>
                </a:cxn>
              </a:cxnLst>
              <a:rect l="0" t="0" r="r" b="b"/>
              <a:pathLst>
                <a:path w="24">
                  <a:moveTo>
                    <a:pt x="0" y="0"/>
                  </a:moveTo>
                  <a:lnTo>
                    <a:pt x="0" y="0"/>
                  </a:lnTo>
                  <a:lnTo>
                    <a:pt x="24" y="0"/>
                  </a:lnTo>
                  <a:cubicBezTo>
                    <a:pt x="15" y="0"/>
                    <a:pt x="6"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0" name="Freeform 39"/>
            <p:cNvSpPr>
              <a:spLocks/>
            </p:cNvSpPr>
            <p:nvPr/>
          </p:nvSpPr>
          <p:spPr bwMode="invGray">
            <a:xfrm>
              <a:off x="9274175" y="2746375"/>
              <a:ext cx="55563" cy="4762"/>
            </a:xfrm>
            <a:custGeom>
              <a:avLst/>
              <a:gdLst>
                <a:gd name="T0" fmla="*/ 0 w 29"/>
                <a:gd name="T1" fmla="*/ 1 h 2"/>
                <a:gd name="T2" fmla="*/ 0 w 29"/>
                <a:gd name="T3" fmla="*/ 1 h 2"/>
                <a:gd name="T4" fmla="*/ 15 w 29"/>
                <a:gd name="T5" fmla="*/ 2 h 2"/>
                <a:gd name="T6" fmla="*/ 0 w 29"/>
                <a:gd name="T7" fmla="*/ 1 h 2"/>
              </a:gdLst>
              <a:ahLst/>
              <a:cxnLst>
                <a:cxn ang="0">
                  <a:pos x="T0" y="T1"/>
                </a:cxn>
                <a:cxn ang="0">
                  <a:pos x="T2" y="T3"/>
                </a:cxn>
                <a:cxn ang="0">
                  <a:pos x="T4" y="T5"/>
                </a:cxn>
                <a:cxn ang="0">
                  <a:pos x="T6" y="T7"/>
                </a:cxn>
              </a:cxnLst>
              <a:rect l="0" t="0" r="r" b="b"/>
              <a:pathLst>
                <a:path w="29" h="2">
                  <a:moveTo>
                    <a:pt x="0" y="1"/>
                  </a:moveTo>
                  <a:lnTo>
                    <a:pt x="0" y="1"/>
                  </a:lnTo>
                  <a:cubicBezTo>
                    <a:pt x="7" y="1"/>
                    <a:pt x="23" y="2"/>
                    <a:pt x="15" y="2"/>
                  </a:cubicBezTo>
                  <a:cubicBezTo>
                    <a:pt x="29" y="2"/>
                    <a:pt x="28"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1" name="Freeform 40"/>
            <p:cNvSpPr>
              <a:spLocks/>
            </p:cNvSpPr>
            <p:nvPr/>
          </p:nvSpPr>
          <p:spPr bwMode="invGray">
            <a:xfrm>
              <a:off x="11847513" y="2827338"/>
              <a:ext cx="34925" cy="3175"/>
            </a:xfrm>
            <a:custGeom>
              <a:avLst/>
              <a:gdLst>
                <a:gd name="T0" fmla="*/ 3 w 18"/>
                <a:gd name="T1" fmla="*/ 1 h 1"/>
                <a:gd name="T2" fmla="*/ 3 w 18"/>
                <a:gd name="T3" fmla="*/ 1 h 1"/>
                <a:gd name="T4" fmla="*/ 18 w 18"/>
                <a:gd name="T5" fmla="*/ 0 h 1"/>
                <a:gd name="T6" fmla="*/ 3 w 18"/>
                <a:gd name="T7" fmla="*/ 1 h 1"/>
              </a:gdLst>
              <a:ahLst/>
              <a:cxnLst>
                <a:cxn ang="0">
                  <a:pos x="T0" y="T1"/>
                </a:cxn>
                <a:cxn ang="0">
                  <a:pos x="T2" y="T3"/>
                </a:cxn>
                <a:cxn ang="0">
                  <a:pos x="T4" y="T5"/>
                </a:cxn>
                <a:cxn ang="0">
                  <a:pos x="T6" y="T7"/>
                </a:cxn>
              </a:cxnLst>
              <a:rect l="0" t="0" r="r" b="b"/>
              <a:pathLst>
                <a:path w="18" h="1">
                  <a:moveTo>
                    <a:pt x="3" y="1"/>
                  </a:moveTo>
                  <a:lnTo>
                    <a:pt x="3" y="1"/>
                  </a:lnTo>
                  <a:cubicBezTo>
                    <a:pt x="7" y="1"/>
                    <a:pt x="13" y="0"/>
                    <a:pt x="18" y="0"/>
                  </a:cubicBezTo>
                  <a:cubicBezTo>
                    <a:pt x="8" y="0"/>
                    <a:pt x="0" y="1"/>
                    <a:pt x="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2" name="Freeform 41"/>
            <p:cNvSpPr>
              <a:spLocks/>
            </p:cNvSpPr>
            <p:nvPr/>
          </p:nvSpPr>
          <p:spPr bwMode="invGray">
            <a:xfrm>
              <a:off x="11882438" y="2825750"/>
              <a:ext cx="25400" cy="1587"/>
            </a:xfrm>
            <a:custGeom>
              <a:avLst/>
              <a:gdLst>
                <a:gd name="T0" fmla="*/ 0 w 14"/>
                <a:gd name="T1" fmla="*/ 1 h 1"/>
                <a:gd name="T2" fmla="*/ 0 w 14"/>
                <a:gd name="T3" fmla="*/ 1 h 1"/>
                <a:gd name="T4" fmla="*/ 14 w 14"/>
                <a:gd name="T5" fmla="*/ 0 h 1"/>
                <a:gd name="T6" fmla="*/ 0 w 14"/>
                <a:gd name="T7" fmla="*/ 1 h 1"/>
              </a:gdLst>
              <a:ahLst/>
              <a:cxnLst>
                <a:cxn ang="0">
                  <a:pos x="T0" y="T1"/>
                </a:cxn>
                <a:cxn ang="0">
                  <a:pos x="T2" y="T3"/>
                </a:cxn>
                <a:cxn ang="0">
                  <a:pos x="T4" y="T5"/>
                </a:cxn>
                <a:cxn ang="0">
                  <a:pos x="T6" y="T7"/>
                </a:cxn>
              </a:cxnLst>
              <a:rect l="0" t="0" r="r" b="b"/>
              <a:pathLst>
                <a:path w="14" h="1">
                  <a:moveTo>
                    <a:pt x="0" y="1"/>
                  </a:moveTo>
                  <a:lnTo>
                    <a:pt x="0" y="1"/>
                  </a:lnTo>
                  <a:lnTo>
                    <a:pt x="14" y="0"/>
                  </a:lnTo>
                  <a:lnTo>
                    <a:pt x="0"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3" name="Freeform 42"/>
            <p:cNvSpPr>
              <a:spLocks/>
            </p:cNvSpPr>
            <p:nvPr/>
          </p:nvSpPr>
          <p:spPr bwMode="invGray">
            <a:xfrm>
              <a:off x="8915400" y="2809875"/>
              <a:ext cx="15875" cy="1587"/>
            </a:xfrm>
            <a:custGeom>
              <a:avLst/>
              <a:gdLst>
                <a:gd name="T0" fmla="*/ 8 w 8"/>
                <a:gd name="T1" fmla="*/ 1 h 1"/>
                <a:gd name="T2" fmla="*/ 8 w 8"/>
                <a:gd name="T3" fmla="*/ 1 h 1"/>
                <a:gd name="T4" fmla="*/ 0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cubicBezTo>
                    <a:pt x="6" y="0"/>
                    <a:pt x="3" y="0"/>
                    <a:pt x="0" y="0"/>
                  </a:cubicBezTo>
                  <a:cubicBezTo>
                    <a:pt x="1" y="0"/>
                    <a:pt x="4" y="1"/>
                    <a:pt x="8"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4" name="Freeform 43"/>
            <p:cNvSpPr>
              <a:spLocks/>
            </p:cNvSpPr>
            <p:nvPr/>
          </p:nvSpPr>
          <p:spPr bwMode="invGray">
            <a:xfrm>
              <a:off x="12109450" y="2752725"/>
              <a:ext cx="454025" cy="23812"/>
            </a:xfrm>
            <a:custGeom>
              <a:avLst/>
              <a:gdLst>
                <a:gd name="T0" fmla="*/ 102 w 236"/>
                <a:gd name="T1" fmla="*/ 10 h 10"/>
                <a:gd name="T2" fmla="*/ 102 w 236"/>
                <a:gd name="T3" fmla="*/ 10 h 10"/>
                <a:gd name="T4" fmla="*/ 123 w 236"/>
                <a:gd name="T5" fmla="*/ 7 h 10"/>
                <a:gd name="T6" fmla="*/ 200 w 236"/>
                <a:gd name="T7" fmla="*/ 6 h 10"/>
                <a:gd name="T8" fmla="*/ 203 w 236"/>
                <a:gd name="T9" fmla="*/ 3 h 10"/>
                <a:gd name="T10" fmla="*/ 160 w 236"/>
                <a:gd name="T11" fmla="*/ 4 h 10"/>
                <a:gd name="T12" fmla="*/ 202 w 236"/>
                <a:gd name="T13" fmla="*/ 3 h 10"/>
                <a:gd name="T14" fmla="*/ 198 w 236"/>
                <a:gd name="T15" fmla="*/ 0 h 10"/>
                <a:gd name="T16" fmla="*/ 0 w 236"/>
                <a:gd name="T17" fmla="*/ 4 h 10"/>
                <a:gd name="T18" fmla="*/ 137 w 236"/>
                <a:gd name="T19" fmla="*/ 4 h 10"/>
                <a:gd name="T20" fmla="*/ 121 w 236"/>
                <a:gd name="T21" fmla="*/ 6 h 10"/>
                <a:gd name="T22" fmla="*/ 8 w 236"/>
                <a:gd name="T23" fmla="*/ 5 h 10"/>
                <a:gd name="T24" fmla="*/ 104 w 236"/>
                <a:gd name="T25" fmla="*/ 7 h 10"/>
                <a:gd name="T26" fmla="*/ 84 w 236"/>
                <a:gd name="T27" fmla="*/ 9 h 10"/>
                <a:gd name="T28" fmla="*/ 102 w 236"/>
                <a:gd name="T29" fmla="*/ 1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36" h="10">
                  <a:moveTo>
                    <a:pt x="102" y="10"/>
                  </a:moveTo>
                  <a:lnTo>
                    <a:pt x="102" y="10"/>
                  </a:lnTo>
                  <a:cubicBezTo>
                    <a:pt x="107" y="9"/>
                    <a:pt x="208" y="8"/>
                    <a:pt x="123" y="7"/>
                  </a:cubicBezTo>
                  <a:cubicBezTo>
                    <a:pt x="126" y="4"/>
                    <a:pt x="177" y="6"/>
                    <a:pt x="200" y="6"/>
                  </a:cubicBezTo>
                  <a:cubicBezTo>
                    <a:pt x="184" y="5"/>
                    <a:pt x="208" y="4"/>
                    <a:pt x="203" y="3"/>
                  </a:cubicBezTo>
                  <a:cubicBezTo>
                    <a:pt x="192" y="4"/>
                    <a:pt x="179" y="4"/>
                    <a:pt x="160" y="4"/>
                  </a:cubicBezTo>
                  <a:cubicBezTo>
                    <a:pt x="152" y="3"/>
                    <a:pt x="180" y="2"/>
                    <a:pt x="202" y="3"/>
                  </a:cubicBezTo>
                  <a:cubicBezTo>
                    <a:pt x="175" y="1"/>
                    <a:pt x="236" y="1"/>
                    <a:pt x="198" y="0"/>
                  </a:cubicBezTo>
                  <a:cubicBezTo>
                    <a:pt x="116" y="0"/>
                    <a:pt x="57" y="0"/>
                    <a:pt x="0" y="4"/>
                  </a:cubicBezTo>
                  <a:cubicBezTo>
                    <a:pt x="46" y="3"/>
                    <a:pt x="99" y="3"/>
                    <a:pt x="137" y="4"/>
                  </a:cubicBezTo>
                  <a:lnTo>
                    <a:pt x="121" y="6"/>
                  </a:lnTo>
                  <a:cubicBezTo>
                    <a:pt x="78" y="4"/>
                    <a:pt x="51" y="5"/>
                    <a:pt x="8" y="5"/>
                  </a:cubicBezTo>
                  <a:lnTo>
                    <a:pt x="104" y="7"/>
                  </a:lnTo>
                  <a:cubicBezTo>
                    <a:pt x="149" y="9"/>
                    <a:pt x="119" y="9"/>
                    <a:pt x="84" y="9"/>
                  </a:cubicBezTo>
                  <a:cubicBezTo>
                    <a:pt x="92" y="9"/>
                    <a:pt x="100" y="9"/>
                    <a:pt x="102" y="1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5" name="Freeform 44"/>
            <p:cNvSpPr>
              <a:spLocks/>
            </p:cNvSpPr>
            <p:nvPr/>
          </p:nvSpPr>
          <p:spPr bwMode="invGray">
            <a:xfrm>
              <a:off x="12182475" y="2816225"/>
              <a:ext cx="9525" cy="0"/>
            </a:xfrm>
            <a:custGeom>
              <a:avLst/>
              <a:gdLst>
                <a:gd name="T0" fmla="*/ 0 w 5"/>
                <a:gd name="T1" fmla="*/ 0 w 5"/>
                <a:gd name="T2" fmla="*/ 1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1" y="0"/>
                  </a:lnTo>
                  <a:lnTo>
                    <a:pt x="5"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6" name="Freeform 45"/>
            <p:cNvSpPr>
              <a:spLocks/>
            </p:cNvSpPr>
            <p:nvPr/>
          </p:nvSpPr>
          <p:spPr bwMode="invGray">
            <a:xfrm>
              <a:off x="4348162" y="2827338"/>
              <a:ext cx="17463" cy="3175"/>
            </a:xfrm>
            <a:custGeom>
              <a:avLst/>
              <a:gdLst>
                <a:gd name="T0" fmla="*/ 8 w 9"/>
                <a:gd name="T1" fmla="*/ 0 h 1"/>
                <a:gd name="T2" fmla="*/ 8 w 9"/>
                <a:gd name="T3" fmla="*/ 0 h 1"/>
                <a:gd name="T4" fmla="*/ 0 w 9"/>
                <a:gd name="T5" fmla="*/ 1 h 1"/>
                <a:gd name="T6" fmla="*/ 8 w 9"/>
                <a:gd name="T7" fmla="*/ 0 h 1"/>
              </a:gdLst>
              <a:ahLst/>
              <a:cxnLst>
                <a:cxn ang="0">
                  <a:pos x="T0" y="T1"/>
                </a:cxn>
                <a:cxn ang="0">
                  <a:pos x="T2" y="T3"/>
                </a:cxn>
                <a:cxn ang="0">
                  <a:pos x="T4" y="T5"/>
                </a:cxn>
                <a:cxn ang="0">
                  <a:pos x="T6" y="T7"/>
                </a:cxn>
              </a:cxnLst>
              <a:rect l="0" t="0" r="r" b="b"/>
              <a:pathLst>
                <a:path w="9" h="1">
                  <a:moveTo>
                    <a:pt x="8" y="0"/>
                  </a:moveTo>
                  <a:lnTo>
                    <a:pt x="8" y="0"/>
                  </a:lnTo>
                  <a:lnTo>
                    <a:pt x="0" y="1"/>
                  </a:lnTo>
                  <a:cubicBezTo>
                    <a:pt x="7" y="0"/>
                    <a:pt x="9" y="0"/>
                    <a:pt x="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7" name="Freeform 46"/>
            <p:cNvSpPr>
              <a:spLocks/>
            </p:cNvSpPr>
            <p:nvPr/>
          </p:nvSpPr>
          <p:spPr bwMode="invGray">
            <a:xfrm>
              <a:off x="12071350" y="2790825"/>
              <a:ext cx="0" cy="0"/>
            </a:xfrm>
            <a:custGeom>
              <a:avLst/>
              <a:gdLst/>
              <a:ahLst/>
              <a:cxnLst>
                <a:cxn ang="0">
                  <a:pos x="0" y="0"/>
                </a:cxn>
                <a:cxn ang="0">
                  <a:pos x="0" y="0"/>
                </a:cxn>
                <a:cxn ang="0">
                  <a:pos x="0" y="0"/>
                </a:cxn>
                <a:cxn ang="0">
                  <a:pos x="0" y="0"/>
                </a:cxn>
              </a:cxnLst>
              <a:rect l="0" t="0" r="r" b="b"/>
              <a:pathLst>
                <a:path>
                  <a:moveTo>
                    <a:pt x="0" y="0"/>
                  </a:moveTo>
                  <a:lnTo>
                    <a:pt x="0" y="0"/>
                  </a:lnTo>
                  <a:lnTo>
                    <a:pt x="0" y="0"/>
                  </a:lnTo>
                  <a:cubicBezTo>
                    <a:pt x="0" y="0"/>
                    <a:pt x="0"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8" name="Freeform 47"/>
            <p:cNvSpPr>
              <a:spLocks/>
            </p:cNvSpPr>
            <p:nvPr/>
          </p:nvSpPr>
          <p:spPr bwMode="invGray">
            <a:xfrm>
              <a:off x="4754563" y="2827338"/>
              <a:ext cx="4763" cy="0"/>
            </a:xfrm>
            <a:custGeom>
              <a:avLst/>
              <a:gdLst>
                <a:gd name="T0" fmla="*/ 2 w 2"/>
                <a:gd name="T1" fmla="*/ 2 w 2"/>
                <a:gd name="T2" fmla="*/ 0 w 2"/>
                <a:gd name="T3" fmla="*/ 2 w 2"/>
              </a:gdLst>
              <a:ahLst/>
              <a:cxnLst>
                <a:cxn ang="0">
                  <a:pos x="T0" y="0"/>
                </a:cxn>
                <a:cxn ang="0">
                  <a:pos x="T1" y="0"/>
                </a:cxn>
                <a:cxn ang="0">
                  <a:pos x="T2" y="0"/>
                </a:cxn>
                <a:cxn ang="0">
                  <a:pos x="T3" y="0"/>
                </a:cxn>
              </a:cxnLst>
              <a:rect l="0" t="0" r="r" b="b"/>
              <a:pathLst>
                <a:path w="2">
                  <a:moveTo>
                    <a:pt x="2" y="0"/>
                  </a:moveTo>
                  <a:lnTo>
                    <a:pt x="2" y="0"/>
                  </a:lnTo>
                  <a:lnTo>
                    <a:pt x="0" y="0"/>
                  </a:lnTo>
                  <a:cubicBezTo>
                    <a:pt x="1" y="0"/>
                    <a:pt x="1" y="0"/>
                    <a:pt x="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9" name="Freeform 48"/>
            <p:cNvSpPr>
              <a:spLocks/>
            </p:cNvSpPr>
            <p:nvPr/>
          </p:nvSpPr>
          <p:spPr bwMode="invGray">
            <a:xfrm>
              <a:off x="4852988" y="2719388"/>
              <a:ext cx="9525" cy="3175"/>
            </a:xfrm>
            <a:custGeom>
              <a:avLst/>
              <a:gdLst>
                <a:gd name="T0" fmla="*/ 5 w 5"/>
                <a:gd name="T1" fmla="*/ 1 h 1"/>
                <a:gd name="T2" fmla="*/ 5 w 5"/>
                <a:gd name="T3" fmla="*/ 1 h 1"/>
                <a:gd name="T4" fmla="*/ 4 w 5"/>
                <a:gd name="T5" fmla="*/ 0 h 1"/>
                <a:gd name="T6" fmla="*/ 5 w 5"/>
                <a:gd name="T7" fmla="*/ 1 h 1"/>
              </a:gdLst>
              <a:ahLst/>
              <a:cxnLst>
                <a:cxn ang="0">
                  <a:pos x="T0" y="T1"/>
                </a:cxn>
                <a:cxn ang="0">
                  <a:pos x="T2" y="T3"/>
                </a:cxn>
                <a:cxn ang="0">
                  <a:pos x="T4" y="T5"/>
                </a:cxn>
                <a:cxn ang="0">
                  <a:pos x="T6" y="T7"/>
                </a:cxn>
              </a:cxnLst>
              <a:rect l="0" t="0" r="r" b="b"/>
              <a:pathLst>
                <a:path w="5" h="1">
                  <a:moveTo>
                    <a:pt x="5" y="1"/>
                  </a:moveTo>
                  <a:lnTo>
                    <a:pt x="5" y="1"/>
                  </a:lnTo>
                  <a:cubicBezTo>
                    <a:pt x="5" y="1"/>
                    <a:pt x="5" y="1"/>
                    <a:pt x="4" y="0"/>
                  </a:cubicBezTo>
                  <a:cubicBezTo>
                    <a:pt x="0" y="1"/>
                    <a:pt x="2" y="1"/>
                    <a:pt x="5"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0" name="Freeform 49"/>
            <p:cNvSpPr>
              <a:spLocks/>
            </p:cNvSpPr>
            <p:nvPr/>
          </p:nvSpPr>
          <p:spPr bwMode="invGray">
            <a:xfrm>
              <a:off x="4759325" y="2827338"/>
              <a:ext cx="0" cy="0"/>
            </a:xfrm>
            <a:custGeom>
              <a:avLst/>
              <a:gdLst/>
              <a:ahLst/>
              <a:cxnLst>
                <a:cxn ang="0">
                  <a:pos x="0" y="0"/>
                </a:cxn>
                <a:cxn ang="0">
                  <a:pos x="0" y="0"/>
                </a:cxn>
                <a:cxn ang="0">
                  <a:pos x="0" y="0"/>
                </a:cxn>
                <a:cxn ang="0">
                  <a:pos x="0" y="0"/>
                </a:cxn>
              </a:cxnLst>
              <a:rect l="0" t="0" r="r" b="b"/>
              <a:pathLst>
                <a:path>
                  <a:moveTo>
                    <a:pt x="0" y="0"/>
                  </a:moveTo>
                  <a:lnTo>
                    <a:pt x="0" y="0"/>
                  </a:lnTo>
                  <a:cubicBezTo>
                    <a:pt x="0" y="0"/>
                    <a:pt x="0" y="0"/>
                    <a:pt x="0" y="0"/>
                  </a:cubicBezTo>
                  <a:cubicBezTo>
                    <a:pt x="0" y="0"/>
                    <a:pt x="0"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1" name="Freeform 50"/>
            <p:cNvSpPr>
              <a:spLocks/>
            </p:cNvSpPr>
            <p:nvPr/>
          </p:nvSpPr>
          <p:spPr bwMode="invGray">
            <a:xfrm>
              <a:off x="6654800" y="2805113"/>
              <a:ext cx="19050" cy="1587"/>
            </a:xfrm>
            <a:custGeom>
              <a:avLst/>
              <a:gdLst>
                <a:gd name="T0" fmla="*/ 10 w 10"/>
                <a:gd name="T1" fmla="*/ 1 h 1"/>
                <a:gd name="T2" fmla="*/ 10 w 10"/>
                <a:gd name="T3" fmla="*/ 1 h 1"/>
                <a:gd name="T4" fmla="*/ 2 w 10"/>
                <a:gd name="T5" fmla="*/ 0 h 1"/>
                <a:gd name="T6" fmla="*/ 10 w 10"/>
                <a:gd name="T7" fmla="*/ 1 h 1"/>
              </a:gdLst>
              <a:ahLst/>
              <a:cxnLst>
                <a:cxn ang="0">
                  <a:pos x="T0" y="T1"/>
                </a:cxn>
                <a:cxn ang="0">
                  <a:pos x="T2" y="T3"/>
                </a:cxn>
                <a:cxn ang="0">
                  <a:pos x="T4" y="T5"/>
                </a:cxn>
                <a:cxn ang="0">
                  <a:pos x="T6" y="T7"/>
                </a:cxn>
              </a:cxnLst>
              <a:rect l="0" t="0" r="r" b="b"/>
              <a:pathLst>
                <a:path w="10" h="1">
                  <a:moveTo>
                    <a:pt x="10" y="1"/>
                  </a:moveTo>
                  <a:lnTo>
                    <a:pt x="10" y="1"/>
                  </a:lnTo>
                  <a:lnTo>
                    <a:pt x="2" y="0"/>
                  </a:lnTo>
                  <a:cubicBezTo>
                    <a:pt x="0" y="0"/>
                    <a:pt x="2" y="0"/>
                    <a:pt x="1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2" name="Freeform 51"/>
            <p:cNvSpPr>
              <a:spLocks/>
            </p:cNvSpPr>
            <p:nvPr/>
          </p:nvSpPr>
          <p:spPr bwMode="invGray">
            <a:xfrm>
              <a:off x="6289675" y="2798763"/>
              <a:ext cx="6350" cy="0"/>
            </a:xfrm>
            <a:custGeom>
              <a:avLst/>
              <a:gdLst>
                <a:gd name="T0" fmla="*/ 3 w 3"/>
                <a:gd name="T1" fmla="*/ 3 w 3"/>
                <a:gd name="T2" fmla="*/ 0 w 3"/>
                <a:gd name="T3" fmla="*/ 3 w 3"/>
              </a:gdLst>
              <a:ahLst/>
              <a:cxnLst>
                <a:cxn ang="0">
                  <a:pos x="T0" y="0"/>
                </a:cxn>
                <a:cxn ang="0">
                  <a:pos x="T1" y="0"/>
                </a:cxn>
                <a:cxn ang="0">
                  <a:pos x="T2" y="0"/>
                </a:cxn>
                <a:cxn ang="0">
                  <a:pos x="T3" y="0"/>
                </a:cxn>
              </a:cxnLst>
              <a:rect l="0" t="0" r="r" b="b"/>
              <a:pathLst>
                <a:path w="3">
                  <a:moveTo>
                    <a:pt x="3" y="0"/>
                  </a:moveTo>
                  <a:lnTo>
                    <a:pt x="3" y="0"/>
                  </a:lnTo>
                  <a:lnTo>
                    <a:pt x="0" y="0"/>
                  </a:lnTo>
                  <a:lnTo>
                    <a:pt x="3"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3" name="Freeform 52"/>
            <p:cNvSpPr>
              <a:spLocks/>
            </p:cNvSpPr>
            <p:nvPr/>
          </p:nvSpPr>
          <p:spPr bwMode="invGray">
            <a:xfrm>
              <a:off x="9140825" y="2725738"/>
              <a:ext cx="44450" cy="0"/>
            </a:xfrm>
            <a:custGeom>
              <a:avLst/>
              <a:gdLst>
                <a:gd name="T0" fmla="*/ 23 w 23"/>
                <a:gd name="T1" fmla="*/ 23 w 23"/>
                <a:gd name="T2" fmla="*/ 0 w 23"/>
                <a:gd name="T3" fmla="*/ 23 w 23"/>
              </a:gdLst>
              <a:ahLst/>
              <a:cxnLst>
                <a:cxn ang="0">
                  <a:pos x="T0" y="0"/>
                </a:cxn>
                <a:cxn ang="0">
                  <a:pos x="T1" y="0"/>
                </a:cxn>
                <a:cxn ang="0">
                  <a:pos x="T2" y="0"/>
                </a:cxn>
                <a:cxn ang="0">
                  <a:pos x="T3" y="0"/>
                </a:cxn>
              </a:cxnLst>
              <a:rect l="0" t="0" r="r" b="b"/>
              <a:pathLst>
                <a:path w="23">
                  <a:moveTo>
                    <a:pt x="23" y="0"/>
                  </a:moveTo>
                  <a:lnTo>
                    <a:pt x="23" y="0"/>
                  </a:lnTo>
                  <a:lnTo>
                    <a:pt x="0" y="0"/>
                  </a:lnTo>
                  <a:lnTo>
                    <a:pt x="23"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4" name="Freeform 53"/>
            <p:cNvSpPr>
              <a:spLocks/>
            </p:cNvSpPr>
            <p:nvPr/>
          </p:nvSpPr>
          <p:spPr bwMode="invGray">
            <a:xfrm>
              <a:off x="4737100" y="2827338"/>
              <a:ext cx="17463" cy="3175"/>
            </a:xfrm>
            <a:custGeom>
              <a:avLst/>
              <a:gdLst>
                <a:gd name="T0" fmla="*/ 9 w 9"/>
                <a:gd name="T1" fmla="*/ 0 h 1"/>
                <a:gd name="T2" fmla="*/ 9 w 9"/>
                <a:gd name="T3" fmla="*/ 0 h 1"/>
                <a:gd name="T4" fmla="*/ 0 w 9"/>
                <a:gd name="T5" fmla="*/ 1 h 1"/>
                <a:gd name="T6" fmla="*/ 9 w 9"/>
                <a:gd name="T7" fmla="*/ 0 h 1"/>
              </a:gdLst>
              <a:ahLst/>
              <a:cxnLst>
                <a:cxn ang="0">
                  <a:pos x="T0" y="T1"/>
                </a:cxn>
                <a:cxn ang="0">
                  <a:pos x="T2" y="T3"/>
                </a:cxn>
                <a:cxn ang="0">
                  <a:pos x="T4" y="T5"/>
                </a:cxn>
                <a:cxn ang="0">
                  <a:pos x="T6" y="T7"/>
                </a:cxn>
              </a:cxnLst>
              <a:rect l="0" t="0" r="r" b="b"/>
              <a:pathLst>
                <a:path w="9" h="1">
                  <a:moveTo>
                    <a:pt x="9" y="0"/>
                  </a:moveTo>
                  <a:lnTo>
                    <a:pt x="9" y="0"/>
                  </a:lnTo>
                  <a:lnTo>
                    <a:pt x="0" y="1"/>
                  </a:lnTo>
                  <a:cubicBezTo>
                    <a:pt x="5" y="0"/>
                    <a:pt x="8" y="0"/>
                    <a:pt x="9"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5" name="Freeform 54"/>
            <p:cNvSpPr>
              <a:spLocks/>
            </p:cNvSpPr>
            <p:nvPr/>
          </p:nvSpPr>
          <p:spPr bwMode="invGray">
            <a:xfrm>
              <a:off x="7239000" y="2779713"/>
              <a:ext cx="11113" cy="3175"/>
            </a:xfrm>
            <a:custGeom>
              <a:avLst/>
              <a:gdLst>
                <a:gd name="T0" fmla="*/ 6 w 6"/>
                <a:gd name="T1" fmla="*/ 0 h 1"/>
                <a:gd name="T2" fmla="*/ 6 w 6"/>
                <a:gd name="T3" fmla="*/ 0 h 1"/>
                <a:gd name="T4" fmla="*/ 0 w 6"/>
                <a:gd name="T5" fmla="*/ 1 h 1"/>
                <a:gd name="T6" fmla="*/ 4 w 6"/>
                <a:gd name="T7" fmla="*/ 1 h 1"/>
                <a:gd name="T8" fmla="*/ 6 w 6"/>
                <a:gd name="T9" fmla="*/ 0 h 1"/>
              </a:gdLst>
              <a:ahLst/>
              <a:cxnLst>
                <a:cxn ang="0">
                  <a:pos x="T0" y="T1"/>
                </a:cxn>
                <a:cxn ang="0">
                  <a:pos x="T2" y="T3"/>
                </a:cxn>
                <a:cxn ang="0">
                  <a:pos x="T4" y="T5"/>
                </a:cxn>
                <a:cxn ang="0">
                  <a:pos x="T6" y="T7"/>
                </a:cxn>
                <a:cxn ang="0">
                  <a:pos x="T8" y="T9"/>
                </a:cxn>
              </a:cxnLst>
              <a:rect l="0" t="0" r="r" b="b"/>
              <a:pathLst>
                <a:path w="6" h="1">
                  <a:moveTo>
                    <a:pt x="6" y="0"/>
                  </a:moveTo>
                  <a:lnTo>
                    <a:pt x="6" y="0"/>
                  </a:lnTo>
                  <a:lnTo>
                    <a:pt x="0" y="1"/>
                  </a:lnTo>
                  <a:lnTo>
                    <a:pt x="4" y="1"/>
                  </a:lnTo>
                  <a:lnTo>
                    <a:pt x="6"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6" name="Freeform 55"/>
            <p:cNvSpPr>
              <a:spLocks/>
            </p:cNvSpPr>
            <p:nvPr/>
          </p:nvSpPr>
          <p:spPr bwMode="invGray">
            <a:xfrm>
              <a:off x="7181850" y="2773363"/>
              <a:ext cx="468313" cy="15875"/>
            </a:xfrm>
            <a:custGeom>
              <a:avLst/>
              <a:gdLst>
                <a:gd name="T0" fmla="*/ 139 w 244"/>
                <a:gd name="T1" fmla="*/ 5 h 7"/>
                <a:gd name="T2" fmla="*/ 139 w 244"/>
                <a:gd name="T3" fmla="*/ 5 h 7"/>
                <a:gd name="T4" fmla="*/ 132 w 244"/>
                <a:gd name="T5" fmla="*/ 6 h 7"/>
                <a:gd name="T6" fmla="*/ 244 w 244"/>
                <a:gd name="T7" fmla="*/ 4 h 7"/>
                <a:gd name="T8" fmla="*/ 178 w 244"/>
                <a:gd name="T9" fmla="*/ 1 h 7"/>
                <a:gd name="T10" fmla="*/ 101 w 244"/>
                <a:gd name="T11" fmla="*/ 0 h 7"/>
                <a:gd name="T12" fmla="*/ 77 w 244"/>
                <a:gd name="T13" fmla="*/ 3 h 7"/>
                <a:gd name="T14" fmla="*/ 60 w 244"/>
                <a:gd name="T15" fmla="*/ 1 h 7"/>
                <a:gd name="T16" fmla="*/ 0 w 244"/>
                <a:gd name="T17" fmla="*/ 1 h 7"/>
                <a:gd name="T18" fmla="*/ 52 w 244"/>
                <a:gd name="T19" fmla="*/ 1 h 7"/>
                <a:gd name="T20" fmla="*/ 36 w 244"/>
                <a:gd name="T21" fmla="*/ 3 h 7"/>
                <a:gd name="T22" fmla="*/ 41 w 244"/>
                <a:gd name="T23" fmla="*/ 3 h 7"/>
                <a:gd name="T24" fmla="*/ 139 w 244"/>
                <a:gd name="T25"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4" h="7">
                  <a:moveTo>
                    <a:pt x="139" y="5"/>
                  </a:moveTo>
                  <a:lnTo>
                    <a:pt x="139" y="5"/>
                  </a:lnTo>
                  <a:cubicBezTo>
                    <a:pt x="135" y="5"/>
                    <a:pt x="134" y="6"/>
                    <a:pt x="132" y="6"/>
                  </a:cubicBezTo>
                  <a:cubicBezTo>
                    <a:pt x="169" y="5"/>
                    <a:pt x="236" y="6"/>
                    <a:pt x="244" y="4"/>
                  </a:cubicBezTo>
                  <a:cubicBezTo>
                    <a:pt x="232" y="4"/>
                    <a:pt x="167" y="2"/>
                    <a:pt x="178" y="1"/>
                  </a:cubicBezTo>
                  <a:cubicBezTo>
                    <a:pt x="152" y="2"/>
                    <a:pt x="115" y="0"/>
                    <a:pt x="101" y="0"/>
                  </a:cubicBezTo>
                  <a:cubicBezTo>
                    <a:pt x="143" y="2"/>
                    <a:pt x="105" y="2"/>
                    <a:pt x="77" y="3"/>
                  </a:cubicBezTo>
                  <a:cubicBezTo>
                    <a:pt x="51" y="2"/>
                    <a:pt x="82" y="1"/>
                    <a:pt x="60" y="1"/>
                  </a:cubicBezTo>
                  <a:lnTo>
                    <a:pt x="0" y="1"/>
                  </a:lnTo>
                  <a:lnTo>
                    <a:pt x="52" y="1"/>
                  </a:lnTo>
                  <a:lnTo>
                    <a:pt x="36" y="3"/>
                  </a:lnTo>
                  <a:lnTo>
                    <a:pt x="41" y="3"/>
                  </a:lnTo>
                  <a:cubicBezTo>
                    <a:pt x="129" y="2"/>
                    <a:pt x="49" y="7"/>
                    <a:pt x="139" y="5"/>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7" name="Freeform 56"/>
            <p:cNvSpPr>
              <a:spLocks/>
            </p:cNvSpPr>
            <p:nvPr/>
          </p:nvSpPr>
          <p:spPr bwMode="invGray">
            <a:xfrm>
              <a:off x="7407275" y="2787650"/>
              <a:ext cx="26988" cy="0"/>
            </a:xfrm>
            <a:custGeom>
              <a:avLst/>
              <a:gdLst>
                <a:gd name="T0" fmla="*/ 14 w 14"/>
                <a:gd name="T1" fmla="*/ 14 w 14"/>
                <a:gd name="T2" fmla="*/ 0 w 14"/>
                <a:gd name="T3" fmla="*/ 14 w 14"/>
              </a:gdLst>
              <a:ahLst/>
              <a:cxnLst>
                <a:cxn ang="0">
                  <a:pos x="T0" y="0"/>
                </a:cxn>
                <a:cxn ang="0">
                  <a:pos x="T1" y="0"/>
                </a:cxn>
                <a:cxn ang="0">
                  <a:pos x="T2" y="0"/>
                </a:cxn>
                <a:cxn ang="0">
                  <a:pos x="T3" y="0"/>
                </a:cxn>
              </a:cxnLst>
              <a:rect l="0" t="0" r="r" b="b"/>
              <a:pathLst>
                <a:path w="14">
                  <a:moveTo>
                    <a:pt x="14" y="0"/>
                  </a:moveTo>
                  <a:lnTo>
                    <a:pt x="14" y="0"/>
                  </a:lnTo>
                  <a:lnTo>
                    <a:pt x="0" y="0"/>
                  </a:lnTo>
                  <a:cubicBezTo>
                    <a:pt x="8" y="0"/>
                    <a:pt x="11" y="0"/>
                    <a:pt x="1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8" name="Freeform 57"/>
            <p:cNvSpPr>
              <a:spLocks/>
            </p:cNvSpPr>
            <p:nvPr/>
          </p:nvSpPr>
          <p:spPr bwMode="invGray">
            <a:xfrm>
              <a:off x="8123238" y="2794000"/>
              <a:ext cx="31750" cy="1587"/>
            </a:xfrm>
            <a:custGeom>
              <a:avLst/>
              <a:gdLst>
                <a:gd name="T0" fmla="*/ 0 w 16"/>
                <a:gd name="T1" fmla="*/ 1 h 1"/>
                <a:gd name="T2" fmla="*/ 0 w 16"/>
                <a:gd name="T3" fmla="*/ 1 h 1"/>
                <a:gd name="T4" fmla="*/ 16 w 16"/>
                <a:gd name="T5" fmla="*/ 0 h 1"/>
                <a:gd name="T6" fmla="*/ 0 w 16"/>
                <a:gd name="T7" fmla="*/ 1 h 1"/>
              </a:gdLst>
              <a:ahLst/>
              <a:cxnLst>
                <a:cxn ang="0">
                  <a:pos x="T0" y="T1"/>
                </a:cxn>
                <a:cxn ang="0">
                  <a:pos x="T2" y="T3"/>
                </a:cxn>
                <a:cxn ang="0">
                  <a:pos x="T4" y="T5"/>
                </a:cxn>
                <a:cxn ang="0">
                  <a:pos x="T6" y="T7"/>
                </a:cxn>
              </a:cxnLst>
              <a:rect l="0" t="0" r="r" b="b"/>
              <a:pathLst>
                <a:path w="16" h="1">
                  <a:moveTo>
                    <a:pt x="0" y="1"/>
                  </a:moveTo>
                  <a:lnTo>
                    <a:pt x="0" y="1"/>
                  </a:lnTo>
                  <a:lnTo>
                    <a:pt x="16" y="0"/>
                  </a:lnTo>
                  <a:lnTo>
                    <a:pt x="0"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9" name="Freeform 58"/>
            <p:cNvSpPr>
              <a:spLocks/>
            </p:cNvSpPr>
            <p:nvPr/>
          </p:nvSpPr>
          <p:spPr bwMode="invGray">
            <a:xfrm>
              <a:off x="3070225" y="2794000"/>
              <a:ext cx="101600" cy="4762"/>
            </a:xfrm>
            <a:custGeom>
              <a:avLst/>
              <a:gdLst>
                <a:gd name="T0" fmla="*/ 0 w 53"/>
                <a:gd name="T1" fmla="*/ 0 h 2"/>
                <a:gd name="T2" fmla="*/ 0 w 53"/>
                <a:gd name="T3" fmla="*/ 0 h 2"/>
                <a:gd name="T4" fmla="*/ 52 w 53"/>
                <a:gd name="T5" fmla="*/ 0 h 2"/>
                <a:gd name="T6" fmla="*/ 6 w 53"/>
                <a:gd name="T7" fmla="*/ 0 h 2"/>
                <a:gd name="T8" fmla="*/ 0 w 53"/>
                <a:gd name="T9" fmla="*/ 0 h 2"/>
              </a:gdLst>
              <a:ahLst/>
              <a:cxnLst>
                <a:cxn ang="0">
                  <a:pos x="T0" y="T1"/>
                </a:cxn>
                <a:cxn ang="0">
                  <a:pos x="T2" y="T3"/>
                </a:cxn>
                <a:cxn ang="0">
                  <a:pos x="T4" y="T5"/>
                </a:cxn>
                <a:cxn ang="0">
                  <a:pos x="T6" y="T7"/>
                </a:cxn>
                <a:cxn ang="0">
                  <a:pos x="T8" y="T9"/>
                </a:cxn>
              </a:cxnLst>
              <a:rect l="0" t="0" r="r" b="b"/>
              <a:pathLst>
                <a:path w="53" h="2">
                  <a:moveTo>
                    <a:pt x="0" y="0"/>
                  </a:moveTo>
                  <a:lnTo>
                    <a:pt x="0" y="0"/>
                  </a:lnTo>
                  <a:cubicBezTo>
                    <a:pt x="2" y="1"/>
                    <a:pt x="53" y="2"/>
                    <a:pt x="52" y="0"/>
                  </a:cubicBezTo>
                  <a:lnTo>
                    <a:pt x="6"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0" name="Freeform 59"/>
            <p:cNvSpPr>
              <a:spLocks/>
            </p:cNvSpPr>
            <p:nvPr/>
          </p:nvSpPr>
          <p:spPr bwMode="invGray">
            <a:xfrm>
              <a:off x="9963150" y="2778125"/>
              <a:ext cx="41275" cy="0"/>
            </a:xfrm>
            <a:custGeom>
              <a:avLst/>
              <a:gdLst>
                <a:gd name="T0" fmla="*/ 21 w 21"/>
                <a:gd name="T1" fmla="*/ 21 w 21"/>
                <a:gd name="T2" fmla="*/ 3 w 21"/>
                <a:gd name="T3" fmla="*/ 0 w 21"/>
                <a:gd name="T4" fmla="*/ 21 w 21"/>
              </a:gdLst>
              <a:ahLst/>
              <a:cxnLst>
                <a:cxn ang="0">
                  <a:pos x="T0" y="0"/>
                </a:cxn>
                <a:cxn ang="0">
                  <a:pos x="T1" y="0"/>
                </a:cxn>
                <a:cxn ang="0">
                  <a:pos x="T2" y="0"/>
                </a:cxn>
                <a:cxn ang="0">
                  <a:pos x="T3" y="0"/>
                </a:cxn>
                <a:cxn ang="0">
                  <a:pos x="T4" y="0"/>
                </a:cxn>
              </a:cxnLst>
              <a:rect l="0" t="0" r="r" b="b"/>
              <a:pathLst>
                <a:path w="21">
                  <a:moveTo>
                    <a:pt x="21" y="0"/>
                  </a:moveTo>
                  <a:lnTo>
                    <a:pt x="21" y="0"/>
                  </a:lnTo>
                  <a:lnTo>
                    <a:pt x="3" y="0"/>
                  </a:lnTo>
                  <a:lnTo>
                    <a:pt x="0" y="0"/>
                  </a:lnTo>
                  <a:cubicBezTo>
                    <a:pt x="4" y="0"/>
                    <a:pt x="15" y="0"/>
                    <a:pt x="2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1" name="Freeform 60"/>
            <p:cNvSpPr>
              <a:spLocks/>
            </p:cNvSpPr>
            <p:nvPr/>
          </p:nvSpPr>
          <p:spPr bwMode="invGray">
            <a:xfrm>
              <a:off x="7523163" y="2773363"/>
              <a:ext cx="30163" cy="3175"/>
            </a:xfrm>
            <a:custGeom>
              <a:avLst/>
              <a:gdLst>
                <a:gd name="T0" fmla="*/ 16 w 16"/>
                <a:gd name="T1" fmla="*/ 0 h 1"/>
                <a:gd name="T2" fmla="*/ 16 w 16"/>
                <a:gd name="T3" fmla="*/ 0 h 1"/>
                <a:gd name="T4" fmla="*/ 0 w 16"/>
                <a:gd name="T5" fmla="*/ 1 h 1"/>
                <a:gd name="T6" fmla="*/ 16 w 16"/>
                <a:gd name="T7" fmla="*/ 0 h 1"/>
              </a:gdLst>
              <a:ahLst/>
              <a:cxnLst>
                <a:cxn ang="0">
                  <a:pos x="T0" y="T1"/>
                </a:cxn>
                <a:cxn ang="0">
                  <a:pos x="T2" y="T3"/>
                </a:cxn>
                <a:cxn ang="0">
                  <a:pos x="T4" y="T5"/>
                </a:cxn>
                <a:cxn ang="0">
                  <a:pos x="T6" y="T7"/>
                </a:cxn>
              </a:cxnLst>
              <a:rect l="0" t="0" r="r" b="b"/>
              <a:pathLst>
                <a:path w="16" h="1">
                  <a:moveTo>
                    <a:pt x="16" y="0"/>
                  </a:moveTo>
                  <a:lnTo>
                    <a:pt x="16" y="0"/>
                  </a:lnTo>
                  <a:cubicBezTo>
                    <a:pt x="6" y="0"/>
                    <a:pt x="2" y="1"/>
                    <a:pt x="0" y="1"/>
                  </a:cubicBezTo>
                  <a:cubicBezTo>
                    <a:pt x="6" y="1"/>
                    <a:pt x="12" y="1"/>
                    <a:pt x="16"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2" name="Freeform 61"/>
            <p:cNvSpPr>
              <a:spLocks/>
            </p:cNvSpPr>
            <p:nvPr/>
          </p:nvSpPr>
          <p:spPr bwMode="invGray">
            <a:xfrm>
              <a:off x="10009188" y="2787650"/>
              <a:ext cx="115888" cy="3175"/>
            </a:xfrm>
            <a:custGeom>
              <a:avLst/>
              <a:gdLst>
                <a:gd name="T0" fmla="*/ 0 w 60"/>
                <a:gd name="T1" fmla="*/ 0 h 2"/>
                <a:gd name="T2" fmla="*/ 0 w 60"/>
                <a:gd name="T3" fmla="*/ 0 h 2"/>
                <a:gd name="T4" fmla="*/ 19 w 60"/>
                <a:gd name="T5" fmla="*/ 2 h 2"/>
                <a:gd name="T6" fmla="*/ 60 w 60"/>
                <a:gd name="T7" fmla="*/ 1 h 2"/>
                <a:gd name="T8" fmla="*/ 0 w 60"/>
                <a:gd name="T9" fmla="*/ 0 h 2"/>
              </a:gdLst>
              <a:ahLst/>
              <a:cxnLst>
                <a:cxn ang="0">
                  <a:pos x="T0" y="T1"/>
                </a:cxn>
                <a:cxn ang="0">
                  <a:pos x="T2" y="T3"/>
                </a:cxn>
                <a:cxn ang="0">
                  <a:pos x="T4" y="T5"/>
                </a:cxn>
                <a:cxn ang="0">
                  <a:pos x="T6" y="T7"/>
                </a:cxn>
                <a:cxn ang="0">
                  <a:pos x="T8" y="T9"/>
                </a:cxn>
              </a:cxnLst>
              <a:rect l="0" t="0" r="r" b="b"/>
              <a:pathLst>
                <a:path w="60" h="2">
                  <a:moveTo>
                    <a:pt x="0" y="0"/>
                  </a:moveTo>
                  <a:lnTo>
                    <a:pt x="0" y="0"/>
                  </a:lnTo>
                  <a:cubicBezTo>
                    <a:pt x="7" y="0"/>
                    <a:pt x="18" y="1"/>
                    <a:pt x="19" y="2"/>
                  </a:cubicBezTo>
                  <a:cubicBezTo>
                    <a:pt x="34" y="2"/>
                    <a:pt x="45" y="1"/>
                    <a:pt x="60" y="1"/>
                  </a:cubicBezTo>
                  <a:cubicBezTo>
                    <a:pt x="43" y="1"/>
                    <a:pt x="23" y="1"/>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3" name="Freeform 62"/>
            <p:cNvSpPr>
              <a:spLocks/>
            </p:cNvSpPr>
            <p:nvPr/>
          </p:nvSpPr>
          <p:spPr bwMode="invGray">
            <a:xfrm>
              <a:off x="10125075" y="2789238"/>
              <a:ext cx="1588" cy="0"/>
            </a:xfrm>
            <a:custGeom>
              <a:avLst/>
              <a:gdLst>
                <a:gd name="T0" fmla="*/ 1 w 1"/>
                <a:gd name="T1" fmla="*/ 1 w 1"/>
                <a:gd name="T2" fmla="*/ 0 w 1"/>
                <a:gd name="T3" fmla="*/ 1 w 1"/>
              </a:gdLst>
              <a:ahLst/>
              <a:cxnLst>
                <a:cxn ang="0">
                  <a:pos x="T0" y="0"/>
                </a:cxn>
                <a:cxn ang="0">
                  <a:pos x="T1" y="0"/>
                </a:cxn>
                <a:cxn ang="0">
                  <a:pos x="T2" y="0"/>
                </a:cxn>
                <a:cxn ang="0">
                  <a:pos x="T3" y="0"/>
                </a:cxn>
              </a:cxnLst>
              <a:rect l="0" t="0" r="r" b="b"/>
              <a:pathLst>
                <a:path w="1">
                  <a:moveTo>
                    <a:pt x="1" y="0"/>
                  </a:moveTo>
                  <a:lnTo>
                    <a:pt x="1" y="0"/>
                  </a:lnTo>
                  <a:lnTo>
                    <a:pt x="0" y="0"/>
                  </a:lnTo>
                  <a:lnTo>
                    <a:pt x="1"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4" name="Freeform 63"/>
            <p:cNvSpPr>
              <a:spLocks noEditPoints="1"/>
            </p:cNvSpPr>
            <p:nvPr/>
          </p:nvSpPr>
          <p:spPr bwMode="invGray">
            <a:xfrm>
              <a:off x="-4110038" y="2703513"/>
              <a:ext cx="16486188" cy="134937"/>
            </a:xfrm>
            <a:custGeom>
              <a:avLst/>
              <a:gdLst>
                <a:gd name="T0" fmla="*/ 5206 w 8594"/>
                <a:gd name="T1" fmla="*/ 34 h 60"/>
                <a:gd name="T2" fmla="*/ 4851 w 8594"/>
                <a:gd name="T3" fmla="*/ 37 h 60"/>
                <a:gd name="T4" fmla="*/ 5322 w 8594"/>
                <a:gd name="T5" fmla="*/ 35 h 60"/>
                <a:gd name="T6" fmla="*/ 5841 w 8594"/>
                <a:gd name="T7" fmla="*/ 43 h 60"/>
                <a:gd name="T8" fmla="*/ 5952 w 8594"/>
                <a:gd name="T9" fmla="*/ 46 h 60"/>
                <a:gd name="T10" fmla="*/ 6323 w 8594"/>
                <a:gd name="T11" fmla="*/ 40 h 60"/>
                <a:gd name="T12" fmla="*/ 6806 w 8594"/>
                <a:gd name="T13" fmla="*/ 32 h 60"/>
                <a:gd name="T14" fmla="*/ 6211 w 8594"/>
                <a:gd name="T15" fmla="*/ 34 h 60"/>
                <a:gd name="T16" fmla="*/ 5558 w 8594"/>
                <a:gd name="T17" fmla="*/ 29 h 60"/>
                <a:gd name="T18" fmla="*/ 7046 w 8594"/>
                <a:gd name="T19" fmla="*/ 41 h 60"/>
                <a:gd name="T20" fmla="*/ 7472 w 8594"/>
                <a:gd name="T21" fmla="*/ 40 h 60"/>
                <a:gd name="T22" fmla="*/ 7784 w 8594"/>
                <a:gd name="T23" fmla="*/ 39 h 60"/>
                <a:gd name="T24" fmla="*/ 4392 w 8594"/>
                <a:gd name="T25" fmla="*/ 36 h 60"/>
                <a:gd name="T26" fmla="*/ 4053 w 8594"/>
                <a:gd name="T27" fmla="*/ 35 h 60"/>
                <a:gd name="T28" fmla="*/ 4729 w 8594"/>
                <a:gd name="T29" fmla="*/ 29 h 60"/>
                <a:gd name="T30" fmla="*/ 348 w 8594"/>
                <a:gd name="T31" fmla="*/ 40 h 60"/>
                <a:gd name="T32" fmla="*/ 3365 w 8594"/>
                <a:gd name="T33" fmla="*/ 41 h 60"/>
                <a:gd name="T34" fmla="*/ 2626 w 8594"/>
                <a:gd name="T35" fmla="*/ 45 h 60"/>
                <a:gd name="T36" fmla="*/ 1989 w 8594"/>
                <a:gd name="T37" fmla="*/ 45 h 60"/>
                <a:gd name="T38" fmla="*/ 1241 w 8594"/>
                <a:gd name="T39" fmla="*/ 44 h 60"/>
                <a:gd name="T40" fmla="*/ 260 w 8594"/>
                <a:gd name="T41" fmla="*/ 41 h 60"/>
                <a:gd name="T42" fmla="*/ 403 w 8594"/>
                <a:gd name="T43" fmla="*/ 29 h 60"/>
                <a:gd name="T44" fmla="*/ 1235 w 8594"/>
                <a:gd name="T45" fmla="*/ 30 h 60"/>
                <a:gd name="T46" fmla="*/ 1695 w 8594"/>
                <a:gd name="T47" fmla="*/ 28 h 60"/>
                <a:gd name="T48" fmla="*/ 2516 w 8594"/>
                <a:gd name="T49" fmla="*/ 20 h 60"/>
                <a:gd name="T50" fmla="*/ 3096 w 8594"/>
                <a:gd name="T51" fmla="*/ 21 h 60"/>
                <a:gd name="T52" fmla="*/ 3775 w 8594"/>
                <a:gd name="T53" fmla="*/ 17 h 60"/>
                <a:gd name="T54" fmla="*/ 3608 w 8594"/>
                <a:gd name="T55" fmla="*/ 13 h 60"/>
                <a:gd name="T56" fmla="*/ 3472 w 8594"/>
                <a:gd name="T57" fmla="*/ 9 h 60"/>
                <a:gd name="T58" fmla="*/ 4061 w 8594"/>
                <a:gd name="T59" fmla="*/ 4 h 60"/>
                <a:gd name="T60" fmla="*/ 4257 w 8594"/>
                <a:gd name="T61" fmla="*/ 12 h 60"/>
                <a:gd name="T62" fmla="*/ 4645 w 8594"/>
                <a:gd name="T63" fmla="*/ 16 h 60"/>
                <a:gd name="T64" fmla="*/ 4373 w 8594"/>
                <a:gd name="T65" fmla="*/ 10 h 60"/>
                <a:gd name="T66" fmla="*/ 5119 w 8594"/>
                <a:gd name="T67" fmla="*/ 4 h 60"/>
                <a:gd name="T68" fmla="*/ 5193 w 8594"/>
                <a:gd name="T69" fmla="*/ 5 h 60"/>
                <a:gd name="T70" fmla="*/ 5134 w 8594"/>
                <a:gd name="T71" fmla="*/ 16 h 60"/>
                <a:gd name="T72" fmla="*/ 5438 w 8594"/>
                <a:gd name="T73" fmla="*/ 15 h 60"/>
                <a:gd name="T74" fmla="*/ 5834 w 8594"/>
                <a:gd name="T75" fmla="*/ 5 h 60"/>
                <a:gd name="T76" fmla="*/ 5843 w 8594"/>
                <a:gd name="T77" fmla="*/ 16 h 60"/>
                <a:gd name="T78" fmla="*/ 5967 w 8594"/>
                <a:gd name="T79" fmla="*/ 11 h 60"/>
                <a:gd name="T80" fmla="*/ 6226 w 8594"/>
                <a:gd name="T81" fmla="*/ 10 h 60"/>
                <a:gd name="T82" fmla="*/ 6261 w 8594"/>
                <a:gd name="T83" fmla="*/ 13 h 60"/>
                <a:gd name="T84" fmla="*/ 6697 w 8594"/>
                <a:gd name="T85" fmla="*/ 10 h 60"/>
                <a:gd name="T86" fmla="*/ 6837 w 8594"/>
                <a:gd name="T87" fmla="*/ 16 h 60"/>
                <a:gd name="T88" fmla="*/ 7682 w 8594"/>
                <a:gd name="T89" fmla="*/ 14 h 60"/>
                <a:gd name="T90" fmla="*/ 7802 w 8594"/>
                <a:gd name="T91" fmla="*/ 24 h 60"/>
                <a:gd name="T92" fmla="*/ 8182 w 8594"/>
                <a:gd name="T93" fmla="*/ 23 h 60"/>
                <a:gd name="T94" fmla="*/ 8315 w 8594"/>
                <a:gd name="T95" fmla="*/ 27 h 60"/>
                <a:gd name="T96" fmla="*/ 8441 w 8594"/>
                <a:gd name="T97" fmla="*/ 38 h 60"/>
                <a:gd name="T98" fmla="*/ 8077 w 8594"/>
                <a:gd name="T99" fmla="*/ 45 h 60"/>
                <a:gd name="T100" fmla="*/ 8594 w 8594"/>
                <a:gd name="T101" fmla="*/ 47 h 60"/>
                <a:gd name="T102" fmla="*/ 8205 w 8594"/>
                <a:gd name="T103" fmla="*/ 53 h 60"/>
                <a:gd name="T104" fmla="*/ 7779 w 8594"/>
                <a:gd name="T105" fmla="*/ 58 h 60"/>
                <a:gd name="T106" fmla="*/ 7358 w 8594"/>
                <a:gd name="T107" fmla="*/ 54 h 60"/>
                <a:gd name="T108" fmla="*/ 6692 w 8594"/>
                <a:gd name="T109" fmla="*/ 49 h 60"/>
                <a:gd name="T110" fmla="*/ 5792 w 8594"/>
                <a:gd name="T111" fmla="*/ 53 h 60"/>
                <a:gd name="T112" fmla="*/ 5390 w 8594"/>
                <a:gd name="T113" fmla="*/ 47 h 60"/>
                <a:gd name="T114" fmla="*/ 5194 w 8594"/>
                <a:gd name="T115" fmla="*/ 51 h 60"/>
                <a:gd name="T116" fmla="*/ 4559 w 8594"/>
                <a:gd name="T117" fmla="*/ 53 h 60"/>
                <a:gd name="T118" fmla="*/ 4226 w 8594"/>
                <a:gd name="T119" fmla="*/ 58 h 60"/>
                <a:gd name="T120" fmla="*/ 4010 w 8594"/>
                <a:gd name="T121" fmla="*/ 60 h 60"/>
                <a:gd name="T122" fmla="*/ 3858 w 8594"/>
                <a:gd name="T123"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8594" h="60">
                  <a:moveTo>
                    <a:pt x="4248" y="14"/>
                  </a:moveTo>
                  <a:lnTo>
                    <a:pt x="4248" y="14"/>
                  </a:lnTo>
                  <a:lnTo>
                    <a:pt x="4246" y="14"/>
                  </a:lnTo>
                  <a:lnTo>
                    <a:pt x="4248" y="14"/>
                  </a:lnTo>
                  <a:lnTo>
                    <a:pt x="4248" y="14"/>
                  </a:lnTo>
                  <a:close/>
                  <a:moveTo>
                    <a:pt x="5299" y="30"/>
                  </a:moveTo>
                  <a:lnTo>
                    <a:pt x="5299" y="30"/>
                  </a:lnTo>
                  <a:lnTo>
                    <a:pt x="5241" y="31"/>
                  </a:lnTo>
                  <a:lnTo>
                    <a:pt x="5247" y="31"/>
                  </a:lnTo>
                  <a:lnTo>
                    <a:pt x="5190" y="32"/>
                  </a:lnTo>
                  <a:cubicBezTo>
                    <a:pt x="5225" y="33"/>
                    <a:pt x="5248" y="35"/>
                    <a:pt x="5199" y="36"/>
                  </a:cubicBezTo>
                  <a:cubicBezTo>
                    <a:pt x="5203" y="36"/>
                    <a:pt x="5189" y="35"/>
                    <a:pt x="5206" y="34"/>
                  </a:cubicBezTo>
                  <a:cubicBezTo>
                    <a:pt x="5173" y="33"/>
                    <a:pt x="5101" y="32"/>
                    <a:pt x="5120" y="35"/>
                  </a:cubicBezTo>
                  <a:cubicBezTo>
                    <a:pt x="5183" y="32"/>
                    <a:pt x="5134" y="39"/>
                    <a:pt x="5184" y="36"/>
                  </a:cubicBezTo>
                  <a:cubicBezTo>
                    <a:pt x="5157" y="38"/>
                    <a:pt x="5131" y="38"/>
                    <a:pt x="5106" y="38"/>
                  </a:cubicBezTo>
                  <a:cubicBezTo>
                    <a:pt x="5132" y="37"/>
                    <a:pt x="5100" y="35"/>
                    <a:pt x="5061" y="34"/>
                  </a:cubicBezTo>
                  <a:cubicBezTo>
                    <a:pt x="5044" y="35"/>
                    <a:pt x="4997" y="34"/>
                    <a:pt x="4969" y="35"/>
                  </a:cubicBezTo>
                  <a:cubicBezTo>
                    <a:pt x="4979" y="37"/>
                    <a:pt x="4954" y="38"/>
                    <a:pt x="5001" y="38"/>
                  </a:cubicBezTo>
                  <a:cubicBezTo>
                    <a:pt x="4984" y="39"/>
                    <a:pt x="4957" y="39"/>
                    <a:pt x="4928" y="38"/>
                  </a:cubicBezTo>
                  <a:cubicBezTo>
                    <a:pt x="4940" y="38"/>
                    <a:pt x="4960" y="38"/>
                    <a:pt x="4959" y="37"/>
                  </a:cubicBezTo>
                  <a:cubicBezTo>
                    <a:pt x="4940" y="35"/>
                    <a:pt x="4917" y="35"/>
                    <a:pt x="4905" y="35"/>
                  </a:cubicBezTo>
                  <a:lnTo>
                    <a:pt x="4876" y="35"/>
                  </a:lnTo>
                  <a:cubicBezTo>
                    <a:pt x="4879" y="35"/>
                    <a:pt x="4881" y="35"/>
                    <a:pt x="4883" y="36"/>
                  </a:cubicBezTo>
                  <a:lnTo>
                    <a:pt x="4851" y="37"/>
                  </a:lnTo>
                  <a:cubicBezTo>
                    <a:pt x="4894" y="36"/>
                    <a:pt x="4871" y="38"/>
                    <a:pt x="4870" y="39"/>
                  </a:cubicBezTo>
                  <a:cubicBezTo>
                    <a:pt x="4871" y="37"/>
                    <a:pt x="4842" y="39"/>
                    <a:pt x="4827" y="39"/>
                  </a:cubicBezTo>
                  <a:lnTo>
                    <a:pt x="4860" y="41"/>
                  </a:lnTo>
                  <a:cubicBezTo>
                    <a:pt x="4844" y="42"/>
                    <a:pt x="4805" y="40"/>
                    <a:pt x="4813" y="42"/>
                  </a:cubicBezTo>
                  <a:cubicBezTo>
                    <a:pt x="4881" y="43"/>
                    <a:pt x="4907" y="42"/>
                    <a:pt x="4969" y="42"/>
                  </a:cubicBezTo>
                  <a:lnTo>
                    <a:pt x="4944" y="40"/>
                  </a:lnTo>
                  <a:cubicBezTo>
                    <a:pt x="5014" y="39"/>
                    <a:pt x="4987" y="43"/>
                    <a:pt x="5065" y="43"/>
                  </a:cubicBezTo>
                  <a:cubicBezTo>
                    <a:pt x="5098" y="41"/>
                    <a:pt x="5183" y="42"/>
                    <a:pt x="5184" y="39"/>
                  </a:cubicBezTo>
                  <a:cubicBezTo>
                    <a:pt x="5174" y="40"/>
                    <a:pt x="5233" y="42"/>
                    <a:pt x="5260" y="40"/>
                  </a:cubicBezTo>
                  <a:cubicBezTo>
                    <a:pt x="5289" y="38"/>
                    <a:pt x="5379" y="37"/>
                    <a:pt x="5352" y="36"/>
                  </a:cubicBezTo>
                  <a:cubicBezTo>
                    <a:pt x="5328" y="36"/>
                    <a:pt x="5295" y="37"/>
                    <a:pt x="5276" y="36"/>
                  </a:cubicBezTo>
                  <a:lnTo>
                    <a:pt x="5322" y="35"/>
                  </a:lnTo>
                  <a:lnTo>
                    <a:pt x="5292" y="33"/>
                  </a:lnTo>
                  <a:cubicBezTo>
                    <a:pt x="5308" y="34"/>
                    <a:pt x="5306" y="32"/>
                    <a:pt x="5299" y="30"/>
                  </a:cubicBezTo>
                  <a:close/>
                  <a:moveTo>
                    <a:pt x="5493" y="27"/>
                  </a:moveTo>
                  <a:lnTo>
                    <a:pt x="5493" y="27"/>
                  </a:lnTo>
                  <a:cubicBezTo>
                    <a:pt x="5524" y="32"/>
                    <a:pt x="5557" y="36"/>
                    <a:pt x="5700" y="35"/>
                  </a:cubicBezTo>
                  <a:lnTo>
                    <a:pt x="5689" y="35"/>
                  </a:lnTo>
                  <a:cubicBezTo>
                    <a:pt x="5761" y="38"/>
                    <a:pt x="5829" y="32"/>
                    <a:pt x="5916" y="35"/>
                  </a:cubicBezTo>
                  <a:cubicBezTo>
                    <a:pt x="5874" y="36"/>
                    <a:pt x="5876" y="36"/>
                    <a:pt x="5829" y="40"/>
                  </a:cubicBezTo>
                  <a:lnTo>
                    <a:pt x="5875" y="39"/>
                  </a:lnTo>
                  <a:cubicBezTo>
                    <a:pt x="5862" y="41"/>
                    <a:pt x="5907" y="40"/>
                    <a:pt x="5941" y="40"/>
                  </a:cubicBezTo>
                  <a:lnTo>
                    <a:pt x="5911" y="43"/>
                  </a:lnTo>
                  <a:cubicBezTo>
                    <a:pt x="5891" y="42"/>
                    <a:pt x="5839" y="42"/>
                    <a:pt x="5841" y="43"/>
                  </a:cubicBezTo>
                  <a:cubicBezTo>
                    <a:pt x="5852" y="42"/>
                    <a:pt x="5772" y="39"/>
                    <a:pt x="5729" y="40"/>
                  </a:cubicBezTo>
                  <a:cubicBezTo>
                    <a:pt x="5733" y="42"/>
                    <a:pt x="5825" y="41"/>
                    <a:pt x="5784" y="44"/>
                  </a:cubicBezTo>
                  <a:cubicBezTo>
                    <a:pt x="5820" y="43"/>
                    <a:pt x="5825" y="45"/>
                    <a:pt x="5862" y="44"/>
                  </a:cubicBezTo>
                  <a:cubicBezTo>
                    <a:pt x="5826" y="45"/>
                    <a:pt x="5853" y="47"/>
                    <a:pt x="5827" y="48"/>
                  </a:cubicBezTo>
                  <a:lnTo>
                    <a:pt x="5888" y="47"/>
                  </a:lnTo>
                  <a:cubicBezTo>
                    <a:pt x="5890" y="48"/>
                    <a:pt x="5798" y="49"/>
                    <a:pt x="5849" y="51"/>
                  </a:cubicBezTo>
                  <a:cubicBezTo>
                    <a:pt x="5874" y="50"/>
                    <a:pt x="5940" y="52"/>
                    <a:pt x="5941" y="49"/>
                  </a:cubicBezTo>
                  <a:lnTo>
                    <a:pt x="5943" y="50"/>
                  </a:lnTo>
                  <a:cubicBezTo>
                    <a:pt x="5989" y="51"/>
                    <a:pt x="5963" y="47"/>
                    <a:pt x="6020" y="48"/>
                  </a:cubicBezTo>
                  <a:cubicBezTo>
                    <a:pt x="6021" y="47"/>
                    <a:pt x="6010" y="47"/>
                    <a:pt x="5989" y="47"/>
                  </a:cubicBezTo>
                  <a:cubicBezTo>
                    <a:pt x="5972" y="47"/>
                    <a:pt x="5969" y="49"/>
                    <a:pt x="5934" y="49"/>
                  </a:cubicBezTo>
                  <a:cubicBezTo>
                    <a:pt x="5918" y="47"/>
                    <a:pt x="5977" y="49"/>
                    <a:pt x="5952" y="46"/>
                  </a:cubicBezTo>
                  <a:cubicBezTo>
                    <a:pt x="5940" y="45"/>
                    <a:pt x="5858" y="48"/>
                    <a:pt x="5884" y="44"/>
                  </a:cubicBezTo>
                  <a:lnTo>
                    <a:pt x="5931" y="45"/>
                  </a:lnTo>
                  <a:cubicBezTo>
                    <a:pt x="5932" y="43"/>
                    <a:pt x="5965" y="43"/>
                    <a:pt x="5964" y="41"/>
                  </a:cubicBezTo>
                  <a:cubicBezTo>
                    <a:pt x="5993" y="40"/>
                    <a:pt x="6019" y="43"/>
                    <a:pt x="6048" y="41"/>
                  </a:cubicBezTo>
                  <a:cubicBezTo>
                    <a:pt x="6060" y="40"/>
                    <a:pt x="6039" y="37"/>
                    <a:pt x="6087" y="38"/>
                  </a:cubicBezTo>
                  <a:cubicBezTo>
                    <a:pt x="6124" y="41"/>
                    <a:pt x="6234" y="41"/>
                    <a:pt x="6276" y="40"/>
                  </a:cubicBezTo>
                  <a:lnTo>
                    <a:pt x="6312" y="39"/>
                  </a:lnTo>
                  <a:cubicBezTo>
                    <a:pt x="6309" y="38"/>
                    <a:pt x="6243" y="39"/>
                    <a:pt x="6266" y="38"/>
                  </a:cubicBezTo>
                  <a:lnTo>
                    <a:pt x="6322" y="37"/>
                  </a:lnTo>
                  <a:lnTo>
                    <a:pt x="6318" y="38"/>
                  </a:lnTo>
                  <a:cubicBezTo>
                    <a:pt x="6337" y="38"/>
                    <a:pt x="6356" y="37"/>
                    <a:pt x="6373" y="37"/>
                  </a:cubicBezTo>
                  <a:cubicBezTo>
                    <a:pt x="6355" y="38"/>
                    <a:pt x="6315" y="38"/>
                    <a:pt x="6323" y="40"/>
                  </a:cubicBezTo>
                  <a:cubicBezTo>
                    <a:pt x="6349" y="40"/>
                    <a:pt x="6353" y="41"/>
                    <a:pt x="6377" y="41"/>
                  </a:cubicBezTo>
                  <a:cubicBezTo>
                    <a:pt x="6372" y="41"/>
                    <a:pt x="6368" y="41"/>
                    <a:pt x="6368" y="41"/>
                  </a:cubicBezTo>
                  <a:cubicBezTo>
                    <a:pt x="6422" y="42"/>
                    <a:pt x="6420" y="39"/>
                    <a:pt x="6433" y="38"/>
                  </a:cubicBezTo>
                  <a:cubicBezTo>
                    <a:pt x="6487" y="36"/>
                    <a:pt x="6379" y="36"/>
                    <a:pt x="6386" y="33"/>
                  </a:cubicBezTo>
                  <a:lnTo>
                    <a:pt x="6543" y="32"/>
                  </a:lnTo>
                  <a:cubicBezTo>
                    <a:pt x="6529" y="33"/>
                    <a:pt x="6516" y="34"/>
                    <a:pt x="6521" y="35"/>
                  </a:cubicBezTo>
                  <a:cubicBezTo>
                    <a:pt x="6559" y="36"/>
                    <a:pt x="6522" y="36"/>
                    <a:pt x="6576" y="36"/>
                  </a:cubicBezTo>
                  <a:cubicBezTo>
                    <a:pt x="6572" y="33"/>
                    <a:pt x="6644" y="35"/>
                    <a:pt x="6682" y="33"/>
                  </a:cubicBezTo>
                  <a:cubicBezTo>
                    <a:pt x="6700" y="34"/>
                    <a:pt x="6704" y="34"/>
                    <a:pt x="6665" y="34"/>
                  </a:cubicBezTo>
                  <a:cubicBezTo>
                    <a:pt x="6669" y="36"/>
                    <a:pt x="6721" y="36"/>
                    <a:pt x="6740" y="36"/>
                  </a:cubicBezTo>
                  <a:lnTo>
                    <a:pt x="6781" y="35"/>
                  </a:lnTo>
                  <a:cubicBezTo>
                    <a:pt x="6765" y="34"/>
                    <a:pt x="6772" y="32"/>
                    <a:pt x="6806" y="32"/>
                  </a:cubicBezTo>
                  <a:lnTo>
                    <a:pt x="6808" y="31"/>
                  </a:lnTo>
                  <a:cubicBezTo>
                    <a:pt x="6752" y="31"/>
                    <a:pt x="6666" y="28"/>
                    <a:pt x="6631" y="30"/>
                  </a:cubicBezTo>
                  <a:lnTo>
                    <a:pt x="6641" y="29"/>
                  </a:lnTo>
                  <a:cubicBezTo>
                    <a:pt x="6577" y="28"/>
                    <a:pt x="6502" y="33"/>
                    <a:pt x="6472" y="29"/>
                  </a:cubicBezTo>
                  <a:cubicBezTo>
                    <a:pt x="6475" y="28"/>
                    <a:pt x="6459" y="29"/>
                    <a:pt x="6460" y="27"/>
                  </a:cubicBezTo>
                  <a:lnTo>
                    <a:pt x="6413" y="28"/>
                  </a:lnTo>
                  <a:lnTo>
                    <a:pt x="6423" y="27"/>
                  </a:lnTo>
                  <a:lnTo>
                    <a:pt x="6343" y="28"/>
                  </a:lnTo>
                  <a:lnTo>
                    <a:pt x="6345" y="27"/>
                  </a:lnTo>
                  <a:lnTo>
                    <a:pt x="6253" y="32"/>
                  </a:lnTo>
                  <a:cubicBezTo>
                    <a:pt x="6253" y="33"/>
                    <a:pt x="6255" y="33"/>
                    <a:pt x="6242" y="34"/>
                  </a:cubicBezTo>
                  <a:cubicBezTo>
                    <a:pt x="6230" y="34"/>
                    <a:pt x="6220" y="34"/>
                    <a:pt x="6211" y="34"/>
                  </a:cubicBezTo>
                  <a:cubicBezTo>
                    <a:pt x="6211" y="34"/>
                    <a:pt x="6211" y="34"/>
                    <a:pt x="6211" y="34"/>
                  </a:cubicBezTo>
                  <a:lnTo>
                    <a:pt x="6211" y="34"/>
                  </a:lnTo>
                  <a:cubicBezTo>
                    <a:pt x="6191" y="34"/>
                    <a:pt x="6178" y="32"/>
                    <a:pt x="6154" y="32"/>
                  </a:cubicBezTo>
                  <a:lnTo>
                    <a:pt x="6229" y="32"/>
                  </a:lnTo>
                  <a:cubicBezTo>
                    <a:pt x="6235" y="30"/>
                    <a:pt x="6228" y="29"/>
                    <a:pt x="6192" y="27"/>
                  </a:cubicBezTo>
                  <a:cubicBezTo>
                    <a:pt x="6207" y="27"/>
                    <a:pt x="6213" y="26"/>
                    <a:pt x="6195" y="26"/>
                  </a:cubicBezTo>
                  <a:cubicBezTo>
                    <a:pt x="6192" y="26"/>
                    <a:pt x="6146" y="27"/>
                    <a:pt x="6163" y="28"/>
                  </a:cubicBezTo>
                  <a:cubicBezTo>
                    <a:pt x="6092" y="29"/>
                    <a:pt x="5978" y="25"/>
                    <a:pt x="5870" y="28"/>
                  </a:cubicBezTo>
                  <a:cubicBezTo>
                    <a:pt x="5947" y="26"/>
                    <a:pt x="5808" y="25"/>
                    <a:pt x="5894" y="25"/>
                  </a:cubicBezTo>
                  <a:cubicBezTo>
                    <a:pt x="5834" y="22"/>
                    <a:pt x="5842" y="27"/>
                    <a:pt x="5781" y="27"/>
                  </a:cubicBezTo>
                  <a:cubicBezTo>
                    <a:pt x="5776" y="26"/>
                    <a:pt x="5814" y="27"/>
                    <a:pt x="5828" y="25"/>
                  </a:cubicBezTo>
                  <a:cubicBezTo>
                    <a:pt x="5727" y="24"/>
                    <a:pt x="5657" y="29"/>
                    <a:pt x="5558" y="29"/>
                  </a:cubicBezTo>
                  <a:lnTo>
                    <a:pt x="5554" y="27"/>
                  </a:lnTo>
                  <a:lnTo>
                    <a:pt x="5493" y="27"/>
                  </a:lnTo>
                  <a:close/>
                  <a:moveTo>
                    <a:pt x="7145" y="32"/>
                  </a:moveTo>
                  <a:lnTo>
                    <a:pt x="7145" y="32"/>
                  </a:lnTo>
                  <a:cubicBezTo>
                    <a:pt x="7151" y="32"/>
                    <a:pt x="7153" y="31"/>
                    <a:pt x="7153" y="31"/>
                  </a:cubicBezTo>
                  <a:cubicBezTo>
                    <a:pt x="7028" y="36"/>
                    <a:pt x="6926" y="37"/>
                    <a:pt x="6859" y="36"/>
                  </a:cubicBezTo>
                  <a:cubicBezTo>
                    <a:pt x="6872" y="38"/>
                    <a:pt x="6932" y="40"/>
                    <a:pt x="6961" y="41"/>
                  </a:cubicBezTo>
                  <a:lnTo>
                    <a:pt x="6936" y="43"/>
                  </a:lnTo>
                  <a:lnTo>
                    <a:pt x="6920" y="41"/>
                  </a:lnTo>
                  <a:lnTo>
                    <a:pt x="6876" y="43"/>
                  </a:lnTo>
                  <a:cubicBezTo>
                    <a:pt x="6888" y="44"/>
                    <a:pt x="6924" y="44"/>
                    <a:pt x="6947" y="45"/>
                  </a:cubicBezTo>
                  <a:lnTo>
                    <a:pt x="7046" y="41"/>
                  </a:lnTo>
                  <a:lnTo>
                    <a:pt x="6986" y="40"/>
                  </a:lnTo>
                  <a:cubicBezTo>
                    <a:pt x="7002" y="40"/>
                    <a:pt x="7082" y="40"/>
                    <a:pt x="7114" y="40"/>
                  </a:cubicBezTo>
                  <a:cubicBezTo>
                    <a:pt x="7115" y="38"/>
                    <a:pt x="7060" y="37"/>
                    <a:pt x="7053" y="39"/>
                  </a:cubicBezTo>
                  <a:cubicBezTo>
                    <a:pt x="7047" y="37"/>
                    <a:pt x="7110" y="38"/>
                    <a:pt x="7070" y="36"/>
                  </a:cubicBezTo>
                  <a:cubicBezTo>
                    <a:pt x="7117" y="34"/>
                    <a:pt x="7193" y="36"/>
                    <a:pt x="7228" y="37"/>
                  </a:cubicBezTo>
                  <a:lnTo>
                    <a:pt x="7234" y="39"/>
                  </a:lnTo>
                  <a:cubicBezTo>
                    <a:pt x="7272" y="41"/>
                    <a:pt x="7260" y="36"/>
                    <a:pt x="7305" y="38"/>
                  </a:cubicBezTo>
                  <a:cubicBezTo>
                    <a:pt x="7249" y="38"/>
                    <a:pt x="7315" y="41"/>
                    <a:pt x="7270" y="41"/>
                  </a:cubicBezTo>
                  <a:cubicBezTo>
                    <a:pt x="7284" y="42"/>
                    <a:pt x="7270" y="44"/>
                    <a:pt x="7315" y="44"/>
                  </a:cubicBezTo>
                  <a:cubicBezTo>
                    <a:pt x="7352" y="40"/>
                    <a:pt x="7362" y="46"/>
                    <a:pt x="7398" y="43"/>
                  </a:cubicBezTo>
                  <a:cubicBezTo>
                    <a:pt x="7421" y="44"/>
                    <a:pt x="7372" y="45"/>
                    <a:pt x="7418" y="46"/>
                  </a:cubicBezTo>
                  <a:cubicBezTo>
                    <a:pt x="7472" y="44"/>
                    <a:pt x="7469" y="43"/>
                    <a:pt x="7472" y="40"/>
                  </a:cubicBezTo>
                  <a:cubicBezTo>
                    <a:pt x="7422" y="39"/>
                    <a:pt x="7416" y="43"/>
                    <a:pt x="7375" y="42"/>
                  </a:cubicBezTo>
                  <a:lnTo>
                    <a:pt x="7456" y="38"/>
                  </a:lnTo>
                  <a:cubicBezTo>
                    <a:pt x="7441" y="38"/>
                    <a:pt x="7430" y="38"/>
                    <a:pt x="7421" y="38"/>
                  </a:cubicBezTo>
                  <a:cubicBezTo>
                    <a:pt x="7437" y="38"/>
                    <a:pt x="7451" y="37"/>
                    <a:pt x="7463" y="36"/>
                  </a:cubicBezTo>
                  <a:lnTo>
                    <a:pt x="7482" y="35"/>
                  </a:lnTo>
                  <a:cubicBezTo>
                    <a:pt x="7436" y="35"/>
                    <a:pt x="7395" y="35"/>
                    <a:pt x="7388" y="34"/>
                  </a:cubicBezTo>
                  <a:lnTo>
                    <a:pt x="7394" y="32"/>
                  </a:lnTo>
                  <a:cubicBezTo>
                    <a:pt x="7378" y="31"/>
                    <a:pt x="7352" y="32"/>
                    <a:pt x="7339" y="33"/>
                  </a:cubicBezTo>
                  <a:cubicBezTo>
                    <a:pt x="7299" y="33"/>
                    <a:pt x="7258" y="34"/>
                    <a:pt x="7249" y="33"/>
                  </a:cubicBezTo>
                  <a:lnTo>
                    <a:pt x="7264" y="32"/>
                  </a:lnTo>
                  <a:lnTo>
                    <a:pt x="7145" y="32"/>
                  </a:lnTo>
                  <a:close/>
                  <a:moveTo>
                    <a:pt x="7784" y="39"/>
                  </a:moveTo>
                  <a:lnTo>
                    <a:pt x="7784" y="39"/>
                  </a:lnTo>
                  <a:lnTo>
                    <a:pt x="7795" y="40"/>
                  </a:lnTo>
                  <a:lnTo>
                    <a:pt x="7764" y="41"/>
                  </a:lnTo>
                  <a:cubicBezTo>
                    <a:pt x="7709" y="41"/>
                    <a:pt x="7664" y="37"/>
                    <a:pt x="7614" y="40"/>
                  </a:cubicBezTo>
                  <a:cubicBezTo>
                    <a:pt x="7591" y="39"/>
                    <a:pt x="7578" y="37"/>
                    <a:pt x="7566" y="36"/>
                  </a:cubicBezTo>
                  <a:lnTo>
                    <a:pt x="7597" y="36"/>
                  </a:lnTo>
                  <a:cubicBezTo>
                    <a:pt x="7737" y="32"/>
                    <a:pt x="7670" y="41"/>
                    <a:pt x="7784" y="39"/>
                  </a:cubicBezTo>
                  <a:close/>
                  <a:moveTo>
                    <a:pt x="4385" y="43"/>
                  </a:moveTo>
                  <a:lnTo>
                    <a:pt x="4385" y="43"/>
                  </a:lnTo>
                  <a:cubicBezTo>
                    <a:pt x="4401" y="40"/>
                    <a:pt x="4455" y="40"/>
                    <a:pt x="4458" y="38"/>
                  </a:cubicBezTo>
                  <a:cubicBezTo>
                    <a:pt x="4462" y="37"/>
                    <a:pt x="4450" y="37"/>
                    <a:pt x="4437" y="37"/>
                  </a:cubicBezTo>
                  <a:lnTo>
                    <a:pt x="4392" y="36"/>
                  </a:lnTo>
                  <a:cubicBezTo>
                    <a:pt x="4391" y="37"/>
                    <a:pt x="4388" y="37"/>
                    <a:pt x="4383" y="37"/>
                  </a:cubicBezTo>
                  <a:cubicBezTo>
                    <a:pt x="4399" y="38"/>
                    <a:pt x="4409" y="38"/>
                    <a:pt x="4403" y="40"/>
                  </a:cubicBezTo>
                  <a:cubicBezTo>
                    <a:pt x="4362" y="37"/>
                    <a:pt x="4366" y="42"/>
                    <a:pt x="4322" y="42"/>
                  </a:cubicBezTo>
                  <a:cubicBezTo>
                    <a:pt x="4308" y="43"/>
                    <a:pt x="4371" y="43"/>
                    <a:pt x="4385" y="43"/>
                  </a:cubicBezTo>
                  <a:close/>
                  <a:moveTo>
                    <a:pt x="4129" y="37"/>
                  </a:moveTo>
                  <a:lnTo>
                    <a:pt x="4129" y="37"/>
                  </a:lnTo>
                  <a:lnTo>
                    <a:pt x="4138" y="35"/>
                  </a:lnTo>
                  <a:lnTo>
                    <a:pt x="4112" y="35"/>
                  </a:lnTo>
                  <a:cubicBezTo>
                    <a:pt x="4115" y="36"/>
                    <a:pt x="4118" y="37"/>
                    <a:pt x="4129" y="37"/>
                  </a:cubicBezTo>
                  <a:close/>
                  <a:moveTo>
                    <a:pt x="4049" y="35"/>
                  </a:moveTo>
                  <a:lnTo>
                    <a:pt x="4049" y="35"/>
                  </a:lnTo>
                  <a:lnTo>
                    <a:pt x="4053" y="35"/>
                  </a:lnTo>
                  <a:lnTo>
                    <a:pt x="4025" y="34"/>
                  </a:lnTo>
                  <a:cubicBezTo>
                    <a:pt x="4029" y="35"/>
                    <a:pt x="4036" y="35"/>
                    <a:pt x="4049" y="35"/>
                  </a:cubicBezTo>
                  <a:close/>
                  <a:moveTo>
                    <a:pt x="4812" y="35"/>
                  </a:moveTo>
                  <a:lnTo>
                    <a:pt x="4812" y="35"/>
                  </a:lnTo>
                  <a:cubicBezTo>
                    <a:pt x="4808" y="35"/>
                    <a:pt x="4804" y="35"/>
                    <a:pt x="4802" y="35"/>
                  </a:cubicBezTo>
                  <a:lnTo>
                    <a:pt x="4812" y="35"/>
                  </a:lnTo>
                  <a:close/>
                  <a:moveTo>
                    <a:pt x="4778" y="37"/>
                  </a:moveTo>
                  <a:lnTo>
                    <a:pt x="4778" y="37"/>
                  </a:lnTo>
                  <a:cubicBezTo>
                    <a:pt x="4817" y="38"/>
                    <a:pt x="4808" y="37"/>
                    <a:pt x="4814" y="36"/>
                  </a:cubicBezTo>
                  <a:lnTo>
                    <a:pt x="4773" y="36"/>
                  </a:lnTo>
                  <a:cubicBezTo>
                    <a:pt x="4778" y="36"/>
                    <a:pt x="4781" y="37"/>
                    <a:pt x="4778" y="37"/>
                  </a:cubicBezTo>
                  <a:close/>
                  <a:moveTo>
                    <a:pt x="4729" y="29"/>
                  </a:moveTo>
                  <a:lnTo>
                    <a:pt x="4729" y="29"/>
                  </a:lnTo>
                  <a:lnTo>
                    <a:pt x="4523" y="28"/>
                  </a:lnTo>
                  <a:cubicBezTo>
                    <a:pt x="4643" y="33"/>
                    <a:pt x="4728" y="36"/>
                    <a:pt x="4527" y="37"/>
                  </a:cubicBezTo>
                  <a:lnTo>
                    <a:pt x="4514" y="37"/>
                  </a:lnTo>
                  <a:cubicBezTo>
                    <a:pt x="4540" y="38"/>
                    <a:pt x="4586" y="38"/>
                    <a:pt x="4628" y="37"/>
                  </a:cubicBezTo>
                  <a:cubicBezTo>
                    <a:pt x="4662" y="35"/>
                    <a:pt x="4773" y="29"/>
                    <a:pt x="4772" y="28"/>
                  </a:cubicBezTo>
                  <a:cubicBezTo>
                    <a:pt x="4760" y="27"/>
                    <a:pt x="4742" y="28"/>
                    <a:pt x="4720" y="28"/>
                  </a:cubicBezTo>
                  <a:lnTo>
                    <a:pt x="4729" y="29"/>
                  </a:lnTo>
                  <a:close/>
                  <a:moveTo>
                    <a:pt x="348" y="40"/>
                  </a:moveTo>
                  <a:lnTo>
                    <a:pt x="348" y="40"/>
                  </a:lnTo>
                  <a:cubicBezTo>
                    <a:pt x="352" y="40"/>
                    <a:pt x="354" y="40"/>
                    <a:pt x="356" y="40"/>
                  </a:cubicBezTo>
                  <a:cubicBezTo>
                    <a:pt x="354" y="40"/>
                    <a:pt x="356" y="40"/>
                    <a:pt x="348" y="40"/>
                  </a:cubicBezTo>
                  <a:close/>
                  <a:moveTo>
                    <a:pt x="3713" y="39"/>
                  </a:moveTo>
                  <a:lnTo>
                    <a:pt x="3713" y="39"/>
                  </a:lnTo>
                  <a:lnTo>
                    <a:pt x="3699" y="40"/>
                  </a:lnTo>
                  <a:lnTo>
                    <a:pt x="3706" y="39"/>
                  </a:lnTo>
                  <a:lnTo>
                    <a:pt x="3671" y="39"/>
                  </a:lnTo>
                  <a:lnTo>
                    <a:pt x="3656" y="39"/>
                  </a:lnTo>
                  <a:cubicBezTo>
                    <a:pt x="3658" y="39"/>
                    <a:pt x="3660" y="39"/>
                    <a:pt x="3661" y="39"/>
                  </a:cubicBezTo>
                  <a:lnTo>
                    <a:pt x="3650" y="38"/>
                  </a:lnTo>
                  <a:cubicBezTo>
                    <a:pt x="3622" y="40"/>
                    <a:pt x="3552" y="42"/>
                    <a:pt x="3532" y="43"/>
                  </a:cubicBezTo>
                  <a:cubicBezTo>
                    <a:pt x="3505" y="44"/>
                    <a:pt x="3473" y="44"/>
                    <a:pt x="3452" y="44"/>
                  </a:cubicBezTo>
                  <a:cubicBezTo>
                    <a:pt x="3471" y="44"/>
                    <a:pt x="3496" y="44"/>
                    <a:pt x="3489" y="43"/>
                  </a:cubicBezTo>
                  <a:cubicBezTo>
                    <a:pt x="3450" y="42"/>
                    <a:pt x="3431" y="39"/>
                    <a:pt x="3365" y="41"/>
                  </a:cubicBezTo>
                  <a:lnTo>
                    <a:pt x="3404" y="41"/>
                  </a:lnTo>
                  <a:lnTo>
                    <a:pt x="3316" y="45"/>
                  </a:lnTo>
                  <a:cubicBezTo>
                    <a:pt x="3286" y="44"/>
                    <a:pt x="3360" y="43"/>
                    <a:pt x="3372" y="42"/>
                  </a:cubicBezTo>
                  <a:cubicBezTo>
                    <a:pt x="3304" y="44"/>
                    <a:pt x="3247" y="39"/>
                    <a:pt x="3216" y="42"/>
                  </a:cubicBezTo>
                  <a:cubicBezTo>
                    <a:pt x="3211" y="40"/>
                    <a:pt x="3204" y="37"/>
                    <a:pt x="3159" y="37"/>
                  </a:cubicBezTo>
                  <a:cubicBezTo>
                    <a:pt x="3191" y="40"/>
                    <a:pt x="3132" y="39"/>
                    <a:pt x="3159" y="41"/>
                  </a:cubicBezTo>
                  <a:cubicBezTo>
                    <a:pt x="3143" y="42"/>
                    <a:pt x="3109" y="41"/>
                    <a:pt x="3106" y="42"/>
                  </a:cubicBezTo>
                  <a:lnTo>
                    <a:pt x="3110" y="41"/>
                  </a:lnTo>
                  <a:cubicBezTo>
                    <a:pt x="3034" y="38"/>
                    <a:pt x="3009" y="43"/>
                    <a:pt x="2976" y="45"/>
                  </a:cubicBezTo>
                  <a:cubicBezTo>
                    <a:pt x="2885" y="46"/>
                    <a:pt x="2843" y="45"/>
                    <a:pt x="2768" y="45"/>
                  </a:cubicBezTo>
                  <a:cubicBezTo>
                    <a:pt x="2765" y="44"/>
                    <a:pt x="2745" y="40"/>
                    <a:pt x="2715" y="40"/>
                  </a:cubicBezTo>
                  <a:cubicBezTo>
                    <a:pt x="2701" y="42"/>
                    <a:pt x="2633" y="43"/>
                    <a:pt x="2626" y="45"/>
                  </a:cubicBezTo>
                  <a:cubicBezTo>
                    <a:pt x="2680" y="46"/>
                    <a:pt x="2670" y="43"/>
                    <a:pt x="2702" y="43"/>
                  </a:cubicBezTo>
                  <a:cubicBezTo>
                    <a:pt x="2729" y="45"/>
                    <a:pt x="2705" y="45"/>
                    <a:pt x="2741" y="46"/>
                  </a:cubicBezTo>
                  <a:cubicBezTo>
                    <a:pt x="2712" y="46"/>
                    <a:pt x="2608" y="48"/>
                    <a:pt x="2576" y="46"/>
                  </a:cubicBezTo>
                  <a:lnTo>
                    <a:pt x="2587" y="45"/>
                  </a:lnTo>
                  <a:cubicBezTo>
                    <a:pt x="2536" y="44"/>
                    <a:pt x="2526" y="39"/>
                    <a:pt x="2441" y="42"/>
                  </a:cubicBezTo>
                  <a:lnTo>
                    <a:pt x="2400" y="43"/>
                  </a:lnTo>
                  <a:cubicBezTo>
                    <a:pt x="2402" y="43"/>
                    <a:pt x="2402" y="43"/>
                    <a:pt x="2403" y="43"/>
                  </a:cubicBezTo>
                  <a:cubicBezTo>
                    <a:pt x="2336" y="43"/>
                    <a:pt x="2354" y="40"/>
                    <a:pt x="2280" y="42"/>
                  </a:cubicBezTo>
                  <a:cubicBezTo>
                    <a:pt x="2286" y="42"/>
                    <a:pt x="2283" y="42"/>
                    <a:pt x="2288" y="42"/>
                  </a:cubicBezTo>
                  <a:cubicBezTo>
                    <a:pt x="2246" y="40"/>
                    <a:pt x="2204" y="43"/>
                    <a:pt x="2172" y="44"/>
                  </a:cubicBezTo>
                  <a:cubicBezTo>
                    <a:pt x="2153" y="42"/>
                    <a:pt x="2177" y="42"/>
                    <a:pt x="2189" y="40"/>
                  </a:cubicBezTo>
                  <a:cubicBezTo>
                    <a:pt x="2115" y="40"/>
                    <a:pt x="2035" y="43"/>
                    <a:pt x="1989" y="45"/>
                  </a:cubicBezTo>
                  <a:lnTo>
                    <a:pt x="1941" y="44"/>
                  </a:lnTo>
                  <a:cubicBezTo>
                    <a:pt x="1969" y="43"/>
                    <a:pt x="2004" y="41"/>
                    <a:pt x="1995" y="40"/>
                  </a:cubicBezTo>
                  <a:cubicBezTo>
                    <a:pt x="1969" y="41"/>
                    <a:pt x="1974" y="42"/>
                    <a:pt x="1937" y="41"/>
                  </a:cubicBezTo>
                  <a:cubicBezTo>
                    <a:pt x="1943" y="40"/>
                    <a:pt x="1959" y="39"/>
                    <a:pt x="1976" y="37"/>
                  </a:cubicBezTo>
                  <a:cubicBezTo>
                    <a:pt x="1900" y="35"/>
                    <a:pt x="1959" y="42"/>
                    <a:pt x="1905" y="38"/>
                  </a:cubicBezTo>
                  <a:cubicBezTo>
                    <a:pt x="1881" y="38"/>
                    <a:pt x="1867" y="40"/>
                    <a:pt x="1865" y="41"/>
                  </a:cubicBezTo>
                  <a:lnTo>
                    <a:pt x="1821" y="39"/>
                  </a:lnTo>
                  <a:cubicBezTo>
                    <a:pt x="1816" y="41"/>
                    <a:pt x="1762" y="41"/>
                    <a:pt x="1727" y="42"/>
                  </a:cubicBezTo>
                  <a:cubicBezTo>
                    <a:pt x="1722" y="42"/>
                    <a:pt x="1755" y="44"/>
                    <a:pt x="1769" y="43"/>
                  </a:cubicBezTo>
                  <a:cubicBezTo>
                    <a:pt x="1766" y="44"/>
                    <a:pt x="1728" y="45"/>
                    <a:pt x="1704" y="45"/>
                  </a:cubicBezTo>
                  <a:cubicBezTo>
                    <a:pt x="1695" y="41"/>
                    <a:pt x="1546" y="46"/>
                    <a:pt x="1574" y="41"/>
                  </a:cubicBezTo>
                  <a:cubicBezTo>
                    <a:pt x="1466" y="42"/>
                    <a:pt x="1313" y="43"/>
                    <a:pt x="1241" y="44"/>
                  </a:cubicBezTo>
                  <a:cubicBezTo>
                    <a:pt x="1218" y="43"/>
                    <a:pt x="1170" y="43"/>
                    <a:pt x="1198" y="41"/>
                  </a:cubicBezTo>
                  <a:cubicBezTo>
                    <a:pt x="1111" y="41"/>
                    <a:pt x="1066" y="45"/>
                    <a:pt x="979" y="44"/>
                  </a:cubicBezTo>
                  <a:cubicBezTo>
                    <a:pt x="972" y="44"/>
                    <a:pt x="1018" y="44"/>
                    <a:pt x="1015" y="43"/>
                  </a:cubicBezTo>
                  <a:cubicBezTo>
                    <a:pt x="958" y="44"/>
                    <a:pt x="912" y="41"/>
                    <a:pt x="824" y="42"/>
                  </a:cubicBezTo>
                  <a:cubicBezTo>
                    <a:pt x="839" y="42"/>
                    <a:pt x="843" y="41"/>
                    <a:pt x="845" y="41"/>
                  </a:cubicBezTo>
                  <a:cubicBezTo>
                    <a:pt x="847" y="41"/>
                    <a:pt x="809" y="42"/>
                    <a:pt x="786" y="43"/>
                  </a:cubicBezTo>
                  <a:cubicBezTo>
                    <a:pt x="773" y="42"/>
                    <a:pt x="803" y="42"/>
                    <a:pt x="796" y="42"/>
                  </a:cubicBezTo>
                  <a:cubicBezTo>
                    <a:pt x="626" y="40"/>
                    <a:pt x="496" y="45"/>
                    <a:pt x="327" y="44"/>
                  </a:cubicBezTo>
                  <a:cubicBezTo>
                    <a:pt x="376" y="44"/>
                    <a:pt x="394" y="42"/>
                    <a:pt x="394" y="41"/>
                  </a:cubicBezTo>
                  <a:lnTo>
                    <a:pt x="347" y="41"/>
                  </a:lnTo>
                  <a:cubicBezTo>
                    <a:pt x="329" y="42"/>
                    <a:pt x="293" y="42"/>
                    <a:pt x="263" y="43"/>
                  </a:cubicBezTo>
                  <a:cubicBezTo>
                    <a:pt x="260" y="42"/>
                    <a:pt x="245" y="42"/>
                    <a:pt x="260" y="41"/>
                  </a:cubicBezTo>
                  <a:cubicBezTo>
                    <a:pt x="167" y="38"/>
                    <a:pt x="114" y="45"/>
                    <a:pt x="0" y="44"/>
                  </a:cubicBezTo>
                  <a:lnTo>
                    <a:pt x="138" y="39"/>
                  </a:lnTo>
                  <a:lnTo>
                    <a:pt x="104" y="37"/>
                  </a:lnTo>
                  <a:lnTo>
                    <a:pt x="165" y="35"/>
                  </a:lnTo>
                  <a:cubicBezTo>
                    <a:pt x="129" y="33"/>
                    <a:pt x="97" y="36"/>
                    <a:pt x="92" y="34"/>
                  </a:cubicBezTo>
                  <a:cubicBezTo>
                    <a:pt x="100" y="34"/>
                    <a:pt x="119" y="34"/>
                    <a:pt x="119" y="33"/>
                  </a:cubicBezTo>
                  <a:cubicBezTo>
                    <a:pt x="84" y="32"/>
                    <a:pt x="82" y="34"/>
                    <a:pt x="55" y="34"/>
                  </a:cubicBezTo>
                  <a:cubicBezTo>
                    <a:pt x="125" y="30"/>
                    <a:pt x="260" y="31"/>
                    <a:pt x="333" y="30"/>
                  </a:cubicBezTo>
                  <a:cubicBezTo>
                    <a:pt x="345" y="30"/>
                    <a:pt x="324" y="31"/>
                    <a:pt x="322" y="31"/>
                  </a:cubicBezTo>
                  <a:cubicBezTo>
                    <a:pt x="351" y="31"/>
                    <a:pt x="369" y="32"/>
                    <a:pt x="407" y="32"/>
                  </a:cubicBezTo>
                  <a:cubicBezTo>
                    <a:pt x="430" y="30"/>
                    <a:pt x="389" y="30"/>
                    <a:pt x="371" y="30"/>
                  </a:cubicBezTo>
                  <a:cubicBezTo>
                    <a:pt x="373" y="29"/>
                    <a:pt x="382" y="29"/>
                    <a:pt x="403" y="29"/>
                  </a:cubicBezTo>
                  <a:cubicBezTo>
                    <a:pt x="408" y="31"/>
                    <a:pt x="516" y="30"/>
                    <a:pt x="543" y="32"/>
                  </a:cubicBezTo>
                  <a:cubicBezTo>
                    <a:pt x="653" y="32"/>
                    <a:pt x="525" y="27"/>
                    <a:pt x="633" y="28"/>
                  </a:cubicBezTo>
                  <a:lnTo>
                    <a:pt x="665" y="30"/>
                  </a:lnTo>
                  <a:cubicBezTo>
                    <a:pt x="727" y="29"/>
                    <a:pt x="808" y="27"/>
                    <a:pt x="878" y="28"/>
                  </a:cubicBezTo>
                  <a:lnTo>
                    <a:pt x="864" y="28"/>
                  </a:lnTo>
                  <a:cubicBezTo>
                    <a:pt x="854" y="29"/>
                    <a:pt x="870" y="29"/>
                    <a:pt x="877" y="30"/>
                  </a:cubicBezTo>
                  <a:cubicBezTo>
                    <a:pt x="931" y="31"/>
                    <a:pt x="979" y="28"/>
                    <a:pt x="1011" y="30"/>
                  </a:cubicBezTo>
                  <a:cubicBezTo>
                    <a:pt x="1072" y="28"/>
                    <a:pt x="1173" y="26"/>
                    <a:pt x="1243" y="25"/>
                  </a:cubicBezTo>
                  <a:cubicBezTo>
                    <a:pt x="1262" y="28"/>
                    <a:pt x="1152" y="28"/>
                    <a:pt x="1123" y="30"/>
                  </a:cubicBezTo>
                  <a:lnTo>
                    <a:pt x="1187" y="30"/>
                  </a:lnTo>
                  <a:cubicBezTo>
                    <a:pt x="1147" y="30"/>
                    <a:pt x="1132" y="31"/>
                    <a:pt x="1108" y="32"/>
                  </a:cubicBezTo>
                  <a:cubicBezTo>
                    <a:pt x="1164" y="33"/>
                    <a:pt x="1182" y="30"/>
                    <a:pt x="1235" y="30"/>
                  </a:cubicBezTo>
                  <a:cubicBezTo>
                    <a:pt x="1231" y="30"/>
                    <a:pt x="1238" y="31"/>
                    <a:pt x="1262" y="31"/>
                  </a:cubicBezTo>
                  <a:lnTo>
                    <a:pt x="1269" y="29"/>
                  </a:lnTo>
                  <a:cubicBezTo>
                    <a:pt x="1269" y="29"/>
                    <a:pt x="1272" y="29"/>
                    <a:pt x="1280" y="29"/>
                  </a:cubicBezTo>
                  <a:lnTo>
                    <a:pt x="1373" y="28"/>
                  </a:lnTo>
                  <a:cubicBezTo>
                    <a:pt x="1353" y="27"/>
                    <a:pt x="1352" y="26"/>
                    <a:pt x="1328" y="26"/>
                  </a:cubicBezTo>
                  <a:cubicBezTo>
                    <a:pt x="1337" y="27"/>
                    <a:pt x="1316" y="27"/>
                    <a:pt x="1292" y="27"/>
                  </a:cubicBezTo>
                  <a:cubicBezTo>
                    <a:pt x="1313" y="26"/>
                    <a:pt x="1269" y="26"/>
                    <a:pt x="1269" y="25"/>
                  </a:cubicBezTo>
                  <a:cubicBezTo>
                    <a:pt x="1318" y="25"/>
                    <a:pt x="1377" y="25"/>
                    <a:pt x="1409" y="24"/>
                  </a:cubicBezTo>
                  <a:lnTo>
                    <a:pt x="1419" y="26"/>
                  </a:lnTo>
                  <a:lnTo>
                    <a:pt x="1546" y="26"/>
                  </a:lnTo>
                  <a:lnTo>
                    <a:pt x="1536" y="27"/>
                  </a:lnTo>
                  <a:cubicBezTo>
                    <a:pt x="1591" y="27"/>
                    <a:pt x="1646" y="26"/>
                    <a:pt x="1695" y="28"/>
                  </a:cubicBezTo>
                  <a:cubicBezTo>
                    <a:pt x="1745" y="26"/>
                    <a:pt x="1807" y="24"/>
                    <a:pt x="1848" y="22"/>
                  </a:cubicBezTo>
                  <a:cubicBezTo>
                    <a:pt x="1869" y="20"/>
                    <a:pt x="1993" y="25"/>
                    <a:pt x="2049" y="21"/>
                  </a:cubicBezTo>
                  <a:cubicBezTo>
                    <a:pt x="2052" y="22"/>
                    <a:pt x="2010" y="23"/>
                    <a:pt x="1991" y="24"/>
                  </a:cubicBezTo>
                  <a:cubicBezTo>
                    <a:pt x="2028" y="24"/>
                    <a:pt x="2058" y="22"/>
                    <a:pt x="2070" y="24"/>
                  </a:cubicBezTo>
                  <a:cubicBezTo>
                    <a:pt x="1986" y="23"/>
                    <a:pt x="2074" y="26"/>
                    <a:pt x="2037" y="27"/>
                  </a:cubicBezTo>
                  <a:cubicBezTo>
                    <a:pt x="2076" y="27"/>
                    <a:pt x="2117" y="26"/>
                    <a:pt x="2136" y="25"/>
                  </a:cubicBezTo>
                  <a:cubicBezTo>
                    <a:pt x="2073" y="25"/>
                    <a:pt x="2158" y="22"/>
                    <a:pt x="2094" y="23"/>
                  </a:cubicBezTo>
                  <a:cubicBezTo>
                    <a:pt x="2144" y="21"/>
                    <a:pt x="2211" y="20"/>
                    <a:pt x="2270" y="21"/>
                  </a:cubicBezTo>
                  <a:cubicBezTo>
                    <a:pt x="2270" y="22"/>
                    <a:pt x="2277" y="22"/>
                    <a:pt x="2299" y="23"/>
                  </a:cubicBezTo>
                  <a:lnTo>
                    <a:pt x="2317" y="21"/>
                  </a:lnTo>
                  <a:cubicBezTo>
                    <a:pt x="2344" y="21"/>
                    <a:pt x="2263" y="23"/>
                    <a:pt x="2319" y="23"/>
                  </a:cubicBezTo>
                  <a:cubicBezTo>
                    <a:pt x="2376" y="21"/>
                    <a:pt x="2491" y="25"/>
                    <a:pt x="2516" y="20"/>
                  </a:cubicBezTo>
                  <a:cubicBezTo>
                    <a:pt x="2560" y="22"/>
                    <a:pt x="2433" y="22"/>
                    <a:pt x="2499" y="24"/>
                  </a:cubicBezTo>
                  <a:cubicBezTo>
                    <a:pt x="2461" y="26"/>
                    <a:pt x="2408" y="24"/>
                    <a:pt x="2396" y="26"/>
                  </a:cubicBezTo>
                  <a:cubicBezTo>
                    <a:pt x="2433" y="26"/>
                    <a:pt x="2409" y="28"/>
                    <a:pt x="2433" y="28"/>
                  </a:cubicBezTo>
                  <a:lnTo>
                    <a:pt x="2475" y="27"/>
                  </a:lnTo>
                  <a:lnTo>
                    <a:pt x="2466" y="27"/>
                  </a:lnTo>
                  <a:cubicBezTo>
                    <a:pt x="2536" y="24"/>
                    <a:pt x="2647" y="25"/>
                    <a:pt x="2737" y="25"/>
                  </a:cubicBezTo>
                  <a:cubicBezTo>
                    <a:pt x="2812" y="22"/>
                    <a:pt x="2865" y="19"/>
                    <a:pt x="2956" y="19"/>
                  </a:cubicBezTo>
                  <a:cubicBezTo>
                    <a:pt x="2929" y="20"/>
                    <a:pt x="3031" y="20"/>
                    <a:pt x="2974" y="23"/>
                  </a:cubicBezTo>
                  <a:cubicBezTo>
                    <a:pt x="3016" y="24"/>
                    <a:pt x="3058" y="22"/>
                    <a:pt x="3058" y="21"/>
                  </a:cubicBezTo>
                  <a:cubicBezTo>
                    <a:pt x="3021" y="21"/>
                    <a:pt x="3045" y="21"/>
                    <a:pt x="3014" y="21"/>
                  </a:cubicBezTo>
                  <a:cubicBezTo>
                    <a:pt x="3035" y="19"/>
                    <a:pt x="3084" y="19"/>
                    <a:pt x="3104" y="20"/>
                  </a:cubicBezTo>
                  <a:cubicBezTo>
                    <a:pt x="3094" y="20"/>
                    <a:pt x="3098" y="20"/>
                    <a:pt x="3096" y="21"/>
                  </a:cubicBezTo>
                  <a:cubicBezTo>
                    <a:pt x="3140" y="21"/>
                    <a:pt x="3117" y="19"/>
                    <a:pt x="3149" y="19"/>
                  </a:cubicBezTo>
                  <a:cubicBezTo>
                    <a:pt x="3159" y="20"/>
                    <a:pt x="3220" y="19"/>
                    <a:pt x="3249" y="20"/>
                  </a:cubicBezTo>
                  <a:lnTo>
                    <a:pt x="3291" y="17"/>
                  </a:lnTo>
                  <a:cubicBezTo>
                    <a:pt x="3268" y="19"/>
                    <a:pt x="3332" y="18"/>
                    <a:pt x="3338" y="19"/>
                  </a:cubicBezTo>
                  <a:cubicBezTo>
                    <a:pt x="3369" y="18"/>
                    <a:pt x="3394" y="16"/>
                    <a:pt x="3440" y="16"/>
                  </a:cubicBezTo>
                  <a:cubicBezTo>
                    <a:pt x="3421" y="17"/>
                    <a:pt x="3483" y="17"/>
                    <a:pt x="3483" y="19"/>
                  </a:cubicBezTo>
                  <a:cubicBezTo>
                    <a:pt x="3562" y="21"/>
                    <a:pt x="3614" y="14"/>
                    <a:pt x="3689" y="17"/>
                  </a:cubicBezTo>
                  <a:cubicBezTo>
                    <a:pt x="3687" y="17"/>
                    <a:pt x="3672" y="18"/>
                    <a:pt x="3694" y="19"/>
                  </a:cubicBezTo>
                  <a:cubicBezTo>
                    <a:pt x="3711" y="18"/>
                    <a:pt x="3741" y="18"/>
                    <a:pt x="3760" y="18"/>
                  </a:cubicBezTo>
                  <a:lnTo>
                    <a:pt x="3759" y="18"/>
                  </a:lnTo>
                  <a:lnTo>
                    <a:pt x="3760" y="18"/>
                  </a:lnTo>
                  <a:cubicBezTo>
                    <a:pt x="3769" y="18"/>
                    <a:pt x="3775" y="18"/>
                    <a:pt x="3775" y="17"/>
                  </a:cubicBezTo>
                  <a:cubicBezTo>
                    <a:pt x="3807" y="15"/>
                    <a:pt x="3823" y="14"/>
                    <a:pt x="3885" y="12"/>
                  </a:cubicBezTo>
                  <a:cubicBezTo>
                    <a:pt x="3881" y="10"/>
                    <a:pt x="3828" y="11"/>
                    <a:pt x="3805" y="12"/>
                  </a:cubicBezTo>
                  <a:lnTo>
                    <a:pt x="3786" y="14"/>
                  </a:lnTo>
                  <a:cubicBezTo>
                    <a:pt x="3767" y="11"/>
                    <a:pt x="3730" y="14"/>
                    <a:pt x="3715" y="13"/>
                  </a:cubicBezTo>
                  <a:cubicBezTo>
                    <a:pt x="3753" y="10"/>
                    <a:pt x="3860" y="11"/>
                    <a:pt x="3924" y="8"/>
                  </a:cubicBezTo>
                  <a:cubicBezTo>
                    <a:pt x="3885" y="6"/>
                    <a:pt x="3800" y="5"/>
                    <a:pt x="3725" y="6"/>
                  </a:cubicBezTo>
                  <a:lnTo>
                    <a:pt x="3758" y="7"/>
                  </a:lnTo>
                  <a:lnTo>
                    <a:pt x="3719" y="7"/>
                  </a:lnTo>
                  <a:lnTo>
                    <a:pt x="3757" y="9"/>
                  </a:lnTo>
                  <a:lnTo>
                    <a:pt x="3654" y="9"/>
                  </a:lnTo>
                  <a:cubicBezTo>
                    <a:pt x="3693" y="9"/>
                    <a:pt x="3709" y="12"/>
                    <a:pt x="3687" y="11"/>
                  </a:cubicBezTo>
                  <a:cubicBezTo>
                    <a:pt x="3643" y="10"/>
                    <a:pt x="3641" y="13"/>
                    <a:pt x="3608" y="13"/>
                  </a:cubicBezTo>
                  <a:cubicBezTo>
                    <a:pt x="3626" y="13"/>
                    <a:pt x="3650" y="13"/>
                    <a:pt x="3635" y="14"/>
                  </a:cubicBezTo>
                  <a:cubicBezTo>
                    <a:pt x="3569" y="12"/>
                    <a:pt x="3551" y="13"/>
                    <a:pt x="3492" y="11"/>
                  </a:cubicBezTo>
                  <a:cubicBezTo>
                    <a:pt x="3499" y="14"/>
                    <a:pt x="3417" y="11"/>
                    <a:pt x="3408" y="14"/>
                  </a:cubicBezTo>
                  <a:lnTo>
                    <a:pt x="3436" y="14"/>
                  </a:lnTo>
                  <a:lnTo>
                    <a:pt x="3377" y="16"/>
                  </a:lnTo>
                  <a:cubicBezTo>
                    <a:pt x="3323" y="14"/>
                    <a:pt x="3425" y="14"/>
                    <a:pt x="3343" y="12"/>
                  </a:cubicBezTo>
                  <a:cubicBezTo>
                    <a:pt x="3266" y="12"/>
                    <a:pt x="3268" y="15"/>
                    <a:pt x="3208" y="15"/>
                  </a:cubicBezTo>
                  <a:cubicBezTo>
                    <a:pt x="3228" y="14"/>
                    <a:pt x="3276" y="12"/>
                    <a:pt x="3324" y="12"/>
                  </a:cubicBezTo>
                  <a:lnTo>
                    <a:pt x="3295" y="11"/>
                  </a:lnTo>
                  <a:cubicBezTo>
                    <a:pt x="3310" y="10"/>
                    <a:pt x="3377" y="10"/>
                    <a:pt x="3410" y="10"/>
                  </a:cubicBezTo>
                  <a:cubicBezTo>
                    <a:pt x="3355" y="12"/>
                    <a:pt x="3436" y="11"/>
                    <a:pt x="3461" y="12"/>
                  </a:cubicBezTo>
                  <a:cubicBezTo>
                    <a:pt x="3466" y="10"/>
                    <a:pt x="3431" y="11"/>
                    <a:pt x="3472" y="9"/>
                  </a:cubicBezTo>
                  <a:cubicBezTo>
                    <a:pt x="3433" y="9"/>
                    <a:pt x="3427" y="9"/>
                    <a:pt x="3378" y="9"/>
                  </a:cubicBezTo>
                  <a:cubicBezTo>
                    <a:pt x="3485" y="9"/>
                    <a:pt x="3474" y="3"/>
                    <a:pt x="3568" y="4"/>
                  </a:cubicBezTo>
                  <a:cubicBezTo>
                    <a:pt x="3525" y="4"/>
                    <a:pt x="3584" y="6"/>
                    <a:pt x="3589" y="7"/>
                  </a:cubicBezTo>
                  <a:lnTo>
                    <a:pt x="3667" y="6"/>
                  </a:lnTo>
                  <a:lnTo>
                    <a:pt x="3652" y="4"/>
                  </a:lnTo>
                  <a:cubicBezTo>
                    <a:pt x="3707" y="3"/>
                    <a:pt x="3726" y="8"/>
                    <a:pt x="3789" y="5"/>
                  </a:cubicBezTo>
                  <a:cubicBezTo>
                    <a:pt x="3797" y="4"/>
                    <a:pt x="3733" y="4"/>
                    <a:pt x="3745" y="4"/>
                  </a:cubicBezTo>
                  <a:cubicBezTo>
                    <a:pt x="3831" y="3"/>
                    <a:pt x="3862" y="6"/>
                    <a:pt x="3939" y="8"/>
                  </a:cubicBezTo>
                  <a:cubicBezTo>
                    <a:pt x="3944" y="7"/>
                    <a:pt x="3943" y="6"/>
                    <a:pt x="3970" y="4"/>
                  </a:cubicBezTo>
                  <a:cubicBezTo>
                    <a:pt x="3961" y="6"/>
                    <a:pt x="3981" y="7"/>
                    <a:pt x="3951" y="8"/>
                  </a:cubicBezTo>
                  <a:cubicBezTo>
                    <a:pt x="3976" y="8"/>
                    <a:pt x="4007" y="7"/>
                    <a:pt x="4029" y="7"/>
                  </a:cubicBezTo>
                  <a:cubicBezTo>
                    <a:pt x="3976" y="6"/>
                    <a:pt x="4051" y="4"/>
                    <a:pt x="4061" y="4"/>
                  </a:cubicBezTo>
                  <a:cubicBezTo>
                    <a:pt x="4089" y="4"/>
                    <a:pt x="4053" y="5"/>
                    <a:pt x="4036" y="5"/>
                  </a:cubicBezTo>
                  <a:cubicBezTo>
                    <a:pt x="4058" y="6"/>
                    <a:pt x="4084" y="8"/>
                    <a:pt x="4097" y="6"/>
                  </a:cubicBezTo>
                  <a:cubicBezTo>
                    <a:pt x="4098" y="7"/>
                    <a:pt x="4035" y="10"/>
                    <a:pt x="3994" y="11"/>
                  </a:cubicBezTo>
                  <a:lnTo>
                    <a:pt x="4021" y="11"/>
                  </a:lnTo>
                  <a:cubicBezTo>
                    <a:pt x="4002" y="12"/>
                    <a:pt x="3999" y="12"/>
                    <a:pt x="3971" y="11"/>
                  </a:cubicBezTo>
                  <a:cubicBezTo>
                    <a:pt x="3998" y="13"/>
                    <a:pt x="3995" y="14"/>
                    <a:pt x="3989" y="15"/>
                  </a:cubicBezTo>
                  <a:cubicBezTo>
                    <a:pt x="3986" y="15"/>
                    <a:pt x="3991" y="15"/>
                    <a:pt x="3988" y="15"/>
                  </a:cubicBezTo>
                  <a:cubicBezTo>
                    <a:pt x="3966" y="14"/>
                    <a:pt x="3949" y="15"/>
                    <a:pt x="3954" y="16"/>
                  </a:cubicBezTo>
                  <a:cubicBezTo>
                    <a:pt x="3934" y="18"/>
                    <a:pt x="3985" y="17"/>
                    <a:pt x="4000" y="18"/>
                  </a:cubicBezTo>
                  <a:lnTo>
                    <a:pt x="4033" y="18"/>
                  </a:lnTo>
                  <a:lnTo>
                    <a:pt x="4149" y="10"/>
                  </a:lnTo>
                  <a:cubicBezTo>
                    <a:pt x="4198" y="9"/>
                    <a:pt x="4220" y="11"/>
                    <a:pt x="4257" y="12"/>
                  </a:cubicBezTo>
                  <a:lnTo>
                    <a:pt x="4267" y="10"/>
                  </a:lnTo>
                  <a:cubicBezTo>
                    <a:pt x="4310" y="10"/>
                    <a:pt x="4351" y="11"/>
                    <a:pt x="4323" y="13"/>
                  </a:cubicBezTo>
                  <a:cubicBezTo>
                    <a:pt x="4322" y="13"/>
                    <a:pt x="4316" y="13"/>
                    <a:pt x="4307" y="13"/>
                  </a:cubicBezTo>
                  <a:cubicBezTo>
                    <a:pt x="4305" y="13"/>
                    <a:pt x="4303" y="13"/>
                    <a:pt x="4301" y="13"/>
                  </a:cubicBezTo>
                  <a:lnTo>
                    <a:pt x="4298" y="14"/>
                  </a:lnTo>
                  <a:lnTo>
                    <a:pt x="4376" y="12"/>
                  </a:lnTo>
                  <a:cubicBezTo>
                    <a:pt x="4298" y="15"/>
                    <a:pt x="4372" y="16"/>
                    <a:pt x="4359" y="19"/>
                  </a:cubicBezTo>
                  <a:lnTo>
                    <a:pt x="4438" y="18"/>
                  </a:lnTo>
                  <a:cubicBezTo>
                    <a:pt x="4390" y="17"/>
                    <a:pt x="4437" y="16"/>
                    <a:pt x="4454" y="16"/>
                  </a:cubicBezTo>
                  <a:cubicBezTo>
                    <a:pt x="4458" y="18"/>
                    <a:pt x="4517" y="16"/>
                    <a:pt x="4545" y="16"/>
                  </a:cubicBezTo>
                  <a:lnTo>
                    <a:pt x="4543" y="16"/>
                  </a:lnTo>
                  <a:cubicBezTo>
                    <a:pt x="4568" y="17"/>
                    <a:pt x="4613" y="17"/>
                    <a:pt x="4645" y="16"/>
                  </a:cubicBezTo>
                  <a:cubicBezTo>
                    <a:pt x="4643" y="16"/>
                    <a:pt x="4684" y="12"/>
                    <a:pt x="4704" y="10"/>
                  </a:cubicBezTo>
                  <a:cubicBezTo>
                    <a:pt x="4649" y="10"/>
                    <a:pt x="4682" y="9"/>
                    <a:pt x="4677" y="8"/>
                  </a:cubicBezTo>
                  <a:cubicBezTo>
                    <a:pt x="4683" y="8"/>
                    <a:pt x="4693" y="8"/>
                    <a:pt x="4694" y="8"/>
                  </a:cubicBezTo>
                  <a:cubicBezTo>
                    <a:pt x="4702" y="7"/>
                    <a:pt x="4684" y="7"/>
                    <a:pt x="4682" y="6"/>
                  </a:cubicBezTo>
                  <a:cubicBezTo>
                    <a:pt x="4624" y="7"/>
                    <a:pt x="4564" y="8"/>
                    <a:pt x="4541" y="10"/>
                  </a:cubicBezTo>
                  <a:cubicBezTo>
                    <a:pt x="4558" y="12"/>
                    <a:pt x="4571" y="9"/>
                    <a:pt x="4591" y="10"/>
                  </a:cubicBezTo>
                  <a:cubicBezTo>
                    <a:pt x="4562" y="12"/>
                    <a:pt x="4525" y="11"/>
                    <a:pt x="4477" y="11"/>
                  </a:cubicBezTo>
                  <a:lnTo>
                    <a:pt x="4461" y="10"/>
                  </a:lnTo>
                  <a:lnTo>
                    <a:pt x="4412" y="11"/>
                  </a:lnTo>
                  <a:cubicBezTo>
                    <a:pt x="4432" y="10"/>
                    <a:pt x="4420" y="8"/>
                    <a:pt x="4471" y="8"/>
                  </a:cubicBezTo>
                  <a:cubicBezTo>
                    <a:pt x="4465" y="6"/>
                    <a:pt x="4421" y="8"/>
                    <a:pt x="4389" y="8"/>
                  </a:cubicBezTo>
                  <a:lnTo>
                    <a:pt x="4373" y="10"/>
                  </a:lnTo>
                  <a:cubicBezTo>
                    <a:pt x="4380" y="9"/>
                    <a:pt x="4313" y="9"/>
                    <a:pt x="4360" y="7"/>
                  </a:cubicBezTo>
                  <a:lnTo>
                    <a:pt x="4438" y="5"/>
                  </a:lnTo>
                  <a:lnTo>
                    <a:pt x="4416" y="4"/>
                  </a:lnTo>
                  <a:lnTo>
                    <a:pt x="4481" y="4"/>
                  </a:lnTo>
                  <a:lnTo>
                    <a:pt x="4466" y="4"/>
                  </a:lnTo>
                  <a:cubicBezTo>
                    <a:pt x="4571" y="4"/>
                    <a:pt x="4497" y="8"/>
                    <a:pt x="4603" y="6"/>
                  </a:cubicBezTo>
                  <a:cubicBezTo>
                    <a:pt x="4636" y="4"/>
                    <a:pt x="4671" y="4"/>
                    <a:pt x="4736" y="4"/>
                  </a:cubicBezTo>
                  <a:cubicBezTo>
                    <a:pt x="4689" y="4"/>
                    <a:pt x="4731" y="5"/>
                    <a:pt x="4714" y="7"/>
                  </a:cubicBezTo>
                  <a:cubicBezTo>
                    <a:pt x="4761" y="8"/>
                    <a:pt x="4777" y="6"/>
                    <a:pt x="4802" y="4"/>
                  </a:cubicBezTo>
                  <a:cubicBezTo>
                    <a:pt x="4814" y="6"/>
                    <a:pt x="4823" y="7"/>
                    <a:pt x="4780" y="7"/>
                  </a:cubicBezTo>
                  <a:cubicBezTo>
                    <a:pt x="4775" y="10"/>
                    <a:pt x="4837" y="6"/>
                    <a:pt x="4840" y="9"/>
                  </a:cubicBezTo>
                  <a:cubicBezTo>
                    <a:pt x="4982" y="9"/>
                    <a:pt x="4954" y="0"/>
                    <a:pt x="5119" y="4"/>
                  </a:cubicBezTo>
                  <a:lnTo>
                    <a:pt x="5113" y="4"/>
                  </a:lnTo>
                  <a:cubicBezTo>
                    <a:pt x="5218" y="4"/>
                    <a:pt x="5279" y="4"/>
                    <a:pt x="5376" y="4"/>
                  </a:cubicBezTo>
                  <a:lnTo>
                    <a:pt x="5452" y="6"/>
                  </a:lnTo>
                  <a:cubicBezTo>
                    <a:pt x="5435" y="6"/>
                    <a:pt x="5389" y="9"/>
                    <a:pt x="5411" y="10"/>
                  </a:cubicBezTo>
                  <a:cubicBezTo>
                    <a:pt x="5373" y="7"/>
                    <a:pt x="5334" y="8"/>
                    <a:pt x="5294" y="7"/>
                  </a:cubicBezTo>
                  <a:cubicBezTo>
                    <a:pt x="5290" y="7"/>
                    <a:pt x="5306" y="8"/>
                    <a:pt x="5313" y="9"/>
                  </a:cubicBezTo>
                  <a:cubicBezTo>
                    <a:pt x="5289" y="9"/>
                    <a:pt x="5277" y="7"/>
                    <a:pt x="5245" y="8"/>
                  </a:cubicBezTo>
                  <a:cubicBezTo>
                    <a:pt x="5246" y="8"/>
                    <a:pt x="5281" y="9"/>
                    <a:pt x="5255" y="9"/>
                  </a:cubicBezTo>
                  <a:lnTo>
                    <a:pt x="5211" y="8"/>
                  </a:lnTo>
                  <a:cubicBezTo>
                    <a:pt x="5153" y="9"/>
                    <a:pt x="5183" y="12"/>
                    <a:pt x="5114" y="11"/>
                  </a:cubicBezTo>
                  <a:cubicBezTo>
                    <a:pt x="5127" y="10"/>
                    <a:pt x="5153" y="7"/>
                    <a:pt x="5180" y="7"/>
                  </a:cubicBezTo>
                  <a:cubicBezTo>
                    <a:pt x="5148" y="6"/>
                    <a:pt x="5221" y="6"/>
                    <a:pt x="5193" y="5"/>
                  </a:cubicBezTo>
                  <a:cubicBezTo>
                    <a:pt x="5148" y="7"/>
                    <a:pt x="5126" y="5"/>
                    <a:pt x="5066" y="7"/>
                  </a:cubicBezTo>
                  <a:cubicBezTo>
                    <a:pt x="5073" y="7"/>
                    <a:pt x="5075" y="6"/>
                    <a:pt x="5090" y="6"/>
                  </a:cubicBezTo>
                  <a:lnTo>
                    <a:pt x="5003" y="5"/>
                  </a:lnTo>
                  <a:cubicBezTo>
                    <a:pt x="5024" y="6"/>
                    <a:pt x="4931" y="7"/>
                    <a:pt x="4939" y="9"/>
                  </a:cubicBezTo>
                  <a:cubicBezTo>
                    <a:pt x="5032" y="10"/>
                    <a:pt x="5005" y="8"/>
                    <a:pt x="5110" y="9"/>
                  </a:cubicBezTo>
                  <a:cubicBezTo>
                    <a:pt x="5080" y="10"/>
                    <a:pt x="5042" y="12"/>
                    <a:pt x="5024" y="14"/>
                  </a:cubicBezTo>
                  <a:cubicBezTo>
                    <a:pt x="5023" y="14"/>
                    <a:pt x="5021" y="14"/>
                    <a:pt x="5018" y="14"/>
                  </a:cubicBezTo>
                  <a:cubicBezTo>
                    <a:pt x="5002" y="16"/>
                    <a:pt x="5018" y="17"/>
                    <a:pt x="5018" y="21"/>
                  </a:cubicBezTo>
                  <a:cubicBezTo>
                    <a:pt x="5066" y="18"/>
                    <a:pt x="5098" y="20"/>
                    <a:pt x="5155" y="19"/>
                  </a:cubicBezTo>
                  <a:cubicBezTo>
                    <a:pt x="5166" y="16"/>
                    <a:pt x="5122" y="16"/>
                    <a:pt x="5094" y="16"/>
                  </a:cubicBezTo>
                  <a:lnTo>
                    <a:pt x="5144" y="15"/>
                  </a:lnTo>
                  <a:lnTo>
                    <a:pt x="5134" y="16"/>
                  </a:lnTo>
                  <a:lnTo>
                    <a:pt x="5261" y="17"/>
                  </a:lnTo>
                  <a:cubicBezTo>
                    <a:pt x="5237" y="17"/>
                    <a:pt x="5229" y="18"/>
                    <a:pt x="5216" y="19"/>
                  </a:cubicBezTo>
                  <a:cubicBezTo>
                    <a:pt x="5233" y="19"/>
                    <a:pt x="5249" y="19"/>
                    <a:pt x="5266" y="20"/>
                  </a:cubicBezTo>
                  <a:cubicBezTo>
                    <a:pt x="5262" y="18"/>
                    <a:pt x="5265" y="17"/>
                    <a:pt x="5281" y="17"/>
                  </a:cubicBezTo>
                  <a:cubicBezTo>
                    <a:pt x="5362" y="17"/>
                    <a:pt x="5408" y="19"/>
                    <a:pt x="5438" y="21"/>
                  </a:cubicBezTo>
                  <a:lnTo>
                    <a:pt x="5447" y="21"/>
                  </a:lnTo>
                  <a:cubicBezTo>
                    <a:pt x="5434" y="19"/>
                    <a:pt x="5505" y="17"/>
                    <a:pt x="5531" y="15"/>
                  </a:cubicBezTo>
                  <a:cubicBezTo>
                    <a:pt x="5530" y="17"/>
                    <a:pt x="5573" y="16"/>
                    <a:pt x="5596" y="17"/>
                  </a:cubicBezTo>
                  <a:cubicBezTo>
                    <a:pt x="5609" y="15"/>
                    <a:pt x="5592" y="12"/>
                    <a:pt x="5564" y="10"/>
                  </a:cubicBezTo>
                  <a:cubicBezTo>
                    <a:pt x="5508" y="12"/>
                    <a:pt x="5533" y="12"/>
                    <a:pt x="5507" y="15"/>
                  </a:cubicBezTo>
                  <a:lnTo>
                    <a:pt x="5418" y="17"/>
                  </a:lnTo>
                  <a:lnTo>
                    <a:pt x="5438" y="15"/>
                  </a:lnTo>
                  <a:cubicBezTo>
                    <a:pt x="5394" y="15"/>
                    <a:pt x="5351" y="17"/>
                    <a:pt x="5354" y="15"/>
                  </a:cubicBezTo>
                  <a:cubicBezTo>
                    <a:pt x="5378" y="13"/>
                    <a:pt x="5416" y="14"/>
                    <a:pt x="5439" y="12"/>
                  </a:cubicBezTo>
                  <a:lnTo>
                    <a:pt x="5410" y="11"/>
                  </a:lnTo>
                  <a:cubicBezTo>
                    <a:pt x="5462" y="9"/>
                    <a:pt x="5437" y="14"/>
                    <a:pt x="5499" y="12"/>
                  </a:cubicBezTo>
                  <a:cubicBezTo>
                    <a:pt x="5476" y="10"/>
                    <a:pt x="5505" y="12"/>
                    <a:pt x="5532" y="10"/>
                  </a:cubicBezTo>
                  <a:cubicBezTo>
                    <a:pt x="5510" y="9"/>
                    <a:pt x="5422" y="11"/>
                    <a:pt x="5440" y="7"/>
                  </a:cubicBezTo>
                  <a:cubicBezTo>
                    <a:pt x="5473" y="6"/>
                    <a:pt x="5550" y="12"/>
                    <a:pt x="5593" y="8"/>
                  </a:cubicBezTo>
                  <a:lnTo>
                    <a:pt x="5590" y="8"/>
                  </a:lnTo>
                  <a:cubicBezTo>
                    <a:pt x="5654" y="9"/>
                    <a:pt x="5676" y="7"/>
                    <a:pt x="5700" y="5"/>
                  </a:cubicBezTo>
                  <a:cubicBezTo>
                    <a:pt x="5727" y="7"/>
                    <a:pt x="5764" y="5"/>
                    <a:pt x="5793" y="5"/>
                  </a:cubicBezTo>
                  <a:lnTo>
                    <a:pt x="5793" y="6"/>
                  </a:lnTo>
                  <a:lnTo>
                    <a:pt x="5834" y="5"/>
                  </a:lnTo>
                  <a:cubicBezTo>
                    <a:pt x="5814" y="7"/>
                    <a:pt x="5786" y="5"/>
                    <a:pt x="5750" y="6"/>
                  </a:cubicBezTo>
                  <a:lnTo>
                    <a:pt x="5755" y="8"/>
                  </a:lnTo>
                  <a:cubicBezTo>
                    <a:pt x="5714" y="5"/>
                    <a:pt x="5686" y="9"/>
                    <a:pt x="5655" y="10"/>
                  </a:cubicBezTo>
                  <a:cubicBezTo>
                    <a:pt x="5701" y="9"/>
                    <a:pt x="5785" y="11"/>
                    <a:pt x="5796" y="7"/>
                  </a:cubicBezTo>
                  <a:lnTo>
                    <a:pt x="5824" y="9"/>
                  </a:lnTo>
                  <a:lnTo>
                    <a:pt x="5838" y="8"/>
                  </a:lnTo>
                  <a:cubicBezTo>
                    <a:pt x="5859" y="10"/>
                    <a:pt x="5838" y="12"/>
                    <a:pt x="5796" y="13"/>
                  </a:cubicBezTo>
                  <a:cubicBezTo>
                    <a:pt x="5789" y="12"/>
                    <a:pt x="5786" y="12"/>
                    <a:pt x="5788" y="11"/>
                  </a:cubicBezTo>
                  <a:cubicBezTo>
                    <a:pt x="5769" y="12"/>
                    <a:pt x="5751" y="14"/>
                    <a:pt x="5705" y="13"/>
                  </a:cubicBezTo>
                  <a:lnTo>
                    <a:pt x="5730" y="12"/>
                  </a:lnTo>
                  <a:cubicBezTo>
                    <a:pt x="5672" y="12"/>
                    <a:pt x="5619" y="13"/>
                    <a:pt x="5600" y="15"/>
                  </a:cubicBezTo>
                  <a:cubicBezTo>
                    <a:pt x="5683" y="16"/>
                    <a:pt x="5765" y="16"/>
                    <a:pt x="5843" y="16"/>
                  </a:cubicBezTo>
                  <a:cubicBezTo>
                    <a:pt x="5866" y="11"/>
                    <a:pt x="5893" y="9"/>
                    <a:pt x="5905" y="5"/>
                  </a:cubicBezTo>
                  <a:cubicBezTo>
                    <a:pt x="5957" y="4"/>
                    <a:pt x="6029" y="4"/>
                    <a:pt x="6074" y="5"/>
                  </a:cubicBezTo>
                  <a:lnTo>
                    <a:pt x="6070" y="6"/>
                  </a:lnTo>
                  <a:cubicBezTo>
                    <a:pt x="6092" y="6"/>
                    <a:pt x="6113" y="6"/>
                    <a:pt x="6130" y="6"/>
                  </a:cubicBezTo>
                  <a:cubicBezTo>
                    <a:pt x="6153" y="7"/>
                    <a:pt x="6114" y="8"/>
                    <a:pt x="6130" y="8"/>
                  </a:cubicBezTo>
                  <a:lnTo>
                    <a:pt x="6205" y="7"/>
                  </a:lnTo>
                  <a:cubicBezTo>
                    <a:pt x="6201" y="9"/>
                    <a:pt x="6137" y="9"/>
                    <a:pt x="6107" y="9"/>
                  </a:cubicBezTo>
                  <a:cubicBezTo>
                    <a:pt x="6113" y="9"/>
                    <a:pt x="6124" y="8"/>
                    <a:pt x="6121" y="8"/>
                  </a:cubicBezTo>
                  <a:cubicBezTo>
                    <a:pt x="6086" y="7"/>
                    <a:pt x="6021" y="11"/>
                    <a:pt x="6006" y="8"/>
                  </a:cubicBezTo>
                  <a:cubicBezTo>
                    <a:pt x="5989" y="8"/>
                    <a:pt x="6040" y="6"/>
                    <a:pt x="5983" y="6"/>
                  </a:cubicBezTo>
                  <a:cubicBezTo>
                    <a:pt x="5944" y="5"/>
                    <a:pt x="5931" y="7"/>
                    <a:pt x="5927" y="8"/>
                  </a:cubicBezTo>
                  <a:cubicBezTo>
                    <a:pt x="5927" y="9"/>
                    <a:pt x="5988" y="9"/>
                    <a:pt x="5967" y="11"/>
                  </a:cubicBezTo>
                  <a:cubicBezTo>
                    <a:pt x="5997" y="11"/>
                    <a:pt x="6009" y="9"/>
                    <a:pt x="6047" y="10"/>
                  </a:cubicBezTo>
                  <a:cubicBezTo>
                    <a:pt x="6017" y="10"/>
                    <a:pt x="5977" y="12"/>
                    <a:pt x="5961" y="11"/>
                  </a:cubicBezTo>
                  <a:cubicBezTo>
                    <a:pt x="5902" y="13"/>
                    <a:pt x="5911" y="18"/>
                    <a:pt x="5938" y="18"/>
                  </a:cubicBezTo>
                  <a:cubicBezTo>
                    <a:pt x="5932" y="16"/>
                    <a:pt x="6046" y="16"/>
                    <a:pt x="5969" y="14"/>
                  </a:cubicBezTo>
                  <a:cubicBezTo>
                    <a:pt x="6003" y="12"/>
                    <a:pt x="6067" y="12"/>
                    <a:pt x="6112" y="11"/>
                  </a:cubicBezTo>
                  <a:lnTo>
                    <a:pt x="6110" y="11"/>
                  </a:lnTo>
                  <a:lnTo>
                    <a:pt x="6166" y="11"/>
                  </a:lnTo>
                  <a:cubicBezTo>
                    <a:pt x="6158" y="11"/>
                    <a:pt x="6141" y="12"/>
                    <a:pt x="6141" y="13"/>
                  </a:cubicBezTo>
                  <a:lnTo>
                    <a:pt x="6218" y="10"/>
                  </a:lnTo>
                  <a:cubicBezTo>
                    <a:pt x="6175" y="12"/>
                    <a:pt x="6246" y="11"/>
                    <a:pt x="6266" y="12"/>
                  </a:cubicBezTo>
                  <a:cubicBezTo>
                    <a:pt x="6274" y="11"/>
                    <a:pt x="6304" y="10"/>
                    <a:pt x="6275" y="9"/>
                  </a:cubicBezTo>
                  <a:cubicBezTo>
                    <a:pt x="6242" y="7"/>
                    <a:pt x="6256" y="9"/>
                    <a:pt x="6226" y="10"/>
                  </a:cubicBezTo>
                  <a:lnTo>
                    <a:pt x="6269" y="7"/>
                  </a:lnTo>
                  <a:lnTo>
                    <a:pt x="6272" y="7"/>
                  </a:lnTo>
                  <a:lnTo>
                    <a:pt x="6298" y="5"/>
                  </a:lnTo>
                  <a:cubicBezTo>
                    <a:pt x="6355" y="5"/>
                    <a:pt x="6272" y="10"/>
                    <a:pt x="6346" y="8"/>
                  </a:cubicBezTo>
                  <a:lnTo>
                    <a:pt x="6337" y="5"/>
                  </a:lnTo>
                  <a:cubicBezTo>
                    <a:pt x="6422" y="6"/>
                    <a:pt x="6532" y="9"/>
                    <a:pt x="6592" y="8"/>
                  </a:cubicBezTo>
                  <a:cubicBezTo>
                    <a:pt x="6575" y="9"/>
                    <a:pt x="6568" y="12"/>
                    <a:pt x="6591" y="14"/>
                  </a:cubicBezTo>
                  <a:cubicBezTo>
                    <a:pt x="6565" y="13"/>
                    <a:pt x="6513" y="13"/>
                    <a:pt x="6475" y="13"/>
                  </a:cubicBezTo>
                  <a:cubicBezTo>
                    <a:pt x="6468" y="13"/>
                    <a:pt x="6522" y="10"/>
                    <a:pt x="6563" y="11"/>
                  </a:cubicBezTo>
                  <a:cubicBezTo>
                    <a:pt x="6543" y="6"/>
                    <a:pt x="6461" y="13"/>
                    <a:pt x="6456" y="9"/>
                  </a:cubicBezTo>
                  <a:cubicBezTo>
                    <a:pt x="6352" y="7"/>
                    <a:pt x="6379" y="13"/>
                    <a:pt x="6291" y="10"/>
                  </a:cubicBezTo>
                  <a:cubicBezTo>
                    <a:pt x="6290" y="12"/>
                    <a:pt x="6266" y="11"/>
                    <a:pt x="6261" y="13"/>
                  </a:cubicBezTo>
                  <a:cubicBezTo>
                    <a:pt x="6287" y="17"/>
                    <a:pt x="6379" y="13"/>
                    <a:pt x="6436" y="14"/>
                  </a:cubicBezTo>
                  <a:cubicBezTo>
                    <a:pt x="6430" y="15"/>
                    <a:pt x="6419" y="15"/>
                    <a:pt x="6417" y="15"/>
                  </a:cubicBezTo>
                  <a:cubicBezTo>
                    <a:pt x="6457" y="16"/>
                    <a:pt x="6474" y="15"/>
                    <a:pt x="6503" y="15"/>
                  </a:cubicBezTo>
                  <a:lnTo>
                    <a:pt x="6499" y="14"/>
                  </a:lnTo>
                  <a:cubicBezTo>
                    <a:pt x="6549" y="12"/>
                    <a:pt x="6530" y="16"/>
                    <a:pt x="6559" y="17"/>
                  </a:cubicBezTo>
                  <a:cubicBezTo>
                    <a:pt x="6570" y="17"/>
                    <a:pt x="6611" y="17"/>
                    <a:pt x="6604" y="16"/>
                  </a:cubicBezTo>
                  <a:lnTo>
                    <a:pt x="6657" y="18"/>
                  </a:lnTo>
                  <a:lnTo>
                    <a:pt x="6655" y="16"/>
                  </a:lnTo>
                  <a:cubicBezTo>
                    <a:pt x="6685" y="15"/>
                    <a:pt x="6691" y="17"/>
                    <a:pt x="6718" y="16"/>
                  </a:cubicBezTo>
                  <a:lnTo>
                    <a:pt x="6719" y="14"/>
                  </a:lnTo>
                  <a:lnTo>
                    <a:pt x="6645" y="13"/>
                  </a:lnTo>
                  <a:cubicBezTo>
                    <a:pt x="6683" y="12"/>
                    <a:pt x="6656" y="11"/>
                    <a:pt x="6697" y="10"/>
                  </a:cubicBezTo>
                  <a:cubicBezTo>
                    <a:pt x="6651" y="13"/>
                    <a:pt x="6730" y="12"/>
                    <a:pt x="6734" y="13"/>
                  </a:cubicBezTo>
                  <a:lnTo>
                    <a:pt x="6765" y="12"/>
                  </a:lnTo>
                  <a:lnTo>
                    <a:pt x="6757" y="13"/>
                  </a:lnTo>
                  <a:cubicBezTo>
                    <a:pt x="6781" y="14"/>
                    <a:pt x="6785" y="12"/>
                    <a:pt x="6813" y="12"/>
                  </a:cubicBezTo>
                  <a:cubicBezTo>
                    <a:pt x="6780" y="11"/>
                    <a:pt x="6759" y="10"/>
                    <a:pt x="6717" y="11"/>
                  </a:cubicBezTo>
                  <a:cubicBezTo>
                    <a:pt x="6747" y="10"/>
                    <a:pt x="6808" y="9"/>
                    <a:pt x="6822" y="9"/>
                  </a:cubicBezTo>
                  <a:cubicBezTo>
                    <a:pt x="6854" y="8"/>
                    <a:pt x="6877" y="10"/>
                    <a:pt x="6907" y="10"/>
                  </a:cubicBezTo>
                  <a:cubicBezTo>
                    <a:pt x="6849" y="11"/>
                    <a:pt x="6927" y="16"/>
                    <a:pt x="6812" y="15"/>
                  </a:cubicBezTo>
                  <a:cubicBezTo>
                    <a:pt x="6814" y="14"/>
                    <a:pt x="6823" y="14"/>
                    <a:pt x="6827" y="15"/>
                  </a:cubicBezTo>
                  <a:cubicBezTo>
                    <a:pt x="6811" y="12"/>
                    <a:pt x="6758" y="15"/>
                    <a:pt x="6733" y="16"/>
                  </a:cubicBezTo>
                  <a:cubicBezTo>
                    <a:pt x="6739" y="17"/>
                    <a:pt x="6713" y="18"/>
                    <a:pt x="6757" y="18"/>
                  </a:cubicBezTo>
                  <a:cubicBezTo>
                    <a:pt x="6743" y="17"/>
                    <a:pt x="6795" y="15"/>
                    <a:pt x="6837" y="16"/>
                  </a:cubicBezTo>
                  <a:lnTo>
                    <a:pt x="6829" y="20"/>
                  </a:lnTo>
                  <a:lnTo>
                    <a:pt x="6891" y="20"/>
                  </a:lnTo>
                  <a:lnTo>
                    <a:pt x="6885" y="20"/>
                  </a:lnTo>
                  <a:cubicBezTo>
                    <a:pt x="6908" y="23"/>
                    <a:pt x="6950" y="20"/>
                    <a:pt x="6992" y="21"/>
                  </a:cubicBezTo>
                  <a:cubicBezTo>
                    <a:pt x="7023" y="20"/>
                    <a:pt x="7140" y="22"/>
                    <a:pt x="7089" y="18"/>
                  </a:cubicBezTo>
                  <a:cubicBezTo>
                    <a:pt x="7127" y="20"/>
                    <a:pt x="7160" y="18"/>
                    <a:pt x="7202" y="17"/>
                  </a:cubicBezTo>
                  <a:lnTo>
                    <a:pt x="7150" y="16"/>
                  </a:lnTo>
                  <a:cubicBezTo>
                    <a:pt x="7211" y="14"/>
                    <a:pt x="7194" y="15"/>
                    <a:pt x="7242" y="11"/>
                  </a:cubicBezTo>
                  <a:cubicBezTo>
                    <a:pt x="7247" y="12"/>
                    <a:pt x="7258" y="13"/>
                    <a:pt x="7248" y="14"/>
                  </a:cubicBezTo>
                  <a:cubicBezTo>
                    <a:pt x="7330" y="14"/>
                    <a:pt x="7447" y="16"/>
                    <a:pt x="7495" y="13"/>
                  </a:cubicBezTo>
                  <a:cubicBezTo>
                    <a:pt x="7552" y="14"/>
                    <a:pt x="7561" y="18"/>
                    <a:pt x="7642" y="16"/>
                  </a:cubicBezTo>
                  <a:cubicBezTo>
                    <a:pt x="7659" y="16"/>
                    <a:pt x="7629" y="13"/>
                    <a:pt x="7682" y="14"/>
                  </a:cubicBezTo>
                  <a:cubicBezTo>
                    <a:pt x="7686" y="15"/>
                    <a:pt x="7631" y="17"/>
                    <a:pt x="7690" y="17"/>
                  </a:cubicBezTo>
                  <a:cubicBezTo>
                    <a:pt x="7733" y="14"/>
                    <a:pt x="7790" y="19"/>
                    <a:pt x="7845" y="17"/>
                  </a:cubicBezTo>
                  <a:cubicBezTo>
                    <a:pt x="7875" y="18"/>
                    <a:pt x="7925" y="18"/>
                    <a:pt x="7915" y="20"/>
                  </a:cubicBezTo>
                  <a:cubicBezTo>
                    <a:pt x="7868" y="19"/>
                    <a:pt x="7803" y="19"/>
                    <a:pt x="7793" y="20"/>
                  </a:cubicBezTo>
                  <a:cubicBezTo>
                    <a:pt x="7799" y="19"/>
                    <a:pt x="7760" y="19"/>
                    <a:pt x="7794" y="18"/>
                  </a:cubicBezTo>
                  <a:cubicBezTo>
                    <a:pt x="7724" y="16"/>
                    <a:pt x="7749" y="19"/>
                    <a:pt x="7686" y="17"/>
                  </a:cubicBezTo>
                  <a:cubicBezTo>
                    <a:pt x="7682" y="18"/>
                    <a:pt x="7719" y="20"/>
                    <a:pt x="7732" y="19"/>
                  </a:cubicBezTo>
                  <a:cubicBezTo>
                    <a:pt x="7732" y="22"/>
                    <a:pt x="7608" y="20"/>
                    <a:pt x="7664" y="24"/>
                  </a:cubicBezTo>
                  <a:cubicBezTo>
                    <a:pt x="7731" y="24"/>
                    <a:pt x="7751" y="18"/>
                    <a:pt x="7809" y="22"/>
                  </a:cubicBezTo>
                  <a:cubicBezTo>
                    <a:pt x="7786" y="23"/>
                    <a:pt x="7749" y="22"/>
                    <a:pt x="7720" y="24"/>
                  </a:cubicBezTo>
                  <a:lnTo>
                    <a:pt x="7767" y="26"/>
                  </a:lnTo>
                  <a:lnTo>
                    <a:pt x="7802" y="24"/>
                  </a:lnTo>
                  <a:lnTo>
                    <a:pt x="7800" y="24"/>
                  </a:lnTo>
                  <a:cubicBezTo>
                    <a:pt x="7884" y="27"/>
                    <a:pt x="7878" y="22"/>
                    <a:pt x="7953" y="21"/>
                  </a:cubicBezTo>
                  <a:cubicBezTo>
                    <a:pt x="7910" y="19"/>
                    <a:pt x="7963" y="16"/>
                    <a:pt x="7930" y="15"/>
                  </a:cubicBezTo>
                  <a:cubicBezTo>
                    <a:pt x="7981" y="15"/>
                    <a:pt x="8018" y="15"/>
                    <a:pt x="8018" y="18"/>
                  </a:cubicBezTo>
                  <a:cubicBezTo>
                    <a:pt x="7924" y="20"/>
                    <a:pt x="8013" y="21"/>
                    <a:pt x="7926" y="23"/>
                  </a:cubicBezTo>
                  <a:cubicBezTo>
                    <a:pt x="7940" y="24"/>
                    <a:pt x="7905" y="27"/>
                    <a:pt x="7957" y="28"/>
                  </a:cubicBezTo>
                  <a:cubicBezTo>
                    <a:pt x="8015" y="26"/>
                    <a:pt x="7939" y="25"/>
                    <a:pt x="7998" y="25"/>
                  </a:cubicBezTo>
                  <a:cubicBezTo>
                    <a:pt x="8001" y="25"/>
                    <a:pt x="8005" y="25"/>
                    <a:pt x="8003" y="26"/>
                  </a:cubicBezTo>
                  <a:cubicBezTo>
                    <a:pt x="8029" y="24"/>
                    <a:pt x="8034" y="26"/>
                    <a:pt x="8066" y="25"/>
                  </a:cubicBezTo>
                  <a:lnTo>
                    <a:pt x="8059" y="25"/>
                  </a:lnTo>
                  <a:cubicBezTo>
                    <a:pt x="8099" y="27"/>
                    <a:pt x="8103" y="24"/>
                    <a:pt x="8137" y="26"/>
                  </a:cubicBezTo>
                  <a:cubicBezTo>
                    <a:pt x="8123" y="24"/>
                    <a:pt x="8160" y="24"/>
                    <a:pt x="8182" y="23"/>
                  </a:cubicBezTo>
                  <a:cubicBezTo>
                    <a:pt x="8147" y="22"/>
                    <a:pt x="8128" y="19"/>
                    <a:pt x="8059" y="19"/>
                  </a:cubicBezTo>
                  <a:cubicBezTo>
                    <a:pt x="8050" y="20"/>
                    <a:pt x="8055" y="21"/>
                    <a:pt x="8027" y="22"/>
                  </a:cubicBezTo>
                  <a:lnTo>
                    <a:pt x="8072" y="22"/>
                  </a:lnTo>
                  <a:lnTo>
                    <a:pt x="8046" y="23"/>
                  </a:lnTo>
                  <a:lnTo>
                    <a:pt x="8003" y="22"/>
                  </a:lnTo>
                  <a:cubicBezTo>
                    <a:pt x="8058" y="21"/>
                    <a:pt x="8033" y="19"/>
                    <a:pt x="8056" y="17"/>
                  </a:cubicBezTo>
                  <a:cubicBezTo>
                    <a:pt x="8106" y="18"/>
                    <a:pt x="8097" y="17"/>
                    <a:pt x="8128" y="18"/>
                  </a:cubicBezTo>
                  <a:cubicBezTo>
                    <a:pt x="8125" y="20"/>
                    <a:pt x="8225" y="23"/>
                    <a:pt x="8282" y="24"/>
                  </a:cubicBezTo>
                  <a:lnTo>
                    <a:pt x="8255" y="24"/>
                  </a:lnTo>
                  <a:cubicBezTo>
                    <a:pt x="8214" y="25"/>
                    <a:pt x="8284" y="26"/>
                    <a:pt x="8286" y="27"/>
                  </a:cubicBezTo>
                  <a:lnTo>
                    <a:pt x="8316" y="26"/>
                  </a:lnTo>
                  <a:cubicBezTo>
                    <a:pt x="8310" y="26"/>
                    <a:pt x="8302" y="27"/>
                    <a:pt x="8315" y="27"/>
                  </a:cubicBezTo>
                  <a:cubicBezTo>
                    <a:pt x="8357" y="27"/>
                    <a:pt x="8354" y="25"/>
                    <a:pt x="8395" y="24"/>
                  </a:cubicBezTo>
                  <a:cubicBezTo>
                    <a:pt x="8398" y="26"/>
                    <a:pt x="8364" y="27"/>
                    <a:pt x="8389" y="28"/>
                  </a:cubicBezTo>
                  <a:cubicBezTo>
                    <a:pt x="8398" y="30"/>
                    <a:pt x="8426" y="33"/>
                    <a:pt x="8481" y="32"/>
                  </a:cubicBezTo>
                  <a:cubicBezTo>
                    <a:pt x="8485" y="31"/>
                    <a:pt x="8499" y="31"/>
                    <a:pt x="8515" y="31"/>
                  </a:cubicBezTo>
                  <a:lnTo>
                    <a:pt x="8509" y="31"/>
                  </a:lnTo>
                  <a:lnTo>
                    <a:pt x="8545" y="33"/>
                  </a:lnTo>
                  <a:cubicBezTo>
                    <a:pt x="8514" y="35"/>
                    <a:pt x="8483" y="32"/>
                    <a:pt x="8452" y="34"/>
                  </a:cubicBezTo>
                  <a:lnTo>
                    <a:pt x="8449" y="36"/>
                  </a:lnTo>
                  <a:cubicBezTo>
                    <a:pt x="8425" y="36"/>
                    <a:pt x="8392" y="36"/>
                    <a:pt x="8377" y="37"/>
                  </a:cubicBezTo>
                  <a:cubicBezTo>
                    <a:pt x="8414" y="38"/>
                    <a:pt x="8422" y="37"/>
                    <a:pt x="8463" y="37"/>
                  </a:cubicBezTo>
                  <a:cubicBezTo>
                    <a:pt x="8469" y="39"/>
                    <a:pt x="8440" y="39"/>
                    <a:pt x="8435" y="39"/>
                  </a:cubicBezTo>
                  <a:lnTo>
                    <a:pt x="8441" y="38"/>
                  </a:lnTo>
                  <a:cubicBezTo>
                    <a:pt x="8392" y="36"/>
                    <a:pt x="8368" y="40"/>
                    <a:pt x="8307" y="39"/>
                  </a:cubicBezTo>
                  <a:cubicBezTo>
                    <a:pt x="8297" y="39"/>
                    <a:pt x="8303" y="39"/>
                    <a:pt x="8305" y="38"/>
                  </a:cubicBezTo>
                  <a:cubicBezTo>
                    <a:pt x="8256" y="40"/>
                    <a:pt x="8207" y="37"/>
                    <a:pt x="8159" y="39"/>
                  </a:cubicBezTo>
                  <a:lnTo>
                    <a:pt x="8175" y="38"/>
                  </a:lnTo>
                  <a:lnTo>
                    <a:pt x="8013" y="42"/>
                  </a:lnTo>
                  <a:lnTo>
                    <a:pt x="8013" y="43"/>
                  </a:lnTo>
                  <a:cubicBezTo>
                    <a:pt x="8020" y="44"/>
                    <a:pt x="7996" y="44"/>
                    <a:pt x="7983" y="43"/>
                  </a:cubicBezTo>
                  <a:lnTo>
                    <a:pt x="7983" y="43"/>
                  </a:lnTo>
                  <a:lnTo>
                    <a:pt x="7895" y="45"/>
                  </a:lnTo>
                  <a:cubicBezTo>
                    <a:pt x="7903" y="46"/>
                    <a:pt x="7913" y="46"/>
                    <a:pt x="7925" y="47"/>
                  </a:cubicBezTo>
                  <a:cubicBezTo>
                    <a:pt x="7935" y="46"/>
                    <a:pt x="7994" y="47"/>
                    <a:pt x="7986" y="45"/>
                  </a:cubicBezTo>
                  <a:cubicBezTo>
                    <a:pt x="8013" y="46"/>
                    <a:pt x="8057" y="44"/>
                    <a:pt x="8077" y="45"/>
                  </a:cubicBezTo>
                  <a:cubicBezTo>
                    <a:pt x="8041" y="44"/>
                    <a:pt x="8102" y="43"/>
                    <a:pt x="8109" y="42"/>
                  </a:cubicBezTo>
                  <a:cubicBezTo>
                    <a:pt x="8121" y="44"/>
                    <a:pt x="8163" y="42"/>
                    <a:pt x="8158" y="44"/>
                  </a:cubicBezTo>
                  <a:cubicBezTo>
                    <a:pt x="8165" y="45"/>
                    <a:pt x="8140" y="43"/>
                    <a:pt x="8125" y="44"/>
                  </a:cubicBezTo>
                  <a:cubicBezTo>
                    <a:pt x="8086" y="46"/>
                    <a:pt x="8194" y="46"/>
                    <a:pt x="8147" y="47"/>
                  </a:cubicBezTo>
                  <a:cubicBezTo>
                    <a:pt x="8207" y="46"/>
                    <a:pt x="8287" y="47"/>
                    <a:pt x="8349" y="46"/>
                  </a:cubicBezTo>
                  <a:lnTo>
                    <a:pt x="8314" y="45"/>
                  </a:lnTo>
                  <a:cubicBezTo>
                    <a:pt x="8342" y="46"/>
                    <a:pt x="8408" y="46"/>
                    <a:pt x="8413" y="47"/>
                  </a:cubicBezTo>
                  <a:lnTo>
                    <a:pt x="8342" y="47"/>
                  </a:lnTo>
                  <a:cubicBezTo>
                    <a:pt x="8340" y="49"/>
                    <a:pt x="8405" y="47"/>
                    <a:pt x="8408" y="48"/>
                  </a:cubicBezTo>
                  <a:lnTo>
                    <a:pt x="8484" y="45"/>
                  </a:lnTo>
                  <a:lnTo>
                    <a:pt x="8451" y="45"/>
                  </a:lnTo>
                  <a:cubicBezTo>
                    <a:pt x="8472" y="44"/>
                    <a:pt x="8542" y="46"/>
                    <a:pt x="8594" y="47"/>
                  </a:cubicBezTo>
                  <a:cubicBezTo>
                    <a:pt x="8564" y="49"/>
                    <a:pt x="8516" y="46"/>
                    <a:pt x="8461" y="47"/>
                  </a:cubicBezTo>
                  <a:cubicBezTo>
                    <a:pt x="8421" y="48"/>
                    <a:pt x="8485" y="50"/>
                    <a:pt x="8448" y="50"/>
                  </a:cubicBezTo>
                  <a:cubicBezTo>
                    <a:pt x="8458" y="51"/>
                    <a:pt x="8482" y="51"/>
                    <a:pt x="8494" y="50"/>
                  </a:cubicBezTo>
                  <a:lnTo>
                    <a:pt x="8509" y="51"/>
                  </a:lnTo>
                  <a:cubicBezTo>
                    <a:pt x="8475" y="53"/>
                    <a:pt x="8400" y="52"/>
                    <a:pt x="8350" y="54"/>
                  </a:cubicBezTo>
                  <a:cubicBezTo>
                    <a:pt x="8355" y="54"/>
                    <a:pt x="8359" y="54"/>
                    <a:pt x="8360" y="54"/>
                  </a:cubicBezTo>
                  <a:cubicBezTo>
                    <a:pt x="8321" y="52"/>
                    <a:pt x="8282" y="52"/>
                    <a:pt x="8245" y="52"/>
                  </a:cubicBezTo>
                  <a:cubicBezTo>
                    <a:pt x="8265" y="53"/>
                    <a:pt x="8273" y="53"/>
                    <a:pt x="8284" y="53"/>
                  </a:cubicBezTo>
                  <a:cubicBezTo>
                    <a:pt x="8285" y="53"/>
                    <a:pt x="8250" y="53"/>
                    <a:pt x="8236" y="54"/>
                  </a:cubicBezTo>
                  <a:cubicBezTo>
                    <a:pt x="8271" y="55"/>
                    <a:pt x="8243" y="56"/>
                    <a:pt x="8265" y="56"/>
                  </a:cubicBezTo>
                  <a:cubicBezTo>
                    <a:pt x="8242" y="57"/>
                    <a:pt x="8224" y="56"/>
                    <a:pt x="8196" y="56"/>
                  </a:cubicBezTo>
                  <a:cubicBezTo>
                    <a:pt x="8182" y="55"/>
                    <a:pt x="8208" y="55"/>
                    <a:pt x="8205" y="53"/>
                  </a:cubicBezTo>
                  <a:cubicBezTo>
                    <a:pt x="8177" y="54"/>
                    <a:pt x="8164" y="51"/>
                    <a:pt x="8122" y="52"/>
                  </a:cubicBezTo>
                  <a:cubicBezTo>
                    <a:pt x="8177" y="53"/>
                    <a:pt x="8107" y="55"/>
                    <a:pt x="8088" y="56"/>
                  </a:cubicBezTo>
                  <a:lnTo>
                    <a:pt x="8097" y="56"/>
                  </a:lnTo>
                  <a:cubicBezTo>
                    <a:pt x="8080" y="57"/>
                    <a:pt x="8065" y="57"/>
                    <a:pt x="8053" y="56"/>
                  </a:cubicBezTo>
                  <a:cubicBezTo>
                    <a:pt x="8075" y="55"/>
                    <a:pt x="8097" y="56"/>
                    <a:pt x="8091" y="54"/>
                  </a:cubicBezTo>
                  <a:cubicBezTo>
                    <a:pt x="8076" y="54"/>
                    <a:pt x="8061" y="54"/>
                    <a:pt x="8044" y="54"/>
                  </a:cubicBezTo>
                  <a:lnTo>
                    <a:pt x="8059" y="53"/>
                  </a:lnTo>
                  <a:lnTo>
                    <a:pt x="7985" y="53"/>
                  </a:lnTo>
                  <a:cubicBezTo>
                    <a:pt x="7973" y="55"/>
                    <a:pt x="7953" y="56"/>
                    <a:pt x="7943" y="58"/>
                  </a:cubicBezTo>
                  <a:cubicBezTo>
                    <a:pt x="7925" y="57"/>
                    <a:pt x="7900" y="58"/>
                    <a:pt x="7883" y="58"/>
                  </a:cubicBezTo>
                  <a:lnTo>
                    <a:pt x="7891" y="58"/>
                  </a:lnTo>
                  <a:cubicBezTo>
                    <a:pt x="7858" y="56"/>
                    <a:pt x="7785" y="57"/>
                    <a:pt x="7779" y="58"/>
                  </a:cubicBezTo>
                  <a:cubicBezTo>
                    <a:pt x="7755" y="57"/>
                    <a:pt x="7945" y="51"/>
                    <a:pt x="7779" y="52"/>
                  </a:cubicBezTo>
                  <a:cubicBezTo>
                    <a:pt x="7715" y="51"/>
                    <a:pt x="7739" y="55"/>
                    <a:pt x="7703" y="57"/>
                  </a:cubicBezTo>
                  <a:cubicBezTo>
                    <a:pt x="7703" y="57"/>
                    <a:pt x="7705" y="56"/>
                    <a:pt x="7702" y="56"/>
                  </a:cubicBezTo>
                  <a:cubicBezTo>
                    <a:pt x="7674" y="55"/>
                    <a:pt x="7671" y="57"/>
                    <a:pt x="7648" y="57"/>
                  </a:cubicBezTo>
                  <a:cubicBezTo>
                    <a:pt x="7665" y="58"/>
                    <a:pt x="7689" y="58"/>
                    <a:pt x="7697" y="58"/>
                  </a:cubicBezTo>
                  <a:cubicBezTo>
                    <a:pt x="7688" y="59"/>
                    <a:pt x="7639" y="57"/>
                    <a:pt x="7618" y="59"/>
                  </a:cubicBezTo>
                  <a:cubicBezTo>
                    <a:pt x="7646" y="56"/>
                    <a:pt x="7565" y="57"/>
                    <a:pt x="7586" y="56"/>
                  </a:cubicBezTo>
                  <a:cubicBezTo>
                    <a:pt x="7531" y="54"/>
                    <a:pt x="7472" y="56"/>
                    <a:pt x="7443" y="58"/>
                  </a:cubicBezTo>
                  <a:cubicBezTo>
                    <a:pt x="7406" y="55"/>
                    <a:pt x="7378" y="58"/>
                    <a:pt x="7317" y="56"/>
                  </a:cubicBezTo>
                  <a:cubicBezTo>
                    <a:pt x="7327" y="56"/>
                    <a:pt x="7343" y="56"/>
                    <a:pt x="7356" y="56"/>
                  </a:cubicBezTo>
                  <a:cubicBezTo>
                    <a:pt x="7391" y="55"/>
                    <a:pt x="7294" y="55"/>
                    <a:pt x="7347" y="54"/>
                  </a:cubicBezTo>
                  <a:cubicBezTo>
                    <a:pt x="7335" y="54"/>
                    <a:pt x="7346" y="55"/>
                    <a:pt x="7358" y="54"/>
                  </a:cubicBezTo>
                  <a:cubicBezTo>
                    <a:pt x="7378" y="54"/>
                    <a:pt x="7397" y="53"/>
                    <a:pt x="7392" y="52"/>
                  </a:cubicBezTo>
                  <a:lnTo>
                    <a:pt x="7343" y="51"/>
                  </a:lnTo>
                  <a:lnTo>
                    <a:pt x="7360" y="50"/>
                  </a:lnTo>
                  <a:lnTo>
                    <a:pt x="7285" y="47"/>
                  </a:lnTo>
                  <a:cubicBezTo>
                    <a:pt x="7283" y="48"/>
                    <a:pt x="7290" y="48"/>
                    <a:pt x="7294" y="49"/>
                  </a:cubicBezTo>
                  <a:cubicBezTo>
                    <a:pt x="7207" y="47"/>
                    <a:pt x="7107" y="48"/>
                    <a:pt x="7031" y="48"/>
                  </a:cubicBezTo>
                  <a:cubicBezTo>
                    <a:pt x="7017" y="53"/>
                    <a:pt x="6844" y="50"/>
                    <a:pt x="6782" y="53"/>
                  </a:cubicBezTo>
                  <a:cubicBezTo>
                    <a:pt x="6799" y="52"/>
                    <a:pt x="6808" y="49"/>
                    <a:pt x="6798" y="48"/>
                  </a:cubicBezTo>
                  <a:cubicBezTo>
                    <a:pt x="6811" y="47"/>
                    <a:pt x="6840" y="45"/>
                    <a:pt x="6871" y="46"/>
                  </a:cubicBezTo>
                  <a:cubicBezTo>
                    <a:pt x="6876" y="47"/>
                    <a:pt x="6914" y="48"/>
                    <a:pt x="6889" y="49"/>
                  </a:cubicBezTo>
                  <a:cubicBezTo>
                    <a:pt x="6975" y="48"/>
                    <a:pt x="6878" y="46"/>
                    <a:pt x="6903" y="44"/>
                  </a:cubicBezTo>
                  <a:cubicBezTo>
                    <a:pt x="6808" y="44"/>
                    <a:pt x="6752" y="48"/>
                    <a:pt x="6692" y="49"/>
                  </a:cubicBezTo>
                  <a:lnTo>
                    <a:pt x="6690" y="48"/>
                  </a:lnTo>
                  <a:lnTo>
                    <a:pt x="6645" y="49"/>
                  </a:lnTo>
                  <a:cubicBezTo>
                    <a:pt x="6682" y="50"/>
                    <a:pt x="6680" y="53"/>
                    <a:pt x="6632" y="52"/>
                  </a:cubicBezTo>
                  <a:lnTo>
                    <a:pt x="6638" y="52"/>
                  </a:lnTo>
                  <a:cubicBezTo>
                    <a:pt x="6611" y="50"/>
                    <a:pt x="6554" y="52"/>
                    <a:pt x="6511" y="51"/>
                  </a:cubicBezTo>
                  <a:lnTo>
                    <a:pt x="6483" y="53"/>
                  </a:lnTo>
                  <a:cubicBezTo>
                    <a:pt x="6440" y="53"/>
                    <a:pt x="6438" y="50"/>
                    <a:pt x="6424" y="48"/>
                  </a:cubicBezTo>
                  <a:cubicBezTo>
                    <a:pt x="6357" y="47"/>
                    <a:pt x="6319" y="50"/>
                    <a:pt x="6271" y="52"/>
                  </a:cubicBezTo>
                  <a:cubicBezTo>
                    <a:pt x="6250" y="50"/>
                    <a:pt x="6150" y="50"/>
                    <a:pt x="6203" y="48"/>
                  </a:cubicBezTo>
                  <a:cubicBezTo>
                    <a:pt x="6142" y="49"/>
                    <a:pt x="6154" y="57"/>
                    <a:pt x="6051" y="53"/>
                  </a:cubicBezTo>
                  <a:lnTo>
                    <a:pt x="6078" y="51"/>
                  </a:lnTo>
                  <a:cubicBezTo>
                    <a:pt x="5979" y="52"/>
                    <a:pt x="5838" y="54"/>
                    <a:pt x="5792" y="53"/>
                  </a:cubicBezTo>
                  <a:cubicBezTo>
                    <a:pt x="5829" y="48"/>
                    <a:pt x="5669" y="48"/>
                    <a:pt x="5651" y="43"/>
                  </a:cubicBezTo>
                  <a:cubicBezTo>
                    <a:pt x="5656" y="44"/>
                    <a:pt x="5619" y="44"/>
                    <a:pt x="5613" y="45"/>
                  </a:cubicBezTo>
                  <a:cubicBezTo>
                    <a:pt x="5605" y="44"/>
                    <a:pt x="5592" y="44"/>
                    <a:pt x="5577" y="45"/>
                  </a:cubicBezTo>
                  <a:cubicBezTo>
                    <a:pt x="5616" y="46"/>
                    <a:pt x="5550" y="50"/>
                    <a:pt x="5624" y="48"/>
                  </a:cubicBezTo>
                  <a:cubicBezTo>
                    <a:pt x="5587" y="51"/>
                    <a:pt x="5539" y="54"/>
                    <a:pt x="5457" y="54"/>
                  </a:cubicBezTo>
                  <a:lnTo>
                    <a:pt x="5458" y="52"/>
                  </a:lnTo>
                  <a:lnTo>
                    <a:pt x="5523" y="52"/>
                  </a:lnTo>
                  <a:cubicBezTo>
                    <a:pt x="5516" y="51"/>
                    <a:pt x="5549" y="51"/>
                    <a:pt x="5563" y="50"/>
                  </a:cubicBezTo>
                  <a:cubicBezTo>
                    <a:pt x="5443" y="49"/>
                    <a:pt x="5579" y="45"/>
                    <a:pt x="5456" y="46"/>
                  </a:cubicBezTo>
                  <a:cubicBezTo>
                    <a:pt x="5444" y="47"/>
                    <a:pt x="5452" y="46"/>
                    <a:pt x="5420" y="47"/>
                  </a:cubicBezTo>
                  <a:cubicBezTo>
                    <a:pt x="5435" y="47"/>
                    <a:pt x="5437" y="46"/>
                    <a:pt x="5413" y="45"/>
                  </a:cubicBezTo>
                  <a:lnTo>
                    <a:pt x="5390" y="47"/>
                  </a:lnTo>
                  <a:cubicBezTo>
                    <a:pt x="5347" y="44"/>
                    <a:pt x="5461" y="45"/>
                    <a:pt x="5424" y="42"/>
                  </a:cubicBezTo>
                  <a:cubicBezTo>
                    <a:pt x="5472" y="41"/>
                    <a:pt x="5554" y="40"/>
                    <a:pt x="5539" y="37"/>
                  </a:cubicBezTo>
                  <a:cubicBezTo>
                    <a:pt x="5461" y="36"/>
                    <a:pt x="5469" y="42"/>
                    <a:pt x="5388" y="41"/>
                  </a:cubicBezTo>
                  <a:lnTo>
                    <a:pt x="5379" y="40"/>
                  </a:lnTo>
                  <a:cubicBezTo>
                    <a:pt x="5351" y="41"/>
                    <a:pt x="5346" y="43"/>
                    <a:pt x="5330" y="44"/>
                  </a:cubicBezTo>
                  <a:cubicBezTo>
                    <a:pt x="5329" y="43"/>
                    <a:pt x="5322" y="43"/>
                    <a:pt x="5303" y="42"/>
                  </a:cubicBezTo>
                  <a:cubicBezTo>
                    <a:pt x="5255" y="45"/>
                    <a:pt x="5223" y="46"/>
                    <a:pt x="5179" y="49"/>
                  </a:cubicBezTo>
                  <a:cubicBezTo>
                    <a:pt x="5297" y="46"/>
                    <a:pt x="5280" y="51"/>
                    <a:pt x="5402" y="49"/>
                  </a:cubicBezTo>
                  <a:cubicBezTo>
                    <a:pt x="5383" y="49"/>
                    <a:pt x="5297" y="50"/>
                    <a:pt x="5292" y="53"/>
                  </a:cubicBezTo>
                  <a:lnTo>
                    <a:pt x="5293" y="51"/>
                  </a:lnTo>
                  <a:cubicBezTo>
                    <a:pt x="5253" y="52"/>
                    <a:pt x="5214" y="53"/>
                    <a:pt x="5164" y="53"/>
                  </a:cubicBezTo>
                  <a:lnTo>
                    <a:pt x="5194" y="51"/>
                  </a:lnTo>
                  <a:cubicBezTo>
                    <a:pt x="5128" y="53"/>
                    <a:pt x="5084" y="48"/>
                    <a:pt x="5032" y="52"/>
                  </a:cubicBezTo>
                  <a:cubicBezTo>
                    <a:pt x="5051" y="52"/>
                    <a:pt x="5065" y="52"/>
                    <a:pt x="5077" y="52"/>
                  </a:cubicBezTo>
                  <a:cubicBezTo>
                    <a:pt x="5043" y="53"/>
                    <a:pt x="5000" y="52"/>
                    <a:pt x="4963" y="52"/>
                  </a:cubicBezTo>
                  <a:lnTo>
                    <a:pt x="4887" y="56"/>
                  </a:lnTo>
                  <a:cubicBezTo>
                    <a:pt x="4887" y="55"/>
                    <a:pt x="4839" y="55"/>
                    <a:pt x="4862" y="53"/>
                  </a:cubicBezTo>
                  <a:cubicBezTo>
                    <a:pt x="4807" y="51"/>
                    <a:pt x="4781" y="55"/>
                    <a:pt x="4749" y="55"/>
                  </a:cubicBezTo>
                  <a:cubicBezTo>
                    <a:pt x="4693" y="53"/>
                    <a:pt x="4798" y="54"/>
                    <a:pt x="4804" y="51"/>
                  </a:cubicBezTo>
                  <a:cubicBezTo>
                    <a:pt x="4726" y="50"/>
                    <a:pt x="4644" y="51"/>
                    <a:pt x="4600" y="53"/>
                  </a:cubicBezTo>
                  <a:cubicBezTo>
                    <a:pt x="4616" y="54"/>
                    <a:pt x="4623" y="54"/>
                    <a:pt x="4623" y="55"/>
                  </a:cubicBezTo>
                  <a:cubicBezTo>
                    <a:pt x="4620" y="54"/>
                    <a:pt x="4589" y="54"/>
                    <a:pt x="4572" y="54"/>
                  </a:cubicBezTo>
                  <a:lnTo>
                    <a:pt x="4560" y="55"/>
                  </a:lnTo>
                  <a:cubicBezTo>
                    <a:pt x="4530" y="55"/>
                    <a:pt x="4535" y="54"/>
                    <a:pt x="4559" y="53"/>
                  </a:cubicBezTo>
                  <a:cubicBezTo>
                    <a:pt x="4532" y="52"/>
                    <a:pt x="4498" y="55"/>
                    <a:pt x="4470" y="53"/>
                  </a:cubicBezTo>
                  <a:cubicBezTo>
                    <a:pt x="4517" y="52"/>
                    <a:pt x="4578" y="53"/>
                    <a:pt x="4602" y="52"/>
                  </a:cubicBezTo>
                  <a:cubicBezTo>
                    <a:pt x="4503" y="53"/>
                    <a:pt x="4503" y="48"/>
                    <a:pt x="4377" y="50"/>
                  </a:cubicBezTo>
                  <a:cubicBezTo>
                    <a:pt x="4375" y="49"/>
                    <a:pt x="4397" y="48"/>
                    <a:pt x="4372" y="48"/>
                  </a:cubicBezTo>
                  <a:cubicBezTo>
                    <a:pt x="4316" y="48"/>
                    <a:pt x="4358" y="51"/>
                    <a:pt x="4340" y="52"/>
                  </a:cubicBezTo>
                  <a:cubicBezTo>
                    <a:pt x="4383" y="51"/>
                    <a:pt x="4404" y="52"/>
                    <a:pt x="4429" y="54"/>
                  </a:cubicBezTo>
                  <a:lnTo>
                    <a:pt x="4417" y="55"/>
                  </a:lnTo>
                  <a:cubicBezTo>
                    <a:pt x="4415" y="54"/>
                    <a:pt x="4388" y="54"/>
                    <a:pt x="4380" y="54"/>
                  </a:cubicBezTo>
                  <a:lnTo>
                    <a:pt x="4373" y="56"/>
                  </a:lnTo>
                  <a:cubicBezTo>
                    <a:pt x="4376" y="54"/>
                    <a:pt x="4333" y="52"/>
                    <a:pt x="4299" y="53"/>
                  </a:cubicBezTo>
                  <a:cubicBezTo>
                    <a:pt x="4333" y="54"/>
                    <a:pt x="4324" y="54"/>
                    <a:pt x="4334" y="57"/>
                  </a:cubicBezTo>
                  <a:cubicBezTo>
                    <a:pt x="4286" y="60"/>
                    <a:pt x="4279" y="55"/>
                    <a:pt x="4226" y="58"/>
                  </a:cubicBezTo>
                  <a:cubicBezTo>
                    <a:pt x="4230" y="57"/>
                    <a:pt x="4277" y="56"/>
                    <a:pt x="4236" y="56"/>
                  </a:cubicBezTo>
                  <a:cubicBezTo>
                    <a:pt x="4203" y="56"/>
                    <a:pt x="4207" y="57"/>
                    <a:pt x="4184" y="58"/>
                  </a:cubicBezTo>
                  <a:cubicBezTo>
                    <a:pt x="4210" y="56"/>
                    <a:pt x="4203" y="54"/>
                    <a:pt x="4231" y="52"/>
                  </a:cubicBezTo>
                  <a:cubicBezTo>
                    <a:pt x="4290" y="52"/>
                    <a:pt x="4255" y="52"/>
                    <a:pt x="4313" y="51"/>
                  </a:cubicBezTo>
                  <a:lnTo>
                    <a:pt x="4264" y="49"/>
                  </a:lnTo>
                  <a:cubicBezTo>
                    <a:pt x="4314" y="49"/>
                    <a:pt x="4301" y="47"/>
                    <a:pt x="4305" y="46"/>
                  </a:cubicBezTo>
                  <a:cubicBezTo>
                    <a:pt x="4218" y="44"/>
                    <a:pt x="4240" y="49"/>
                    <a:pt x="4184" y="49"/>
                  </a:cubicBezTo>
                  <a:cubicBezTo>
                    <a:pt x="4157" y="50"/>
                    <a:pt x="4236" y="49"/>
                    <a:pt x="4194" y="51"/>
                  </a:cubicBezTo>
                  <a:cubicBezTo>
                    <a:pt x="4142" y="50"/>
                    <a:pt x="4182" y="52"/>
                    <a:pt x="4124" y="53"/>
                  </a:cubicBezTo>
                  <a:lnTo>
                    <a:pt x="4134" y="52"/>
                  </a:lnTo>
                  <a:cubicBezTo>
                    <a:pt x="4116" y="51"/>
                    <a:pt x="4099" y="52"/>
                    <a:pt x="4078" y="53"/>
                  </a:cubicBezTo>
                  <a:cubicBezTo>
                    <a:pt x="4055" y="53"/>
                    <a:pt x="4104" y="60"/>
                    <a:pt x="4010" y="60"/>
                  </a:cubicBezTo>
                  <a:cubicBezTo>
                    <a:pt x="4015" y="60"/>
                    <a:pt x="4017" y="59"/>
                    <a:pt x="4017" y="59"/>
                  </a:cubicBezTo>
                  <a:lnTo>
                    <a:pt x="4108" y="41"/>
                  </a:lnTo>
                  <a:cubicBezTo>
                    <a:pt x="4013" y="41"/>
                    <a:pt x="3904" y="41"/>
                    <a:pt x="3795" y="40"/>
                  </a:cubicBezTo>
                  <a:cubicBezTo>
                    <a:pt x="3769" y="37"/>
                    <a:pt x="3873" y="37"/>
                    <a:pt x="3866" y="36"/>
                  </a:cubicBezTo>
                  <a:lnTo>
                    <a:pt x="3916" y="36"/>
                  </a:lnTo>
                  <a:cubicBezTo>
                    <a:pt x="3913" y="38"/>
                    <a:pt x="3812" y="37"/>
                    <a:pt x="3857" y="39"/>
                  </a:cubicBezTo>
                  <a:cubicBezTo>
                    <a:pt x="3945" y="38"/>
                    <a:pt x="3985" y="40"/>
                    <a:pt x="4068" y="37"/>
                  </a:cubicBezTo>
                  <a:cubicBezTo>
                    <a:pt x="4042" y="33"/>
                    <a:pt x="3958" y="37"/>
                    <a:pt x="3904" y="35"/>
                  </a:cubicBezTo>
                  <a:cubicBezTo>
                    <a:pt x="3927" y="35"/>
                    <a:pt x="3946" y="35"/>
                    <a:pt x="3965" y="34"/>
                  </a:cubicBezTo>
                  <a:lnTo>
                    <a:pt x="3801" y="33"/>
                  </a:lnTo>
                  <a:lnTo>
                    <a:pt x="3788" y="34"/>
                  </a:lnTo>
                  <a:lnTo>
                    <a:pt x="3858" y="34"/>
                  </a:lnTo>
                  <a:cubicBezTo>
                    <a:pt x="3806" y="34"/>
                    <a:pt x="3762" y="36"/>
                    <a:pt x="3758" y="39"/>
                  </a:cubicBezTo>
                  <a:lnTo>
                    <a:pt x="3768" y="39"/>
                  </a:lnTo>
                  <a:lnTo>
                    <a:pt x="3749" y="40"/>
                  </a:lnTo>
                  <a:lnTo>
                    <a:pt x="3713" y="39"/>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5" name="Freeform 64"/>
            <p:cNvSpPr>
              <a:spLocks/>
            </p:cNvSpPr>
            <p:nvPr/>
          </p:nvSpPr>
          <p:spPr bwMode="invGray">
            <a:xfrm>
              <a:off x="12117388" y="2779713"/>
              <a:ext cx="127000" cy="4762"/>
            </a:xfrm>
            <a:custGeom>
              <a:avLst/>
              <a:gdLst>
                <a:gd name="T0" fmla="*/ 19 w 66"/>
                <a:gd name="T1" fmla="*/ 2 h 2"/>
                <a:gd name="T2" fmla="*/ 19 w 66"/>
                <a:gd name="T3" fmla="*/ 2 h 2"/>
                <a:gd name="T4" fmla="*/ 60 w 66"/>
                <a:gd name="T5" fmla="*/ 0 h 2"/>
                <a:gd name="T6" fmla="*/ 19 w 66"/>
                <a:gd name="T7" fmla="*/ 2 h 2"/>
              </a:gdLst>
              <a:ahLst/>
              <a:cxnLst>
                <a:cxn ang="0">
                  <a:pos x="T0" y="T1"/>
                </a:cxn>
                <a:cxn ang="0">
                  <a:pos x="T2" y="T3"/>
                </a:cxn>
                <a:cxn ang="0">
                  <a:pos x="T4" y="T5"/>
                </a:cxn>
                <a:cxn ang="0">
                  <a:pos x="T6" y="T7"/>
                </a:cxn>
              </a:cxnLst>
              <a:rect l="0" t="0" r="r" b="b"/>
              <a:pathLst>
                <a:path w="66" h="2">
                  <a:moveTo>
                    <a:pt x="19" y="2"/>
                  </a:moveTo>
                  <a:lnTo>
                    <a:pt x="19" y="2"/>
                  </a:lnTo>
                  <a:cubicBezTo>
                    <a:pt x="33" y="2"/>
                    <a:pt x="66" y="2"/>
                    <a:pt x="60" y="0"/>
                  </a:cubicBezTo>
                  <a:cubicBezTo>
                    <a:pt x="60" y="2"/>
                    <a:pt x="0" y="0"/>
                    <a:pt x="19"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6" name="Freeform 65"/>
            <p:cNvSpPr>
              <a:spLocks/>
            </p:cNvSpPr>
            <p:nvPr/>
          </p:nvSpPr>
          <p:spPr bwMode="invGray">
            <a:xfrm>
              <a:off x="12182475" y="2787650"/>
              <a:ext cx="79375" cy="1587"/>
            </a:xfrm>
            <a:custGeom>
              <a:avLst/>
              <a:gdLst>
                <a:gd name="T0" fmla="*/ 25 w 41"/>
                <a:gd name="T1" fmla="*/ 1 h 1"/>
                <a:gd name="T2" fmla="*/ 25 w 41"/>
                <a:gd name="T3" fmla="*/ 1 h 1"/>
                <a:gd name="T4" fmla="*/ 41 w 41"/>
                <a:gd name="T5" fmla="*/ 0 h 1"/>
                <a:gd name="T6" fmla="*/ 0 w 41"/>
                <a:gd name="T7" fmla="*/ 0 h 1"/>
                <a:gd name="T8" fmla="*/ 25 w 41"/>
                <a:gd name="T9" fmla="*/ 1 h 1"/>
              </a:gdLst>
              <a:ahLst/>
              <a:cxnLst>
                <a:cxn ang="0">
                  <a:pos x="T0" y="T1"/>
                </a:cxn>
                <a:cxn ang="0">
                  <a:pos x="T2" y="T3"/>
                </a:cxn>
                <a:cxn ang="0">
                  <a:pos x="T4" y="T5"/>
                </a:cxn>
                <a:cxn ang="0">
                  <a:pos x="T6" y="T7"/>
                </a:cxn>
                <a:cxn ang="0">
                  <a:pos x="T8" y="T9"/>
                </a:cxn>
              </a:cxnLst>
              <a:rect l="0" t="0" r="r" b="b"/>
              <a:pathLst>
                <a:path w="41" h="1">
                  <a:moveTo>
                    <a:pt x="25" y="1"/>
                  </a:moveTo>
                  <a:lnTo>
                    <a:pt x="25" y="1"/>
                  </a:lnTo>
                  <a:cubicBezTo>
                    <a:pt x="27" y="1"/>
                    <a:pt x="26" y="0"/>
                    <a:pt x="41" y="0"/>
                  </a:cubicBezTo>
                  <a:lnTo>
                    <a:pt x="0" y="0"/>
                  </a:lnTo>
                  <a:lnTo>
                    <a:pt x="25"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7" name="Freeform 66"/>
            <p:cNvSpPr>
              <a:spLocks/>
            </p:cNvSpPr>
            <p:nvPr/>
          </p:nvSpPr>
          <p:spPr bwMode="invGray">
            <a:xfrm>
              <a:off x="12307888" y="2809875"/>
              <a:ext cx="249238" cy="15875"/>
            </a:xfrm>
            <a:custGeom>
              <a:avLst/>
              <a:gdLst>
                <a:gd name="T0" fmla="*/ 2 w 130"/>
                <a:gd name="T1" fmla="*/ 3 h 7"/>
                <a:gd name="T2" fmla="*/ 2 w 130"/>
                <a:gd name="T3" fmla="*/ 3 h 7"/>
                <a:gd name="T4" fmla="*/ 70 w 130"/>
                <a:gd name="T5" fmla="*/ 2 h 7"/>
                <a:gd name="T6" fmla="*/ 0 w 130"/>
                <a:gd name="T7" fmla="*/ 6 h 7"/>
                <a:gd name="T8" fmla="*/ 130 w 130"/>
                <a:gd name="T9" fmla="*/ 4 h 7"/>
                <a:gd name="T10" fmla="*/ 2 w 130"/>
                <a:gd name="T11" fmla="*/ 3 h 7"/>
              </a:gdLst>
              <a:ahLst/>
              <a:cxnLst>
                <a:cxn ang="0">
                  <a:pos x="T0" y="T1"/>
                </a:cxn>
                <a:cxn ang="0">
                  <a:pos x="T2" y="T3"/>
                </a:cxn>
                <a:cxn ang="0">
                  <a:pos x="T4" y="T5"/>
                </a:cxn>
                <a:cxn ang="0">
                  <a:pos x="T6" y="T7"/>
                </a:cxn>
                <a:cxn ang="0">
                  <a:pos x="T8" y="T9"/>
                </a:cxn>
                <a:cxn ang="0">
                  <a:pos x="T10" y="T11"/>
                </a:cxn>
              </a:cxnLst>
              <a:rect l="0" t="0" r="r" b="b"/>
              <a:pathLst>
                <a:path w="130" h="7">
                  <a:moveTo>
                    <a:pt x="2" y="3"/>
                  </a:moveTo>
                  <a:lnTo>
                    <a:pt x="2" y="3"/>
                  </a:lnTo>
                  <a:cubicBezTo>
                    <a:pt x="23" y="2"/>
                    <a:pt x="37" y="1"/>
                    <a:pt x="70" y="2"/>
                  </a:cubicBezTo>
                  <a:cubicBezTo>
                    <a:pt x="82" y="6"/>
                    <a:pt x="15" y="2"/>
                    <a:pt x="0" y="6"/>
                  </a:cubicBezTo>
                  <a:cubicBezTo>
                    <a:pt x="61" y="7"/>
                    <a:pt x="80" y="4"/>
                    <a:pt x="130" y="4"/>
                  </a:cubicBezTo>
                  <a:cubicBezTo>
                    <a:pt x="106" y="2"/>
                    <a:pt x="4" y="0"/>
                    <a:pt x="2"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8" name="Freeform 67"/>
            <p:cNvSpPr>
              <a:spLocks/>
            </p:cNvSpPr>
            <p:nvPr/>
          </p:nvSpPr>
          <p:spPr bwMode="invGray">
            <a:xfrm>
              <a:off x="12252325" y="2825750"/>
              <a:ext cx="73025" cy="1587"/>
            </a:xfrm>
            <a:custGeom>
              <a:avLst/>
              <a:gdLst>
                <a:gd name="T0" fmla="*/ 4 w 38"/>
                <a:gd name="T1" fmla="*/ 1 h 1"/>
                <a:gd name="T2" fmla="*/ 4 w 38"/>
                <a:gd name="T3" fmla="*/ 1 h 1"/>
                <a:gd name="T4" fmla="*/ 38 w 38"/>
                <a:gd name="T5" fmla="*/ 0 h 1"/>
                <a:gd name="T6" fmla="*/ 34 w 38"/>
                <a:gd name="T7" fmla="*/ 0 h 1"/>
                <a:gd name="T8" fmla="*/ 0 w 38"/>
                <a:gd name="T9" fmla="*/ 1 h 1"/>
                <a:gd name="T10" fmla="*/ 4 w 38"/>
                <a:gd name="T11" fmla="*/ 1 h 1"/>
              </a:gdLst>
              <a:ahLst/>
              <a:cxnLst>
                <a:cxn ang="0">
                  <a:pos x="T0" y="T1"/>
                </a:cxn>
                <a:cxn ang="0">
                  <a:pos x="T2" y="T3"/>
                </a:cxn>
                <a:cxn ang="0">
                  <a:pos x="T4" y="T5"/>
                </a:cxn>
                <a:cxn ang="0">
                  <a:pos x="T6" y="T7"/>
                </a:cxn>
                <a:cxn ang="0">
                  <a:pos x="T8" y="T9"/>
                </a:cxn>
                <a:cxn ang="0">
                  <a:pos x="T10" y="T11"/>
                </a:cxn>
              </a:cxnLst>
              <a:rect l="0" t="0" r="r" b="b"/>
              <a:pathLst>
                <a:path w="38" h="1">
                  <a:moveTo>
                    <a:pt x="4" y="1"/>
                  </a:moveTo>
                  <a:lnTo>
                    <a:pt x="4" y="1"/>
                  </a:lnTo>
                  <a:lnTo>
                    <a:pt x="38" y="0"/>
                  </a:lnTo>
                  <a:lnTo>
                    <a:pt x="34" y="0"/>
                  </a:lnTo>
                  <a:lnTo>
                    <a:pt x="0" y="1"/>
                  </a:lnTo>
                  <a:lnTo>
                    <a:pt x="4"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9" name="Freeform 68"/>
            <p:cNvSpPr>
              <a:spLocks/>
            </p:cNvSpPr>
            <p:nvPr/>
          </p:nvSpPr>
          <p:spPr bwMode="invGray">
            <a:xfrm>
              <a:off x="10779125" y="2733675"/>
              <a:ext cx="66675" cy="4762"/>
            </a:xfrm>
            <a:custGeom>
              <a:avLst/>
              <a:gdLst>
                <a:gd name="T0" fmla="*/ 35 w 35"/>
                <a:gd name="T1" fmla="*/ 2 h 2"/>
                <a:gd name="T2" fmla="*/ 35 w 35"/>
                <a:gd name="T3" fmla="*/ 2 h 2"/>
                <a:gd name="T4" fmla="*/ 0 w 35"/>
                <a:gd name="T5" fmla="*/ 2 h 2"/>
                <a:gd name="T6" fmla="*/ 35 w 35"/>
                <a:gd name="T7" fmla="*/ 2 h 2"/>
              </a:gdLst>
              <a:ahLst/>
              <a:cxnLst>
                <a:cxn ang="0">
                  <a:pos x="T0" y="T1"/>
                </a:cxn>
                <a:cxn ang="0">
                  <a:pos x="T2" y="T3"/>
                </a:cxn>
                <a:cxn ang="0">
                  <a:pos x="T4" y="T5"/>
                </a:cxn>
                <a:cxn ang="0">
                  <a:pos x="T6" y="T7"/>
                </a:cxn>
              </a:cxnLst>
              <a:rect l="0" t="0" r="r" b="b"/>
              <a:pathLst>
                <a:path w="35" h="2">
                  <a:moveTo>
                    <a:pt x="35" y="2"/>
                  </a:moveTo>
                  <a:lnTo>
                    <a:pt x="35" y="2"/>
                  </a:lnTo>
                  <a:cubicBezTo>
                    <a:pt x="32" y="0"/>
                    <a:pt x="11" y="1"/>
                    <a:pt x="0" y="2"/>
                  </a:cubicBezTo>
                  <a:cubicBezTo>
                    <a:pt x="9" y="2"/>
                    <a:pt x="22" y="2"/>
                    <a:pt x="35"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0" name="Freeform 69"/>
            <p:cNvSpPr>
              <a:spLocks/>
            </p:cNvSpPr>
            <p:nvPr/>
          </p:nvSpPr>
          <p:spPr bwMode="invGray">
            <a:xfrm>
              <a:off x="-2471738" y="2738438"/>
              <a:ext cx="496888" cy="1587"/>
            </a:xfrm>
            <a:custGeom>
              <a:avLst/>
              <a:gdLst>
                <a:gd name="T0" fmla="*/ 259 w 259"/>
                <a:gd name="T1" fmla="*/ 0 h 1"/>
                <a:gd name="T2" fmla="*/ 259 w 259"/>
                <a:gd name="T3" fmla="*/ 0 h 1"/>
                <a:gd name="T4" fmla="*/ 0 w 259"/>
                <a:gd name="T5" fmla="*/ 1 h 1"/>
                <a:gd name="T6" fmla="*/ 259 w 259"/>
                <a:gd name="T7" fmla="*/ 0 h 1"/>
              </a:gdLst>
              <a:ahLst/>
              <a:cxnLst>
                <a:cxn ang="0">
                  <a:pos x="T0" y="T1"/>
                </a:cxn>
                <a:cxn ang="0">
                  <a:pos x="T2" y="T3"/>
                </a:cxn>
                <a:cxn ang="0">
                  <a:pos x="T4" y="T5"/>
                </a:cxn>
                <a:cxn ang="0">
                  <a:pos x="T6" y="T7"/>
                </a:cxn>
              </a:cxnLst>
              <a:rect l="0" t="0" r="r" b="b"/>
              <a:pathLst>
                <a:path w="259" h="1">
                  <a:moveTo>
                    <a:pt x="259" y="0"/>
                  </a:moveTo>
                  <a:lnTo>
                    <a:pt x="259" y="0"/>
                  </a:lnTo>
                  <a:lnTo>
                    <a:pt x="0" y="1"/>
                  </a:lnTo>
                  <a:lnTo>
                    <a:pt x="259"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1" name="Freeform 70"/>
            <p:cNvSpPr>
              <a:spLocks/>
            </p:cNvSpPr>
            <p:nvPr/>
          </p:nvSpPr>
          <p:spPr bwMode="invGray">
            <a:xfrm>
              <a:off x="9136063" y="2735263"/>
              <a:ext cx="387350" cy="14287"/>
            </a:xfrm>
            <a:custGeom>
              <a:avLst/>
              <a:gdLst>
                <a:gd name="T0" fmla="*/ 30 w 202"/>
                <a:gd name="T1" fmla="*/ 6 h 6"/>
                <a:gd name="T2" fmla="*/ 30 w 202"/>
                <a:gd name="T3" fmla="*/ 6 h 6"/>
                <a:gd name="T4" fmla="*/ 202 w 202"/>
                <a:gd name="T5" fmla="*/ 3 h 6"/>
                <a:gd name="T6" fmla="*/ 0 w 202"/>
                <a:gd name="T7" fmla="*/ 3 h 6"/>
                <a:gd name="T8" fmla="*/ 30 w 202"/>
                <a:gd name="T9" fmla="*/ 6 h 6"/>
              </a:gdLst>
              <a:ahLst/>
              <a:cxnLst>
                <a:cxn ang="0">
                  <a:pos x="T0" y="T1"/>
                </a:cxn>
                <a:cxn ang="0">
                  <a:pos x="T2" y="T3"/>
                </a:cxn>
                <a:cxn ang="0">
                  <a:pos x="T4" y="T5"/>
                </a:cxn>
                <a:cxn ang="0">
                  <a:pos x="T6" y="T7"/>
                </a:cxn>
                <a:cxn ang="0">
                  <a:pos x="T8" y="T9"/>
                </a:cxn>
              </a:cxnLst>
              <a:rect l="0" t="0" r="r" b="b"/>
              <a:pathLst>
                <a:path w="202" h="6">
                  <a:moveTo>
                    <a:pt x="30" y="6"/>
                  </a:moveTo>
                  <a:lnTo>
                    <a:pt x="30" y="6"/>
                  </a:lnTo>
                  <a:cubicBezTo>
                    <a:pt x="100" y="5"/>
                    <a:pt x="131" y="3"/>
                    <a:pt x="202" y="3"/>
                  </a:cubicBezTo>
                  <a:cubicBezTo>
                    <a:pt x="109" y="0"/>
                    <a:pt x="79" y="6"/>
                    <a:pt x="0" y="3"/>
                  </a:cubicBezTo>
                  <a:lnTo>
                    <a:pt x="30"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2" name="Freeform 71"/>
            <p:cNvSpPr>
              <a:spLocks/>
            </p:cNvSpPr>
            <p:nvPr/>
          </p:nvSpPr>
          <p:spPr bwMode="invGray">
            <a:xfrm>
              <a:off x="9139238" y="2725738"/>
              <a:ext cx="142875" cy="9525"/>
            </a:xfrm>
            <a:custGeom>
              <a:avLst/>
              <a:gdLst>
                <a:gd name="T0" fmla="*/ 54 w 75"/>
                <a:gd name="T1" fmla="*/ 0 h 4"/>
                <a:gd name="T2" fmla="*/ 54 w 75"/>
                <a:gd name="T3" fmla="*/ 0 h 4"/>
                <a:gd name="T4" fmla="*/ 10 w 75"/>
                <a:gd name="T5" fmla="*/ 4 h 4"/>
                <a:gd name="T6" fmla="*/ 75 w 75"/>
                <a:gd name="T7" fmla="*/ 2 h 4"/>
                <a:gd name="T8" fmla="*/ 54 w 75"/>
                <a:gd name="T9" fmla="*/ 0 h 4"/>
              </a:gdLst>
              <a:ahLst/>
              <a:cxnLst>
                <a:cxn ang="0">
                  <a:pos x="T0" y="T1"/>
                </a:cxn>
                <a:cxn ang="0">
                  <a:pos x="T2" y="T3"/>
                </a:cxn>
                <a:cxn ang="0">
                  <a:pos x="T4" y="T5"/>
                </a:cxn>
                <a:cxn ang="0">
                  <a:pos x="T6" y="T7"/>
                </a:cxn>
                <a:cxn ang="0">
                  <a:pos x="T8" y="T9"/>
                </a:cxn>
              </a:cxnLst>
              <a:rect l="0" t="0" r="r" b="b"/>
              <a:pathLst>
                <a:path w="75" h="4">
                  <a:moveTo>
                    <a:pt x="54" y="0"/>
                  </a:moveTo>
                  <a:lnTo>
                    <a:pt x="54" y="0"/>
                  </a:lnTo>
                  <a:cubicBezTo>
                    <a:pt x="65" y="2"/>
                    <a:pt x="0" y="3"/>
                    <a:pt x="10" y="4"/>
                  </a:cubicBezTo>
                  <a:cubicBezTo>
                    <a:pt x="57" y="4"/>
                    <a:pt x="32" y="2"/>
                    <a:pt x="75" y="2"/>
                  </a:cubicBezTo>
                  <a:lnTo>
                    <a:pt x="54"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3" name="Freeform 72"/>
            <p:cNvSpPr>
              <a:spLocks/>
            </p:cNvSpPr>
            <p:nvPr/>
          </p:nvSpPr>
          <p:spPr bwMode="invGray">
            <a:xfrm>
              <a:off x="9805988" y="2817813"/>
              <a:ext cx="39688" cy="3175"/>
            </a:xfrm>
            <a:custGeom>
              <a:avLst/>
              <a:gdLst>
                <a:gd name="T0" fmla="*/ 21 w 21"/>
                <a:gd name="T1" fmla="*/ 0 h 1"/>
                <a:gd name="T2" fmla="*/ 21 w 21"/>
                <a:gd name="T3" fmla="*/ 0 h 1"/>
                <a:gd name="T4" fmla="*/ 0 w 21"/>
                <a:gd name="T5" fmla="*/ 1 h 1"/>
                <a:gd name="T6" fmla="*/ 17 w 21"/>
                <a:gd name="T7" fmla="*/ 1 h 1"/>
                <a:gd name="T8" fmla="*/ 21 w 21"/>
                <a:gd name="T9" fmla="*/ 0 h 1"/>
              </a:gdLst>
              <a:ahLst/>
              <a:cxnLst>
                <a:cxn ang="0">
                  <a:pos x="T0" y="T1"/>
                </a:cxn>
                <a:cxn ang="0">
                  <a:pos x="T2" y="T3"/>
                </a:cxn>
                <a:cxn ang="0">
                  <a:pos x="T4" y="T5"/>
                </a:cxn>
                <a:cxn ang="0">
                  <a:pos x="T6" y="T7"/>
                </a:cxn>
                <a:cxn ang="0">
                  <a:pos x="T8" y="T9"/>
                </a:cxn>
              </a:cxnLst>
              <a:rect l="0" t="0" r="r" b="b"/>
              <a:pathLst>
                <a:path w="21" h="1">
                  <a:moveTo>
                    <a:pt x="21" y="0"/>
                  </a:moveTo>
                  <a:lnTo>
                    <a:pt x="21" y="0"/>
                  </a:lnTo>
                  <a:lnTo>
                    <a:pt x="0" y="1"/>
                  </a:lnTo>
                  <a:lnTo>
                    <a:pt x="17" y="1"/>
                  </a:lnTo>
                  <a:lnTo>
                    <a:pt x="21"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4" name="Freeform 73"/>
            <p:cNvSpPr>
              <a:spLocks/>
            </p:cNvSpPr>
            <p:nvPr/>
          </p:nvSpPr>
          <p:spPr bwMode="invGray">
            <a:xfrm>
              <a:off x="8580438" y="2725738"/>
              <a:ext cx="66675" cy="3175"/>
            </a:xfrm>
            <a:custGeom>
              <a:avLst/>
              <a:gdLst>
                <a:gd name="T0" fmla="*/ 27 w 35"/>
                <a:gd name="T1" fmla="*/ 1 h 1"/>
                <a:gd name="T2" fmla="*/ 27 w 35"/>
                <a:gd name="T3" fmla="*/ 1 h 1"/>
                <a:gd name="T4" fmla="*/ 35 w 35"/>
                <a:gd name="T5" fmla="*/ 1 h 1"/>
                <a:gd name="T6" fmla="*/ 0 w 35"/>
                <a:gd name="T7" fmla="*/ 0 h 1"/>
                <a:gd name="T8" fmla="*/ 27 w 35"/>
                <a:gd name="T9" fmla="*/ 1 h 1"/>
              </a:gdLst>
              <a:ahLst/>
              <a:cxnLst>
                <a:cxn ang="0">
                  <a:pos x="T0" y="T1"/>
                </a:cxn>
                <a:cxn ang="0">
                  <a:pos x="T2" y="T3"/>
                </a:cxn>
                <a:cxn ang="0">
                  <a:pos x="T4" y="T5"/>
                </a:cxn>
                <a:cxn ang="0">
                  <a:pos x="T6" y="T7"/>
                </a:cxn>
                <a:cxn ang="0">
                  <a:pos x="T8" y="T9"/>
                </a:cxn>
              </a:cxnLst>
              <a:rect l="0" t="0" r="r" b="b"/>
              <a:pathLst>
                <a:path w="35" h="1">
                  <a:moveTo>
                    <a:pt x="27" y="1"/>
                  </a:moveTo>
                  <a:lnTo>
                    <a:pt x="27" y="1"/>
                  </a:lnTo>
                  <a:lnTo>
                    <a:pt x="35" y="1"/>
                  </a:lnTo>
                  <a:lnTo>
                    <a:pt x="0" y="0"/>
                  </a:lnTo>
                  <a:lnTo>
                    <a:pt x="27"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5" name="Freeform 74"/>
            <p:cNvSpPr>
              <a:spLocks/>
            </p:cNvSpPr>
            <p:nvPr/>
          </p:nvSpPr>
          <p:spPr bwMode="invGray">
            <a:xfrm>
              <a:off x="8647113" y="2725738"/>
              <a:ext cx="15875" cy="3175"/>
            </a:xfrm>
            <a:custGeom>
              <a:avLst/>
              <a:gdLst>
                <a:gd name="T0" fmla="*/ 8 w 8"/>
                <a:gd name="T1" fmla="*/ 0 h 1"/>
                <a:gd name="T2" fmla="*/ 8 w 8"/>
                <a:gd name="T3" fmla="*/ 0 h 1"/>
                <a:gd name="T4" fmla="*/ 0 w 8"/>
                <a:gd name="T5" fmla="*/ 1 h 1"/>
                <a:gd name="T6" fmla="*/ 8 w 8"/>
                <a:gd name="T7" fmla="*/ 0 h 1"/>
              </a:gdLst>
              <a:ahLst/>
              <a:cxnLst>
                <a:cxn ang="0">
                  <a:pos x="T0" y="T1"/>
                </a:cxn>
                <a:cxn ang="0">
                  <a:pos x="T2" y="T3"/>
                </a:cxn>
                <a:cxn ang="0">
                  <a:pos x="T4" y="T5"/>
                </a:cxn>
                <a:cxn ang="0">
                  <a:pos x="T6" y="T7"/>
                </a:cxn>
              </a:cxnLst>
              <a:rect l="0" t="0" r="r" b="b"/>
              <a:pathLst>
                <a:path w="8" h="1">
                  <a:moveTo>
                    <a:pt x="8" y="0"/>
                  </a:moveTo>
                  <a:lnTo>
                    <a:pt x="8" y="0"/>
                  </a:lnTo>
                  <a:lnTo>
                    <a:pt x="0" y="1"/>
                  </a:lnTo>
                  <a:lnTo>
                    <a:pt x="8"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6" name="Freeform 75"/>
            <p:cNvSpPr>
              <a:spLocks/>
            </p:cNvSpPr>
            <p:nvPr/>
          </p:nvSpPr>
          <p:spPr bwMode="invGray">
            <a:xfrm>
              <a:off x="9794875" y="2830513"/>
              <a:ext cx="90488" cy="1587"/>
            </a:xfrm>
            <a:custGeom>
              <a:avLst/>
              <a:gdLst>
                <a:gd name="T0" fmla="*/ 0 w 47"/>
                <a:gd name="T1" fmla="*/ 0 h 1"/>
                <a:gd name="T2" fmla="*/ 0 w 47"/>
                <a:gd name="T3" fmla="*/ 0 h 1"/>
                <a:gd name="T4" fmla="*/ 32 w 47"/>
                <a:gd name="T5" fmla="*/ 1 h 1"/>
                <a:gd name="T6" fmla="*/ 47 w 47"/>
                <a:gd name="T7" fmla="*/ 0 h 1"/>
                <a:gd name="T8" fmla="*/ 0 w 47"/>
                <a:gd name="T9" fmla="*/ 0 h 1"/>
              </a:gdLst>
              <a:ahLst/>
              <a:cxnLst>
                <a:cxn ang="0">
                  <a:pos x="T0" y="T1"/>
                </a:cxn>
                <a:cxn ang="0">
                  <a:pos x="T2" y="T3"/>
                </a:cxn>
                <a:cxn ang="0">
                  <a:pos x="T4" y="T5"/>
                </a:cxn>
                <a:cxn ang="0">
                  <a:pos x="T6" y="T7"/>
                </a:cxn>
                <a:cxn ang="0">
                  <a:pos x="T8" y="T9"/>
                </a:cxn>
              </a:cxnLst>
              <a:rect l="0" t="0" r="r" b="b"/>
              <a:pathLst>
                <a:path w="47" h="1">
                  <a:moveTo>
                    <a:pt x="0" y="0"/>
                  </a:moveTo>
                  <a:lnTo>
                    <a:pt x="0" y="0"/>
                  </a:lnTo>
                  <a:lnTo>
                    <a:pt x="32" y="1"/>
                  </a:lnTo>
                  <a:lnTo>
                    <a:pt x="47"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7" name="Freeform 76"/>
            <p:cNvSpPr>
              <a:spLocks/>
            </p:cNvSpPr>
            <p:nvPr/>
          </p:nvSpPr>
          <p:spPr bwMode="invGray">
            <a:xfrm>
              <a:off x="9232900" y="2795588"/>
              <a:ext cx="84138" cy="3175"/>
            </a:xfrm>
            <a:custGeom>
              <a:avLst/>
              <a:gdLst>
                <a:gd name="T0" fmla="*/ 16 w 44"/>
                <a:gd name="T1" fmla="*/ 1 h 1"/>
                <a:gd name="T2" fmla="*/ 16 w 44"/>
                <a:gd name="T3" fmla="*/ 1 h 1"/>
                <a:gd name="T4" fmla="*/ 44 w 44"/>
                <a:gd name="T5" fmla="*/ 1 h 1"/>
                <a:gd name="T6" fmla="*/ 16 w 44"/>
                <a:gd name="T7" fmla="*/ 1 h 1"/>
              </a:gdLst>
              <a:ahLst/>
              <a:cxnLst>
                <a:cxn ang="0">
                  <a:pos x="T0" y="T1"/>
                </a:cxn>
                <a:cxn ang="0">
                  <a:pos x="T2" y="T3"/>
                </a:cxn>
                <a:cxn ang="0">
                  <a:pos x="T4" y="T5"/>
                </a:cxn>
                <a:cxn ang="0">
                  <a:pos x="T6" y="T7"/>
                </a:cxn>
              </a:cxnLst>
              <a:rect l="0" t="0" r="r" b="b"/>
              <a:pathLst>
                <a:path w="44" h="1">
                  <a:moveTo>
                    <a:pt x="16" y="1"/>
                  </a:moveTo>
                  <a:lnTo>
                    <a:pt x="16" y="1"/>
                  </a:lnTo>
                  <a:lnTo>
                    <a:pt x="44" y="1"/>
                  </a:lnTo>
                  <a:cubicBezTo>
                    <a:pt x="39" y="1"/>
                    <a:pt x="0" y="0"/>
                    <a:pt x="16"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8" name="Freeform 77"/>
            <p:cNvSpPr>
              <a:spLocks/>
            </p:cNvSpPr>
            <p:nvPr/>
          </p:nvSpPr>
          <p:spPr bwMode="invGray">
            <a:xfrm>
              <a:off x="8158163" y="2725738"/>
              <a:ext cx="71438" cy="3175"/>
            </a:xfrm>
            <a:custGeom>
              <a:avLst/>
              <a:gdLst>
                <a:gd name="T0" fmla="*/ 34 w 37"/>
                <a:gd name="T1" fmla="*/ 0 h 1"/>
                <a:gd name="T2" fmla="*/ 34 w 37"/>
                <a:gd name="T3" fmla="*/ 0 h 1"/>
                <a:gd name="T4" fmla="*/ 0 w 37"/>
                <a:gd name="T5" fmla="*/ 1 h 1"/>
                <a:gd name="T6" fmla="*/ 3 w 37"/>
                <a:gd name="T7" fmla="*/ 1 h 1"/>
                <a:gd name="T8" fmla="*/ 37 w 37"/>
                <a:gd name="T9" fmla="*/ 0 h 1"/>
                <a:gd name="T10" fmla="*/ 34 w 37"/>
                <a:gd name="T11" fmla="*/ 0 h 1"/>
              </a:gdLst>
              <a:ahLst/>
              <a:cxnLst>
                <a:cxn ang="0">
                  <a:pos x="T0" y="T1"/>
                </a:cxn>
                <a:cxn ang="0">
                  <a:pos x="T2" y="T3"/>
                </a:cxn>
                <a:cxn ang="0">
                  <a:pos x="T4" y="T5"/>
                </a:cxn>
                <a:cxn ang="0">
                  <a:pos x="T6" y="T7"/>
                </a:cxn>
                <a:cxn ang="0">
                  <a:pos x="T8" y="T9"/>
                </a:cxn>
                <a:cxn ang="0">
                  <a:pos x="T10" y="T11"/>
                </a:cxn>
              </a:cxnLst>
              <a:rect l="0" t="0" r="r" b="b"/>
              <a:pathLst>
                <a:path w="37" h="1">
                  <a:moveTo>
                    <a:pt x="34" y="0"/>
                  </a:moveTo>
                  <a:lnTo>
                    <a:pt x="34" y="0"/>
                  </a:lnTo>
                  <a:lnTo>
                    <a:pt x="0" y="1"/>
                  </a:lnTo>
                  <a:lnTo>
                    <a:pt x="3" y="1"/>
                  </a:lnTo>
                  <a:lnTo>
                    <a:pt x="37" y="0"/>
                  </a:lnTo>
                  <a:lnTo>
                    <a:pt x="34"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9" name="Freeform 78"/>
            <p:cNvSpPr>
              <a:spLocks/>
            </p:cNvSpPr>
            <p:nvPr/>
          </p:nvSpPr>
          <p:spPr bwMode="invGray">
            <a:xfrm>
              <a:off x="8734425" y="2814638"/>
              <a:ext cx="144463" cy="3175"/>
            </a:xfrm>
            <a:custGeom>
              <a:avLst/>
              <a:gdLst>
                <a:gd name="T0" fmla="*/ 56 w 76"/>
                <a:gd name="T1" fmla="*/ 0 h 2"/>
                <a:gd name="T2" fmla="*/ 56 w 76"/>
                <a:gd name="T3" fmla="*/ 0 h 2"/>
                <a:gd name="T4" fmla="*/ 40 w 76"/>
                <a:gd name="T5" fmla="*/ 2 h 2"/>
                <a:gd name="T6" fmla="*/ 56 w 76"/>
                <a:gd name="T7" fmla="*/ 0 h 2"/>
              </a:gdLst>
              <a:ahLst/>
              <a:cxnLst>
                <a:cxn ang="0">
                  <a:pos x="T0" y="T1"/>
                </a:cxn>
                <a:cxn ang="0">
                  <a:pos x="T2" y="T3"/>
                </a:cxn>
                <a:cxn ang="0">
                  <a:pos x="T4" y="T5"/>
                </a:cxn>
                <a:cxn ang="0">
                  <a:pos x="T6" y="T7"/>
                </a:cxn>
              </a:cxnLst>
              <a:rect l="0" t="0" r="r" b="b"/>
              <a:pathLst>
                <a:path w="76" h="2">
                  <a:moveTo>
                    <a:pt x="56" y="0"/>
                  </a:moveTo>
                  <a:lnTo>
                    <a:pt x="56" y="0"/>
                  </a:lnTo>
                  <a:cubicBezTo>
                    <a:pt x="76" y="2"/>
                    <a:pt x="0" y="0"/>
                    <a:pt x="40" y="2"/>
                  </a:cubicBezTo>
                  <a:cubicBezTo>
                    <a:pt x="76" y="2"/>
                    <a:pt x="61" y="1"/>
                    <a:pt x="56"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0" name="Freeform 79"/>
            <p:cNvSpPr>
              <a:spLocks/>
            </p:cNvSpPr>
            <p:nvPr/>
          </p:nvSpPr>
          <p:spPr bwMode="invGray">
            <a:xfrm>
              <a:off x="8023225" y="2782888"/>
              <a:ext cx="26988" cy="1587"/>
            </a:xfrm>
            <a:custGeom>
              <a:avLst/>
              <a:gdLst>
                <a:gd name="T0" fmla="*/ 14 w 14"/>
                <a:gd name="T1" fmla="*/ 0 h 1"/>
                <a:gd name="T2" fmla="*/ 14 w 14"/>
                <a:gd name="T3" fmla="*/ 0 h 1"/>
                <a:gd name="T4" fmla="*/ 0 w 14"/>
                <a:gd name="T5" fmla="*/ 1 h 1"/>
                <a:gd name="T6" fmla="*/ 14 w 14"/>
                <a:gd name="T7" fmla="*/ 0 h 1"/>
              </a:gdLst>
              <a:ahLst/>
              <a:cxnLst>
                <a:cxn ang="0">
                  <a:pos x="T0" y="T1"/>
                </a:cxn>
                <a:cxn ang="0">
                  <a:pos x="T2" y="T3"/>
                </a:cxn>
                <a:cxn ang="0">
                  <a:pos x="T4" y="T5"/>
                </a:cxn>
                <a:cxn ang="0">
                  <a:pos x="T6" y="T7"/>
                </a:cxn>
              </a:cxnLst>
              <a:rect l="0" t="0" r="r" b="b"/>
              <a:pathLst>
                <a:path w="14" h="1">
                  <a:moveTo>
                    <a:pt x="14" y="0"/>
                  </a:moveTo>
                  <a:lnTo>
                    <a:pt x="14" y="0"/>
                  </a:lnTo>
                  <a:cubicBezTo>
                    <a:pt x="9" y="0"/>
                    <a:pt x="5" y="0"/>
                    <a:pt x="0" y="1"/>
                  </a:cubicBezTo>
                  <a:lnTo>
                    <a:pt x="14"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1" name="Freeform 80"/>
            <p:cNvSpPr>
              <a:spLocks/>
            </p:cNvSpPr>
            <p:nvPr/>
          </p:nvSpPr>
          <p:spPr bwMode="invGray">
            <a:xfrm>
              <a:off x="8050213" y="2782888"/>
              <a:ext cx="77788" cy="1587"/>
            </a:xfrm>
            <a:custGeom>
              <a:avLst/>
              <a:gdLst>
                <a:gd name="T0" fmla="*/ 0 w 40"/>
                <a:gd name="T1" fmla="*/ 0 h 1"/>
                <a:gd name="T2" fmla="*/ 0 w 40"/>
                <a:gd name="T3" fmla="*/ 0 h 1"/>
                <a:gd name="T4" fmla="*/ 40 w 40"/>
                <a:gd name="T5" fmla="*/ 1 h 1"/>
                <a:gd name="T6" fmla="*/ 0 w 40"/>
                <a:gd name="T7" fmla="*/ 0 h 1"/>
              </a:gdLst>
              <a:ahLst/>
              <a:cxnLst>
                <a:cxn ang="0">
                  <a:pos x="T0" y="T1"/>
                </a:cxn>
                <a:cxn ang="0">
                  <a:pos x="T2" y="T3"/>
                </a:cxn>
                <a:cxn ang="0">
                  <a:pos x="T4" y="T5"/>
                </a:cxn>
                <a:cxn ang="0">
                  <a:pos x="T6" y="T7"/>
                </a:cxn>
              </a:cxnLst>
              <a:rect l="0" t="0" r="r" b="b"/>
              <a:pathLst>
                <a:path w="40" h="1">
                  <a:moveTo>
                    <a:pt x="0" y="0"/>
                  </a:moveTo>
                  <a:lnTo>
                    <a:pt x="0" y="0"/>
                  </a:lnTo>
                  <a:cubicBezTo>
                    <a:pt x="15" y="0"/>
                    <a:pt x="30" y="1"/>
                    <a:pt x="40" y="1"/>
                  </a:cubicBezTo>
                  <a:cubicBezTo>
                    <a:pt x="21" y="0"/>
                    <a:pt x="15"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2" name="Freeform 81"/>
            <p:cNvSpPr>
              <a:spLocks/>
            </p:cNvSpPr>
            <p:nvPr/>
          </p:nvSpPr>
          <p:spPr bwMode="invGray">
            <a:xfrm>
              <a:off x="7715250" y="2779713"/>
              <a:ext cx="90488" cy="7937"/>
            </a:xfrm>
            <a:custGeom>
              <a:avLst/>
              <a:gdLst>
                <a:gd name="T0" fmla="*/ 5 w 47"/>
                <a:gd name="T1" fmla="*/ 2 h 3"/>
                <a:gd name="T2" fmla="*/ 5 w 47"/>
                <a:gd name="T3" fmla="*/ 2 h 3"/>
                <a:gd name="T4" fmla="*/ 18 w 47"/>
                <a:gd name="T5" fmla="*/ 2 h 3"/>
                <a:gd name="T6" fmla="*/ 23 w 47"/>
                <a:gd name="T7" fmla="*/ 2 h 3"/>
                <a:gd name="T8" fmla="*/ 38 w 47"/>
                <a:gd name="T9" fmla="*/ 1 h 3"/>
                <a:gd name="T10" fmla="*/ 47 w 47"/>
                <a:gd name="T11" fmla="*/ 0 h 3"/>
                <a:gd name="T12" fmla="*/ 35 w 47"/>
                <a:gd name="T13" fmla="*/ 1 h 3"/>
                <a:gd name="T14" fmla="*/ 5 w 47"/>
                <a:gd name="T15" fmla="*/ 2 h 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7" h="3">
                  <a:moveTo>
                    <a:pt x="5" y="2"/>
                  </a:moveTo>
                  <a:lnTo>
                    <a:pt x="5" y="2"/>
                  </a:lnTo>
                  <a:lnTo>
                    <a:pt x="18" y="2"/>
                  </a:lnTo>
                  <a:cubicBezTo>
                    <a:pt x="4" y="3"/>
                    <a:pt x="11" y="3"/>
                    <a:pt x="23" y="2"/>
                  </a:cubicBezTo>
                  <a:cubicBezTo>
                    <a:pt x="37" y="2"/>
                    <a:pt x="37" y="1"/>
                    <a:pt x="38" y="1"/>
                  </a:cubicBezTo>
                  <a:lnTo>
                    <a:pt x="47" y="0"/>
                  </a:lnTo>
                  <a:lnTo>
                    <a:pt x="35" y="1"/>
                  </a:lnTo>
                  <a:cubicBezTo>
                    <a:pt x="13" y="1"/>
                    <a:pt x="0" y="1"/>
                    <a:pt x="5"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3" name="Freeform 82"/>
            <p:cNvSpPr>
              <a:spLocks/>
            </p:cNvSpPr>
            <p:nvPr/>
          </p:nvSpPr>
          <p:spPr bwMode="invGray">
            <a:xfrm>
              <a:off x="6508750" y="2713038"/>
              <a:ext cx="247650" cy="6350"/>
            </a:xfrm>
            <a:custGeom>
              <a:avLst/>
              <a:gdLst>
                <a:gd name="T0" fmla="*/ 0 w 129"/>
                <a:gd name="T1" fmla="*/ 0 h 3"/>
                <a:gd name="T2" fmla="*/ 0 w 129"/>
                <a:gd name="T3" fmla="*/ 0 h 3"/>
                <a:gd name="T4" fmla="*/ 60 w 129"/>
                <a:gd name="T5" fmla="*/ 2 h 3"/>
                <a:gd name="T6" fmla="*/ 129 w 129"/>
                <a:gd name="T7" fmla="*/ 0 h 3"/>
                <a:gd name="T8" fmla="*/ 0 w 129"/>
                <a:gd name="T9" fmla="*/ 0 h 3"/>
              </a:gdLst>
              <a:ahLst/>
              <a:cxnLst>
                <a:cxn ang="0">
                  <a:pos x="T0" y="T1"/>
                </a:cxn>
                <a:cxn ang="0">
                  <a:pos x="T2" y="T3"/>
                </a:cxn>
                <a:cxn ang="0">
                  <a:pos x="T4" y="T5"/>
                </a:cxn>
                <a:cxn ang="0">
                  <a:pos x="T6" y="T7"/>
                </a:cxn>
                <a:cxn ang="0">
                  <a:pos x="T8" y="T9"/>
                </a:cxn>
              </a:cxnLst>
              <a:rect l="0" t="0" r="r" b="b"/>
              <a:pathLst>
                <a:path w="129" h="3">
                  <a:moveTo>
                    <a:pt x="0" y="0"/>
                  </a:moveTo>
                  <a:lnTo>
                    <a:pt x="0" y="0"/>
                  </a:lnTo>
                  <a:cubicBezTo>
                    <a:pt x="50" y="1"/>
                    <a:pt x="63" y="1"/>
                    <a:pt x="60" y="2"/>
                  </a:cubicBezTo>
                  <a:cubicBezTo>
                    <a:pt x="108" y="3"/>
                    <a:pt x="100" y="0"/>
                    <a:pt x="129"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4" name="Freeform 83"/>
            <p:cNvSpPr>
              <a:spLocks/>
            </p:cNvSpPr>
            <p:nvPr/>
          </p:nvSpPr>
          <p:spPr bwMode="invGray">
            <a:xfrm>
              <a:off x="6756400" y="2713038"/>
              <a:ext cx="33338" cy="0"/>
            </a:xfrm>
            <a:custGeom>
              <a:avLst/>
              <a:gdLst>
                <a:gd name="T0" fmla="*/ 0 w 18"/>
                <a:gd name="T1" fmla="*/ 0 w 18"/>
                <a:gd name="T2" fmla="*/ 18 w 18"/>
                <a:gd name="T3" fmla="*/ 0 w 18"/>
              </a:gdLst>
              <a:ahLst/>
              <a:cxnLst>
                <a:cxn ang="0">
                  <a:pos x="T0" y="0"/>
                </a:cxn>
                <a:cxn ang="0">
                  <a:pos x="T1" y="0"/>
                </a:cxn>
                <a:cxn ang="0">
                  <a:pos x="T2" y="0"/>
                </a:cxn>
                <a:cxn ang="0">
                  <a:pos x="T3" y="0"/>
                </a:cxn>
              </a:cxnLst>
              <a:rect l="0" t="0" r="r" b="b"/>
              <a:pathLst>
                <a:path w="18">
                  <a:moveTo>
                    <a:pt x="0" y="0"/>
                  </a:moveTo>
                  <a:lnTo>
                    <a:pt x="0" y="0"/>
                  </a:lnTo>
                  <a:lnTo>
                    <a:pt x="18"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5" name="Freeform 84"/>
            <p:cNvSpPr>
              <a:spLocks/>
            </p:cNvSpPr>
            <p:nvPr/>
          </p:nvSpPr>
          <p:spPr bwMode="invGray">
            <a:xfrm>
              <a:off x="8047038" y="2820988"/>
              <a:ext cx="58738" cy="4762"/>
            </a:xfrm>
            <a:custGeom>
              <a:avLst/>
              <a:gdLst>
                <a:gd name="T0" fmla="*/ 31 w 31"/>
                <a:gd name="T1" fmla="*/ 0 h 2"/>
                <a:gd name="T2" fmla="*/ 31 w 31"/>
                <a:gd name="T3" fmla="*/ 0 h 2"/>
                <a:gd name="T4" fmla="*/ 0 w 31"/>
                <a:gd name="T5" fmla="*/ 2 h 2"/>
                <a:gd name="T6" fmla="*/ 11 w 31"/>
                <a:gd name="T7" fmla="*/ 2 h 2"/>
                <a:gd name="T8" fmla="*/ 31 w 31"/>
                <a:gd name="T9" fmla="*/ 0 h 2"/>
              </a:gdLst>
              <a:ahLst/>
              <a:cxnLst>
                <a:cxn ang="0">
                  <a:pos x="T0" y="T1"/>
                </a:cxn>
                <a:cxn ang="0">
                  <a:pos x="T2" y="T3"/>
                </a:cxn>
                <a:cxn ang="0">
                  <a:pos x="T4" y="T5"/>
                </a:cxn>
                <a:cxn ang="0">
                  <a:pos x="T6" y="T7"/>
                </a:cxn>
                <a:cxn ang="0">
                  <a:pos x="T8" y="T9"/>
                </a:cxn>
              </a:cxnLst>
              <a:rect l="0" t="0" r="r" b="b"/>
              <a:pathLst>
                <a:path w="31" h="2">
                  <a:moveTo>
                    <a:pt x="31" y="0"/>
                  </a:moveTo>
                  <a:lnTo>
                    <a:pt x="31" y="0"/>
                  </a:lnTo>
                  <a:lnTo>
                    <a:pt x="0" y="2"/>
                  </a:lnTo>
                  <a:lnTo>
                    <a:pt x="11" y="2"/>
                  </a:lnTo>
                  <a:lnTo>
                    <a:pt x="31"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6" name="Freeform 85"/>
            <p:cNvSpPr>
              <a:spLocks/>
            </p:cNvSpPr>
            <p:nvPr/>
          </p:nvSpPr>
          <p:spPr bwMode="invGray">
            <a:xfrm>
              <a:off x="6348413" y="2711451"/>
              <a:ext cx="82550" cy="1587"/>
            </a:xfrm>
            <a:custGeom>
              <a:avLst/>
              <a:gdLst>
                <a:gd name="T0" fmla="*/ 9 w 43"/>
                <a:gd name="T1" fmla="*/ 1 h 1"/>
                <a:gd name="T2" fmla="*/ 9 w 43"/>
                <a:gd name="T3" fmla="*/ 1 h 1"/>
                <a:gd name="T4" fmla="*/ 41 w 43"/>
                <a:gd name="T5" fmla="*/ 1 h 1"/>
                <a:gd name="T6" fmla="*/ 9 w 43"/>
                <a:gd name="T7" fmla="*/ 1 h 1"/>
              </a:gdLst>
              <a:ahLst/>
              <a:cxnLst>
                <a:cxn ang="0">
                  <a:pos x="T0" y="T1"/>
                </a:cxn>
                <a:cxn ang="0">
                  <a:pos x="T2" y="T3"/>
                </a:cxn>
                <a:cxn ang="0">
                  <a:pos x="T4" y="T5"/>
                </a:cxn>
                <a:cxn ang="0">
                  <a:pos x="T6" y="T7"/>
                </a:cxn>
              </a:cxnLst>
              <a:rect l="0" t="0" r="r" b="b"/>
              <a:pathLst>
                <a:path w="43" h="1">
                  <a:moveTo>
                    <a:pt x="9" y="1"/>
                  </a:moveTo>
                  <a:lnTo>
                    <a:pt x="9" y="1"/>
                  </a:lnTo>
                  <a:cubicBezTo>
                    <a:pt x="18" y="1"/>
                    <a:pt x="33" y="1"/>
                    <a:pt x="41" y="1"/>
                  </a:cubicBezTo>
                  <a:cubicBezTo>
                    <a:pt x="43" y="0"/>
                    <a:pt x="0" y="1"/>
                    <a:pt x="9"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7" name="Freeform 86"/>
            <p:cNvSpPr>
              <a:spLocks/>
            </p:cNvSpPr>
            <p:nvPr/>
          </p:nvSpPr>
          <p:spPr bwMode="invGray">
            <a:xfrm>
              <a:off x="6734175" y="2771775"/>
              <a:ext cx="96838" cy="6350"/>
            </a:xfrm>
            <a:custGeom>
              <a:avLst/>
              <a:gdLst>
                <a:gd name="T0" fmla="*/ 0 w 50"/>
                <a:gd name="T1" fmla="*/ 2 h 3"/>
                <a:gd name="T2" fmla="*/ 0 w 50"/>
                <a:gd name="T3" fmla="*/ 2 h 3"/>
                <a:gd name="T4" fmla="*/ 50 w 50"/>
                <a:gd name="T5" fmla="*/ 3 h 3"/>
                <a:gd name="T6" fmla="*/ 0 w 50"/>
                <a:gd name="T7" fmla="*/ 2 h 3"/>
              </a:gdLst>
              <a:ahLst/>
              <a:cxnLst>
                <a:cxn ang="0">
                  <a:pos x="T0" y="T1"/>
                </a:cxn>
                <a:cxn ang="0">
                  <a:pos x="T2" y="T3"/>
                </a:cxn>
                <a:cxn ang="0">
                  <a:pos x="T4" y="T5"/>
                </a:cxn>
                <a:cxn ang="0">
                  <a:pos x="T6" y="T7"/>
                </a:cxn>
              </a:cxnLst>
              <a:rect l="0" t="0" r="r" b="b"/>
              <a:pathLst>
                <a:path w="50" h="3">
                  <a:moveTo>
                    <a:pt x="0" y="2"/>
                  </a:moveTo>
                  <a:lnTo>
                    <a:pt x="0" y="2"/>
                  </a:lnTo>
                  <a:cubicBezTo>
                    <a:pt x="6" y="3"/>
                    <a:pt x="37" y="2"/>
                    <a:pt x="50" y="3"/>
                  </a:cubicBezTo>
                  <a:cubicBezTo>
                    <a:pt x="32" y="2"/>
                    <a:pt x="17" y="0"/>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8" name="Freeform 87"/>
            <p:cNvSpPr>
              <a:spLocks/>
            </p:cNvSpPr>
            <p:nvPr/>
          </p:nvSpPr>
          <p:spPr bwMode="invGray">
            <a:xfrm>
              <a:off x="6091238" y="2722563"/>
              <a:ext cx="95250" cy="7937"/>
            </a:xfrm>
            <a:custGeom>
              <a:avLst/>
              <a:gdLst>
                <a:gd name="T0" fmla="*/ 0 w 49"/>
                <a:gd name="T1" fmla="*/ 1 h 4"/>
                <a:gd name="T2" fmla="*/ 0 w 49"/>
                <a:gd name="T3" fmla="*/ 1 h 4"/>
                <a:gd name="T4" fmla="*/ 18 w 49"/>
                <a:gd name="T5" fmla="*/ 4 h 4"/>
                <a:gd name="T6" fmla="*/ 0 w 49"/>
                <a:gd name="T7" fmla="*/ 1 h 4"/>
              </a:gdLst>
              <a:ahLst/>
              <a:cxnLst>
                <a:cxn ang="0">
                  <a:pos x="T0" y="T1"/>
                </a:cxn>
                <a:cxn ang="0">
                  <a:pos x="T2" y="T3"/>
                </a:cxn>
                <a:cxn ang="0">
                  <a:pos x="T4" y="T5"/>
                </a:cxn>
                <a:cxn ang="0">
                  <a:pos x="T6" y="T7"/>
                </a:cxn>
              </a:cxnLst>
              <a:rect l="0" t="0" r="r" b="b"/>
              <a:pathLst>
                <a:path w="49" h="4">
                  <a:moveTo>
                    <a:pt x="0" y="1"/>
                  </a:moveTo>
                  <a:lnTo>
                    <a:pt x="0" y="1"/>
                  </a:lnTo>
                  <a:cubicBezTo>
                    <a:pt x="10" y="2"/>
                    <a:pt x="24" y="2"/>
                    <a:pt x="18" y="4"/>
                  </a:cubicBezTo>
                  <a:cubicBezTo>
                    <a:pt x="31" y="3"/>
                    <a:pt x="49"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9" name="Freeform 88"/>
            <p:cNvSpPr>
              <a:spLocks/>
            </p:cNvSpPr>
            <p:nvPr/>
          </p:nvSpPr>
          <p:spPr bwMode="invGray">
            <a:xfrm>
              <a:off x="6559550" y="2773363"/>
              <a:ext cx="80963" cy="3175"/>
            </a:xfrm>
            <a:custGeom>
              <a:avLst/>
              <a:gdLst>
                <a:gd name="T0" fmla="*/ 0 w 42"/>
                <a:gd name="T1" fmla="*/ 1 h 1"/>
                <a:gd name="T2" fmla="*/ 0 w 42"/>
                <a:gd name="T3" fmla="*/ 1 h 1"/>
                <a:gd name="T4" fmla="*/ 8 w 42"/>
                <a:gd name="T5" fmla="*/ 1 h 1"/>
                <a:gd name="T6" fmla="*/ 42 w 42"/>
                <a:gd name="T7" fmla="*/ 0 h 1"/>
                <a:gd name="T8" fmla="*/ 0 w 42"/>
                <a:gd name="T9" fmla="*/ 1 h 1"/>
              </a:gdLst>
              <a:ahLst/>
              <a:cxnLst>
                <a:cxn ang="0">
                  <a:pos x="T0" y="T1"/>
                </a:cxn>
                <a:cxn ang="0">
                  <a:pos x="T2" y="T3"/>
                </a:cxn>
                <a:cxn ang="0">
                  <a:pos x="T4" y="T5"/>
                </a:cxn>
                <a:cxn ang="0">
                  <a:pos x="T6" y="T7"/>
                </a:cxn>
                <a:cxn ang="0">
                  <a:pos x="T8" y="T9"/>
                </a:cxn>
              </a:cxnLst>
              <a:rect l="0" t="0" r="r" b="b"/>
              <a:pathLst>
                <a:path w="42" h="1">
                  <a:moveTo>
                    <a:pt x="0" y="1"/>
                  </a:moveTo>
                  <a:lnTo>
                    <a:pt x="0" y="1"/>
                  </a:lnTo>
                  <a:lnTo>
                    <a:pt x="8" y="1"/>
                  </a:lnTo>
                  <a:lnTo>
                    <a:pt x="42" y="0"/>
                  </a:lnTo>
                  <a:lnTo>
                    <a:pt x="0"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0" name="Freeform 89"/>
            <p:cNvSpPr>
              <a:spLocks/>
            </p:cNvSpPr>
            <p:nvPr/>
          </p:nvSpPr>
          <p:spPr bwMode="invGray">
            <a:xfrm>
              <a:off x="6640513" y="2806700"/>
              <a:ext cx="227013" cy="15875"/>
            </a:xfrm>
            <a:custGeom>
              <a:avLst/>
              <a:gdLst>
                <a:gd name="T0" fmla="*/ 80 w 118"/>
                <a:gd name="T1" fmla="*/ 7 h 7"/>
                <a:gd name="T2" fmla="*/ 80 w 118"/>
                <a:gd name="T3" fmla="*/ 7 h 7"/>
                <a:gd name="T4" fmla="*/ 85 w 118"/>
                <a:gd name="T5" fmla="*/ 1 h 7"/>
                <a:gd name="T6" fmla="*/ 29 w 118"/>
                <a:gd name="T7" fmla="*/ 4 h 7"/>
                <a:gd name="T8" fmla="*/ 80 w 118"/>
                <a:gd name="T9" fmla="*/ 7 h 7"/>
              </a:gdLst>
              <a:ahLst/>
              <a:cxnLst>
                <a:cxn ang="0">
                  <a:pos x="T0" y="T1"/>
                </a:cxn>
                <a:cxn ang="0">
                  <a:pos x="T2" y="T3"/>
                </a:cxn>
                <a:cxn ang="0">
                  <a:pos x="T4" y="T5"/>
                </a:cxn>
                <a:cxn ang="0">
                  <a:pos x="T6" y="T7"/>
                </a:cxn>
                <a:cxn ang="0">
                  <a:pos x="T8" y="T9"/>
                </a:cxn>
              </a:cxnLst>
              <a:rect l="0" t="0" r="r" b="b"/>
              <a:pathLst>
                <a:path w="118" h="7">
                  <a:moveTo>
                    <a:pt x="80" y="7"/>
                  </a:moveTo>
                  <a:lnTo>
                    <a:pt x="80" y="7"/>
                  </a:lnTo>
                  <a:cubicBezTo>
                    <a:pt x="118" y="5"/>
                    <a:pt x="19" y="3"/>
                    <a:pt x="85" y="1"/>
                  </a:cubicBezTo>
                  <a:cubicBezTo>
                    <a:pt x="0" y="0"/>
                    <a:pt x="92" y="4"/>
                    <a:pt x="29" y="4"/>
                  </a:cubicBezTo>
                  <a:cubicBezTo>
                    <a:pt x="66" y="4"/>
                    <a:pt x="84" y="6"/>
                    <a:pt x="80" y="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1" name="Freeform 90"/>
            <p:cNvSpPr>
              <a:spLocks/>
            </p:cNvSpPr>
            <p:nvPr/>
          </p:nvSpPr>
          <p:spPr bwMode="invGray">
            <a:xfrm>
              <a:off x="6661150" y="2814638"/>
              <a:ext cx="34925" cy="1587"/>
            </a:xfrm>
            <a:custGeom>
              <a:avLst/>
              <a:gdLst>
                <a:gd name="T0" fmla="*/ 18 w 18"/>
                <a:gd name="T1" fmla="*/ 1 h 1"/>
                <a:gd name="T2" fmla="*/ 18 w 18"/>
                <a:gd name="T3" fmla="*/ 1 h 1"/>
                <a:gd name="T4" fmla="*/ 0 w 18"/>
                <a:gd name="T5" fmla="*/ 0 h 1"/>
                <a:gd name="T6" fmla="*/ 18 w 18"/>
                <a:gd name="T7" fmla="*/ 1 h 1"/>
              </a:gdLst>
              <a:ahLst/>
              <a:cxnLst>
                <a:cxn ang="0">
                  <a:pos x="T0" y="T1"/>
                </a:cxn>
                <a:cxn ang="0">
                  <a:pos x="T2" y="T3"/>
                </a:cxn>
                <a:cxn ang="0">
                  <a:pos x="T4" y="T5"/>
                </a:cxn>
                <a:cxn ang="0">
                  <a:pos x="T6" y="T7"/>
                </a:cxn>
              </a:cxnLst>
              <a:rect l="0" t="0" r="r" b="b"/>
              <a:pathLst>
                <a:path w="18" h="1">
                  <a:moveTo>
                    <a:pt x="18" y="1"/>
                  </a:moveTo>
                  <a:lnTo>
                    <a:pt x="18" y="1"/>
                  </a:lnTo>
                  <a:lnTo>
                    <a:pt x="0" y="0"/>
                  </a:lnTo>
                  <a:lnTo>
                    <a:pt x="18"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2" name="Freeform 91"/>
            <p:cNvSpPr>
              <a:spLocks/>
            </p:cNvSpPr>
            <p:nvPr/>
          </p:nvSpPr>
          <p:spPr bwMode="invGray">
            <a:xfrm>
              <a:off x="5661025" y="2789238"/>
              <a:ext cx="23813" cy="1587"/>
            </a:xfrm>
            <a:custGeom>
              <a:avLst/>
              <a:gdLst>
                <a:gd name="T0" fmla="*/ 0 w 13"/>
                <a:gd name="T1" fmla="*/ 1 h 1"/>
                <a:gd name="T2" fmla="*/ 0 w 13"/>
                <a:gd name="T3" fmla="*/ 1 h 1"/>
                <a:gd name="T4" fmla="*/ 13 w 13"/>
                <a:gd name="T5" fmla="*/ 0 h 1"/>
                <a:gd name="T6" fmla="*/ 0 w 13"/>
                <a:gd name="T7" fmla="*/ 1 h 1"/>
              </a:gdLst>
              <a:ahLst/>
              <a:cxnLst>
                <a:cxn ang="0">
                  <a:pos x="T0" y="T1"/>
                </a:cxn>
                <a:cxn ang="0">
                  <a:pos x="T2" y="T3"/>
                </a:cxn>
                <a:cxn ang="0">
                  <a:pos x="T4" y="T5"/>
                </a:cxn>
                <a:cxn ang="0">
                  <a:pos x="T6" y="T7"/>
                </a:cxn>
              </a:cxnLst>
              <a:rect l="0" t="0" r="r" b="b"/>
              <a:pathLst>
                <a:path w="13" h="1">
                  <a:moveTo>
                    <a:pt x="0" y="1"/>
                  </a:moveTo>
                  <a:lnTo>
                    <a:pt x="0" y="1"/>
                  </a:lnTo>
                  <a:lnTo>
                    <a:pt x="13" y="0"/>
                  </a:lnTo>
                  <a:lnTo>
                    <a:pt x="0"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3" name="Freeform 92"/>
            <p:cNvSpPr>
              <a:spLocks/>
            </p:cNvSpPr>
            <p:nvPr/>
          </p:nvSpPr>
          <p:spPr bwMode="invGray">
            <a:xfrm>
              <a:off x="6162675" y="2814638"/>
              <a:ext cx="258763" cy="7937"/>
            </a:xfrm>
            <a:custGeom>
              <a:avLst/>
              <a:gdLst>
                <a:gd name="T0" fmla="*/ 77 w 135"/>
                <a:gd name="T1" fmla="*/ 2 h 4"/>
                <a:gd name="T2" fmla="*/ 77 w 135"/>
                <a:gd name="T3" fmla="*/ 2 h 4"/>
                <a:gd name="T4" fmla="*/ 135 w 135"/>
                <a:gd name="T5" fmla="*/ 0 h 4"/>
                <a:gd name="T6" fmla="*/ 6 w 135"/>
                <a:gd name="T7" fmla="*/ 4 h 4"/>
                <a:gd name="T8" fmla="*/ 90 w 135"/>
                <a:gd name="T9" fmla="*/ 3 h 4"/>
                <a:gd name="T10" fmla="*/ 77 w 135"/>
                <a:gd name="T11" fmla="*/ 2 h 4"/>
              </a:gdLst>
              <a:ahLst/>
              <a:cxnLst>
                <a:cxn ang="0">
                  <a:pos x="T0" y="T1"/>
                </a:cxn>
                <a:cxn ang="0">
                  <a:pos x="T2" y="T3"/>
                </a:cxn>
                <a:cxn ang="0">
                  <a:pos x="T4" y="T5"/>
                </a:cxn>
                <a:cxn ang="0">
                  <a:pos x="T6" y="T7"/>
                </a:cxn>
                <a:cxn ang="0">
                  <a:pos x="T8" y="T9"/>
                </a:cxn>
                <a:cxn ang="0">
                  <a:pos x="T10" y="T11"/>
                </a:cxn>
              </a:cxnLst>
              <a:rect l="0" t="0" r="r" b="b"/>
              <a:pathLst>
                <a:path w="135" h="4">
                  <a:moveTo>
                    <a:pt x="77" y="2"/>
                  </a:moveTo>
                  <a:lnTo>
                    <a:pt x="77" y="2"/>
                  </a:lnTo>
                  <a:lnTo>
                    <a:pt x="135" y="0"/>
                  </a:lnTo>
                  <a:cubicBezTo>
                    <a:pt x="96" y="1"/>
                    <a:pt x="0" y="1"/>
                    <a:pt x="6" y="4"/>
                  </a:cubicBezTo>
                  <a:cubicBezTo>
                    <a:pt x="37" y="4"/>
                    <a:pt x="75" y="4"/>
                    <a:pt x="90" y="3"/>
                  </a:cubicBezTo>
                  <a:lnTo>
                    <a:pt x="77"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4" name="Freeform 93"/>
            <p:cNvSpPr>
              <a:spLocks/>
            </p:cNvSpPr>
            <p:nvPr/>
          </p:nvSpPr>
          <p:spPr bwMode="invGray">
            <a:xfrm>
              <a:off x="5019675" y="2713038"/>
              <a:ext cx="73025" cy="4762"/>
            </a:xfrm>
            <a:custGeom>
              <a:avLst/>
              <a:gdLst>
                <a:gd name="T0" fmla="*/ 13 w 38"/>
                <a:gd name="T1" fmla="*/ 1 h 2"/>
                <a:gd name="T2" fmla="*/ 13 w 38"/>
                <a:gd name="T3" fmla="*/ 1 h 2"/>
                <a:gd name="T4" fmla="*/ 38 w 38"/>
                <a:gd name="T5" fmla="*/ 0 h 2"/>
                <a:gd name="T6" fmla="*/ 7 w 38"/>
                <a:gd name="T7" fmla="*/ 0 h 2"/>
                <a:gd name="T8" fmla="*/ 13 w 38"/>
                <a:gd name="T9" fmla="*/ 1 h 2"/>
              </a:gdLst>
              <a:ahLst/>
              <a:cxnLst>
                <a:cxn ang="0">
                  <a:pos x="T0" y="T1"/>
                </a:cxn>
                <a:cxn ang="0">
                  <a:pos x="T2" y="T3"/>
                </a:cxn>
                <a:cxn ang="0">
                  <a:pos x="T4" y="T5"/>
                </a:cxn>
                <a:cxn ang="0">
                  <a:pos x="T6" y="T7"/>
                </a:cxn>
                <a:cxn ang="0">
                  <a:pos x="T8" y="T9"/>
                </a:cxn>
              </a:cxnLst>
              <a:rect l="0" t="0" r="r" b="b"/>
              <a:pathLst>
                <a:path w="38" h="2">
                  <a:moveTo>
                    <a:pt x="13" y="1"/>
                  </a:moveTo>
                  <a:lnTo>
                    <a:pt x="13" y="1"/>
                  </a:lnTo>
                  <a:lnTo>
                    <a:pt x="38" y="0"/>
                  </a:lnTo>
                  <a:lnTo>
                    <a:pt x="7" y="0"/>
                  </a:lnTo>
                  <a:cubicBezTo>
                    <a:pt x="16" y="0"/>
                    <a:pt x="0" y="2"/>
                    <a:pt x="1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5" name="Freeform 94"/>
            <p:cNvSpPr>
              <a:spLocks/>
            </p:cNvSpPr>
            <p:nvPr/>
          </p:nvSpPr>
          <p:spPr bwMode="invGray">
            <a:xfrm>
              <a:off x="5021263" y="2713038"/>
              <a:ext cx="11113" cy="0"/>
            </a:xfrm>
            <a:custGeom>
              <a:avLst/>
              <a:gdLst>
                <a:gd name="T0" fmla="*/ 0 w 6"/>
                <a:gd name="T1" fmla="*/ 0 w 6"/>
                <a:gd name="T2" fmla="*/ 6 w 6"/>
                <a:gd name="T3" fmla="*/ 0 w 6"/>
              </a:gdLst>
              <a:ahLst/>
              <a:cxnLst>
                <a:cxn ang="0">
                  <a:pos x="T0" y="0"/>
                </a:cxn>
                <a:cxn ang="0">
                  <a:pos x="T1" y="0"/>
                </a:cxn>
                <a:cxn ang="0">
                  <a:pos x="T2" y="0"/>
                </a:cxn>
                <a:cxn ang="0">
                  <a:pos x="T3" y="0"/>
                </a:cxn>
              </a:cxnLst>
              <a:rect l="0" t="0" r="r" b="b"/>
              <a:pathLst>
                <a:path w="6">
                  <a:moveTo>
                    <a:pt x="0" y="0"/>
                  </a:moveTo>
                  <a:lnTo>
                    <a:pt x="0" y="0"/>
                  </a:lnTo>
                  <a:lnTo>
                    <a:pt x="6"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6" name="Freeform 95"/>
            <p:cNvSpPr>
              <a:spLocks/>
            </p:cNvSpPr>
            <p:nvPr/>
          </p:nvSpPr>
          <p:spPr bwMode="invGray">
            <a:xfrm>
              <a:off x="5864225" y="2784475"/>
              <a:ext cx="101600" cy="4762"/>
            </a:xfrm>
            <a:custGeom>
              <a:avLst/>
              <a:gdLst>
                <a:gd name="T0" fmla="*/ 3 w 53"/>
                <a:gd name="T1" fmla="*/ 2 h 2"/>
                <a:gd name="T2" fmla="*/ 3 w 53"/>
                <a:gd name="T3" fmla="*/ 2 h 2"/>
                <a:gd name="T4" fmla="*/ 53 w 53"/>
                <a:gd name="T5" fmla="*/ 1 h 2"/>
                <a:gd name="T6" fmla="*/ 3 w 53"/>
                <a:gd name="T7" fmla="*/ 2 h 2"/>
              </a:gdLst>
              <a:ahLst/>
              <a:cxnLst>
                <a:cxn ang="0">
                  <a:pos x="T0" y="T1"/>
                </a:cxn>
                <a:cxn ang="0">
                  <a:pos x="T2" y="T3"/>
                </a:cxn>
                <a:cxn ang="0">
                  <a:pos x="T4" y="T5"/>
                </a:cxn>
                <a:cxn ang="0">
                  <a:pos x="T6" y="T7"/>
                </a:cxn>
              </a:cxnLst>
              <a:rect l="0" t="0" r="r" b="b"/>
              <a:pathLst>
                <a:path w="53" h="2">
                  <a:moveTo>
                    <a:pt x="3" y="2"/>
                  </a:moveTo>
                  <a:lnTo>
                    <a:pt x="3" y="2"/>
                  </a:lnTo>
                  <a:cubicBezTo>
                    <a:pt x="21" y="2"/>
                    <a:pt x="36" y="2"/>
                    <a:pt x="53" y="1"/>
                  </a:cubicBezTo>
                  <a:cubicBezTo>
                    <a:pt x="46" y="1"/>
                    <a:pt x="0" y="0"/>
                    <a:pt x="3"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7" name="Freeform 96"/>
            <p:cNvSpPr>
              <a:spLocks/>
            </p:cNvSpPr>
            <p:nvPr/>
          </p:nvSpPr>
          <p:spPr bwMode="invGray">
            <a:xfrm>
              <a:off x="4703763" y="2722563"/>
              <a:ext cx="84138" cy="1587"/>
            </a:xfrm>
            <a:custGeom>
              <a:avLst/>
              <a:gdLst>
                <a:gd name="T0" fmla="*/ 3 w 44"/>
                <a:gd name="T1" fmla="*/ 1 h 1"/>
                <a:gd name="T2" fmla="*/ 3 w 44"/>
                <a:gd name="T3" fmla="*/ 1 h 1"/>
                <a:gd name="T4" fmla="*/ 44 w 44"/>
                <a:gd name="T5" fmla="*/ 0 h 1"/>
                <a:gd name="T6" fmla="*/ 0 w 44"/>
                <a:gd name="T7" fmla="*/ 0 h 1"/>
                <a:gd name="T8" fmla="*/ 3 w 44"/>
                <a:gd name="T9" fmla="*/ 1 h 1"/>
              </a:gdLst>
              <a:ahLst/>
              <a:cxnLst>
                <a:cxn ang="0">
                  <a:pos x="T0" y="T1"/>
                </a:cxn>
                <a:cxn ang="0">
                  <a:pos x="T2" y="T3"/>
                </a:cxn>
                <a:cxn ang="0">
                  <a:pos x="T4" y="T5"/>
                </a:cxn>
                <a:cxn ang="0">
                  <a:pos x="T6" y="T7"/>
                </a:cxn>
                <a:cxn ang="0">
                  <a:pos x="T8" y="T9"/>
                </a:cxn>
              </a:cxnLst>
              <a:rect l="0" t="0" r="r" b="b"/>
              <a:pathLst>
                <a:path w="44" h="1">
                  <a:moveTo>
                    <a:pt x="3" y="1"/>
                  </a:moveTo>
                  <a:lnTo>
                    <a:pt x="3" y="1"/>
                  </a:lnTo>
                  <a:lnTo>
                    <a:pt x="44" y="0"/>
                  </a:lnTo>
                  <a:lnTo>
                    <a:pt x="0" y="0"/>
                  </a:lnTo>
                  <a:lnTo>
                    <a:pt x="3"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8" name="Freeform 97"/>
            <p:cNvSpPr>
              <a:spLocks/>
            </p:cNvSpPr>
            <p:nvPr/>
          </p:nvSpPr>
          <p:spPr bwMode="invGray">
            <a:xfrm>
              <a:off x="4264025" y="2713038"/>
              <a:ext cx="77788" cy="4762"/>
            </a:xfrm>
            <a:custGeom>
              <a:avLst/>
              <a:gdLst>
                <a:gd name="T0" fmla="*/ 41 w 41"/>
                <a:gd name="T1" fmla="*/ 1 h 2"/>
                <a:gd name="T2" fmla="*/ 41 w 41"/>
                <a:gd name="T3" fmla="*/ 1 h 2"/>
                <a:gd name="T4" fmla="*/ 34 w 41"/>
                <a:gd name="T5" fmla="*/ 0 h 2"/>
                <a:gd name="T6" fmla="*/ 0 w 41"/>
                <a:gd name="T7" fmla="*/ 1 h 2"/>
                <a:gd name="T8" fmla="*/ 7 w 41"/>
                <a:gd name="T9" fmla="*/ 2 h 2"/>
                <a:gd name="T10" fmla="*/ 41 w 41"/>
                <a:gd name="T11" fmla="*/ 1 h 2"/>
              </a:gdLst>
              <a:ahLst/>
              <a:cxnLst>
                <a:cxn ang="0">
                  <a:pos x="T0" y="T1"/>
                </a:cxn>
                <a:cxn ang="0">
                  <a:pos x="T2" y="T3"/>
                </a:cxn>
                <a:cxn ang="0">
                  <a:pos x="T4" y="T5"/>
                </a:cxn>
                <a:cxn ang="0">
                  <a:pos x="T6" y="T7"/>
                </a:cxn>
                <a:cxn ang="0">
                  <a:pos x="T8" y="T9"/>
                </a:cxn>
                <a:cxn ang="0">
                  <a:pos x="T10" y="T11"/>
                </a:cxn>
              </a:cxnLst>
              <a:rect l="0" t="0" r="r" b="b"/>
              <a:pathLst>
                <a:path w="41" h="2">
                  <a:moveTo>
                    <a:pt x="41" y="1"/>
                  </a:moveTo>
                  <a:lnTo>
                    <a:pt x="41" y="1"/>
                  </a:lnTo>
                  <a:lnTo>
                    <a:pt x="34" y="0"/>
                  </a:lnTo>
                  <a:lnTo>
                    <a:pt x="0" y="1"/>
                  </a:lnTo>
                  <a:lnTo>
                    <a:pt x="7" y="2"/>
                  </a:lnTo>
                  <a:lnTo>
                    <a:pt x="41"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9" name="Freeform 98"/>
            <p:cNvSpPr>
              <a:spLocks/>
            </p:cNvSpPr>
            <p:nvPr/>
          </p:nvSpPr>
          <p:spPr bwMode="invGray">
            <a:xfrm>
              <a:off x="4800600" y="2822575"/>
              <a:ext cx="117475" cy="7937"/>
            </a:xfrm>
            <a:custGeom>
              <a:avLst/>
              <a:gdLst>
                <a:gd name="T0" fmla="*/ 11 w 61"/>
                <a:gd name="T1" fmla="*/ 2 h 3"/>
                <a:gd name="T2" fmla="*/ 11 w 61"/>
                <a:gd name="T3" fmla="*/ 2 h 3"/>
                <a:gd name="T4" fmla="*/ 54 w 61"/>
                <a:gd name="T5" fmla="*/ 0 h 3"/>
                <a:gd name="T6" fmla="*/ 0 w 61"/>
                <a:gd name="T7" fmla="*/ 0 h 3"/>
                <a:gd name="T8" fmla="*/ 46 w 61"/>
                <a:gd name="T9" fmla="*/ 0 h 3"/>
                <a:gd name="T10" fmla="*/ 11 w 61"/>
                <a:gd name="T11" fmla="*/ 2 h 3"/>
              </a:gdLst>
              <a:ahLst/>
              <a:cxnLst>
                <a:cxn ang="0">
                  <a:pos x="T0" y="T1"/>
                </a:cxn>
                <a:cxn ang="0">
                  <a:pos x="T2" y="T3"/>
                </a:cxn>
                <a:cxn ang="0">
                  <a:pos x="T4" y="T5"/>
                </a:cxn>
                <a:cxn ang="0">
                  <a:pos x="T6" y="T7"/>
                </a:cxn>
                <a:cxn ang="0">
                  <a:pos x="T8" y="T9"/>
                </a:cxn>
                <a:cxn ang="0">
                  <a:pos x="T10" y="T11"/>
                </a:cxn>
              </a:cxnLst>
              <a:rect l="0" t="0" r="r" b="b"/>
              <a:pathLst>
                <a:path w="61" h="3">
                  <a:moveTo>
                    <a:pt x="11" y="2"/>
                  </a:moveTo>
                  <a:lnTo>
                    <a:pt x="11" y="2"/>
                  </a:lnTo>
                  <a:cubicBezTo>
                    <a:pt x="39" y="3"/>
                    <a:pt x="61" y="0"/>
                    <a:pt x="54" y="0"/>
                  </a:cubicBezTo>
                  <a:lnTo>
                    <a:pt x="0" y="0"/>
                  </a:lnTo>
                  <a:cubicBezTo>
                    <a:pt x="13" y="2"/>
                    <a:pt x="15" y="0"/>
                    <a:pt x="46" y="0"/>
                  </a:cubicBezTo>
                  <a:lnTo>
                    <a:pt x="11"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0" name="Freeform 99"/>
            <p:cNvSpPr>
              <a:spLocks/>
            </p:cNvSpPr>
            <p:nvPr/>
          </p:nvSpPr>
          <p:spPr bwMode="invGray">
            <a:xfrm>
              <a:off x="187325" y="2714625"/>
              <a:ext cx="1925638" cy="31750"/>
            </a:xfrm>
            <a:custGeom>
              <a:avLst/>
              <a:gdLst>
                <a:gd name="T0" fmla="*/ 746 w 1004"/>
                <a:gd name="T1" fmla="*/ 6 h 14"/>
                <a:gd name="T2" fmla="*/ 746 w 1004"/>
                <a:gd name="T3" fmla="*/ 6 h 14"/>
                <a:gd name="T4" fmla="*/ 820 w 1004"/>
                <a:gd name="T5" fmla="*/ 7 h 14"/>
                <a:gd name="T6" fmla="*/ 800 w 1004"/>
                <a:gd name="T7" fmla="*/ 8 h 14"/>
                <a:gd name="T8" fmla="*/ 847 w 1004"/>
                <a:gd name="T9" fmla="*/ 5 h 14"/>
                <a:gd name="T10" fmla="*/ 769 w 1004"/>
                <a:gd name="T11" fmla="*/ 11 h 14"/>
                <a:gd name="T12" fmla="*/ 918 w 1004"/>
                <a:gd name="T13" fmla="*/ 9 h 14"/>
                <a:gd name="T14" fmla="*/ 876 w 1004"/>
                <a:gd name="T15" fmla="*/ 7 h 14"/>
                <a:gd name="T16" fmla="*/ 981 w 1004"/>
                <a:gd name="T17" fmla="*/ 5 h 14"/>
                <a:gd name="T18" fmla="*/ 989 w 1004"/>
                <a:gd name="T19" fmla="*/ 2 h 14"/>
                <a:gd name="T20" fmla="*/ 997 w 1004"/>
                <a:gd name="T21" fmla="*/ 2 h 14"/>
                <a:gd name="T22" fmla="*/ 1004 w 1004"/>
                <a:gd name="T23" fmla="*/ 2 h 14"/>
                <a:gd name="T24" fmla="*/ 999 w 1004"/>
                <a:gd name="T25" fmla="*/ 2 h 14"/>
                <a:gd name="T26" fmla="*/ 994 w 1004"/>
                <a:gd name="T27" fmla="*/ 1 h 14"/>
                <a:gd name="T28" fmla="*/ 904 w 1004"/>
                <a:gd name="T29" fmla="*/ 0 h 14"/>
                <a:gd name="T30" fmla="*/ 791 w 1004"/>
                <a:gd name="T31" fmla="*/ 2 h 14"/>
                <a:gd name="T32" fmla="*/ 756 w 1004"/>
                <a:gd name="T33" fmla="*/ 2 h 14"/>
                <a:gd name="T34" fmla="*/ 743 w 1004"/>
                <a:gd name="T35" fmla="*/ 2 h 14"/>
                <a:gd name="T36" fmla="*/ 764 w 1004"/>
                <a:gd name="T37" fmla="*/ 1 h 14"/>
                <a:gd name="T38" fmla="*/ 697 w 1004"/>
                <a:gd name="T39" fmla="*/ 2 h 14"/>
                <a:gd name="T40" fmla="*/ 570 w 1004"/>
                <a:gd name="T41" fmla="*/ 3 h 14"/>
                <a:gd name="T42" fmla="*/ 559 w 1004"/>
                <a:gd name="T43" fmla="*/ 2 h 14"/>
                <a:gd name="T44" fmla="*/ 554 w 1004"/>
                <a:gd name="T45" fmla="*/ 3 h 14"/>
                <a:gd name="T46" fmla="*/ 0 w 1004"/>
                <a:gd name="T47" fmla="*/ 4 h 14"/>
                <a:gd name="T48" fmla="*/ 79 w 1004"/>
                <a:gd name="T49" fmla="*/ 5 h 14"/>
                <a:gd name="T50" fmla="*/ 113 w 1004"/>
                <a:gd name="T51" fmla="*/ 8 h 14"/>
                <a:gd name="T52" fmla="*/ 49 w 1004"/>
                <a:gd name="T53" fmla="*/ 8 h 14"/>
                <a:gd name="T54" fmla="*/ 64 w 1004"/>
                <a:gd name="T55" fmla="*/ 12 h 14"/>
                <a:gd name="T56" fmla="*/ 213 w 1004"/>
                <a:gd name="T57" fmla="*/ 8 h 14"/>
                <a:gd name="T58" fmla="*/ 234 w 1004"/>
                <a:gd name="T59" fmla="*/ 11 h 14"/>
                <a:gd name="T60" fmla="*/ 223 w 1004"/>
                <a:gd name="T61" fmla="*/ 11 h 14"/>
                <a:gd name="T62" fmla="*/ 324 w 1004"/>
                <a:gd name="T63" fmla="*/ 10 h 14"/>
                <a:gd name="T64" fmla="*/ 322 w 1004"/>
                <a:gd name="T65" fmla="*/ 12 h 14"/>
                <a:gd name="T66" fmla="*/ 454 w 1004"/>
                <a:gd name="T67" fmla="*/ 10 h 14"/>
                <a:gd name="T68" fmla="*/ 452 w 1004"/>
                <a:gd name="T69" fmla="*/ 11 h 14"/>
                <a:gd name="T70" fmla="*/ 620 w 1004"/>
                <a:gd name="T71" fmla="*/ 9 h 14"/>
                <a:gd name="T72" fmla="*/ 568 w 1004"/>
                <a:gd name="T73" fmla="*/ 11 h 14"/>
                <a:gd name="T74" fmla="*/ 643 w 1004"/>
                <a:gd name="T75" fmla="*/ 10 h 14"/>
                <a:gd name="T76" fmla="*/ 622 w 1004"/>
                <a:gd name="T77" fmla="*/ 12 h 14"/>
                <a:gd name="T78" fmla="*/ 758 w 1004"/>
                <a:gd name="T79" fmla="*/ 8 h 14"/>
                <a:gd name="T80" fmla="*/ 746 w 1004"/>
                <a:gd name="T81" fmla="*/ 6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004" h="14">
                  <a:moveTo>
                    <a:pt x="746" y="6"/>
                  </a:moveTo>
                  <a:lnTo>
                    <a:pt x="746" y="6"/>
                  </a:lnTo>
                  <a:cubicBezTo>
                    <a:pt x="758" y="5"/>
                    <a:pt x="817" y="5"/>
                    <a:pt x="820" y="7"/>
                  </a:cubicBezTo>
                  <a:cubicBezTo>
                    <a:pt x="812" y="7"/>
                    <a:pt x="780" y="8"/>
                    <a:pt x="800" y="8"/>
                  </a:cubicBezTo>
                  <a:lnTo>
                    <a:pt x="847" y="5"/>
                  </a:lnTo>
                  <a:cubicBezTo>
                    <a:pt x="909" y="7"/>
                    <a:pt x="800" y="10"/>
                    <a:pt x="769" y="11"/>
                  </a:cubicBezTo>
                  <a:cubicBezTo>
                    <a:pt x="832" y="11"/>
                    <a:pt x="851" y="9"/>
                    <a:pt x="918" y="9"/>
                  </a:cubicBezTo>
                  <a:cubicBezTo>
                    <a:pt x="899" y="9"/>
                    <a:pt x="886" y="8"/>
                    <a:pt x="876" y="7"/>
                  </a:cubicBezTo>
                  <a:cubicBezTo>
                    <a:pt x="873" y="5"/>
                    <a:pt x="936" y="6"/>
                    <a:pt x="981" y="5"/>
                  </a:cubicBezTo>
                  <a:cubicBezTo>
                    <a:pt x="952" y="4"/>
                    <a:pt x="969" y="3"/>
                    <a:pt x="989" y="2"/>
                  </a:cubicBezTo>
                  <a:cubicBezTo>
                    <a:pt x="993" y="2"/>
                    <a:pt x="996" y="2"/>
                    <a:pt x="997" y="2"/>
                  </a:cubicBezTo>
                  <a:lnTo>
                    <a:pt x="1004" y="2"/>
                  </a:lnTo>
                  <a:lnTo>
                    <a:pt x="999" y="2"/>
                  </a:lnTo>
                  <a:cubicBezTo>
                    <a:pt x="999" y="1"/>
                    <a:pt x="998" y="1"/>
                    <a:pt x="994" y="1"/>
                  </a:cubicBezTo>
                  <a:cubicBezTo>
                    <a:pt x="957" y="1"/>
                    <a:pt x="928" y="0"/>
                    <a:pt x="904" y="0"/>
                  </a:cubicBezTo>
                  <a:cubicBezTo>
                    <a:pt x="928" y="3"/>
                    <a:pt x="822" y="1"/>
                    <a:pt x="791" y="2"/>
                  </a:cubicBezTo>
                  <a:lnTo>
                    <a:pt x="756" y="2"/>
                  </a:lnTo>
                  <a:lnTo>
                    <a:pt x="743" y="2"/>
                  </a:lnTo>
                  <a:cubicBezTo>
                    <a:pt x="740" y="2"/>
                    <a:pt x="744" y="1"/>
                    <a:pt x="764" y="1"/>
                  </a:cubicBezTo>
                  <a:cubicBezTo>
                    <a:pt x="747" y="1"/>
                    <a:pt x="692" y="1"/>
                    <a:pt x="697" y="2"/>
                  </a:cubicBezTo>
                  <a:lnTo>
                    <a:pt x="570" y="3"/>
                  </a:lnTo>
                  <a:cubicBezTo>
                    <a:pt x="566" y="3"/>
                    <a:pt x="562" y="2"/>
                    <a:pt x="559" y="2"/>
                  </a:cubicBezTo>
                  <a:cubicBezTo>
                    <a:pt x="554" y="2"/>
                    <a:pt x="554" y="3"/>
                    <a:pt x="554" y="3"/>
                  </a:cubicBezTo>
                  <a:lnTo>
                    <a:pt x="0" y="4"/>
                  </a:lnTo>
                  <a:lnTo>
                    <a:pt x="79" y="5"/>
                  </a:lnTo>
                  <a:cubicBezTo>
                    <a:pt x="37" y="8"/>
                    <a:pt x="125" y="6"/>
                    <a:pt x="113" y="8"/>
                  </a:cubicBezTo>
                  <a:cubicBezTo>
                    <a:pt x="94" y="9"/>
                    <a:pt x="66" y="9"/>
                    <a:pt x="49" y="8"/>
                  </a:cubicBezTo>
                  <a:cubicBezTo>
                    <a:pt x="43" y="9"/>
                    <a:pt x="67" y="10"/>
                    <a:pt x="64" y="12"/>
                  </a:cubicBezTo>
                  <a:cubicBezTo>
                    <a:pt x="134" y="13"/>
                    <a:pt x="145" y="7"/>
                    <a:pt x="213" y="8"/>
                  </a:cubicBezTo>
                  <a:cubicBezTo>
                    <a:pt x="210" y="10"/>
                    <a:pt x="189" y="11"/>
                    <a:pt x="234" y="11"/>
                  </a:cubicBezTo>
                  <a:lnTo>
                    <a:pt x="223" y="11"/>
                  </a:lnTo>
                  <a:cubicBezTo>
                    <a:pt x="294" y="9"/>
                    <a:pt x="278" y="14"/>
                    <a:pt x="324" y="10"/>
                  </a:cubicBezTo>
                  <a:lnTo>
                    <a:pt x="322" y="12"/>
                  </a:lnTo>
                  <a:cubicBezTo>
                    <a:pt x="355" y="11"/>
                    <a:pt x="418" y="11"/>
                    <a:pt x="454" y="10"/>
                  </a:cubicBezTo>
                  <a:lnTo>
                    <a:pt x="452" y="11"/>
                  </a:lnTo>
                  <a:cubicBezTo>
                    <a:pt x="551" y="8"/>
                    <a:pt x="508" y="10"/>
                    <a:pt x="620" y="9"/>
                  </a:cubicBezTo>
                  <a:lnTo>
                    <a:pt x="568" y="11"/>
                  </a:lnTo>
                  <a:cubicBezTo>
                    <a:pt x="607" y="12"/>
                    <a:pt x="616" y="10"/>
                    <a:pt x="643" y="10"/>
                  </a:cubicBezTo>
                  <a:cubicBezTo>
                    <a:pt x="641" y="10"/>
                    <a:pt x="648" y="12"/>
                    <a:pt x="622" y="12"/>
                  </a:cubicBezTo>
                  <a:lnTo>
                    <a:pt x="758" y="8"/>
                  </a:lnTo>
                  <a:cubicBezTo>
                    <a:pt x="790" y="7"/>
                    <a:pt x="751" y="7"/>
                    <a:pt x="746"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1" name="Freeform 100"/>
            <p:cNvSpPr>
              <a:spLocks/>
            </p:cNvSpPr>
            <p:nvPr/>
          </p:nvSpPr>
          <p:spPr bwMode="invGray">
            <a:xfrm>
              <a:off x="1947862" y="2735263"/>
              <a:ext cx="47625" cy="0"/>
            </a:xfrm>
            <a:custGeom>
              <a:avLst/>
              <a:gdLst>
                <a:gd name="T0" fmla="*/ 0 w 25"/>
                <a:gd name="T1" fmla="*/ 0 w 25"/>
                <a:gd name="T2" fmla="*/ 25 w 25"/>
                <a:gd name="T3" fmla="*/ 0 w 25"/>
              </a:gdLst>
              <a:ahLst/>
              <a:cxnLst>
                <a:cxn ang="0">
                  <a:pos x="T0" y="0"/>
                </a:cxn>
                <a:cxn ang="0">
                  <a:pos x="T1" y="0"/>
                </a:cxn>
                <a:cxn ang="0">
                  <a:pos x="T2" y="0"/>
                </a:cxn>
                <a:cxn ang="0">
                  <a:pos x="T3" y="0"/>
                </a:cxn>
              </a:cxnLst>
              <a:rect l="0" t="0" r="r" b="b"/>
              <a:pathLst>
                <a:path w="25">
                  <a:moveTo>
                    <a:pt x="0" y="0"/>
                  </a:moveTo>
                  <a:lnTo>
                    <a:pt x="0" y="0"/>
                  </a:lnTo>
                  <a:lnTo>
                    <a:pt x="25"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2" name="Freeform 101"/>
            <p:cNvSpPr>
              <a:spLocks/>
            </p:cNvSpPr>
            <p:nvPr/>
          </p:nvSpPr>
          <p:spPr bwMode="invGray">
            <a:xfrm>
              <a:off x="112712" y="2724150"/>
              <a:ext cx="74613" cy="0"/>
            </a:xfrm>
            <a:custGeom>
              <a:avLst/>
              <a:gdLst>
                <a:gd name="T0" fmla="*/ 0 w 39"/>
                <a:gd name="T1" fmla="*/ 0 w 39"/>
                <a:gd name="T2" fmla="*/ 39 w 39"/>
                <a:gd name="T3" fmla="*/ 0 w 39"/>
              </a:gdLst>
              <a:ahLst/>
              <a:cxnLst>
                <a:cxn ang="0">
                  <a:pos x="T0" y="0"/>
                </a:cxn>
                <a:cxn ang="0">
                  <a:pos x="T1" y="0"/>
                </a:cxn>
                <a:cxn ang="0">
                  <a:pos x="T2" y="0"/>
                </a:cxn>
                <a:cxn ang="0">
                  <a:pos x="T3" y="0"/>
                </a:cxn>
              </a:cxnLst>
              <a:rect l="0" t="0" r="r" b="b"/>
              <a:pathLst>
                <a:path w="39">
                  <a:moveTo>
                    <a:pt x="0" y="0"/>
                  </a:moveTo>
                  <a:lnTo>
                    <a:pt x="0" y="0"/>
                  </a:lnTo>
                  <a:lnTo>
                    <a:pt x="39" y="0"/>
                  </a:lnTo>
                  <a:cubicBezTo>
                    <a:pt x="27" y="0"/>
                    <a:pt x="14"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3" name="Freeform 102"/>
            <p:cNvSpPr>
              <a:spLocks/>
            </p:cNvSpPr>
            <p:nvPr/>
          </p:nvSpPr>
          <p:spPr bwMode="invGray">
            <a:xfrm>
              <a:off x="2187575" y="2717800"/>
              <a:ext cx="176213" cy="6350"/>
            </a:xfrm>
            <a:custGeom>
              <a:avLst/>
              <a:gdLst>
                <a:gd name="T0" fmla="*/ 71 w 92"/>
                <a:gd name="T1" fmla="*/ 3 h 3"/>
                <a:gd name="T2" fmla="*/ 71 w 92"/>
                <a:gd name="T3" fmla="*/ 3 h 3"/>
                <a:gd name="T4" fmla="*/ 92 w 92"/>
                <a:gd name="T5" fmla="*/ 0 h 3"/>
                <a:gd name="T6" fmla="*/ 8 w 92"/>
                <a:gd name="T7" fmla="*/ 1 h 3"/>
                <a:gd name="T8" fmla="*/ 2 w 92"/>
                <a:gd name="T9" fmla="*/ 3 h 3"/>
                <a:gd name="T10" fmla="*/ 71 w 92"/>
                <a:gd name="T11" fmla="*/ 3 h 3"/>
              </a:gdLst>
              <a:ahLst/>
              <a:cxnLst>
                <a:cxn ang="0">
                  <a:pos x="T0" y="T1"/>
                </a:cxn>
                <a:cxn ang="0">
                  <a:pos x="T2" y="T3"/>
                </a:cxn>
                <a:cxn ang="0">
                  <a:pos x="T4" y="T5"/>
                </a:cxn>
                <a:cxn ang="0">
                  <a:pos x="T6" y="T7"/>
                </a:cxn>
                <a:cxn ang="0">
                  <a:pos x="T8" y="T9"/>
                </a:cxn>
                <a:cxn ang="0">
                  <a:pos x="T10" y="T11"/>
                </a:cxn>
              </a:cxnLst>
              <a:rect l="0" t="0" r="r" b="b"/>
              <a:pathLst>
                <a:path w="92" h="3">
                  <a:moveTo>
                    <a:pt x="71" y="3"/>
                  </a:moveTo>
                  <a:lnTo>
                    <a:pt x="71" y="3"/>
                  </a:lnTo>
                  <a:cubicBezTo>
                    <a:pt x="47" y="2"/>
                    <a:pt x="88" y="1"/>
                    <a:pt x="92" y="0"/>
                  </a:cubicBezTo>
                  <a:lnTo>
                    <a:pt x="8" y="1"/>
                  </a:lnTo>
                  <a:cubicBezTo>
                    <a:pt x="8" y="1"/>
                    <a:pt x="0" y="2"/>
                    <a:pt x="2" y="3"/>
                  </a:cubicBezTo>
                  <a:lnTo>
                    <a:pt x="71"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4" name="Freeform 103"/>
            <p:cNvSpPr>
              <a:spLocks/>
            </p:cNvSpPr>
            <p:nvPr/>
          </p:nvSpPr>
          <p:spPr bwMode="invGray">
            <a:xfrm>
              <a:off x="2112962" y="2714625"/>
              <a:ext cx="90488" cy="4762"/>
            </a:xfrm>
            <a:custGeom>
              <a:avLst/>
              <a:gdLst>
                <a:gd name="T0" fmla="*/ 22 w 47"/>
                <a:gd name="T1" fmla="*/ 0 h 2"/>
                <a:gd name="T2" fmla="*/ 22 w 47"/>
                <a:gd name="T3" fmla="*/ 0 h 2"/>
                <a:gd name="T4" fmla="*/ 0 w 47"/>
                <a:gd name="T5" fmla="*/ 2 h 2"/>
                <a:gd name="T6" fmla="*/ 47 w 47"/>
                <a:gd name="T7" fmla="*/ 2 h 2"/>
                <a:gd name="T8" fmla="*/ 22 w 47"/>
                <a:gd name="T9" fmla="*/ 0 h 2"/>
              </a:gdLst>
              <a:ahLst/>
              <a:cxnLst>
                <a:cxn ang="0">
                  <a:pos x="T0" y="T1"/>
                </a:cxn>
                <a:cxn ang="0">
                  <a:pos x="T2" y="T3"/>
                </a:cxn>
                <a:cxn ang="0">
                  <a:pos x="T4" y="T5"/>
                </a:cxn>
                <a:cxn ang="0">
                  <a:pos x="T6" y="T7"/>
                </a:cxn>
                <a:cxn ang="0">
                  <a:pos x="T8" y="T9"/>
                </a:cxn>
              </a:cxnLst>
              <a:rect l="0" t="0" r="r" b="b"/>
              <a:pathLst>
                <a:path w="47" h="2">
                  <a:moveTo>
                    <a:pt x="22" y="0"/>
                  </a:moveTo>
                  <a:lnTo>
                    <a:pt x="22" y="0"/>
                  </a:lnTo>
                  <a:cubicBezTo>
                    <a:pt x="19" y="1"/>
                    <a:pt x="11" y="1"/>
                    <a:pt x="0" y="2"/>
                  </a:cubicBezTo>
                  <a:lnTo>
                    <a:pt x="47" y="2"/>
                  </a:lnTo>
                  <a:cubicBezTo>
                    <a:pt x="47" y="1"/>
                    <a:pt x="41" y="0"/>
                    <a:pt x="2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5" name="Freeform 104"/>
            <p:cNvSpPr>
              <a:spLocks/>
            </p:cNvSpPr>
            <p:nvPr/>
          </p:nvSpPr>
          <p:spPr bwMode="invGray">
            <a:xfrm>
              <a:off x="2101850" y="2811463"/>
              <a:ext cx="71438" cy="3175"/>
            </a:xfrm>
            <a:custGeom>
              <a:avLst/>
              <a:gdLst>
                <a:gd name="T0" fmla="*/ 37 w 37"/>
                <a:gd name="T1" fmla="*/ 0 h 1"/>
                <a:gd name="T2" fmla="*/ 37 w 37"/>
                <a:gd name="T3" fmla="*/ 0 h 1"/>
                <a:gd name="T4" fmla="*/ 22 w 37"/>
                <a:gd name="T5" fmla="*/ 1 h 1"/>
                <a:gd name="T6" fmla="*/ 0 w 37"/>
                <a:gd name="T7" fmla="*/ 1 h 1"/>
                <a:gd name="T8" fmla="*/ 37 w 37"/>
                <a:gd name="T9" fmla="*/ 0 h 1"/>
              </a:gdLst>
              <a:ahLst/>
              <a:cxnLst>
                <a:cxn ang="0">
                  <a:pos x="T0" y="T1"/>
                </a:cxn>
                <a:cxn ang="0">
                  <a:pos x="T2" y="T3"/>
                </a:cxn>
                <a:cxn ang="0">
                  <a:pos x="T4" y="T5"/>
                </a:cxn>
                <a:cxn ang="0">
                  <a:pos x="T6" y="T7"/>
                </a:cxn>
                <a:cxn ang="0">
                  <a:pos x="T8" y="T9"/>
                </a:cxn>
              </a:cxnLst>
              <a:rect l="0" t="0" r="r" b="b"/>
              <a:pathLst>
                <a:path w="37" h="1">
                  <a:moveTo>
                    <a:pt x="37" y="0"/>
                  </a:moveTo>
                  <a:lnTo>
                    <a:pt x="37" y="0"/>
                  </a:lnTo>
                  <a:lnTo>
                    <a:pt x="22" y="1"/>
                  </a:lnTo>
                  <a:lnTo>
                    <a:pt x="0" y="1"/>
                  </a:lnTo>
                  <a:lnTo>
                    <a:pt x="37"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6" name="Freeform 105"/>
            <p:cNvSpPr>
              <a:spLocks/>
            </p:cNvSpPr>
            <p:nvPr/>
          </p:nvSpPr>
          <p:spPr bwMode="invGray">
            <a:xfrm>
              <a:off x="1724025" y="2805113"/>
              <a:ext cx="120650" cy="4762"/>
            </a:xfrm>
            <a:custGeom>
              <a:avLst/>
              <a:gdLst>
                <a:gd name="T0" fmla="*/ 0 w 63"/>
                <a:gd name="T1" fmla="*/ 0 h 2"/>
                <a:gd name="T2" fmla="*/ 0 w 63"/>
                <a:gd name="T3" fmla="*/ 0 h 2"/>
                <a:gd name="T4" fmla="*/ 63 w 63"/>
                <a:gd name="T5" fmla="*/ 0 h 2"/>
                <a:gd name="T6" fmla="*/ 0 w 63"/>
                <a:gd name="T7" fmla="*/ 0 h 2"/>
              </a:gdLst>
              <a:ahLst/>
              <a:cxnLst>
                <a:cxn ang="0">
                  <a:pos x="T0" y="T1"/>
                </a:cxn>
                <a:cxn ang="0">
                  <a:pos x="T2" y="T3"/>
                </a:cxn>
                <a:cxn ang="0">
                  <a:pos x="T4" y="T5"/>
                </a:cxn>
                <a:cxn ang="0">
                  <a:pos x="T6" y="T7"/>
                </a:cxn>
              </a:cxnLst>
              <a:rect l="0" t="0" r="r" b="b"/>
              <a:pathLst>
                <a:path w="63" h="2">
                  <a:moveTo>
                    <a:pt x="0" y="0"/>
                  </a:moveTo>
                  <a:lnTo>
                    <a:pt x="0" y="0"/>
                  </a:lnTo>
                  <a:cubicBezTo>
                    <a:pt x="18" y="2"/>
                    <a:pt x="52" y="1"/>
                    <a:pt x="63" y="0"/>
                  </a:cubicBezTo>
                  <a:cubicBezTo>
                    <a:pt x="24" y="0"/>
                    <a:pt x="41"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7" name="Freeform 106"/>
            <p:cNvSpPr>
              <a:spLocks/>
            </p:cNvSpPr>
            <p:nvPr/>
          </p:nvSpPr>
          <p:spPr bwMode="invGray">
            <a:xfrm>
              <a:off x="1744662" y="2833688"/>
              <a:ext cx="73025" cy="3175"/>
            </a:xfrm>
            <a:custGeom>
              <a:avLst/>
              <a:gdLst>
                <a:gd name="T0" fmla="*/ 38 w 38"/>
                <a:gd name="T1" fmla="*/ 0 h 1"/>
                <a:gd name="T2" fmla="*/ 38 w 38"/>
                <a:gd name="T3" fmla="*/ 0 h 1"/>
                <a:gd name="T4" fmla="*/ 0 w 38"/>
                <a:gd name="T5" fmla="*/ 1 h 1"/>
                <a:gd name="T6" fmla="*/ 3 w 38"/>
                <a:gd name="T7" fmla="*/ 1 h 1"/>
                <a:gd name="T8" fmla="*/ 38 w 38"/>
                <a:gd name="T9" fmla="*/ 0 h 1"/>
              </a:gdLst>
              <a:ahLst/>
              <a:cxnLst>
                <a:cxn ang="0">
                  <a:pos x="T0" y="T1"/>
                </a:cxn>
                <a:cxn ang="0">
                  <a:pos x="T2" y="T3"/>
                </a:cxn>
                <a:cxn ang="0">
                  <a:pos x="T4" y="T5"/>
                </a:cxn>
                <a:cxn ang="0">
                  <a:pos x="T6" y="T7"/>
                </a:cxn>
                <a:cxn ang="0">
                  <a:pos x="T8" y="T9"/>
                </a:cxn>
              </a:cxnLst>
              <a:rect l="0" t="0" r="r" b="b"/>
              <a:pathLst>
                <a:path w="38" h="1">
                  <a:moveTo>
                    <a:pt x="38" y="0"/>
                  </a:moveTo>
                  <a:lnTo>
                    <a:pt x="38" y="0"/>
                  </a:lnTo>
                  <a:lnTo>
                    <a:pt x="0" y="1"/>
                  </a:lnTo>
                  <a:lnTo>
                    <a:pt x="3" y="1"/>
                  </a:lnTo>
                  <a:lnTo>
                    <a:pt x="38"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8" name="Freeform 107"/>
            <p:cNvSpPr>
              <a:spLocks/>
            </p:cNvSpPr>
            <p:nvPr/>
          </p:nvSpPr>
          <p:spPr bwMode="invGray">
            <a:xfrm>
              <a:off x="-474663" y="2741613"/>
              <a:ext cx="34925" cy="0"/>
            </a:xfrm>
            <a:custGeom>
              <a:avLst/>
              <a:gdLst>
                <a:gd name="T0" fmla="*/ 18 w 18"/>
                <a:gd name="T1" fmla="*/ 18 w 18"/>
                <a:gd name="T2" fmla="*/ 0 w 18"/>
                <a:gd name="T3" fmla="*/ 18 w 18"/>
              </a:gdLst>
              <a:ahLst/>
              <a:cxnLst>
                <a:cxn ang="0">
                  <a:pos x="T0" y="0"/>
                </a:cxn>
                <a:cxn ang="0">
                  <a:pos x="T1" y="0"/>
                </a:cxn>
                <a:cxn ang="0">
                  <a:pos x="T2" y="0"/>
                </a:cxn>
                <a:cxn ang="0">
                  <a:pos x="T3" y="0"/>
                </a:cxn>
              </a:cxnLst>
              <a:rect l="0" t="0" r="r" b="b"/>
              <a:pathLst>
                <a:path w="18">
                  <a:moveTo>
                    <a:pt x="18" y="0"/>
                  </a:moveTo>
                  <a:lnTo>
                    <a:pt x="18" y="0"/>
                  </a:lnTo>
                  <a:lnTo>
                    <a:pt x="0" y="0"/>
                  </a:lnTo>
                  <a:lnTo>
                    <a:pt x="18"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9" name="Freeform 108"/>
            <p:cNvSpPr>
              <a:spLocks/>
            </p:cNvSpPr>
            <p:nvPr/>
          </p:nvSpPr>
          <p:spPr bwMode="invGray">
            <a:xfrm>
              <a:off x="-947738" y="2725738"/>
              <a:ext cx="1239838" cy="19050"/>
            </a:xfrm>
            <a:custGeom>
              <a:avLst/>
              <a:gdLst>
                <a:gd name="T0" fmla="*/ 588 w 647"/>
                <a:gd name="T1" fmla="*/ 5 h 8"/>
                <a:gd name="T2" fmla="*/ 588 w 647"/>
                <a:gd name="T3" fmla="*/ 5 h 8"/>
                <a:gd name="T4" fmla="*/ 619 w 647"/>
                <a:gd name="T5" fmla="*/ 0 h 8"/>
                <a:gd name="T6" fmla="*/ 570 w 647"/>
                <a:gd name="T7" fmla="*/ 1 h 8"/>
                <a:gd name="T8" fmla="*/ 574 w 647"/>
                <a:gd name="T9" fmla="*/ 0 h 8"/>
                <a:gd name="T10" fmla="*/ 515 w 647"/>
                <a:gd name="T11" fmla="*/ 1 h 8"/>
                <a:gd name="T12" fmla="*/ 533 w 647"/>
                <a:gd name="T13" fmla="*/ 3 h 8"/>
                <a:gd name="T14" fmla="*/ 450 w 647"/>
                <a:gd name="T15" fmla="*/ 0 h 8"/>
                <a:gd name="T16" fmla="*/ 361 w 647"/>
                <a:gd name="T17" fmla="*/ 0 h 8"/>
                <a:gd name="T18" fmla="*/ 368 w 647"/>
                <a:gd name="T19" fmla="*/ 0 h 8"/>
                <a:gd name="T20" fmla="*/ 355 w 647"/>
                <a:gd name="T21" fmla="*/ 0 h 8"/>
                <a:gd name="T22" fmla="*/ 55 w 647"/>
                <a:gd name="T23" fmla="*/ 1 h 8"/>
                <a:gd name="T24" fmla="*/ 45 w 647"/>
                <a:gd name="T25" fmla="*/ 6 h 8"/>
                <a:gd name="T26" fmla="*/ 207 w 647"/>
                <a:gd name="T27" fmla="*/ 5 h 8"/>
                <a:gd name="T28" fmla="*/ 214 w 647"/>
                <a:gd name="T29" fmla="*/ 6 h 8"/>
                <a:gd name="T30" fmla="*/ 250 w 647"/>
                <a:gd name="T31" fmla="*/ 4 h 8"/>
                <a:gd name="T32" fmla="*/ 216 w 647"/>
                <a:gd name="T33" fmla="*/ 3 h 8"/>
                <a:gd name="T34" fmla="*/ 393 w 647"/>
                <a:gd name="T35" fmla="*/ 3 h 8"/>
                <a:gd name="T36" fmla="*/ 265 w 647"/>
                <a:gd name="T37" fmla="*/ 5 h 8"/>
                <a:gd name="T38" fmla="*/ 265 w 647"/>
                <a:gd name="T39" fmla="*/ 7 h 8"/>
                <a:gd name="T40" fmla="*/ 588 w 647"/>
                <a:gd name="T41"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47" h="8">
                  <a:moveTo>
                    <a:pt x="588" y="5"/>
                  </a:moveTo>
                  <a:lnTo>
                    <a:pt x="588" y="5"/>
                  </a:lnTo>
                  <a:cubicBezTo>
                    <a:pt x="499" y="3"/>
                    <a:pt x="647" y="3"/>
                    <a:pt x="619" y="0"/>
                  </a:cubicBezTo>
                  <a:lnTo>
                    <a:pt x="570" y="1"/>
                  </a:lnTo>
                  <a:lnTo>
                    <a:pt x="574" y="0"/>
                  </a:lnTo>
                  <a:lnTo>
                    <a:pt x="515" y="1"/>
                  </a:lnTo>
                  <a:cubicBezTo>
                    <a:pt x="527" y="2"/>
                    <a:pt x="536" y="2"/>
                    <a:pt x="533" y="3"/>
                  </a:cubicBezTo>
                  <a:cubicBezTo>
                    <a:pt x="454" y="3"/>
                    <a:pt x="508" y="2"/>
                    <a:pt x="450" y="0"/>
                  </a:cubicBezTo>
                  <a:lnTo>
                    <a:pt x="361" y="0"/>
                  </a:lnTo>
                  <a:lnTo>
                    <a:pt x="368" y="0"/>
                  </a:lnTo>
                  <a:cubicBezTo>
                    <a:pt x="361" y="0"/>
                    <a:pt x="357" y="0"/>
                    <a:pt x="355" y="0"/>
                  </a:cubicBezTo>
                  <a:lnTo>
                    <a:pt x="55" y="1"/>
                  </a:lnTo>
                  <a:cubicBezTo>
                    <a:pt x="0" y="3"/>
                    <a:pt x="85" y="4"/>
                    <a:pt x="45" y="6"/>
                  </a:cubicBezTo>
                  <a:cubicBezTo>
                    <a:pt x="108" y="6"/>
                    <a:pt x="202" y="8"/>
                    <a:pt x="207" y="5"/>
                  </a:cubicBezTo>
                  <a:cubicBezTo>
                    <a:pt x="205" y="5"/>
                    <a:pt x="201" y="6"/>
                    <a:pt x="214" y="6"/>
                  </a:cubicBezTo>
                  <a:lnTo>
                    <a:pt x="250" y="4"/>
                  </a:lnTo>
                  <a:lnTo>
                    <a:pt x="216" y="3"/>
                  </a:lnTo>
                  <a:cubicBezTo>
                    <a:pt x="252" y="1"/>
                    <a:pt x="371" y="1"/>
                    <a:pt x="393" y="3"/>
                  </a:cubicBezTo>
                  <a:cubicBezTo>
                    <a:pt x="325" y="4"/>
                    <a:pt x="359" y="6"/>
                    <a:pt x="265" y="5"/>
                  </a:cubicBezTo>
                  <a:cubicBezTo>
                    <a:pt x="269" y="6"/>
                    <a:pt x="286" y="7"/>
                    <a:pt x="265" y="7"/>
                  </a:cubicBezTo>
                  <a:cubicBezTo>
                    <a:pt x="375" y="6"/>
                    <a:pt x="474" y="8"/>
                    <a:pt x="588" y="5"/>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0" name="Freeform 109"/>
            <p:cNvSpPr>
              <a:spLocks/>
            </p:cNvSpPr>
            <p:nvPr/>
          </p:nvSpPr>
          <p:spPr bwMode="invGray">
            <a:xfrm>
              <a:off x="-1944688" y="2741613"/>
              <a:ext cx="4763" cy="0"/>
            </a:xfrm>
            <a:custGeom>
              <a:avLst/>
              <a:gdLst>
                <a:gd name="T0" fmla="*/ 1 w 2"/>
                <a:gd name="T1" fmla="*/ 1 w 2"/>
                <a:gd name="T2" fmla="*/ 2 w 2"/>
                <a:gd name="T3" fmla="*/ 1 w 2"/>
              </a:gdLst>
              <a:ahLst/>
              <a:cxnLst>
                <a:cxn ang="0">
                  <a:pos x="T0" y="0"/>
                </a:cxn>
                <a:cxn ang="0">
                  <a:pos x="T1" y="0"/>
                </a:cxn>
                <a:cxn ang="0">
                  <a:pos x="T2" y="0"/>
                </a:cxn>
                <a:cxn ang="0">
                  <a:pos x="T3" y="0"/>
                </a:cxn>
              </a:cxnLst>
              <a:rect l="0" t="0" r="r" b="b"/>
              <a:pathLst>
                <a:path w="2">
                  <a:moveTo>
                    <a:pt x="1" y="0"/>
                  </a:moveTo>
                  <a:lnTo>
                    <a:pt x="1" y="0"/>
                  </a:lnTo>
                  <a:lnTo>
                    <a:pt x="2" y="0"/>
                  </a:lnTo>
                  <a:cubicBezTo>
                    <a:pt x="0" y="0"/>
                    <a:pt x="0" y="0"/>
                    <a:pt x="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1" name="Freeform 110"/>
            <p:cNvSpPr>
              <a:spLocks/>
            </p:cNvSpPr>
            <p:nvPr/>
          </p:nvSpPr>
          <p:spPr bwMode="invGray">
            <a:xfrm>
              <a:off x="-1939925" y="2735263"/>
              <a:ext cx="173038" cy="6350"/>
            </a:xfrm>
            <a:custGeom>
              <a:avLst/>
              <a:gdLst>
                <a:gd name="T0" fmla="*/ 36 w 90"/>
                <a:gd name="T1" fmla="*/ 3 h 3"/>
                <a:gd name="T2" fmla="*/ 36 w 90"/>
                <a:gd name="T3" fmla="*/ 3 h 3"/>
                <a:gd name="T4" fmla="*/ 90 w 90"/>
                <a:gd name="T5" fmla="*/ 0 h 3"/>
                <a:gd name="T6" fmla="*/ 6 w 90"/>
                <a:gd name="T7" fmla="*/ 1 h 3"/>
                <a:gd name="T8" fmla="*/ 0 w 90"/>
                <a:gd name="T9" fmla="*/ 3 h 3"/>
                <a:gd name="T10" fmla="*/ 48 w 90"/>
                <a:gd name="T11" fmla="*/ 2 h 3"/>
                <a:gd name="T12" fmla="*/ 36 w 90"/>
                <a:gd name="T13" fmla="*/ 3 h 3"/>
              </a:gdLst>
              <a:ahLst/>
              <a:cxnLst>
                <a:cxn ang="0">
                  <a:pos x="T0" y="T1"/>
                </a:cxn>
                <a:cxn ang="0">
                  <a:pos x="T2" y="T3"/>
                </a:cxn>
                <a:cxn ang="0">
                  <a:pos x="T4" y="T5"/>
                </a:cxn>
                <a:cxn ang="0">
                  <a:pos x="T6" y="T7"/>
                </a:cxn>
                <a:cxn ang="0">
                  <a:pos x="T8" y="T9"/>
                </a:cxn>
                <a:cxn ang="0">
                  <a:pos x="T10" y="T11"/>
                </a:cxn>
                <a:cxn ang="0">
                  <a:pos x="T12" y="T13"/>
                </a:cxn>
              </a:cxnLst>
              <a:rect l="0" t="0" r="r" b="b"/>
              <a:pathLst>
                <a:path w="90" h="3">
                  <a:moveTo>
                    <a:pt x="36" y="3"/>
                  </a:moveTo>
                  <a:lnTo>
                    <a:pt x="36" y="3"/>
                  </a:lnTo>
                  <a:lnTo>
                    <a:pt x="90" y="0"/>
                  </a:lnTo>
                  <a:lnTo>
                    <a:pt x="6" y="1"/>
                  </a:lnTo>
                  <a:lnTo>
                    <a:pt x="0" y="3"/>
                  </a:lnTo>
                  <a:cubicBezTo>
                    <a:pt x="8" y="2"/>
                    <a:pt x="37" y="1"/>
                    <a:pt x="48" y="2"/>
                  </a:cubicBezTo>
                  <a:lnTo>
                    <a:pt x="36"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2" name="Freeform 111"/>
            <p:cNvSpPr>
              <a:spLocks/>
            </p:cNvSpPr>
            <p:nvPr/>
          </p:nvSpPr>
          <p:spPr bwMode="invGray">
            <a:xfrm>
              <a:off x="-1773238" y="2733675"/>
              <a:ext cx="123825" cy="12700"/>
            </a:xfrm>
            <a:custGeom>
              <a:avLst/>
              <a:gdLst>
                <a:gd name="T0" fmla="*/ 65 w 65"/>
                <a:gd name="T1" fmla="*/ 0 h 6"/>
                <a:gd name="T2" fmla="*/ 65 w 65"/>
                <a:gd name="T3" fmla="*/ 0 h 6"/>
                <a:gd name="T4" fmla="*/ 48 w 65"/>
                <a:gd name="T5" fmla="*/ 4 h 6"/>
                <a:gd name="T6" fmla="*/ 0 w 65"/>
                <a:gd name="T7" fmla="*/ 4 h 6"/>
                <a:gd name="T8" fmla="*/ 61 w 65"/>
                <a:gd name="T9" fmla="*/ 4 h 6"/>
                <a:gd name="T10" fmla="*/ 65 w 65"/>
                <a:gd name="T11" fmla="*/ 0 h 6"/>
              </a:gdLst>
              <a:ahLst/>
              <a:cxnLst>
                <a:cxn ang="0">
                  <a:pos x="T0" y="T1"/>
                </a:cxn>
                <a:cxn ang="0">
                  <a:pos x="T2" y="T3"/>
                </a:cxn>
                <a:cxn ang="0">
                  <a:pos x="T4" y="T5"/>
                </a:cxn>
                <a:cxn ang="0">
                  <a:pos x="T6" y="T7"/>
                </a:cxn>
                <a:cxn ang="0">
                  <a:pos x="T8" y="T9"/>
                </a:cxn>
                <a:cxn ang="0">
                  <a:pos x="T10" y="T11"/>
                </a:cxn>
              </a:cxnLst>
              <a:rect l="0" t="0" r="r" b="b"/>
              <a:pathLst>
                <a:path w="65" h="6">
                  <a:moveTo>
                    <a:pt x="65" y="0"/>
                  </a:moveTo>
                  <a:lnTo>
                    <a:pt x="65" y="0"/>
                  </a:lnTo>
                  <a:cubicBezTo>
                    <a:pt x="22" y="1"/>
                    <a:pt x="25" y="3"/>
                    <a:pt x="48" y="4"/>
                  </a:cubicBezTo>
                  <a:cubicBezTo>
                    <a:pt x="8" y="5"/>
                    <a:pt x="27" y="1"/>
                    <a:pt x="0" y="4"/>
                  </a:cubicBezTo>
                  <a:cubicBezTo>
                    <a:pt x="1" y="6"/>
                    <a:pt x="50" y="5"/>
                    <a:pt x="61" y="4"/>
                  </a:cubicBezTo>
                  <a:lnTo>
                    <a:pt x="65"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3" name="Freeform 112"/>
            <p:cNvSpPr>
              <a:spLocks/>
            </p:cNvSpPr>
            <p:nvPr/>
          </p:nvSpPr>
          <p:spPr bwMode="invGray">
            <a:xfrm>
              <a:off x="-1057275" y="2735263"/>
              <a:ext cx="57150" cy="3175"/>
            </a:xfrm>
            <a:custGeom>
              <a:avLst/>
              <a:gdLst>
                <a:gd name="T0" fmla="*/ 12 w 30"/>
                <a:gd name="T1" fmla="*/ 0 h 1"/>
                <a:gd name="T2" fmla="*/ 12 w 30"/>
                <a:gd name="T3" fmla="*/ 0 h 1"/>
                <a:gd name="T4" fmla="*/ 0 w 30"/>
                <a:gd name="T5" fmla="*/ 1 h 1"/>
                <a:gd name="T6" fmla="*/ 30 w 30"/>
                <a:gd name="T7" fmla="*/ 1 h 1"/>
                <a:gd name="T8" fmla="*/ 12 w 30"/>
                <a:gd name="T9" fmla="*/ 0 h 1"/>
              </a:gdLst>
              <a:ahLst/>
              <a:cxnLst>
                <a:cxn ang="0">
                  <a:pos x="T0" y="T1"/>
                </a:cxn>
                <a:cxn ang="0">
                  <a:pos x="T2" y="T3"/>
                </a:cxn>
                <a:cxn ang="0">
                  <a:pos x="T4" y="T5"/>
                </a:cxn>
                <a:cxn ang="0">
                  <a:pos x="T6" y="T7"/>
                </a:cxn>
                <a:cxn ang="0">
                  <a:pos x="T8" y="T9"/>
                </a:cxn>
              </a:cxnLst>
              <a:rect l="0" t="0" r="r" b="b"/>
              <a:pathLst>
                <a:path w="30" h="1">
                  <a:moveTo>
                    <a:pt x="12" y="0"/>
                  </a:moveTo>
                  <a:lnTo>
                    <a:pt x="12" y="0"/>
                  </a:lnTo>
                  <a:lnTo>
                    <a:pt x="0" y="1"/>
                  </a:lnTo>
                  <a:lnTo>
                    <a:pt x="30" y="1"/>
                  </a:lnTo>
                  <a:lnTo>
                    <a:pt x="12"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4" name="Freeform 113"/>
            <p:cNvSpPr>
              <a:spLocks/>
            </p:cNvSpPr>
            <p:nvPr/>
          </p:nvSpPr>
          <p:spPr bwMode="invGray">
            <a:xfrm>
              <a:off x="-1116013" y="2738438"/>
              <a:ext cx="58738" cy="3175"/>
            </a:xfrm>
            <a:custGeom>
              <a:avLst/>
              <a:gdLst>
                <a:gd name="T0" fmla="*/ 30 w 30"/>
                <a:gd name="T1" fmla="*/ 0 h 2"/>
                <a:gd name="T2" fmla="*/ 30 w 30"/>
                <a:gd name="T3" fmla="*/ 0 h 2"/>
                <a:gd name="T4" fmla="*/ 0 w 30"/>
                <a:gd name="T5" fmla="*/ 0 h 2"/>
                <a:gd name="T6" fmla="*/ 9 w 30"/>
                <a:gd name="T7" fmla="*/ 2 h 2"/>
                <a:gd name="T8" fmla="*/ 30 w 30"/>
                <a:gd name="T9" fmla="*/ 0 h 2"/>
              </a:gdLst>
              <a:ahLst/>
              <a:cxnLst>
                <a:cxn ang="0">
                  <a:pos x="T0" y="T1"/>
                </a:cxn>
                <a:cxn ang="0">
                  <a:pos x="T2" y="T3"/>
                </a:cxn>
                <a:cxn ang="0">
                  <a:pos x="T4" y="T5"/>
                </a:cxn>
                <a:cxn ang="0">
                  <a:pos x="T6" y="T7"/>
                </a:cxn>
                <a:cxn ang="0">
                  <a:pos x="T8" y="T9"/>
                </a:cxn>
              </a:cxnLst>
              <a:rect l="0" t="0" r="r" b="b"/>
              <a:pathLst>
                <a:path w="30" h="2">
                  <a:moveTo>
                    <a:pt x="30" y="0"/>
                  </a:moveTo>
                  <a:lnTo>
                    <a:pt x="30" y="0"/>
                  </a:lnTo>
                  <a:lnTo>
                    <a:pt x="0" y="0"/>
                  </a:lnTo>
                  <a:cubicBezTo>
                    <a:pt x="2" y="0"/>
                    <a:pt x="4" y="1"/>
                    <a:pt x="9" y="2"/>
                  </a:cubicBezTo>
                  <a:lnTo>
                    <a:pt x="3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5" name="Freeform 114"/>
            <p:cNvSpPr>
              <a:spLocks/>
            </p:cNvSpPr>
            <p:nvPr/>
          </p:nvSpPr>
          <p:spPr bwMode="invGray">
            <a:xfrm>
              <a:off x="-1349375" y="2735263"/>
              <a:ext cx="84138" cy="0"/>
            </a:xfrm>
            <a:custGeom>
              <a:avLst/>
              <a:gdLst>
                <a:gd name="T0" fmla="*/ 44 w 44"/>
                <a:gd name="T1" fmla="*/ 44 w 44"/>
                <a:gd name="T2" fmla="*/ 0 w 44"/>
                <a:gd name="T3" fmla="*/ 44 w 44"/>
              </a:gdLst>
              <a:ahLst/>
              <a:cxnLst>
                <a:cxn ang="0">
                  <a:pos x="T0" y="0"/>
                </a:cxn>
                <a:cxn ang="0">
                  <a:pos x="T1" y="0"/>
                </a:cxn>
                <a:cxn ang="0">
                  <a:pos x="T2" y="0"/>
                </a:cxn>
                <a:cxn ang="0">
                  <a:pos x="T3" y="0"/>
                </a:cxn>
              </a:cxnLst>
              <a:rect l="0" t="0" r="r" b="b"/>
              <a:pathLst>
                <a:path w="44">
                  <a:moveTo>
                    <a:pt x="44" y="0"/>
                  </a:moveTo>
                  <a:lnTo>
                    <a:pt x="44" y="0"/>
                  </a:lnTo>
                  <a:lnTo>
                    <a:pt x="0" y="0"/>
                  </a:lnTo>
                  <a:lnTo>
                    <a:pt x="44"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6" name="Freeform 115"/>
            <p:cNvSpPr>
              <a:spLocks/>
            </p:cNvSpPr>
            <p:nvPr/>
          </p:nvSpPr>
          <p:spPr bwMode="invGray">
            <a:xfrm>
              <a:off x="-1265238" y="2735263"/>
              <a:ext cx="65088" cy="3175"/>
            </a:xfrm>
            <a:custGeom>
              <a:avLst/>
              <a:gdLst>
                <a:gd name="T0" fmla="*/ 34 w 34"/>
                <a:gd name="T1" fmla="*/ 1 h 1"/>
                <a:gd name="T2" fmla="*/ 34 w 34"/>
                <a:gd name="T3" fmla="*/ 1 h 1"/>
                <a:gd name="T4" fmla="*/ 33 w 34"/>
                <a:gd name="T5" fmla="*/ 0 h 1"/>
                <a:gd name="T6" fmla="*/ 0 w 34"/>
                <a:gd name="T7" fmla="*/ 0 h 1"/>
                <a:gd name="T8" fmla="*/ 34 w 34"/>
                <a:gd name="T9" fmla="*/ 1 h 1"/>
              </a:gdLst>
              <a:ahLst/>
              <a:cxnLst>
                <a:cxn ang="0">
                  <a:pos x="T0" y="T1"/>
                </a:cxn>
                <a:cxn ang="0">
                  <a:pos x="T2" y="T3"/>
                </a:cxn>
                <a:cxn ang="0">
                  <a:pos x="T4" y="T5"/>
                </a:cxn>
                <a:cxn ang="0">
                  <a:pos x="T6" y="T7"/>
                </a:cxn>
                <a:cxn ang="0">
                  <a:pos x="T8" y="T9"/>
                </a:cxn>
              </a:cxnLst>
              <a:rect l="0" t="0" r="r" b="b"/>
              <a:pathLst>
                <a:path w="34" h="1">
                  <a:moveTo>
                    <a:pt x="34" y="1"/>
                  </a:moveTo>
                  <a:lnTo>
                    <a:pt x="34" y="1"/>
                  </a:lnTo>
                  <a:lnTo>
                    <a:pt x="33" y="0"/>
                  </a:lnTo>
                  <a:lnTo>
                    <a:pt x="0" y="0"/>
                  </a:lnTo>
                  <a:lnTo>
                    <a:pt x="34"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7" name="Freeform 116"/>
            <p:cNvSpPr>
              <a:spLocks/>
            </p:cNvSpPr>
            <p:nvPr/>
          </p:nvSpPr>
          <p:spPr bwMode="invGray">
            <a:xfrm>
              <a:off x="-1219200" y="2728913"/>
              <a:ext cx="103188" cy="9525"/>
            </a:xfrm>
            <a:custGeom>
              <a:avLst/>
              <a:gdLst>
                <a:gd name="T0" fmla="*/ 54 w 54"/>
                <a:gd name="T1" fmla="*/ 4 h 4"/>
                <a:gd name="T2" fmla="*/ 54 w 54"/>
                <a:gd name="T3" fmla="*/ 4 h 4"/>
                <a:gd name="T4" fmla="*/ 0 w 54"/>
                <a:gd name="T5" fmla="*/ 1 h 4"/>
                <a:gd name="T6" fmla="*/ 9 w 54"/>
                <a:gd name="T7" fmla="*/ 3 h 4"/>
                <a:gd name="T8" fmla="*/ 54 w 54"/>
                <a:gd name="T9" fmla="*/ 4 h 4"/>
              </a:gdLst>
              <a:ahLst/>
              <a:cxnLst>
                <a:cxn ang="0">
                  <a:pos x="T0" y="T1"/>
                </a:cxn>
                <a:cxn ang="0">
                  <a:pos x="T2" y="T3"/>
                </a:cxn>
                <a:cxn ang="0">
                  <a:pos x="T4" y="T5"/>
                </a:cxn>
                <a:cxn ang="0">
                  <a:pos x="T6" y="T7"/>
                </a:cxn>
                <a:cxn ang="0">
                  <a:pos x="T8" y="T9"/>
                </a:cxn>
              </a:cxnLst>
              <a:rect l="0" t="0" r="r" b="b"/>
              <a:pathLst>
                <a:path w="54" h="4">
                  <a:moveTo>
                    <a:pt x="54" y="4"/>
                  </a:moveTo>
                  <a:lnTo>
                    <a:pt x="54" y="4"/>
                  </a:lnTo>
                  <a:cubicBezTo>
                    <a:pt x="49" y="2"/>
                    <a:pt x="43" y="0"/>
                    <a:pt x="0" y="1"/>
                  </a:cubicBezTo>
                  <a:lnTo>
                    <a:pt x="9" y="3"/>
                  </a:lnTo>
                  <a:lnTo>
                    <a:pt x="54"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8" name="Freeform 117"/>
            <p:cNvSpPr>
              <a:spLocks/>
            </p:cNvSpPr>
            <p:nvPr/>
          </p:nvSpPr>
          <p:spPr bwMode="invGray">
            <a:xfrm>
              <a:off x="1225550" y="2830513"/>
              <a:ext cx="73025" cy="3175"/>
            </a:xfrm>
            <a:custGeom>
              <a:avLst/>
              <a:gdLst>
                <a:gd name="T0" fmla="*/ 34 w 38"/>
                <a:gd name="T1" fmla="*/ 0 h 2"/>
                <a:gd name="T2" fmla="*/ 34 w 38"/>
                <a:gd name="T3" fmla="*/ 0 h 2"/>
                <a:gd name="T4" fmla="*/ 0 w 38"/>
                <a:gd name="T5" fmla="*/ 1 h 2"/>
                <a:gd name="T6" fmla="*/ 4 w 38"/>
                <a:gd name="T7" fmla="*/ 2 h 2"/>
                <a:gd name="T8" fmla="*/ 38 w 38"/>
                <a:gd name="T9" fmla="*/ 1 h 2"/>
                <a:gd name="T10" fmla="*/ 34 w 38"/>
                <a:gd name="T11" fmla="*/ 0 h 2"/>
              </a:gdLst>
              <a:ahLst/>
              <a:cxnLst>
                <a:cxn ang="0">
                  <a:pos x="T0" y="T1"/>
                </a:cxn>
                <a:cxn ang="0">
                  <a:pos x="T2" y="T3"/>
                </a:cxn>
                <a:cxn ang="0">
                  <a:pos x="T4" y="T5"/>
                </a:cxn>
                <a:cxn ang="0">
                  <a:pos x="T6" y="T7"/>
                </a:cxn>
                <a:cxn ang="0">
                  <a:pos x="T8" y="T9"/>
                </a:cxn>
                <a:cxn ang="0">
                  <a:pos x="T10" y="T11"/>
                </a:cxn>
              </a:cxnLst>
              <a:rect l="0" t="0" r="r" b="b"/>
              <a:pathLst>
                <a:path w="38" h="2">
                  <a:moveTo>
                    <a:pt x="34" y="0"/>
                  </a:moveTo>
                  <a:lnTo>
                    <a:pt x="34" y="0"/>
                  </a:lnTo>
                  <a:lnTo>
                    <a:pt x="0" y="1"/>
                  </a:lnTo>
                  <a:lnTo>
                    <a:pt x="4" y="2"/>
                  </a:lnTo>
                  <a:lnTo>
                    <a:pt x="38" y="1"/>
                  </a:lnTo>
                  <a:lnTo>
                    <a:pt x="34"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9" name="Freeform 118"/>
            <p:cNvSpPr>
              <a:spLocks/>
            </p:cNvSpPr>
            <p:nvPr/>
          </p:nvSpPr>
          <p:spPr bwMode="invGray">
            <a:xfrm>
              <a:off x="874712" y="2827338"/>
              <a:ext cx="39688" cy="3175"/>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9" y="1"/>
                    <a:pt x="16" y="1"/>
                    <a:pt x="2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0" name="Freeform 119"/>
            <p:cNvSpPr>
              <a:spLocks/>
            </p:cNvSpPr>
            <p:nvPr/>
          </p:nvSpPr>
          <p:spPr bwMode="invGray">
            <a:xfrm>
              <a:off x="417512" y="2827338"/>
              <a:ext cx="457200" cy="31750"/>
            </a:xfrm>
            <a:custGeom>
              <a:avLst/>
              <a:gdLst>
                <a:gd name="T0" fmla="*/ 113 w 238"/>
                <a:gd name="T1" fmla="*/ 12 h 14"/>
                <a:gd name="T2" fmla="*/ 113 w 238"/>
                <a:gd name="T3" fmla="*/ 12 h 14"/>
                <a:gd name="T4" fmla="*/ 94 w 238"/>
                <a:gd name="T5" fmla="*/ 9 h 14"/>
                <a:gd name="T6" fmla="*/ 157 w 238"/>
                <a:gd name="T7" fmla="*/ 6 h 14"/>
                <a:gd name="T8" fmla="*/ 145 w 238"/>
                <a:gd name="T9" fmla="*/ 8 h 14"/>
                <a:gd name="T10" fmla="*/ 169 w 238"/>
                <a:gd name="T11" fmla="*/ 6 h 14"/>
                <a:gd name="T12" fmla="*/ 238 w 238"/>
                <a:gd name="T13" fmla="*/ 1 h 14"/>
                <a:gd name="T14" fmla="*/ 32 w 238"/>
                <a:gd name="T15" fmla="*/ 3 h 14"/>
                <a:gd name="T16" fmla="*/ 19 w 238"/>
                <a:gd name="T17" fmla="*/ 13 h 14"/>
                <a:gd name="T18" fmla="*/ 113 w 238"/>
                <a:gd name="T19" fmla="*/ 12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38" h="14">
                  <a:moveTo>
                    <a:pt x="113" y="12"/>
                  </a:moveTo>
                  <a:lnTo>
                    <a:pt x="113" y="12"/>
                  </a:lnTo>
                  <a:cubicBezTo>
                    <a:pt x="73" y="10"/>
                    <a:pt x="168" y="9"/>
                    <a:pt x="94" y="9"/>
                  </a:cubicBezTo>
                  <a:cubicBezTo>
                    <a:pt x="88" y="7"/>
                    <a:pt x="122" y="5"/>
                    <a:pt x="157" y="6"/>
                  </a:cubicBezTo>
                  <a:cubicBezTo>
                    <a:pt x="155" y="7"/>
                    <a:pt x="123" y="7"/>
                    <a:pt x="145" y="8"/>
                  </a:cubicBezTo>
                  <a:cubicBezTo>
                    <a:pt x="168" y="7"/>
                    <a:pt x="177" y="8"/>
                    <a:pt x="169" y="6"/>
                  </a:cubicBezTo>
                  <a:cubicBezTo>
                    <a:pt x="208" y="4"/>
                    <a:pt x="212" y="3"/>
                    <a:pt x="238" y="1"/>
                  </a:cubicBezTo>
                  <a:cubicBezTo>
                    <a:pt x="191" y="2"/>
                    <a:pt x="92" y="0"/>
                    <a:pt x="32" y="3"/>
                  </a:cubicBezTo>
                  <a:cubicBezTo>
                    <a:pt x="0" y="6"/>
                    <a:pt x="20" y="9"/>
                    <a:pt x="19" y="13"/>
                  </a:cubicBezTo>
                  <a:cubicBezTo>
                    <a:pt x="24" y="14"/>
                    <a:pt x="110" y="14"/>
                    <a:pt x="113" y="1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1" name="Freeform 120"/>
            <p:cNvSpPr>
              <a:spLocks/>
            </p:cNvSpPr>
            <p:nvPr/>
          </p:nvSpPr>
          <p:spPr bwMode="invGray">
            <a:xfrm>
              <a:off x="755650" y="2859087"/>
              <a:ext cx="68263" cy="4762"/>
            </a:xfrm>
            <a:custGeom>
              <a:avLst/>
              <a:gdLst>
                <a:gd name="T0" fmla="*/ 0 w 36"/>
                <a:gd name="T1" fmla="*/ 1 h 2"/>
                <a:gd name="T2" fmla="*/ 0 w 36"/>
                <a:gd name="T3" fmla="*/ 1 h 2"/>
                <a:gd name="T4" fmla="*/ 36 w 36"/>
                <a:gd name="T5" fmla="*/ 1 h 2"/>
                <a:gd name="T6" fmla="*/ 0 w 36"/>
                <a:gd name="T7" fmla="*/ 1 h 2"/>
              </a:gdLst>
              <a:ahLst/>
              <a:cxnLst>
                <a:cxn ang="0">
                  <a:pos x="T0" y="T1"/>
                </a:cxn>
                <a:cxn ang="0">
                  <a:pos x="T2" y="T3"/>
                </a:cxn>
                <a:cxn ang="0">
                  <a:pos x="T4" y="T5"/>
                </a:cxn>
                <a:cxn ang="0">
                  <a:pos x="T6" y="T7"/>
                </a:cxn>
              </a:cxnLst>
              <a:rect l="0" t="0" r="r" b="b"/>
              <a:pathLst>
                <a:path w="36" h="2">
                  <a:moveTo>
                    <a:pt x="0" y="1"/>
                  </a:moveTo>
                  <a:lnTo>
                    <a:pt x="0" y="1"/>
                  </a:lnTo>
                  <a:cubicBezTo>
                    <a:pt x="19" y="2"/>
                    <a:pt x="24" y="1"/>
                    <a:pt x="36" y="1"/>
                  </a:cubicBezTo>
                  <a:cubicBezTo>
                    <a:pt x="33" y="0"/>
                    <a:pt x="15" y="1"/>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2" name="Freeform 121"/>
            <p:cNvSpPr>
              <a:spLocks/>
            </p:cNvSpPr>
            <p:nvPr/>
          </p:nvSpPr>
          <p:spPr bwMode="invGray">
            <a:xfrm>
              <a:off x="-133350" y="2798763"/>
              <a:ext cx="111125" cy="4762"/>
            </a:xfrm>
            <a:custGeom>
              <a:avLst/>
              <a:gdLst>
                <a:gd name="T0" fmla="*/ 37 w 58"/>
                <a:gd name="T1" fmla="*/ 0 h 2"/>
                <a:gd name="T2" fmla="*/ 37 w 58"/>
                <a:gd name="T3" fmla="*/ 0 h 2"/>
                <a:gd name="T4" fmla="*/ 7 w 58"/>
                <a:gd name="T5" fmla="*/ 2 h 2"/>
                <a:gd name="T6" fmla="*/ 58 w 58"/>
                <a:gd name="T7" fmla="*/ 2 h 2"/>
                <a:gd name="T8" fmla="*/ 37 w 58"/>
                <a:gd name="T9" fmla="*/ 0 h 2"/>
              </a:gdLst>
              <a:ahLst/>
              <a:cxnLst>
                <a:cxn ang="0">
                  <a:pos x="T0" y="T1"/>
                </a:cxn>
                <a:cxn ang="0">
                  <a:pos x="T2" y="T3"/>
                </a:cxn>
                <a:cxn ang="0">
                  <a:pos x="T4" y="T5"/>
                </a:cxn>
                <a:cxn ang="0">
                  <a:pos x="T6" y="T7"/>
                </a:cxn>
                <a:cxn ang="0">
                  <a:pos x="T8" y="T9"/>
                </a:cxn>
              </a:cxnLst>
              <a:rect l="0" t="0" r="r" b="b"/>
              <a:pathLst>
                <a:path w="58" h="2">
                  <a:moveTo>
                    <a:pt x="37" y="0"/>
                  </a:moveTo>
                  <a:lnTo>
                    <a:pt x="37" y="0"/>
                  </a:lnTo>
                  <a:cubicBezTo>
                    <a:pt x="34" y="1"/>
                    <a:pt x="0" y="1"/>
                    <a:pt x="7" y="2"/>
                  </a:cubicBezTo>
                  <a:lnTo>
                    <a:pt x="58" y="2"/>
                  </a:lnTo>
                  <a:cubicBezTo>
                    <a:pt x="46" y="2"/>
                    <a:pt x="42" y="1"/>
                    <a:pt x="37"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3" name="Freeform 122"/>
            <p:cNvSpPr>
              <a:spLocks/>
            </p:cNvSpPr>
            <p:nvPr/>
          </p:nvSpPr>
          <p:spPr bwMode="invGray">
            <a:xfrm>
              <a:off x="-22225" y="2800350"/>
              <a:ext cx="44450" cy="3175"/>
            </a:xfrm>
            <a:custGeom>
              <a:avLst/>
              <a:gdLst>
                <a:gd name="T0" fmla="*/ 23 w 23"/>
                <a:gd name="T1" fmla="*/ 0 h 1"/>
                <a:gd name="T2" fmla="*/ 23 w 23"/>
                <a:gd name="T3" fmla="*/ 0 h 1"/>
                <a:gd name="T4" fmla="*/ 0 w 23"/>
                <a:gd name="T5" fmla="*/ 1 h 1"/>
                <a:gd name="T6" fmla="*/ 23 w 23"/>
                <a:gd name="T7" fmla="*/ 0 h 1"/>
              </a:gdLst>
              <a:ahLst/>
              <a:cxnLst>
                <a:cxn ang="0">
                  <a:pos x="T0" y="T1"/>
                </a:cxn>
                <a:cxn ang="0">
                  <a:pos x="T2" y="T3"/>
                </a:cxn>
                <a:cxn ang="0">
                  <a:pos x="T4" y="T5"/>
                </a:cxn>
                <a:cxn ang="0">
                  <a:pos x="T6" y="T7"/>
                </a:cxn>
              </a:cxnLst>
              <a:rect l="0" t="0" r="r" b="b"/>
              <a:pathLst>
                <a:path w="23" h="1">
                  <a:moveTo>
                    <a:pt x="23" y="0"/>
                  </a:moveTo>
                  <a:lnTo>
                    <a:pt x="23" y="0"/>
                  </a:lnTo>
                  <a:lnTo>
                    <a:pt x="0" y="1"/>
                  </a:lnTo>
                  <a:cubicBezTo>
                    <a:pt x="6" y="1"/>
                    <a:pt x="13" y="1"/>
                    <a:pt x="2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4" name="Freeform 123"/>
            <p:cNvSpPr>
              <a:spLocks/>
            </p:cNvSpPr>
            <p:nvPr/>
          </p:nvSpPr>
          <p:spPr bwMode="invGray">
            <a:xfrm>
              <a:off x="-66675" y="2798763"/>
              <a:ext cx="6350" cy="0"/>
            </a:xfrm>
            <a:custGeom>
              <a:avLst/>
              <a:gdLst>
                <a:gd name="T0" fmla="*/ 0 w 3"/>
                <a:gd name="T1" fmla="*/ 0 w 3"/>
                <a:gd name="T2" fmla="*/ 2 w 3"/>
                <a:gd name="T3" fmla="*/ 0 w 3"/>
              </a:gdLst>
              <a:ahLst/>
              <a:cxnLst>
                <a:cxn ang="0">
                  <a:pos x="T0" y="0"/>
                </a:cxn>
                <a:cxn ang="0">
                  <a:pos x="T1" y="0"/>
                </a:cxn>
                <a:cxn ang="0">
                  <a:pos x="T2" y="0"/>
                </a:cxn>
                <a:cxn ang="0">
                  <a:pos x="T3" y="0"/>
                </a:cxn>
              </a:cxnLst>
              <a:rect l="0" t="0" r="r" b="b"/>
              <a:pathLst>
                <a:path w="3">
                  <a:moveTo>
                    <a:pt x="0" y="0"/>
                  </a:moveTo>
                  <a:lnTo>
                    <a:pt x="0" y="0"/>
                  </a:lnTo>
                  <a:lnTo>
                    <a:pt x="2" y="0"/>
                  </a:lnTo>
                  <a:cubicBezTo>
                    <a:pt x="3" y="0"/>
                    <a:pt x="3"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5" name="Freeform 124"/>
            <p:cNvSpPr>
              <a:spLocks/>
            </p:cNvSpPr>
            <p:nvPr/>
          </p:nvSpPr>
          <p:spPr bwMode="invGray">
            <a:xfrm>
              <a:off x="-1566863" y="2730500"/>
              <a:ext cx="65088" cy="3175"/>
            </a:xfrm>
            <a:custGeom>
              <a:avLst/>
              <a:gdLst>
                <a:gd name="T0" fmla="*/ 33 w 34"/>
                <a:gd name="T1" fmla="*/ 1 h 1"/>
                <a:gd name="T2" fmla="*/ 33 w 34"/>
                <a:gd name="T3" fmla="*/ 1 h 1"/>
                <a:gd name="T4" fmla="*/ 0 w 34"/>
                <a:gd name="T5" fmla="*/ 1 h 1"/>
                <a:gd name="T6" fmla="*/ 33 w 34"/>
                <a:gd name="T7" fmla="*/ 1 h 1"/>
              </a:gdLst>
              <a:ahLst/>
              <a:cxnLst>
                <a:cxn ang="0">
                  <a:pos x="T0" y="T1"/>
                </a:cxn>
                <a:cxn ang="0">
                  <a:pos x="T2" y="T3"/>
                </a:cxn>
                <a:cxn ang="0">
                  <a:pos x="T4" y="T5"/>
                </a:cxn>
                <a:cxn ang="0">
                  <a:pos x="T6" y="T7"/>
                </a:cxn>
              </a:cxnLst>
              <a:rect l="0" t="0" r="r" b="b"/>
              <a:pathLst>
                <a:path w="34" h="1">
                  <a:moveTo>
                    <a:pt x="33" y="1"/>
                  </a:moveTo>
                  <a:lnTo>
                    <a:pt x="33" y="1"/>
                  </a:lnTo>
                  <a:cubicBezTo>
                    <a:pt x="34" y="0"/>
                    <a:pt x="12" y="1"/>
                    <a:pt x="0" y="1"/>
                  </a:cubicBezTo>
                  <a:cubicBezTo>
                    <a:pt x="9" y="1"/>
                    <a:pt x="22" y="1"/>
                    <a:pt x="3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6" name="Freeform 125"/>
            <p:cNvSpPr>
              <a:spLocks/>
            </p:cNvSpPr>
            <p:nvPr/>
          </p:nvSpPr>
          <p:spPr bwMode="invGray">
            <a:xfrm>
              <a:off x="-3175000" y="2740025"/>
              <a:ext cx="38100" cy="0"/>
            </a:xfrm>
            <a:custGeom>
              <a:avLst/>
              <a:gdLst>
                <a:gd name="T0" fmla="*/ 20 w 20"/>
                <a:gd name="T1" fmla="*/ 20 w 20"/>
                <a:gd name="T2" fmla="*/ 0 w 20"/>
                <a:gd name="T3" fmla="*/ 20 w 20"/>
              </a:gdLst>
              <a:ahLst/>
              <a:cxnLst>
                <a:cxn ang="0">
                  <a:pos x="T0" y="0"/>
                </a:cxn>
                <a:cxn ang="0">
                  <a:pos x="T1" y="0"/>
                </a:cxn>
                <a:cxn ang="0">
                  <a:pos x="T2" y="0"/>
                </a:cxn>
                <a:cxn ang="0">
                  <a:pos x="T3" y="0"/>
                </a:cxn>
              </a:cxnLst>
              <a:rect l="0" t="0" r="r" b="b"/>
              <a:pathLst>
                <a:path w="20">
                  <a:moveTo>
                    <a:pt x="20" y="0"/>
                  </a:moveTo>
                  <a:lnTo>
                    <a:pt x="20" y="0"/>
                  </a:lnTo>
                  <a:lnTo>
                    <a:pt x="0" y="0"/>
                  </a:lnTo>
                  <a:cubicBezTo>
                    <a:pt x="7" y="0"/>
                    <a:pt x="11" y="0"/>
                    <a:pt x="2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7" name="Freeform 126"/>
            <p:cNvSpPr>
              <a:spLocks/>
            </p:cNvSpPr>
            <p:nvPr/>
          </p:nvSpPr>
          <p:spPr bwMode="invGray">
            <a:xfrm>
              <a:off x="-3735388" y="2803525"/>
              <a:ext cx="6350" cy="1587"/>
            </a:xfrm>
            <a:custGeom>
              <a:avLst/>
              <a:gdLst>
                <a:gd name="T0" fmla="*/ 4 w 4"/>
                <a:gd name="T1" fmla="*/ 0 h 1"/>
                <a:gd name="T2" fmla="*/ 4 w 4"/>
                <a:gd name="T3" fmla="*/ 0 h 1"/>
                <a:gd name="T4" fmla="*/ 0 w 4"/>
                <a:gd name="T5" fmla="*/ 1 h 1"/>
                <a:gd name="T6" fmla="*/ 4 w 4"/>
                <a:gd name="T7" fmla="*/ 0 h 1"/>
              </a:gdLst>
              <a:ahLst/>
              <a:cxnLst>
                <a:cxn ang="0">
                  <a:pos x="T0" y="T1"/>
                </a:cxn>
                <a:cxn ang="0">
                  <a:pos x="T2" y="T3"/>
                </a:cxn>
                <a:cxn ang="0">
                  <a:pos x="T4" y="T5"/>
                </a:cxn>
                <a:cxn ang="0">
                  <a:pos x="T6" y="T7"/>
                </a:cxn>
              </a:cxnLst>
              <a:rect l="0" t="0" r="r" b="b"/>
              <a:pathLst>
                <a:path w="4" h="1">
                  <a:moveTo>
                    <a:pt x="4" y="0"/>
                  </a:moveTo>
                  <a:lnTo>
                    <a:pt x="4" y="0"/>
                  </a:lnTo>
                  <a:cubicBezTo>
                    <a:pt x="3" y="0"/>
                    <a:pt x="2" y="1"/>
                    <a:pt x="0" y="1"/>
                  </a:cubicBezTo>
                  <a:cubicBezTo>
                    <a:pt x="2" y="1"/>
                    <a:pt x="3" y="1"/>
                    <a:pt x="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8" name="Freeform 127"/>
            <p:cNvSpPr>
              <a:spLocks/>
            </p:cNvSpPr>
            <p:nvPr/>
          </p:nvSpPr>
          <p:spPr bwMode="invGray">
            <a:xfrm>
              <a:off x="-3924300" y="2803525"/>
              <a:ext cx="188913" cy="3175"/>
            </a:xfrm>
            <a:custGeom>
              <a:avLst/>
              <a:gdLst>
                <a:gd name="T0" fmla="*/ 98 w 98"/>
                <a:gd name="T1" fmla="*/ 1 h 2"/>
                <a:gd name="T2" fmla="*/ 98 w 98"/>
                <a:gd name="T3" fmla="*/ 1 h 2"/>
                <a:gd name="T4" fmla="*/ 26 w 98"/>
                <a:gd name="T5" fmla="*/ 1 h 2"/>
                <a:gd name="T6" fmla="*/ 28 w 98"/>
                <a:gd name="T7" fmla="*/ 1 h 2"/>
                <a:gd name="T8" fmla="*/ 0 w 98"/>
                <a:gd name="T9" fmla="*/ 2 h 2"/>
                <a:gd name="T10" fmla="*/ 98 w 98"/>
                <a:gd name="T11" fmla="*/ 1 h 2"/>
              </a:gdLst>
              <a:ahLst/>
              <a:cxnLst>
                <a:cxn ang="0">
                  <a:pos x="T0" y="T1"/>
                </a:cxn>
                <a:cxn ang="0">
                  <a:pos x="T2" y="T3"/>
                </a:cxn>
                <a:cxn ang="0">
                  <a:pos x="T4" y="T5"/>
                </a:cxn>
                <a:cxn ang="0">
                  <a:pos x="T6" y="T7"/>
                </a:cxn>
                <a:cxn ang="0">
                  <a:pos x="T8" y="T9"/>
                </a:cxn>
                <a:cxn ang="0">
                  <a:pos x="T10" y="T11"/>
                </a:cxn>
              </a:cxnLst>
              <a:rect l="0" t="0" r="r" b="b"/>
              <a:pathLst>
                <a:path w="98" h="2">
                  <a:moveTo>
                    <a:pt x="98" y="1"/>
                  </a:moveTo>
                  <a:lnTo>
                    <a:pt x="98" y="1"/>
                  </a:lnTo>
                  <a:cubicBezTo>
                    <a:pt x="84" y="2"/>
                    <a:pt x="42" y="0"/>
                    <a:pt x="26" y="1"/>
                  </a:cubicBezTo>
                  <a:lnTo>
                    <a:pt x="28" y="1"/>
                  </a:lnTo>
                  <a:lnTo>
                    <a:pt x="0" y="2"/>
                  </a:lnTo>
                  <a:cubicBezTo>
                    <a:pt x="27" y="2"/>
                    <a:pt x="82" y="2"/>
                    <a:pt x="98"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grpSp>
      <p:sp>
        <p:nvSpPr>
          <p:cNvPr id="3" name="Text Placeholder 2"/>
          <p:cNvSpPr>
            <a:spLocks noGrp="1"/>
          </p:cNvSpPr>
          <p:nvPr>
            <p:ph type="body" idx="1"/>
          </p:nvPr>
        </p:nvSpPr>
        <p:spPr>
          <a:xfrm>
            <a:off x="1522413" y="5102525"/>
            <a:ext cx="9143999" cy="1069675"/>
          </a:xfrm>
        </p:spPr>
        <p:txBody>
          <a:bodyPr rtlCol="0" anchor="t">
            <a:normAutofit/>
          </a:bodyPr>
          <a:lstStyle>
            <a:lvl1pPr marL="0" indent="0">
              <a:spcBef>
                <a:spcPts val="0"/>
              </a:spcBef>
              <a:buNone/>
              <a:defRPr sz="24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sp>
        <p:nvSpPr>
          <p:cNvPr id="5" name="Footer Placeholder 4"/>
          <p:cNvSpPr>
            <a:spLocks noGrp="1"/>
          </p:cNvSpPr>
          <p:nvPr>
            <p:ph type="ftr" sz="quarter" idx="11"/>
          </p:nvPr>
        </p:nvSpPr>
        <p:spPr/>
        <p:txBody>
          <a:bodyPr rtlCol="0"/>
          <a:lstStyle/>
          <a:p>
            <a:pPr rtl="0"/>
            <a:endParaRPr lang="en-GB" noProof="0" dirty="0"/>
          </a:p>
        </p:txBody>
      </p:sp>
      <p:sp>
        <p:nvSpPr>
          <p:cNvPr id="4" name="Date Placeholder 3"/>
          <p:cNvSpPr>
            <a:spLocks noGrp="1"/>
          </p:cNvSpPr>
          <p:nvPr>
            <p:ph type="dt" sz="half" idx="10"/>
          </p:nvPr>
        </p:nvSpPr>
        <p:spPr/>
        <p:txBody>
          <a:bodyPr rtlCol="0"/>
          <a:lstStyle/>
          <a:p>
            <a:pPr rtl="0"/>
            <a:fld id="{1477E428-61DC-401C-9C5A-7D8110D5B815}" type="datetime1">
              <a:rPr lang="en-GB" noProof="0" smtClean="0"/>
              <a:t>19/11/2024</a:t>
            </a:fld>
            <a:endParaRPr lang="en-GB" noProof="0" dirty="0"/>
          </a:p>
        </p:txBody>
      </p:sp>
      <p:sp>
        <p:nvSpPr>
          <p:cNvPr id="6" name="Slide Number Placeholder 5"/>
          <p:cNvSpPr>
            <a:spLocks noGrp="1"/>
          </p:cNvSpPr>
          <p:nvPr>
            <p:ph type="sldNum" sz="quarter" idx="12"/>
          </p:nvPr>
        </p:nvSpPr>
        <p:spPr/>
        <p:txBody>
          <a:bodyPr rtlCol="0"/>
          <a:lstStyle/>
          <a:p>
            <a:pPr rtl="0"/>
            <a:fld id="{25BA54BD-C84D-46CE-8B72-31BFB26ABA43}" type="slidenum">
              <a:rPr lang="en-GB" noProof="0" smtClean="0"/>
              <a:t>‹#›</a:t>
            </a:fld>
            <a:endParaRPr lang="en-GB" noProof="0" dirty="0"/>
          </a:p>
        </p:txBody>
      </p:sp>
    </p:spTree>
    <p:extLst>
      <p:ext uri="{BB962C8B-B14F-4D97-AF65-F5344CB8AC3E}">
        <p14:creationId xmlns:p14="http://schemas.microsoft.com/office/powerpoint/2010/main" val="4058797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rtlCol="0"/>
          <a:lstStyle/>
          <a:p>
            <a:pPr rtl="0"/>
            <a:r>
              <a:rPr lang="en-US" noProof="0"/>
              <a:t>Click to edit Master title style</a:t>
            </a:r>
            <a:endParaRPr lang="en-GB" noProof="0" dirty="0"/>
          </a:p>
        </p:txBody>
      </p:sp>
      <p:grpSp>
        <p:nvGrpSpPr>
          <p:cNvPr id="158" name="line" descr="Line graphic"/>
          <p:cNvGrpSpPr/>
          <p:nvPr/>
        </p:nvGrpSpPr>
        <p:grpSpPr bwMode="invGray">
          <a:xfrm>
            <a:off x="1522413" y="1514475"/>
            <a:ext cx="10569575" cy="64008"/>
            <a:chOff x="1522413" y="1514475"/>
            <a:chExt cx="10569575" cy="64008"/>
          </a:xfrm>
        </p:grpSpPr>
        <p:sp>
          <p:nvSpPr>
            <p:cNvPr id="159"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0"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1"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2"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3"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4"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5"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6"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7"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8"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9"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0"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1"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2"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3"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4"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5"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6"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7"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8"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9"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0"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1"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2"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3"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4"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5"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6"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7"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8"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9"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0"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1"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2"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3"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4"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5"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6"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7"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8"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9"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0"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1"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2"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3"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4"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5"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6"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7"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8"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9"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0"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1"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2"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3"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4"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5"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6"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7"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8"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9"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0"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1"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2"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3"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4"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5"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6"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7"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8"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9"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0"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1"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2"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grpSp>
      <p:sp>
        <p:nvSpPr>
          <p:cNvPr id="3" name="Content Placeholder 2"/>
          <p:cNvSpPr>
            <a:spLocks noGrp="1"/>
          </p:cNvSpPr>
          <p:nvPr>
            <p:ph sz="half" idx="1"/>
          </p:nvPr>
        </p:nvSpPr>
        <p:spPr>
          <a:xfrm>
            <a:off x="1522413" y="1905000"/>
            <a:ext cx="4419599" cy="4267200"/>
          </a:xfrm>
        </p:spPr>
        <p:txBody>
          <a:bodyPr rtlCol="0">
            <a:normAutofit/>
          </a:bodyPr>
          <a:lstStyle>
            <a:lvl1pPr>
              <a:defRPr sz="2400"/>
            </a:lvl1pPr>
            <a:lvl2pPr>
              <a:defRPr sz="2000"/>
            </a:lvl2pPr>
            <a:lvl3pPr>
              <a:defRPr sz="1800"/>
            </a:lvl3pPr>
            <a:lvl4pPr>
              <a:defRPr sz="1600"/>
            </a:lvl4pPr>
            <a:lvl5pPr>
              <a:defRPr sz="1600"/>
            </a:lvl5pPr>
            <a:lvl6pPr marL="1956816">
              <a:defRPr sz="1600"/>
            </a:lvl6pPr>
            <a:lvl7pPr marL="1956816">
              <a:defRPr sz="1600" baseline="0"/>
            </a:lvl7pPr>
            <a:lvl8pPr marL="1956816">
              <a:defRPr sz="1600" baseline="0"/>
            </a:lvl8pPr>
            <a:lvl9pPr marL="1956816">
              <a:defRPr sz="1600" baseline="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Content Placeholder 3"/>
          <p:cNvSpPr>
            <a:spLocks noGrp="1"/>
          </p:cNvSpPr>
          <p:nvPr>
            <p:ph sz="half" idx="2"/>
          </p:nvPr>
        </p:nvSpPr>
        <p:spPr>
          <a:xfrm>
            <a:off x="6246815" y="1905000"/>
            <a:ext cx="4419598" cy="4267200"/>
          </a:xfrm>
        </p:spPr>
        <p:txBody>
          <a:bodyPr rtlCol="0">
            <a:normAutofit/>
          </a:bodyPr>
          <a:lstStyle>
            <a:lvl1pPr>
              <a:defRPr sz="2400"/>
            </a:lvl1pPr>
            <a:lvl2pPr>
              <a:defRPr sz="2000"/>
            </a:lvl2pPr>
            <a:lvl3pPr>
              <a:defRPr sz="1800"/>
            </a:lvl3pPr>
            <a:lvl4pPr>
              <a:defRPr sz="1600"/>
            </a:lvl4pPr>
            <a:lvl5pPr>
              <a:defRPr sz="1600"/>
            </a:lvl5pPr>
            <a:lvl6pPr marL="1956816">
              <a:defRPr sz="1600"/>
            </a:lvl6pPr>
            <a:lvl7pPr marL="1956816">
              <a:defRPr sz="1600"/>
            </a:lvl7pPr>
            <a:lvl8pPr marL="1956816">
              <a:defRPr sz="1600" baseline="0"/>
            </a:lvl8pPr>
            <a:lvl9pPr marL="1956816">
              <a:defRPr sz="1600" baseline="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5" name="Date Placeholder 4"/>
          <p:cNvSpPr>
            <a:spLocks noGrp="1"/>
          </p:cNvSpPr>
          <p:nvPr>
            <p:ph type="dt" sz="half" idx="10"/>
          </p:nvPr>
        </p:nvSpPr>
        <p:spPr/>
        <p:txBody>
          <a:bodyPr rtlCol="0"/>
          <a:lstStyle/>
          <a:p>
            <a:pPr rtl="0"/>
            <a:fld id="{14E4A326-1B2F-4DFD-B6CF-B7D121B9D37C}" type="datetime1">
              <a:rPr lang="en-GB" noProof="0" smtClean="0"/>
              <a:t>19/11/2024</a:t>
            </a:fld>
            <a:endParaRPr lang="en-GB" noProof="0" dirty="0"/>
          </a:p>
        </p:txBody>
      </p:sp>
      <p:sp>
        <p:nvSpPr>
          <p:cNvPr id="7" name="Slide Number Placeholder 6"/>
          <p:cNvSpPr>
            <a:spLocks noGrp="1"/>
          </p:cNvSpPr>
          <p:nvPr>
            <p:ph type="sldNum" sz="quarter" idx="12"/>
          </p:nvPr>
        </p:nvSpPr>
        <p:spPr/>
        <p:txBody>
          <a:bodyPr rtlCol="0"/>
          <a:lstStyle/>
          <a:p>
            <a:pPr rtl="0"/>
            <a:fld id="{25BA54BD-C84D-46CE-8B72-31BFB26ABA43}" type="slidenum">
              <a:rPr lang="en-GB" noProof="0" smtClean="0"/>
              <a:t>‹#›</a:t>
            </a:fld>
            <a:endParaRPr lang="en-GB" noProof="0" dirty="0"/>
          </a:p>
        </p:txBody>
      </p:sp>
    </p:spTree>
    <p:extLst>
      <p:ext uri="{BB962C8B-B14F-4D97-AF65-F5344CB8AC3E}">
        <p14:creationId xmlns:p14="http://schemas.microsoft.com/office/powerpoint/2010/main" val="16832941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rtlCol="0"/>
          <a:lstStyle>
            <a:lvl1pPr>
              <a:defRPr/>
            </a:lvl1pPr>
          </a:lstStyle>
          <a:p>
            <a:pPr rtl="0"/>
            <a:r>
              <a:rPr lang="en-US" noProof="0"/>
              <a:t>Click to edit Master title style</a:t>
            </a:r>
            <a:endParaRPr lang="en-GB" noProof="0" dirty="0"/>
          </a:p>
        </p:txBody>
      </p:sp>
      <p:grpSp>
        <p:nvGrpSpPr>
          <p:cNvPr id="160" name="line" descr="Line graphic"/>
          <p:cNvGrpSpPr/>
          <p:nvPr/>
        </p:nvGrpSpPr>
        <p:grpSpPr bwMode="invGray">
          <a:xfrm>
            <a:off x="1522413" y="1514475"/>
            <a:ext cx="10569575" cy="64008"/>
            <a:chOff x="1522413" y="1514475"/>
            <a:chExt cx="10569575" cy="64008"/>
          </a:xfrm>
        </p:grpSpPr>
        <p:sp>
          <p:nvSpPr>
            <p:cNvPr id="161" name="Freeform 16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2" name="Freeform 16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3" name="Freeform 16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4"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5"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6"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7"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8"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9"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0"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1"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2"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3"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4"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5"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6"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7"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8"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9"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0"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1"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2"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3"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4"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5"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6"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7"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8"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9"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0"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1"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2"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3"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4"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5"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6"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7"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8"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9"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0"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1"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2"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3"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4"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5"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6"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7"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8"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9"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0"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1"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2"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3"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4"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5"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6"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7"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8"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9"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0"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1"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2"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3"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4"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5"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6"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7"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8"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9"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0"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1"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2"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3"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4"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grpSp>
      <p:sp>
        <p:nvSpPr>
          <p:cNvPr id="3" name="Text Placeholder 2"/>
          <p:cNvSpPr>
            <a:spLocks noGrp="1"/>
          </p:cNvSpPr>
          <p:nvPr>
            <p:ph type="body" idx="1"/>
          </p:nvPr>
        </p:nvSpPr>
        <p:spPr>
          <a:xfrm>
            <a:off x="1522413" y="1905000"/>
            <a:ext cx="4416552" cy="762000"/>
          </a:xfrm>
        </p:spPr>
        <p:txBody>
          <a:bodyPr rtlCol="0"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1522413" y="2819399"/>
            <a:ext cx="4416552" cy="3352801"/>
          </a:xfrm>
        </p:spPr>
        <p:txBody>
          <a:bodyPr rtlCol="0"/>
          <a:lstStyle>
            <a:lvl1pPr>
              <a:defRPr sz="2400"/>
            </a:lvl1pPr>
            <a:lvl2pPr>
              <a:defRPr sz="2000"/>
            </a:lvl2pPr>
            <a:lvl3pPr>
              <a:defRPr sz="1800"/>
            </a:lvl3pPr>
            <a:lvl4pPr>
              <a:defRPr sz="1600"/>
            </a:lvl4pPr>
            <a:lvl5pPr>
              <a:defRPr sz="1600"/>
            </a:lvl5pPr>
            <a:lvl6pPr marL="1956816">
              <a:defRPr sz="1600"/>
            </a:lvl6pPr>
            <a:lvl7pPr marL="1956816">
              <a:defRPr sz="1600" baseline="0"/>
            </a:lvl7pPr>
            <a:lvl8pPr marL="1956816">
              <a:defRPr sz="1600" baseline="0"/>
            </a:lvl8pPr>
            <a:lvl9pPr marL="1956816">
              <a:defRPr sz="1600" baseline="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Text Placeholder 4"/>
          <p:cNvSpPr>
            <a:spLocks noGrp="1"/>
          </p:cNvSpPr>
          <p:nvPr>
            <p:ph type="body" sz="quarter" idx="3"/>
          </p:nvPr>
        </p:nvSpPr>
        <p:spPr>
          <a:xfrm>
            <a:off x="6249860" y="1905000"/>
            <a:ext cx="4416552" cy="762000"/>
          </a:xfrm>
        </p:spPr>
        <p:txBody>
          <a:bodyPr rtlCol="0"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p:cNvSpPr>
            <a:spLocks noGrp="1"/>
          </p:cNvSpPr>
          <p:nvPr>
            <p:ph sz="quarter" idx="4"/>
          </p:nvPr>
        </p:nvSpPr>
        <p:spPr>
          <a:xfrm>
            <a:off x="6249860" y="2819399"/>
            <a:ext cx="4416552" cy="3352801"/>
          </a:xfrm>
        </p:spPr>
        <p:txBody>
          <a:bodyPr rtlCol="0"/>
          <a:lstStyle>
            <a:lvl1pPr>
              <a:defRPr sz="2400"/>
            </a:lvl1pPr>
            <a:lvl2pPr>
              <a:defRPr sz="2000"/>
            </a:lvl2pPr>
            <a:lvl3pPr>
              <a:defRPr sz="1800"/>
            </a:lvl3pPr>
            <a:lvl4pPr>
              <a:defRPr sz="1600"/>
            </a:lvl4pPr>
            <a:lvl5pPr marL="1956816">
              <a:defRPr sz="1600"/>
            </a:lvl5pPr>
            <a:lvl6pPr marL="1956816">
              <a:defRPr sz="1600"/>
            </a:lvl6pPr>
            <a:lvl7pPr marL="1956816">
              <a:defRPr sz="1600"/>
            </a:lvl7pPr>
            <a:lvl8pPr marL="1956816">
              <a:defRPr sz="1600"/>
            </a:lvl8pPr>
            <a:lvl9pPr marL="1956816">
              <a:defRPr sz="16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8" name="Footer Placeholder 7"/>
          <p:cNvSpPr>
            <a:spLocks noGrp="1"/>
          </p:cNvSpPr>
          <p:nvPr>
            <p:ph type="ftr" sz="quarter" idx="11"/>
          </p:nvPr>
        </p:nvSpPr>
        <p:spPr/>
        <p:txBody>
          <a:bodyPr rtlCol="0"/>
          <a:lstStyle/>
          <a:p>
            <a:pPr rtl="0"/>
            <a:endParaRPr lang="en-GB" noProof="0" dirty="0"/>
          </a:p>
        </p:txBody>
      </p:sp>
      <p:sp>
        <p:nvSpPr>
          <p:cNvPr id="7" name="Date Placeholder 6"/>
          <p:cNvSpPr>
            <a:spLocks noGrp="1"/>
          </p:cNvSpPr>
          <p:nvPr>
            <p:ph type="dt" sz="half" idx="10"/>
          </p:nvPr>
        </p:nvSpPr>
        <p:spPr/>
        <p:txBody>
          <a:bodyPr rtlCol="0"/>
          <a:lstStyle/>
          <a:p>
            <a:pPr rtl="0"/>
            <a:fld id="{FA4C2D23-B5DD-433B-AF9B-C46AEEBA1205}" type="datetime1">
              <a:rPr lang="en-GB" noProof="0" smtClean="0"/>
              <a:t>19/11/2024</a:t>
            </a:fld>
            <a:endParaRPr lang="en-GB" noProof="0" dirty="0"/>
          </a:p>
        </p:txBody>
      </p:sp>
      <p:sp>
        <p:nvSpPr>
          <p:cNvPr id="9" name="Slide Number Placeholder 8"/>
          <p:cNvSpPr>
            <a:spLocks noGrp="1"/>
          </p:cNvSpPr>
          <p:nvPr>
            <p:ph type="sldNum" sz="quarter" idx="12"/>
          </p:nvPr>
        </p:nvSpPr>
        <p:spPr/>
        <p:txBody>
          <a:bodyPr rtlCol="0"/>
          <a:lstStyle/>
          <a:p>
            <a:pPr rtl="0"/>
            <a:fld id="{25BA54BD-C84D-46CE-8B72-31BFB26ABA43}" type="slidenum">
              <a:rPr lang="en-GB" noProof="0" smtClean="0"/>
              <a:t>‹#›</a:t>
            </a:fld>
            <a:endParaRPr lang="en-GB" noProof="0" dirty="0"/>
          </a:p>
        </p:txBody>
      </p:sp>
    </p:spTree>
    <p:extLst>
      <p:ext uri="{BB962C8B-B14F-4D97-AF65-F5344CB8AC3E}">
        <p14:creationId xmlns:p14="http://schemas.microsoft.com/office/powerpoint/2010/main" val="41824918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grpSp>
        <p:nvGrpSpPr>
          <p:cNvPr id="156" name="line" descr="Line graphic"/>
          <p:cNvGrpSpPr/>
          <p:nvPr/>
        </p:nvGrpSpPr>
        <p:grpSpPr bwMode="invGray">
          <a:xfrm>
            <a:off x="1522413" y="1514475"/>
            <a:ext cx="10569575" cy="64008"/>
            <a:chOff x="1522413" y="1514475"/>
            <a:chExt cx="10569575" cy="64008"/>
          </a:xfrm>
        </p:grpSpPr>
        <p:sp>
          <p:nvSpPr>
            <p:cNvPr id="157"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58"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59"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0"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1"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2"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3"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4"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5"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6"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7"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8"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9"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0"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1"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2"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3"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4"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5"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6"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7"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8"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9"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0"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1"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2"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3"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4"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5"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6"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7"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8"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9"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0"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1"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2"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3"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4"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5"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6"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7"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8"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9"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0"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1"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2"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3"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4"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5"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6"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7"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8"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9"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0"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1"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2"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3"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4"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5"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6"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7"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8"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9"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0"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1"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2"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3"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4"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5"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6"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7"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8"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9"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0"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grpSp>
      <p:sp>
        <p:nvSpPr>
          <p:cNvPr id="4" name="Footer Placeholder 3"/>
          <p:cNvSpPr>
            <a:spLocks noGrp="1"/>
          </p:cNvSpPr>
          <p:nvPr>
            <p:ph type="ftr" sz="quarter" idx="11"/>
          </p:nvPr>
        </p:nvSpPr>
        <p:spPr/>
        <p:txBody>
          <a:bodyPr rtlCol="0"/>
          <a:lstStyle/>
          <a:p>
            <a:pPr rtl="0"/>
            <a:endParaRPr lang="en-GB" noProof="0" dirty="0"/>
          </a:p>
        </p:txBody>
      </p:sp>
      <p:sp>
        <p:nvSpPr>
          <p:cNvPr id="3" name="Date Placeholder 2"/>
          <p:cNvSpPr>
            <a:spLocks noGrp="1"/>
          </p:cNvSpPr>
          <p:nvPr>
            <p:ph type="dt" sz="half" idx="10"/>
          </p:nvPr>
        </p:nvSpPr>
        <p:spPr/>
        <p:txBody>
          <a:bodyPr rtlCol="0"/>
          <a:lstStyle/>
          <a:p>
            <a:pPr rtl="0"/>
            <a:fld id="{ADCADDC3-2727-4063-BB81-E3F3203602F5}" type="datetime1">
              <a:rPr lang="en-GB" noProof="0" smtClean="0"/>
              <a:t>19/11/2024</a:t>
            </a:fld>
            <a:endParaRPr lang="en-GB" noProof="0" dirty="0"/>
          </a:p>
        </p:txBody>
      </p:sp>
      <p:sp>
        <p:nvSpPr>
          <p:cNvPr id="5" name="Slide Number Placeholder 4"/>
          <p:cNvSpPr>
            <a:spLocks noGrp="1"/>
          </p:cNvSpPr>
          <p:nvPr>
            <p:ph type="sldNum" sz="quarter" idx="12"/>
          </p:nvPr>
        </p:nvSpPr>
        <p:spPr/>
        <p:txBody>
          <a:bodyPr rtlCol="0"/>
          <a:lstStyle/>
          <a:p>
            <a:pPr rtl="0"/>
            <a:fld id="{25BA54BD-C84D-46CE-8B72-31BFB26ABA43}" type="slidenum">
              <a:rPr lang="en-GB" noProof="0" smtClean="0"/>
              <a:t>‹#›</a:t>
            </a:fld>
            <a:endParaRPr lang="en-GB" noProof="0" dirty="0"/>
          </a:p>
        </p:txBody>
      </p:sp>
    </p:spTree>
    <p:extLst>
      <p:ext uri="{BB962C8B-B14F-4D97-AF65-F5344CB8AC3E}">
        <p14:creationId xmlns:p14="http://schemas.microsoft.com/office/powerpoint/2010/main" val="25315614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rtlCol="0"/>
          <a:lstStyle/>
          <a:p>
            <a:pPr rtl="0"/>
            <a:endParaRPr lang="en-GB" noProof="0" dirty="0"/>
          </a:p>
        </p:txBody>
      </p:sp>
      <p:sp>
        <p:nvSpPr>
          <p:cNvPr id="2" name="Date Placeholder 1"/>
          <p:cNvSpPr>
            <a:spLocks noGrp="1"/>
          </p:cNvSpPr>
          <p:nvPr>
            <p:ph type="dt" sz="half" idx="10"/>
          </p:nvPr>
        </p:nvSpPr>
        <p:spPr/>
        <p:txBody>
          <a:bodyPr rtlCol="0"/>
          <a:lstStyle/>
          <a:p>
            <a:pPr rtl="0"/>
            <a:fld id="{D7772DB9-C9B8-44AB-B475-8FBE6654A9DF}" type="datetime1">
              <a:rPr lang="en-GB" noProof="0" smtClean="0"/>
              <a:t>19/11/2024</a:t>
            </a:fld>
            <a:endParaRPr lang="en-GB" noProof="0" dirty="0"/>
          </a:p>
        </p:txBody>
      </p:sp>
      <p:sp>
        <p:nvSpPr>
          <p:cNvPr id="4" name="Slide Number Placeholder 3"/>
          <p:cNvSpPr>
            <a:spLocks noGrp="1"/>
          </p:cNvSpPr>
          <p:nvPr>
            <p:ph type="sldNum" sz="quarter" idx="12"/>
          </p:nvPr>
        </p:nvSpPr>
        <p:spPr/>
        <p:txBody>
          <a:bodyPr rtlCol="0"/>
          <a:lstStyle/>
          <a:p>
            <a:pPr rtl="0"/>
            <a:fld id="{25BA54BD-C84D-46CE-8B72-31BFB26ABA43}" type="slidenum">
              <a:rPr lang="en-GB" noProof="0" smtClean="0"/>
              <a:t>‹#›</a:t>
            </a:fld>
            <a:endParaRPr lang="en-GB" noProof="0" dirty="0"/>
          </a:p>
        </p:txBody>
      </p:sp>
    </p:spTree>
    <p:extLst>
      <p:ext uri="{BB962C8B-B14F-4D97-AF65-F5344CB8AC3E}">
        <p14:creationId xmlns:p14="http://schemas.microsoft.com/office/powerpoint/2010/main" val="14059666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rtlCol="0" anchor="b">
            <a:noAutofit/>
          </a:bodyPr>
          <a:lstStyle>
            <a:lvl1pPr algn="l">
              <a:defRPr sz="3200" b="0"/>
            </a:lvl1pPr>
          </a:lstStyle>
          <a:p>
            <a:pPr rtl="0"/>
            <a:r>
              <a:rPr lang="en-US" noProof="0"/>
              <a:t>Click to edit Master title style</a:t>
            </a:r>
            <a:endParaRPr lang="en-GB" noProof="0" dirty="0"/>
          </a:p>
        </p:txBody>
      </p:sp>
      <p:sp>
        <p:nvSpPr>
          <p:cNvPr id="4" name="Text Placeholder 3"/>
          <p:cNvSpPr>
            <a:spLocks noGrp="1"/>
          </p:cNvSpPr>
          <p:nvPr>
            <p:ph type="body" sz="half" idx="2"/>
          </p:nvPr>
        </p:nvSpPr>
        <p:spPr>
          <a:xfrm>
            <a:off x="1522413" y="3429000"/>
            <a:ext cx="2743200" cy="2743200"/>
          </a:xfrm>
        </p:spPr>
        <p:txBody>
          <a:bodyPr rtlCol="0" anchor="b">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3" name="Content Placeholder 2"/>
          <p:cNvSpPr>
            <a:spLocks noGrp="1"/>
          </p:cNvSpPr>
          <p:nvPr>
            <p:ph idx="1"/>
          </p:nvPr>
        </p:nvSpPr>
        <p:spPr>
          <a:xfrm>
            <a:off x="4710022" y="1905000"/>
            <a:ext cx="5669280" cy="4038600"/>
          </a:xfrm>
        </p:spPr>
        <p:txBody>
          <a:bodyPr rtlCol="0">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grpSp>
        <p:nvGrpSpPr>
          <p:cNvPr id="615" name="frame" descr="Box graphic"/>
          <p:cNvGrpSpPr/>
          <p:nvPr/>
        </p:nvGrpSpPr>
        <p:grpSpPr bwMode="invGray">
          <a:xfrm>
            <a:off x="4417839" y="1630821"/>
            <a:ext cx="6291028" cy="4575885"/>
            <a:chOff x="4417839" y="1630821"/>
            <a:chExt cx="6291028" cy="4575885"/>
          </a:xfrm>
        </p:grpSpPr>
        <p:grpSp>
          <p:nvGrpSpPr>
            <p:cNvPr id="616" name="Group 615"/>
            <p:cNvGrpSpPr/>
            <p:nvPr/>
          </p:nvGrpSpPr>
          <p:grpSpPr bwMode="invGray">
            <a:xfrm>
              <a:off x="5414491" y="1630821"/>
              <a:ext cx="5294376" cy="4114800"/>
              <a:chOff x="3310555" y="716546"/>
              <a:chExt cx="5294376" cy="4114800"/>
            </a:xfrm>
          </p:grpSpPr>
          <p:grpSp>
            <p:nvGrpSpPr>
              <p:cNvPr id="768" name="Group 767"/>
              <p:cNvGrpSpPr/>
              <p:nvPr/>
            </p:nvGrpSpPr>
            <p:grpSpPr bwMode="invGray">
              <a:xfrm flipH="1">
                <a:off x="3310555" y="737968"/>
                <a:ext cx="5294376" cy="54864"/>
                <a:chOff x="1522413" y="1514475"/>
                <a:chExt cx="10569575" cy="64008"/>
              </a:xfrm>
              <a:solidFill>
                <a:schemeClr val="accent1"/>
              </a:solidFill>
            </p:grpSpPr>
            <p:sp>
              <p:nvSpPr>
                <p:cNvPr id="844" name="Freeform 843"/>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5" name="Freeform 844"/>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6" name="Freeform 845"/>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7"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8"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9"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0"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1"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2"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3"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4"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5"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6"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7"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8"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9"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0"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1"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2"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3"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4"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5"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6"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7"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8"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9"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0"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1"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2"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3"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4"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5"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6"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7"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8"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9"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0"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1"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2"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3"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4"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5"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6"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7"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8"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9"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0"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1"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2"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3"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4"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5"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6"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7"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8"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9"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0"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1"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2"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3"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4"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5"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6"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7"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8"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9"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10"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11"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12"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13"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14"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15"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16"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17"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grpSp>
          <p:grpSp>
            <p:nvGrpSpPr>
              <p:cNvPr id="769" name="Group 768"/>
              <p:cNvGrpSpPr/>
              <p:nvPr/>
            </p:nvGrpSpPr>
            <p:grpSpPr bwMode="invGray">
              <a:xfrm rot="16200000" flipH="1">
                <a:off x="6492229" y="2755658"/>
                <a:ext cx="4114800" cy="36576"/>
                <a:chOff x="1522413" y="1514475"/>
                <a:chExt cx="10569575" cy="64008"/>
              </a:xfrm>
              <a:solidFill>
                <a:schemeClr val="accent1"/>
              </a:solidFill>
            </p:grpSpPr>
            <p:sp>
              <p:nvSpPr>
                <p:cNvPr id="770" name="Freeform 769"/>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1" name="Freeform 770"/>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2" name="Freeform 771"/>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3"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4"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5"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6"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7"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8"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9"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0"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1"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2"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3"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4"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5"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6"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7"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8"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9"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0"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1"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2"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3"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4"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5"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6"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7"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8"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9"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0"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1"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2"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3"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4"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5"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6"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7"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8"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9"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0"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1"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2"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3"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4"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5"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6"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7"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8"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9"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0"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1"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2"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3"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4"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5"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6"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7"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8"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9"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0"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1"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2"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3"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4"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5"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6"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7"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8"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9"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0"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1"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2"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3"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grpSp>
        </p:grpSp>
        <p:grpSp>
          <p:nvGrpSpPr>
            <p:cNvPr id="617" name="Group 616"/>
            <p:cNvGrpSpPr/>
            <p:nvPr/>
          </p:nvGrpSpPr>
          <p:grpSpPr bwMode="invGray">
            <a:xfrm rot="10800000">
              <a:off x="4417839" y="2091906"/>
              <a:ext cx="5294376" cy="4114800"/>
              <a:chOff x="3310555" y="716546"/>
              <a:chExt cx="5294376" cy="4114800"/>
            </a:xfrm>
          </p:grpSpPr>
          <p:grpSp>
            <p:nvGrpSpPr>
              <p:cNvPr id="618" name="Group 617"/>
              <p:cNvGrpSpPr/>
              <p:nvPr/>
            </p:nvGrpSpPr>
            <p:grpSpPr bwMode="invGray">
              <a:xfrm flipH="1">
                <a:off x="3310555" y="737968"/>
                <a:ext cx="5294376" cy="54864"/>
                <a:chOff x="1522413" y="1514475"/>
                <a:chExt cx="10569575" cy="64008"/>
              </a:xfrm>
              <a:solidFill>
                <a:schemeClr val="accent1"/>
              </a:solidFill>
            </p:grpSpPr>
            <p:sp>
              <p:nvSpPr>
                <p:cNvPr id="694" name="Freeform 693"/>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5" name="Freeform 694"/>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6" name="Freeform 695"/>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7"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8"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9"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0"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1"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2"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3"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4"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5"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6"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7"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8"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9"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0"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1"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2"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3"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4"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5"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6"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7"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8"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9"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0"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1"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2"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3"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4"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5"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6"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7"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8"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9"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0"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1"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2"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3"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4"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5"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6"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7"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8"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9"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0"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1"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2"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3"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4"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5"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6"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7"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8"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9"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0"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1"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2"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3"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4"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5"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6"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7"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8"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9"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0"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1"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2"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3"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4"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5"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6"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7"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grpSp>
          <p:grpSp>
            <p:nvGrpSpPr>
              <p:cNvPr id="619" name="Group 618"/>
              <p:cNvGrpSpPr/>
              <p:nvPr/>
            </p:nvGrpSpPr>
            <p:grpSpPr bwMode="invGray">
              <a:xfrm rot="16200000" flipH="1">
                <a:off x="6492229" y="2755658"/>
                <a:ext cx="4114800" cy="36576"/>
                <a:chOff x="1522413" y="1514475"/>
                <a:chExt cx="10569575" cy="64008"/>
              </a:xfrm>
              <a:solidFill>
                <a:schemeClr val="accent1"/>
              </a:solidFill>
            </p:grpSpPr>
            <p:sp>
              <p:nvSpPr>
                <p:cNvPr id="620" name="Freeform 619"/>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1" name="Freeform 620"/>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2" name="Freeform 621"/>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3"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4"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5"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6"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7"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8"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9"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0"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1"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2"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3"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4"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5"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6"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7"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8"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9"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0"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1"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2"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3"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4"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5"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6"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7"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8"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9"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0"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1"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2"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3"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4"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5"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6"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7"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8"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9"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0"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1"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2"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3"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4"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5"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6"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7"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8"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9"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0"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1"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2"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3"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4"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5"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6"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7"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8"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9"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0"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1"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2"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3"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4"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5"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6"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7"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8"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9"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0"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1"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2"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3"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grpSp>
        </p:grpSp>
      </p:grpSp>
      <p:sp>
        <p:nvSpPr>
          <p:cNvPr id="6" name="Footer Placeholder 5"/>
          <p:cNvSpPr>
            <a:spLocks noGrp="1"/>
          </p:cNvSpPr>
          <p:nvPr>
            <p:ph type="ftr" sz="quarter" idx="11"/>
          </p:nvPr>
        </p:nvSpPr>
        <p:spPr/>
        <p:txBody>
          <a:bodyPr rtlCol="0"/>
          <a:lstStyle/>
          <a:p>
            <a:pPr rtl="0"/>
            <a:endParaRPr lang="en-GB" noProof="0" dirty="0"/>
          </a:p>
        </p:txBody>
      </p:sp>
      <p:sp>
        <p:nvSpPr>
          <p:cNvPr id="5" name="Date Placeholder 4"/>
          <p:cNvSpPr>
            <a:spLocks noGrp="1"/>
          </p:cNvSpPr>
          <p:nvPr>
            <p:ph type="dt" sz="half" idx="10"/>
          </p:nvPr>
        </p:nvSpPr>
        <p:spPr/>
        <p:txBody>
          <a:bodyPr rtlCol="0"/>
          <a:lstStyle/>
          <a:p>
            <a:pPr rtl="0"/>
            <a:fld id="{E6015E44-3F42-42C6-ABAA-208DD0AA14FA}" type="datetime1">
              <a:rPr lang="en-GB" noProof="0" smtClean="0"/>
              <a:t>19/11/2024</a:t>
            </a:fld>
            <a:endParaRPr lang="en-GB" noProof="0" dirty="0"/>
          </a:p>
        </p:txBody>
      </p:sp>
      <p:sp>
        <p:nvSpPr>
          <p:cNvPr id="7" name="Slide Number Placeholder 6"/>
          <p:cNvSpPr>
            <a:spLocks noGrp="1"/>
          </p:cNvSpPr>
          <p:nvPr>
            <p:ph type="sldNum" sz="quarter" idx="12"/>
          </p:nvPr>
        </p:nvSpPr>
        <p:spPr/>
        <p:txBody>
          <a:bodyPr rtlCol="0"/>
          <a:lstStyle/>
          <a:p>
            <a:pPr rtl="0"/>
            <a:fld id="{25BA54BD-C84D-46CE-8B72-31BFB26ABA43}" type="slidenum">
              <a:rPr lang="en-GB" noProof="0" smtClean="0"/>
              <a:t>‹#›</a:t>
            </a:fld>
            <a:endParaRPr lang="en-GB" noProof="0" dirty="0"/>
          </a:p>
        </p:txBody>
      </p:sp>
    </p:spTree>
    <p:extLst>
      <p:ext uri="{BB962C8B-B14F-4D97-AF65-F5344CB8AC3E}">
        <p14:creationId xmlns:p14="http://schemas.microsoft.com/office/powerpoint/2010/main" val="9621166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rtlCol="0" anchor="b">
            <a:noAutofit/>
          </a:bodyPr>
          <a:lstStyle>
            <a:lvl1pPr algn="l">
              <a:defRPr sz="3200" b="0"/>
            </a:lvl1pPr>
          </a:lstStyle>
          <a:p>
            <a:pPr rtl="0"/>
            <a:r>
              <a:rPr lang="en-US" noProof="0"/>
              <a:t>Click to edit Master title style</a:t>
            </a:r>
            <a:endParaRPr lang="en-GB" noProof="0" dirty="0"/>
          </a:p>
        </p:txBody>
      </p:sp>
      <p:sp>
        <p:nvSpPr>
          <p:cNvPr id="3" name="Picture Placeholder 2" descr="An empty placeholder to add an image. Click on the placeholder and select the image that you wish to add."/>
          <p:cNvSpPr>
            <a:spLocks noGrp="1"/>
          </p:cNvSpPr>
          <p:nvPr>
            <p:ph type="pic" idx="1"/>
          </p:nvPr>
        </p:nvSpPr>
        <p:spPr>
          <a:xfrm>
            <a:off x="1745838" y="1884311"/>
            <a:ext cx="5669280" cy="4041648"/>
          </a:xfrm>
          <a:solidFill>
            <a:schemeClr val="bg1"/>
          </a:solidFill>
        </p:spPr>
        <p:txBody>
          <a:bodyPr tIns="914400" rtlCol="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dirty="0"/>
          </a:p>
        </p:txBody>
      </p:sp>
      <p:grpSp>
        <p:nvGrpSpPr>
          <p:cNvPr id="614" name="frame" descr="Box graphic"/>
          <p:cNvGrpSpPr/>
          <p:nvPr/>
        </p:nvGrpSpPr>
        <p:grpSpPr bwMode="invGray">
          <a:xfrm flipH="1">
            <a:off x="1447500" y="1630821"/>
            <a:ext cx="6291028" cy="4575885"/>
            <a:chOff x="4417839" y="1630821"/>
            <a:chExt cx="6291028" cy="4575885"/>
          </a:xfrm>
        </p:grpSpPr>
        <p:grpSp>
          <p:nvGrpSpPr>
            <p:cNvPr id="615" name="Group 614"/>
            <p:cNvGrpSpPr/>
            <p:nvPr/>
          </p:nvGrpSpPr>
          <p:grpSpPr bwMode="invGray">
            <a:xfrm>
              <a:off x="5414491" y="1630821"/>
              <a:ext cx="5294376" cy="4114800"/>
              <a:chOff x="3310555" y="716546"/>
              <a:chExt cx="5294376" cy="4114800"/>
            </a:xfrm>
          </p:grpSpPr>
          <p:grpSp>
            <p:nvGrpSpPr>
              <p:cNvPr id="767" name="Group 766"/>
              <p:cNvGrpSpPr/>
              <p:nvPr/>
            </p:nvGrpSpPr>
            <p:grpSpPr bwMode="invGray">
              <a:xfrm flipH="1">
                <a:off x="3310555" y="737968"/>
                <a:ext cx="5294376" cy="54864"/>
                <a:chOff x="1522413" y="1514475"/>
                <a:chExt cx="10569575" cy="64008"/>
              </a:xfrm>
              <a:solidFill>
                <a:schemeClr val="accent1"/>
              </a:solidFill>
            </p:grpSpPr>
            <p:sp>
              <p:nvSpPr>
                <p:cNvPr id="843" name="Freeform 842"/>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4" name="Freeform 843"/>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5" name="Freeform 844"/>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6"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7"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8"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9"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0"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1"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2"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3"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4"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5"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6"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7"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8"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9"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0"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1"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2"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3"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4"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5"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6"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7"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8"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9"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0"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1"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2"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3"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4"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5"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6"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7"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8"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9"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0"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1"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2"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3"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4"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5"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6"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7"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8"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9"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0"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1"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2"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3"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4"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5"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6"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7"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8"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9"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0"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1"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2"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3"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4"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5"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6"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7"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8"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9"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10"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11"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12"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13"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14"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15"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16"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grpSp>
          <p:grpSp>
            <p:nvGrpSpPr>
              <p:cNvPr id="768" name="Group 767"/>
              <p:cNvGrpSpPr/>
              <p:nvPr/>
            </p:nvGrpSpPr>
            <p:grpSpPr bwMode="invGray">
              <a:xfrm rot="16200000" flipH="1">
                <a:off x="6492229" y="2755658"/>
                <a:ext cx="4114800" cy="36576"/>
                <a:chOff x="1522413" y="1514475"/>
                <a:chExt cx="10569575" cy="64008"/>
              </a:xfrm>
              <a:solidFill>
                <a:schemeClr val="accent1"/>
              </a:solidFill>
            </p:grpSpPr>
            <p:sp>
              <p:nvSpPr>
                <p:cNvPr id="769" name="Freeform 768"/>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0" name="Freeform 769"/>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1" name="Freeform 770"/>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2"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3"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4"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5"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6"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7"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8"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9"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0"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1"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2"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3"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4"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5"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6"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7"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8"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9"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0"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1"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2"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3"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4"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5"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6"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7"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8"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9"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0"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1"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2"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3"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4"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5"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6"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7"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8"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9"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0"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1"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2"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3"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4"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5"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6"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7"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8"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9"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0"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1"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2"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3"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4"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5"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6"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7"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8"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9"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0"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1"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2"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3"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4"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5"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6"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7"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8"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9"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0"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1"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2"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grpSp>
        </p:grpSp>
        <p:grpSp>
          <p:nvGrpSpPr>
            <p:cNvPr id="616" name="Group 615"/>
            <p:cNvGrpSpPr/>
            <p:nvPr/>
          </p:nvGrpSpPr>
          <p:grpSpPr bwMode="invGray">
            <a:xfrm rot="10800000">
              <a:off x="4417839" y="2091906"/>
              <a:ext cx="5294376" cy="4114800"/>
              <a:chOff x="3310555" y="716546"/>
              <a:chExt cx="5294376" cy="4114800"/>
            </a:xfrm>
          </p:grpSpPr>
          <p:grpSp>
            <p:nvGrpSpPr>
              <p:cNvPr id="617" name="Group 616"/>
              <p:cNvGrpSpPr/>
              <p:nvPr/>
            </p:nvGrpSpPr>
            <p:grpSpPr bwMode="invGray">
              <a:xfrm flipH="1">
                <a:off x="3310555" y="737968"/>
                <a:ext cx="5294376" cy="54864"/>
                <a:chOff x="1522413" y="1514475"/>
                <a:chExt cx="10569575" cy="64008"/>
              </a:xfrm>
              <a:solidFill>
                <a:schemeClr val="accent1"/>
              </a:solidFill>
            </p:grpSpPr>
            <p:sp>
              <p:nvSpPr>
                <p:cNvPr id="693" name="Freeform 692"/>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4" name="Freeform 693"/>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5" name="Freeform 694"/>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6"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7"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8"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9"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0"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1"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2"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3"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4"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5"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6"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7"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8"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9"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0"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1"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2"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3"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4"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5"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6"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7"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8"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9"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0"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1"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2"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3"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4"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5"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6"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7"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8"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9"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0"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1"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2"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3"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4"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5"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6"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7"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8"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9"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0"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1"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2"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3"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4"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5"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6"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7"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8"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9"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0"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1"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2"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3"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4"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5"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6"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7"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8"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9"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0"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1"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2"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3"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4"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5"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6"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grpSp>
          <p:grpSp>
            <p:nvGrpSpPr>
              <p:cNvPr id="618" name="Group 617"/>
              <p:cNvGrpSpPr/>
              <p:nvPr/>
            </p:nvGrpSpPr>
            <p:grpSpPr bwMode="invGray">
              <a:xfrm rot="16200000" flipH="1">
                <a:off x="6492229" y="2755658"/>
                <a:ext cx="4114800" cy="36576"/>
                <a:chOff x="1522413" y="1514475"/>
                <a:chExt cx="10569575" cy="64008"/>
              </a:xfrm>
              <a:solidFill>
                <a:schemeClr val="accent1"/>
              </a:solidFill>
            </p:grpSpPr>
            <p:sp>
              <p:nvSpPr>
                <p:cNvPr id="619" name="Freeform 618"/>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0" name="Freeform 619"/>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1" name="Freeform 620"/>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2" name="Freeform 621"/>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3" name="Freeform 622"/>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4" name="Freeform 623"/>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5" name="Freeform 624"/>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6" name="Freeform 625"/>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7" name="Freeform 626"/>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8" name="Freeform 627"/>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9" name="Freeform 628"/>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0" name="Freeform 629"/>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1" name="Freeform 630"/>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2" name="Freeform 631"/>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3" name="Freeform 632"/>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4" name="Freeform 633"/>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5" name="Freeform 634"/>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6" name="Freeform 635"/>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7" name="Freeform 636"/>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8" name="Freeform 637"/>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9" name="Freeform 638"/>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0" name="Freeform 639"/>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1" name="Freeform 640"/>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2" name="Freeform 641"/>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3" name="Freeform 642"/>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4" name="Freeform 643"/>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5" name="Freeform 644"/>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6" name="Freeform 645"/>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7" name="Freeform 646"/>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8" name="Freeform 647"/>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9" name="Freeform 648"/>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0" name="Freeform 649"/>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1" name="Freeform 650"/>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2" name="Freeform 651"/>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3" name="Freeform 652"/>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4" name="Freeform 653"/>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5" name="Freeform 654"/>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6" name="Freeform 655"/>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7" name="Freeform 656"/>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8" name="Freeform 657"/>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9" name="Freeform 658"/>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0" name="Freeform 659"/>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1" name="Freeform 660"/>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2" name="Freeform 661"/>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3" name="Freeform 662"/>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4" name="Freeform 663"/>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5" name="Freeform 664"/>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6" name="Freeform 665"/>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7" name="Freeform 666"/>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8" name="Freeform 667"/>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9" name="Freeform 668"/>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0" name="Freeform 669"/>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1" name="Freeform 670"/>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2" name="Freeform 671"/>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3" name="Freeform 672"/>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4" name="Freeform 673"/>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5" name="Freeform 674"/>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6" name="Freeform 675"/>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7" name="Freeform 676"/>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8" name="Freeform 677"/>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9" name="Freeform 678"/>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0" name="Freeform 679"/>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1" name="Freeform 680"/>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2" name="Freeform 681"/>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3" name="Freeform 682"/>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4" name="Freeform 683"/>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5" name="Freeform 684"/>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6" name="Freeform 685"/>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7" name="Freeform 686"/>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8" name="Freeform 687"/>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9" name="Freeform 688"/>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0" name="Freeform 689"/>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1" name="Freeform 690"/>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2" name="Freeform 691"/>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grpSp>
        </p:grpSp>
      </p:grpSp>
      <p:sp>
        <p:nvSpPr>
          <p:cNvPr id="4" name="Text Placeholder 3"/>
          <p:cNvSpPr>
            <a:spLocks noGrp="1"/>
          </p:cNvSpPr>
          <p:nvPr>
            <p:ph type="body" sz="half" idx="2"/>
          </p:nvPr>
        </p:nvSpPr>
        <p:spPr>
          <a:xfrm>
            <a:off x="7905959" y="3411748"/>
            <a:ext cx="2743200" cy="2743200"/>
          </a:xfrm>
        </p:spPr>
        <p:txBody>
          <a:bodyPr rtlCol="0" anchor="b">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6" name="Footer Placeholder 5"/>
          <p:cNvSpPr>
            <a:spLocks noGrp="1"/>
          </p:cNvSpPr>
          <p:nvPr>
            <p:ph type="ftr" sz="quarter" idx="11"/>
          </p:nvPr>
        </p:nvSpPr>
        <p:spPr/>
        <p:txBody>
          <a:bodyPr rtlCol="0"/>
          <a:lstStyle/>
          <a:p>
            <a:pPr rtl="0"/>
            <a:endParaRPr lang="en-GB" noProof="0" dirty="0"/>
          </a:p>
        </p:txBody>
      </p:sp>
      <p:sp>
        <p:nvSpPr>
          <p:cNvPr id="5" name="Date Placeholder 4"/>
          <p:cNvSpPr>
            <a:spLocks noGrp="1"/>
          </p:cNvSpPr>
          <p:nvPr>
            <p:ph type="dt" sz="half" idx="10"/>
          </p:nvPr>
        </p:nvSpPr>
        <p:spPr/>
        <p:txBody>
          <a:bodyPr rtlCol="0"/>
          <a:lstStyle/>
          <a:p>
            <a:pPr rtl="0"/>
            <a:fld id="{17677632-CA4B-4713-9C71-8235A90B37CA}" type="datetime1">
              <a:rPr lang="en-GB" noProof="0" smtClean="0"/>
              <a:t>19/11/2024</a:t>
            </a:fld>
            <a:endParaRPr lang="en-GB" noProof="0" dirty="0"/>
          </a:p>
        </p:txBody>
      </p:sp>
      <p:sp>
        <p:nvSpPr>
          <p:cNvPr id="7" name="Slide Number Placeholder 6"/>
          <p:cNvSpPr>
            <a:spLocks noGrp="1"/>
          </p:cNvSpPr>
          <p:nvPr>
            <p:ph type="sldNum" sz="quarter" idx="12"/>
          </p:nvPr>
        </p:nvSpPr>
        <p:spPr/>
        <p:txBody>
          <a:bodyPr rtlCol="0"/>
          <a:lstStyle/>
          <a:p>
            <a:pPr rtl="0"/>
            <a:fld id="{25BA54BD-C84D-46CE-8B72-31BFB26ABA43}" type="slidenum">
              <a:rPr lang="en-GB" noProof="0" smtClean="0"/>
              <a:t>‹#›</a:t>
            </a:fld>
            <a:endParaRPr lang="en-GB" noProof="0" dirty="0"/>
          </a:p>
        </p:txBody>
      </p:sp>
    </p:spTree>
    <p:extLst>
      <p:ext uri="{BB962C8B-B14F-4D97-AF65-F5344CB8AC3E}">
        <p14:creationId xmlns:p14="http://schemas.microsoft.com/office/powerpoint/2010/main" val="36176941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grpSp>
        <p:nvGrpSpPr>
          <p:cNvPr id="7" name="line" descr="Line graphic"/>
          <p:cNvGrpSpPr/>
          <p:nvPr/>
        </p:nvGrpSpPr>
        <p:grpSpPr bwMode="invGray">
          <a:xfrm>
            <a:off x="1522413" y="1514475"/>
            <a:ext cx="10569575" cy="64008"/>
            <a:chOff x="1522413" y="1514475"/>
            <a:chExt cx="10569575" cy="64008"/>
          </a:xfrm>
        </p:grpSpPr>
        <p:sp>
          <p:nvSpPr>
            <p:cNvPr id="8" name="Freeform 7"/>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 name="Freeform 8"/>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0" name="Freeform 9"/>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1"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2"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3"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4"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5"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4"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5"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6"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7"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8"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9"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0"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1"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2"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3"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4"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5"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6"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7"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8"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9"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0"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1"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2"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3"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4"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5"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6"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7"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8"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9"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0"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1"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2"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3"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4"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5"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6"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7"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8"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9"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0"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1"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grpSp>
      <p:sp>
        <p:nvSpPr>
          <p:cNvPr id="3" name="Vertical Text Placeholder 2"/>
          <p:cNvSpPr>
            <a:spLocks noGrp="1"/>
          </p:cNvSpPr>
          <p:nvPr>
            <p:ph type="body" orient="vert" idx="1"/>
          </p:nvPr>
        </p:nvSpPr>
        <p:spPr/>
        <p:txBody>
          <a:bodyPr vert="eaVert" rtlCol="0"/>
          <a:lstStyle>
            <a:lvl5pPr>
              <a:defRPr/>
            </a:lvl5pPr>
            <a:lvl6pPr marL="1956816">
              <a:defRPr/>
            </a:lvl6pPr>
            <a:lvl7pPr marL="1956816">
              <a:defRPr/>
            </a:lvl7pPr>
            <a:lvl8pPr marL="1956816">
              <a:defRPr/>
            </a:lvl8pPr>
            <a:lvl9pPr marL="1956816">
              <a:defRPr/>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4" name="Date Placeholder 3"/>
          <p:cNvSpPr>
            <a:spLocks noGrp="1"/>
          </p:cNvSpPr>
          <p:nvPr>
            <p:ph type="dt" sz="half" idx="10"/>
          </p:nvPr>
        </p:nvSpPr>
        <p:spPr/>
        <p:txBody>
          <a:bodyPr rtlCol="0"/>
          <a:lstStyle/>
          <a:p>
            <a:pPr rtl="0"/>
            <a:fld id="{509A6065-5E4F-4300-9D6C-C2C56B44B0CF}" type="datetime1">
              <a:rPr lang="en-GB" noProof="0" smtClean="0"/>
              <a:t>19/11/2024</a:t>
            </a:fld>
            <a:endParaRPr lang="en-GB" noProof="0" dirty="0"/>
          </a:p>
        </p:txBody>
      </p:sp>
      <p:sp>
        <p:nvSpPr>
          <p:cNvPr id="6" name="Slide Number Placeholder 5"/>
          <p:cNvSpPr>
            <a:spLocks noGrp="1"/>
          </p:cNvSpPr>
          <p:nvPr>
            <p:ph type="sldNum" sz="quarter" idx="12"/>
          </p:nvPr>
        </p:nvSpPr>
        <p:spPr/>
        <p:txBody>
          <a:bodyPr rtlCol="0"/>
          <a:lstStyle/>
          <a:p>
            <a:pPr rtl="0"/>
            <a:fld id="{25BA54BD-C84D-46CE-8B72-31BFB26ABA43}" type="slidenum">
              <a:rPr lang="en-GB" noProof="0" smtClean="0"/>
              <a:t>‹#›</a:t>
            </a:fld>
            <a:endParaRPr lang="en-GB" noProof="0" dirty="0"/>
          </a:p>
        </p:txBody>
      </p:sp>
    </p:spTree>
    <p:extLst>
      <p:ext uri="{BB962C8B-B14F-4D97-AF65-F5344CB8AC3E}">
        <p14:creationId xmlns:p14="http://schemas.microsoft.com/office/powerpoint/2010/main" val="21267935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361612" y="274639"/>
            <a:ext cx="1371600" cy="5901747"/>
          </a:xfrm>
        </p:spPr>
        <p:txBody>
          <a:bodyPr vert="eaVert" rtlCol="0"/>
          <a:lstStyle/>
          <a:p>
            <a:pPr rtl="0"/>
            <a:r>
              <a:rPr lang="en-US" noProof="0"/>
              <a:t>Click to edit Master title style</a:t>
            </a:r>
            <a:endParaRPr lang="en-GB" noProof="0" dirty="0"/>
          </a:p>
        </p:txBody>
      </p:sp>
      <p:grpSp>
        <p:nvGrpSpPr>
          <p:cNvPr id="7" name="line" descr="Line graphic"/>
          <p:cNvGrpSpPr/>
          <p:nvPr/>
        </p:nvGrpSpPr>
        <p:grpSpPr bwMode="invGray">
          <a:xfrm rot="5400000">
            <a:off x="6864412" y="3472598"/>
            <a:ext cx="6492240" cy="64008"/>
            <a:chOff x="1522413" y="1514475"/>
            <a:chExt cx="10569575" cy="64008"/>
          </a:xfrm>
        </p:grpSpPr>
        <p:sp>
          <p:nvSpPr>
            <p:cNvPr id="8"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0"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1"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2"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3"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4"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5"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4"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5"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6"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7"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8"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9"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0"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1"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2"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3"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4"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5"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6"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7"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8"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9"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0"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1"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2"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3"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4"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5"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6"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7"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8"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9"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0"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1"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2"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3"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4"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5"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6"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7"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8"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9"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0"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1"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grpSp>
      <p:sp>
        <p:nvSpPr>
          <p:cNvPr id="3" name="Vertical Text Placeholder 2"/>
          <p:cNvSpPr>
            <a:spLocks noGrp="1"/>
          </p:cNvSpPr>
          <p:nvPr>
            <p:ph type="body" orient="vert" idx="1" hasCustomPrompt="1"/>
          </p:nvPr>
        </p:nvSpPr>
        <p:spPr>
          <a:xfrm>
            <a:off x="608012" y="277813"/>
            <a:ext cx="9144001" cy="5898573"/>
          </a:xfrm>
        </p:spPr>
        <p:txBody>
          <a:bodyPr vert="eaVert" rtlCol="0"/>
          <a:lstStyle>
            <a:lvl5pPr>
              <a:defRPr/>
            </a:lvl5pPr>
            <a:lvl6pPr marL="1261872" indent="0">
              <a:buNone/>
              <a:defRPr/>
            </a:lvl6pPr>
            <a:lvl7pPr>
              <a:defRPr/>
            </a:lvl7pPr>
            <a:lvl8pPr>
              <a:defRPr baseline="0"/>
            </a:lvl8pPr>
            <a:lvl9pPr>
              <a:defRPr baseline="0"/>
            </a:lvl9pPr>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5" name="Footer Placeholder 4"/>
          <p:cNvSpPr>
            <a:spLocks noGrp="1"/>
          </p:cNvSpPr>
          <p:nvPr>
            <p:ph type="ftr" sz="quarter" idx="11"/>
          </p:nvPr>
        </p:nvSpPr>
        <p:spPr/>
        <p:txBody>
          <a:bodyPr rtlCol="0"/>
          <a:lstStyle/>
          <a:p>
            <a:pPr rtl="0"/>
            <a:endParaRPr lang="en-GB" noProof="0" dirty="0"/>
          </a:p>
        </p:txBody>
      </p:sp>
      <p:sp>
        <p:nvSpPr>
          <p:cNvPr id="4" name="Date Placeholder 3"/>
          <p:cNvSpPr>
            <a:spLocks noGrp="1"/>
          </p:cNvSpPr>
          <p:nvPr>
            <p:ph type="dt" sz="half" idx="10"/>
          </p:nvPr>
        </p:nvSpPr>
        <p:spPr/>
        <p:txBody>
          <a:bodyPr rtlCol="0"/>
          <a:lstStyle/>
          <a:p>
            <a:pPr rtl="0"/>
            <a:fld id="{9A39ABCB-B213-48A2-AE44-D574A85F055F}" type="datetime1">
              <a:rPr lang="en-GB" noProof="0" smtClean="0"/>
              <a:t>19/11/2024</a:t>
            </a:fld>
            <a:endParaRPr lang="en-GB" noProof="0" dirty="0"/>
          </a:p>
        </p:txBody>
      </p:sp>
      <p:sp>
        <p:nvSpPr>
          <p:cNvPr id="6" name="Slide Number Placeholder 5"/>
          <p:cNvSpPr>
            <a:spLocks noGrp="1"/>
          </p:cNvSpPr>
          <p:nvPr>
            <p:ph type="sldNum" sz="quarter" idx="12"/>
          </p:nvPr>
        </p:nvSpPr>
        <p:spPr/>
        <p:txBody>
          <a:bodyPr rtlCol="0"/>
          <a:lstStyle/>
          <a:p>
            <a:pPr rtl="0"/>
            <a:fld id="{25BA54BD-C84D-46CE-8B72-31BFB26ABA43}" type="slidenum">
              <a:rPr lang="en-GB" noProof="0" smtClean="0"/>
              <a:t>‹#›</a:t>
            </a:fld>
            <a:endParaRPr lang="en-GB" noProof="0" dirty="0"/>
          </a:p>
        </p:txBody>
      </p:sp>
    </p:spTree>
    <p:extLst>
      <p:ext uri="{BB962C8B-B14F-4D97-AF65-F5344CB8AC3E}">
        <p14:creationId xmlns:p14="http://schemas.microsoft.com/office/powerpoint/2010/main" val="22117910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22414" y="274638"/>
            <a:ext cx="9143998" cy="1020762"/>
          </a:xfrm>
          <a:prstGeom prst="rect">
            <a:avLst/>
          </a:prstGeom>
        </p:spPr>
        <p:txBody>
          <a:bodyPr vert="horz" lIns="91440" tIns="45720" rIns="91440" bIns="45720" rtlCol="0" anchor="b">
            <a:normAutofit/>
          </a:body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522414" y="1905000"/>
            <a:ext cx="9144000" cy="4267200"/>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Footer Placeholder 4"/>
          <p:cNvSpPr>
            <a:spLocks noGrp="1"/>
          </p:cNvSpPr>
          <p:nvPr>
            <p:ph type="ftr" sz="quarter" idx="3"/>
          </p:nvPr>
        </p:nvSpPr>
        <p:spPr>
          <a:xfrm>
            <a:off x="1522413" y="6400801"/>
            <a:ext cx="6324599" cy="276226"/>
          </a:xfrm>
          <a:prstGeom prst="rect">
            <a:avLst/>
          </a:prstGeom>
        </p:spPr>
        <p:txBody>
          <a:bodyPr vert="horz" lIns="91440" tIns="45720" rIns="91440" bIns="45720" rtlCol="0" anchor="ctr"/>
          <a:lstStyle>
            <a:lvl1pPr algn="l">
              <a:defRPr sz="1200">
                <a:solidFill>
                  <a:schemeClr val="tx1">
                    <a:tint val="75000"/>
                  </a:schemeClr>
                </a:solidFill>
              </a:defRPr>
            </a:lvl1pPr>
          </a:lstStyle>
          <a:p>
            <a:pPr rtl="0"/>
            <a:endParaRPr lang="en-GB" noProof="0" dirty="0"/>
          </a:p>
        </p:txBody>
      </p:sp>
      <p:sp>
        <p:nvSpPr>
          <p:cNvPr id="4" name="Date Placeholder 3"/>
          <p:cNvSpPr>
            <a:spLocks noGrp="1"/>
          </p:cNvSpPr>
          <p:nvPr>
            <p:ph type="dt" sz="half" idx="2"/>
          </p:nvPr>
        </p:nvSpPr>
        <p:spPr>
          <a:xfrm>
            <a:off x="8075612" y="6400801"/>
            <a:ext cx="1243859" cy="276226"/>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EBE58C63-4303-4FBA-9190-6BCFBC223E4B}" type="datetime1">
              <a:rPr lang="en-GB" noProof="0" smtClean="0"/>
              <a:t>19/11/2024</a:t>
            </a:fld>
            <a:endParaRPr lang="en-GB" noProof="0" dirty="0"/>
          </a:p>
        </p:txBody>
      </p:sp>
      <p:sp>
        <p:nvSpPr>
          <p:cNvPr id="6" name="Slide Number Placeholder 5"/>
          <p:cNvSpPr>
            <a:spLocks noGrp="1"/>
          </p:cNvSpPr>
          <p:nvPr>
            <p:ph type="sldNum" sz="quarter" idx="4"/>
          </p:nvPr>
        </p:nvSpPr>
        <p:spPr>
          <a:xfrm>
            <a:off x="9523412" y="6400801"/>
            <a:ext cx="1143002" cy="276226"/>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25BA54BD-C84D-46CE-8B72-31BFB26ABA43}" type="slidenum">
              <a:rPr lang="en-GB" noProof="0" smtClean="0"/>
              <a:pPr/>
              <a:t>‹#›</a:t>
            </a:fld>
            <a:endParaRPr lang="en-GB" noProof="0" dirty="0"/>
          </a:p>
        </p:txBody>
      </p:sp>
    </p:spTree>
    <p:extLst>
      <p:ext uri="{BB962C8B-B14F-4D97-AF65-F5344CB8AC3E}">
        <p14:creationId xmlns:p14="http://schemas.microsoft.com/office/powerpoint/2010/main" val="53563648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74320" indent="-274320" algn="l" defTabSz="914400" rtl="0" eaLnBrk="1" latinLnBrk="0" hangingPunct="1">
        <a:lnSpc>
          <a:spcPct val="90000"/>
        </a:lnSpc>
        <a:spcBef>
          <a:spcPts val="1800"/>
        </a:spcBef>
        <a:buSzPct val="100000"/>
        <a:buFont typeface="Arial" pitchFamily="34" charset="0"/>
        <a:buChar char="▪"/>
        <a:defRPr sz="2400" kern="1200">
          <a:solidFill>
            <a:schemeClr val="tx1"/>
          </a:solidFill>
          <a:latin typeface="+mn-lt"/>
          <a:ea typeface="+mn-ea"/>
          <a:cs typeface="+mn-cs"/>
        </a:defRPr>
      </a:lvl1pPr>
      <a:lvl2pPr marL="576072" indent="-274320" algn="l" defTabSz="914400" rtl="0" eaLnBrk="1" latinLnBrk="0" hangingPunct="1">
        <a:lnSpc>
          <a:spcPct val="90000"/>
        </a:lnSpc>
        <a:spcBef>
          <a:spcPts val="600"/>
        </a:spcBef>
        <a:buSzPct val="100000"/>
        <a:buFont typeface="Consolas" pitchFamily="49" charset="0"/>
        <a:buChar char="–"/>
        <a:defRPr sz="2000" kern="1200">
          <a:solidFill>
            <a:schemeClr val="tx1"/>
          </a:solidFill>
          <a:latin typeface="+mn-lt"/>
          <a:ea typeface="+mn-ea"/>
          <a:cs typeface="+mn-cs"/>
        </a:defRPr>
      </a:lvl2pPr>
      <a:lvl3pPr marL="804672" indent="-228600" algn="l" defTabSz="914400" rtl="0" eaLnBrk="1" latinLnBrk="0" hangingPunct="1">
        <a:lnSpc>
          <a:spcPct val="90000"/>
        </a:lnSpc>
        <a:spcBef>
          <a:spcPts val="600"/>
        </a:spcBef>
        <a:buSzPct val="100000"/>
        <a:buFont typeface="Arial" pitchFamily="34" charset="0"/>
        <a:buChar char="▪"/>
        <a:defRPr sz="1800" kern="1200">
          <a:solidFill>
            <a:schemeClr val="tx1"/>
          </a:solidFill>
          <a:latin typeface="+mn-lt"/>
          <a:ea typeface="+mn-ea"/>
          <a:cs typeface="+mn-cs"/>
        </a:defRPr>
      </a:lvl3pPr>
      <a:lvl4pPr marL="10332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4pPr>
      <a:lvl5pPr marL="12618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5pPr>
      <a:lvl6pPr marL="14904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6pPr>
      <a:lvl7pPr marL="17190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7pPr>
      <a:lvl8pPr marL="19476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8pPr>
      <a:lvl9pPr marL="21762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Yawning black and white leopard">
            <a:extLst>
              <a:ext uri="{FF2B5EF4-FFF2-40B4-BE49-F238E27FC236}">
                <a16:creationId xmlns:a16="http://schemas.microsoft.com/office/drawing/2014/main" id="{E58A88FD-25D3-A5CA-7CD0-1AFCC073529E}"/>
              </a:ext>
            </a:extLst>
          </p:cNvPr>
          <p:cNvPicPr>
            <a:picLocks noChangeAspect="1"/>
          </p:cNvPicPr>
          <p:nvPr/>
        </p:nvPicPr>
        <p:blipFill rotWithShape="1">
          <a:blip r:embed="rId3"/>
          <a:srcRect l="700" r="14927" b="-1"/>
          <a:stretch/>
        </p:blipFill>
        <p:spPr>
          <a:xfrm>
            <a:off x="-7839" y="-99392"/>
            <a:ext cx="12192000" cy="6957392"/>
          </a:xfrm>
          <a:prstGeom prst="rect">
            <a:avLst/>
          </a:prstGeom>
        </p:spPr>
      </p:pic>
      <p:sp>
        <p:nvSpPr>
          <p:cNvPr id="2" name="Title 1"/>
          <p:cNvSpPr>
            <a:spLocks noGrp="1"/>
          </p:cNvSpPr>
          <p:nvPr>
            <p:ph type="ctrTitle"/>
          </p:nvPr>
        </p:nvSpPr>
        <p:spPr/>
        <p:txBody>
          <a:bodyPr rtlCol="0"/>
          <a:lstStyle/>
          <a:p>
            <a:pPr algn="ctr" rtl="0"/>
            <a:r>
              <a:rPr lang="en-GB" sz="7200" b="1" i="1" u="sng" dirty="0"/>
              <a:t>Defamation Part 2 </a:t>
            </a:r>
          </a:p>
        </p:txBody>
      </p:sp>
      <p:sp>
        <p:nvSpPr>
          <p:cNvPr id="3" name="Subtitle 2"/>
          <p:cNvSpPr>
            <a:spLocks noGrp="1"/>
          </p:cNvSpPr>
          <p:nvPr>
            <p:ph type="subTitle" idx="1"/>
          </p:nvPr>
        </p:nvSpPr>
        <p:spPr/>
        <p:txBody>
          <a:bodyPr rtlCol="0"/>
          <a:lstStyle/>
          <a:p>
            <a:pPr algn="ctr" rtl="0"/>
            <a:r>
              <a:rPr lang="en-GB" dirty="0"/>
              <a:t>By Zita Draper </a:t>
            </a:r>
          </a:p>
        </p:txBody>
      </p:sp>
    </p:spTree>
    <p:extLst>
      <p:ext uri="{BB962C8B-B14F-4D97-AF65-F5344CB8AC3E}">
        <p14:creationId xmlns:p14="http://schemas.microsoft.com/office/powerpoint/2010/main" val="19201110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AE0F7-6BB8-6B8C-8945-67B5D37AE5A4}"/>
              </a:ext>
            </a:extLst>
          </p:cNvPr>
          <p:cNvSpPr>
            <a:spLocks noGrp="1"/>
          </p:cNvSpPr>
          <p:nvPr>
            <p:ph type="title"/>
          </p:nvPr>
        </p:nvSpPr>
        <p:spPr/>
        <p:txBody>
          <a:bodyPr>
            <a:normAutofit/>
          </a:bodyPr>
          <a:lstStyle/>
          <a:p>
            <a:pPr algn="ctr"/>
            <a:r>
              <a:rPr lang="en-GB" sz="4800" b="1" i="1" u="sng" dirty="0"/>
              <a:t>Content</a:t>
            </a:r>
          </a:p>
        </p:txBody>
      </p:sp>
      <p:sp>
        <p:nvSpPr>
          <p:cNvPr id="3" name="Content Placeholder 2">
            <a:extLst>
              <a:ext uri="{FF2B5EF4-FFF2-40B4-BE49-F238E27FC236}">
                <a16:creationId xmlns:a16="http://schemas.microsoft.com/office/drawing/2014/main" id="{C5B6DFD5-AB0E-546E-73DB-91F24D30F007}"/>
              </a:ext>
            </a:extLst>
          </p:cNvPr>
          <p:cNvSpPr>
            <a:spLocks noGrp="1"/>
          </p:cNvSpPr>
          <p:nvPr>
            <p:ph idx="1"/>
          </p:nvPr>
        </p:nvSpPr>
        <p:spPr/>
        <p:txBody>
          <a:bodyPr>
            <a:normAutofit lnSpcReduction="10000"/>
          </a:bodyPr>
          <a:lstStyle/>
          <a:p>
            <a:pPr>
              <a:lnSpc>
                <a:spcPct val="150000"/>
              </a:lnSpc>
            </a:pPr>
            <a:r>
              <a:rPr lang="en-GB" dirty="0"/>
              <a:t>Aims and Learning Objectives. </a:t>
            </a:r>
          </a:p>
          <a:p>
            <a:pPr>
              <a:lnSpc>
                <a:spcPct val="150000"/>
              </a:lnSpc>
            </a:pPr>
            <a:r>
              <a:rPr lang="en-GB" dirty="0"/>
              <a:t>Defamation Act 2013</a:t>
            </a:r>
          </a:p>
          <a:p>
            <a:pPr>
              <a:lnSpc>
                <a:spcPct val="150000"/>
              </a:lnSpc>
            </a:pPr>
            <a:r>
              <a:rPr lang="en-GB" dirty="0"/>
              <a:t>Defamation Act 1996 and common law. </a:t>
            </a:r>
          </a:p>
          <a:p>
            <a:pPr>
              <a:lnSpc>
                <a:spcPct val="150000"/>
              </a:lnSpc>
            </a:pPr>
            <a:r>
              <a:rPr lang="en-GB" dirty="0"/>
              <a:t>Activities </a:t>
            </a:r>
          </a:p>
          <a:p>
            <a:pPr>
              <a:lnSpc>
                <a:spcPct val="150000"/>
              </a:lnSpc>
            </a:pPr>
            <a:r>
              <a:rPr lang="en-GB" dirty="0"/>
              <a:t>Summary, </a:t>
            </a:r>
          </a:p>
          <a:p>
            <a:pPr>
              <a:lnSpc>
                <a:spcPct val="150000"/>
              </a:lnSpc>
            </a:pPr>
            <a:r>
              <a:rPr lang="en-GB" dirty="0"/>
              <a:t>Thank you, Any Questions?</a:t>
            </a:r>
          </a:p>
        </p:txBody>
      </p:sp>
    </p:spTree>
    <p:extLst>
      <p:ext uri="{BB962C8B-B14F-4D97-AF65-F5344CB8AC3E}">
        <p14:creationId xmlns:p14="http://schemas.microsoft.com/office/powerpoint/2010/main" val="9198636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606B5-6A81-DCD8-3B39-8507922F2A30}"/>
              </a:ext>
            </a:extLst>
          </p:cNvPr>
          <p:cNvSpPr>
            <a:spLocks noGrp="1"/>
          </p:cNvSpPr>
          <p:nvPr>
            <p:ph type="title"/>
          </p:nvPr>
        </p:nvSpPr>
        <p:spPr/>
        <p:txBody>
          <a:bodyPr>
            <a:normAutofit/>
          </a:bodyPr>
          <a:lstStyle/>
          <a:p>
            <a:pPr algn="ctr"/>
            <a:r>
              <a:rPr lang="en-GB" sz="4400" b="1" i="1" u="sng" dirty="0"/>
              <a:t>Aims and Learning Objectives</a:t>
            </a:r>
          </a:p>
        </p:txBody>
      </p:sp>
      <p:sp>
        <p:nvSpPr>
          <p:cNvPr id="3" name="Content Placeholder 2">
            <a:extLst>
              <a:ext uri="{FF2B5EF4-FFF2-40B4-BE49-F238E27FC236}">
                <a16:creationId xmlns:a16="http://schemas.microsoft.com/office/drawing/2014/main" id="{DAA85631-4DDF-07C7-48F0-74F1EB18F9BF}"/>
              </a:ext>
            </a:extLst>
          </p:cNvPr>
          <p:cNvSpPr>
            <a:spLocks noGrp="1"/>
          </p:cNvSpPr>
          <p:nvPr>
            <p:ph idx="1"/>
          </p:nvPr>
        </p:nvSpPr>
        <p:spPr/>
        <p:txBody>
          <a:bodyPr/>
          <a:lstStyle/>
          <a:p>
            <a:r>
              <a:rPr lang="en-GB" dirty="0"/>
              <a:t>The aim of today’s session is to discuss defamation pre 2013 and post 2013. </a:t>
            </a:r>
          </a:p>
          <a:p>
            <a:endParaRPr lang="en-GB" dirty="0"/>
          </a:p>
          <a:p>
            <a:r>
              <a:rPr lang="en-GB" dirty="0"/>
              <a:t>By the end of todays session students should be able to demonstrate their understanding of defamation through the use of scenario’s.</a:t>
            </a:r>
          </a:p>
        </p:txBody>
      </p:sp>
    </p:spTree>
    <p:extLst>
      <p:ext uri="{BB962C8B-B14F-4D97-AF65-F5344CB8AC3E}">
        <p14:creationId xmlns:p14="http://schemas.microsoft.com/office/powerpoint/2010/main" val="22863444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908C0-067D-4535-D03D-A2785F980057}"/>
              </a:ext>
            </a:extLst>
          </p:cNvPr>
          <p:cNvSpPr>
            <a:spLocks noGrp="1"/>
          </p:cNvSpPr>
          <p:nvPr>
            <p:ph type="title"/>
          </p:nvPr>
        </p:nvSpPr>
        <p:spPr/>
        <p:txBody>
          <a:bodyPr>
            <a:normAutofit/>
          </a:bodyPr>
          <a:lstStyle/>
          <a:p>
            <a:pPr algn="ctr"/>
            <a:r>
              <a:rPr lang="en-GB" sz="4400" b="1" i="1" u="sng" dirty="0"/>
              <a:t>Defamation Act 2013</a:t>
            </a:r>
          </a:p>
        </p:txBody>
      </p:sp>
      <p:sp>
        <p:nvSpPr>
          <p:cNvPr id="3" name="Content Placeholder 2">
            <a:extLst>
              <a:ext uri="{FF2B5EF4-FFF2-40B4-BE49-F238E27FC236}">
                <a16:creationId xmlns:a16="http://schemas.microsoft.com/office/drawing/2014/main" id="{C60ABCDC-54C4-AD8E-54B9-5CD17447F653}"/>
              </a:ext>
            </a:extLst>
          </p:cNvPr>
          <p:cNvSpPr>
            <a:spLocks noGrp="1"/>
          </p:cNvSpPr>
          <p:nvPr>
            <p:ph idx="1"/>
          </p:nvPr>
        </p:nvSpPr>
        <p:spPr/>
        <p:txBody>
          <a:bodyPr/>
          <a:lstStyle/>
          <a:p>
            <a:r>
              <a:rPr lang="en-GB" dirty="0"/>
              <a:t>Section 1 – Serious Harm. </a:t>
            </a:r>
          </a:p>
          <a:p>
            <a:endParaRPr lang="en-GB" dirty="0"/>
          </a:p>
          <a:p>
            <a:r>
              <a:rPr lang="en-GB" dirty="0"/>
              <a:t>Defences – Truth, Honest Opinion, interest of the public. </a:t>
            </a:r>
          </a:p>
          <a:p>
            <a:endParaRPr lang="en-GB" dirty="0"/>
          </a:p>
          <a:p>
            <a:r>
              <a:rPr lang="en-GB" dirty="0"/>
              <a:t>Replaced the Defamation Act of 1996.</a:t>
            </a:r>
          </a:p>
        </p:txBody>
      </p:sp>
    </p:spTree>
    <p:extLst>
      <p:ext uri="{BB962C8B-B14F-4D97-AF65-F5344CB8AC3E}">
        <p14:creationId xmlns:p14="http://schemas.microsoft.com/office/powerpoint/2010/main" val="19553803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38B47-9977-8F57-4348-628F62840D88}"/>
              </a:ext>
            </a:extLst>
          </p:cNvPr>
          <p:cNvSpPr>
            <a:spLocks noGrp="1"/>
          </p:cNvSpPr>
          <p:nvPr>
            <p:ph type="title"/>
          </p:nvPr>
        </p:nvSpPr>
        <p:spPr/>
        <p:txBody>
          <a:bodyPr>
            <a:normAutofit/>
          </a:bodyPr>
          <a:lstStyle/>
          <a:p>
            <a:pPr algn="ctr"/>
            <a:r>
              <a:rPr lang="en-GB" sz="4000" b="1" i="1" u="sng" dirty="0"/>
              <a:t>Key things we need to remember</a:t>
            </a:r>
          </a:p>
        </p:txBody>
      </p:sp>
      <p:sp>
        <p:nvSpPr>
          <p:cNvPr id="3" name="Content Placeholder 2">
            <a:extLst>
              <a:ext uri="{FF2B5EF4-FFF2-40B4-BE49-F238E27FC236}">
                <a16:creationId xmlns:a16="http://schemas.microsoft.com/office/drawing/2014/main" id="{1C817045-1220-41BC-D8D1-767ECD179F7A}"/>
              </a:ext>
            </a:extLst>
          </p:cNvPr>
          <p:cNvSpPr>
            <a:spLocks noGrp="1"/>
          </p:cNvSpPr>
          <p:nvPr>
            <p:ph idx="1"/>
          </p:nvPr>
        </p:nvSpPr>
        <p:spPr/>
        <p:txBody>
          <a:bodyPr/>
          <a:lstStyle/>
          <a:p>
            <a:pPr>
              <a:buFontTx/>
              <a:buChar char="-"/>
            </a:pPr>
            <a:r>
              <a:rPr lang="en-GB" dirty="0"/>
              <a:t>Has a defamatory statement been made? </a:t>
            </a:r>
          </a:p>
          <a:p>
            <a:pPr>
              <a:buFontTx/>
              <a:buChar char="-"/>
            </a:pPr>
            <a:r>
              <a:rPr lang="en-GB" dirty="0"/>
              <a:t>Is there reference to the individual? </a:t>
            </a:r>
          </a:p>
          <a:p>
            <a:pPr>
              <a:buFontTx/>
              <a:buChar char="-"/>
            </a:pPr>
            <a:r>
              <a:rPr lang="en-GB" dirty="0"/>
              <a:t>Has the statement been published or communicated to another person? </a:t>
            </a:r>
          </a:p>
          <a:p>
            <a:pPr>
              <a:buFontTx/>
              <a:buChar char="-"/>
            </a:pPr>
            <a:r>
              <a:rPr lang="en-GB" dirty="0"/>
              <a:t>Are there any defences?</a:t>
            </a:r>
          </a:p>
        </p:txBody>
      </p:sp>
    </p:spTree>
    <p:extLst>
      <p:ext uri="{BB962C8B-B14F-4D97-AF65-F5344CB8AC3E}">
        <p14:creationId xmlns:p14="http://schemas.microsoft.com/office/powerpoint/2010/main" val="41852090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F98F5-E6BE-833D-F03D-35329B4474C3}"/>
              </a:ext>
            </a:extLst>
          </p:cNvPr>
          <p:cNvSpPr>
            <a:spLocks noGrp="1"/>
          </p:cNvSpPr>
          <p:nvPr>
            <p:ph type="title"/>
          </p:nvPr>
        </p:nvSpPr>
        <p:spPr/>
        <p:txBody>
          <a:bodyPr>
            <a:normAutofit/>
          </a:bodyPr>
          <a:lstStyle/>
          <a:p>
            <a:pPr algn="ctr"/>
            <a:r>
              <a:rPr lang="en-GB" sz="4400" b="1" i="1" u="sng" dirty="0"/>
              <a:t>Continued</a:t>
            </a:r>
          </a:p>
        </p:txBody>
      </p:sp>
      <p:sp>
        <p:nvSpPr>
          <p:cNvPr id="3" name="Content Placeholder 2">
            <a:extLst>
              <a:ext uri="{FF2B5EF4-FFF2-40B4-BE49-F238E27FC236}">
                <a16:creationId xmlns:a16="http://schemas.microsoft.com/office/drawing/2014/main" id="{2565F262-D176-9B48-5EFC-DB61F1F22DFC}"/>
              </a:ext>
            </a:extLst>
          </p:cNvPr>
          <p:cNvSpPr>
            <a:spLocks noGrp="1"/>
          </p:cNvSpPr>
          <p:nvPr>
            <p:ph idx="1"/>
          </p:nvPr>
        </p:nvSpPr>
        <p:spPr/>
        <p:txBody>
          <a:bodyPr/>
          <a:lstStyle/>
          <a:p>
            <a:r>
              <a:rPr lang="en-GB" dirty="0"/>
              <a:t>Anyone can bring a claim, but you cannot bring a claim against someone who has died. </a:t>
            </a:r>
          </a:p>
          <a:p>
            <a:endParaRPr lang="en-GB" dirty="0"/>
          </a:p>
          <a:p>
            <a:r>
              <a:rPr lang="en-GB" dirty="0" err="1"/>
              <a:t>Mp’s</a:t>
            </a:r>
            <a:r>
              <a:rPr lang="en-GB" dirty="0"/>
              <a:t> have brought cases – Example Lord McAlpine’s. </a:t>
            </a:r>
          </a:p>
          <a:p>
            <a:endParaRPr lang="en-GB" dirty="0"/>
          </a:p>
          <a:p>
            <a:r>
              <a:rPr lang="en-GB" dirty="0"/>
              <a:t>Research S.9 of the Defamation Act 2013 – Libel tourism bring to an end.</a:t>
            </a:r>
          </a:p>
        </p:txBody>
      </p:sp>
    </p:spTree>
    <p:extLst>
      <p:ext uri="{BB962C8B-B14F-4D97-AF65-F5344CB8AC3E}">
        <p14:creationId xmlns:p14="http://schemas.microsoft.com/office/powerpoint/2010/main" val="29320677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C6533-2781-127F-6BA5-83C418FF9B3B}"/>
              </a:ext>
            </a:extLst>
          </p:cNvPr>
          <p:cNvSpPr>
            <a:spLocks noGrp="1"/>
          </p:cNvSpPr>
          <p:nvPr>
            <p:ph type="title"/>
          </p:nvPr>
        </p:nvSpPr>
        <p:spPr/>
        <p:txBody>
          <a:bodyPr>
            <a:normAutofit/>
          </a:bodyPr>
          <a:lstStyle/>
          <a:p>
            <a:pPr algn="ctr"/>
            <a:r>
              <a:rPr lang="en-GB" sz="4400" b="1" i="1" u="sng" dirty="0"/>
              <a:t>We have defined defamation</a:t>
            </a:r>
          </a:p>
        </p:txBody>
      </p:sp>
      <p:sp>
        <p:nvSpPr>
          <p:cNvPr id="3" name="Content Placeholder 2">
            <a:extLst>
              <a:ext uri="{FF2B5EF4-FFF2-40B4-BE49-F238E27FC236}">
                <a16:creationId xmlns:a16="http://schemas.microsoft.com/office/drawing/2014/main" id="{166524B3-D27A-6802-51D2-CA789735B611}"/>
              </a:ext>
            </a:extLst>
          </p:cNvPr>
          <p:cNvSpPr>
            <a:spLocks noGrp="1"/>
          </p:cNvSpPr>
          <p:nvPr>
            <p:ph idx="1"/>
          </p:nvPr>
        </p:nvSpPr>
        <p:spPr/>
        <p:txBody>
          <a:bodyPr>
            <a:normAutofit fontScale="92500" lnSpcReduction="10000"/>
          </a:bodyPr>
          <a:lstStyle/>
          <a:p>
            <a:r>
              <a:rPr lang="en-GB" dirty="0"/>
              <a:t>Making a false statement or true statement which makes other people or businesses think less of the individual or business. ‘ Lower the claimant's estimation of </a:t>
            </a:r>
            <a:r>
              <a:rPr lang="en-GB" dirty="0">
                <a:highlight>
                  <a:srgbClr val="FF00FF"/>
                </a:highlight>
              </a:rPr>
              <a:t>right-thinking members </a:t>
            </a:r>
            <a:r>
              <a:rPr lang="en-GB" dirty="0"/>
              <a:t>of society in general’. </a:t>
            </a:r>
          </a:p>
          <a:p>
            <a:endParaRPr lang="en-GB" dirty="0"/>
          </a:p>
          <a:p>
            <a:r>
              <a:rPr lang="en-GB" dirty="0"/>
              <a:t>This is shown in cases such as Sim v Stretch [1936] </a:t>
            </a:r>
          </a:p>
          <a:p>
            <a:endParaRPr lang="en-GB" dirty="0"/>
          </a:p>
          <a:p>
            <a:r>
              <a:rPr lang="en-GB" dirty="0"/>
              <a:t>Lewis v Daily Telegraph [1964] – explains a right thinking person who is someone who is fair-minded. </a:t>
            </a:r>
          </a:p>
          <a:p>
            <a:endParaRPr lang="en-GB" dirty="0"/>
          </a:p>
          <a:p>
            <a:r>
              <a:rPr lang="en-GB" dirty="0"/>
              <a:t>Must lower reputation in the eye of people, generally. </a:t>
            </a:r>
          </a:p>
        </p:txBody>
      </p:sp>
    </p:spTree>
    <p:extLst>
      <p:ext uri="{BB962C8B-B14F-4D97-AF65-F5344CB8AC3E}">
        <p14:creationId xmlns:p14="http://schemas.microsoft.com/office/powerpoint/2010/main" val="10479662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1BDEB-625C-A978-0A83-25CC2C56BDB2}"/>
              </a:ext>
            </a:extLst>
          </p:cNvPr>
          <p:cNvSpPr>
            <a:spLocks noGrp="1"/>
          </p:cNvSpPr>
          <p:nvPr>
            <p:ph type="title"/>
          </p:nvPr>
        </p:nvSpPr>
        <p:spPr/>
        <p:txBody>
          <a:bodyPr>
            <a:normAutofit/>
          </a:bodyPr>
          <a:lstStyle/>
          <a:p>
            <a:pPr algn="ctr"/>
            <a:r>
              <a:rPr lang="en-GB" sz="4400" b="1" i="1" u="sng" dirty="0"/>
              <a:t>Two types of defamation</a:t>
            </a:r>
          </a:p>
        </p:txBody>
      </p:sp>
      <p:sp>
        <p:nvSpPr>
          <p:cNvPr id="3" name="Content Placeholder 2">
            <a:extLst>
              <a:ext uri="{FF2B5EF4-FFF2-40B4-BE49-F238E27FC236}">
                <a16:creationId xmlns:a16="http://schemas.microsoft.com/office/drawing/2014/main" id="{BFE259BC-69D2-57A6-5D3B-E9AA9D733254}"/>
              </a:ext>
            </a:extLst>
          </p:cNvPr>
          <p:cNvSpPr>
            <a:spLocks noGrp="1"/>
          </p:cNvSpPr>
          <p:nvPr>
            <p:ph idx="1"/>
          </p:nvPr>
        </p:nvSpPr>
        <p:spPr/>
        <p:txBody>
          <a:bodyPr/>
          <a:lstStyle/>
          <a:p>
            <a:r>
              <a:rPr lang="en-GB" dirty="0"/>
              <a:t>Libel – Written defamation </a:t>
            </a:r>
          </a:p>
          <a:p>
            <a:endParaRPr lang="en-GB" dirty="0"/>
          </a:p>
          <a:p>
            <a:r>
              <a:rPr lang="en-GB" dirty="0"/>
              <a:t>Slander – Spoke Defamation</a:t>
            </a:r>
          </a:p>
          <a:p>
            <a:endParaRPr lang="en-GB" dirty="0"/>
          </a:p>
          <a:p>
            <a:r>
              <a:rPr lang="en-GB" dirty="0"/>
              <a:t>Encompasses the use of social media and much more. </a:t>
            </a:r>
          </a:p>
          <a:p>
            <a:endParaRPr lang="en-GB" dirty="0"/>
          </a:p>
          <a:p>
            <a:r>
              <a:rPr lang="en-GB" dirty="0"/>
              <a:t>Jury decides if the words are defamatory. </a:t>
            </a:r>
          </a:p>
        </p:txBody>
      </p:sp>
    </p:spTree>
    <p:extLst>
      <p:ext uri="{BB962C8B-B14F-4D97-AF65-F5344CB8AC3E}">
        <p14:creationId xmlns:p14="http://schemas.microsoft.com/office/powerpoint/2010/main" val="39982528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BA39C-83EC-4E53-7F4E-359EEDB342EF}"/>
              </a:ext>
            </a:extLst>
          </p:cNvPr>
          <p:cNvSpPr>
            <a:spLocks noGrp="1"/>
          </p:cNvSpPr>
          <p:nvPr>
            <p:ph type="title"/>
          </p:nvPr>
        </p:nvSpPr>
        <p:spPr/>
        <p:txBody>
          <a:bodyPr/>
          <a:lstStyle/>
          <a:p>
            <a:r>
              <a:rPr lang="en-GB" dirty="0"/>
              <a:t>Research</a:t>
            </a:r>
          </a:p>
        </p:txBody>
      </p:sp>
      <p:sp>
        <p:nvSpPr>
          <p:cNvPr id="3" name="Content Placeholder 2">
            <a:extLst>
              <a:ext uri="{FF2B5EF4-FFF2-40B4-BE49-F238E27FC236}">
                <a16:creationId xmlns:a16="http://schemas.microsoft.com/office/drawing/2014/main" id="{AABE35B8-E5D7-FC7B-5BC2-1896338EC741}"/>
              </a:ext>
            </a:extLst>
          </p:cNvPr>
          <p:cNvSpPr>
            <a:spLocks noGrp="1"/>
          </p:cNvSpPr>
          <p:nvPr>
            <p:ph idx="1"/>
          </p:nvPr>
        </p:nvSpPr>
        <p:spPr/>
        <p:txBody>
          <a:bodyPr/>
          <a:lstStyle/>
          <a:p>
            <a:r>
              <a:rPr lang="en-GB" dirty="0"/>
              <a:t>Research the case of Lewis v Daily Telegraph [1964] </a:t>
            </a:r>
          </a:p>
        </p:txBody>
      </p:sp>
    </p:spTree>
    <p:extLst>
      <p:ext uri="{BB962C8B-B14F-4D97-AF65-F5344CB8AC3E}">
        <p14:creationId xmlns:p14="http://schemas.microsoft.com/office/powerpoint/2010/main" val="3565378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AC8BDA-DBC6-7873-A56E-1012E4E03411}"/>
              </a:ext>
            </a:extLst>
          </p:cNvPr>
          <p:cNvSpPr>
            <a:spLocks noGrp="1"/>
          </p:cNvSpPr>
          <p:nvPr>
            <p:ph type="title"/>
          </p:nvPr>
        </p:nvSpPr>
        <p:spPr/>
        <p:txBody>
          <a:bodyPr>
            <a:normAutofit/>
          </a:bodyPr>
          <a:lstStyle/>
          <a:p>
            <a:pPr algn="ctr"/>
            <a:r>
              <a:rPr lang="en-GB" sz="4400" b="1" i="1" u="sng" dirty="0"/>
              <a:t>Offer to make amends </a:t>
            </a:r>
          </a:p>
        </p:txBody>
      </p:sp>
      <p:sp>
        <p:nvSpPr>
          <p:cNvPr id="3" name="Content Placeholder 2">
            <a:extLst>
              <a:ext uri="{FF2B5EF4-FFF2-40B4-BE49-F238E27FC236}">
                <a16:creationId xmlns:a16="http://schemas.microsoft.com/office/drawing/2014/main" id="{669B6261-2250-90F5-41FC-B5C0163F745D}"/>
              </a:ext>
            </a:extLst>
          </p:cNvPr>
          <p:cNvSpPr>
            <a:spLocks noGrp="1"/>
          </p:cNvSpPr>
          <p:nvPr>
            <p:ph idx="1"/>
          </p:nvPr>
        </p:nvSpPr>
        <p:spPr/>
        <p:txBody>
          <a:bodyPr/>
          <a:lstStyle/>
          <a:p>
            <a:r>
              <a:rPr lang="en-GB" dirty="0"/>
              <a:t>Create under the Defamation Act 1996. </a:t>
            </a:r>
          </a:p>
          <a:p>
            <a:endParaRPr lang="en-GB" dirty="0"/>
          </a:p>
          <a:p>
            <a:r>
              <a:rPr lang="en-GB" dirty="0"/>
              <a:t>Need to be before a defence is raised. </a:t>
            </a:r>
          </a:p>
          <a:p>
            <a:endParaRPr lang="en-GB" dirty="0"/>
          </a:p>
          <a:p>
            <a:r>
              <a:rPr lang="en-GB" dirty="0"/>
              <a:t>Acceptance would negate liability. </a:t>
            </a:r>
          </a:p>
        </p:txBody>
      </p:sp>
    </p:spTree>
    <p:extLst>
      <p:ext uri="{BB962C8B-B14F-4D97-AF65-F5344CB8AC3E}">
        <p14:creationId xmlns:p14="http://schemas.microsoft.com/office/powerpoint/2010/main" val="23898368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15673-7033-3689-BE95-0D3695CE5C11}"/>
              </a:ext>
            </a:extLst>
          </p:cNvPr>
          <p:cNvSpPr>
            <a:spLocks noGrp="1"/>
          </p:cNvSpPr>
          <p:nvPr>
            <p:ph type="title"/>
          </p:nvPr>
        </p:nvSpPr>
        <p:spPr>
          <a:xfrm>
            <a:off x="837828" y="-15461"/>
            <a:ext cx="10513168" cy="1200633"/>
          </a:xfrm>
        </p:spPr>
        <p:txBody>
          <a:bodyPr>
            <a:normAutofit/>
          </a:bodyPr>
          <a:lstStyle/>
          <a:p>
            <a:pPr algn="ctr"/>
            <a:r>
              <a:rPr lang="en-GB" sz="4800" b="1" i="1" u="sng" dirty="0"/>
              <a:t>The defence of Truth</a:t>
            </a:r>
          </a:p>
        </p:txBody>
      </p:sp>
      <p:graphicFrame>
        <p:nvGraphicFramePr>
          <p:cNvPr id="5" name="Content Placeholder 2">
            <a:extLst>
              <a:ext uri="{FF2B5EF4-FFF2-40B4-BE49-F238E27FC236}">
                <a16:creationId xmlns:a16="http://schemas.microsoft.com/office/drawing/2014/main" id="{6667D7A0-4D53-8E6B-E55D-333E1B5024F2}"/>
              </a:ext>
            </a:extLst>
          </p:cNvPr>
          <p:cNvGraphicFramePr>
            <a:graphicFrameLocks noGrp="1"/>
          </p:cNvGraphicFramePr>
          <p:nvPr>
            <p:ph idx="1"/>
            <p:extLst>
              <p:ext uri="{D42A27DB-BD31-4B8C-83A1-F6EECF244321}">
                <p14:modId xmlns:p14="http://schemas.microsoft.com/office/powerpoint/2010/main" val="3388989560"/>
              </p:ext>
            </p:extLst>
          </p:nvPr>
        </p:nvGraphicFramePr>
        <p:xfrm>
          <a:off x="693812" y="1772816"/>
          <a:ext cx="10872873" cy="43924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888044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15673-7033-3689-BE95-0D3695CE5C11}"/>
              </a:ext>
            </a:extLst>
          </p:cNvPr>
          <p:cNvSpPr>
            <a:spLocks noGrp="1"/>
          </p:cNvSpPr>
          <p:nvPr>
            <p:ph type="title"/>
          </p:nvPr>
        </p:nvSpPr>
        <p:spPr>
          <a:xfrm>
            <a:off x="693812" y="188641"/>
            <a:ext cx="10297144" cy="1224136"/>
          </a:xfrm>
        </p:spPr>
        <p:txBody>
          <a:bodyPr>
            <a:normAutofit/>
          </a:bodyPr>
          <a:lstStyle/>
          <a:p>
            <a:pPr algn="ctr"/>
            <a:r>
              <a:rPr lang="en-GB" b="1" i="1" u="sng" dirty="0"/>
              <a:t>The defence of Honest opinion </a:t>
            </a:r>
          </a:p>
        </p:txBody>
      </p:sp>
      <p:graphicFrame>
        <p:nvGraphicFramePr>
          <p:cNvPr id="5" name="Content Placeholder 2">
            <a:extLst>
              <a:ext uri="{FF2B5EF4-FFF2-40B4-BE49-F238E27FC236}">
                <a16:creationId xmlns:a16="http://schemas.microsoft.com/office/drawing/2014/main" id="{6231F112-DBA0-3FC9-3DF1-9BF8F567190D}"/>
              </a:ext>
            </a:extLst>
          </p:cNvPr>
          <p:cNvGraphicFramePr>
            <a:graphicFrameLocks noGrp="1"/>
          </p:cNvGraphicFramePr>
          <p:nvPr>
            <p:ph idx="1"/>
            <p:extLst>
              <p:ext uri="{D42A27DB-BD31-4B8C-83A1-F6EECF244321}">
                <p14:modId xmlns:p14="http://schemas.microsoft.com/office/powerpoint/2010/main" val="4008987890"/>
              </p:ext>
            </p:extLst>
          </p:nvPr>
        </p:nvGraphicFramePr>
        <p:xfrm>
          <a:off x="621804" y="1844824"/>
          <a:ext cx="10944881" cy="44644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577528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15673-7033-3689-BE95-0D3695CE5C11}"/>
              </a:ext>
            </a:extLst>
          </p:cNvPr>
          <p:cNvSpPr>
            <a:spLocks noGrp="1"/>
          </p:cNvSpPr>
          <p:nvPr>
            <p:ph type="title"/>
          </p:nvPr>
        </p:nvSpPr>
        <p:spPr>
          <a:xfrm>
            <a:off x="405780" y="116633"/>
            <a:ext cx="10369152" cy="1224136"/>
          </a:xfrm>
        </p:spPr>
        <p:txBody>
          <a:bodyPr>
            <a:normAutofit/>
          </a:bodyPr>
          <a:lstStyle/>
          <a:p>
            <a:pPr algn="ctr"/>
            <a:r>
              <a:rPr lang="en-GB" sz="4400" b="1" i="1" u="sng" dirty="0"/>
              <a:t>Matter of public interest </a:t>
            </a:r>
          </a:p>
        </p:txBody>
      </p:sp>
      <p:graphicFrame>
        <p:nvGraphicFramePr>
          <p:cNvPr id="5" name="Content Placeholder 2">
            <a:extLst>
              <a:ext uri="{FF2B5EF4-FFF2-40B4-BE49-F238E27FC236}">
                <a16:creationId xmlns:a16="http://schemas.microsoft.com/office/drawing/2014/main" id="{82106D5C-4BCF-73FE-B492-4454B1E813ED}"/>
              </a:ext>
            </a:extLst>
          </p:cNvPr>
          <p:cNvGraphicFramePr>
            <a:graphicFrameLocks noGrp="1"/>
          </p:cNvGraphicFramePr>
          <p:nvPr>
            <p:ph idx="1"/>
            <p:extLst>
              <p:ext uri="{D42A27DB-BD31-4B8C-83A1-F6EECF244321}">
                <p14:modId xmlns:p14="http://schemas.microsoft.com/office/powerpoint/2010/main" val="986331552"/>
              </p:ext>
            </p:extLst>
          </p:nvPr>
        </p:nvGraphicFramePr>
        <p:xfrm>
          <a:off x="909836" y="2132856"/>
          <a:ext cx="10656849" cy="43204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255664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15673-7033-3689-BE95-0D3695CE5C11}"/>
              </a:ext>
            </a:extLst>
          </p:cNvPr>
          <p:cNvSpPr>
            <a:spLocks noGrp="1"/>
          </p:cNvSpPr>
          <p:nvPr>
            <p:ph type="title"/>
          </p:nvPr>
        </p:nvSpPr>
        <p:spPr>
          <a:xfrm>
            <a:off x="1557908" y="332657"/>
            <a:ext cx="9721080" cy="1152128"/>
          </a:xfrm>
        </p:spPr>
        <p:txBody>
          <a:bodyPr>
            <a:normAutofit/>
          </a:bodyPr>
          <a:lstStyle/>
          <a:p>
            <a:pPr algn="ctr"/>
            <a:r>
              <a:rPr lang="en-GB" sz="3699" b="1" i="1" u="sng" dirty="0"/>
              <a:t>Section 12 of the Defamation Act 2013 </a:t>
            </a:r>
          </a:p>
        </p:txBody>
      </p:sp>
      <p:graphicFrame>
        <p:nvGraphicFramePr>
          <p:cNvPr id="5" name="Content Placeholder 2">
            <a:extLst>
              <a:ext uri="{FF2B5EF4-FFF2-40B4-BE49-F238E27FC236}">
                <a16:creationId xmlns:a16="http://schemas.microsoft.com/office/drawing/2014/main" id="{B095ACA7-DD16-A350-0BB8-CCC623F235E9}"/>
              </a:ext>
            </a:extLst>
          </p:cNvPr>
          <p:cNvGraphicFramePr>
            <a:graphicFrameLocks noGrp="1"/>
          </p:cNvGraphicFramePr>
          <p:nvPr>
            <p:ph idx="1"/>
            <p:extLst>
              <p:ext uri="{D42A27DB-BD31-4B8C-83A1-F6EECF244321}">
                <p14:modId xmlns:p14="http://schemas.microsoft.com/office/powerpoint/2010/main" val="630162349"/>
              </p:ext>
            </p:extLst>
          </p:nvPr>
        </p:nvGraphicFramePr>
        <p:xfrm>
          <a:off x="1269877" y="2132856"/>
          <a:ext cx="9793088" cy="41044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18832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15673-7033-3689-BE95-0D3695CE5C11}"/>
              </a:ext>
            </a:extLst>
          </p:cNvPr>
          <p:cNvSpPr>
            <a:spLocks noGrp="1"/>
          </p:cNvSpPr>
          <p:nvPr>
            <p:ph type="title"/>
          </p:nvPr>
        </p:nvSpPr>
        <p:spPr>
          <a:xfrm>
            <a:off x="4294212" y="404664"/>
            <a:ext cx="3305883" cy="768585"/>
          </a:xfrm>
        </p:spPr>
        <p:txBody>
          <a:bodyPr>
            <a:normAutofit fontScale="90000"/>
          </a:bodyPr>
          <a:lstStyle/>
          <a:p>
            <a:r>
              <a:rPr lang="en-GB" sz="4800" b="1" i="1" u="sng" dirty="0"/>
              <a:t>Innuendo's</a:t>
            </a:r>
            <a:r>
              <a:rPr lang="en-GB" sz="4800" dirty="0"/>
              <a:t> </a:t>
            </a:r>
          </a:p>
        </p:txBody>
      </p:sp>
      <p:graphicFrame>
        <p:nvGraphicFramePr>
          <p:cNvPr id="5" name="Content Placeholder 2">
            <a:extLst>
              <a:ext uri="{FF2B5EF4-FFF2-40B4-BE49-F238E27FC236}">
                <a16:creationId xmlns:a16="http://schemas.microsoft.com/office/drawing/2014/main" id="{96F0BC12-A375-E3AB-E3CF-FC530094F6F0}"/>
              </a:ext>
            </a:extLst>
          </p:cNvPr>
          <p:cNvGraphicFramePr>
            <a:graphicFrameLocks noGrp="1"/>
          </p:cNvGraphicFramePr>
          <p:nvPr>
            <p:ph idx="1"/>
            <p:extLst>
              <p:ext uri="{D42A27DB-BD31-4B8C-83A1-F6EECF244321}">
                <p14:modId xmlns:p14="http://schemas.microsoft.com/office/powerpoint/2010/main" val="2109611894"/>
              </p:ext>
            </p:extLst>
          </p:nvPr>
        </p:nvGraphicFramePr>
        <p:xfrm>
          <a:off x="405780" y="1772816"/>
          <a:ext cx="11521280" cy="49685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13714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3353B-7988-97F5-CF66-E3D001A5DFA6}"/>
              </a:ext>
            </a:extLst>
          </p:cNvPr>
          <p:cNvSpPr>
            <a:spLocks noGrp="1"/>
          </p:cNvSpPr>
          <p:nvPr>
            <p:ph type="title"/>
          </p:nvPr>
        </p:nvSpPr>
        <p:spPr/>
        <p:txBody>
          <a:bodyPr>
            <a:normAutofit/>
          </a:bodyPr>
          <a:lstStyle/>
          <a:p>
            <a:pPr algn="ctr"/>
            <a:r>
              <a:rPr lang="en-GB" sz="4000" b="1" i="1" u="sng" dirty="0"/>
              <a:t>Continued</a:t>
            </a:r>
          </a:p>
        </p:txBody>
      </p:sp>
      <p:sp>
        <p:nvSpPr>
          <p:cNvPr id="3" name="Content Placeholder 2">
            <a:extLst>
              <a:ext uri="{FF2B5EF4-FFF2-40B4-BE49-F238E27FC236}">
                <a16:creationId xmlns:a16="http://schemas.microsoft.com/office/drawing/2014/main" id="{964F1BA9-BCD8-EBC4-2263-B4B2F438F9CF}"/>
              </a:ext>
            </a:extLst>
          </p:cNvPr>
          <p:cNvSpPr>
            <a:spLocks noGrp="1"/>
          </p:cNvSpPr>
          <p:nvPr>
            <p:ph idx="1"/>
          </p:nvPr>
        </p:nvSpPr>
        <p:spPr/>
        <p:txBody>
          <a:bodyPr/>
          <a:lstStyle/>
          <a:p>
            <a:r>
              <a:rPr lang="en-GB" dirty="0"/>
              <a:t>There have been cases where people have brought cases where they have not been referred to but other people believe they have. </a:t>
            </a:r>
          </a:p>
          <a:p>
            <a:endParaRPr lang="en-GB" dirty="0"/>
          </a:p>
          <a:p>
            <a:r>
              <a:rPr lang="en-GB" dirty="0"/>
              <a:t>Research the case of </a:t>
            </a:r>
            <a:r>
              <a:rPr lang="en-GB" dirty="0" err="1"/>
              <a:t>Hulton</a:t>
            </a:r>
            <a:r>
              <a:rPr lang="en-GB" dirty="0"/>
              <a:t> and Co v Jones [1910] and Newstead v London </a:t>
            </a:r>
            <a:r>
              <a:rPr lang="en-GB"/>
              <a:t>Express Newspapers LTD [1940]</a:t>
            </a:r>
            <a:endParaRPr lang="en-GB" dirty="0"/>
          </a:p>
          <a:p>
            <a:endParaRPr lang="en-GB" dirty="0"/>
          </a:p>
          <a:p>
            <a:r>
              <a:rPr lang="en-GB" dirty="0"/>
              <a:t>Find the facts and outcome. </a:t>
            </a:r>
          </a:p>
        </p:txBody>
      </p:sp>
    </p:spTree>
    <p:extLst>
      <p:ext uri="{BB962C8B-B14F-4D97-AF65-F5344CB8AC3E}">
        <p14:creationId xmlns:p14="http://schemas.microsoft.com/office/powerpoint/2010/main" val="16088065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7F070-8853-25E9-8594-A899A09E327F}"/>
              </a:ext>
            </a:extLst>
          </p:cNvPr>
          <p:cNvSpPr>
            <a:spLocks noGrp="1"/>
          </p:cNvSpPr>
          <p:nvPr>
            <p:ph type="title"/>
          </p:nvPr>
        </p:nvSpPr>
        <p:spPr/>
        <p:txBody>
          <a:bodyPr>
            <a:normAutofit/>
          </a:bodyPr>
          <a:lstStyle/>
          <a:p>
            <a:pPr algn="ctr"/>
            <a:r>
              <a:rPr lang="en-GB" sz="4000" b="1" i="1" u="sng" dirty="0"/>
              <a:t>Defamation of a group of people</a:t>
            </a:r>
          </a:p>
        </p:txBody>
      </p:sp>
      <p:sp>
        <p:nvSpPr>
          <p:cNvPr id="3" name="Content Placeholder 2">
            <a:extLst>
              <a:ext uri="{FF2B5EF4-FFF2-40B4-BE49-F238E27FC236}">
                <a16:creationId xmlns:a16="http://schemas.microsoft.com/office/drawing/2014/main" id="{D3D59C24-577F-0CDC-0420-D8718E042E9B}"/>
              </a:ext>
            </a:extLst>
          </p:cNvPr>
          <p:cNvSpPr>
            <a:spLocks noGrp="1"/>
          </p:cNvSpPr>
          <p:nvPr>
            <p:ph idx="1"/>
          </p:nvPr>
        </p:nvSpPr>
        <p:spPr/>
        <p:txBody>
          <a:bodyPr/>
          <a:lstStyle/>
          <a:p>
            <a:r>
              <a:rPr lang="en-GB" dirty="0"/>
              <a:t>Usually cannot succeed because it does not refer to the individual personally. </a:t>
            </a:r>
          </a:p>
          <a:p>
            <a:endParaRPr lang="en-GB" dirty="0"/>
          </a:p>
          <a:p>
            <a:endParaRPr lang="en-GB" dirty="0"/>
          </a:p>
        </p:txBody>
      </p:sp>
    </p:spTree>
    <p:extLst>
      <p:ext uri="{BB962C8B-B14F-4D97-AF65-F5344CB8AC3E}">
        <p14:creationId xmlns:p14="http://schemas.microsoft.com/office/powerpoint/2010/main" val="13150566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56653-BAB8-A83E-E660-103E32C36649}"/>
              </a:ext>
            </a:extLst>
          </p:cNvPr>
          <p:cNvSpPr>
            <a:spLocks noGrp="1"/>
          </p:cNvSpPr>
          <p:nvPr>
            <p:ph type="title"/>
          </p:nvPr>
        </p:nvSpPr>
        <p:spPr>
          <a:xfrm>
            <a:off x="549796" y="38495"/>
            <a:ext cx="11161240" cy="1416657"/>
          </a:xfrm>
        </p:spPr>
        <p:txBody>
          <a:bodyPr>
            <a:normAutofit/>
          </a:bodyPr>
          <a:lstStyle/>
          <a:p>
            <a:pPr algn="ctr"/>
            <a:r>
              <a:rPr lang="en-GB" sz="4800" b="1" i="1" u="sng" dirty="0"/>
              <a:t>Other elements to consider </a:t>
            </a:r>
          </a:p>
        </p:txBody>
      </p:sp>
      <p:graphicFrame>
        <p:nvGraphicFramePr>
          <p:cNvPr id="5" name="Content Placeholder 2">
            <a:extLst>
              <a:ext uri="{FF2B5EF4-FFF2-40B4-BE49-F238E27FC236}">
                <a16:creationId xmlns:a16="http://schemas.microsoft.com/office/drawing/2014/main" id="{3BBD29DC-033B-46C9-E043-B5E944C527D6}"/>
              </a:ext>
            </a:extLst>
          </p:cNvPr>
          <p:cNvGraphicFramePr>
            <a:graphicFrameLocks noGrp="1"/>
          </p:cNvGraphicFramePr>
          <p:nvPr>
            <p:ph idx="1"/>
            <p:extLst>
              <p:ext uri="{D42A27DB-BD31-4B8C-83A1-F6EECF244321}">
                <p14:modId xmlns:p14="http://schemas.microsoft.com/office/powerpoint/2010/main" val="1085805081"/>
              </p:ext>
            </p:extLst>
          </p:nvPr>
        </p:nvGraphicFramePr>
        <p:xfrm>
          <a:off x="909836" y="1988840"/>
          <a:ext cx="10656849" cy="44644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819049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9B4A0-8138-8A39-7EEA-2D78831B94C8}"/>
              </a:ext>
            </a:extLst>
          </p:cNvPr>
          <p:cNvSpPr>
            <a:spLocks noGrp="1"/>
          </p:cNvSpPr>
          <p:nvPr>
            <p:ph type="title"/>
          </p:nvPr>
        </p:nvSpPr>
        <p:spPr/>
        <p:txBody>
          <a:bodyPr>
            <a:normAutofit/>
          </a:bodyPr>
          <a:lstStyle/>
          <a:p>
            <a:pPr algn="ctr"/>
            <a:r>
              <a:rPr lang="en-GB" sz="4000" b="1" i="1" u="sng" dirty="0"/>
              <a:t>Publication</a:t>
            </a:r>
          </a:p>
        </p:txBody>
      </p:sp>
      <p:sp>
        <p:nvSpPr>
          <p:cNvPr id="3" name="Content Placeholder 2">
            <a:extLst>
              <a:ext uri="{FF2B5EF4-FFF2-40B4-BE49-F238E27FC236}">
                <a16:creationId xmlns:a16="http://schemas.microsoft.com/office/drawing/2014/main" id="{4B3E5FEE-3F7A-E65E-52DE-5EF0D1DFE134}"/>
              </a:ext>
            </a:extLst>
          </p:cNvPr>
          <p:cNvSpPr>
            <a:spLocks noGrp="1"/>
          </p:cNvSpPr>
          <p:nvPr>
            <p:ph idx="1"/>
          </p:nvPr>
        </p:nvSpPr>
        <p:spPr/>
        <p:txBody>
          <a:bodyPr/>
          <a:lstStyle/>
          <a:p>
            <a:r>
              <a:rPr lang="en-GB" dirty="0"/>
              <a:t>Use Defamation Act 1996 – to define. </a:t>
            </a:r>
          </a:p>
          <a:p>
            <a:endParaRPr lang="en-GB" dirty="0"/>
          </a:p>
          <a:p>
            <a:r>
              <a:rPr lang="en-GB" dirty="0"/>
              <a:t>Only defamation is seen by a third party. </a:t>
            </a:r>
          </a:p>
          <a:p>
            <a:endParaRPr lang="en-GB" dirty="0"/>
          </a:p>
          <a:p>
            <a:r>
              <a:rPr lang="en-GB" dirty="0"/>
              <a:t>Can be through a positive act or a failure to act. </a:t>
            </a:r>
          </a:p>
          <a:p>
            <a:endParaRPr lang="en-GB" dirty="0"/>
          </a:p>
          <a:p>
            <a:r>
              <a:rPr lang="en-GB" dirty="0"/>
              <a:t>Negligent publication – Theaker v Richardson and </a:t>
            </a:r>
            <a:r>
              <a:rPr lang="en-GB" dirty="0" err="1"/>
              <a:t>Huth</a:t>
            </a:r>
            <a:r>
              <a:rPr lang="en-GB" dirty="0"/>
              <a:t> v </a:t>
            </a:r>
            <a:r>
              <a:rPr lang="en-GB" dirty="0" err="1"/>
              <a:t>Huth</a:t>
            </a:r>
            <a:r>
              <a:rPr lang="en-GB" dirty="0"/>
              <a:t>.</a:t>
            </a:r>
          </a:p>
        </p:txBody>
      </p:sp>
    </p:spTree>
    <p:extLst>
      <p:ext uri="{BB962C8B-B14F-4D97-AF65-F5344CB8AC3E}">
        <p14:creationId xmlns:p14="http://schemas.microsoft.com/office/powerpoint/2010/main" val="3335712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6D671-E14E-0B41-A7B2-94BDF3741C87}"/>
              </a:ext>
            </a:extLst>
          </p:cNvPr>
          <p:cNvSpPr>
            <a:spLocks noGrp="1"/>
          </p:cNvSpPr>
          <p:nvPr>
            <p:ph type="title"/>
          </p:nvPr>
        </p:nvSpPr>
        <p:spPr/>
        <p:txBody>
          <a:bodyPr>
            <a:normAutofit fontScale="90000"/>
          </a:bodyPr>
          <a:lstStyle/>
          <a:p>
            <a:pPr algn="ctr"/>
            <a:r>
              <a:rPr lang="en-GB" sz="3600" b="1" i="1" u="sng" dirty="0"/>
              <a:t>Key section in relation to publication</a:t>
            </a:r>
          </a:p>
        </p:txBody>
      </p:sp>
      <p:sp>
        <p:nvSpPr>
          <p:cNvPr id="3" name="Content Placeholder 2">
            <a:extLst>
              <a:ext uri="{FF2B5EF4-FFF2-40B4-BE49-F238E27FC236}">
                <a16:creationId xmlns:a16="http://schemas.microsoft.com/office/drawing/2014/main" id="{1210C38F-723B-0436-3BDB-756B7343A333}"/>
              </a:ext>
            </a:extLst>
          </p:cNvPr>
          <p:cNvSpPr>
            <a:spLocks noGrp="1"/>
          </p:cNvSpPr>
          <p:nvPr>
            <p:ph idx="1"/>
          </p:nvPr>
        </p:nvSpPr>
        <p:spPr/>
        <p:txBody>
          <a:bodyPr/>
          <a:lstStyle/>
          <a:p>
            <a:r>
              <a:rPr lang="en-GB" dirty="0"/>
              <a:t>Research S 5 of the Defamation Act 2013. </a:t>
            </a:r>
          </a:p>
          <a:p>
            <a:endParaRPr lang="en-GB" dirty="0"/>
          </a:p>
          <a:p>
            <a:r>
              <a:rPr lang="en-GB" dirty="0"/>
              <a:t>Explain what it says about publication. </a:t>
            </a:r>
          </a:p>
          <a:p>
            <a:endParaRPr lang="en-GB" dirty="0"/>
          </a:p>
          <a:p>
            <a:r>
              <a:rPr lang="en-GB" dirty="0"/>
              <a:t>Now do the same for S.13 of the Defamation Act 2013.</a:t>
            </a:r>
          </a:p>
        </p:txBody>
      </p:sp>
    </p:spTree>
    <p:extLst>
      <p:ext uri="{BB962C8B-B14F-4D97-AF65-F5344CB8AC3E}">
        <p14:creationId xmlns:p14="http://schemas.microsoft.com/office/powerpoint/2010/main" val="17251834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EE71A-1AB3-7B95-14D3-0761B1E91479}"/>
              </a:ext>
            </a:extLst>
          </p:cNvPr>
          <p:cNvSpPr>
            <a:spLocks noGrp="1"/>
          </p:cNvSpPr>
          <p:nvPr>
            <p:ph type="title"/>
          </p:nvPr>
        </p:nvSpPr>
        <p:spPr/>
        <p:txBody>
          <a:bodyPr>
            <a:normAutofit/>
          </a:bodyPr>
          <a:lstStyle/>
          <a:p>
            <a:pPr algn="ctr"/>
            <a:r>
              <a:rPr lang="en-GB" sz="4000" b="1" i="1" u="sng" dirty="0"/>
              <a:t>Republication</a:t>
            </a:r>
          </a:p>
        </p:txBody>
      </p:sp>
      <p:sp>
        <p:nvSpPr>
          <p:cNvPr id="3" name="Content Placeholder 2">
            <a:extLst>
              <a:ext uri="{FF2B5EF4-FFF2-40B4-BE49-F238E27FC236}">
                <a16:creationId xmlns:a16="http://schemas.microsoft.com/office/drawing/2014/main" id="{60D55FCA-315D-236F-B3A1-5363AF521164}"/>
              </a:ext>
            </a:extLst>
          </p:cNvPr>
          <p:cNvSpPr>
            <a:spLocks noGrp="1"/>
          </p:cNvSpPr>
          <p:nvPr>
            <p:ph idx="1"/>
          </p:nvPr>
        </p:nvSpPr>
        <p:spPr/>
        <p:txBody>
          <a:bodyPr/>
          <a:lstStyle/>
          <a:p>
            <a:r>
              <a:rPr lang="en-GB" dirty="0"/>
              <a:t>In line with S.8 of the Defamation Act 2013. </a:t>
            </a:r>
          </a:p>
          <a:p>
            <a:endParaRPr lang="en-GB" dirty="0"/>
          </a:p>
          <a:p>
            <a:r>
              <a:rPr lang="en-GB" dirty="0"/>
              <a:t>A case cannot be brought by an individual republishing the same article as the one that they have released after a 1 year limitation period. </a:t>
            </a:r>
          </a:p>
          <a:p>
            <a:endParaRPr lang="en-GB" dirty="0"/>
          </a:p>
          <a:p>
            <a:r>
              <a:rPr lang="en-GB" dirty="0"/>
              <a:t>Does not apply when the material is different or laid out in a different way. </a:t>
            </a:r>
          </a:p>
        </p:txBody>
      </p:sp>
    </p:spTree>
    <p:extLst>
      <p:ext uri="{BB962C8B-B14F-4D97-AF65-F5344CB8AC3E}">
        <p14:creationId xmlns:p14="http://schemas.microsoft.com/office/powerpoint/2010/main" val="39066314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DB33A-87C3-B380-CAAA-3420D002B23E}"/>
              </a:ext>
            </a:extLst>
          </p:cNvPr>
          <p:cNvSpPr>
            <a:spLocks noGrp="1"/>
          </p:cNvSpPr>
          <p:nvPr>
            <p:ph type="title"/>
          </p:nvPr>
        </p:nvSpPr>
        <p:spPr/>
        <p:txBody>
          <a:bodyPr>
            <a:normAutofit/>
          </a:bodyPr>
          <a:lstStyle/>
          <a:p>
            <a:pPr algn="ctr"/>
            <a:r>
              <a:rPr lang="en-GB" sz="4000" b="1" i="1" u="sng" dirty="0"/>
              <a:t>What about remedies?</a:t>
            </a:r>
          </a:p>
        </p:txBody>
      </p:sp>
      <p:sp>
        <p:nvSpPr>
          <p:cNvPr id="3" name="Content Placeholder 2">
            <a:extLst>
              <a:ext uri="{FF2B5EF4-FFF2-40B4-BE49-F238E27FC236}">
                <a16:creationId xmlns:a16="http://schemas.microsoft.com/office/drawing/2014/main" id="{02E14E1E-05C4-902E-F97B-2FA9A6AAE887}"/>
              </a:ext>
            </a:extLst>
          </p:cNvPr>
          <p:cNvSpPr>
            <a:spLocks noGrp="1"/>
          </p:cNvSpPr>
          <p:nvPr>
            <p:ph idx="1"/>
          </p:nvPr>
        </p:nvSpPr>
        <p:spPr/>
        <p:txBody>
          <a:bodyPr/>
          <a:lstStyle/>
          <a:p>
            <a:r>
              <a:rPr lang="en-GB" dirty="0"/>
              <a:t>Number of remedies available including damages. (If use a jury, jury decides damages) Now capped at £200,000. </a:t>
            </a:r>
          </a:p>
          <a:p>
            <a:endParaRPr lang="en-GB" dirty="0"/>
          </a:p>
          <a:p>
            <a:r>
              <a:rPr lang="en-GB" dirty="0"/>
              <a:t>Injunction – Final injunction – stops further publication. </a:t>
            </a:r>
          </a:p>
          <a:p>
            <a:endParaRPr lang="en-GB" dirty="0"/>
          </a:p>
          <a:p>
            <a:r>
              <a:rPr lang="en-GB" dirty="0"/>
              <a:t>Super injunctions – No publication until the full trial is over. </a:t>
            </a:r>
          </a:p>
        </p:txBody>
      </p:sp>
    </p:spTree>
    <p:extLst>
      <p:ext uri="{BB962C8B-B14F-4D97-AF65-F5344CB8AC3E}">
        <p14:creationId xmlns:p14="http://schemas.microsoft.com/office/powerpoint/2010/main" val="11311236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54AC3-F313-CE03-120C-BD2220D752C2}"/>
              </a:ext>
            </a:extLst>
          </p:cNvPr>
          <p:cNvSpPr>
            <a:spLocks noGrp="1"/>
          </p:cNvSpPr>
          <p:nvPr>
            <p:ph type="title"/>
          </p:nvPr>
        </p:nvSpPr>
        <p:spPr/>
        <p:txBody>
          <a:bodyPr>
            <a:normAutofit/>
          </a:bodyPr>
          <a:lstStyle/>
          <a:p>
            <a:pPr algn="ctr"/>
            <a:r>
              <a:rPr lang="en-GB" sz="4400" b="1" i="1" u="sng" dirty="0"/>
              <a:t>Activities</a:t>
            </a:r>
          </a:p>
        </p:txBody>
      </p:sp>
      <p:sp>
        <p:nvSpPr>
          <p:cNvPr id="3" name="Content Placeholder 2">
            <a:extLst>
              <a:ext uri="{FF2B5EF4-FFF2-40B4-BE49-F238E27FC236}">
                <a16:creationId xmlns:a16="http://schemas.microsoft.com/office/drawing/2014/main" id="{C2BC3F70-1A77-3006-48DC-31AF21CED2F1}"/>
              </a:ext>
            </a:extLst>
          </p:cNvPr>
          <p:cNvSpPr>
            <a:spLocks noGrp="1"/>
          </p:cNvSpPr>
          <p:nvPr>
            <p:ph idx="1"/>
          </p:nvPr>
        </p:nvSpPr>
        <p:spPr/>
        <p:txBody>
          <a:bodyPr/>
          <a:lstStyle/>
          <a:p>
            <a:r>
              <a:rPr lang="en-GB" dirty="0"/>
              <a:t>Take a look at the scenarios on Moodle. </a:t>
            </a:r>
          </a:p>
          <a:p>
            <a:endParaRPr lang="en-GB" dirty="0"/>
          </a:p>
          <a:p>
            <a:r>
              <a:rPr lang="en-GB" dirty="0"/>
              <a:t>We will do the first one together and decide whether defamation has taken place. </a:t>
            </a:r>
          </a:p>
        </p:txBody>
      </p:sp>
    </p:spTree>
    <p:extLst>
      <p:ext uri="{BB962C8B-B14F-4D97-AF65-F5344CB8AC3E}">
        <p14:creationId xmlns:p14="http://schemas.microsoft.com/office/powerpoint/2010/main" val="11735980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7344245-7FB0-2211-927E-D99E8F42536D}"/>
              </a:ext>
            </a:extLst>
          </p:cNvPr>
          <p:cNvSpPr>
            <a:spLocks noGrp="1"/>
          </p:cNvSpPr>
          <p:nvPr>
            <p:ph type="ctrTitle"/>
          </p:nvPr>
        </p:nvSpPr>
        <p:spPr/>
        <p:txBody>
          <a:bodyPr/>
          <a:lstStyle/>
          <a:p>
            <a:pPr algn="ctr"/>
            <a:r>
              <a:rPr lang="en-GB" sz="6600" b="1" i="1" u="sng" dirty="0"/>
              <a:t>Pre 2013</a:t>
            </a:r>
          </a:p>
        </p:txBody>
      </p:sp>
      <p:sp>
        <p:nvSpPr>
          <p:cNvPr id="5" name="Subtitle 4">
            <a:extLst>
              <a:ext uri="{FF2B5EF4-FFF2-40B4-BE49-F238E27FC236}">
                <a16:creationId xmlns:a16="http://schemas.microsoft.com/office/drawing/2014/main" id="{2CC5E8DA-AF5E-1F34-B632-E9D3D4C49FD7}"/>
              </a:ext>
            </a:extLst>
          </p:cNvPr>
          <p:cNvSpPr>
            <a:spLocks noGrp="1"/>
          </p:cNvSpPr>
          <p:nvPr>
            <p:ph type="subTitle" idx="1"/>
          </p:nvPr>
        </p:nvSpPr>
        <p:spPr/>
        <p:txBody>
          <a:bodyPr/>
          <a:lstStyle/>
          <a:p>
            <a:pPr algn="ctr"/>
            <a:r>
              <a:rPr lang="en-GB" dirty="0"/>
              <a:t>Defamation Act 1996 and the common law </a:t>
            </a:r>
          </a:p>
        </p:txBody>
      </p:sp>
    </p:spTree>
    <p:extLst>
      <p:ext uri="{BB962C8B-B14F-4D97-AF65-F5344CB8AC3E}">
        <p14:creationId xmlns:p14="http://schemas.microsoft.com/office/powerpoint/2010/main" val="39629561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DD071-2343-E034-F638-94ED1469E3A2}"/>
              </a:ext>
            </a:extLst>
          </p:cNvPr>
          <p:cNvSpPr>
            <a:spLocks noGrp="1"/>
          </p:cNvSpPr>
          <p:nvPr>
            <p:ph type="title"/>
          </p:nvPr>
        </p:nvSpPr>
        <p:spPr/>
        <p:txBody>
          <a:bodyPr>
            <a:normAutofit fontScale="90000"/>
          </a:bodyPr>
          <a:lstStyle/>
          <a:p>
            <a:pPr algn="ctr"/>
            <a:r>
              <a:rPr lang="en-GB" sz="4000" b="1" i="1" u="sng" dirty="0"/>
              <a:t>What was the situation before 2013?</a:t>
            </a:r>
          </a:p>
        </p:txBody>
      </p:sp>
      <p:sp>
        <p:nvSpPr>
          <p:cNvPr id="3" name="Content Placeholder 2">
            <a:extLst>
              <a:ext uri="{FF2B5EF4-FFF2-40B4-BE49-F238E27FC236}">
                <a16:creationId xmlns:a16="http://schemas.microsoft.com/office/drawing/2014/main" id="{63F152E9-117B-9397-4853-A215A4100181}"/>
              </a:ext>
            </a:extLst>
          </p:cNvPr>
          <p:cNvSpPr>
            <a:spLocks noGrp="1"/>
          </p:cNvSpPr>
          <p:nvPr>
            <p:ph idx="1"/>
          </p:nvPr>
        </p:nvSpPr>
        <p:spPr/>
        <p:txBody>
          <a:bodyPr>
            <a:normAutofit fontScale="85000" lnSpcReduction="20000"/>
          </a:bodyPr>
          <a:lstStyle/>
          <a:p>
            <a:endParaRPr lang="en-GB" dirty="0"/>
          </a:p>
          <a:p>
            <a:r>
              <a:rPr lang="en-GB" dirty="0"/>
              <a:t>Needed to prove that ‘’ Says anything that might make the third party think less of the claimant without having to prove what was said was untrue, that it caused harm or that the individual was unreasonable or at fault’’</a:t>
            </a:r>
          </a:p>
          <a:p>
            <a:endParaRPr lang="en-GB" dirty="0"/>
          </a:p>
          <a:p>
            <a:r>
              <a:rPr lang="en-GB" dirty="0"/>
              <a:t>Trial by Jury – Summary procedure – Judge would decide if the case would be heard by the Jury or just a judge. </a:t>
            </a:r>
          </a:p>
          <a:p>
            <a:endParaRPr lang="en-GB" dirty="0"/>
          </a:p>
          <a:p>
            <a:r>
              <a:rPr lang="en-GB" dirty="0"/>
              <a:t>Republication – meant a new case could be brought. </a:t>
            </a:r>
          </a:p>
          <a:p>
            <a:endParaRPr lang="en-GB" dirty="0"/>
          </a:p>
          <a:p>
            <a:r>
              <a:rPr lang="en-GB" dirty="0"/>
              <a:t>Two defence – Justification and honest comment.</a:t>
            </a:r>
          </a:p>
        </p:txBody>
      </p:sp>
    </p:spTree>
    <p:extLst>
      <p:ext uri="{BB962C8B-B14F-4D97-AF65-F5344CB8AC3E}">
        <p14:creationId xmlns:p14="http://schemas.microsoft.com/office/powerpoint/2010/main" val="559190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9FB82-B2CD-96A9-A83E-C947C60B4AC9}"/>
              </a:ext>
            </a:extLst>
          </p:cNvPr>
          <p:cNvSpPr>
            <a:spLocks noGrp="1"/>
          </p:cNvSpPr>
          <p:nvPr>
            <p:ph type="title"/>
          </p:nvPr>
        </p:nvSpPr>
        <p:spPr/>
        <p:txBody>
          <a:bodyPr>
            <a:normAutofit/>
          </a:bodyPr>
          <a:lstStyle/>
          <a:p>
            <a:pPr algn="ctr"/>
            <a:r>
              <a:rPr lang="en-GB" sz="4400" b="1" i="1" u="sng" dirty="0"/>
              <a:t>Continued</a:t>
            </a:r>
          </a:p>
        </p:txBody>
      </p:sp>
      <p:sp>
        <p:nvSpPr>
          <p:cNvPr id="3" name="Content Placeholder 2">
            <a:extLst>
              <a:ext uri="{FF2B5EF4-FFF2-40B4-BE49-F238E27FC236}">
                <a16:creationId xmlns:a16="http://schemas.microsoft.com/office/drawing/2014/main" id="{41E5F1A7-B749-2FAE-06A2-4644564FF84A}"/>
              </a:ext>
            </a:extLst>
          </p:cNvPr>
          <p:cNvSpPr>
            <a:spLocks noGrp="1"/>
          </p:cNvSpPr>
          <p:nvPr>
            <p:ph idx="1"/>
          </p:nvPr>
        </p:nvSpPr>
        <p:spPr/>
        <p:txBody>
          <a:bodyPr>
            <a:normAutofit lnSpcReduction="10000"/>
          </a:bodyPr>
          <a:lstStyle/>
          <a:p>
            <a:pPr>
              <a:buFontTx/>
              <a:buChar char="-"/>
            </a:pPr>
            <a:r>
              <a:rPr lang="en-GB" dirty="0"/>
              <a:t>At common law needed to prove the case passed the ‘’ threshold of seriousness test’’ </a:t>
            </a:r>
          </a:p>
          <a:p>
            <a:pPr>
              <a:buFontTx/>
              <a:buChar char="-"/>
            </a:pPr>
            <a:endParaRPr lang="en-GB" dirty="0"/>
          </a:p>
          <a:p>
            <a:pPr>
              <a:buFontTx/>
              <a:buChar char="-"/>
            </a:pPr>
            <a:r>
              <a:rPr lang="en-GB" dirty="0"/>
              <a:t>Real and substantial wrong – Thornton v Telegraph Media Group LTD</a:t>
            </a:r>
          </a:p>
          <a:p>
            <a:pPr>
              <a:buFontTx/>
              <a:buChar char="-"/>
            </a:pPr>
            <a:endParaRPr lang="en-GB" dirty="0"/>
          </a:p>
          <a:p>
            <a:pPr>
              <a:buFontTx/>
              <a:buChar char="-"/>
            </a:pPr>
            <a:r>
              <a:rPr lang="en-GB" dirty="0"/>
              <a:t>Libel – need not provide evidence to prove. </a:t>
            </a:r>
          </a:p>
          <a:p>
            <a:pPr>
              <a:buFontTx/>
              <a:buChar char="-"/>
            </a:pPr>
            <a:endParaRPr lang="en-GB" dirty="0"/>
          </a:p>
          <a:p>
            <a:pPr>
              <a:buFontTx/>
              <a:buChar char="-"/>
            </a:pPr>
            <a:r>
              <a:rPr lang="en-GB" dirty="0"/>
              <a:t>Slander – bring a case on proof of damage. Unless Imputation of a criminal offence or Imputation of unfitness </a:t>
            </a:r>
            <a:r>
              <a:rPr lang="en-GB"/>
              <a:t>or incompetence. </a:t>
            </a:r>
            <a:endParaRPr lang="en-GB" dirty="0"/>
          </a:p>
          <a:p>
            <a:pPr>
              <a:buFontTx/>
              <a:buChar char="-"/>
            </a:pPr>
            <a:endParaRPr lang="en-GB" dirty="0"/>
          </a:p>
          <a:p>
            <a:pPr>
              <a:buFontTx/>
              <a:buChar char="-"/>
            </a:pPr>
            <a:endParaRPr lang="en-GB" dirty="0"/>
          </a:p>
        </p:txBody>
      </p:sp>
    </p:spTree>
    <p:extLst>
      <p:ext uri="{BB962C8B-B14F-4D97-AF65-F5344CB8AC3E}">
        <p14:creationId xmlns:p14="http://schemas.microsoft.com/office/powerpoint/2010/main" val="1401572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4A452-A8F7-1B11-6F80-0372472A2121}"/>
              </a:ext>
            </a:extLst>
          </p:cNvPr>
          <p:cNvSpPr>
            <a:spLocks noGrp="1"/>
          </p:cNvSpPr>
          <p:nvPr>
            <p:ph type="title"/>
          </p:nvPr>
        </p:nvSpPr>
        <p:spPr/>
        <p:txBody>
          <a:bodyPr>
            <a:normAutofit/>
          </a:bodyPr>
          <a:lstStyle/>
          <a:p>
            <a:pPr algn="ctr"/>
            <a:r>
              <a:rPr lang="en-GB" sz="4000" b="1" i="1" u="sng" dirty="0"/>
              <a:t>Continued</a:t>
            </a:r>
          </a:p>
        </p:txBody>
      </p:sp>
      <p:sp>
        <p:nvSpPr>
          <p:cNvPr id="3" name="Content Placeholder 2">
            <a:extLst>
              <a:ext uri="{FF2B5EF4-FFF2-40B4-BE49-F238E27FC236}">
                <a16:creationId xmlns:a16="http://schemas.microsoft.com/office/drawing/2014/main" id="{B74536DB-163B-968F-B497-175FE996CC89}"/>
              </a:ext>
            </a:extLst>
          </p:cNvPr>
          <p:cNvSpPr>
            <a:spLocks noGrp="1"/>
          </p:cNvSpPr>
          <p:nvPr>
            <p:ph idx="1"/>
          </p:nvPr>
        </p:nvSpPr>
        <p:spPr/>
        <p:txBody>
          <a:bodyPr/>
          <a:lstStyle/>
          <a:p>
            <a:r>
              <a:rPr lang="en-GB" dirty="0"/>
              <a:t>Nonintentional defamation – Under 2-4 – offer to make amends – which can be done in several ways. This will then conclude the proceedings. </a:t>
            </a:r>
          </a:p>
          <a:p>
            <a:endParaRPr lang="en-GB" dirty="0"/>
          </a:p>
          <a:p>
            <a:r>
              <a:rPr lang="en-GB" dirty="0"/>
              <a:t>But the individual does not need to accept the offer to make amends and then we move to the defences. </a:t>
            </a:r>
          </a:p>
        </p:txBody>
      </p:sp>
    </p:spTree>
    <p:extLst>
      <p:ext uri="{BB962C8B-B14F-4D97-AF65-F5344CB8AC3E}">
        <p14:creationId xmlns:p14="http://schemas.microsoft.com/office/powerpoint/2010/main" val="986000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DA33305-DB87-D676-FC0D-8908BA54D810}"/>
              </a:ext>
            </a:extLst>
          </p:cNvPr>
          <p:cNvSpPr>
            <a:spLocks noGrp="1"/>
          </p:cNvSpPr>
          <p:nvPr>
            <p:ph type="ctrTitle"/>
          </p:nvPr>
        </p:nvSpPr>
        <p:spPr/>
        <p:txBody>
          <a:bodyPr/>
          <a:lstStyle/>
          <a:p>
            <a:pPr algn="ctr"/>
            <a:r>
              <a:rPr lang="en-GB" b="1" i="1" u="sng" dirty="0"/>
              <a:t>What were the previous defences?</a:t>
            </a:r>
          </a:p>
        </p:txBody>
      </p:sp>
      <p:sp>
        <p:nvSpPr>
          <p:cNvPr id="5" name="Subtitle 4">
            <a:extLst>
              <a:ext uri="{FF2B5EF4-FFF2-40B4-BE49-F238E27FC236}">
                <a16:creationId xmlns:a16="http://schemas.microsoft.com/office/drawing/2014/main" id="{AF07A094-6C40-B825-B4BA-71E7FC4C7D34}"/>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6076080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CE85C-9002-E836-34E2-7220E739E2D2}"/>
              </a:ext>
            </a:extLst>
          </p:cNvPr>
          <p:cNvSpPr>
            <a:spLocks noGrp="1"/>
          </p:cNvSpPr>
          <p:nvPr>
            <p:ph type="title"/>
          </p:nvPr>
        </p:nvSpPr>
        <p:spPr/>
        <p:txBody>
          <a:bodyPr>
            <a:normAutofit/>
          </a:bodyPr>
          <a:lstStyle/>
          <a:p>
            <a:pPr algn="ctr"/>
            <a:r>
              <a:rPr lang="en-GB" sz="4400" b="1" i="1" u="sng" dirty="0"/>
              <a:t>Next week</a:t>
            </a:r>
          </a:p>
        </p:txBody>
      </p:sp>
      <p:sp>
        <p:nvSpPr>
          <p:cNvPr id="3" name="Content Placeholder 2">
            <a:extLst>
              <a:ext uri="{FF2B5EF4-FFF2-40B4-BE49-F238E27FC236}">
                <a16:creationId xmlns:a16="http://schemas.microsoft.com/office/drawing/2014/main" id="{212F0B7E-454B-3DCD-2BFA-9EA232EA54EE}"/>
              </a:ext>
            </a:extLst>
          </p:cNvPr>
          <p:cNvSpPr>
            <a:spLocks noGrp="1"/>
          </p:cNvSpPr>
          <p:nvPr>
            <p:ph idx="1"/>
          </p:nvPr>
        </p:nvSpPr>
        <p:spPr/>
        <p:txBody>
          <a:bodyPr/>
          <a:lstStyle/>
          <a:p>
            <a:r>
              <a:rPr lang="en-GB" dirty="0"/>
              <a:t>Defences pre-2013</a:t>
            </a:r>
          </a:p>
          <a:p>
            <a:endParaRPr lang="en-GB" dirty="0"/>
          </a:p>
          <a:p>
            <a:r>
              <a:rPr lang="en-GB" dirty="0"/>
              <a:t>Privilege</a:t>
            </a:r>
          </a:p>
          <a:p>
            <a:endParaRPr lang="en-GB" dirty="0"/>
          </a:p>
          <a:p>
            <a:r>
              <a:rPr lang="en-GB" dirty="0"/>
              <a:t>European Convention on Human Rights.   </a:t>
            </a:r>
          </a:p>
        </p:txBody>
      </p:sp>
    </p:spTree>
    <p:extLst>
      <p:ext uri="{BB962C8B-B14F-4D97-AF65-F5344CB8AC3E}">
        <p14:creationId xmlns:p14="http://schemas.microsoft.com/office/powerpoint/2010/main" val="3597686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91ECB-6548-EE31-F764-6C58BFB0FA02}"/>
              </a:ext>
            </a:extLst>
          </p:cNvPr>
          <p:cNvSpPr>
            <a:spLocks noGrp="1"/>
          </p:cNvSpPr>
          <p:nvPr>
            <p:ph type="title"/>
          </p:nvPr>
        </p:nvSpPr>
        <p:spPr/>
        <p:txBody>
          <a:bodyPr>
            <a:normAutofit/>
          </a:bodyPr>
          <a:lstStyle/>
          <a:p>
            <a:pPr algn="ctr"/>
            <a:r>
              <a:rPr lang="en-GB" sz="4400" b="1" i="1" u="sng" dirty="0"/>
              <a:t>Summary</a:t>
            </a:r>
          </a:p>
        </p:txBody>
      </p:sp>
      <p:sp>
        <p:nvSpPr>
          <p:cNvPr id="3" name="Content Placeholder 2">
            <a:extLst>
              <a:ext uri="{FF2B5EF4-FFF2-40B4-BE49-F238E27FC236}">
                <a16:creationId xmlns:a16="http://schemas.microsoft.com/office/drawing/2014/main" id="{1491B6A7-05F5-9C07-791C-AFD79C09D2EE}"/>
              </a:ext>
            </a:extLst>
          </p:cNvPr>
          <p:cNvSpPr>
            <a:spLocks noGrp="1"/>
          </p:cNvSpPr>
          <p:nvPr>
            <p:ph idx="1"/>
          </p:nvPr>
        </p:nvSpPr>
        <p:spPr/>
        <p:txBody>
          <a:bodyPr/>
          <a:lstStyle/>
          <a:p>
            <a:r>
              <a:rPr lang="en-GB" dirty="0"/>
              <a:t>Use to be governed by the Defamation Act of 1996. </a:t>
            </a:r>
          </a:p>
          <a:p>
            <a:endParaRPr lang="en-GB" dirty="0"/>
          </a:p>
          <a:p>
            <a:r>
              <a:rPr lang="en-GB" dirty="0"/>
              <a:t>Today we follow the Defamation Act 2013. </a:t>
            </a:r>
          </a:p>
          <a:p>
            <a:endParaRPr lang="en-GB" dirty="0"/>
          </a:p>
          <a:p>
            <a:r>
              <a:rPr lang="en-GB" dirty="0"/>
              <a:t>The law needed to be updated. </a:t>
            </a:r>
          </a:p>
          <a:p>
            <a:endParaRPr lang="en-GB" dirty="0"/>
          </a:p>
          <a:p>
            <a:r>
              <a:rPr lang="en-GB" dirty="0"/>
              <a:t>But even still today there are flaws.</a:t>
            </a:r>
          </a:p>
        </p:txBody>
      </p:sp>
    </p:spTree>
    <p:extLst>
      <p:ext uri="{BB962C8B-B14F-4D97-AF65-F5344CB8AC3E}">
        <p14:creationId xmlns:p14="http://schemas.microsoft.com/office/powerpoint/2010/main" val="19922674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A6C1AB-1D9F-2509-8709-71C9B6451FC6}"/>
              </a:ext>
            </a:extLst>
          </p:cNvPr>
          <p:cNvSpPr>
            <a:spLocks noGrp="1"/>
          </p:cNvSpPr>
          <p:nvPr>
            <p:ph type="ctrTitle"/>
          </p:nvPr>
        </p:nvSpPr>
        <p:spPr/>
        <p:txBody>
          <a:bodyPr/>
          <a:lstStyle/>
          <a:p>
            <a:pPr algn="ctr"/>
            <a:r>
              <a:rPr lang="en-GB" sz="6600" b="1" i="1" u="sng" dirty="0"/>
              <a:t>Thank you!</a:t>
            </a:r>
          </a:p>
        </p:txBody>
      </p:sp>
      <p:sp>
        <p:nvSpPr>
          <p:cNvPr id="5" name="Subtitle 4">
            <a:extLst>
              <a:ext uri="{FF2B5EF4-FFF2-40B4-BE49-F238E27FC236}">
                <a16:creationId xmlns:a16="http://schemas.microsoft.com/office/drawing/2014/main" id="{08B0F2E9-32E9-BE3A-7F42-55A648CA1224}"/>
              </a:ext>
            </a:extLst>
          </p:cNvPr>
          <p:cNvSpPr>
            <a:spLocks noGrp="1"/>
          </p:cNvSpPr>
          <p:nvPr>
            <p:ph type="subTitle" idx="1"/>
          </p:nvPr>
        </p:nvSpPr>
        <p:spPr/>
        <p:txBody>
          <a:bodyPr/>
          <a:lstStyle/>
          <a:p>
            <a:pPr algn="ctr"/>
            <a:r>
              <a:rPr lang="en-GB" dirty="0"/>
              <a:t>Any questions?</a:t>
            </a:r>
          </a:p>
        </p:txBody>
      </p:sp>
    </p:spTree>
    <p:extLst>
      <p:ext uri="{BB962C8B-B14F-4D97-AF65-F5344CB8AC3E}">
        <p14:creationId xmlns:p14="http://schemas.microsoft.com/office/powerpoint/2010/main" val="5530262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halkboard 16x9">
  <a:themeElements>
    <a:clrScheme name="Chalkboard_16x9">
      <a:dk1>
        <a:sysClr val="windowText" lastClr="000000"/>
      </a:dk1>
      <a:lt1>
        <a:sysClr val="window" lastClr="FFFFFF"/>
      </a:lt1>
      <a:dk2>
        <a:srgbClr val="333333"/>
      </a:dk2>
      <a:lt2>
        <a:srgbClr val="B2B2B2"/>
      </a:lt2>
      <a:accent1>
        <a:srgbClr val="57BCE5"/>
      </a:accent1>
      <a:accent2>
        <a:srgbClr val="F4D968"/>
      </a:accent2>
      <a:accent3>
        <a:srgbClr val="AEBD57"/>
      </a:accent3>
      <a:accent4>
        <a:srgbClr val="DF9041"/>
      </a:accent4>
      <a:accent5>
        <a:srgbClr val="E35F5F"/>
      </a:accent5>
      <a:accent6>
        <a:srgbClr val="828BCE"/>
      </a:accent6>
      <a:hlink>
        <a:srgbClr val="57BCE5"/>
      </a:hlink>
      <a:folHlink>
        <a:srgbClr val="969696"/>
      </a:folHlink>
    </a:clrScheme>
    <a:fontScheme name="Chalkboard_16x9">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80000"/>
                <a:satMod val="300000"/>
              </a:schemeClr>
            </a:gs>
            <a:gs pos="100000">
              <a:schemeClr val="phClr">
                <a:shade val="30000"/>
                <a:satMod val="200000"/>
              </a:schemeClr>
            </a:gs>
          </a:gsLst>
          <a:path path="circle">
            <a:fillToRect l="50000" t="50000" r="50000" b="50000"/>
          </a:path>
        </a:gradFill>
        <a:blipFill rotWithShape="1">
          <a:blip xmlns:r="http://schemas.openxmlformats.org/officeDocument/2006/relationships" r:embed="rId1">
            <a:duotone>
              <a:schemeClr val="phClr">
                <a:shade val="12000"/>
                <a:satMod val="240000"/>
              </a:schemeClr>
              <a:schemeClr val="phClr">
                <a:tint val="65000"/>
              </a:schemeClr>
            </a:duotone>
          </a:blip>
          <a:stretch/>
        </a:blipFill>
      </a:bgFillStyleLst>
    </a:fmtScheme>
  </a:themeElements>
  <a:objectDefaults>
    <a:spDef>
      <a:spPr>
        <a:ln>
          <a:miter lim="800000"/>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25400">
          <a:miter lim="800000"/>
          <a:tailEnd type="none"/>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lnSpc>
            <a:spcPct val="90000"/>
          </a:lnSpc>
          <a:defRPr sz="2400"/>
        </a:defPPr>
      </a:lstStyle>
    </a:txDef>
  </a:objectDefaults>
  <a:extraClrSchemeLst/>
  <a:extLst>
    <a:ext uri="{05A4C25C-085E-4340-85A3-A5531E510DB2}">
      <thm15:themeFamily xmlns:thm15="http://schemas.microsoft.com/office/thememl/2012/main" name="Office_15685059_TF02804846.potx" id="{5FC608FB-EB47-41F6-B4AB-C331438455D3}" vid="{8D8D95A3-2BEA-4434-A677-D4343B8F79BF}"/>
    </a:ext>
  </a:extLst>
</a:theme>
</file>

<file path=ppt/theme/theme2.xml><?xml version="1.0" encoding="utf-8"?>
<a:theme xmlns:a="http://schemas.openxmlformats.org/drawingml/2006/main" name="Office Theme">
  <a:themeElements>
    <a:clrScheme name="Chalkboard_16x9">
      <a:dk1>
        <a:sysClr val="windowText" lastClr="000000"/>
      </a:dk1>
      <a:lt1>
        <a:sysClr val="window" lastClr="FFFFFF"/>
      </a:lt1>
      <a:dk2>
        <a:srgbClr val="333333"/>
      </a:dk2>
      <a:lt2>
        <a:srgbClr val="B2B2B2"/>
      </a:lt2>
      <a:accent1>
        <a:srgbClr val="57BCE5"/>
      </a:accent1>
      <a:accent2>
        <a:srgbClr val="F4D968"/>
      </a:accent2>
      <a:accent3>
        <a:srgbClr val="AEBD57"/>
      </a:accent3>
      <a:accent4>
        <a:srgbClr val="DF9041"/>
      </a:accent4>
      <a:accent5>
        <a:srgbClr val="E35F5F"/>
      </a:accent5>
      <a:accent6>
        <a:srgbClr val="828BCE"/>
      </a:accent6>
      <a:hlink>
        <a:srgbClr val="57BCE5"/>
      </a:hlink>
      <a:folHlink>
        <a:srgbClr val="969696"/>
      </a:folHlink>
    </a:clrScheme>
    <a:fontScheme name="Chalkboard_16x9">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Chalkboard_16x9">
      <a:dk1>
        <a:sysClr val="windowText" lastClr="000000"/>
      </a:dk1>
      <a:lt1>
        <a:sysClr val="window" lastClr="FFFFFF"/>
      </a:lt1>
      <a:dk2>
        <a:srgbClr val="333333"/>
      </a:dk2>
      <a:lt2>
        <a:srgbClr val="B2B2B2"/>
      </a:lt2>
      <a:accent1>
        <a:srgbClr val="57BCE5"/>
      </a:accent1>
      <a:accent2>
        <a:srgbClr val="F4D968"/>
      </a:accent2>
      <a:accent3>
        <a:srgbClr val="AEBD57"/>
      </a:accent3>
      <a:accent4>
        <a:srgbClr val="DF9041"/>
      </a:accent4>
      <a:accent5>
        <a:srgbClr val="E35F5F"/>
      </a:accent5>
      <a:accent6>
        <a:srgbClr val="828BCE"/>
      </a:accent6>
      <a:hlink>
        <a:srgbClr val="57BCE5"/>
      </a:hlink>
      <a:folHlink>
        <a:srgbClr val="969696"/>
      </a:folHlink>
    </a:clrScheme>
    <a:fontScheme name="Chalkboard_16x9">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Chalkboard education presentation (widescreen)</Template>
  <TotalTime>0</TotalTime>
  <Words>1471</Words>
  <Application>Microsoft Office PowerPoint</Application>
  <PresentationFormat>Custom</PresentationFormat>
  <Paragraphs>193</Paragraphs>
  <Slides>31</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Arial</vt:lpstr>
      <vt:lpstr>Consolas</vt:lpstr>
      <vt:lpstr>Corbel</vt:lpstr>
      <vt:lpstr>Chalkboard 16x9</vt:lpstr>
      <vt:lpstr>Defamation Part 2 </vt:lpstr>
      <vt:lpstr>Content</vt:lpstr>
      <vt:lpstr>Aims and Learning Objectives</vt:lpstr>
      <vt:lpstr>Defamation Act 2013</vt:lpstr>
      <vt:lpstr>Key things we need to remember</vt:lpstr>
      <vt:lpstr>Continued</vt:lpstr>
      <vt:lpstr>We have defined defamation</vt:lpstr>
      <vt:lpstr>Two types of defamation</vt:lpstr>
      <vt:lpstr>Research</vt:lpstr>
      <vt:lpstr>Offer to make amends </vt:lpstr>
      <vt:lpstr>The defence of Truth</vt:lpstr>
      <vt:lpstr>The defence of Honest opinion </vt:lpstr>
      <vt:lpstr>Matter of public interest </vt:lpstr>
      <vt:lpstr>Section 12 of the Defamation Act 2013 </vt:lpstr>
      <vt:lpstr>Innuendo's </vt:lpstr>
      <vt:lpstr>Continued</vt:lpstr>
      <vt:lpstr>Defamation of a group of people</vt:lpstr>
      <vt:lpstr>Other elements to consider </vt:lpstr>
      <vt:lpstr>Publication</vt:lpstr>
      <vt:lpstr>Key section in relation to publication</vt:lpstr>
      <vt:lpstr>Republication</vt:lpstr>
      <vt:lpstr>What about remedies?</vt:lpstr>
      <vt:lpstr>Activities</vt:lpstr>
      <vt:lpstr>Pre 2013</vt:lpstr>
      <vt:lpstr>What was the situation before 2013?</vt:lpstr>
      <vt:lpstr>Continued</vt:lpstr>
      <vt:lpstr>Continued</vt:lpstr>
      <vt:lpstr>What were the previous defences?</vt:lpstr>
      <vt:lpstr>Next week</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Zita Draper</dc:creator>
  <cp:lastModifiedBy>Zita Draper</cp:lastModifiedBy>
  <cp:revision>1</cp:revision>
  <dcterms:created xsi:type="dcterms:W3CDTF">2024-11-18T15:16:47Z</dcterms:created>
  <dcterms:modified xsi:type="dcterms:W3CDTF">2024-11-19T09:21:56Z</dcterms:modified>
</cp:coreProperties>
</file>