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90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15E55-C591-4033-9763-5F557BF658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D3E5E8-3529-4549-8994-5C91885AD7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Reflective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118991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8AA55-738B-4DBA-850A-6A888317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72067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Task Descriptor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2B0A7-3523-488E-AE26-93AB0FADE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57867"/>
            <a:ext cx="9601200" cy="430953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Following the study of the module ‘The Inter-Cultural Workplace’ you are required individually to create and deliver a 10-minute Power-Point Presentation with between 10 – 15 slides.  Within your presentations you will provide a </a:t>
            </a:r>
            <a:r>
              <a:rPr lang="en-GB" sz="3200" b="1" dirty="0">
                <a:solidFill>
                  <a:srgbClr val="FF0000"/>
                </a:solidFill>
              </a:rPr>
              <a:t>critical reflection </a:t>
            </a:r>
            <a:r>
              <a:rPr lang="en-GB" sz="3200" b="1" dirty="0"/>
              <a:t>of your learning as a result of studying this module and provide a summary of the key aspects of the inter-cultural workplace.</a:t>
            </a:r>
          </a:p>
        </p:txBody>
      </p:sp>
    </p:spTree>
    <p:extLst>
      <p:ext uri="{BB962C8B-B14F-4D97-AF65-F5344CB8AC3E}">
        <p14:creationId xmlns:p14="http://schemas.microsoft.com/office/powerpoint/2010/main" val="21103412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A5C7B-AC82-4428-A70B-EDFE27235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62475"/>
            <a:ext cx="9601200" cy="821267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Suggested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646F5-136B-4BDA-B511-F2FF61775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083742"/>
            <a:ext cx="9601200" cy="5511783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3500" b="1" dirty="0"/>
              <a:t>Slide 1 – Cover Slide</a:t>
            </a:r>
          </a:p>
          <a:p>
            <a:pPr lvl="0"/>
            <a:r>
              <a:rPr lang="en-GB" sz="3500" b="1" dirty="0"/>
              <a:t>Slide 2 – Introduction</a:t>
            </a:r>
          </a:p>
          <a:p>
            <a:pPr lvl="1"/>
            <a:r>
              <a:rPr lang="en-GB" sz="3500" dirty="0"/>
              <a:t>Introduce yourself</a:t>
            </a:r>
          </a:p>
          <a:p>
            <a:pPr lvl="1"/>
            <a:r>
              <a:rPr lang="en-GB" sz="3500" dirty="0"/>
              <a:t>Introduce the purpose of the presentation</a:t>
            </a:r>
          </a:p>
          <a:p>
            <a:pPr lvl="1"/>
            <a:r>
              <a:rPr lang="en-GB" sz="3500" dirty="0"/>
              <a:t>Introduce what an </a:t>
            </a:r>
            <a:r>
              <a:rPr lang="en-GB" sz="3500" b="1" dirty="0"/>
              <a:t>‘Inter-Cultural Workplace’</a:t>
            </a:r>
            <a:r>
              <a:rPr lang="en-GB" sz="3500" dirty="0"/>
              <a:t> means to you</a:t>
            </a:r>
          </a:p>
          <a:p>
            <a:pPr lvl="1"/>
            <a:r>
              <a:rPr lang="en-GB" sz="3500" dirty="0"/>
              <a:t>Introduce the ‘model’ that will be used to aid with your reflection</a:t>
            </a:r>
          </a:p>
          <a:p>
            <a:pPr lvl="0"/>
            <a:r>
              <a:rPr lang="en-GB" sz="3500" b="1" dirty="0"/>
              <a:t>Slide 3 – Slide 12 – Main Reflective Content</a:t>
            </a:r>
          </a:p>
          <a:p>
            <a:pPr lvl="0"/>
            <a:r>
              <a:rPr lang="en-GB" sz="3500" b="1" dirty="0"/>
              <a:t>Slide 13 - Conclusion Slide</a:t>
            </a:r>
          </a:p>
          <a:p>
            <a:pPr lvl="1"/>
            <a:r>
              <a:rPr lang="en-GB" sz="3500" dirty="0"/>
              <a:t>Reiterate the purpose of the presentation</a:t>
            </a:r>
          </a:p>
          <a:p>
            <a:pPr lvl="1"/>
            <a:r>
              <a:rPr lang="en-GB" sz="3500" dirty="0"/>
              <a:t>Summarise from your reflection what the key aspects of an inter-cultural workplace are (according to you!)</a:t>
            </a:r>
          </a:p>
          <a:p>
            <a:pPr lvl="0"/>
            <a:r>
              <a:rPr lang="en-GB" sz="3500" b="1" dirty="0"/>
              <a:t>Slide 14 – References Slide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7702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C3975-EF57-411F-A516-5F63059F9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79408"/>
            <a:ext cx="9601200" cy="80433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Why Reflect?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1E446-A278-490F-AD21-2F6B68192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134531"/>
            <a:ext cx="9601200" cy="5588002"/>
          </a:xfrm>
        </p:spPr>
        <p:txBody>
          <a:bodyPr>
            <a:normAutofit lnSpcReduction="10000"/>
          </a:bodyPr>
          <a:lstStyle/>
          <a:p>
            <a:r>
              <a:rPr lang="en-GB" altLang="en-US" sz="3500" b="1" dirty="0"/>
              <a:t>Forces learners to clarify thoughts…..improves understanding.</a:t>
            </a:r>
          </a:p>
          <a:p>
            <a:r>
              <a:rPr lang="en-GB" altLang="en-US" sz="3500" b="1" dirty="0"/>
              <a:t>Causes learners to focus attention.</a:t>
            </a:r>
          </a:p>
          <a:p>
            <a:r>
              <a:rPr lang="en-GB" altLang="en-US" sz="3500" b="1" dirty="0"/>
              <a:t>Helps learners know if they understand something – if you cannot explain it, you do not understand it.</a:t>
            </a:r>
          </a:p>
          <a:p>
            <a:r>
              <a:rPr lang="en-GB" altLang="en-US" sz="3500" b="1" dirty="0"/>
              <a:t>Reflection can </a:t>
            </a:r>
            <a:r>
              <a:rPr lang="en-GB" altLang="en-US" sz="3600" b="1" dirty="0"/>
              <a:t>help to develop deeper approach to learning.</a:t>
            </a:r>
          </a:p>
          <a:p>
            <a:r>
              <a:rPr lang="en-GB" altLang="en-US" sz="3600" b="1" dirty="0"/>
              <a:t>Captures ideas for later consideration.</a:t>
            </a:r>
          </a:p>
          <a:p>
            <a:r>
              <a:rPr lang="en-GB" altLang="en-US" sz="3600" b="1" dirty="0"/>
              <a:t>Sets up a system for self feedback</a:t>
            </a:r>
            <a:r>
              <a:rPr lang="en-GB" altLang="en-US" sz="3600" dirty="0"/>
              <a:t>.</a:t>
            </a:r>
          </a:p>
          <a:p>
            <a:endParaRPr lang="en-GB" altLang="en-US" sz="35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9629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12D6D9C6-3107-4EB0-B6C6-87AA0F7C95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397" y="135464"/>
            <a:ext cx="9569173" cy="57404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60911603-FEA7-4ED6-B431-A72AA7FFFF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267" y="6106844"/>
            <a:ext cx="1149773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 dirty="0"/>
              <a:t> Gibbs, G. (1988) Learning by Doing: A guide to teaching and learning methods. </a:t>
            </a:r>
          </a:p>
          <a:p>
            <a:pPr algn="ctr" eaLnBrk="1" hangingPunct="1"/>
            <a:r>
              <a:rPr lang="en-GB" altLang="en-US" sz="2000" b="1" dirty="0"/>
              <a:t>Further Education Unit. Oxford: Oxford Polytechnic. </a:t>
            </a:r>
          </a:p>
        </p:txBody>
      </p:sp>
    </p:spTree>
    <p:extLst>
      <p:ext uri="{BB962C8B-B14F-4D97-AF65-F5344CB8AC3E}">
        <p14:creationId xmlns:p14="http://schemas.microsoft.com/office/powerpoint/2010/main" val="26043952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1ED92-C2B2-470B-8F58-6D1ADE8D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36600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One: 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3219-B3B8-4FE6-8331-FE6581674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59467"/>
            <a:ext cx="9601200" cy="4207933"/>
          </a:xfrm>
        </p:spPr>
        <p:txBody>
          <a:bodyPr/>
          <a:lstStyle/>
          <a:p>
            <a:r>
              <a:rPr lang="en-GB" sz="3500" b="1" u="sng" dirty="0"/>
              <a:t>What happened? </a:t>
            </a:r>
          </a:p>
          <a:p>
            <a:pPr lvl="1"/>
            <a:r>
              <a:rPr lang="en-GB" sz="3000" dirty="0"/>
              <a:t>Contextualise what the requirements are.</a:t>
            </a:r>
          </a:p>
          <a:p>
            <a:pPr lvl="1"/>
            <a:r>
              <a:rPr lang="en-GB" sz="3000" dirty="0"/>
              <a:t>Give an account of it, describing everything relevant that you have learned. </a:t>
            </a:r>
          </a:p>
          <a:p>
            <a:pPr lvl="1"/>
            <a:r>
              <a:rPr lang="en-GB" sz="3000" dirty="0"/>
              <a:t>Keep to the point, avoid all unnecessary detail.  </a:t>
            </a:r>
          </a:p>
          <a:p>
            <a:pPr lvl="1"/>
            <a:r>
              <a:rPr lang="en-GB" sz="3000" dirty="0"/>
              <a:t>Your purpose at this stage is to give the audience a clear picture of what you have learned. </a:t>
            </a:r>
          </a:p>
        </p:txBody>
      </p:sp>
    </p:spTree>
    <p:extLst>
      <p:ext uri="{BB962C8B-B14F-4D97-AF65-F5344CB8AC3E}">
        <p14:creationId xmlns:p14="http://schemas.microsoft.com/office/powerpoint/2010/main" val="24568789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B7414-5CD0-41F9-AB13-109977CD2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47140"/>
            <a:ext cx="9601200" cy="75353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Two:  Feelings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DA3BD-BFC0-4EEA-8E4A-72A4F096E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354667"/>
            <a:ext cx="9601200" cy="5156193"/>
          </a:xfrm>
        </p:spPr>
        <p:txBody>
          <a:bodyPr>
            <a:normAutofit/>
          </a:bodyPr>
          <a:lstStyle/>
          <a:p>
            <a:r>
              <a:rPr lang="en-GB" sz="3500" b="1" u="sng" dirty="0"/>
              <a:t>What did you feel about it? / What did you think about? </a:t>
            </a:r>
            <a:endParaRPr lang="en-GB" sz="3000" dirty="0"/>
          </a:p>
          <a:p>
            <a:pPr lvl="1"/>
            <a:r>
              <a:rPr lang="en-GB" sz="3000" dirty="0"/>
              <a:t>You are bound to have feelings about what you have learned.</a:t>
            </a:r>
          </a:p>
          <a:p>
            <a:pPr lvl="1"/>
            <a:r>
              <a:rPr lang="en-GB" sz="3000" dirty="0"/>
              <a:t>Try to describe/explain your feelings.</a:t>
            </a:r>
          </a:p>
          <a:p>
            <a:pPr lvl="1"/>
            <a:r>
              <a:rPr lang="en-GB" sz="3000" dirty="0"/>
              <a:t>What was affecting them?</a:t>
            </a:r>
          </a:p>
          <a:p>
            <a:pPr lvl="2"/>
            <a:r>
              <a:rPr lang="en-GB" sz="2800" i="1" dirty="0"/>
              <a:t>the actions of others </a:t>
            </a:r>
          </a:p>
          <a:p>
            <a:pPr lvl="2"/>
            <a:r>
              <a:rPr lang="en-GB" sz="2800" i="1" dirty="0"/>
              <a:t>knowledge that you held</a:t>
            </a:r>
          </a:p>
          <a:p>
            <a:pPr lvl="2"/>
            <a:r>
              <a:rPr lang="en-GB" sz="2800" i="1" dirty="0"/>
              <a:t>personal thoughts/opinion on the subject matter</a:t>
            </a:r>
          </a:p>
          <a:p>
            <a:pPr lvl="2"/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0200238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C3F5C-D8F0-475E-AD8D-6ADB969AF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778925"/>
            <a:ext cx="9601200" cy="5511800"/>
          </a:xfrm>
        </p:spPr>
        <p:txBody>
          <a:bodyPr>
            <a:normAutofit/>
          </a:bodyPr>
          <a:lstStyle/>
          <a:p>
            <a:pPr lvl="1"/>
            <a:r>
              <a:rPr lang="en-GB" sz="3000" i="1" dirty="0"/>
              <a:t>What were you thinking?</a:t>
            </a:r>
          </a:p>
          <a:p>
            <a:pPr lvl="2"/>
            <a:r>
              <a:rPr lang="en-GB" sz="2800" dirty="0"/>
              <a:t>What did you find useful / not so useful?</a:t>
            </a:r>
          </a:p>
          <a:p>
            <a:pPr lvl="1"/>
            <a:r>
              <a:rPr lang="en-GB" sz="3000" dirty="0"/>
              <a:t>Did your thoughts / feelings change during the module? If so, why?</a:t>
            </a:r>
          </a:p>
          <a:p>
            <a:pPr lvl="1"/>
            <a:r>
              <a:rPr lang="en-GB" sz="3000" dirty="0"/>
              <a:t>Looking back, have your views changed? </a:t>
            </a:r>
          </a:p>
          <a:p>
            <a:pPr lvl="1"/>
            <a:endParaRPr lang="en-GB" sz="3000" i="1" dirty="0"/>
          </a:p>
        </p:txBody>
      </p:sp>
    </p:spTree>
    <p:extLst>
      <p:ext uri="{BB962C8B-B14F-4D97-AF65-F5344CB8AC3E}">
        <p14:creationId xmlns:p14="http://schemas.microsoft.com/office/powerpoint/2010/main" val="40877795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D226A-79E9-4500-BA4D-B954729EA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92658"/>
            <a:ext cx="9601200" cy="863600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Three: 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0E419-B876-4099-9506-15617E511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92826"/>
            <a:ext cx="9601200" cy="5095841"/>
          </a:xfrm>
        </p:spPr>
        <p:txBody>
          <a:bodyPr>
            <a:normAutofit/>
          </a:bodyPr>
          <a:lstStyle/>
          <a:p>
            <a:r>
              <a:rPr lang="en-GB" sz="3500" b="1" u="sng" dirty="0"/>
              <a:t>What was good or bad about what you had learned? </a:t>
            </a:r>
          </a:p>
          <a:p>
            <a:pPr lvl="1"/>
            <a:r>
              <a:rPr lang="en-GB" sz="3000" dirty="0"/>
              <a:t>What aspects of the module do you think was beneficial?</a:t>
            </a:r>
          </a:p>
          <a:p>
            <a:pPr lvl="1"/>
            <a:r>
              <a:rPr lang="en-GB" sz="3000" dirty="0"/>
              <a:t>Which aspects did you learn anything useful?</a:t>
            </a:r>
          </a:p>
          <a:p>
            <a:pPr lvl="1"/>
            <a:r>
              <a:rPr lang="en-GB" sz="3000" dirty="0"/>
              <a:t>Were there any aspects of the module that you found challenging?</a:t>
            </a:r>
          </a:p>
        </p:txBody>
      </p:sp>
    </p:spTree>
    <p:extLst>
      <p:ext uri="{BB962C8B-B14F-4D97-AF65-F5344CB8AC3E}">
        <p14:creationId xmlns:p14="http://schemas.microsoft.com/office/powerpoint/2010/main" val="11203982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471A1-BEC0-4DDD-8A4A-F3E191F62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21267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Four: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46D81-4516-4D42-BDF5-D4082317C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25600"/>
            <a:ext cx="9601200" cy="4241800"/>
          </a:xfrm>
        </p:spPr>
        <p:txBody>
          <a:bodyPr/>
          <a:lstStyle/>
          <a:p>
            <a:r>
              <a:rPr lang="en-GB" sz="3500" b="1" u="sng" dirty="0"/>
              <a:t>What sense can you make of it all?</a:t>
            </a:r>
          </a:p>
          <a:p>
            <a:pPr lvl="1"/>
            <a:r>
              <a:rPr lang="en-GB" sz="3000" dirty="0"/>
              <a:t>Using your research informed literature from assignment 1 and other secondary research, demonstrate your knowledge and understanding about a subject matter studied within the module.</a:t>
            </a:r>
          </a:p>
          <a:p>
            <a:pPr lvl="1"/>
            <a:r>
              <a:rPr lang="en-GB" sz="3000" dirty="0"/>
              <a:t>Show that you recognise how literature fits with reality.</a:t>
            </a:r>
          </a:p>
        </p:txBody>
      </p:sp>
    </p:spTree>
    <p:extLst>
      <p:ext uri="{BB962C8B-B14F-4D97-AF65-F5344CB8AC3E}">
        <p14:creationId xmlns:p14="http://schemas.microsoft.com/office/powerpoint/2010/main" val="26140688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1A7AA-3A3B-41D5-B2D4-3FBAA5A7C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87400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Five: 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EC884-1577-4B97-91E6-E36D44845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61653"/>
            <a:ext cx="9601200" cy="4976214"/>
          </a:xfrm>
        </p:spPr>
        <p:txBody>
          <a:bodyPr>
            <a:normAutofit/>
          </a:bodyPr>
          <a:lstStyle/>
          <a:p>
            <a:r>
              <a:rPr lang="en-GB" sz="3500" b="1" u="sng" dirty="0"/>
              <a:t>What else could you have done?</a:t>
            </a:r>
          </a:p>
          <a:p>
            <a:pPr lvl="1"/>
            <a:r>
              <a:rPr lang="en-GB" sz="3000" dirty="0"/>
              <a:t>Was there anything additional that you feel you could have learned?</a:t>
            </a:r>
          </a:p>
          <a:p>
            <a:pPr lvl="1"/>
            <a:r>
              <a:rPr lang="en-GB" sz="3000" dirty="0"/>
              <a:t>From your experience was there anything that you noticed / stood out from studying the module?</a:t>
            </a:r>
          </a:p>
          <a:p>
            <a:pPr lvl="1"/>
            <a:r>
              <a:rPr lang="en-GB" sz="3000" dirty="0"/>
              <a:t>Did you feel there were any aspects that inspired you look deeper?</a:t>
            </a:r>
          </a:p>
        </p:txBody>
      </p:sp>
    </p:spTree>
    <p:extLst>
      <p:ext uri="{BB962C8B-B14F-4D97-AF65-F5344CB8AC3E}">
        <p14:creationId xmlns:p14="http://schemas.microsoft.com/office/powerpoint/2010/main" val="19572604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AFCA8-45BA-4D40-9FD5-26C64EF7B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Six: 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25FEA-0431-4F14-BC8F-EB7CDE74C8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59467"/>
            <a:ext cx="9601200" cy="4207933"/>
          </a:xfrm>
        </p:spPr>
        <p:txBody>
          <a:bodyPr/>
          <a:lstStyle/>
          <a:p>
            <a:r>
              <a:rPr lang="en-GB" sz="3500" b="1" u="sng" dirty="0"/>
              <a:t>If it arose again, what would you do?</a:t>
            </a:r>
          </a:p>
          <a:p>
            <a:pPr lvl="1"/>
            <a:r>
              <a:rPr lang="en-GB" sz="3000" dirty="0"/>
              <a:t>How has the module helped you to improve your understanding of the ‘Inter-Cultural Workplace’?</a:t>
            </a:r>
          </a:p>
          <a:p>
            <a:pPr lvl="1"/>
            <a:r>
              <a:rPr lang="en-GB" sz="3000" dirty="0"/>
              <a:t>How has the module revealed any strengths as well as any weaknesses?</a:t>
            </a:r>
          </a:p>
          <a:p>
            <a:pPr lvl="1"/>
            <a:r>
              <a:rPr lang="en-GB" sz="3000" dirty="0"/>
              <a:t>Do you feel more / less confident about the ‘Inter-Cultural Workplace?</a:t>
            </a:r>
          </a:p>
          <a:p>
            <a:pPr lvl="1"/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8307704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63</TotalTime>
  <Words>604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Franklin Gothic Book</vt:lpstr>
      <vt:lpstr>Crop</vt:lpstr>
      <vt:lpstr>Assignment 2</vt:lpstr>
      <vt:lpstr>Task Descriptor </vt:lpstr>
      <vt:lpstr>Suggested Structure </vt:lpstr>
      <vt:lpstr>Why Reflect?</vt:lpstr>
      <vt:lpstr>PowerPoint Presentation</vt:lpstr>
      <vt:lpstr>Stage One:  Description</vt:lpstr>
      <vt:lpstr>Stage Two:  Feelings</vt:lpstr>
      <vt:lpstr>PowerPoint Presentation</vt:lpstr>
      <vt:lpstr>Stage Three:  Evaluation </vt:lpstr>
      <vt:lpstr>Stage Four: Analysis </vt:lpstr>
      <vt:lpstr>Stage Five:  Conclusion </vt:lpstr>
      <vt:lpstr>Stage Six:  Action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</dc:title>
  <dc:creator>Davina Evans</dc:creator>
  <cp:lastModifiedBy>Davina Evans</cp:lastModifiedBy>
  <cp:revision>7</cp:revision>
  <dcterms:created xsi:type="dcterms:W3CDTF">2019-03-10T14:32:11Z</dcterms:created>
  <dcterms:modified xsi:type="dcterms:W3CDTF">2019-03-10T15:36:10Z</dcterms:modified>
</cp:coreProperties>
</file>