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2B14C9-B403-4916-8890-854719A9D2CB}" v="1" dt="2022-11-18T09:40:56.3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47" d="100"/>
          <a:sy n="47" d="100"/>
        </p:scale>
        <p:origin x="104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716B-9665-84EB-BFE6-72EC7F5772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2862B0-5B95-253E-ED07-EF15BAEBAF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FD269-F6E5-FD3A-7377-9E4FE9940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569F6-0B1F-AA33-74AA-083ECD0CC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46229-3C33-A8FD-EFFF-EC1F153C4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334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9F65-6656-DBBF-6028-804DAAA03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FBA22-D84E-4AF0-07A0-65A77A73A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4BB70-D263-3F49-05E3-6EB66B38D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4ABEB-D95B-3E2F-99BB-A9186214E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5F52A-B61F-ACFE-3DC2-28A61A8412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190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40664-E181-AC87-3B14-83041BC0E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5F6C2-508D-63F2-7CAA-DC9701475D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86FCD-E297-E771-F231-F6F980E65F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74B728-212D-6BEC-2011-3ED0B12F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955EA-96EA-C3CC-E575-1DDF580AE0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13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F8279-AAD7-1D34-88BF-AC42B2C82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60644-892F-535C-B805-62C72AA2F1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13A4EF-6E09-DB05-C066-8487ACD8AF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B9437E-B0AE-4B5D-D21F-F7FAC2265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986E9B-1F72-D94A-EE52-4B30DC212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31C97F-AE6C-C51D-F9CE-528EBD1E0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027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1FA8A-0709-1062-4EDF-7609A90DD8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01E20-2BAE-DDF1-D2FD-DA9D39C94D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87A566-930A-3A49-CB2F-5DD452763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07053C-80D6-C5C1-CE54-8B6394001F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24C93C-5855-B7DE-DC7E-52F96C4E1C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818F3C-B33C-0435-8510-5431E9758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5E9DC6-783E-8C1D-D4E6-D922BF35A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0C9928-41DC-33D9-A2FC-7F2F64952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419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49F52-B403-AF87-DBC6-B24AEB996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21A99C-B0CE-30C6-CF91-9FF184A6D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A83693-E5FD-8A94-8E95-BA7A229B6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07E89D-B605-D1A3-F4F3-DE3ED908F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942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DC136D-937F-0B0D-B0DC-099F5F221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AB149B-62DB-7159-DF22-B15856BCC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01A8FD-8077-6FD9-6BA2-D216385C6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115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E2BF6-6489-F688-548F-FD72BB958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7785A-B0BC-D394-8437-39C505296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D8E03-84D3-BF3D-B03A-0E6C84292B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9C8B0B-6B50-5643-A30D-69C5EFBA4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85E2C-259E-935A-DFB0-09D50E4791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867EF1-9775-03A4-DF32-E70940868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500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39228-916D-F2A2-7907-1B81EBEF3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14629C-96BB-ABCA-D4AA-7FF3EE0D97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93F515-9ED0-31CB-362F-8ED3D27A03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D2D0A-E042-07AF-12FF-7317A3E09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871426-9C3F-7508-A41D-60CBB3613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D54170-E73A-6F5D-0851-24198B1668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77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F1EF0-A9BC-0033-4110-872AA0E82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A3FA00-CCE2-8A2D-5CDC-03F0018155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DBA0DF-2599-F1CC-FA84-B401F426B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A0CED3-4A2E-4FED-D904-CB3120838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CC5710-F88D-090E-6596-C909FF69A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08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0402F7-7927-F5AA-F7D0-66C30E9CD9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2E97D5-249C-243E-A79C-736F7EADDA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0CF32C-752E-79DB-18D5-BADD8A2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53F4C-5DAD-3EE3-9695-7B54B9A79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B3160-A08A-974E-F763-657AEA1DA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888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9CDE2A-4F48-1EAE-F409-1BD12A09D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4F2D22-7549-088E-01FA-BDFB1BC95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135F3-8AAC-3846-4135-5300F9E4B1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83639-22DB-4E29-8B5F-6E12E9A8ED9B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9700A-8FD8-055A-3F48-25118F42E5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EDA04-B61C-97D4-3732-B14A243E3A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0583F5-111B-4147-A3D2-8749BC40A0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219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AC3ECAA-E8C0-4862-62C1-AFA5C06CE42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rmAutofit/>
          </a:bodyPr>
          <a:lstStyle>
            <a:lvl1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6000" b="0" i="0" u="none" strike="noStrike" kern="1200" cap="none" spc="0" baseline="0">
                <a:solidFill>
                  <a:srgbClr val="000000"/>
                </a:solidFill>
                <a:uFillTx/>
                <a:latin typeface="Calibri Light"/>
              </a:defRPr>
            </a:lvl1pPr>
          </a:lstStyle>
          <a:p>
            <a:r>
              <a:rPr lang="pt-BR" sz="2800" b="1" dirty="0"/>
              <a:t>Name: Syeda Nessa Begum</a:t>
            </a:r>
            <a:br>
              <a:rPr lang="pt-BR" sz="2800" b="1" dirty="0"/>
            </a:br>
            <a:r>
              <a:rPr lang="pt-BR" sz="2800" b="1" dirty="0"/>
              <a:t>id:2109894</a:t>
            </a:r>
            <a:br>
              <a:rPr lang="pt-BR" sz="2800" b="1" dirty="0"/>
            </a:br>
            <a:r>
              <a:rPr lang="pt-BR" sz="2800" b="1" dirty="0"/>
              <a:t>BMIH5003</a:t>
            </a:r>
            <a:br>
              <a:rPr lang="pt-BR" sz="2800" b="1" dirty="0"/>
            </a:br>
            <a:r>
              <a:rPr lang="pt-BR" sz="2800" b="1" dirty="0"/>
              <a:t>lecturer: Rodrigo Aguilera</a:t>
            </a:r>
            <a:endParaRPr lang="pt-BR" b="1" dirty="0"/>
          </a:p>
        </p:txBody>
      </p:sp>
    </p:spTree>
    <p:extLst>
      <p:ext uri="{BB962C8B-B14F-4D97-AF65-F5344CB8AC3E}">
        <p14:creationId xmlns:p14="http://schemas.microsoft.com/office/powerpoint/2010/main" val="434726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BB7693A-0795-07FF-71F7-A711418245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7381484"/>
              </p:ext>
            </p:extLst>
          </p:nvPr>
        </p:nvGraphicFramePr>
        <p:xfrm>
          <a:off x="1111046" y="1553577"/>
          <a:ext cx="9828982" cy="3207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2658">
                  <a:extLst>
                    <a:ext uri="{9D8B030D-6E8A-4147-A177-3AD203B41FA5}">
                      <a16:colId xmlns:a16="http://schemas.microsoft.com/office/drawing/2014/main" val="1142847698"/>
                    </a:ext>
                  </a:extLst>
                </a:gridCol>
                <a:gridCol w="1854081">
                  <a:extLst>
                    <a:ext uri="{9D8B030D-6E8A-4147-A177-3AD203B41FA5}">
                      <a16:colId xmlns:a16="http://schemas.microsoft.com/office/drawing/2014/main" val="2571827969"/>
                    </a:ext>
                  </a:extLst>
                </a:gridCol>
                <a:gridCol w="1854081">
                  <a:extLst>
                    <a:ext uri="{9D8B030D-6E8A-4147-A177-3AD203B41FA5}">
                      <a16:colId xmlns:a16="http://schemas.microsoft.com/office/drawing/2014/main" val="767487258"/>
                    </a:ext>
                  </a:extLst>
                </a:gridCol>
                <a:gridCol w="1854081">
                  <a:extLst>
                    <a:ext uri="{9D8B030D-6E8A-4147-A177-3AD203B41FA5}">
                      <a16:colId xmlns:a16="http://schemas.microsoft.com/office/drawing/2014/main" val="2409640352"/>
                    </a:ext>
                  </a:extLst>
                </a:gridCol>
                <a:gridCol w="1854081">
                  <a:extLst>
                    <a:ext uri="{9D8B030D-6E8A-4147-A177-3AD203B41FA5}">
                      <a16:colId xmlns:a16="http://schemas.microsoft.com/office/drawing/2014/main" val="3650874770"/>
                    </a:ext>
                  </a:extLst>
                </a:gridCol>
              </a:tblGrid>
              <a:tr h="563418">
                <a:tc>
                  <a:txBody>
                    <a:bodyPr/>
                    <a:lstStyle/>
                    <a:p>
                      <a:r>
                        <a:rPr lang="en-US" dirty="0" err="1"/>
                        <a:t>Habitacion</a:t>
                      </a:r>
                      <a:r>
                        <a:rPr lang="en-US" dirty="0"/>
                        <a:t> 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Precio</a:t>
                      </a:r>
                      <a:r>
                        <a:rPr lang="en-US" dirty="0"/>
                        <a:t> (persona </a:t>
                      </a:r>
                      <a:r>
                        <a:rPr lang="en-US" dirty="0" err="1"/>
                        <a:t>soltera</a:t>
                      </a:r>
                      <a:r>
                        <a:rPr lang="en-US" dirty="0"/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Precio</a:t>
                      </a:r>
                      <a:r>
                        <a:rPr lang="en-US" dirty="0"/>
                        <a:t> (parejas)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Precio</a:t>
                      </a:r>
                      <a:r>
                        <a:rPr lang="en-US" dirty="0"/>
                        <a:t> (</a:t>
                      </a:r>
                      <a:r>
                        <a:rPr lang="en-US" dirty="0" err="1"/>
                        <a:t>familia</a:t>
                      </a:r>
                      <a:r>
                        <a:rPr lang="en-US" dirty="0"/>
                        <a:t> 4 personas)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289623"/>
                  </a:ext>
                </a:extLst>
              </a:tr>
              <a:tr h="321953">
                <a:tc>
                  <a:txBody>
                    <a:bodyPr/>
                    <a:lstStyle/>
                    <a:p>
                      <a:r>
                        <a:rPr lang="en-US" dirty="0"/>
                        <a:t>Individual ( 1 </a:t>
                      </a:r>
                      <a:r>
                        <a:rPr lang="en-US" dirty="0" err="1"/>
                        <a:t>cama</a:t>
                      </a:r>
                      <a:r>
                        <a:rPr lang="en-US" dirty="0"/>
                        <a:t>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£165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9067683"/>
                  </a:ext>
                </a:extLst>
              </a:tr>
              <a:tr h="321953">
                <a:tc>
                  <a:txBody>
                    <a:bodyPr/>
                    <a:lstStyle/>
                    <a:p>
                      <a:r>
                        <a:rPr lang="en-US" dirty="0"/>
                        <a:t>Individual ( 2 camas)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£175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8954253"/>
                  </a:ext>
                </a:extLst>
              </a:tr>
              <a:tr h="373018">
                <a:tc>
                  <a:txBody>
                    <a:bodyPr/>
                    <a:lstStyle/>
                    <a:p>
                      <a:r>
                        <a:rPr lang="en-US" dirty="0"/>
                        <a:t>Individual ( triple)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£195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3582920"/>
                  </a:ext>
                </a:extLst>
              </a:tr>
              <a:tr h="321953">
                <a:tc>
                  <a:txBody>
                    <a:bodyPr/>
                    <a:lstStyle/>
                    <a:p>
                      <a:r>
                        <a:rPr lang="en-US" dirty="0"/>
                        <a:t>Doble simple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£170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531368"/>
                  </a:ext>
                </a:extLst>
              </a:tr>
              <a:tr h="321953">
                <a:tc>
                  <a:txBody>
                    <a:bodyPr/>
                    <a:lstStyle/>
                    <a:p>
                      <a:r>
                        <a:rPr lang="en-US" dirty="0"/>
                        <a:t>Doble </a:t>
                      </a:r>
                      <a:r>
                        <a:rPr lang="en-US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£45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£190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8848045"/>
                  </a:ext>
                </a:extLst>
              </a:tr>
              <a:tr h="321953">
                <a:tc>
                  <a:txBody>
                    <a:bodyPr/>
                    <a:lstStyle/>
                    <a:p>
                      <a:r>
                        <a:rPr lang="en-US" dirty="0"/>
                        <a:t>Doble suite junior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£89.99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9366093"/>
                  </a:ext>
                </a:extLst>
              </a:tr>
              <a:tr h="321953">
                <a:tc>
                  <a:txBody>
                    <a:bodyPr/>
                    <a:lstStyle/>
                    <a:p>
                      <a:r>
                        <a:rPr lang="en-US" dirty="0"/>
                        <a:t>Doble suite </a:t>
                      </a:r>
                      <a:r>
                        <a:rPr lang="en-US" dirty="0" err="1"/>
                        <a:t>delux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£99.99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6517776"/>
                  </a:ext>
                </a:extLst>
              </a:tr>
            </a:tbl>
          </a:graphicData>
        </a:graphic>
      </p:graphicFrame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FE340D3E-F042-348D-4D56-67EF27C30A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3088772"/>
              </p:ext>
            </p:extLst>
          </p:nvPr>
        </p:nvGraphicFramePr>
        <p:xfrm>
          <a:off x="1111046" y="292509"/>
          <a:ext cx="9412748" cy="5791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9412748">
                  <a:extLst>
                    <a:ext uri="{9D8B030D-6E8A-4147-A177-3AD203B41FA5}">
                      <a16:colId xmlns:a16="http://schemas.microsoft.com/office/drawing/2014/main" val="2685888628"/>
                    </a:ext>
                  </a:extLst>
                </a:gridCol>
              </a:tblGrid>
              <a:tr h="50936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Tableros</a:t>
                      </a:r>
                      <a:r>
                        <a:rPr lang="en-US" sz="32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de </a:t>
                      </a:r>
                      <a:r>
                        <a:rPr lang="en-US" sz="3200" b="1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precios</a:t>
                      </a:r>
                      <a:r>
                        <a:rPr lang="en-US" sz="32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.</a:t>
                      </a:r>
                      <a:endParaRPr lang="en-GB" sz="3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0719717"/>
                  </a:ext>
                </a:extLst>
              </a:tr>
            </a:tbl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03CD4FCA-2AFA-F2D9-8481-EBAE0120D696}"/>
              </a:ext>
            </a:extLst>
          </p:cNvPr>
          <p:cNvSpPr/>
          <p:nvPr/>
        </p:nvSpPr>
        <p:spPr>
          <a:xfrm>
            <a:off x="2672154" y="758067"/>
            <a:ext cx="58185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Hotel Unico Madrid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2B32B29F-E987-7585-8ABD-AD626CE775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2043240"/>
              </p:ext>
            </p:extLst>
          </p:nvPr>
        </p:nvGraphicFramePr>
        <p:xfrm>
          <a:off x="1111048" y="4761235"/>
          <a:ext cx="9828980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99597">
                  <a:extLst>
                    <a:ext uri="{9D8B030D-6E8A-4147-A177-3AD203B41FA5}">
                      <a16:colId xmlns:a16="http://schemas.microsoft.com/office/drawing/2014/main" val="199669894"/>
                    </a:ext>
                  </a:extLst>
                </a:gridCol>
                <a:gridCol w="1861457">
                  <a:extLst>
                    <a:ext uri="{9D8B030D-6E8A-4147-A177-3AD203B41FA5}">
                      <a16:colId xmlns:a16="http://schemas.microsoft.com/office/drawing/2014/main" val="1799364881"/>
                    </a:ext>
                  </a:extLst>
                </a:gridCol>
                <a:gridCol w="1845129">
                  <a:extLst>
                    <a:ext uri="{9D8B030D-6E8A-4147-A177-3AD203B41FA5}">
                      <a16:colId xmlns:a16="http://schemas.microsoft.com/office/drawing/2014/main" val="2402187568"/>
                    </a:ext>
                  </a:extLst>
                </a:gridCol>
                <a:gridCol w="1877785">
                  <a:extLst>
                    <a:ext uri="{9D8B030D-6E8A-4147-A177-3AD203B41FA5}">
                      <a16:colId xmlns:a16="http://schemas.microsoft.com/office/drawing/2014/main" val="685177469"/>
                    </a:ext>
                  </a:extLst>
                </a:gridCol>
                <a:gridCol w="1845012">
                  <a:extLst>
                    <a:ext uri="{9D8B030D-6E8A-4147-A177-3AD203B41FA5}">
                      <a16:colId xmlns:a16="http://schemas.microsoft.com/office/drawing/2014/main" val="1440069287"/>
                    </a:ext>
                  </a:extLst>
                </a:gridCol>
              </a:tblGrid>
              <a:tr h="204968">
                <a:tc>
                  <a:txBody>
                    <a:bodyPr/>
                    <a:lstStyle/>
                    <a:p>
                      <a:r>
                        <a:rPr lang="en-US" dirty="0"/>
                        <a:t>Extras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4071282"/>
                  </a:ext>
                </a:extLst>
              </a:tr>
              <a:tr h="357684">
                <a:tc>
                  <a:txBody>
                    <a:bodyPr/>
                    <a:lstStyle/>
                    <a:p>
                      <a:r>
                        <a:rPr lang="en-US" dirty="0"/>
                        <a:t>Parking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01964013"/>
                  </a:ext>
                </a:extLst>
              </a:tr>
              <a:tr h="302939">
                <a:tc>
                  <a:txBody>
                    <a:bodyPr/>
                    <a:lstStyle/>
                    <a:p>
                      <a:r>
                        <a:rPr lang="en-US" dirty="0" err="1"/>
                        <a:t>Gimnasio</a:t>
                      </a:r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293958"/>
                  </a:ext>
                </a:extLst>
              </a:tr>
              <a:tr h="302939">
                <a:tc>
                  <a:txBody>
                    <a:bodyPr/>
                    <a:lstStyle/>
                    <a:p>
                      <a:r>
                        <a:rPr lang="en-US" dirty="0"/>
                        <a:t>Piscina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623366"/>
                  </a:ext>
                </a:extLst>
              </a:tr>
              <a:tr h="302939">
                <a:tc>
                  <a:txBody>
                    <a:bodyPr/>
                    <a:lstStyle/>
                    <a:p>
                      <a:r>
                        <a:rPr lang="en-US" dirty="0" err="1"/>
                        <a:t>Desayuno</a:t>
                      </a:r>
                      <a:r>
                        <a:rPr lang="en-US" dirty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£9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59474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7560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135</Words>
  <Application>Microsoft Office PowerPoint</Application>
  <PresentationFormat>Widescreen</PresentationFormat>
  <Paragraphs>52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Name: Syeda Nessa Begum id:2109894 BMIH5003 lecturer: Rodrigo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syeda begum</dc:creator>
  <cp:lastModifiedBy>syeda begum</cp:lastModifiedBy>
  <cp:revision>2</cp:revision>
  <dcterms:created xsi:type="dcterms:W3CDTF">2022-11-11T11:16:48Z</dcterms:created>
  <dcterms:modified xsi:type="dcterms:W3CDTF">2022-11-18T09:52:11Z</dcterms:modified>
</cp:coreProperties>
</file>