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8" r:id="rId2"/>
    <p:sldId id="259" r:id="rId3"/>
    <p:sldId id="262" r:id="rId4"/>
    <p:sldId id="263" r:id="rId5"/>
    <p:sldId id="269" r:id="rId6"/>
    <p:sldId id="264" r:id="rId7"/>
    <p:sldId id="270" r:id="rId8"/>
    <p:sldId id="268" r:id="rId9"/>
    <p:sldId id="266" r:id="rId10"/>
    <p:sldId id="272" r:id="rId11"/>
    <p:sldId id="271" r:id="rId12"/>
    <p:sldId id="273" r:id="rId13"/>
    <p:sldId id="274" r:id="rId14"/>
    <p:sldId id="275" r:id="rId15"/>
    <p:sldId id="276" r:id="rId16"/>
    <p:sldId id="267" r:id="rId17"/>
    <p:sldId id="265"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on Cooke" userId="S::a.cooke@uwtsd.ac.uk::46c329c9-26b7-4eba-b77b-7474421bfd31" providerId="AD" clId="Web-{E8970192-413C-9F63-6C70-850556EB2C38}"/>
    <pc:docChg chg="modSld">
      <pc:chgData name="Alison Cooke" userId="S::a.cooke@uwtsd.ac.uk::46c329c9-26b7-4eba-b77b-7474421bfd31" providerId="AD" clId="Web-{E8970192-413C-9F63-6C70-850556EB2C38}" dt="2024-02-14T16:52:27.587" v="139" actId="20577"/>
      <pc:docMkLst>
        <pc:docMk/>
      </pc:docMkLst>
      <pc:sldChg chg="modSp">
        <pc:chgData name="Alison Cooke" userId="S::a.cooke@uwtsd.ac.uk::46c329c9-26b7-4eba-b77b-7474421bfd31" providerId="AD" clId="Web-{E8970192-413C-9F63-6C70-850556EB2C38}" dt="2024-02-14T15:53:52.244" v="38" actId="20577"/>
        <pc:sldMkLst>
          <pc:docMk/>
          <pc:sldMk cId="1147549936" sldId="258"/>
        </pc:sldMkLst>
        <pc:spChg chg="mod">
          <ac:chgData name="Alison Cooke" userId="S::a.cooke@uwtsd.ac.uk::46c329c9-26b7-4eba-b77b-7474421bfd31" providerId="AD" clId="Web-{E8970192-413C-9F63-6C70-850556EB2C38}" dt="2024-02-14T15:53:52.244" v="38" actId="20577"/>
          <ac:spMkLst>
            <pc:docMk/>
            <pc:sldMk cId="1147549936" sldId="258"/>
            <ac:spMk id="2" creationId="{D471C5F7-4842-6758-51A1-976140EA1062}"/>
          </ac:spMkLst>
        </pc:spChg>
      </pc:sldChg>
      <pc:sldChg chg="modSp">
        <pc:chgData name="Alison Cooke" userId="S::a.cooke@uwtsd.ac.uk::46c329c9-26b7-4eba-b77b-7474421bfd31" providerId="AD" clId="Web-{E8970192-413C-9F63-6C70-850556EB2C38}" dt="2024-02-14T15:48:31.474" v="1" actId="20577"/>
        <pc:sldMkLst>
          <pc:docMk/>
          <pc:sldMk cId="2511280831" sldId="259"/>
        </pc:sldMkLst>
        <pc:spChg chg="mod">
          <ac:chgData name="Alison Cooke" userId="S::a.cooke@uwtsd.ac.uk::46c329c9-26b7-4eba-b77b-7474421bfd31" providerId="AD" clId="Web-{E8970192-413C-9F63-6C70-850556EB2C38}" dt="2024-02-14T15:48:31.474" v="1" actId="20577"/>
          <ac:spMkLst>
            <pc:docMk/>
            <pc:sldMk cId="2511280831" sldId="259"/>
            <ac:spMk id="2" creationId="{C257EF50-E6BB-4153-B801-E0884BE85B05}"/>
          </ac:spMkLst>
        </pc:spChg>
        <pc:spChg chg="mod">
          <ac:chgData name="Alison Cooke" userId="S::a.cooke@uwtsd.ac.uk::46c329c9-26b7-4eba-b77b-7474421bfd31" providerId="AD" clId="Web-{E8970192-413C-9F63-6C70-850556EB2C38}" dt="2024-02-14T15:48:21.723" v="0" actId="20577"/>
          <ac:spMkLst>
            <pc:docMk/>
            <pc:sldMk cId="2511280831" sldId="259"/>
            <ac:spMk id="4" creationId="{68093C75-2567-A8EA-AB0E-A24E9B43A692}"/>
          </ac:spMkLst>
        </pc:spChg>
      </pc:sldChg>
      <pc:sldChg chg="modSp">
        <pc:chgData name="Alison Cooke" userId="S::a.cooke@uwtsd.ac.uk::46c329c9-26b7-4eba-b77b-7474421bfd31" providerId="AD" clId="Web-{E8970192-413C-9F63-6C70-850556EB2C38}" dt="2024-02-14T15:48:45.615" v="3" actId="20577"/>
        <pc:sldMkLst>
          <pc:docMk/>
          <pc:sldMk cId="3451093567" sldId="262"/>
        </pc:sldMkLst>
        <pc:spChg chg="mod">
          <ac:chgData name="Alison Cooke" userId="S::a.cooke@uwtsd.ac.uk::46c329c9-26b7-4eba-b77b-7474421bfd31" providerId="AD" clId="Web-{E8970192-413C-9F63-6C70-850556EB2C38}" dt="2024-02-14T15:48:38.505" v="2" actId="20577"/>
          <ac:spMkLst>
            <pc:docMk/>
            <pc:sldMk cId="3451093567" sldId="262"/>
            <ac:spMk id="2" creationId="{85C16B8C-1FDA-47E8-AFB6-BD601E85C419}"/>
          </ac:spMkLst>
        </pc:spChg>
        <pc:spChg chg="mod">
          <ac:chgData name="Alison Cooke" userId="S::a.cooke@uwtsd.ac.uk::46c329c9-26b7-4eba-b77b-7474421bfd31" providerId="AD" clId="Web-{E8970192-413C-9F63-6C70-850556EB2C38}" dt="2024-02-14T15:48:45.615" v="3" actId="20577"/>
          <ac:spMkLst>
            <pc:docMk/>
            <pc:sldMk cId="3451093567" sldId="262"/>
            <ac:spMk id="3" creationId="{4358918E-1024-4B7B-87D5-A2EA36C0AA5F}"/>
          </ac:spMkLst>
        </pc:spChg>
      </pc:sldChg>
      <pc:sldChg chg="modSp addAnim delAnim">
        <pc:chgData name="Alison Cooke" userId="S::a.cooke@uwtsd.ac.uk::46c329c9-26b7-4eba-b77b-7474421bfd31" providerId="AD" clId="Web-{E8970192-413C-9F63-6C70-850556EB2C38}" dt="2024-02-14T15:49:24.258" v="8"/>
        <pc:sldMkLst>
          <pc:docMk/>
          <pc:sldMk cId="506969829" sldId="263"/>
        </pc:sldMkLst>
        <pc:spChg chg="mod">
          <ac:chgData name="Alison Cooke" userId="S::a.cooke@uwtsd.ac.uk::46c329c9-26b7-4eba-b77b-7474421bfd31" providerId="AD" clId="Web-{E8970192-413C-9F63-6C70-850556EB2C38}" dt="2024-02-14T15:49:04.523" v="6" actId="20577"/>
          <ac:spMkLst>
            <pc:docMk/>
            <pc:sldMk cId="506969829" sldId="263"/>
            <ac:spMk id="2" creationId="{EA7D5AC0-0157-4C3E-87A0-3E7317351429}"/>
          </ac:spMkLst>
        </pc:spChg>
        <pc:spChg chg="mod">
          <ac:chgData name="Alison Cooke" userId="S::a.cooke@uwtsd.ac.uk::46c329c9-26b7-4eba-b77b-7474421bfd31" providerId="AD" clId="Web-{E8970192-413C-9F63-6C70-850556EB2C38}" dt="2024-02-14T15:48:59.382" v="5" actId="20577"/>
          <ac:spMkLst>
            <pc:docMk/>
            <pc:sldMk cId="506969829" sldId="263"/>
            <ac:spMk id="3" creationId="{8766F6A4-D7CF-4558-A2B3-ABB5DE96FA76}"/>
          </ac:spMkLst>
        </pc:spChg>
      </pc:sldChg>
      <pc:sldChg chg="modSp">
        <pc:chgData name="Alison Cooke" userId="S::a.cooke@uwtsd.ac.uk::46c329c9-26b7-4eba-b77b-7474421bfd31" providerId="AD" clId="Web-{E8970192-413C-9F63-6C70-850556EB2C38}" dt="2024-02-14T15:50:29.903" v="13" actId="20577"/>
        <pc:sldMkLst>
          <pc:docMk/>
          <pc:sldMk cId="2749282410" sldId="264"/>
        </pc:sldMkLst>
        <pc:spChg chg="mod">
          <ac:chgData name="Alison Cooke" userId="S::a.cooke@uwtsd.ac.uk::46c329c9-26b7-4eba-b77b-7474421bfd31" providerId="AD" clId="Web-{E8970192-413C-9F63-6C70-850556EB2C38}" dt="2024-02-14T15:50:29.903" v="13" actId="20577"/>
          <ac:spMkLst>
            <pc:docMk/>
            <pc:sldMk cId="2749282410" sldId="264"/>
            <ac:spMk id="2" creationId="{2F2F95B0-5F21-492E-83B3-058300F58AA1}"/>
          </ac:spMkLst>
        </pc:spChg>
      </pc:sldChg>
      <pc:sldChg chg="modSp">
        <pc:chgData name="Alison Cooke" userId="S::a.cooke@uwtsd.ac.uk::46c329c9-26b7-4eba-b77b-7474421bfd31" providerId="AD" clId="Web-{E8970192-413C-9F63-6C70-850556EB2C38}" dt="2024-02-14T15:51:19.391" v="18" actId="20577"/>
        <pc:sldMkLst>
          <pc:docMk/>
          <pc:sldMk cId="2229336626" sldId="266"/>
        </pc:sldMkLst>
        <pc:spChg chg="mod">
          <ac:chgData name="Alison Cooke" userId="S::a.cooke@uwtsd.ac.uk::46c329c9-26b7-4eba-b77b-7474421bfd31" providerId="AD" clId="Web-{E8970192-413C-9F63-6C70-850556EB2C38}" dt="2024-02-14T15:51:19.391" v="18" actId="20577"/>
          <ac:spMkLst>
            <pc:docMk/>
            <pc:sldMk cId="2229336626" sldId="266"/>
            <ac:spMk id="2" creationId="{DFE79C4B-A3CF-A014-3BAA-6B30AFBBB771}"/>
          </ac:spMkLst>
        </pc:spChg>
      </pc:sldChg>
      <pc:sldChg chg="modSp">
        <pc:chgData name="Alison Cooke" userId="S::a.cooke@uwtsd.ac.uk::46c329c9-26b7-4eba-b77b-7474421bfd31" providerId="AD" clId="Web-{E8970192-413C-9F63-6C70-850556EB2C38}" dt="2024-02-14T15:51:04.968" v="17" actId="20577"/>
        <pc:sldMkLst>
          <pc:docMk/>
          <pc:sldMk cId="726216298" sldId="268"/>
        </pc:sldMkLst>
        <pc:spChg chg="mod">
          <ac:chgData name="Alison Cooke" userId="S::a.cooke@uwtsd.ac.uk::46c329c9-26b7-4eba-b77b-7474421bfd31" providerId="AD" clId="Web-{E8970192-413C-9F63-6C70-850556EB2C38}" dt="2024-02-14T15:50:49.717" v="15" actId="20577"/>
          <ac:spMkLst>
            <pc:docMk/>
            <pc:sldMk cId="726216298" sldId="268"/>
            <ac:spMk id="2" creationId="{B037426C-9E06-5F23-54C4-5FF6D9F46106}"/>
          </ac:spMkLst>
        </pc:spChg>
        <pc:spChg chg="mod">
          <ac:chgData name="Alison Cooke" userId="S::a.cooke@uwtsd.ac.uk::46c329c9-26b7-4eba-b77b-7474421bfd31" providerId="AD" clId="Web-{E8970192-413C-9F63-6C70-850556EB2C38}" dt="2024-02-14T15:50:55.561" v="16" actId="20577"/>
          <ac:spMkLst>
            <pc:docMk/>
            <pc:sldMk cId="726216298" sldId="268"/>
            <ac:spMk id="3" creationId="{45CFBAF5-5895-C979-0B07-E4D85B06B161}"/>
          </ac:spMkLst>
        </pc:spChg>
        <pc:spChg chg="mod">
          <ac:chgData name="Alison Cooke" userId="S::a.cooke@uwtsd.ac.uk::46c329c9-26b7-4eba-b77b-7474421bfd31" providerId="AD" clId="Web-{E8970192-413C-9F63-6C70-850556EB2C38}" dt="2024-02-14T15:51:04.968" v="17" actId="20577"/>
          <ac:spMkLst>
            <pc:docMk/>
            <pc:sldMk cId="726216298" sldId="268"/>
            <ac:spMk id="4" creationId="{F50DBA78-3FBB-C869-ED55-8473EA76D34B}"/>
          </ac:spMkLst>
        </pc:spChg>
      </pc:sldChg>
      <pc:sldChg chg="modSp addAnim delAnim">
        <pc:chgData name="Alison Cooke" userId="S::a.cooke@uwtsd.ac.uk::46c329c9-26b7-4eba-b77b-7474421bfd31" providerId="AD" clId="Web-{E8970192-413C-9F63-6C70-850556EB2C38}" dt="2024-02-14T15:50:12.027" v="12"/>
        <pc:sldMkLst>
          <pc:docMk/>
          <pc:sldMk cId="3643833088" sldId="269"/>
        </pc:sldMkLst>
        <pc:spChg chg="mod">
          <ac:chgData name="Alison Cooke" userId="S::a.cooke@uwtsd.ac.uk::46c329c9-26b7-4eba-b77b-7474421bfd31" providerId="AD" clId="Web-{E8970192-413C-9F63-6C70-850556EB2C38}" dt="2024-02-14T15:49:44.588" v="9" actId="20577"/>
          <ac:spMkLst>
            <pc:docMk/>
            <pc:sldMk cId="3643833088" sldId="269"/>
            <ac:spMk id="2" creationId="{1BDE37A2-E9D1-F425-BE14-7897FAB9CBC8}"/>
          </ac:spMkLst>
        </pc:spChg>
        <pc:spChg chg="mod">
          <ac:chgData name="Alison Cooke" userId="S::a.cooke@uwtsd.ac.uk::46c329c9-26b7-4eba-b77b-7474421bfd31" providerId="AD" clId="Web-{E8970192-413C-9F63-6C70-850556EB2C38}" dt="2024-02-14T15:49:53.620" v="10" actId="20577"/>
          <ac:spMkLst>
            <pc:docMk/>
            <pc:sldMk cId="3643833088" sldId="269"/>
            <ac:spMk id="3" creationId="{2178D981-8966-D2BA-9CAE-C51CA8272875}"/>
          </ac:spMkLst>
        </pc:spChg>
      </pc:sldChg>
      <pc:sldChg chg="addSp delSp modSp">
        <pc:chgData name="Alison Cooke" userId="S::a.cooke@uwtsd.ac.uk::46c329c9-26b7-4eba-b77b-7474421bfd31" providerId="AD" clId="Web-{E8970192-413C-9F63-6C70-850556EB2C38}" dt="2024-02-14T16:52:27.587" v="139" actId="20577"/>
        <pc:sldMkLst>
          <pc:docMk/>
          <pc:sldMk cId="3144729808" sldId="270"/>
        </pc:sldMkLst>
        <pc:spChg chg="mod">
          <ac:chgData name="Alison Cooke" userId="S::a.cooke@uwtsd.ac.uk::46c329c9-26b7-4eba-b77b-7474421bfd31" providerId="AD" clId="Web-{E8970192-413C-9F63-6C70-850556EB2C38}" dt="2024-02-14T15:50:39.310" v="14" actId="20577"/>
          <ac:spMkLst>
            <pc:docMk/>
            <pc:sldMk cId="3144729808" sldId="270"/>
            <ac:spMk id="2" creationId="{AB2349A9-1EE7-8ED3-CDBD-5835DE957F6E}"/>
          </ac:spMkLst>
        </pc:spChg>
        <pc:spChg chg="add del mod">
          <ac:chgData name="Alison Cooke" userId="S::a.cooke@uwtsd.ac.uk::46c329c9-26b7-4eba-b77b-7474421bfd31" providerId="AD" clId="Web-{E8970192-413C-9F63-6C70-850556EB2C38}" dt="2024-02-14T16:52:27.587" v="139" actId="20577"/>
          <ac:spMkLst>
            <pc:docMk/>
            <pc:sldMk cId="3144729808" sldId="270"/>
            <ac:spMk id="3" creationId="{9E1E54A8-0953-7B7A-033A-0FD8300F6D67}"/>
          </ac:spMkLst>
        </pc:spChg>
        <pc:spChg chg="add del mod">
          <ac:chgData name="Alison Cooke" userId="S::a.cooke@uwtsd.ac.uk::46c329c9-26b7-4eba-b77b-7474421bfd31" providerId="AD" clId="Web-{E8970192-413C-9F63-6C70-850556EB2C38}" dt="2024-02-14T16:49:43.230" v="40"/>
          <ac:spMkLst>
            <pc:docMk/>
            <pc:sldMk cId="3144729808" sldId="270"/>
            <ac:spMk id="6" creationId="{2D442C6F-3D25-50F3-6C9A-DAD43EBE7F96}"/>
          </ac:spMkLst>
        </pc:spChg>
        <pc:spChg chg="add del mod">
          <ac:chgData name="Alison Cooke" userId="S::a.cooke@uwtsd.ac.uk::46c329c9-26b7-4eba-b77b-7474421bfd31" providerId="AD" clId="Web-{E8970192-413C-9F63-6C70-850556EB2C38}" dt="2024-02-14T16:51:44.380" v="105"/>
          <ac:spMkLst>
            <pc:docMk/>
            <pc:sldMk cId="3144729808" sldId="270"/>
            <ac:spMk id="8" creationId="{C53D9FAF-C79E-7D54-C7C0-2F1A30E0409C}"/>
          </ac:spMkLst>
        </pc:spChg>
        <pc:picChg chg="mod">
          <ac:chgData name="Alison Cooke" userId="S::a.cooke@uwtsd.ac.uk::46c329c9-26b7-4eba-b77b-7474421bfd31" providerId="AD" clId="Web-{E8970192-413C-9F63-6C70-850556EB2C38}" dt="2024-02-14T16:50:29.280" v="68" actId="1076"/>
          <ac:picMkLst>
            <pc:docMk/>
            <pc:sldMk cId="3144729808" sldId="270"/>
            <ac:picMk id="4" creationId="{75FDCE56-DEA2-8304-F482-0F9FC98A1779}"/>
          </ac:picMkLst>
        </pc:picChg>
      </pc:sldChg>
      <pc:sldChg chg="modSp addAnim">
        <pc:chgData name="Alison Cooke" userId="S::a.cooke@uwtsd.ac.uk::46c329c9-26b7-4eba-b77b-7474421bfd31" providerId="AD" clId="Web-{E8970192-413C-9F63-6C70-850556EB2C38}" dt="2024-02-14T15:52:33.521" v="25"/>
        <pc:sldMkLst>
          <pc:docMk/>
          <pc:sldMk cId="855086699" sldId="271"/>
        </pc:sldMkLst>
        <pc:spChg chg="mod">
          <ac:chgData name="Alison Cooke" userId="S::a.cooke@uwtsd.ac.uk::46c329c9-26b7-4eba-b77b-7474421bfd31" providerId="AD" clId="Web-{E8970192-413C-9F63-6C70-850556EB2C38}" dt="2024-02-14T15:52:08.019" v="21" actId="20577"/>
          <ac:spMkLst>
            <pc:docMk/>
            <pc:sldMk cId="855086699" sldId="271"/>
            <ac:spMk id="2" creationId="{195F24EB-D06A-A3AE-4CAA-C5BB09F55960}"/>
          </ac:spMkLst>
        </pc:spChg>
        <pc:spChg chg="mod">
          <ac:chgData name="Alison Cooke" userId="S::a.cooke@uwtsd.ac.uk::46c329c9-26b7-4eba-b77b-7474421bfd31" providerId="AD" clId="Web-{E8970192-413C-9F63-6C70-850556EB2C38}" dt="2024-02-14T15:52:30.661" v="24" actId="20577"/>
          <ac:spMkLst>
            <pc:docMk/>
            <pc:sldMk cId="855086699" sldId="271"/>
            <ac:spMk id="3" creationId="{99D29BC1-6729-7920-2EA6-60130B085F5C}"/>
          </ac:spMkLst>
        </pc:spChg>
      </pc:sldChg>
      <pc:sldChg chg="modSp">
        <pc:chgData name="Alison Cooke" userId="S::a.cooke@uwtsd.ac.uk::46c329c9-26b7-4eba-b77b-7474421bfd31" providerId="AD" clId="Web-{E8970192-413C-9F63-6C70-850556EB2C38}" dt="2024-02-14T15:51:39.486" v="20" actId="20577"/>
        <pc:sldMkLst>
          <pc:docMk/>
          <pc:sldMk cId="76554218" sldId="272"/>
        </pc:sldMkLst>
        <pc:spChg chg="mod">
          <ac:chgData name="Alison Cooke" userId="S::a.cooke@uwtsd.ac.uk::46c329c9-26b7-4eba-b77b-7474421bfd31" providerId="AD" clId="Web-{E8970192-413C-9F63-6C70-850556EB2C38}" dt="2024-02-14T15:51:31.485" v="19" actId="20577"/>
          <ac:spMkLst>
            <pc:docMk/>
            <pc:sldMk cId="76554218" sldId="272"/>
            <ac:spMk id="2" creationId="{B40A658C-7F55-6428-6137-7BBDCE5C5B53}"/>
          </ac:spMkLst>
        </pc:spChg>
        <pc:spChg chg="mod">
          <ac:chgData name="Alison Cooke" userId="S::a.cooke@uwtsd.ac.uk::46c329c9-26b7-4eba-b77b-7474421bfd31" providerId="AD" clId="Web-{E8970192-413C-9F63-6C70-850556EB2C38}" dt="2024-02-14T15:51:39.486" v="20" actId="20577"/>
          <ac:spMkLst>
            <pc:docMk/>
            <pc:sldMk cId="76554218" sldId="272"/>
            <ac:spMk id="4" creationId="{0868864F-B6B0-01A3-04AE-FAD61648D1C9}"/>
          </ac:spMkLst>
        </pc:spChg>
      </pc:sldChg>
      <pc:sldChg chg="modSp">
        <pc:chgData name="Alison Cooke" userId="S::a.cooke@uwtsd.ac.uk::46c329c9-26b7-4eba-b77b-7474421bfd31" providerId="AD" clId="Web-{E8970192-413C-9F63-6C70-850556EB2C38}" dt="2024-02-14T15:52:58.053" v="27" actId="20577"/>
        <pc:sldMkLst>
          <pc:docMk/>
          <pc:sldMk cId="209596438" sldId="273"/>
        </pc:sldMkLst>
        <pc:spChg chg="mod">
          <ac:chgData name="Alison Cooke" userId="S::a.cooke@uwtsd.ac.uk::46c329c9-26b7-4eba-b77b-7474421bfd31" providerId="AD" clId="Web-{E8970192-413C-9F63-6C70-850556EB2C38}" dt="2024-02-14T15:52:58.053" v="27" actId="20577"/>
          <ac:spMkLst>
            <pc:docMk/>
            <pc:sldMk cId="209596438" sldId="273"/>
            <ac:spMk id="2" creationId="{72CE9C4D-312C-43B2-530F-C811C2D10867}"/>
          </ac:spMkLst>
        </pc:spChg>
        <pc:spChg chg="mod">
          <ac:chgData name="Alison Cooke" userId="S::a.cooke@uwtsd.ac.uk::46c329c9-26b7-4eba-b77b-7474421bfd31" providerId="AD" clId="Web-{E8970192-413C-9F63-6C70-850556EB2C38}" dt="2024-02-14T15:52:49.537" v="26" actId="20577"/>
          <ac:spMkLst>
            <pc:docMk/>
            <pc:sldMk cId="209596438" sldId="273"/>
            <ac:spMk id="3" creationId="{4E879B31-E04A-BC17-D250-0C44375924AA}"/>
          </ac:spMkLst>
        </pc:spChg>
      </pc:sldChg>
      <pc:sldChg chg="modSp">
        <pc:chgData name="Alison Cooke" userId="S::a.cooke@uwtsd.ac.uk::46c329c9-26b7-4eba-b77b-7474421bfd31" providerId="AD" clId="Web-{E8970192-413C-9F63-6C70-850556EB2C38}" dt="2024-02-14T15:53:13.679" v="28" actId="20577"/>
        <pc:sldMkLst>
          <pc:docMk/>
          <pc:sldMk cId="4030034952" sldId="275"/>
        </pc:sldMkLst>
        <pc:spChg chg="mod">
          <ac:chgData name="Alison Cooke" userId="S::a.cooke@uwtsd.ac.uk::46c329c9-26b7-4eba-b77b-7474421bfd31" providerId="AD" clId="Web-{E8970192-413C-9F63-6C70-850556EB2C38}" dt="2024-02-14T15:53:13.679" v="28" actId="20577"/>
          <ac:spMkLst>
            <pc:docMk/>
            <pc:sldMk cId="4030034952" sldId="275"/>
            <ac:spMk id="2" creationId="{20BC59F9-285A-2219-1808-236910A5C27F}"/>
          </ac:spMkLst>
        </pc:spChg>
      </pc:sldChg>
      <pc:sldChg chg="modSp">
        <pc:chgData name="Alison Cooke" userId="S::a.cooke@uwtsd.ac.uk::46c329c9-26b7-4eba-b77b-7474421bfd31" providerId="AD" clId="Web-{E8970192-413C-9F63-6C70-850556EB2C38}" dt="2024-02-14T15:53:35.728" v="30" actId="20577"/>
        <pc:sldMkLst>
          <pc:docMk/>
          <pc:sldMk cId="3033929177" sldId="276"/>
        </pc:sldMkLst>
        <pc:spChg chg="mod">
          <ac:chgData name="Alison Cooke" userId="S::a.cooke@uwtsd.ac.uk::46c329c9-26b7-4eba-b77b-7474421bfd31" providerId="AD" clId="Web-{E8970192-413C-9F63-6C70-850556EB2C38}" dt="2024-02-14T15:53:35.728" v="30" actId="20577"/>
          <ac:spMkLst>
            <pc:docMk/>
            <pc:sldMk cId="3033929177" sldId="276"/>
            <ac:spMk id="2" creationId="{BB6A9848-B065-E68F-D368-4C624860F537}"/>
          </ac:spMkLst>
        </pc:spChg>
        <pc:spChg chg="mod">
          <ac:chgData name="Alison Cooke" userId="S::a.cooke@uwtsd.ac.uk::46c329c9-26b7-4eba-b77b-7474421bfd31" providerId="AD" clId="Web-{E8970192-413C-9F63-6C70-850556EB2C38}" dt="2024-02-14T15:53:29.008" v="29" actId="20577"/>
          <ac:spMkLst>
            <pc:docMk/>
            <pc:sldMk cId="3033929177" sldId="276"/>
            <ac:spMk id="3" creationId="{68342090-6D5F-CCFC-7F6D-E9F0FB2E059D}"/>
          </ac:spMkLst>
        </pc:spChg>
      </pc:sldChg>
    </pc:docChg>
  </pc:docChgLst>
  <pc:docChgLst>
    <pc:chgData name="Alison Cooke" userId="S::a.cooke@uwtsd.ac.uk::46c329c9-26b7-4eba-b77b-7474421bfd31" providerId="AD" clId="Web-{E5CD2A45-8B46-84AD-16DB-01512E05265B}"/>
    <pc:docChg chg="modSld">
      <pc:chgData name="Alison Cooke" userId="S::a.cooke@uwtsd.ac.uk::46c329c9-26b7-4eba-b77b-7474421bfd31" providerId="AD" clId="Web-{E5CD2A45-8B46-84AD-16DB-01512E05265B}" dt="2023-01-26T19:40:06.327" v="0" actId="14100"/>
      <pc:docMkLst>
        <pc:docMk/>
      </pc:docMkLst>
      <pc:sldChg chg="modSp">
        <pc:chgData name="Alison Cooke" userId="S::a.cooke@uwtsd.ac.uk::46c329c9-26b7-4eba-b77b-7474421bfd31" providerId="AD" clId="Web-{E5CD2A45-8B46-84AD-16DB-01512E05265B}" dt="2023-01-26T19:40:06.327" v="0" actId="14100"/>
        <pc:sldMkLst>
          <pc:docMk/>
          <pc:sldMk cId="2749282410" sldId="264"/>
        </pc:sldMkLst>
        <pc:spChg chg="mod">
          <ac:chgData name="Alison Cooke" userId="S::a.cooke@uwtsd.ac.uk::46c329c9-26b7-4eba-b77b-7474421bfd31" providerId="AD" clId="Web-{E5CD2A45-8B46-84AD-16DB-01512E05265B}" dt="2023-01-26T19:40:06.327" v="0" actId="14100"/>
          <ac:spMkLst>
            <pc:docMk/>
            <pc:sldMk cId="2749282410" sldId="264"/>
            <ac:spMk id="8" creationId="{BE57A927-6246-6115-8359-7D07A2AFEF2B}"/>
          </ac:spMkLst>
        </pc:spChg>
      </pc:sldChg>
    </pc:docChg>
  </pc:docChgLst>
  <pc:docChgLst>
    <pc:chgData name="Alison Cooke" userId="S::a.cooke@uwtsd.ac.uk::46c329c9-26b7-4eba-b77b-7474421bfd31" providerId="AD" clId="Web-{78F1F85A-1E0E-7224-D3CC-E5ED000F4540}"/>
    <pc:docChg chg="modSld">
      <pc:chgData name="Alison Cooke" userId="S::a.cooke@uwtsd.ac.uk::46c329c9-26b7-4eba-b77b-7474421bfd31" providerId="AD" clId="Web-{78F1F85A-1E0E-7224-D3CC-E5ED000F4540}" dt="2025-02-12T18:32:22.027" v="2"/>
      <pc:docMkLst>
        <pc:docMk/>
      </pc:docMkLst>
      <pc:sldChg chg="modNotes">
        <pc:chgData name="Alison Cooke" userId="S::a.cooke@uwtsd.ac.uk::46c329c9-26b7-4eba-b77b-7474421bfd31" providerId="AD" clId="Web-{78F1F85A-1E0E-7224-D3CC-E5ED000F4540}" dt="2025-02-12T18:32:22.027" v="2"/>
        <pc:sldMkLst>
          <pc:docMk/>
          <pc:sldMk cId="2229336626" sldId="266"/>
        </pc:sldMkLst>
      </pc:sldChg>
    </pc:docChg>
  </pc:docChgLst>
  <pc:docChgLst>
    <pc:chgData name="Alison Cooke" userId="S::a.cooke@uwtsd.ac.uk::46c329c9-26b7-4eba-b77b-7474421bfd31" providerId="AD" clId="Web-{3BA84C37-4D41-A16F-5FE9-1E62A357216E}"/>
    <pc:docChg chg="modSld sldOrd">
      <pc:chgData name="Alison Cooke" userId="S::a.cooke@uwtsd.ac.uk::46c329c9-26b7-4eba-b77b-7474421bfd31" providerId="AD" clId="Web-{3BA84C37-4D41-A16F-5FE9-1E62A357216E}" dt="2022-09-27T14:29:11.067" v="3"/>
      <pc:docMkLst>
        <pc:docMk/>
      </pc:docMkLst>
      <pc:sldChg chg="ord">
        <pc:chgData name="Alison Cooke" userId="S::a.cooke@uwtsd.ac.uk::46c329c9-26b7-4eba-b77b-7474421bfd31" providerId="AD" clId="Web-{3BA84C37-4D41-A16F-5FE9-1E62A357216E}" dt="2022-09-27T14:29:11.067" v="3"/>
        <pc:sldMkLst>
          <pc:docMk/>
          <pc:sldMk cId="3451093567" sldId="262"/>
        </pc:sldMkLst>
      </pc:sldChg>
      <pc:sldChg chg="modSp">
        <pc:chgData name="Alison Cooke" userId="S::a.cooke@uwtsd.ac.uk::46c329c9-26b7-4eba-b77b-7474421bfd31" providerId="AD" clId="Web-{3BA84C37-4D41-A16F-5FE9-1E62A357216E}" dt="2022-09-27T13:56:20.022" v="1" actId="20577"/>
        <pc:sldMkLst>
          <pc:docMk/>
          <pc:sldMk cId="209596438" sldId="273"/>
        </pc:sldMkLst>
        <pc:spChg chg="mod">
          <ac:chgData name="Alison Cooke" userId="S::a.cooke@uwtsd.ac.uk::46c329c9-26b7-4eba-b77b-7474421bfd31" providerId="AD" clId="Web-{3BA84C37-4D41-A16F-5FE9-1E62A357216E}" dt="2022-09-27T13:56:20.022" v="1" actId="20577"/>
          <ac:spMkLst>
            <pc:docMk/>
            <pc:sldMk cId="209596438" sldId="273"/>
            <ac:spMk id="3" creationId="{4E879B31-E04A-BC17-D250-0C44375924AA}"/>
          </ac:spMkLst>
        </pc:spChg>
      </pc:sldChg>
    </pc:docChg>
  </pc:docChgLst>
  <pc:docChgLst>
    <pc:chgData name="Alison Cooke" userId="S::a.cooke@uwtsd.ac.uk::46c329c9-26b7-4eba-b77b-7474421bfd31" providerId="AD" clId="Web-{6C741A4C-F1CE-6E93-B3D8-EC5C98F7FAF6}"/>
    <pc:docChg chg="modSld">
      <pc:chgData name="Alison Cooke" userId="S::a.cooke@uwtsd.ac.uk::46c329c9-26b7-4eba-b77b-7474421bfd31" providerId="AD" clId="Web-{6C741A4C-F1CE-6E93-B3D8-EC5C98F7FAF6}" dt="2023-02-16T12:35:33.615" v="742"/>
      <pc:docMkLst>
        <pc:docMk/>
      </pc:docMkLst>
      <pc:sldChg chg="modSp">
        <pc:chgData name="Alison Cooke" userId="S::a.cooke@uwtsd.ac.uk::46c329c9-26b7-4eba-b77b-7474421bfd31" providerId="AD" clId="Web-{6C741A4C-F1CE-6E93-B3D8-EC5C98F7FAF6}" dt="2023-02-16T12:10:03.069" v="106" actId="20577"/>
        <pc:sldMkLst>
          <pc:docMk/>
          <pc:sldMk cId="1147549936" sldId="258"/>
        </pc:sldMkLst>
        <pc:spChg chg="mod">
          <ac:chgData name="Alison Cooke" userId="S::a.cooke@uwtsd.ac.uk::46c329c9-26b7-4eba-b77b-7474421bfd31" providerId="AD" clId="Web-{6C741A4C-F1CE-6E93-B3D8-EC5C98F7FAF6}" dt="2023-02-16T12:10:03.069" v="106" actId="20577"/>
          <ac:spMkLst>
            <pc:docMk/>
            <pc:sldMk cId="1147549936" sldId="258"/>
            <ac:spMk id="2" creationId="{D471C5F7-4842-6758-51A1-976140EA1062}"/>
          </ac:spMkLst>
        </pc:spChg>
        <pc:spChg chg="mod">
          <ac:chgData name="Alison Cooke" userId="S::a.cooke@uwtsd.ac.uk::46c329c9-26b7-4eba-b77b-7474421bfd31" providerId="AD" clId="Web-{6C741A4C-F1CE-6E93-B3D8-EC5C98F7FAF6}" dt="2023-02-16T12:09:57.397" v="103" actId="20577"/>
          <ac:spMkLst>
            <pc:docMk/>
            <pc:sldMk cId="1147549936" sldId="258"/>
            <ac:spMk id="5" creationId="{96FE8A07-45B3-4401-AEF2-C9368D14EA2F}"/>
          </ac:spMkLst>
        </pc:spChg>
      </pc:sldChg>
      <pc:sldChg chg="addSp modSp">
        <pc:chgData name="Alison Cooke" userId="S::a.cooke@uwtsd.ac.uk::46c329c9-26b7-4eba-b77b-7474421bfd31" providerId="AD" clId="Web-{6C741A4C-F1CE-6E93-B3D8-EC5C98F7FAF6}" dt="2023-02-16T12:12:12.500" v="123" actId="14100"/>
        <pc:sldMkLst>
          <pc:docMk/>
          <pc:sldMk cId="2511280831" sldId="259"/>
        </pc:sldMkLst>
        <pc:spChg chg="mod">
          <ac:chgData name="Alison Cooke" userId="S::a.cooke@uwtsd.ac.uk::46c329c9-26b7-4eba-b77b-7474421bfd31" providerId="AD" clId="Web-{6C741A4C-F1CE-6E93-B3D8-EC5C98F7FAF6}" dt="2023-02-16T12:03:42.495" v="1" actId="20577"/>
          <ac:spMkLst>
            <pc:docMk/>
            <pc:sldMk cId="2511280831" sldId="259"/>
            <ac:spMk id="2" creationId="{C257EF50-E6BB-4153-B801-E0884BE85B05}"/>
          </ac:spMkLst>
        </pc:spChg>
        <pc:spChg chg="mod">
          <ac:chgData name="Alison Cooke" userId="S::a.cooke@uwtsd.ac.uk::46c329c9-26b7-4eba-b77b-7474421bfd31" providerId="AD" clId="Web-{6C741A4C-F1CE-6E93-B3D8-EC5C98F7FAF6}" dt="2023-02-16T12:12:02.015" v="120" actId="20577"/>
          <ac:spMkLst>
            <pc:docMk/>
            <pc:sldMk cId="2511280831" sldId="259"/>
            <ac:spMk id="4" creationId="{68093C75-2567-A8EA-AB0E-A24E9B43A692}"/>
          </ac:spMkLst>
        </pc:spChg>
        <pc:picChg chg="add mod">
          <ac:chgData name="Alison Cooke" userId="S::a.cooke@uwtsd.ac.uk::46c329c9-26b7-4eba-b77b-7474421bfd31" providerId="AD" clId="Web-{6C741A4C-F1CE-6E93-B3D8-EC5C98F7FAF6}" dt="2023-02-16T12:12:12.500" v="123" actId="14100"/>
          <ac:picMkLst>
            <pc:docMk/>
            <pc:sldMk cId="2511280831" sldId="259"/>
            <ac:picMk id="3" creationId="{03901587-E1CA-BDDD-1A3C-D2CE12E2074F}"/>
          </ac:picMkLst>
        </pc:picChg>
      </pc:sldChg>
      <pc:sldChg chg="modSp addAnim modAnim">
        <pc:chgData name="Alison Cooke" userId="S::a.cooke@uwtsd.ac.uk::46c329c9-26b7-4eba-b77b-7474421bfd31" providerId="AD" clId="Web-{6C741A4C-F1CE-6E93-B3D8-EC5C98F7FAF6}" dt="2023-02-16T12:13:25.380" v="125"/>
        <pc:sldMkLst>
          <pc:docMk/>
          <pc:sldMk cId="506969829" sldId="263"/>
        </pc:sldMkLst>
        <pc:spChg chg="mod">
          <ac:chgData name="Alison Cooke" userId="S::a.cooke@uwtsd.ac.uk::46c329c9-26b7-4eba-b77b-7474421bfd31" providerId="AD" clId="Web-{6C741A4C-F1CE-6E93-B3D8-EC5C98F7FAF6}" dt="2023-02-16T12:04:14.216" v="4" actId="20577"/>
          <ac:spMkLst>
            <pc:docMk/>
            <pc:sldMk cId="506969829" sldId="263"/>
            <ac:spMk id="3" creationId="{8766F6A4-D7CF-4558-A2B3-ABB5DE96FA76}"/>
          </ac:spMkLst>
        </pc:spChg>
      </pc:sldChg>
      <pc:sldChg chg="modSp addAnim delAnim modAnim">
        <pc:chgData name="Alison Cooke" userId="S::a.cooke@uwtsd.ac.uk::46c329c9-26b7-4eba-b77b-7474421bfd31" providerId="AD" clId="Web-{6C741A4C-F1CE-6E93-B3D8-EC5C98F7FAF6}" dt="2023-02-16T12:20:31.239" v="148" actId="20577"/>
        <pc:sldMkLst>
          <pc:docMk/>
          <pc:sldMk cId="2749282410" sldId="264"/>
        </pc:sldMkLst>
        <pc:spChg chg="mod">
          <ac:chgData name="Alison Cooke" userId="S::a.cooke@uwtsd.ac.uk::46c329c9-26b7-4eba-b77b-7474421bfd31" providerId="AD" clId="Web-{6C741A4C-F1CE-6E93-B3D8-EC5C98F7FAF6}" dt="2023-02-16T12:20:31.239" v="148" actId="20577"/>
          <ac:spMkLst>
            <pc:docMk/>
            <pc:sldMk cId="2749282410" sldId="264"/>
            <ac:spMk id="2" creationId="{2F2F95B0-5F21-492E-83B3-058300F58AA1}"/>
          </ac:spMkLst>
        </pc:spChg>
        <pc:spChg chg="mod">
          <ac:chgData name="Alison Cooke" userId="S::a.cooke@uwtsd.ac.uk::46c329c9-26b7-4eba-b77b-7474421bfd31" providerId="AD" clId="Web-{6C741A4C-F1CE-6E93-B3D8-EC5C98F7FAF6}" dt="2023-02-16T12:18:08.650" v="142"/>
          <ac:spMkLst>
            <pc:docMk/>
            <pc:sldMk cId="2749282410" sldId="264"/>
            <ac:spMk id="4" creationId="{5A3B5F22-9555-B270-444E-34EBA9FF8ECF}"/>
          </ac:spMkLst>
        </pc:spChg>
        <pc:spChg chg="mod">
          <ac:chgData name="Alison Cooke" userId="S::a.cooke@uwtsd.ac.uk::46c329c9-26b7-4eba-b77b-7474421bfd31" providerId="AD" clId="Web-{6C741A4C-F1CE-6E93-B3D8-EC5C98F7FAF6}" dt="2023-02-16T12:18:15.260" v="143"/>
          <ac:spMkLst>
            <pc:docMk/>
            <pc:sldMk cId="2749282410" sldId="264"/>
            <ac:spMk id="5" creationId="{1A0A086E-B0FF-F5CB-9958-DD10B2886ECE}"/>
          </ac:spMkLst>
        </pc:spChg>
        <pc:spChg chg="mod">
          <ac:chgData name="Alison Cooke" userId="S::a.cooke@uwtsd.ac.uk::46c329c9-26b7-4eba-b77b-7474421bfd31" providerId="AD" clId="Web-{6C741A4C-F1CE-6E93-B3D8-EC5C98F7FAF6}" dt="2023-02-16T12:18:32.261" v="145"/>
          <ac:spMkLst>
            <pc:docMk/>
            <pc:sldMk cId="2749282410" sldId="264"/>
            <ac:spMk id="6" creationId="{FE89F226-0773-10DC-608D-956CF4270AF8}"/>
          </ac:spMkLst>
        </pc:spChg>
        <pc:spChg chg="mod">
          <ac:chgData name="Alison Cooke" userId="S::a.cooke@uwtsd.ac.uk::46c329c9-26b7-4eba-b77b-7474421bfd31" providerId="AD" clId="Web-{6C741A4C-F1CE-6E93-B3D8-EC5C98F7FAF6}" dt="2023-02-16T12:18:24.948" v="144"/>
          <ac:spMkLst>
            <pc:docMk/>
            <pc:sldMk cId="2749282410" sldId="264"/>
            <ac:spMk id="8" creationId="{BE57A927-6246-6115-8359-7D07A2AFEF2B}"/>
          </ac:spMkLst>
        </pc:spChg>
        <pc:spChg chg="mod">
          <ac:chgData name="Alison Cooke" userId="S::a.cooke@uwtsd.ac.uk::46c329c9-26b7-4eba-b77b-7474421bfd31" providerId="AD" clId="Web-{6C741A4C-F1CE-6E93-B3D8-EC5C98F7FAF6}" dt="2023-02-16T12:18:36.621" v="146"/>
          <ac:spMkLst>
            <pc:docMk/>
            <pc:sldMk cId="2749282410" sldId="264"/>
            <ac:spMk id="9" creationId="{6C01C091-614D-4871-93B4-F18C506B9716}"/>
          </ac:spMkLst>
        </pc:spChg>
      </pc:sldChg>
      <pc:sldChg chg="modSp">
        <pc:chgData name="Alison Cooke" userId="S::a.cooke@uwtsd.ac.uk::46c329c9-26b7-4eba-b77b-7474421bfd31" providerId="AD" clId="Web-{6C741A4C-F1CE-6E93-B3D8-EC5C98F7FAF6}" dt="2023-02-16T12:07:34.793" v="24" actId="20577"/>
        <pc:sldMkLst>
          <pc:docMk/>
          <pc:sldMk cId="2141641234" sldId="265"/>
        </pc:sldMkLst>
        <pc:spChg chg="mod">
          <ac:chgData name="Alison Cooke" userId="S::a.cooke@uwtsd.ac.uk::46c329c9-26b7-4eba-b77b-7474421bfd31" providerId="AD" clId="Web-{6C741A4C-F1CE-6E93-B3D8-EC5C98F7FAF6}" dt="2023-02-16T12:07:34.793" v="24" actId="20577"/>
          <ac:spMkLst>
            <pc:docMk/>
            <pc:sldMk cId="2141641234" sldId="265"/>
            <ac:spMk id="2" creationId="{C65D7C4F-2371-4021-AFD6-46B3F392E5C5}"/>
          </ac:spMkLst>
        </pc:spChg>
      </pc:sldChg>
      <pc:sldChg chg="modSp">
        <pc:chgData name="Alison Cooke" userId="S::a.cooke@uwtsd.ac.uk::46c329c9-26b7-4eba-b77b-7474421bfd31" providerId="AD" clId="Web-{6C741A4C-F1CE-6E93-B3D8-EC5C98F7FAF6}" dt="2023-02-16T12:05:40.910" v="14" actId="20577"/>
        <pc:sldMkLst>
          <pc:docMk/>
          <pc:sldMk cId="2229336626" sldId="266"/>
        </pc:sldMkLst>
        <pc:spChg chg="mod">
          <ac:chgData name="Alison Cooke" userId="S::a.cooke@uwtsd.ac.uk::46c329c9-26b7-4eba-b77b-7474421bfd31" providerId="AD" clId="Web-{6C741A4C-F1CE-6E93-B3D8-EC5C98F7FAF6}" dt="2023-02-16T12:05:40.910" v="14" actId="20577"/>
          <ac:spMkLst>
            <pc:docMk/>
            <pc:sldMk cId="2229336626" sldId="266"/>
            <ac:spMk id="3" creationId="{B1053D04-2C81-E899-3D9C-60CD9D71F5D7}"/>
          </ac:spMkLst>
        </pc:spChg>
      </pc:sldChg>
      <pc:sldChg chg="modSp">
        <pc:chgData name="Alison Cooke" userId="S::a.cooke@uwtsd.ac.uk::46c329c9-26b7-4eba-b77b-7474421bfd31" providerId="AD" clId="Web-{6C741A4C-F1CE-6E93-B3D8-EC5C98F7FAF6}" dt="2023-02-16T12:07:23.324" v="22" actId="20577"/>
        <pc:sldMkLst>
          <pc:docMk/>
          <pc:sldMk cId="3831851110" sldId="267"/>
        </pc:sldMkLst>
        <pc:spChg chg="mod">
          <ac:chgData name="Alison Cooke" userId="S::a.cooke@uwtsd.ac.uk::46c329c9-26b7-4eba-b77b-7474421bfd31" providerId="AD" clId="Web-{6C741A4C-F1CE-6E93-B3D8-EC5C98F7FAF6}" dt="2023-02-16T12:07:23.324" v="22" actId="20577"/>
          <ac:spMkLst>
            <pc:docMk/>
            <pc:sldMk cId="3831851110" sldId="267"/>
            <ac:spMk id="2" creationId="{A71E415B-4198-4687-9DC4-6F232CAF5685}"/>
          </ac:spMkLst>
        </pc:spChg>
      </pc:sldChg>
      <pc:sldChg chg="modSp addAnim modAnim modNotes">
        <pc:chgData name="Alison Cooke" userId="S::a.cooke@uwtsd.ac.uk::46c329c9-26b7-4eba-b77b-7474421bfd31" providerId="AD" clId="Web-{6C741A4C-F1CE-6E93-B3D8-EC5C98F7FAF6}" dt="2023-02-16T12:30:14.686" v="479" actId="20577"/>
        <pc:sldMkLst>
          <pc:docMk/>
          <pc:sldMk cId="726216298" sldId="268"/>
        </pc:sldMkLst>
        <pc:spChg chg="mod">
          <ac:chgData name="Alison Cooke" userId="S::a.cooke@uwtsd.ac.uk::46c329c9-26b7-4eba-b77b-7474421bfd31" providerId="AD" clId="Web-{6C741A4C-F1CE-6E93-B3D8-EC5C98F7FAF6}" dt="2023-02-16T12:30:14.686" v="479" actId="20577"/>
          <ac:spMkLst>
            <pc:docMk/>
            <pc:sldMk cId="726216298" sldId="268"/>
            <ac:spMk id="2" creationId="{B037426C-9E06-5F23-54C4-5FF6D9F46106}"/>
          </ac:spMkLst>
        </pc:spChg>
        <pc:spChg chg="mod">
          <ac:chgData name="Alison Cooke" userId="S::a.cooke@uwtsd.ac.uk::46c329c9-26b7-4eba-b77b-7474421bfd31" providerId="AD" clId="Web-{6C741A4C-F1CE-6E93-B3D8-EC5C98F7FAF6}" dt="2023-02-16T12:23:18" v="151" actId="20577"/>
          <ac:spMkLst>
            <pc:docMk/>
            <pc:sldMk cId="726216298" sldId="268"/>
            <ac:spMk id="4" creationId="{F50DBA78-3FBB-C869-ED55-8473EA76D34B}"/>
          </ac:spMkLst>
        </pc:spChg>
      </pc:sldChg>
      <pc:sldChg chg="addAnim modAnim">
        <pc:chgData name="Alison Cooke" userId="S::a.cooke@uwtsd.ac.uk::46c329c9-26b7-4eba-b77b-7474421bfd31" providerId="AD" clId="Web-{6C741A4C-F1CE-6E93-B3D8-EC5C98F7FAF6}" dt="2023-02-16T12:13:53.101" v="129"/>
        <pc:sldMkLst>
          <pc:docMk/>
          <pc:sldMk cId="3643833088" sldId="269"/>
        </pc:sldMkLst>
      </pc:sldChg>
      <pc:sldChg chg="modSp">
        <pc:chgData name="Alison Cooke" userId="S::a.cooke@uwtsd.ac.uk::46c329c9-26b7-4eba-b77b-7474421bfd31" providerId="AD" clId="Web-{6C741A4C-F1CE-6E93-B3D8-EC5C98F7FAF6}" dt="2023-02-16T12:06:46.618" v="18" actId="20577"/>
        <pc:sldMkLst>
          <pc:docMk/>
          <pc:sldMk cId="855086699" sldId="271"/>
        </pc:sldMkLst>
        <pc:spChg chg="mod">
          <ac:chgData name="Alison Cooke" userId="S::a.cooke@uwtsd.ac.uk::46c329c9-26b7-4eba-b77b-7474421bfd31" providerId="AD" clId="Web-{6C741A4C-F1CE-6E93-B3D8-EC5C98F7FAF6}" dt="2023-02-16T12:06:46.618" v="18" actId="20577"/>
          <ac:spMkLst>
            <pc:docMk/>
            <pc:sldMk cId="855086699" sldId="271"/>
            <ac:spMk id="3" creationId="{99D29BC1-6729-7920-2EA6-60130B085F5C}"/>
          </ac:spMkLst>
        </pc:spChg>
      </pc:sldChg>
      <pc:sldChg chg="addSp modSp modNotes">
        <pc:chgData name="Alison Cooke" userId="S::a.cooke@uwtsd.ac.uk::46c329c9-26b7-4eba-b77b-7474421bfd31" providerId="AD" clId="Web-{6C741A4C-F1CE-6E93-B3D8-EC5C98F7FAF6}" dt="2023-02-16T12:35:33.615" v="742"/>
        <pc:sldMkLst>
          <pc:docMk/>
          <pc:sldMk cId="76554218" sldId="272"/>
        </pc:sldMkLst>
        <pc:picChg chg="add mod">
          <ac:chgData name="Alison Cooke" userId="S::a.cooke@uwtsd.ac.uk::46c329c9-26b7-4eba-b77b-7474421bfd31" providerId="AD" clId="Web-{6C741A4C-F1CE-6E93-B3D8-EC5C98F7FAF6}" dt="2023-02-16T12:31:08.862" v="481" actId="1076"/>
          <ac:picMkLst>
            <pc:docMk/>
            <pc:sldMk cId="76554218" sldId="272"/>
            <ac:picMk id="5" creationId="{8EC18265-4B0A-7143-6BF6-33DB8F60C910}"/>
          </ac:picMkLst>
        </pc:picChg>
      </pc:sldChg>
      <pc:sldChg chg="modSp modNotes">
        <pc:chgData name="Alison Cooke" userId="S::a.cooke@uwtsd.ac.uk::46c329c9-26b7-4eba-b77b-7474421bfd31" providerId="AD" clId="Web-{6C741A4C-F1CE-6E93-B3D8-EC5C98F7FAF6}" dt="2023-02-16T12:28:18.381" v="468" actId="20577"/>
        <pc:sldMkLst>
          <pc:docMk/>
          <pc:sldMk cId="3033929177" sldId="276"/>
        </pc:sldMkLst>
        <pc:spChg chg="mod">
          <ac:chgData name="Alison Cooke" userId="S::a.cooke@uwtsd.ac.uk::46c329c9-26b7-4eba-b77b-7474421bfd31" providerId="AD" clId="Web-{6C741A4C-F1CE-6E93-B3D8-EC5C98F7FAF6}" dt="2023-02-16T12:07:10.401" v="20" actId="20577"/>
          <ac:spMkLst>
            <pc:docMk/>
            <pc:sldMk cId="3033929177" sldId="276"/>
            <ac:spMk id="2" creationId="{BB6A9848-B065-E68F-D368-4C624860F537}"/>
          </ac:spMkLst>
        </pc:spChg>
        <pc:spChg chg="mod">
          <ac:chgData name="Alison Cooke" userId="S::a.cooke@uwtsd.ac.uk::46c329c9-26b7-4eba-b77b-7474421bfd31" providerId="AD" clId="Web-{6C741A4C-F1CE-6E93-B3D8-EC5C98F7FAF6}" dt="2023-02-16T12:28:18.381" v="468" actId="20577"/>
          <ac:spMkLst>
            <pc:docMk/>
            <pc:sldMk cId="3033929177" sldId="276"/>
            <ac:spMk id="3" creationId="{68342090-6D5F-CCFC-7F6D-E9F0FB2E059D}"/>
          </ac:spMkLst>
        </pc:spChg>
      </pc:sldChg>
    </pc:docChg>
  </pc:docChgLst>
  <pc:docChgLst>
    <pc:chgData name="Alison Cooke" userId="S::a.cooke@uwtsd.ac.uk::46c329c9-26b7-4eba-b77b-7474421bfd31" providerId="AD" clId="Web-{657A5B63-F40A-279D-FA51-D4B5CEBCA4DE}"/>
    <pc:docChg chg="modSld">
      <pc:chgData name="Alison Cooke" userId="S::a.cooke@uwtsd.ac.uk::46c329c9-26b7-4eba-b77b-7474421bfd31" providerId="AD" clId="Web-{657A5B63-F40A-279D-FA51-D4B5CEBCA4DE}" dt="2023-02-16T13:52:44.321" v="60"/>
      <pc:docMkLst>
        <pc:docMk/>
      </pc:docMkLst>
      <pc:sldChg chg="modNotes">
        <pc:chgData name="Alison Cooke" userId="S::a.cooke@uwtsd.ac.uk::46c329c9-26b7-4eba-b77b-7474421bfd31" providerId="AD" clId="Web-{657A5B63-F40A-279D-FA51-D4B5CEBCA4DE}" dt="2023-02-16T13:52:44.321" v="60"/>
        <pc:sldMkLst>
          <pc:docMk/>
          <pc:sldMk cId="3033929177" sldId="276"/>
        </pc:sldMkLst>
      </pc:sldChg>
    </pc:docChg>
  </pc:docChgLst>
  <pc:docChgLst>
    <pc:chgData name="Alison Cooke" userId="S::a.cooke@uwtsd.ac.uk::46c329c9-26b7-4eba-b77b-7474421bfd31" providerId="AD" clId="Web-{A5887C67-99BC-85A2-3228-5204E43F68B3}"/>
    <pc:docChg chg="modSld">
      <pc:chgData name="Alison Cooke" userId="S::a.cooke@uwtsd.ac.uk::46c329c9-26b7-4eba-b77b-7474421bfd31" providerId="AD" clId="Web-{A5887C67-99BC-85A2-3228-5204E43F68B3}" dt="2023-02-16T16:37:00.859" v="28" actId="20577"/>
      <pc:docMkLst>
        <pc:docMk/>
      </pc:docMkLst>
      <pc:sldChg chg="modSp">
        <pc:chgData name="Alison Cooke" userId="S::a.cooke@uwtsd.ac.uk::46c329c9-26b7-4eba-b77b-7474421bfd31" providerId="AD" clId="Web-{A5887C67-99BC-85A2-3228-5204E43F68B3}" dt="2023-02-16T16:37:00.859" v="28" actId="20577"/>
        <pc:sldMkLst>
          <pc:docMk/>
          <pc:sldMk cId="2749282410" sldId="264"/>
        </pc:sldMkLst>
        <pc:spChg chg="mod">
          <ac:chgData name="Alison Cooke" userId="S::a.cooke@uwtsd.ac.uk::46c329c9-26b7-4eba-b77b-7474421bfd31" providerId="AD" clId="Web-{A5887C67-99BC-85A2-3228-5204E43F68B3}" dt="2023-02-16T16:37:00.859" v="28" actId="20577"/>
          <ac:spMkLst>
            <pc:docMk/>
            <pc:sldMk cId="2749282410" sldId="264"/>
            <ac:spMk id="8" creationId="{BE57A927-6246-6115-8359-7D07A2AFEF2B}"/>
          </ac:spMkLst>
        </pc:spChg>
      </pc:sldChg>
      <pc:sldChg chg="modSp">
        <pc:chgData name="Alison Cooke" userId="S::a.cooke@uwtsd.ac.uk::46c329c9-26b7-4eba-b77b-7474421bfd31" providerId="AD" clId="Web-{A5887C67-99BC-85A2-3228-5204E43F68B3}" dt="2023-02-16T16:36:46.187" v="23" actId="1076"/>
        <pc:sldMkLst>
          <pc:docMk/>
          <pc:sldMk cId="3643833088" sldId="269"/>
        </pc:sldMkLst>
        <pc:spChg chg="mod">
          <ac:chgData name="Alison Cooke" userId="S::a.cooke@uwtsd.ac.uk::46c329c9-26b7-4eba-b77b-7474421bfd31" providerId="AD" clId="Web-{A5887C67-99BC-85A2-3228-5204E43F68B3}" dt="2023-02-16T16:36:41.093" v="22" actId="1076"/>
          <ac:spMkLst>
            <pc:docMk/>
            <pc:sldMk cId="3643833088" sldId="269"/>
            <ac:spMk id="3" creationId="{2178D981-8966-D2BA-9CAE-C51CA8272875}"/>
          </ac:spMkLst>
        </pc:spChg>
        <pc:picChg chg="mod">
          <ac:chgData name="Alison Cooke" userId="S::a.cooke@uwtsd.ac.uk::46c329c9-26b7-4eba-b77b-7474421bfd31" providerId="AD" clId="Web-{A5887C67-99BC-85A2-3228-5204E43F68B3}" dt="2023-02-16T16:36:46.187" v="23" actId="1076"/>
          <ac:picMkLst>
            <pc:docMk/>
            <pc:sldMk cId="3643833088" sldId="269"/>
            <ac:picMk id="5" creationId="{EDB9292B-2769-F7EF-3157-53441FB188DB}"/>
          </ac:picMkLst>
        </pc:picChg>
      </pc:sldChg>
      <pc:sldChg chg="modSp">
        <pc:chgData name="Alison Cooke" userId="S::a.cooke@uwtsd.ac.uk::46c329c9-26b7-4eba-b77b-7474421bfd31" providerId="AD" clId="Web-{A5887C67-99BC-85A2-3228-5204E43F68B3}" dt="2023-02-16T16:36:06.077" v="7" actId="20577"/>
        <pc:sldMkLst>
          <pc:docMk/>
          <pc:sldMk cId="3144729808" sldId="270"/>
        </pc:sldMkLst>
        <pc:spChg chg="mod">
          <ac:chgData name="Alison Cooke" userId="S::a.cooke@uwtsd.ac.uk::46c329c9-26b7-4eba-b77b-7474421bfd31" providerId="AD" clId="Web-{A5887C67-99BC-85A2-3228-5204E43F68B3}" dt="2023-02-16T16:36:06.077" v="7" actId="20577"/>
          <ac:spMkLst>
            <pc:docMk/>
            <pc:sldMk cId="3144729808" sldId="270"/>
            <ac:spMk id="3" creationId="{9E1E54A8-0953-7B7A-033A-0FD8300F6D67}"/>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D012D35-48B7-446E-B526-E6E2F3DC7440}" type="doc">
      <dgm:prSet loTypeId="urn:microsoft.com/office/officeart/2005/8/layout/process2" loCatId="process" qsTypeId="urn:microsoft.com/office/officeart/2005/8/quickstyle/simple1" qsCatId="simple" csTypeId="urn:microsoft.com/office/officeart/2005/8/colors/colorful3" csCatId="colorful" phldr="1"/>
      <dgm:spPr/>
    </dgm:pt>
    <dgm:pt modelId="{6EB73117-97DB-4879-96BF-6C9060215E66}">
      <dgm:prSet phldrT="[Text]"/>
      <dgm:spPr/>
      <dgm:t>
        <a:bodyPr/>
        <a:lstStyle/>
        <a:p>
          <a:r>
            <a:rPr lang="en-GB"/>
            <a:t>Purpose</a:t>
          </a:r>
        </a:p>
      </dgm:t>
    </dgm:pt>
    <dgm:pt modelId="{04EB89D9-A422-4C29-B5D5-2F1D6748350D}" type="parTrans" cxnId="{F638B352-3F60-43CD-98AB-AA4F955D02F6}">
      <dgm:prSet/>
      <dgm:spPr/>
      <dgm:t>
        <a:bodyPr/>
        <a:lstStyle/>
        <a:p>
          <a:endParaRPr lang="en-GB"/>
        </a:p>
      </dgm:t>
    </dgm:pt>
    <dgm:pt modelId="{82298DD7-DD5F-42E5-BCED-3E24DEC075F1}" type="sibTrans" cxnId="{F638B352-3F60-43CD-98AB-AA4F955D02F6}">
      <dgm:prSet/>
      <dgm:spPr/>
      <dgm:t>
        <a:bodyPr/>
        <a:lstStyle/>
        <a:p>
          <a:endParaRPr lang="en-GB"/>
        </a:p>
      </dgm:t>
    </dgm:pt>
    <dgm:pt modelId="{BFB7928B-7848-4F17-8FB8-806DDD85CAF7}">
      <dgm:prSet phldrT="[Text]"/>
      <dgm:spPr/>
      <dgm:t>
        <a:bodyPr/>
        <a:lstStyle/>
        <a:p>
          <a:r>
            <a:rPr lang="en-GB"/>
            <a:t>Methodology</a:t>
          </a:r>
        </a:p>
      </dgm:t>
    </dgm:pt>
    <dgm:pt modelId="{E89337BD-1F4F-4941-8B93-37E26BA8074D}" type="parTrans" cxnId="{4D6BF7DC-3559-4C1F-9130-941E9E8904B3}">
      <dgm:prSet/>
      <dgm:spPr/>
      <dgm:t>
        <a:bodyPr/>
        <a:lstStyle/>
        <a:p>
          <a:endParaRPr lang="en-GB"/>
        </a:p>
      </dgm:t>
    </dgm:pt>
    <dgm:pt modelId="{675BE4BE-C817-4628-AB05-28C6BB37C8AF}" type="sibTrans" cxnId="{4D6BF7DC-3559-4C1F-9130-941E9E8904B3}">
      <dgm:prSet/>
      <dgm:spPr/>
      <dgm:t>
        <a:bodyPr/>
        <a:lstStyle/>
        <a:p>
          <a:endParaRPr lang="en-GB"/>
        </a:p>
      </dgm:t>
    </dgm:pt>
    <dgm:pt modelId="{653F0309-992D-40A2-B24D-0230C8131791}">
      <dgm:prSet phldrT="[Text]"/>
      <dgm:spPr/>
      <dgm:t>
        <a:bodyPr/>
        <a:lstStyle/>
        <a:p>
          <a:r>
            <a:rPr lang="en-GB"/>
            <a:t>Findings</a:t>
          </a:r>
        </a:p>
      </dgm:t>
    </dgm:pt>
    <dgm:pt modelId="{52297897-EA52-4985-8DA9-7B2116E39C47}" type="parTrans" cxnId="{2A1535F5-9AF2-4F88-A56B-2C3DCBA70B26}">
      <dgm:prSet/>
      <dgm:spPr/>
      <dgm:t>
        <a:bodyPr/>
        <a:lstStyle/>
        <a:p>
          <a:endParaRPr lang="en-GB"/>
        </a:p>
      </dgm:t>
    </dgm:pt>
    <dgm:pt modelId="{C68BC7D8-E759-4945-8354-B7C77B2F7C52}" type="sibTrans" cxnId="{2A1535F5-9AF2-4F88-A56B-2C3DCBA70B26}">
      <dgm:prSet/>
      <dgm:spPr/>
      <dgm:t>
        <a:bodyPr/>
        <a:lstStyle/>
        <a:p>
          <a:endParaRPr lang="en-GB"/>
        </a:p>
      </dgm:t>
    </dgm:pt>
    <dgm:pt modelId="{89FF9E01-A1B5-48AB-804C-70DFBF4A9A63}">
      <dgm:prSet/>
      <dgm:spPr/>
      <dgm:t>
        <a:bodyPr/>
        <a:lstStyle/>
        <a:p>
          <a:r>
            <a:rPr lang="en-GB"/>
            <a:t>Implications</a:t>
          </a:r>
        </a:p>
      </dgm:t>
    </dgm:pt>
    <dgm:pt modelId="{9AD56A3A-44A3-4A97-B60D-D83BA551CAD8}" type="parTrans" cxnId="{55C45C31-B637-4DB5-8940-3DC3C02050B8}">
      <dgm:prSet/>
      <dgm:spPr/>
      <dgm:t>
        <a:bodyPr/>
        <a:lstStyle/>
        <a:p>
          <a:endParaRPr lang="en-GB"/>
        </a:p>
      </dgm:t>
    </dgm:pt>
    <dgm:pt modelId="{78B088A6-8163-4E4B-A6B0-C6BF2D698164}" type="sibTrans" cxnId="{55C45C31-B637-4DB5-8940-3DC3C02050B8}">
      <dgm:prSet/>
      <dgm:spPr/>
      <dgm:t>
        <a:bodyPr/>
        <a:lstStyle/>
        <a:p>
          <a:endParaRPr lang="en-GB"/>
        </a:p>
      </dgm:t>
    </dgm:pt>
    <dgm:pt modelId="{99663B10-EF33-48DB-909C-C99D1C5D556F}" type="pres">
      <dgm:prSet presAssocID="{CD012D35-48B7-446E-B526-E6E2F3DC7440}" presName="linearFlow" presStyleCnt="0">
        <dgm:presLayoutVars>
          <dgm:resizeHandles val="exact"/>
        </dgm:presLayoutVars>
      </dgm:prSet>
      <dgm:spPr/>
    </dgm:pt>
    <dgm:pt modelId="{CE8B18A7-13FD-4996-932D-99143EF3FD85}" type="pres">
      <dgm:prSet presAssocID="{6EB73117-97DB-4879-96BF-6C9060215E66}" presName="node" presStyleLbl="node1" presStyleIdx="0" presStyleCnt="4">
        <dgm:presLayoutVars>
          <dgm:bulletEnabled val="1"/>
        </dgm:presLayoutVars>
      </dgm:prSet>
      <dgm:spPr/>
    </dgm:pt>
    <dgm:pt modelId="{0A9DE375-FF9C-4220-B121-3E52D9C2CE0A}" type="pres">
      <dgm:prSet presAssocID="{82298DD7-DD5F-42E5-BCED-3E24DEC075F1}" presName="sibTrans" presStyleLbl="sibTrans2D1" presStyleIdx="0" presStyleCnt="3"/>
      <dgm:spPr/>
    </dgm:pt>
    <dgm:pt modelId="{27DC95DF-9B5A-45E0-A337-02F9C22416FC}" type="pres">
      <dgm:prSet presAssocID="{82298DD7-DD5F-42E5-BCED-3E24DEC075F1}" presName="connectorText" presStyleLbl="sibTrans2D1" presStyleIdx="0" presStyleCnt="3"/>
      <dgm:spPr/>
    </dgm:pt>
    <dgm:pt modelId="{1CF5D13F-2D4E-425E-8A80-38BCF635C5B4}" type="pres">
      <dgm:prSet presAssocID="{BFB7928B-7848-4F17-8FB8-806DDD85CAF7}" presName="node" presStyleLbl="node1" presStyleIdx="1" presStyleCnt="4">
        <dgm:presLayoutVars>
          <dgm:bulletEnabled val="1"/>
        </dgm:presLayoutVars>
      </dgm:prSet>
      <dgm:spPr/>
    </dgm:pt>
    <dgm:pt modelId="{33E2E684-B4C3-4908-862D-35D8B6EC47A4}" type="pres">
      <dgm:prSet presAssocID="{675BE4BE-C817-4628-AB05-28C6BB37C8AF}" presName="sibTrans" presStyleLbl="sibTrans2D1" presStyleIdx="1" presStyleCnt="3"/>
      <dgm:spPr/>
    </dgm:pt>
    <dgm:pt modelId="{45B75FE7-CE14-4CBA-A263-83615DE49EA3}" type="pres">
      <dgm:prSet presAssocID="{675BE4BE-C817-4628-AB05-28C6BB37C8AF}" presName="connectorText" presStyleLbl="sibTrans2D1" presStyleIdx="1" presStyleCnt="3"/>
      <dgm:spPr/>
    </dgm:pt>
    <dgm:pt modelId="{CD411F22-46E5-4984-88F9-96F3004E9325}" type="pres">
      <dgm:prSet presAssocID="{653F0309-992D-40A2-B24D-0230C8131791}" presName="node" presStyleLbl="node1" presStyleIdx="2" presStyleCnt="4">
        <dgm:presLayoutVars>
          <dgm:bulletEnabled val="1"/>
        </dgm:presLayoutVars>
      </dgm:prSet>
      <dgm:spPr/>
    </dgm:pt>
    <dgm:pt modelId="{252DFCF8-E57F-47AE-8F10-59428F444FE4}" type="pres">
      <dgm:prSet presAssocID="{C68BC7D8-E759-4945-8354-B7C77B2F7C52}" presName="sibTrans" presStyleLbl="sibTrans2D1" presStyleIdx="2" presStyleCnt="3"/>
      <dgm:spPr/>
    </dgm:pt>
    <dgm:pt modelId="{9A8987B4-9111-4388-92BC-05B105C1DB8D}" type="pres">
      <dgm:prSet presAssocID="{C68BC7D8-E759-4945-8354-B7C77B2F7C52}" presName="connectorText" presStyleLbl="sibTrans2D1" presStyleIdx="2" presStyleCnt="3"/>
      <dgm:spPr/>
    </dgm:pt>
    <dgm:pt modelId="{F4D411F7-90F3-4CFC-9FBB-6270F8A3F9DD}" type="pres">
      <dgm:prSet presAssocID="{89FF9E01-A1B5-48AB-804C-70DFBF4A9A63}" presName="node" presStyleLbl="node1" presStyleIdx="3" presStyleCnt="4">
        <dgm:presLayoutVars>
          <dgm:bulletEnabled val="1"/>
        </dgm:presLayoutVars>
      </dgm:prSet>
      <dgm:spPr/>
    </dgm:pt>
  </dgm:ptLst>
  <dgm:cxnLst>
    <dgm:cxn modelId="{64F4C005-D2AB-4957-AE39-C60D804A5C82}" type="presOf" srcId="{82298DD7-DD5F-42E5-BCED-3E24DEC075F1}" destId="{27DC95DF-9B5A-45E0-A337-02F9C22416FC}" srcOrd="1" destOrd="0" presId="urn:microsoft.com/office/officeart/2005/8/layout/process2"/>
    <dgm:cxn modelId="{A8E7220F-35B9-44DB-A4D6-626628BD1939}" type="presOf" srcId="{BFB7928B-7848-4F17-8FB8-806DDD85CAF7}" destId="{1CF5D13F-2D4E-425E-8A80-38BCF635C5B4}" srcOrd="0" destOrd="0" presId="urn:microsoft.com/office/officeart/2005/8/layout/process2"/>
    <dgm:cxn modelId="{E6934B2A-7C2A-4B37-8B46-72F806095121}" type="presOf" srcId="{675BE4BE-C817-4628-AB05-28C6BB37C8AF}" destId="{45B75FE7-CE14-4CBA-A263-83615DE49EA3}" srcOrd="1" destOrd="0" presId="urn:microsoft.com/office/officeart/2005/8/layout/process2"/>
    <dgm:cxn modelId="{55C45C31-B637-4DB5-8940-3DC3C02050B8}" srcId="{CD012D35-48B7-446E-B526-E6E2F3DC7440}" destId="{89FF9E01-A1B5-48AB-804C-70DFBF4A9A63}" srcOrd="3" destOrd="0" parTransId="{9AD56A3A-44A3-4A97-B60D-D83BA551CAD8}" sibTransId="{78B088A6-8163-4E4B-A6B0-C6BF2D698164}"/>
    <dgm:cxn modelId="{381EDB36-4836-4951-9F61-CB52C3BF5505}" type="presOf" srcId="{C68BC7D8-E759-4945-8354-B7C77B2F7C52}" destId="{9A8987B4-9111-4388-92BC-05B105C1DB8D}" srcOrd="1" destOrd="0" presId="urn:microsoft.com/office/officeart/2005/8/layout/process2"/>
    <dgm:cxn modelId="{977A9238-B5AB-4590-9ED5-ECEAD064A2A5}" type="presOf" srcId="{82298DD7-DD5F-42E5-BCED-3E24DEC075F1}" destId="{0A9DE375-FF9C-4220-B121-3E52D9C2CE0A}" srcOrd="0" destOrd="0" presId="urn:microsoft.com/office/officeart/2005/8/layout/process2"/>
    <dgm:cxn modelId="{F638B352-3F60-43CD-98AB-AA4F955D02F6}" srcId="{CD012D35-48B7-446E-B526-E6E2F3DC7440}" destId="{6EB73117-97DB-4879-96BF-6C9060215E66}" srcOrd="0" destOrd="0" parTransId="{04EB89D9-A422-4C29-B5D5-2F1D6748350D}" sibTransId="{82298DD7-DD5F-42E5-BCED-3E24DEC075F1}"/>
    <dgm:cxn modelId="{F08DD75A-B0B7-4DF4-B30D-842C3502B400}" type="presOf" srcId="{CD012D35-48B7-446E-B526-E6E2F3DC7440}" destId="{99663B10-EF33-48DB-909C-C99D1C5D556F}" srcOrd="0" destOrd="0" presId="urn:microsoft.com/office/officeart/2005/8/layout/process2"/>
    <dgm:cxn modelId="{352E5E7D-6837-4475-BE5E-51BDE44C74FA}" type="presOf" srcId="{89FF9E01-A1B5-48AB-804C-70DFBF4A9A63}" destId="{F4D411F7-90F3-4CFC-9FBB-6270F8A3F9DD}" srcOrd="0" destOrd="0" presId="urn:microsoft.com/office/officeart/2005/8/layout/process2"/>
    <dgm:cxn modelId="{33E31882-287E-4520-A603-5A64CC7E4EC9}" type="presOf" srcId="{6EB73117-97DB-4879-96BF-6C9060215E66}" destId="{CE8B18A7-13FD-4996-932D-99143EF3FD85}" srcOrd="0" destOrd="0" presId="urn:microsoft.com/office/officeart/2005/8/layout/process2"/>
    <dgm:cxn modelId="{AACC1EB3-0B54-4AB6-9856-B292DBFC736A}" type="presOf" srcId="{675BE4BE-C817-4628-AB05-28C6BB37C8AF}" destId="{33E2E684-B4C3-4908-862D-35D8B6EC47A4}" srcOrd="0" destOrd="0" presId="urn:microsoft.com/office/officeart/2005/8/layout/process2"/>
    <dgm:cxn modelId="{4D6BF7DC-3559-4C1F-9130-941E9E8904B3}" srcId="{CD012D35-48B7-446E-B526-E6E2F3DC7440}" destId="{BFB7928B-7848-4F17-8FB8-806DDD85CAF7}" srcOrd="1" destOrd="0" parTransId="{E89337BD-1F4F-4941-8B93-37E26BA8074D}" sibTransId="{675BE4BE-C817-4628-AB05-28C6BB37C8AF}"/>
    <dgm:cxn modelId="{3E7FBCE9-2ED4-49EC-AE71-6F089B4FF260}" type="presOf" srcId="{653F0309-992D-40A2-B24D-0230C8131791}" destId="{CD411F22-46E5-4984-88F9-96F3004E9325}" srcOrd="0" destOrd="0" presId="urn:microsoft.com/office/officeart/2005/8/layout/process2"/>
    <dgm:cxn modelId="{D11F8EF4-5B59-45C3-A9FB-45FE76FD093B}" type="presOf" srcId="{C68BC7D8-E759-4945-8354-B7C77B2F7C52}" destId="{252DFCF8-E57F-47AE-8F10-59428F444FE4}" srcOrd="0" destOrd="0" presId="urn:microsoft.com/office/officeart/2005/8/layout/process2"/>
    <dgm:cxn modelId="{2A1535F5-9AF2-4F88-A56B-2C3DCBA70B26}" srcId="{CD012D35-48B7-446E-B526-E6E2F3DC7440}" destId="{653F0309-992D-40A2-B24D-0230C8131791}" srcOrd="2" destOrd="0" parTransId="{52297897-EA52-4985-8DA9-7B2116E39C47}" sibTransId="{C68BC7D8-E759-4945-8354-B7C77B2F7C52}"/>
    <dgm:cxn modelId="{2199F455-9A04-4432-A72E-0760A9D7CD21}" type="presParOf" srcId="{99663B10-EF33-48DB-909C-C99D1C5D556F}" destId="{CE8B18A7-13FD-4996-932D-99143EF3FD85}" srcOrd="0" destOrd="0" presId="urn:microsoft.com/office/officeart/2005/8/layout/process2"/>
    <dgm:cxn modelId="{DC4DEDB2-07A9-44C9-A7AF-93939EB86009}" type="presParOf" srcId="{99663B10-EF33-48DB-909C-C99D1C5D556F}" destId="{0A9DE375-FF9C-4220-B121-3E52D9C2CE0A}" srcOrd="1" destOrd="0" presId="urn:microsoft.com/office/officeart/2005/8/layout/process2"/>
    <dgm:cxn modelId="{40889621-9884-44DD-A7A8-BACE98745403}" type="presParOf" srcId="{0A9DE375-FF9C-4220-B121-3E52D9C2CE0A}" destId="{27DC95DF-9B5A-45E0-A337-02F9C22416FC}" srcOrd="0" destOrd="0" presId="urn:microsoft.com/office/officeart/2005/8/layout/process2"/>
    <dgm:cxn modelId="{BD6EFD9C-810D-4A26-86FA-9A6B58300ACA}" type="presParOf" srcId="{99663B10-EF33-48DB-909C-C99D1C5D556F}" destId="{1CF5D13F-2D4E-425E-8A80-38BCF635C5B4}" srcOrd="2" destOrd="0" presId="urn:microsoft.com/office/officeart/2005/8/layout/process2"/>
    <dgm:cxn modelId="{4951656B-A4F8-4F70-8B2D-8A55C0889E55}" type="presParOf" srcId="{99663B10-EF33-48DB-909C-C99D1C5D556F}" destId="{33E2E684-B4C3-4908-862D-35D8B6EC47A4}" srcOrd="3" destOrd="0" presId="urn:microsoft.com/office/officeart/2005/8/layout/process2"/>
    <dgm:cxn modelId="{718A62BB-47F0-47F9-A451-D3224976528E}" type="presParOf" srcId="{33E2E684-B4C3-4908-862D-35D8B6EC47A4}" destId="{45B75FE7-CE14-4CBA-A263-83615DE49EA3}" srcOrd="0" destOrd="0" presId="urn:microsoft.com/office/officeart/2005/8/layout/process2"/>
    <dgm:cxn modelId="{7AFB63C8-1B4C-41D8-8778-316CF15AADC3}" type="presParOf" srcId="{99663B10-EF33-48DB-909C-C99D1C5D556F}" destId="{CD411F22-46E5-4984-88F9-96F3004E9325}" srcOrd="4" destOrd="0" presId="urn:microsoft.com/office/officeart/2005/8/layout/process2"/>
    <dgm:cxn modelId="{F12F5E1E-138A-4B82-A2FD-1AC96351A5E7}" type="presParOf" srcId="{99663B10-EF33-48DB-909C-C99D1C5D556F}" destId="{252DFCF8-E57F-47AE-8F10-59428F444FE4}" srcOrd="5" destOrd="0" presId="urn:microsoft.com/office/officeart/2005/8/layout/process2"/>
    <dgm:cxn modelId="{AE1792B9-0543-497B-90F4-5B6368C1A477}" type="presParOf" srcId="{252DFCF8-E57F-47AE-8F10-59428F444FE4}" destId="{9A8987B4-9111-4388-92BC-05B105C1DB8D}" srcOrd="0" destOrd="0" presId="urn:microsoft.com/office/officeart/2005/8/layout/process2"/>
    <dgm:cxn modelId="{700B19DD-6115-498B-BBBF-FF9416B3D90A}" type="presParOf" srcId="{99663B10-EF33-48DB-909C-C99D1C5D556F}" destId="{F4D411F7-90F3-4CFC-9FBB-6270F8A3F9DD}" srcOrd="6"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9C0AC32-855D-4C7E-8AFA-6F7223B85FA8}" type="doc">
      <dgm:prSet loTypeId="urn:microsoft.com/office/officeart/2005/8/layout/vList5" loCatId="list" qsTypeId="urn:microsoft.com/office/officeart/2005/8/quickstyle/simple1" qsCatId="simple" csTypeId="urn:microsoft.com/office/officeart/2005/8/colors/colorful3" csCatId="colorful" phldr="1"/>
      <dgm:spPr/>
      <dgm:t>
        <a:bodyPr/>
        <a:lstStyle/>
        <a:p>
          <a:endParaRPr lang="en-GB"/>
        </a:p>
      </dgm:t>
    </dgm:pt>
    <dgm:pt modelId="{5C974614-2046-4546-8210-AE9559E6C487}">
      <dgm:prSet phldrT="[Text]"/>
      <dgm:spPr/>
      <dgm:t>
        <a:bodyPr/>
        <a:lstStyle/>
        <a:p>
          <a:r>
            <a:rPr lang="en-GB"/>
            <a:t>Purpose</a:t>
          </a:r>
        </a:p>
      </dgm:t>
    </dgm:pt>
    <dgm:pt modelId="{061AB56F-B3A4-410C-AF9F-7ECD3D603D31}" type="parTrans" cxnId="{28D688BD-08E9-4590-9380-B514394BD031}">
      <dgm:prSet/>
      <dgm:spPr/>
      <dgm:t>
        <a:bodyPr/>
        <a:lstStyle/>
        <a:p>
          <a:endParaRPr lang="en-GB"/>
        </a:p>
      </dgm:t>
    </dgm:pt>
    <dgm:pt modelId="{54B27E3A-8908-493A-BA10-3B02E0047C8D}" type="sibTrans" cxnId="{28D688BD-08E9-4590-9380-B514394BD031}">
      <dgm:prSet/>
      <dgm:spPr/>
      <dgm:t>
        <a:bodyPr/>
        <a:lstStyle/>
        <a:p>
          <a:endParaRPr lang="en-GB"/>
        </a:p>
      </dgm:t>
    </dgm:pt>
    <dgm:pt modelId="{0F9C2A97-E2D0-4880-8745-498373CF63B3}">
      <dgm:prSet phldrT="[Text]" custT="1"/>
      <dgm:spPr/>
      <dgm:t>
        <a:bodyPr/>
        <a:lstStyle/>
        <a:p>
          <a:r>
            <a:rPr lang="en-GB" sz="1400"/>
            <a:t>Explain purpose and value of research </a:t>
          </a:r>
        </a:p>
      </dgm:t>
    </dgm:pt>
    <dgm:pt modelId="{77B2574A-8780-4863-8EFF-1E8D4FE5D652}" type="parTrans" cxnId="{3714937A-7328-4F40-BC83-55F273D60385}">
      <dgm:prSet/>
      <dgm:spPr/>
      <dgm:t>
        <a:bodyPr/>
        <a:lstStyle/>
        <a:p>
          <a:endParaRPr lang="en-GB"/>
        </a:p>
      </dgm:t>
    </dgm:pt>
    <dgm:pt modelId="{E8E9E75E-8642-4E1E-8F2F-7FB74882DCE1}" type="sibTrans" cxnId="{3714937A-7328-4F40-BC83-55F273D60385}">
      <dgm:prSet/>
      <dgm:spPr/>
      <dgm:t>
        <a:bodyPr/>
        <a:lstStyle/>
        <a:p>
          <a:endParaRPr lang="en-GB"/>
        </a:p>
      </dgm:t>
    </dgm:pt>
    <dgm:pt modelId="{ADA441BD-0845-4790-9204-EB1A5CEA55D7}">
      <dgm:prSet phldrT="[Text]" custT="1"/>
      <dgm:spPr/>
      <dgm:t>
        <a:bodyPr/>
        <a:lstStyle/>
        <a:p>
          <a:r>
            <a:rPr lang="en-GB" sz="1400"/>
            <a:t>Research aims and objectives</a:t>
          </a:r>
        </a:p>
      </dgm:t>
    </dgm:pt>
    <dgm:pt modelId="{4AE8EDA0-D573-4C0D-B550-AACD35A432A0}" type="parTrans" cxnId="{A922590E-BC3D-4764-827B-87420CA38C82}">
      <dgm:prSet/>
      <dgm:spPr/>
      <dgm:t>
        <a:bodyPr/>
        <a:lstStyle/>
        <a:p>
          <a:endParaRPr lang="en-GB"/>
        </a:p>
      </dgm:t>
    </dgm:pt>
    <dgm:pt modelId="{0CC55E5F-F2E5-4736-BED1-51150929C26A}" type="sibTrans" cxnId="{A922590E-BC3D-4764-827B-87420CA38C82}">
      <dgm:prSet/>
      <dgm:spPr/>
      <dgm:t>
        <a:bodyPr/>
        <a:lstStyle/>
        <a:p>
          <a:endParaRPr lang="en-GB"/>
        </a:p>
      </dgm:t>
    </dgm:pt>
    <dgm:pt modelId="{38397D69-889A-4E4D-8435-38C8C5021536}">
      <dgm:prSet phldrT="[Text]"/>
      <dgm:spPr/>
      <dgm:t>
        <a:bodyPr/>
        <a:lstStyle/>
        <a:p>
          <a:r>
            <a:rPr lang="en-GB"/>
            <a:t>Methodology</a:t>
          </a:r>
        </a:p>
      </dgm:t>
    </dgm:pt>
    <dgm:pt modelId="{0C210FE1-1041-4F45-B762-3B06D3B18676}" type="parTrans" cxnId="{E744040D-AB8D-43A7-A31A-A2700F1A9ECB}">
      <dgm:prSet/>
      <dgm:spPr/>
      <dgm:t>
        <a:bodyPr/>
        <a:lstStyle/>
        <a:p>
          <a:endParaRPr lang="en-GB"/>
        </a:p>
      </dgm:t>
    </dgm:pt>
    <dgm:pt modelId="{3902D2D4-2891-412D-8A65-45620E395F97}" type="sibTrans" cxnId="{E744040D-AB8D-43A7-A31A-A2700F1A9ECB}">
      <dgm:prSet/>
      <dgm:spPr/>
      <dgm:t>
        <a:bodyPr/>
        <a:lstStyle/>
        <a:p>
          <a:endParaRPr lang="en-GB"/>
        </a:p>
      </dgm:t>
    </dgm:pt>
    <dgm:pt modelId="{7B74AAA1-5A2E-425E-954D-16A3321BC2A5}">
      <dgm:prSet phldrT="[Text]" custT="1"/>
      <dgm:spPr/>
      <dgm:t>
        <a:bodyPr/>
        <a:lstStyle/>
        <a:p>
          <a:r>
            <a:rPr lang="en-GB" sz="1400"/>
            <a:t>Explain how you went about answering your research question</a:t>
          </a:r>
        </a:p>
      </dgm:t>
    </dgm:pt>
    <dgm:pt modelId="{BB3101D2-C35D-4C86-A5EF-F6DF47687308}" type="parTrans" cxnId="{175E80DD-81E6-4937-8009-1CD3D007EFCB}">
      <dgm:prSet/>
      <dgm:spPr/>
      <dgm:t>
        <a:bodyPr/>
        <a:lstStyle/>
        <a:p>
          <a:endParaRPr lang="en-GB"/>
        </a:p>
      </dgm:t>
    </dgm:pt>
    <dgm:pt modelId="{0F30C18C-21D8-48A6-9638-0D5A651D1FCB}" type="sibTrans" cxnId="{175E80DD-81E6-4937-8009-1CD3D007EFCB}">
      <dgm:prSet/>
      <dgm:spPr/>
      <dgm:t>
        <a:bodyPr/>
        <a:lstStyle/>
        <a:p>
          <a:endParaRPr lang="en-GB"/>
        </a:p>
      </dgm:t>
    </dgm:pt>
    <dgm:pt modelId="{B32B0C8F-0D9B-4F62-B8F3-4F2096F13D04}">
      <dgm:prSet phldrT="[Text]"/>
      <dgm:spPr/>
      <dgm:t>
        <a:bodyPr/>
        <a:lstStyle/>
        <a:p>
          <a:r>
            <a:rPr lang="en-GB"/>
            <a:t>Findings</a:t>
          </a:r>
        </a:p>
      </dgm:t>
    </dgm:pt>
    <dgm:pt modelId="{E3597A0B-401B-4926-9300-6AAA3D282434}" type="parTrans" cxnId="{34596D90-239B-4F0C-B479-ADE1284B2FAF}">
      <dgm:prSet/>
      <dgm:spPr/>
      <dgm:t>
        <a:bodyPr/>
        <a:lstStyle/>
        <a:p>
          <a:endParaRPr lang="en-GB"/>
        </a:p>
      </dgm:t>
    </dgm:pt>
    <dgm:pt modelId="{2139A42D-9C44-4328-9DF7-0619E736E1DF}" type="sibTrans" cxnId="{34596D90-239B-4F0C-B479-ADE1284B2FAF}">
      <dgm:prSet/>
      <dgm:spPr/>
      <dgm:t>
        <a:bodyPr/>
        <a:lstStyle/>
        <a:p>
          <a:endParaRPr lang="en-GB"/>
        </a:p>
      </dgm:t>
    </dgm:pt>
    <dgm:pt modelId="{ED6BBD8D-F358-487E-80EA-EFE0BBF08772}">
      <dgm:prSet phldrT="[Text]" custT="1"/>
      <dgm:spPr/>
      <dgm:t>
        <a:bodyPr/>
        <a:lstStyle/>
        <a:p>
          <a:r>
            <a:rPr lang="en-GB" sz="1400"/>
            <a:t>Key findings ONLY</a:t>
          </a:r>
        </a:p>
      </dgm:t>
    </dgm:pt>
    <dgm:pt modelId="{032B59FC-6F8C-4E61-B029-6B9CB7D610A5}" type="parTrans" cxnId="{6966630B-5D9C-4709-B46C-2164A512B91A}">
      <dgm:prSet/>
      <dgm:spPr/>
      <dgm:t>
        <a:bodyPr/>
        <a:lstStyle/>
        <a:p>
          <a:endParaRPr lang="en-GB"/>
        </a:p>
      </dgm:t>
    </dgm:pt>
    <dgm:pt modelId="{6D8860E5-CC75-4885-8386-D8681AD0BECE}" type="sibTrans" cxnId="{6966630B-5D9C-4709-B46C-2164A512B91A}">
      <dgm:prSet/>
      <dgm:spPr/>
      <dgm:t>
        <a:bodyPr/>
        <a:lstStyle/>
        <a:p>
          <a:endParaRPr lang="en-GB"/>
        </a:p>
      </dgm:t>
    </dgm:pt>
    <dgm:pt modelId="{81D7C32E-F2D0-4A5B-97AB-D76139A4CF09}">
      <dgm:prSet phldrT="[Text]" custT="1"/>
      <dgm:spPr/>
      <dgm:t>
        <a:bodyPr/>
        <a:lstStyle/>
        <a:p>
          <a:r>
            <a:rPr lang="en-GB" sz="1400"/>
            <a:t>Why they were important</a:t>
          </a:r>
        </a:p>
      </dgm:t>
    </dgm:pt>
    <dgm:pt modelId="{53E414F8-C08D-47D5-A6F6-1FA5AC5C7820}" type="parTrans" cxnId="{344060FC-B0A7-4DA7-99FF-7A5B8077D05D}">
      <dgm:prSet/>
      <dgm:spPr/>
      <dgm:t>
        <a:bodyPr/>
        <a:lstStyle/>
        <a:p>
          <a:endParaRPr lang="en-GB"/>
        </a:p>
      </dgm:t>
    </dgm:pt>
    <dgm:pt modelId="{3DF7A64E-EBCE-4594-91D5-330ACD1F3E41}" type="sibTrans" cxnId="{344060FC-B0A7-4DA7-99FF-7A5B8077D05D}">
      <dgm:prSet/>
      <dgm:spPr/>
      <dgm:t>
        <a:bodyPr/>
        <a:lstStyle/>
        <a:p>
          <a:endParaRPr lang="en-GB"/>
        </a:p>
      </dgm:t>
    </dgm:pt>
    <dgm:pt modelId="{7D1E77D3-8F47-4A8D-9696-A51ECCA45F9F}">
      <dgm:prSet phldrT="[Text]" custT="1"/>
      <dgm:spPr/>
      <dgm:t>
        <a:bodyPr/>
        <a:lstStyle/>
        <a:p>
          <a:r>
            <a:rPr lang="en-GB" sz="1400"/>
            <a:t>Research design and methods</a:t>
          </a:r>
        </a:p>
      </dgm:t>
    </dgm:pt>
    <dgm:pt modelId="{70AE36B1-6365-4327-BF2E-B17CCEBE1BAE}" type="parTrans" cxnId="{F27E59D2-C5EE-468D-A1FC-6CB6954C809A}">
      <dgm:prSet/>
      <dgm:spPr/>
      <dgm:t>
        <a:bodyPr/>
        <a:lstStyle/>
        <a:p>
          <a:endParaRPr lang="en-GB"/>
        </a:p>
      </dgm:t>
    </dgm:pt>
    <dgm:pt modelId="{E2CA881E-84C0-403A-A574-55A90F076C28}" type="sibTrans" cxnId="{F27E59D2-C5EE-468D-A1FC-6CB6954C809A}">
      <dgm:prSet/>
      <dgm:spPr/>
      <dgm:t>
        <a:bodyPr/>
        <a:lstStyle/>
        <a:p>
          <a:endParaRPr lang="en-GB"/>
        </a:p>
      </dgm:t>
    </dgm:pt>
    <dgm:pt modelId="{0DAE5A60-4F4F-41E5-B5C3-FA48864C8305}">
      <dgm:prSet phldrT="[Text]" custT="1"/>
      <dgm:spPr/>
      <dgm:t>
        <a:bodyPr/>
        <a:lstStyle/>
        <a:p>
          <a:r>
            <a:rPr lang="en-GB" sz="1400"/>
            <a:t>Did it answer your research question</a:t>
          </a:r>
        </a:p>
      </dgm:t>
    </dgm:pt>
    <dgm:pt modelId="{8154BD8E-510D-4E8D-B765-37CDD6DAC781}" type="parTrans" cxnId="{E41B470C-7AA2-45D6-9ABE-1070CD0389FE}">
      <dgm:prSet/>
      <dgm:spPr/>
      <dgm:t>
        <a:bodyPr/>
        <a:lstStyle/>
        <a:p>
          <a:endParaRPr lang="en-GB"/>
        </a:p>
      </dgm:t>
    </dgm:pt>
    <dgm:pt modelId="{5ADCE59F-E317-4EE0-942C-7DC42D9889C3}" type="sibTrans" cxnId="{E41B470C-7AA2-45D6-9ABE-1070CD0389FE}">
      <dgm:prSet/>
      <dgm:spPr/>
      <dgm:t>
        <a:bodyPr/>
        <a:lstStyle/>
        <a:p>
          <a:endParaRPr lang="en-GB"/>
        </a:p>
      </dgm:t>
    </dgm:pt>
    <dgm:pt modelId="{D35E0F75-8942-4300-AC41-04126ADF7B00}">
      <dgm:prSet phldrT="[Text]"/>
      <dgm:spPr/>
      <dgm:t>
        <a:bodyPr/>
        <a:lstStyle/>
        <a:p>
          <a:endParaRPr lang="en-GB" sz="1200"/>
        </a:p>
      </dgm:t>
    </dgm:pt>
    <dgm:pt modelId="{610FD897-DF14-49B4-AEEF-4E8ADF4144EF}" type="parTrans" cxnId="{696B9696-AA09-4DC2-A04F-7666C321D91A}">
      <dgm:prSet/>
      <dgm:spPr/>
      <dgm:t>
        <a:bodyPr/>
        <a:lstStyle/>
        <a:p>
          <a:endParaRPr lang="en-GB"/>
        </a:p>
      </dgm:t>
    </dgm:pt>
    <dgm:pt modelId="{17027371-B249-49D8-9E9C-A87E8910E9BB}" type="sibTrans" cxnId="{696B9696-AA09-4DC2-A04F-7666C321D91A}">
      <dgm:prSet/>
      <dgm:spPr/>
      <dgm:t>
        <a:bodyPr/>
        <a:lstStyle/>
        <a:p>
          <a:endParaRPr lang="en-GB"/>
        </a:p>
      </dgm:t>
    </dgm:pt>
    <dgm:pt modelId="{1829D345-1C30-4DF3-B351-210571286A73}">
      <dgm:prSet phldrT="[Text]"/>
      <dgm:spPr/>
      <dgm:t>
        <a:bodyPr/>
        <a:lstStyle/>
        <a:p>
          <a:endParaRPr lang="en-GB" sz="1200"/>
        </a:p>
      </dgm:t>
    </dgm:pt>
    <dgm:pt modelId="{C7C4E5FE-8632-4045-8F98-E4C744E8A46D}" type="parTrans" cxnId="{9FF42A22-E123-42A8-8617-5343DA5E558A}">
      <dgm:prSet/>
      <dgm:spPr/>
      <dgm:t>
        <a:bodyPr/>
        <a:lstStyle/>
        <a:p>
          <a:endParaRPr lang="en-GB"/>
        </a:p>
      </dgm:t>
    </dgm:pt>
    <dgm:pt modelId="{7A27D98B-7656-4D05-A814-46CBD0439052}" type="sibTrans" cxnId="{9FF42A22-E123-42A8-8617-5343DA5E558A}">
      <dgm:prSet/>
      <dgm:spPr/>
      <dgm:t>
        <a:bodyPr/>
        <a:lstStyle/>
        <a:p>
          <a:endParaRPr lang="en-GB"/>
        </a:p>
      </dgm:t>
    </dgm:pt>
    <dgm:pt modelId="{31771D9F-9585-4CE8-8E95-DD641052B8CF}">
      <dgm:prSet/>
      <dgm:spPr/>
      <dgm:t>
        <a:bodyPr/>
        <a:lstStyle/>
        <a:p>
          <a:r>
            <a:rPr lang="en-GB"/>
            <a:t>Implications</a:t>
          </a:r>
        </a:p>
      </dgm:t>
    </dgm:pt>
    <dgm:pt modelId="{2B084CC5-29FE-4A80-A733-A24BC2CC6A6A}" type="parTrans" cxnId="{BBDD2328-53F0-4CDB-8688-5716948AD8E8}">
      <dgm:prSet/>
      <dgm:spPr/>
      <dgm:t>
        <a:bodyPr/>
        <a:lstStyle/>
        <a:p>
          <a:endParaRPr lang="en-GB"/>
        </a:p>
      </dgm:t>
    </dgm:pt>
    <dgm:pt modelId="{59E371E9-D4E7-493D-B59D-E74FC468DE34}" type="sibTrans" cxnId="{BBDD2328-53F0-4CDB-8688-5716948AD8E8}">
      <dgm:prSet/>
      <dgm:spPr/>
      <dgm:t>
        <a:bodyPr/>
        <a:lstStyle/>
        <a:p>
          <a:endParaRPr lang="en-GB"/>
        </a:p>
      </dgm:t>
    </dgm:pt>
    <dgm:pt modelId="{1075B63E-8708-4CBD-BFDB-13FFF4843462}">
      <dgm:prSet custT="1"/>
      <dgm:spPr/>
      <dgm:t>
        <a:bodyPr/>
        <a:lstStyle/>
        <a:p>
          <a:r>
            <a:rPr lang="en-GB" sz="1400"/>
            <a:t>Think about the implications that your research has on :</a:t>
          </a:r>
        </a:p>
      </dgm:t>
    </dgm:pt>
    <dgm:pt modelId="{72F08335-D5DB-482C-8E4B-412A5A8EA9C9}" type="parTrans" cxnId="{33003CE1-56C9-4B86-8803-BEF62D6ABF03}">
      <dgm:prSet/>
      <dgm:spPr/>
    </dgm:pt>
    <dgm:pt modelId="{79B9CA69-7EBC-4E75-8C90-E764C24E72A3}" type="sibTrans" cxnId="{33003CE1-56C9-4B86-8803-BEF62D6ABF03}">
      <dgm:prSet/>
      <dgm:spPr/>
    </dgm:pt>
    <dgm:pt modelId="{DCE6B672-151F-4252-8816-CE2381B265C9}">
      <dgm:prSet custT="1"/>
      <dgm:spPr/>
      <dgm:t>
        <a:bodyPr/>
        <a:lstStyle/>
        <a:p>
          <a:r>
            <a:rPr lang="en-GB" sz="1400"/>
            <a:t>Investigative practices</a:t>
          </a:r>
        </a:p>
      </dgm:t>
    </dgm:pt>
    <dgm:pt modelId="{D69E3AF0-B3A7-413F-94F1-0191EB1F4259}" type="parTrans" cxnId="{F353A392-240C-4CBD-B697-A53A0890B1AE}">
      <dgm:prSet/>
      <dgm:spPr/>
    </dgm:pt>
    <dgm:pt modelId="{24F80B8D-53EE-4700-A88A-07B2AF4F7A48}" type="sibTrans" cxnId="{F353A392-240C-4CBD-B697-A53A0890B1AE}">
      <dgm:prSet/>
      <dgm:spPr/>
    </dgm:pt>
    <dgm:pt modelId="{B716C128-86C8-4DA7-BC20-1D58AEBABD01}">
      <dgm:prSet custT="1"/>
      <dgm:spPr/>
      <dgm:t>
        <a:bodyPr/>
        <a:lstStyle/>
        <a:p>
          <a:r>
            <a:rPr lang="en-GB" sz="1400"/>
            <a:t>Existing knowledge</a:t>
          </a:r>
        </a:p>
      </dgm:t>
    </dgm:pt>
    <dgm:pt modelId="{87A1DF81-046D-43B3-841D-1E789F3C8960}" type="parTrans" cxnId="{DFBD843C-A949-4AB2-9D83-CF053A3C3C36}">
      <dgm:prSet/>
      <dgm:spPr/>
    </dgm:pt>
    <dgm:pt modelId="{689DEE1B-0CC9-4744-B477-F20727311C75}" type="sibTrans" cxnId="{DFBD843C-A949-4AB2-9D83-CF053A3C3C36}">
      <dgm:prSet/>
      <dgm:spPr/>
    </dgm:pt>
    <dgm:pt modelId="{8D2E1751-92A4-4053-A549-725C82741E8C}">
      <dgm:prSet custT="1"/>
      <dgm:spPr/>
      <dgm:t>
        <a:bodyPr/>
        <a:lstStyle/>
        <a:p>
          <a:r>
            <a:rPr lang="en-GB" sz="1400"/>
            <a:t>Future research</a:t>
          </a:r>
        </a:p>
      </dgm:t>
    </dgm:pt>
    <dgm:pt modelId="{FF6BA9B0-B28F-4CF6-9D73-2BCF4DC29D22}" type="parTrans" cxnId="{A6D8745F-A793-41ED-A856-6B72226991FC}">
      <dgm:prSet/>
      <dgm:spPr/>
    </dgm:pt>
    <dgm:pt modelId="{AD77F3D8-7252-42EA-9019-65732AAA668C}" type="sibTrans" cxnId="{A6D8745F-A793-41ED-A856-6B72226991FC}">
      <dgm:prSet/>
      <dgm:spPr/>
    </dgm:pt>
    <dgm:pt modelId="{5F56E1D5-5FEA-4200-816C-402DEE4E5853}" type="pres">
      <dgm:prSet presAssocID="{B9C0AC32-855D-4C7E-8AFA-6F7223B85FA8}" presName="Name0" presStyleCnt="0">
        <dgm:presLayoutVars>
          <dgm:dir/>
          <dgm:animLvl val="lvl"/>
          <dgm:resizeHandles val="exact"/>
        </dgm:presLayoutVars>
      </dgm:prSet>
      <dgm:spPr/>
    </dgm:pt>
    <dgm:pt modelId="{5D20E157-6C58-48C4-A1EB-7F175B2CD873}" type="pres">
      <dgm:prSet presAssocID="{5C974614-2046-4546-8210-AE9559E6C487}" presName="linNode" presStyleCnt="0"/>
      <dgm:spPr/>
    </dgm:pt>
    <dgm:pt modelId="{8A43BBE0-AD21-49A6-813C-5B7FE52D34B6}" type="pres">
      <dgm:prSet presAssocID="{5C974614-2046-4546-8210-AE9559E6C487}" presName="parentText" presStyleLbl="node1" presStyleIdx="0" presStyleCnt="4">
        <dgm:presLayoutVars>
          <dgm:chMax val="1"/>
          <dgm:bulletEnabled val="1"/>
        </dgm:presLayoutVars>
      </dgm:prSet>
      <dgm:spPr/>
    </dgm:pt>
    <dgm:pt modelId="{4E45BBEA-14B0-48AB-A08E-C640AD892D6E}" type="pres">
      <dgm:prSet presAssocID="{5C974614-2046-4546-8210-AE9559E6C487}" presName="descendantText" presStyleLbl="alignAccFollowNode1" presStyleIdx="0" presStyleCnt="4">
        <dgm:presLayoutVars>
          <dgm:bulletEnabled val="1"/>
        </dgm:presLayoutVars>
      </dgm:prSet>
      <dgm:spPr/>
    </dgm:pt>
    <dgm:pt modelId="{1CFD9A65-7AEF-4D68-A5C8-C5F9D8522D8E}" type="pres">
      <dgm:prSet presAssocID="{54B27E3A-8908-493A-BA10-3B02E0047C8D}" presName="sp" presStyleCnt="0"/>
      <dgm:spPr/>
    </dgm:pt>
    <dgm:pt modelId="{C0A3F7A1-3CB8-449B-B539-94DAF2495524}" type="pres">
      <dgm:prSet presAssocID="{38397D69-889A-4E4D-8435-38C8C5021536}" presName="linNode" presStyleCnt="0"/>
      <dgm:spPr/>
    </dgm:pt>
    <dgm:pt modelId="{10744584-CDDB-40D5-A45C-E56B26EBB5E2}" type="pres">
      <dgm:prSet presAssocID="{38397D69-889A-4E4D-8435-38C8C5021536}" presName="parentText" presStyleLbl="node1" presStyleIdx="1" presStyleCnt="4">
        <dgm:presLayoutVars>
          <dgm:chMax val="1"/>
          <dgm:bulletEnabled val="1"/>
        </dgm:presLayoutVars>
      </dgm:prSet>
      <dgm:spPr/>
    </dgm:pt>
    <dgm:pt modelId="{C6D6CA6C-7342-427D-A358-C17CBAF43F76}" type="pres">
      <dgm:prSet presAssocID="{38397D69-889A-4E4D-8435-38C8C5021536}" presName="descendantText" presStyleLbl="alignAccFollowNode1" presStyleIdx="1" presStyleCnt="4">
        <dgm:presLayoutVars>
          <dgm:bulletEnabled val="1"/>
        </dgm:presLayoutVars>
      </dgm:prSet>
      <dgm:spPr/>
    </dgm:pt>
    <dgm:pt modelId="{C418B88E-44FD-45F0-A42C-2A240D623483}" type="pres">
      <dgm:prSet presAssocID="{3902D2D4-2891-412D-8A65-45620E395F97}" presName="sp" presStyleCnt="0"/>
      <dgm:spPr/>
    </dgm:pt>
    <dgm:pt modelId="{60BF235A-A393-4870-828A-77864405569A}" type="pres">
      <dgm:prSet presAssocID="{B32B0C8F-0D9B-4F62-B8F3-4F2096F13D04}" presName="linNode" presStyleCnt="0"/>
      <dgm:spPr/>
    </dgm:pt>
    <dgm:pt modelId="{E654111C-7131-40CA-89CE-4E20EC75C372}" type="pres">
      <dgm:prSet presAssocID="{B32B0C8F-0D9B-4F62-B8F3-4F2096F13D04}" presName="parentText" presStyleLbl="node1" presStyleIdx="2" presStyleCnt="4">
        <dgm:presLayoutVars>
          <dgm:chMax val="1"/>
          <dgm:bulletEnabled val="1"/>
        </dgm:presLayoutVars>
      </dgm:prSet>
      <dgm:spPr/>
    </dgm:pt>
    <dgm:pt modelId="{30429B8D-B004-469C-8952-DF5DCA266F32}" type="pres">
      <dgm:prSet presAssocID="{B32B0C8F-0D9B-4F62-B8F3-4F2096F13D04}" presName="descendantText" presStyleLbl="alignAccFollowNode1" presStyleIdx="2" presStyleCnt="4">
        <dgm:presLayoutVars>
          <dgm:bulletEnabled val="1"/>
        </dgm:presLayoutVars>
      </dgm:prSet>
      <dgm:spPr/>
    </dgm:pt>
    <dgm:pt modelId="{D06D183D-A8C1-4FCF-A452-FC448881B513}" type="pres">
      <dgm:prSet presAssocID="{2139A42D-9C44-4328-9DF7-0619E736E1DF}" presName="sp" presStyleCnt="0"/>
      <dgm:spPr/>
    </dgm:pt>
    <dgm:pt modelId="{D351D780-4EFE-485C-939C-E07DD048DE10}" type="pres">
      <dgm:prSet presAssocID="{31771D9F-9585-4CE8-8E95-DD641052B8CF}" presName="linNode" presStyleCnt="0"/>
      <dgm:spPr/>
    </dgm:pt>
    <dgm:pt modelId="{7621D051-A38F-4651-87AD-969E536940ED}" type="pres">
      <dgm:prSet presAssocID="{31771D9F-9585-4CE8-8E95-DD641052B8CF}" presName="parentText" presStyleLbl="node1" presStyleIdx="3" presStyleCnt="4">
        <dgm:presLayoutVars>
          <dgm:chMax val="1"/>
          <dgm:bulletEnabled val="1"/>
        </dgm:presLayoutVars>
      </dgm:prSet>
      <dgm:spPr/>
    </dgm:pt>
    <dgm:pt modelId="{CAA369F1-EC3A-4B1F-AF9B-3B1596DD5F0B}" type="pres">
      <dgm:prSet presAssocID="{31771D9F-9585-4CE8-8E95-DD641052B8CF}" presName="descendantText" presStyleLbl="alignAccFollowNode1" presStyleIdx="3" presStyleCnt="4">
        <dgm:presLayoutVars>
          <dgm:bulletEnabled val="1"/>
        </dgm:presLayoutVars>
      </dgm:prSet>
      <dgm:spPr/>
    </dgm:pt>
  </dgm:ptLst>
  <dgm:cxnLst>
    <dgm:cxn modelId="{6966630B-5D9C-4709-B46C-2164A512B91A}" srcId="{B32B0C8F-0D9B-4F62-B8F3-4F2096F13D04}" destId="{ED6BBD8D-F358-487E-80EA-EFE0BBF08772}" srcOrd="0" destOrd="0" parTransId="{032B59FC-6F8C-4E61-B029-6B9CB7D610A5}" sibTransId="{6D8860E5-CC75-4885-8386-D8681AD0BECE}"/>
    <dgm:cxn modelId="{E41B470C-7AA2-45D6-9ABE-1070CD0389FE}" srcId="{B32B0C8F-0D9B-4F62-B8F3-4F2096F13D04}" destId="{0DAE5A60-4F4F-41E5-B5C3-FA48864C8305}" srcOrd="1" destOrd="0" parTransId="{8154BD8E-510D-4E8D-B765-37CDD6DAC781}" sibTransId="{5ADCE59F-E317-4EE0-942C-7DC42D9889C3}"/>
    <dgm:cxn modelId="{E744040D-AB8D-43A7-A31A-A2700F1A9ECB}" srcId="{B9C0AC32-855D-4C7E-8AFA-6F7223B85FA8}" destId="{38397D69-889A-4E4D-8435-38C8C5021536}" srcOrd="1" destOrd="0" parTransId="{0C210FE1-1041-4F45-B762-3B06D3B18676}" sibTransId="{3902D2D4-2891-412D-8A65-45620E395F97}"/>
    <dgm:cxn modelId="{A922590E-BC3D-4764-827B-87420CA38C82}" srcId="{5C974614-2046-4546-8210-AE9559E6C487}" destId="{ADA441BD-0845-4790-9204-EB1A5CEA55D7}" srcOrd="1" destOrd="0" parTransId="{4AE8EDA0-D573-4C0D-B550-AACD35A432A0}" sibTransId="{0CC55E5F-F2E5-4736-BED1-51150929C26A}"/>
    <dgm:cxn modelId="{38D5B11C-9E13-498D-BD9F-3E49F2D49276}" type="presOf" srcId="{D35E0F75-8942-4300-AC41-04126ADF7B00}" destId="{30429B8D-B004-469C-8952-DF5DCA266F32}" srcOrd="0" destOrd="2" presId="urn:microsoft.com/office/officeart/2005/8/layout/vList5"/>
    <dgm:cxn modelId="{A1921022-43B0-4529-8A80-CE35B802482E}" type="presOf" srcId="{B9C0AC32-855D-4C7E-8AFA-6F7223B85FA8}" destId="{5F56E1D5-5FEA-4200-816C-402DEE4E5853}" srcOrd="0" destOrd="0" presId="urn:microsoft.com/office/officeart/2005/8/layout/vList5"/>
    <dgm:cxn modelId="{9FF42A22-E123-42A8-8617-5343DA5E558A}" srcId="{B32B0C8F-0D9B-4F62-B8F3-4F2096F13D04}" destId="{1829D345-1C30-4DF3-B351-210571286A73}" srcOrd="3" destOrd="0" parTransId="{C7C4E5FE-8632-4045-8F98-E4C744E8A46D}" sibTransId="{7A27D98B-7656-4D05-A814-46CBD0439052}"/>
    <dgm:cxn modelId="{AD880424-856D-4A0D-9FBD-974EB82219AD}" type="presOf" srcId="{5C974614-2046-4546-8210-AE9559E6C487}" destId="{8A43BBE0-AD21-49A6-813C-5B7FE52D34B6}" srcOrd="0" destOrd="0" presId="urn:microsoft.com/office/officeart/2005/8/layout/vList5"/>
    <dgm:cxn modelId="{BBDD2328-53F0-4CDB-8688-5716948AD8E8}" srcId="{B9C0AC32-855D-4C7E-8AFA-6F7223B85FA8}" destId="{31771D9F-9585-4CE8-8E95-DD641052B8CF}" srcOrd="3" destOrd="0" parTransId="{2B084CC5-29FE-4A80-A733-A24BC2CC6A6A}" sibTransId="{59E371E9-D4E7-493D-B59D-E74FC468DE34}"/>
    <dgm:cxn modelId="{0BB3EA2D-73CD-4327-AE62-8CF88855E43A}" type="presOf" srcId="{1075B63E-8708-4CBD-BFDB-13FFF4843462}" destId="{CAA369F1-EC3A-4B1F-AF9B-3B1596DD5F0B}" srcOrd="0" destOrd="0" presId="urn:microsoft.com/office/officeart/2005/8/layout/vList5"/>
    <dgm:cxn modelId="{83CCB23B-5CBF-4CF4-A145-D2F12F6887B1}" type="presOf" srcId="{7B74AAA1-5A2E-425E-954D-16A3321BC2A5}" destId="{C6D6CA6C-7342-427D-A358-C17CBAF43F76}" srcOrd="0" destOrd="0" presId="urn:microsoft.com/office/officeart/2005/8/layout/vList5"/>
    <dgm:cxn modelId="{DFBD843C-A949-4AB2-9D83-CF053A3C3C36}" srcId="{31771D9F-9585-4CE8-8E95-DD641052B8CF}" destId="{B716C128-86C8-4DA7-BC20-1D58AEBABD01}" srcOrd="2" destOrd="0" parTransId="{87A1DF81-046D-43B3-841D-1E789F3C8960}" sibTransId="{689DEE1B-0CC9-4744-B477-F20727311C75}"/>
    <dgm:cxn modelId="{A6D8745F-A793-41ED-A856-6B72226991FC}" srcId="{31771D9F-9585-4CE8-8E95-DD641052B8CF}" destId="{8D2E1751-92A4-4053-A549-725C82741E8C}" srcOrd="3" destOrd="0" parTransId="{FF6BA9B0-B28F-4CF6-9D73-2BCF4DC29D22}" sibTransId="{AD77F3D8-7252-42EA-9019-65732AAA668C}"/>
    <dgm:cxn modelId="{3EA16249-F638-4673-834F-73D8CF5584E3}" type="presOf" srcId="{DCE6B672-151F-4252-8816-CE2381B265C9}" destId="{CAA369F1-EC3A-4B1F-AF9B-3B1596DD5F0B}" srcOrd="0" destOrd="1" presId="urn:microsoft.com/office/officeart/2005/8/layout/vList5"/>
    <dgm:cxn modelId="{AEBEFC76-27E5-4D3A-A0D0-4C78C97F322C}" type="presOf" srcId="{81D7C32E-F2D0-4A5B-97AB-D76139A4CF09}" destId="{4E45BBEA-14B0-48AB-A08E-C640AD892D6E}" srcOrd="0" destOrd="2" presId="urn:microsoft.com/office/officeart/2005/8/layout/vList5"/>
    <dgm:cxn modelId="{3714937A-7328-4F40-BC83-55F273D60385}" srcId="{5C974614-2046-4546-8210-AE9559E6C487}" destId="{0F9C2A97-E2D0-4880-8745-498373CF63B3}" srcOrd="0" destOrd="0" parTransId="{77B2574A-8780-4863-8EFF-1E8D4FE5D652}" sibTransId="{E8E9E75E-8642-4E1E-8F2F-7FB74882DCE1}"/>
    <dgm:cxn modelId="{65D21F84-1236-4EE0-89AD-0107721F65D5}" type="presOf" srcId="{0F9C2A97-E2D0-4880-8745-498373CF63B3}" destId="{4E45BBEA-14B0-48AB-A08E-C640AD892D6E}" srcOrd="0" destOrd="0" presId="urn:microsoft.com/office/officeart/2005/8/layout/vList5"/>
    <dgm:cxn modelId="{D35F8785-F3FC-4A4B-AD5F-0AF1E2E28A6C}" type="presOf" srcId="{ADA441BD-0845-4790-9204-EB1A5CEA55D7}" destId="{4E45BBEA-14B0-48AB-A08E-C640AD892D6E}" srcOrd="0" destOrd="1" presId="urn:microsoft.com/office/officeart/2005/8/layout/vList5"/>
    <dgm:cxn modelId="{928AB48C-463A-4895-89A3-C7A4BEAEEA15}" type="presOf" srcId="{7D1E77D3-8F47-4A8D-9696-A51ECCA45F9F}" destId="{C6D6CA6C-7342-427D-A358-C17CBAF43F76}" srcOrd="0" destOrd="1" presId="urn:microsoft.com/office/officeart/2005/8/layout/vList5"/>
    <dgm:cxn modelId="{34596D90-239B-4F0C-B479-ADE1284B2FAF}" srcId="{B9C0AC32-855D-4C7E-8AFA-6F7223B85FA8}" destId="{B32B0C8F-0D9B-4F62-B8F3-4F2096F13D04}" srcOrd="2" destOrd="0" parTransId="{E3597A0B-401B-4926-9300-6AAA3D282434}" sibTransId="{2139A42D-9C44-4328-9DF7-0619E736E1DF}"/>
    <dgm:cxn modelId="{F353A392-240C-4CBD-B697-A53A0890B1AE}" srcId="{31771D9F-9585-4CE8-8E95-DD641052B8CF}" destId="{DCE6B672-151F-4252-8816-CE2381B265C9}" srcOrd="1" destOrd="0" parTransId="{D69E3AF0-B3A7-413F-94F1-0191EB1F4259}" sibTransId="{24F80B8D-53EE-4700-A88A-07B2AF4F7A48}"/>
    <dgm:cxn modelId="{696B9696-AA09-4DC2-A04F-7666C321D91A}" srcId="{B32B0C8F-0D9B-4F62-B8F3-4F2096F13D04}" destId="{D35E0F75-8942-4300-AC41-04126ADF7B00}" srcOrd="2" destOrd="0" parTransId="{610FD897-DF14-49B4-AEEF-4E8ADF4144EF}" sibTransId="{17027371-B249-49D8-9E9C-A87E8910E9BB}"/>
    <dgm:cxn modelId="{0CBFA09E-4FB1-4A65-A9C4-F6419B895A68}" type="presOf" srcId="{B716C128-86C8-4DA7-BC20-1D58AEBABD01}" destId="{CAA369F1-EC3A-4B1F-AF9B-3B1596DD5F0B}" srcOrd="0" destOrd="2" presId="urn:microsoft.com/office/officeart/2005/8/layout/vList5"/>
    <dgm:cxn modelId="{6089B8A3-E22C-4206-86E6-9D85B8913A00}" type="presOf" srcId="{31771D9F-9585-4CE8-8E95-DD641052B8CF}" destId="{7621D051-A38F-4651-87AD-969E536940ED}" srcOrd="0" destOrd="0" presId="urn:microsoft.com/office/officeart/2005/8/layout/vList5"/>
    <dgm:cxn modelId="{28D688BD-08E9-4590-9380-B514394BD031}" srcId="{B9C0AC32-855D-4C7E-8AFA-6F7223B85FA8}" destId="{5C974614-2046-4546-8210-AE9559E6C487}" srcOrd="0" destOrd="0" parTransId="{061AB56F-B3A4-410C-AF9F-7ECD3D603D31}" sibTransId="{54B27E3A-8908-493A-BA10-3B02E0047C8D}"/>
    <dgm:cxn modelId="{5C0417C8-E4DF-4A19-A5AF-BFF24865C37D}" type="presOf" srcId="{B32B0C8F-0D9B-4F62-B8F3-4F2096F13D04}" destId="{E654111C-7131-40CA-89CE-4E20EC75C372}" srcOrd="0" destOrd="0" presId="urn:microsoft.com/office/officeart/2005/8/layout/vList5"/>
    <dgm:cxn modelId="{5DA34ECF-FB15-42C9-B50E-A11F77C2B4D9}" type="presOf" srcId="{ED6BBD8D-F358-487E-80EA-EFE0BBF08772}" destId="{30429B8D-B004-469C-8952-DF5DCA266F32}" srcOrd="0" destOrd="0" presId="urn:microsoft.com/office/officeart/2005/8/layout/vList5"/>
    <dgm:cxn modelId="{F27E59D2-C5EE-468D-A1FC-6CB6954C809A}" srcId="{38397D69-889A-4E4D-8435-38C8C5021536}" destId="{7D1E77D3-8F47-4A8D-9696-A51ECCA45F9F}" srcOrd="1" destOrd="0" parTransId="{70AE36B1-6365-4327-BF2E-B17CCEBE1BAE}" sibTransId="{E2CA881E-84C0-403A-A574-55A90F076C28}"/>
    <dgm:cxn modelId="{175E80DD-81E6-4937-8009-1CD3D007EFCB}" srcId="{38397D69-889A-4E4D-8435-38C8C5021536}" destId="{7B74AAA1-5A2E-425E-954D-16A3321BC2A5}" srcOrd="0" destOrd="0" parTransId="{BB3101D2-C35D-4C86-A5EF-F6DF47687308}" sibTransId="{0F30C18C-21D8-48A6-9638-0D5A651D1FCB}"/>
    <dgm:cxn modelId="{484606E0-0FE2-4A12-9F38-05E5DCEEBA2E}" type="presOf" srcId="{38397D69-889A-4E4D-8435-38C8C5021536}" destId="{10744584-CDDB-40D5-A45C-E56B26EBB5E2}" srcOrd="0" destOrd="0" presId="urn:microsoft.com/office/officeart/2005/8/layout/vList5"/>
    <dgm:cxn modelId="{33003CE1-56C9-4B86-8803-BEF62D6ABF03}" srcId="{31771D9F-9585-4CE8-8E95-DD641052B8CF}" destId="{1075B63E-8708-4CBD-BFDB-13FFF4843462}" srcOrd="0" destOrd="0" parTransId="{72F08335-D5DB-482C-8E4B-412A5A8EA9C9}" sibTransId="{79B9CA69-7EBC-4E75-8C90-E764C24E72A3}"/>
    <dgm:cxn modelId="{EC5689E5-A10F-4694-B8F5-D11A240825C9}" type="presOf" srcId="{0DAE5A60-4F4F-41E5-B5C3-FA48864C8305}" destId="{30429B8D-B004-469C-8952-DF5DCA266F32}" srcOrd="0" destOrd="1" presId="urn:microsoft.com/office/officeart/2005/8/layout/vList5"/>
    <dgm:cxn modelId="{7BEB98E5-3781-46C2-9C08-D8B825CC3E9D}" type="presOf" srcId="{8D2E1751-92A4-4053-A549-725C82741E8C}" destId="{CAA369F1-EC3A-4B1F-AF9B-3B1596DD5F0B}" srcOrd="0" destOrd="3" presId="urn:microsoft.com/office/officeart/2005/8/layout/vList5"/>
    <dgm:cxn modelId="{FE29BFE7-2710-4683-83D1-84C3862B7208}" type="presOf" srcId="{1829D345-1C30-4DF3-B351-210571286A73}" destId="{30429B8D-B004-469C-8952-DF5DCA266F32}" srcOrd="0" destOrd="3" presId="urn:microsoft.com/office/officeart/2005/8/layout/vList5"/>
    <dgm:cxn modelId="{344060FC-B0A7-4DA7-99FF-7A5B8077D05D}" srcId="{5C974614-2046-4546-8210-AE9559E6C487}" destId="{81D7C32E-F2D0-4A5B-97AB-D76139A4CF09}" srcOrd="2" destOrd="0" parTransId="{53E414F8-C08D-47D5-A6F6-1FA5AC5C7820}" sibTransId="{3DF7A64E-EBCE-4594-91D5-330ACD1F3E41}"/>
    <dgm:cxn modelId="{E4A1B564-0DC0-437B-918C-44F7A04173A4}" type="presParOf" srcId="{5F56E1D5-5FEA-4200-816C-402DEE4E5853}" destId="{5D20E157-6C58-48C4-A1EB-7F175B2CD873}" srcOrd="0" destOrd="0" presId="urn:microsoft.com/office/officeart/2005/8/layout/vList5"/>
    <dgm:cxn modelId="{99D0B3C4-AF62-41F8-B391-3DD0D3F40E6F}" type="presParOf" srcId="{5D20E157-6C58-48C4-A1EB-7F175B2CD873}" destId="{8A43BBE0-AD21-49A6-813C-5B7FE52D34B6}" srcOrd="0" destOrd="0" presId="urn:microsoft.com/office/officeart/2005/8/layout/vList5"/>
    <dgm:cxn modelId="{0E091C8F-F6D4-4D63-BD43-655B8D47E106}" type="presParOf" srcId="{5D20E157-6C58-48C4-A1EB-7F175B2CD873}" destId="{4E45BBEA-14B0-48AB-A08E-C640AD892D6E}" srcOrd="1" destOrd="0" presId="urn:microsoft.com/office/officeart/2005/8/layout/vList5"/>
    <dgm:cxn modelId="{AD075CD1-FB32-42D7-85DB-5162D6F00D27}" type="presParOf" srcId="{5F56E1D5-5FEA-4200-816C-402DEE4E5853}" destId="{1CFD9A65-7AEF-4D68-A5C8-C5F9D8522D8E}" srcOrd="1" destOrd="0" presId="urn:microsoft.com/office/officeart/2005/8/layout/vList5"/>
    <dgm:cxn modelId="{91A1664B-2BAC-4D36-96DA-941F5362A01E}" type="presParOf" srcId="{5F56E1D5-5FEA-4200-816C-402DEE4E5853}" destId="{C0A3F7A1-3CB8-449B-B539-94DAF2495524}" srcOrd="2" destOrd="0" presId="urn:microsoft.com/office/officeart/2005/8/layout/vList5"/>
    <dgm:cxn modelId="{092CFB3A-99CA-43AC-A095-42035F4AD952}" type="presParOf" srcId="{C0A3F7A1-3CB8-449B-B539-94DAF2495524}" destId="{10744584-CDDB-40D5-A45C-E56B26EBB5E2}" srcOrd="0" destOrd="0" presId="urn:microsoft.com/office/officeart/2005/8/layout/vList5"/>
    <dgm:cxn modelId="{7A76371D-9391-4608-AB36-E92393937C32}" type="presParOf" srcId="{C0A3F7A1-3CB8-449B-B539-94DAF2495524}" destId="{C6D6CA6C-7342-427D-A358-C17CBAF43F76}" srcOrd="1" destOrd="0" presId="urn:microsoft.com/office/officeart/2005/8/layout/vList5"/>
    <dgm:cxn modelId="{2F8846D1-B188-4AD5-A3FE-8CDC4185852F}" type="presParOf" srcId="{5F56E1D5-5FEA-4200-816C-402DEE4E5853}" destId="{C418B88E-44FD-45F0-A42C-2A240D623483}" srcOrd="3" destOrd="0" presId="urn:microsoft.com/office/officeart/2005/8/layout/vList5"/>
    <dgm:cxn modelId="{2E69BBC9-0525-448D-96E1-2F6C80BADE9B}" type="presParOf" srcId="{5F56E1D5-5FEA-4200-816C-402DEE4E5853}" destId="{60BF235A-A393-4870-828A-77864405569A}" srcOrd="4" destOrd="0" presId="urn:microsoft.com/office/officeart/2005/8/layout/vList5"/>
    <dgm:cxn modelId="{D7DEF956-9B99-4A47-B201-25774DE39CF2}" type="presParOf" srcId="{60BF235A-A393-4870-828A-77864405569A}" destId="{E654111C-7131-40CA-89CE-4E20EC75C372}" srcOrd="0" destOrd="0" presId="urn:microsoft.com/office/officeart/2005/8/layout/vList5"/>
    <dgm:cxn modelId="{EA6AFDE9-B111-4FA9-8253-6BFA3DB11BEC}" type="presParOf" srcId="{60BF235A-A393-4870-828A-77864405569A}" destId="{30429B8D-B004-469C-8952-DF5DCA266F32}" srcOrd="1" destOrd="0" presId="urn:microsoft.com/office/officeart/2005/8/layout/vList5"/>
    <dgm:cxn modelId="{30B54727-C452-4F7D-8CCE-C31D65B86F17}" type="presParOf" srcId="{5F56E1D5-5FEA-4200-816C-402DEE4E5853}" destId="{D06D183D-A8C1-4FCF-A452-FC448881B513}" srcOrd="5" destOrd="0" presId="urn:microsoft.com/office/officeart/2005/8/layout/vList5"/>
    <dgm:cxn modelId="{AD30BFA4-5971-4765-AEBF-9E0E0746F8DB}" type="presParOf" srcId="{5F56E1D5-5FEA-4200-816C-402DEE4E5853}" destId="{D351D780-4EFE-485C-939C-E07DD048DE10}" srcOrd="6" destOrd="0" presId="urn:microsoft.com/office/officeart/2005/8/layout/vList5"/>
    <dgm:cxn modelId="{7C56D425-F274-44AF-B75E-72AC0BC38D6C}" type="presParOf" srcId="{D351D780-4EFE-485C-939C-E07DD048DE10}" destId="{7621D051-A38F-4651-87AD-969E536940ED}" srcOrd="0" destOrd="0" presId="urn:microsoft.com/office/officeart/2005/8/layout/vList5"/>
    <dgm:cxn modelId="{57A06627-341C-4CF7-8422-50E34D717A16}" type="presParOf" srcId="{D351D780-4EFE-485C-939C-E07DD048DE10}" destId="{CAA369F1-EC3A-4B1F-AF9B-3B1596DD5F0B}"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4BD3EAC-85C8-4DE3-A14F-C0B3C6560B0B}" type="doc">
      <dgm:prSet loTypeId="urn:microsoft.com/office/officeart/2005/8/layout/hProcess9" loCatId="process" qsTypeId="urn:microsoft.com/office/officeart/2005/8/quickstyle/simple1" qsCatId="simple" csTypeId="urn:microsoft.com/office/officeart/2005/8/colors/colorful3" csCatId="colorful" phldr="1"/>
      <dgm:spPr/>
      <dgm:t>
        <a:bodyPr/>
        <a:lstStyle/>
        <a:p>
          <a:endParaRPr lang="en-GB"/>
        </a:p>
      </dgm:t>
    </dgm:pt>
    <dgm:pt modelId="{3AAE2307-BCD4-4987-811C-4D33FD9F0A5A}">
      <dgm:prSet phldrT="[Text]" custT="1"/>
      <dgm:spPr/>
      <dgm:t>
        <a:bodyPr/>
        <a:lstStyle/>
        <a:p>
          <a:r>
            <a:rPr lang="en-GB" sz="2400" b="1"/>
            <a:t>W</a:t>
          </a:r>
        </a:p>
        <a:p>
          <a:r>
            <a:rPr lang="en-GB" sz="2000"/>
            <a:t>WHAT you studied</a:t>
          </a:r>
        </a:p>
      </dgm:t>
    </dgm:pt>
    <dgm:pt modelId="{B80AB8D6-992F-49CA-BB6F-072D33C87770}" type="parTrans" cxnId="{C9E29C7A-EA4A-4B5E-8D7A-68C2A9F12B44}">
      <dgm:prSet/>
      <dgm:spPr/>
      <dgm:t>
        <a:bodyPr/>
        <a:lstStyle/>
        <a:p>
          <a:endParaRPr lang="en-GB"/>
        </a:p>
      </dgm:t>
    </dgm:pt>
    <dgm:pt modelId="{4C585212-D2FB-4F67-BD47-79B232D10B9E}" type="sibTrans" cxnId="{C9E29C7A-EA4A-4B5E-8D7A-68C2A9F12B44}">
      <dgm:prSet/>
      <dgm:spPr/>
      <dgm:t>
        <a:bodyPr/>
        <a:lstStyle/>
        <a:p>
          <a:endParaRPr lang="en-GB"/>
        </a:p>
      </dgm:t>
    </dgm:pt>
    <dgm:pt modelId="{D6343AF1-CC3C-43FC-BAA8-1154B2F7739D}">
      <dgm:prSet phldrT="[Text]" custT="1"/>
      <dgm:spPr/>
      <dgm:t>
        <a:bodyPr/>
        <a:lstStyle/>
        <a:p>
          <a:r>
            <a:rPr lang="en-GB" sz="2400" b="1"/>
            <a:t>W</a:t>
          </a:r>
        </a:p>
        <a:p>
          <a:r>
            <a:rPr lang="en-GB" sz="2000"/>
            <a:t>WHY you studied the topic</a:t>
          </a:r>
        </a:p>
      </dgm:t>
    </dgm:pt>
    <dgm:pt modelId="{BF30EC9A-57E6-43D9-B35B-087CB9043BD2}" type="parTrans" cxnId="{5D738C7F-7209-4B60-8A89-26FC21489ED2}">
      <dgm:prSet/>
      <dgm:spPr/>
      <dgm:t>
        <a:bodyPr/>
        <a:lstStyle/>
        <a:p>
          <a:endParaRPr lang="en-GB"/>
        </a:p>
      </dgm:t>
    </dgm:pt>
    <dgm:pt modelId="{A53185F6-0943-4046-A3DB-820CDD4E35CE}" type="sibTrans" cxnId="{5D738C7F-7209-4B60-8A89-26FC21489ED2}">
      <dgm:prSet/>
      <dgm:spPr/>
      <dgm:t>
        <a:bodyPr/>
        <a:lstStyle/>
        <a:p>
          <a:endParaRPr lang="en-GB"/>
        </a:p>
      </dgm:t>
    </dgm:pt>
    <dgm:pt modelId="{5C444012-4756-4C4B-9B53-843D3D0DE473}">
      <dgm:prSet phldrT="[Text]"/>
      <dgm:spPr/>
      <dgm:t>
        <a:bodyPr/>
        <a:lstStyle/>
        <a:p>
          <a:r>
            <a:rPr lang="en-GB" b="1"/>
            <a:t>H</a:t>
          </a:r>
        </a:p>
        <a:p>
          <a:r>
            <a:rPr lang="en-GB"/>
            <a:t>HOW you designed your research</a:t>
          </a:r>
        </a:p>
      </dgm:t>
    </dgm:pt>
    <dgm:pt modelId="{36779AF7-2CD8-484B-B5D6-F87FE82B79C5}" type="parTrans" cxnId="{5D8A7D61-D1D9-4182-BE95-2490031D05DE}">
      <dgm:prSet/>
      <dgm:spPr/>
      <dgm:t>
        <a:bodyPr/>
        <a:lstStyle/>
        <a:p>
          <a:endParaRPr lang="en-GB"/>
        </a:p>
      </dgm:t>
    </dgm:pt>
    <dgm:pt modelId="{097DA5B3-AB08-40F4-B9F2-42BC576CE0A2}" type="sibTrans" cxnId="{5D8A7D61-D1D9-4182-BE95-2490031D05DE}">
      <dgm:prSet/>
      <dgm:spPr/>
      <dgm:t>
        <a:bodyPr/>
        <a:lstStyle/>
        <a:p>
          <a:endParaRPr lang="en-GB"/>
        </a:p>
      </dgm:t>
    </dgm:pt>
    <dgm:pt modelId="{26ECAFCA-D27B-4452-AB77-3EE92E1C599B}">
      <dgm:prSet/>
      <dgm:spPr/>
      <dgm:t>
        <a:bodyPr/>
        <a:lstStyle/>
        <a:p>
          <a:r>
            <a:rPr lang="en-GB" b="1"/>
            <a:t>S</a:t>
          </a:r>
        </a:p>
        <a:p>
          <a:r>
            <a:rPr lang="en-GB"/>
            <a:t>SO WHAT – were the findings</a:t>
          </a:r>
        </a:p>
      </dgm:t>
    </dgm:pt>
    <dgm:pt modelId="{3AA9B49B-A966-4957-989A-CFD9D8F2351A}" type="parTrans" cxnId="{C8B1471B-2EC9-405F-8C4D-91B21ABAFAC1}">
      <dgm:prSet/>
      <dgm:spPr/>
      <dgm:t>
        <a:bodyPr/>
        <a:lstStyle/>
        <a:p>
          <a:endParaRPr lang="en-GB"/>
        </a:p>
      </dgm:t>
    </dgm:pt>
    <dgm:pt modelId="{7C0433BF-3B33-459E-A152-1310BD9FC364}" type="sibTrans" cxnId="{C8B1471B-2EC9-405F-8C4D-91B21ABAFAC1}">
      <dgm:prSet/>
      <dgm:spPr/>
      <dgm:t>
        <a:bodyPr/>
        <a:lstStyle/>
        <a:p>
          <a:endParaRPr lang="en-GB"/>
        </a:p>
      </dgm:t>
    </dgm:pt>
    <dgm:pt modelId="{B5B5CFD9-ABFE-473F-9BA3-FD06835C56B1}" type="pres">
      <dgm:prSet presAssocID="{D4BD3EAC-85C8-4DE3-A14F-C0B3C6560B0B}" presName="CompostProcess" presStyleCnt="0">
        <dgm:presLayoutVars>
          <dgm:dir/>
          <dgm:resizeHandles val="exact"/>
        </dgm:presLayoutVars>
      </dgm:prSet>
      <dgm:spPr/>
    </dgm:pt>
    <dgm:pt modelId="{8CE3A6AF-8BFA-4C69-B8C2-B4959EEBFDA1}" type="pres">
      <dgm:prSet presAssocID="{D4BD3EAC-85C8-4DE3-A14F-C0B3C6560B0B}" presName="arrow" presStyleLbl="bgShp" presStyleIdx="0" presStyleCnt="1"/>
      <dgm:spPr/>
    </dgm:pt>
    <dgm:pt modelId="{B9BB5464-6952-4363-8894-44573F0BE408}" type="pres">
      <dgm:prSet presAssocID="{D4BD3EAC-85C8-4DE3-A14F-C0B3C6560B0B}" presName="linearProcess" presStyleCnt="0"/>
      <dgm:spPr/>
    </dgm:pt>
    <dgm:pt modelId="{A946DFA9-9D88-4E0E-951A-1A274391E9A7}" type="pres">
      <dgm:prSet presAssocID="{3AAE2307-BCD4-4987-811C-4D33FD9F0A5A}" presName="textNode" presStyleLbl="node1" presStyleIdx="0" presStyleCnt="4">
        <dgm:presLayoutVars>
          <dgm:bulletEnabled val="1"/>
        </dgm:presLayoutVars>
      </dgm:prSet>
      <dgm:spPr/>
    </dgm:pt>
    <dgm:pt modelId="{93213AFC-24B9-4853-AD2F-677D549DF7CB}" type="pres">
      <dgm:prSet presAssocID="{4C585212-D2FB-4F67-BD47-79B232D10B9E}" presName="sibTrans" presStyleCnt="0"/>
      <dgm:spPr/>
    </dgm:pt>
    <dgm:pt modelId="{9A733C17-E845-4D40-8872-E5D11B228A92}" type="pres">
      <dgm:prSet presAssocID="{D6343AF1-CC3C-43FC-BAA8-1154B2F7739D}" presName="textNode" presStyleLbl="node1" presStyleIdx="1" presStyleCnt="4">
        <dgm:presLayoutVars>
          <dgm:bulletEnabled val="1"/>
        </dgm:presLayoutVars>
      </dgm:prSet>
      <dgm:spPr/>
    </dgm:pt>
    <dgm:pt modelId="{8882F892-B838-45E3-B48C-9AEF1C4DF970}" type="pres">
      <dgm:prSet presAssocID="{A53185F6-0943-4046-A3DB-820CDD4E35CE}" presName="sibTrans" presStyleCnt="0"/>
      <dgm:spPr/>
    </dgm:pt>
    <dgm:pt modelId="{1ED22224-504B-4A92-8CE7-B0457416FFF9}" type="pres">
      <dgm:prSet presAssocID="{5C444012-4756-4C4B-9B53-843D3D0DE473}" presName="textNode" presStyleLbl="node1" presStyleIdx="2" presStyleCnt="4">
        <dgm:presLayoutVars>
          <dgm:bulletEnabled val="1"/>
        </dgm:presLayoutVars>
      </dgm:prSet>
      <dgm:spPr/>
    </dgm:pt>
    <dgm:pt modelId="{D89EB222-DF2A-44FD-9999-A0A3932442F1}" type="pres">
      <dgm:prSet presAssocID="{097DA5B3-AB08-40F4-B9F2-42BC576CE0A2}" presName="sibTrans" presStyleCnt="0"/>
      <dgm:spPr/>
    </dgm:pt>
    <dgm:pt modelId="{50654BFE-B6EF-4920-AF06-D487E4182671}" type="pres">
      <dgm:prSet presAssocID="{26ECAFCA-D27B-4452-AB77-3EE92E1C599B}" presName="textNode" presStyleLbl="node1" presStyleIdx="3" presStyleCnt="4">
        <dgm:presLayoutVars>
          <dgm:bulletEnabled val="1"/>
        </dgm:presLayoutVars>
      </dgm:prSet>
      <dgm:spPr/>
    </dgm:pt>
  </dgm:ptLst>
  <dgm:cxnLst>
    <dgm:cxn modelId="{8649CF19-4ACD-4D77-8F04-E1C1D26CEF50}" type="presOf" srcId="{26ECAFCA-D27B-4452-AB77-3EE92E1C599B}" destId="{50654BFE-B6EF-4920-AF06-D487E4182671}" srcOrd="0" destOrd="0" presId="urn:microsoft.com/office/officeart/2005/8/layout/hProcess9"/>
    <dgm:cxn modelId="{C8B1471B-2EC9-405F-8C4D-91B21ABAFAC1}" srcId="{D4BD3EAC-85C8-4DE3-A14F-C0B3C6560B0B}" destId="{26ECAFCA-D27B-4452-AB77-3EE92E1C599B}" srcOrd="3" destOrd="0" parTransId="{3AA9B49B-A966-4957-989A-CFD9D8F2351A}" sibTransId="{7C0433BF-3B33-459E-A152-1310BD9FC364}"/>
    <dgm:cxn modelId="{7C71775C-81F4-4823-B754-F15918C2A378}" type="presOf" srcId="{D4BD3EAC-85C8-4DE3-A14F-C0B3C6560B0B}" destId="{B5B5CFD9-ABFE-473F-9BA3-FD06835C56B1}" srcOrd="0" destOrd="0" presId="urn:microsoft.com/office/officeart/2005/8/layout/hProcess9"/>
    <dgm:cxn modelId="{5D8A7D61-D1D9-4182-BE95-2490031D05DE}" srcId="{D4BD3EAC-85C8-4DE3-A14F-C0B3C6560B0B}" destId="{5C444012-4756-4C4B-9B53-843D3D0DE473}" srcOrd="2" destOrd="0" parTransId="{36779AF7-2CD8-484B-B5D6-F87FE82B79C5}" sibTransId="{097DA5B3-AB08-40F4-B9F2-42BC576CE0A2}"/>
    <dgm:cxn modelId="{DC7E5665-FE0B-4ECC-A47A-EBF274B4C078}" type="presOf" srcId="{D6343AF1-CC3C-43FC-BAA8-1154B2F7739D}" destId="{9A733C17-E845-4D40-8872-E5D11B228A92}" srcOrd="0" destOrd="0" presId="urn:microsoft.com/office/officeart/2005/8/layout/hProcess9"/>
    <dgm:cxn modelId="{33B3BD52-511D-4B4C-9991-AF8094BD852E}" type="presOf" srcId="{5C444012-4756-4C4B-9B53-843D3D0DE473}" destId="{1ED22224-504B-4A92-8CE7-B0457416FFF9}" srcOrd="0" destOrd="0" presId="urn:microsoft.com/office/officeart/2005/8/layout/hProcess9"/>
    <dgm:cxn modelId="{C9E29C7A-EA4A-4B5E-8D7A-68C2A9F12B44}" srcId="{D4BD3EAC-85C8-4DE3-A14F-C0B3C6560B0B}" destId="{3AAE2307-BCD4-4987-811C-4D33FD9F0A5A}" srcOrd="0" destOrd="0" parTransId="{B80AB8D6-992F-49CA-BB6F-072D33C87770}" sibTransId="{4C585212-D2FB-4F67-BD47-79B232D10B9E}"/>
    <dgm:cxn modelId="{5D738C7F-7209-4B60-8A89-26FC21489ED2}" srcId="{D4BD3EAC-85C8-4DE3-A14F-C0B3C6560B0B}" destId="{D6343AF1-CC3C-43FC-BAA8-1154B2F7739D}" srcOrd="1" destOrd="0" parTransId="{BF30EC9A-57E6-43D9-B35B-087CB9043BD2}" sibTransId="{A53185F6-0943-4046-A3DB-820CDD4E35CE}"/>
    <dgm:cxn modelId="{8EBDDBCF-4E69-4438-997B-58D82924DE1C}" type="presOf" srcId="{3AAE2307-BCD4-4987-811C-4D33FD9F0A5A}" destId="{A946DFA9-9D88-4E0E-951A-1A274391E9A7}" srcOrd="0" destOrd="0" presId="urn:microsoft.com/office/officeart/2005/8/layout/hProcess9"/>
    <dgm:cxn modelId="{D2DBBF70-FFC9-46EE-92ED-9CC9353E1B08}" type="presParOf" srcId="{B5B5CFD9-ABFE-473F-9BA3-FD06835C56B1}" destId="{8CE3A6AF-8BFA-4C69-B8C2-B4959EEBFDA1}" srcOrd="0" destOrd="0" presId="urn:microsoft.com/office/officeart/2005/8/layout/hProcess9"/>
    <dgm:cxn modelId="{8459E2A3-3815-4398-9341-672B08468A90}" type="presParOf" srcId="{B5B5CFD9-ABFE-473F-9BA3-FD06835C56B1}" destId="{B9BB5464-6952-4363-8894-44573F0BE408}" srcOrd="1" destOrd="0" presId="urn:microsoft.com/office/officeart/2005/8/layout/hProcess9"/>
    <dgm:cxn modelId="{2FE1996F-C55D-48B7-B84B-3161F3B3D819}" type="presParOf" srcId="{B9BB5464-6952-4363-8894-44573F0BE408}" destId="{A946DFA9-9D88-4E0E-951A-1A274391E9A7}" srcOrd="0" destOrd="0" presId="urn:microsoft.com/office/officeart/2005/8/layout/hProcess9"/>
    <dgm:cxn modelId="{48D91C3B-39FC-4ED5-9188-EF0A6045F262}" type="presParOf" srcId="{B9BB5464-6952-4363-8894-44573F0BE408}" destId="{93213AFC-24B9-4853-AD2F-677D549DF7CB}" srcOrd="1" destOrd="0" presId="urn:microsoft.com/office/officeart/2005/8/layout/hProcess9"/>
    <dgm:cxn modelId="{62574874-CB6D-42CA-A12F-A5A5E4544D03}" type="presParOf" srcId="{B9BB5464-6952-4363-8894-44573F0BE408}" destId="{9A733C17-E845-4D40-8872-E5D11B228A92}" srcOrd="2" destOrd="0" presId="urn:microsoft.com/office/officeart/2005/8/layout/hProcess9"/>
    <dgm:cxn modelId="{59FC60DB-29BE-4B4F-9EFA-0F0021838249}" type="presParOf" srcId="{B9BB5464-6952-4363-8894-44573F0BE408}" destId="{8882F892-B838-45E3-B48C-9AEF1C4DF970}" srcOrd="3" destOrd="0" presId="urn:microsoft.com/office/officeart/2005/8/layout/hProcess9"/>
    <dgm:cxn modelId="{0137D3E2-0CF9-49A7-A836-0165D87D5017}" type="presParOf" srcId="{B9BB5464-6952-4363-8894-44573F0BE408}" destId="{1ED22224-504B-4A92-8CE7-B0457416FFF9}" srcOrd="4" destOrd="0" presId="urn:microsoft.com/office/officeart/2005/8/layout/hProcess9"/>
    <dgm:cxn modelId="{C3B67ED1-B8AB-4873-9BC2-6257C5E57594}" type="presParOf" srcId="{B9BB5464-6952-4363-8894-44573F0BE408}" destId="{D89EB222-DF2A-44FD-9999-A0A3932442F1}" srcOrd="5" destOrd="0" presId="urn:microsoft.com/office/officeart/2005/8/layout/hProcess9"/>
    <dgm:cxn modelId="{1840218E-7E0D-4E7C-ADE7-4DFBE2BC1498}" type="presParOf" srcId="{B9BB5464-6952-4363-8894-44573F0BE408}" destId="{50654BFE-B6EF-4920-AF06-D487E4182671}"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8B18A7-13FD-4996-932D-99143EF3FD85}">
      <dsp:nvSpPr>
        <dsp:cNvPr id="0" name=""/>
        <dsp:cNvSpPr/>
      </dsp:nvSpPr>
      <dsp:spPr>
        <a:xfrm>
          <a:off x="1915681" y="1947"/>
          <a:ext cx="1553436" cy="724634"/>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Purpose</a:t>
          </a:r>
        </a:p>
      </dsp:txBody>
      <dsp:txXfrm>
        <a:off x="1936905" y="23171"/>
        <a:ext cx="1510988" cy="682186"/>
      </dsp:txXfrm>
    </dsp:sp>
    <dsp:sp modelId="{0A9DE375-FF9C-4220-B121-3E52D9C2CE0A}">
      <dsp:nvSpPr>
        <dsp:cNvPr id="0" name=""/>
        <dsp:cNvSpPr/>
      </dsp:nvSpPr>
      <dsp:spPr>
        <a:xfrm rot="5400000">
          <a:off x="2556530" y="744698"/>
          <a:ext cx="271738" cy="326085"/>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rot="-5400000">
        <a:off x="2594574" y="771872"/>
        <a:ext cx="195651" cy="190217"/>
      </dsp:txXfrm>
    </dsp:sp>
    <dsp:sp modelId="{1CF5D13F-2D4E-425E-8A80-38BCF635C5B4}">
      <dsp:nvSpPr>
        <dsp:cNvPr id="0" name=""/>
        <dsp:cNvSpPr/>
      </dsp:nvSpPr>
      <dsp:spPr>
        <a:xfrm>
          <a:off x="1915681" y="1088900"/>
          <a:ext cx="1553436" cy="724634"/>
        </a:xfrm>
        <a:prstGeom prst="roundRect">
          <a:avLst>
            <a:gd name="adj" fmla="val 10000"/>
          </a:avLst>
        </a:prstGeom>
        <a:solidFill>
          <a:schemeClr val="accent3">
            <a:hueOff val="3750088"/>
            <a:satOff val="-5627"/>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Methodology</a:t>
          </a:r>
        </a:p>
      </dsp:txBody>
      <dsp:txXfrm>
        <a:off x="1936905" y="1110124"/>
        <a:ext cx="1510988" cy="682186"/>
      </dsp:txXfrm>
    </dsp:sp>
    <dsp:sp modelId="{33E2E684-B4C3-4908-862D-35D8B6EC47A4}">
      <dsp:nvSpPr>
        <dsp:cNvPr id="0" name=""/>
        <dsp:cNvSpPr/>
      </dsp:nvSpPr>
      <dsp:spPr>
        <a:xfrm rot="5400000">
          <a:off x="2556530" y="1831651"/>
          <a:ext cx="271738" cy="326085"/>
        </a:xfrm>
        <a:prstGeom prst="rightArrow">
          <a:avLst>
            <a:gd name="adj1" fmla="val 60000"/>
            <a:gd name="adj2" fmla="val 50000"/>
          </a:avLst>
        </a:prstGeom>
        <a:solidFill>
          <a:schemeClr val="accent3">
            <a:hueOff val="5625132"/>
            <a:satOff val="-8440"/>
            <a:lumOff val="-137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rot="-5400000">
        <a:off x="2594574" y="1858825"/>
        <a:ext cx="195651" cy="190217"/>
      </dsp:txXfrm>
    </dsp:sp>
    <dsp:sp modelId="{CD411F22-46E5-4984-88F9-96F3004E9325}">
      <dsp:nvSpPr>
        <dsp:cNvPr id="0" name=""/>
        <dsp:cNvSpPr/>
      </dsp:nvSpPr>
      <dsp:spPr>
        <a:xfrm>
          <a:off x="1915681" y="2175852"/>
          <a:ext cx="1553436" cy="724634"/>
        </a:xfrm>
        <a:prstGeom prst="roundRect">
          <a:avLst>
            <a:gd name="adj" fmla="val 10000"/>
          </a:avLst>
        </a:prstGeom>
        <a:solidFill>
          <a:schemeClr val="accent3">
            <a:hueOff val="7500176"/>
            <a:satOff val="-11253"/>
            <a:lumOff val="-18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Findings</a:t>
          </a:r>
        </a:p>
      </dsp:txBody>
      <dsp:txXfrm>
        <a:off x="1936905" y="2197076"/>
        <a:ext cx="1510988" cy="682186"/>
      </dsp:txXfrm>
    </dsp:sp>
    <dsp:sp modelId="{252DFCF8-E57F-47AE-8F10-59428F444FE4}">
      <dsp:nvSpPr>
        <dsp:cNvPr id="0" name=""/>
        <dsp:cNvSpPr/>
      </dsp:nvSpPr>
      <dsp:spPr>
        <a:xfrm rot="5400000">
          <a:off x="2556530" y="2918603"/>
          <a:ext cx="271738" cy="326085"/>
        </a:xfrm>
        <a:prstGeom prst="rightArrow">
          <a:avLst>
            <a:gd name="adj1" fmla="val 60000"/>
            <a:gd name="adj2" fmla="val 50000"/>
          </a:avLst>
        </a:prstGeom>
        <a:solidFill>
          <a:schemeClr val="accent3">
            <a:hueOff val="11250264"/>
            <a:satOff val="-16880"/>
            <a:lumOff val="-274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rot="-5400000">
        <a:off x="2594574" y="2945777"/>
        <a:ext cx="195651" cy="190217"/>
      </dsp:txXfrm>
    </dsp:sp>
    <dsp:sp modelId="{F4D411F7-90F3-4CFC-9FBB-6270F8A3F9DD}">
      <dsp:nvSpPr>
        <dsp:cNvPr id="0" name=""/>
        <dsp:cNvSpPr/>
      </dsp:nvSpPr>
      <dsp:spPr>
        <a:xfrm>
          <a:off x="1915681" y="3262805"/>
          <a:ext cx="1553436" cy="724634"/>
        </a:xfrm>
        <a:prstGeom prst="roundRect">
          <a:avLst>
            <a:gd name="adj" fmla="val 10000"/>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Implications</a:t>
          </a:r>
        </a:p>
      </dsp:txBody>
      <dsp:txXfrm>
        <a:off x="1936905" y="3284029"/>
        <a:ext cx="1510988" cy="68218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45BBEA-14B0-48AB-A08E-C640AD892D6E}">
      <dsp:nvSpPr>
        <dsp:cNvPr id="0" name=""/>
        <dsp:cNvSpPr/>
      </dsp:nvSpPr>
      <dsp:spPr>
        <a:xfrm rot="5400000">
          <a:off x="7052698" y="-2928963"/>
          <a:ext cx="994005" cy="7105601"/>
        </a:xfrm>
        <a:prstGeom prst="round2SameRect">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r>
            <a:rPr lang="en-GB" sz="1400" kern="1200"/>
            <a:t>Explain purpose and value of research </a:t>
          </a:r>
        </a:p>
        <a:p>
          <a:pPr marL="114300" lvl="1" indent="-114300" algn="l" defTabSz="622300">
            <a:lnSpc>
              <a:spcPct val="90000"/>
            </a:lnSpc>
            <a:spcBef>
              <a:spcPct val="0"/>
            </a:spcBef>
            <a:spcAft>
              <a:spcPct val="15000"/>
            </a:spcAft>
            <a:buChar char="•"/>
          </a:pPr>
          <a:r>
            <a:rPr lang="en-GB" sz="1400" kern="1200"/>
            <a:t>Research aims and objectives</a:t>
          </a:r>
        </a:p>
        <a:p>
          <a:pPr marL="114300" lvl="1" indent="-114300" algn="l" defTabSz="622300">
            <a:lnSpc>
              <a:spcPct val="90000"/>
            </a:lnSpc>
            <a:spcBef>
              <a:spcPct val="0"/>
            </a:spcBef>
            <a:spcAft>
              <a:spcPct val="15000"/>
            </a:spcAft>
            <a:buChar char="•"/>
          </a:pPr>
          <a:r>
            <a:rPr lang="en-GB" sz="1400" kern="1200"/>
            <a:t>Why they were important</a:t>
          </a:r>
        </a:p>
      </dsp:txBody>
      <dsp:txXfrm rot="-5400000">
        <a:off x="3996901" y="175357"/>
        <a:ext cx="7057078" cy="896959"/>
      </dsp:txXfrm>
    </dsp:sp>
    <dsp:sp modelId="{8A43BBE0-AD21-49A6-813C-5B7FE52D34B6}">
      <dsp:nvSpPr>
        <dsp:cNvPr id="0" name=""/>
        <dsp:cNvSpPr/>
      </dsp:nvSpPr>
      <dsp:spPr>
        <a:xfrm>
          <a:off x="0" y="2583"/>
          <a:ext cx="3996900" cy="1242507"/>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81915" rIns="163830" bIns="81915" numCol="1" spcCol="1270" anchor="ctr" anchorCtr="0">
          <a:noAutofit/>
        </a:bodyPr>
        <a:lstStyle/>
        <a:p>
          <a:pPr marL="0" lvl="0" indent="0" algn="ctr" defTabSz="1911350">
            <a:lnSpc>
              <a:spcPct val="90000"/>
            </a:lnSpc>
            <a:spcBef>
              <a:spcPct val="0"/>
            </a:spcBef>
            <a:spcAft>
              <a:spcPct val="35000"/>
            </a:spcAft>
            <a:buNone/>
          </a:pPr>
          <a:r>
            <a:rPr lang="en-GB" sz="4300" kern="1200"/>
            <a:t>Purpose</a:t>
          </a:r>
        </a:p>
      </dsp:txBody>
      <dsp:txXfrm>
        <a:off x="60654" y="63237"/>
        <a:ext cx="3875592" cy="1121199"/>
      </dsp:txXfrm>
    </dsp:sp>
    <dsp:sp modelId="{C6D6CA6C-7342-427D-A358-C17CBAF43F76}">
      <dsp:nvSpPr>
        <dsp:cNvPr id="0" name=""/>
        <dsp:cNvSpPr/>
      </dsp:nvSpPr>
      <dsp:spPr>
        <a:xfrm rot="5400000">
          <a:off x="7052698" y="-1624331"/>
          <a:ext cx="994005" cy="7105601"/>
        </a:xfrm>
        <a:prstGeom prst="round2SameRect">
          <a:avLst/>
        </a:prstGeom>
        <a:solidFill>
          <a:schemeClr val="accent3">
            <a:tint val="40000"/>
            <a:alpha val="90000"/>
            <a:hueOff val="3572285"/>
            <a:satOff val="-4598"/>
            <a:lumOff val="-358"/>
            <a:alphaOff val="0"/>
          </a:schemeClr>
        </a:solidFill>
        <a:ln w="25400" cap="flat" cmpd="sng" algn="ctr">
          <a:solidFill>
            <a:schemeClr val="accent3">
              <a:tint val="40000"/>
              <a:alpha val="90000"/>
              <a:hueOff val="3572285"/>
              <a:satOff val="-4598"/>
              <a:lumOff val="-35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r>
            <a:rPr lang="en-GB" sz="1400" kern="1200"/>
            <a:t>Explain how you went about answering your research question</a:t>
          </a:r>
        </a:p>
        <a:p>
          <a:pPr marL="114300" lvl="1" indent="-114300" algn="l" defTabSz="622300">
            <a:lnSpc>
              <a:spcPct val="90000"/>
            </a:lnSpc>
            <a:spcBef>
              <a:spcPct val="0"/>
            </a:spcBef>
            <a:spcAft>
              <a:spcPct val="15000"/>
            </a:spcAft>
            <a:buChar char="•"/>
          </a:pPr>
          <a:r>
            <a:rPr lang="en-GB" sz="1400" kern="1200"/>
            <a:t>Research design and methods</a:t>
          </a:r>
        </a:p>
      </dsp:txBody>
      <dsp:txXfrm rot="-5400000">
        <a:off x="3996901" y="1479989"/>
        <a:ext cx="7057078" cy="896959"/>
      </dsp:txXfrm>
    </dsp:sp>
    <dsp:sp modelId="{10744584-CDDB-40D5-A45C-E56B26EBB5E2}">
      <dsp:nvSpPr>
        <dsp:cNvPr id="0" name=""/>
        <dsp:cNvSpPr/>
      </dsp:nvSpPr>
      <dsp:spPr>
        <a:xfrm>
          <a:off x="0" y="1307215"/>
          <a:ext cx="3996900" cy="1242507"/>
        </a:xfrm>
        <a:prstGeom prst="roundRect">
          <a:avLst/>
        </a:prstGeom>
        <a:solidFill>
          <a:schemeClr val="accent3">
            <a:hueOff val="3750088"/>
            <a:satOff val="-5627"/>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81915" rIns="163830" bIns="81915" numCol="1" spcCol="1270" anchor="ctr" anchorCtr="0">
          <a:noAutofit/>
        </a:bodyPr>
        <a:lstStyle/>
        <a:p>
          <a:pPr marL="0" lvl="0" indent="0" algn="ctr" defTabSz="1911350">
            <a:lnSpc>
              <a:spcPct val="90000"/>
            </a:lnSpc>
            <a:spcBef>
              <a:spcPct val="0"/>
            </a:spcBef>
            <a:spcAft>
              <a:spcPct val="35000"/>
            </a:spcAft>
            <a:buNone/>
          </a:pPr>
          <a:r>
            <a:rPr lang="en-GB" sz="4300" kern="1200"/>
            <a:t>Methodology</a:t>
          </a:r>
        </a:p>
      </dsp:txBody>
      <dsp:txXfrm>
        <a:off x="60654" y="1367869"/>
        <a:ext cx="3875592" cy="1121199"/>
      </dsp:txXfrm>
    </dsp:sp>
    <dsp:sp modelId="{30429B8D-B004-469C-8952-DF5DCA266F32}">
      <dsp:nvSpPr>
        <dsp:cNvPr id="0" name=""/>
        <dsp:cNvSpPr/>
      </dsp:nvSpPr>
      <dsp:spPr>
        <a:xfrm rot="5400000">
          <a:off x="7052698" y="-319698"/>
          <a:ext cx="994005" cy="7105601"/>
        </a:xfrm>
        <a:prstGeom prst="round2SameRect">
          <a:avLst/>
        </a:prstGeom>
        <a:solidFill>
          <a:schemeClr val="accent3">
            <a:tint val="40000"/>
            <a:alpha val="90000"/>
            <a:hueOff val="7144569"/>
            <a:satOff val="-9195"/>
            <a:lumOff val="-717"/>
            <a:alphaOff val="0"/>
          </a:schemeClr>
        </a:solidFill>
        <a:ln w="25400" cap="flat" cmpd="sng" algn="ctr">
          <a:solidFill>
            <a:schemeClr val="accent3">
              <a:tint val="40000"/>
              <a:alpha val="90000"/>
              <a:hueOff val="7144569"/>
              <a:satOff val="-9195"/>
              <a:lumOff val="-71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r>
            <a:rPr lang="en-GB" sz="1400" kern="1200"/>
            <a:t>Key findings ONLY</a:t>
          </a:r>
        </a:p>
        <a:p>
          <a:pPr marL="114300" lvl="1" indent="-114300" algn="l" defTabSz="622300">
            <a:lnSpc>
              <a:spcPct val="90000"/>
            </a:lnSpc>
            <a:spcBef>
              <a:spcPct val="0"/>
            </a:spcBef>
            <a:spcAft>
              <a:spcPct val="15000"/>
            </a:spcAft>
            <a:buChar char="•"/>
          </a:pPr>
          <a:r>
            <a:rPr lang="en-GB" sz="1400" kern="1200"/>
            <a:t>Did it answer your research question</a:t>
          </a:r>
        </a:p>
        <a:p>
          <a:pPr marL="114300" lvl="1" indent="-114300" algn="l" defTabSz="533400">
            <a:lnSpc>
              <a:spcPct val="90000"/>
            </a:lnSpc>
            <a:spcBef>
              <a:spcPct val="0"/>
            </a:spcBef>
            <a:spcAft>
              <a:spcPct val="15000"/>
            </a:spcAft>
            <a:buChar char="•"/>
          </a:pPr>
          <a:endParaRPr lang="en-GB" sz="1200" kern="1200"/>
        </a:p>
        <a:p>
          <a:pPr marL="114300" lvl="1" indent="-114300" algn="l" defTabSz="533400">
            <a:lnSpc>
              <a:spcPct val="90000"/>
            </a:lnSpc>
            <a:spcBef>
              <a:spcPct val="0"/>
            </a:spcBef>
            <a:spcAft>
              <a:spcPct val="15000"/>
            </a:spcAft>
            <a:buChar char="•"/>
          </a:pPr>
          <a:endParaRPr lang="en-GB" sz="1200" kern="1200"/>
        </a:p>
      </dsp:txBody>
      <dsp:txXfrm rot="-5400000">
        <a:off x="3996901" y="2784622"/>
        <a:ext cx="7057078" cy="896959"/>
      </dsp:txXfrm>
    </dsp:sp>
    <dsp:sp modelId="{E654111C-7131-40CA-89CE-4E20EC75C372}">
      <dsp:nvSpPr>
        <dsp:cNvPr id="0" name=""/>
        <dsp:cNvSpPr/>
      </dsp:nvSpPr>
      <dsp:spPr>
        <a:xfrm>
          <a:off x="0" y="2611848"/>
          <a:ext cx="3996900" cy="1242507"/>
        </a:xfrm>
        <a:prstGeom prst="roundRect">
          <a:avLst/>
        </a:prstGeom>
        <a:solidFill>
          <a:schemeClr val="accent3">
            <a:hueOff val="7500176"/>
            <a:satOff val="-11253"/>
            <a:lumOff val="-18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81915" rIns="163830" bIns="81915" numCol="1" spcCol="1270" anchor="ctr" anchorCtr="0">
          <a:noAutofit/>
        </a:bodyPr>
        <a:lstStyle/>
        <a:p>
          <a:pPr marL="0" lvl="0" indent="0" algn="ctr" defTabSz="1911350">
            <a:lnSpc>
              <a:spcPct val="90000"/>
            </a:lnSpc>
            <a:spcBef>
              <a:spcPct val="0"/>
            </a:spcBef>
            <a:spcAft>
              <a:spcPct val="35000"/>
            </a:spcAft>
            <a:buNone/>
          </a:pPr>
          <a:r>
            <a:rPr lang="en-GB" sz="4300" kern="1200"/>
            <a:t>Findings</a:t>
          </a:r>
        </a:p>
      </dsp:txBody>
      <dsp:txXfrm>
        <a:off x="60654" y="2672502"/>
        <a:ext cx="3875592" cy="1121199"/>
      </dsp:txXfrm>
    </dsp:sp>
    <dsp:sp modelId="{CAA369F1-EC3A-4B1F-AF9B-3B1596DD5F0B}">
      <dsp:nvSpPr>
        <dsp:cNvPr id="0" name=""/>
        <dsp:cNvSpPr/>
      </dsp:nvSpPr>
      <dsp:spPr>
        <a:xfrm rot="5400000">
          <a:off x="7052698" y="984933"/>
          <a:ext cx="994005" cy="7105601"/>
        </a:xfrm>
        <a:prstGeom prst="round2SameRect">
          <a:avLst/>
        </a:prstGeom>
        <a:solidFill>
          <a:schemeClr val="accent3">
            <a:tint val="40000"/>
            <a:alpha val="90000"/>
            <a:hueOff val="10716854"/>
            <a:satOff val="-13793"/>
            <a:lumOff val="-1075"/>
            <a:alphaOff val="0"/>
          </a:schemeClr>
        </a:solidFill>
        <a:ln w="25400" cap="flat" cmpd="sng" algn="ctr">
          <a:solidFill>
            <a:schemeClr val="accent3">
              <a:tint val="40000"/>
              <a:alpha val="90000"/>
              <a:hueOff val="10716854"/>
              <a:satOff val="-13793"/>
              <a:lumOff val="-107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r>
            <a:rPr lang="en-GB" sz="1400" kern="1200"/>
            <a:t>Think about the implications that your research has on :</a:t>
          </a:r>
        </a:p>
        <a:p>
          <a:pPr marL="114300" lvl="1" indent="-114300" algn="l" defTabSz="622300">
            <a:lnSpc>
              <a:spcPct val="90000"/>
            </a:lnSpc>
            <a:spcBef>
              <a:spcPct val="0"/>
            </a:spcBef>
            <a:spcAft>
              <a:spcPct val="15000"/>
            </a:spcAft>
            <a:buChar char="•"/>
          </a:pPr>
          <a:r>
            <a:rPr lang="en-GB" sz="1400" kern="1200"/>
            <a:t>Investigative practices</a:t>
          </a:r>
        </a:p>
        <a:p>
          <a:pPr marL="114300" lvl="1" indent="-114300" algn="l" defTabSz="622300">
            <a:lnSpc>
              <a:spcPct val="90000"/>
            </a:lnSpc>
            <a:spcBef>
              <a:spcPct val="0"/>
            </a:spcBef>
            <a:spcAft>
              <a:spcPct val="15000"/>
            </a:spcAft>
            <a:buChar char="•"/>
          </a:pPr>
          <a:r>
            <a:rPr lang="en-GB" sz="1400" kern="1200"/>
            <a:t>Existing knowledge</a:t>
          </a:r>
        </a:p>
        <a:p>
          <a:pPr marL="114300" lvl="1" indent="-114300" algn="l" defTabSz="622300">
            <a:lnSpc>
              <a:spcPct val="90000"/>
            </a:lnSpc>
            <a:spcBef>
              <a:spcPct val="0"/>
            </a:spcBef>
            <a:spcAft>
              <a:spcPct val="15000"/>
            </a:spcAft>
            <a:buChar char="•"/>
          </a:pPr>
          <a:r>
            <a:rPr lang="en-GB" sz="1400" kern="1200"/>
            <a:t>Future research</a:t>
          </a:r>
        </a:p>
      </dsp:txBody>
      <dsp:txXfrm rot="-5400000">
        <a:off x="3996901" y="4089254"/>
        <a:ext cx="7057078" cy="896959"/>
      </dsp:txXfrm>
    </dsp:sp>
    <dsp:sp modelId="{7621D051-A38F-4651-87AD-969E536940ED}">
      <dsp:nvSpPr>
        <dsp:cNvPr id="0" name=""/>
        <dsp:cNvSpPr/>
      </dsp:nvSpPr>
      <dsp:spPr>
        <a:xfrm>
          <a:off x="0" y="3916480"/>
          <a:ext cx="3996900" cy="1242507"/>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81915" rIns="163830" bIns="81915" numCol="1" spcCol="1270" anchor="ctr" anchorCtr="0">
          <a:noAutofit/>
        </a:bodyPr>
        <a:lstStyle/>
        <a:p>
          <a:pPr marL="0" lvl="0" indent="0" algn="ctr" defTabSz="1911350">
            <a:lnSpc>
              <a:spcPct val="90000"/>
            </a:lnSpc>
            <a:spcBef>
              <a:spcPct val="0"/>
            </a:spcBef>
            <a:spcAft>
              <a:spcPct val="35000"/>
            </a:spcAft>
            <a:buNone/>
          </a:pPr>
          <a:r>
            <a:rPr lang="en-GB" sz="4300" kern="1200"/>
            <a:t>Implications</a:t>
          </a:r>
        </a:p>
      </dsp:txBody>
      <dsp:txXfrm>
        <a:off x="60654" y="3977134"/>
        <a:ext cx="3875592" cy="112119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E3A6AF-8BFA-4C69-B8C2-B4959EEBFDA1}">
      <dsp:nvSpPr>
        <dsp:cNvPr id="0" name=""/>
        <dsp:cNvSpPr/>
      </dsp:nvSpPr>
      <dsp:spPr>
        <a:xfrm>
          <a:off x="822959" y="0"/>
          <a:ext cx="9326880" cy="3916363"/>
        </a:xfrm>
        <a:prstGeom prst="rightArrow">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46DFA9-9D88-4E0E-951A-1A274391E9A7}">
      <dsp:nvSpPr>
        <dsp:cNvPr id="0" name=""/>
        <dsp:cNvSpPr/>
      </dsp:nvSpPr>
      <dsp:spPr>
        <a:xfrm>
          <a:off x="5491" y="1174908"/>
          <a:ext cx="2641401" cy="1566545"/>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a:t>W</a:t>
          </a:r>
        </a:p>
        <a:p>
          <a:pPr marL="0" lvl="0" indent="0" algn="ctr" defTabSz="1066800">
            <a:lnSpc>
              <a:spcPct val="90000"/>
            </a:lnSpc>
            <a:spcBef>
              <a:spcPct val="0"/>
            </a:spcBef>
            <a:spcAft>
              <a:spcPct val="35000"/>
            </a:spcAft>
            <a:buNone/>
          </a:pPr>
          <a:r>
            <a:rPr lang="en-GB" sz="2000" kern="1200"/>
            <a:t>WHAT you studied</a:t>
          </a:r>
        </a:p>
      </dsp:txBody>
      <dsp:txXfrm>
        <a:off x="81963" y="1251380"/>
        <a:ext cx="2488457" cy="1413601"/>
      </dsp:txXfrm>
    </dsp:sp>
    <dsp:sp modelId="{9A733C17-E845-4D40-8872-E5D11B228A92}">
      <dsp:nvSpPr>
        <dsp:cNvPr id="0" name=""/>
        <dsp:cNvSpPr/>
      </dsp:nvSpPr>
      <dsp:spPr>
        <a:xfrm>
          <a:off x="2778963" y="1174908"/>
          <a:ext cx="2641401" cy="1566545"/>
        </a:xfrm>
        <a:prstGeom prst="roundRect">
          <a:avLst/>
        </a:prstGeom>
        <a:solidFill>
          <a:schemeClr val="accent3">
            <a:hueOff val="3750088"/>
            <a:satOff val="-5627"/>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a:t>W</a:t>
          </a:r>
        </a:p>
        <a:p>
          <a:pPr marL="0" lvl="0" indent="0" algn="ctr" defTabSz="1066800">
            <a:lnSpc>
              <a:spcPct val="90000"/>
            </a:lnSpc>
            <a:spcBef>
              <a:spcPct val="0"/>
            </a:spcBef>
            <a:spcAft>
              <a:spcPct val="35000"/>
            </a:spcAft>
            <a:buNone/>
          </a:pPr>
          <a:r>
            <a:rPr lang="en-GB" sz="2000" kern="1200"/>
            <a:t>WHY you studied the topic</a:t>
          </a:r>
        </a:p>
      </dsp:txBody>
      <dsp:txXfrm>
        <a:off x="2855435" y="1251380"/>
        <a:ext cx="2488457" cy="1413601"/>
      </dsp:txXfrm>
    </dsp:sp>
    <dsp:sp modelId="{1ED22224-504B-4A92-8CE7-B0457416FFF9}">
      <dsp:nvSpPr>
        <dsp:cNvPr id="0" name=""/>
        <dsp:cNvSpPr/>
      </dsp:nvSpPr>
      <dsp:spPr>
        <a:xfrm>
          <a:off x="5552435" y="1174908"/>
          <a:ext cx="2641401" cy="1566545"/>
        </a:xfrm>
        <a:prstGeom prst="roundRect">
          <a:avLst/>
        </a:prstGeom>
        <a:solidFill>
          <a:schemeClr val="accent3">
            <a:hueOff val="7500176"/>
            <a:satOff val="-11253"/>
            <a:lumOff val="-18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kern="1200"/>
            <a:t>H</a:t>
          </a:r>
        </a:p>
        <a:p>
          <a:pPr marL="0" lvl="0" indent="0" algn="ctr" defTabSz="933450">
            <a:lnSpc>
              <a:spcPct val="90000"/>
            </a:lnSpc>
            <a:spcBef>
              <a:spcPct val="0"/>
            </a:spcBef>
            <a:spcAft>
              <a:spcPct val="35000"/>
            </a:spcAft>
            <a:buNone/>
          </a:pPr>
          <a:r>
            <a:rPr lang="en-GB" sz="2100" kern="1200"/>
            <a:t>HOW you designed your research</a:t>
          </a:r>
        </a:p>
      </dsp:txBody>
      <dsp:txXfrm>
        <a:off x="5628907" y="1251380"/>
        <a:ext cx="2488457" cy="1413601"/>
      </dsp:txXfrm>
    </dsp:sp>
    <dsp:sp modelId="{50654BFE-B6EF-4920-AF06-D487E4182671}">
      <dsp:nvSpPr>
        <dsp:cNvPr id="0" name=""/>
        <dsp:cNvSpPr/>
      </dsp:nvSpPr>
      <dsp:spPr>
        <a:xfrm>
          <a:off x="8325906" y="1174908"/>
          <a:ext cx="2641401" cy="1566545"/>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kern="1200"/>
            <a:t>S</a:t>
          </a:r>
        </a:p>
        <a:p>
          <a:pPr marL="0" lvl="0" indent="0" algn="ctr" defTabSz="933450">
            <a:lnSpc>
              <a:spcPct val="90000"/>
            </a:lnSpc>
            <a:spcBef>
              <a:spcPct val="0"/>
            </a:spcBef>
            <a:spcAft>
              <a:spcPct val="35000"/>
            </a:spcAft>
            <a:buNone/>
          </a:pPr>
          <a:r>
            <a:rPr lang="en-GB" sz="2100" kern="1200"/>
            <a:t>SO WHAT – were the findings</a:t>
          </a:r>
        </a:p>
      </dsp:txBody>
      <dsp:txXfrm>
        <a:off x="8402378" y="1251380"/>
        <a:ext cx="2488457" cy="1413601"/>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4BDD37-A329-47E8-BF86-D458012D0B0E}" type="datetimeFigureOut">
              <a:rPr lang="en-GB" smtClean="0"/>
              <a:t>12/02/2025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EC847A-7DAE-4150-8492-BD754CE2926B}" type="slidenum">
              <a:rPr lang="en-GB" smtClean="0"/>
              <a:t>‹#›</a:t>
            </a:fld>
            <a:endParaRPr lang="en-GB"/>
          </a:p>
        </p:txBody>
      </p:sp>
    </p:spTree>
    <p:extLst>
      <p:ext uri="{BB962C8B-B14F-4D97-AF65-F5344CB8AC3E}">
        <p14:creationId xmlns:p14="http://schemas.microsoft.com/office/powerpoint/2010/main" val="4072398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F3EC92-96C9-4E7E-A0F5-9B1CA54D168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2781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To conclude something means to provide ‘</a:t>
            </a:r>
            <a:r>
              <a:rPr lang="en-GB" b="0" i="0">
                <a:solidFill>
                  <a:srgbClr val="101518"/>
                </a:solidFill>
                <a:effectLst/>
                <a:latin typeface="Roboto" panose="02000000000000000000" pitchFamily="2" charset="0"/>
              </a:rPr>
              <a:t>a judgement or decision reached by reasoning’  or ‘the end or finish of an event, process, or text’ ( Oxford Dictionaries, 2022)</a:t>
            </a:r>
            <a:endParaRPr lang="en-GB"/>
          </a:p>
          <a:p>
            <a:endParaRPr lang="en-GB"/>
          </a:p>
          <a:p>
            <a:r>
              <a:rPr lang="en-GB"/>
              <a:t>So, what do you think it means in relation to your dissertation? Apart from relief that you are at the end!!</a:t>
            </a:r>
          </a:p>
          <a:p>
            <a:endParaRPr lang="en-GB"/>
          </a:p>
          <a:p>
            <a:r>
              <a:rPr lang="en-GB"/>
              <a:t>In effect it is a chapter that synthesises your research and its findings and makes an informed decision and judgement on the research question posed. So from the perspective of your reader or examiner it pulls together all the major points of your research and outlines what they will take away from it</a:t>
            </a:r>
          </a:p>
        </p:txBody>
      </p:sp>
      <p:sp>
        <p:nvSpPr>
          <p:cNvPr id="4" name="Slide Number Placeholder 3"/>
          <p:cNvSpPr>
            <a:spLocks noGrp="1"/>
          </p:cNvSpPr>
          <p:nvPr>
            <p:ph type="sldNum" sz="quarter" idx="5"/>
          </p:nvPr>
        </p:nvSpPr>
        <p:spPr/>
        <p:txBody>
          <a:bodyPr/>
          <a:lstStyle/>
          <a:p>
            <a:fld id="{D2EC847A-7DAE-4150-8492-BD754CE2926B}" type="slidenum">
              <a:rPr lang="en-GB" smtClean="0"/>
              <a:t>3</a:t>
            </a:fld>
            <a:endParaRPr lang="en-GB"/>
          </a:p>
        </p:txBody>
      </p:sp>
    </p:spTree>
    <p:extLst>
      <p:ext uri="{BB962C8B-B14F-4D97-AF65-F5344CB8AC3E}">
        <p14:creationId xmlns:p14="http://schemas.microsoft.com/office/powerpoint/2010/main" val="37529186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The concluding chapter of your dissertation is a stand-alone chapter which brings together all the information that you have presented within your dissertation in order to answer the research question you have posed.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Although you may be tired of your dissertation at this stage it is important that you put as much effort into this chapter as you have done into the others – so don’t rush it and just scribble anything down. Structure this chapter as you have done with others so that you cover the areas that your examiner expects to see.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A good clear structure that covers the main points of your research will result in good marks.</a:t>
            </a:r>
          </a:p>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4</a:t>
            </a:fld>
            <a:endParaRPr lang="en-GB"/>
          </a:p>
        </p:txBody>
      </p:sp>
    </p:spTree>
    <p:extLst>
      <p:ext uri="{BB962C8B-B14F-4D97-AF65-F5344CB8AC3E}">
        <p14:creationId xmlns:p14="http://schemas.microsoft.com/office/powerpoint/2010/main" val="29574867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It needs to achieve the following</a:t>
            </a:r>
          </a:p>
          <a:p>
            <a:r>
              <a:rPr lang="en-GB"/>
              <a:t>Summarise key findings</a:t>
            </a:r>
          </a:p>
          <a:p>
            <a:r>
              <a:rPr lang="en-GB"/>
              <a:t>Answer the research question and aim(s)</a:t>
            </a:r>
          </a:p>
          <a:p>
            <a:r>
              <a:rPr lang="en-GB"/>
              <a:t>Outline the contribution that it makes in your area of research – what new information have you discovered</a:t>
            </a:r>
          </a:p>
          <a:p>
            <a:r>
              <a:rPr lang="en-GB"/>
              <a:t>Limitations ( if not done in Methodology chapter)</a:t>
            </a:r>
          </a:p>
          <a:p>
            <a:r>
              <a:rPr lang="en-GB"/>
              <a:t>Recommendations</a:t>
            </a:r>
          </a:p>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5</a:t>
            </a:fld>
            <a:endParaRPr lang="en-GB"/>
          </a:p>
        </p:txBody>
      </p:sp>
    </p:spTree>
    <p:extLst>
      <p:ext uri="{BB962C8B-B14F-4D97-AF65-F5344CB8AC3E}">
        <p14:creationId xmlns:p14="http://schemas.microsoft.com/office/powerpoint/2010/main" val="40644721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1</a:t>
            </a:r>
            <a:r>
              <a:rPr lang="en-GB" b="1"/>
              <a:t>. Introduction </a:t>
            </a:r>
            <a:r>
              <a:rPr lang="en-GB"/>
              <a:t>– here remind your reader of your initial research aim and objectives and set out what you intend to cover in this chapter</a:t>
            </a:r>
          </a:p>
          <a:p>
            <a:r>
              <a:rPr lang="en-GB"/>
              <a:t>e.g. The overall aim of this research was to …….The specific objectives were…… then list your objectives</a:t>
            </a:r>
          </a:p>
          <a:p>
            <a:r>
              <a:rPr lang="en-GB"/>
              <a:t>Then summarise what the rest of this chapter will provide.</a:t>
            </a:r>
          </a:p>
          <a:p>
            <a:r>
              <a:rPr lang="en-GB"/>
              <a:t>e.g. This section will revisit the above research objectives, summarise the findings of the research undertaken and offer a response to the research question posed. It will also  provide an opportunity to make relevant recommendations for future development in relation to……… </a:t>
            </a:r>
          </a:p>
          <a:p>
            <a:endParaRPr lang="en-GB"/>
          </a:p>
          <a:p>
            <a:r>
              <a:rPr lang="en-GB"/>
              <a:t>2. </a:t>
            </a:r>
            <a:r>
              <a:rPr lang="en-GB" b="1"/>
              <a:t>Research objectives: summary of findings and results</a:t>
            </a:r>
          </a:p>
          <a:p>
            <a:r>
              <a:rPr lang="en-GB"/>
              <a:t>Here you need to consider two areas:</a:t>
            </a:r>
          </a:p>
          <a:p>
            <a:r>
              <a:rPr lang="en-GB"/>
              <a:t>a. As a result of undertaking your literature review and empirical research – what did you find out in relation to each of your objectives?</a:t>
            </a:r>
          </a:p>
          <a:p>
            <a:r>
              <a:rPr lang="en-GB"/>
              <a:t>b. What conclusions have you come to</a:t>
            </a:r>
          </a:p>
          <a:p>
            <a:endParaRPr lang="en-GB"/>
          </a:p>
          <a:p>
            <a:r>
              <a:rPr lang="en-GB"/>
              <a:t>No need to repeat all the information/results from your analysis chapter – just straight forward information is required</a:t>
            </a:r>
          </a:p>
          <a:p>
            <a:r>
              <a:rPr lang="en-GB"/>
              <a:t>Take each objective – summarise the work you carried out to fulfil the objective and then come to a conclusion regarding that objective – </a:t>
            </a:r>
            <a:r>
              <a:rPr lang="en-GB" b="1"/>
              <a:t>key points only!</a:t>
            </a:r>
          </a:p>
          <a:p>
            <a:r>
              <a:rPr lang="en-GB"/>
              <a:t>Any key point that is not covered can be put in a separate paragraph – </a:t>
            </a:r>
            <a:r>
              <a:rPr lang="en-GB" err="1"/>
              <a:t>i.e</a:t>
            </a:r>
            <a:r>
              <a:rPr lang="en-GB"/>
              <a:t> unexpected results/conclusions</a:t>
            </a:r>
          </a:p>
          <a:p>
            <a:endParaRPr lang="en-GB"/>
          </a:p>
          <a:p>
            <a:r>
              <a:rPr lang="en-GB" b="1"/>
              <a:t>3. Limitations</a:t>
            </a:r>
          </a:p>
          <a:p>
            <a:r>
              <a:rPr lang="en-GB"/>
              <a:t>If you didn’t discuss the limitations of your research in the Methodology chapter  - then this is an ideal place to do so – but don’t put them in both chapters.</a:t>
            </a:r>
          </a:p>
          <a:p>
            <a:r>
              <a:rPr lang="en-GB"/>
              <a:t>Limitations should be constructive and relevant - be  careful of what &amp; how you write them as they are a reflection on your research abilities</a:t>
            </a:r>
          </a:p>
          <a:p>
            <a:endParaRPr lang="en-GB"/>
          </a:p>
          <a:p>
            <a:r>
              <a:rPr lang="en-GB" b="1"/>
              <a:t>4. Recommendations</a:t>
            </a:r>
          </a:p>
          <a:p>
            <a:r>
              <a:rPr lang="en-GB"/>
              <a:t>Here is an opportunity to offer some ‘advice’ as to what you think should be done further in your area of research.</a:t>
            </a:r>
          </a:p>
          <a:p>
            <a:r>
              <a:rPr lang="en-GB"/>
              <a:t>Two types of recommendations</a:t>
            </a:r>
          </a:p>
          <a:p>
            <a:r>
              <a:rPr lang="en-GB"/>
              <a:t>a. Evidence specific</a:t>
            </a:r>
          </a:p>
          <a:p>
            <a:pPr marL="0" indent="0">
              <a:buNone/>
            </a:pPr>
            <a:r>
              <a:rPr lang="en-GB"/>
              <a:t>b. Future research</a:t>
            </a:r>
          </a:p>
          <a:p>
            <a:pPr marL="0" indent="0">
              <a:buNone/>
            </a:pPr>
            <a:endParaRPr lang="en-GB"/>
          </a:p>
          <a:p>
            <a:pPr marL="0" indent="0">
              <a:buNone/>
            </a:pPr>
            <a:r>
              <a:rPr lang="en-GB"/>
              <a:t>Which ever one you choose make sure that they link in to your conclusions ( which in turn will link to your objectives). Avoid random recommendations where the link to your research is not visible or leaves your reader wondering where did they come from. If possible add the proposed or likely benefits of your recommendation so that they are obvious to your reader and shows that you have given them great thought. Avoid too many -  4 maximum.</a:t>
            </a:r>
          </a:p>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6</a:t>
            </a:fld>
            <a:endParaRPr lang="en-GB"/>
          </a:p>
        </p:txBody>
      </p:sp>
    </p:spTree>
    <p:extLst>
      <p:ext uri="{BB962C8B-B14F-4D97-AF65-F5344CB8AC3E}">
        <p14:creationId xmlns:p14="http://schemas.microsoft.com/office/powerpoint/2010/main" val="31155264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a:p>
            <a:r>
              <a:rPr lang="en-GB"/>
              <a:t>Structure 2 example</a:t>
            </a:r>
          </a:p>
          <a:p>
            <a:r>
              <a:rPr lang="en-GB"/>
              <a:t>Use headings if it helps you</a:t>
            </a:r>
          </a:p>
          <a:p>
            <a:endParaRPr lang="en-GB"/>
          </a:p>
          <a:p>
            <a:pPr marL="171450" indent="-171450">
              <a:buFont typeface="Arial" panose="020B0604020202020204" pitchFamily="34" charset="0"/>
              <a:buChar char="•"/>
            </a:pPr>
            <a:r>
              <a:rPr lang="en-GB"/>
              <a:t>Brief introduction to chapter – what to expect in this chapter – give a taste of what’s to come</a:t>
            </a:r>
          </a:p>
          <a:p>
            <a:r>
              <a:rPr lang="en-GB"/>
              <a:t>How study achieved or met aims – explain the ‘big picture’, remind what the research aim and objectives were</a:t>
            </a:r>
          </a:p>
          <a:p>
            <a:r>
              <a:rPr lang="en-GB" err="1"/>
              <a:t>e.g</a:t>
            </a:r>
            <a:r>
              <a:rPr lang="en-GB"/>
              <a:t> this study aimed….and the results indicate….</a:t>
            </a:r>
          </a:p>
          <a:p>
            <a:pPr marL="171450" indent="-171450">
              <a:buFont typeface="Arial" panose="020B0604020202020204" pitchFamily="34" charset="0"/>
              <a:buChar char="•"/>
            </a:pPr>
            <a:r>
              <a:rPr lang="en-GB"/>
              <a:t>What research has achieved – what were the research outputs; how your study has solved problem, how study has bridged any knowledge gaps, does it confirm/challenge what you found in the literature review</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t>Limitations ( if not in Methodology section) - CRITICALLY reflect on them – don’t just list them and avoid listing time, money and unavailable literature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t>Justify any you make and suggest ways to address them</a:t>
            </a:r>
          </a:p>
          <a:p>
            <a:pPr marL="171450" indent="-171450">
              <a:buFont typeface="Arial" panose="020B0604020202020204" pitchFamily="34" charset="0"/>
              <a:buChar char="•"/>
            </a:pPr>
            <a:endParaRPr lang="en-GB"/>
          </a:p>
          <a:p>
            <a:pPr marL="171450" indent="-171450">
              <a:buFont typeface="Arial" panose="020B0604020202020204" pitchFamily="34" charset="0"/>
              <a:buChar char="•"/>
            </a:pPr>
            <a:r>
              <a:rPr lang="en-GB"/>
              <a:t>Recommendations – for future research – how can someone build upon your research? If you found something surprising but couldn’t research due to your </a:t>
            </a:r>
            <a:r>
              <a:rPr lang="en-GB" err="1"/>
              <a:t>specfici</a:t>
            </a:r>
            <a:r>
              <a:rPr lang="en-GB"/>
              <a:t> topic suggest it as future </a:t>
            </a:r>
            <a:r>
              <a:rPr lang="en-GB" err="1"/>
              <a:t>researcj</a:t>
            </a:r>
            <a:endParaRPr lang="en-GB"/>
          </a:p>
          <a:p>
            <a:r>
              <a:rPr lang="en-GB"/>
              <a:t>Closing sentence – finish the chapter with a closing sentence so that your reader knows that you have finished …don’t let them hanging in mid air!</a:t>
            </a:r>
          </a:p>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7</a:t>
            </a:fld>
            <a:endParaRPr lang="en-GB"/>
          </a:p>
        </p:txBody>
      </p:sp>
    </p:spTree>
    <p:extLst>
      <p:ext uri="{BB962C8B-B14F-4D97-AF65-F5344CB8AC3E}">
        <p14:creationId xmlns:p14="http://schemas.microsoft.com/office/powerpoint/2010/main" val="6984471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Everything you have to say should be based solely on the content of your preceding chapters.</a:t>
            </a:r>
          </a:p>
          <a:p>
            <a:endParaRPr lang="en-GB" dirty="0">
              <a:cs typeface="Calibri"/>
            </a:endParaRPr>
          </a:p>
          <a:p>
            <a:r>
              <a:rPr lang="en-GB" dirty="0">
                <a:cs typeface="Calibri"/>
              </a:rPr>
              <a:t>So don't add any new data </a:t>
            </a:r>
          </a:p>
          <a:p>
            <a:r>
              <a:rPr lang="en-GB" dirty="0">
                <a:cs typeface="Calibri"/>
              </a:rPr>
              <a:t>No new arguments</a:t>
            </a:r>
          </a:p>
          <a:p>
            <a:r>
              <a:rPr lang="en-GB" dirty="0">
                <a:cs typeface="Calibri"/>
              </a:rPr>
              <a:t>No new information</a:t>
            </a:r>
          </a:p>
          <a:p>
            <a:endParaRPr lang="en-GB" dirty="0">
              <a:cs typeface="Calibri"/>
            </a:endParaRPr>
          </a:p>
          <a:p>
            <a:r>
              <a:rPr lang="en-GB" dirty="0">
                <a:cs typeface="Calibri"/>
              </a:rPr>
              <a:t>Some helpful tips</a:t>
            </a:r>
          </a:p>
          <a:p>
            <a:r>
              <a:rPr lang="en-GB" dirty="0">
                <a:cs typeface="Calibri"/>
              </a:rPr>
              <a:t>Aim for a maximum of 2000 words ( somewhere between 1750 and 2000)</a:t>
            </a:r>
          </a:p>
          <a:p>
            <a:r>
              <a:rPr lang="en-GB" dirty="0">
                <a:cs typeface="Calibri"/>
              </a:rPr>
              <a:t>Keep it concise</a:t>
            </a:r>
          </a:p>
          <a:p>
            <a:r>
              <a:rPr lang="en-GB" dirty="0">
                <a:cs typeface="Calibri"/>
              </a:rPr>
              <a:t>Edit it thoroughly</a:t>
            </a:r>
          </a:p>
          <a:p>
            <a:r>
              <a:rPr lang="en-GB" dirty="0">
                <a:cs typeface="Calibri"/>
              </a:rPr>
              <a:t>Avoid exaggerated unfounded claims</a:t>
            </a:r>
          </a:p>
          <a:p>
            <a:r>
              <a:rPr lang="en-GB" dirty="0">
                <a:cs typeface="Calibri"/>
              </a:rPr>
              <a:t>Use clear plain language</a:t>
            </a:r>
          </a:p>
          <a:p>
            <a:endParaRPr lang="en-GB" dirty="0">
              <a:cs typeface="Calibri"/>
            </a:endParaRPr>
          </a:p>
          <a:p>
            <a:endParaRPr lang="en-GB" dirty="0">
              <a:cs typeface="Calibri"/>
            </a:endParaRPr>
          </a:p>
        </p:txBody>
      </p:sp>
      <p:sp>
        <p:nvSpPr>
          <p:cNvPr id="4" name="Slide Number Placeholder 3"/>
          <p:cNvSpPr>
            <a:spLocks noGrp="1"/>
          </p:cNvSpPr>
          <p:nvPr>
            <p:ph type="sldNum" sz="quarter" idx="5"/>
          </p:nvPr>
        </p:nvSpPr>
        <p:spPr/>
        <p:txBody>
          <a:bodyPr/>
          <a:lstStyle/>
          <a:p>
            <a:fld id="{D2EC847A-7DAE-4150-8492-BD754CE2926B}" type="slidenum">
              <a:rPr lang="en-GB" smtClean="0"/>
              <a:t>8</a:t>
            </a:fld>
            <a:endParaRPr lang="en-GB"/>
          </a:p>
        </p:txBody>
      </p:sp>
    </p:spTree>
    <p:extLst>
      <p:ext uri="{BB962C8B-B14F-4D97-AF65-F5344CB8AC3E}">
        <p14:creationId xmlns:p14="http://schemas.microsoft.com/office/powerpoint/2010/main" val="21452323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
            </a:r>
            <a:r>
              <a:rPr lang="en-GB" i="1" dirty="0"/>
              <a:t>Its much more than conclusions about your findings, it’s a systematic set of informative observations on what you have done. It therefore aims to tell and show that your research is credible, has integrity and makes a contribution to knowledge and understanding</a:t>
            </a:r>
            <a:r>
              <a:rPr lang="en-GB" dirty="0"/>
              <a:t>’. ( Hart, 2005 p.437)</a:t>
            </a:r>
          </a:p>
          <a:p>
            <a:r>
              <a:rPr lang="en-GB" dirty="0"/>
              <a:t>Doing Your Master’s Dissertation.</a:t>
            </a:r>
            <a:endParaRPr lang="en-GB" dirty="0">
              <a:ea typeface="Calibri"/>
              <a:cs typeface="Calibri"/>
            </a:endParaRPr>
          </a:p>
          <a:p>
            <a:endParaRPr lang="en-GB"/>
          </a:p>
          <a:p>
            <a:r>
              <a:rPr lang="en-GB" dirty="0"/>
              <a:t>This will evidence your performance and show that you have met the necessary skills, capabilities and attitude of a postgraduate student and the learning outcomes of the module.</a:t>
            </a:r>
            <a:endParaRPr lang="en-GB" dirty="0">
              <a:ea typeface="Calibri"/>
              <a:cs typeface="Calibri"/>
            </a:endParaRPr>
          </a:p>
        </p:txBody>
      </p:sp>
      <p:sp>
        <p:nvSpPr>
          <p:cNvPr id="4" name="Slide Number Placeholder 3"/>
          <p:cNvSpPr>
            <a:spLocks noGrp="1"/>
          </p:cNvSpPr>
          <p:nvPr>
            <p:ph type="sldNum" sz="quarter" idx="5"/>
          </p:nvPr>
        </p:nvSpPr>
        <p:spPr/>
        <p:txBody>
          <a:bodyPr/>
          <a:lstStyle/>
          <a:p>
            <a:fld id="{D2EC847A-7DAE-4150-8492-BD754CE2926B}" type="slidenum">
              <a:rPr lang="en-GB" smtClean="0"/>
              <a:t>9</a:t>
            </a:fld>
            <a:endParaRPr lang="en-GB"/>
          </a:p>
        </p:txBody>
      </p:sp>
    </p:spTree>
    <p:extLst>
      <p:ext uri="{BB962C8B-B14F-4D97-AF65-F5344CB8AC3E}">
        <p14:creationId xmlns:p14="http://schemas.microsoft.com/office/powerpoint/2010/main" val="8283725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a:p>
            <a:r>
              <a:rPr lang="en-US" dirty="0">
                <a:cs typeface="Calibri"/>
              </a:rPr>
              <a:t>Question: So what is an abstract then?</a:t>
            </a:r>
          </a:p>
          <a:p>
            <a:r>
              <a:rPr lang="en-US" dirty="0">
                <a:cs typeface="Calibri"/>
              </a:rPr>
              <a:t>Open to class.</a:t>
            </a:r>
          </a:p>
          <a:p>
            <a:endParaRPr lang="en-US" dirty="0">
              <a:cs typeface="Calibri"/>
            </a:endParaRPr>
          </a:p>
          <a:p>
            <a:r>
              <a:rPr lang="en-US" b="1" dirty="0">
                <a:cs typeface="Calibri"/>
              </a:rPr>
              <a:t>Question:</a:t>
            </a:r>
            <a:r>
              <a:rPr lang="en-US" dirty="0">
                <a:cs typeface="Calibri"/>
              </a:rPr>
              <a:t> How many have you read whilst you have been doing your research to date?</a:t>
            </a:r>
          </a:p>
          <a:p>
            <a:r>
              <a:rPr lang="en-US" dirty="0">
                <a:cs typeface="Calibri"/>
              </a:rPr>
              <a:t>Many I'm sure.</a:t>
            </a:r>
          </a:p>
          <a:p>
            <a:r>
              <a:rPr lang="en-US" b="1" dirty="0">
                <a:cs typeface="Calibri"/>
              </a:rPr>
              <a:t>Question:</a:t>
            </a:r>
            <a:r>
              <a:rPr lang="en-US" dirty="0">
                <a:cs typeface="Calibri"/>
              </a:rPr>
              <a:t> Why are those abstracts important?</a:t>
            </a:r>
          </a:p>
          <a:p>
            <a:r>
              <a:rPr lang="en-US" dirty="0">
                <a:cs typeface="Calibri"/>
              </a:rPr>
              <a:t>Open to class</a:t>
            </a:r>
            <a:endParaRPr lang="en-US" dirty="0"/>
          </a:p>
          <a:p>
            <a:r>
              <a:rPr lang="en-US" dirty="0">
                <a:cs typeface="Calibri"/>
              </a:rPr>
              <a:t>Ans: provides an opportunity to get a flavor of the document</a:t>
            </a:r>
          </a:p>
          <a:p>
            <a:r>
              <a:rPr lang="en-US" dirty="0">
                <a:cs typeface="Calibri"/>
              </a:rPr>
              <a:t>People don't have time to read the full document to ensure its of value to them – so by just reading the abstract they can make an early decision as to whether the subject is of relevance and whether to  carry on </a:t>
            </a:r>
          </a:p>
          <a:p>
            <a:r>
              <a:rPr lang="en-US" dirty="0">
                <a:cs typeface="Calibri"/>
              </a:rPr>
              <a:t>How many of you have found yourself starting to read the abstract and then dismissed  - save s a lot of time</a:t>
            </a:r>
          </a:p>
          <a:p>
            <a:endParaRPr lang="en-US" dirty="0">
              <a:cs typeface="Calibri"/>
            </a:endParaRPr>
          </a:p>
        </p:txBody>
      </p:sp>
      <p:sp>
        <p:nvSpPr>
          <p:cNvPr id="4" name="Slide Number Placeholder 3"/>
          <p:cNvSpPr>
            <a:spLocks noGrp="1"/>
          </p:cNvSpPr>
          <p:nvPr>
            <p:ph type="sldNum" sz="quarter" idx="5"/>
          </p:nvPr>
        </p:nvSpPr>
        <p:spPr/>
        <p:txBody>
          <a:bodyPr/>
          <a:lstStyle/>
          <a:p>
            <a:fld id="{D2EC847A-7DAE-4150-8492-BD754CE2926B}" type="slidenum">
              <a:rPr lang="en-GB" smtClean="0"/>
              <a:t>10</a:t>
            </a:fld>
            <a:endParaRPr lang="en-GB"/>
          </a:p>
        </p:txBody>
      </p:sp>
    </p:spTree>
    <p:extLst>
      <p:ext uri="{BB962C8B-B14F-4D97-AF65-F5344CB8AC3E}">
        <p14:creationId xmlns:p14="http://schemas.microsoft.com/office/powerpoint/2010/main" val="12168579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a:t>Briefly and concisely tells your reader</a:t>
            </a:r>
          </a:p>
          <a:p>
            <a:pPr marL="171450" indent="-171450">
              <a:buFont typeface="Arial" panose="020B0604020202020204" pitchFamily="34" charset="0"/>
              <a:buChar char="•"/>
            </a:pPr>
            <a:r>
              <a:rPr lang="en-GB"/>
              <a:t>What the major elements of your dissertation contains</a:t>
            </a:r>
          </a:p>
          <a:p>
            <a:pPr marL="171450" indent="-171450">
              <a:buFont typeface="Arial" panose="020B0604020202020204" pitchFamily="34" charset="0"/>
              <a:buChar char="•"/>
            </a:pPr>
            <a:r>
              <a:rPr lang="en-GB"/>
              <a:t>What research question it seeks to answer</a:t>
            </a:r>
          </a:p>
          <a:p>
            <a:pPr marL="171450" indent="-171450">
              <a:buFont typeface="Arial" panose="020B0604020202020204" pitchFamily="34" charset="0"/>
              <a:buChar char="•"/>
            </a:pPr>
            <a:r>
              <a:rPr lang="en-GB"/>
              <a:t>The results the study achieved</a:t>
            </a:r>
          </a:p>
          <a:p>
            <a:pPr marL="171450" indent="-171450">
              <a:buFont typeface="Arial" panose="020B0604020202020204" pitchFamily="34" charset="0"/>
              <a:buChar char="•"/>
            </a:pPr>
            <a:endParaRPr lang="en-GB"/>
          </a:p>
          <a:p>
            <a:pPr marL="171450" indent="-171450">
              <a:buFont typeface="Arial" panose="020B0604020202020204" pitchFamily="34" charset="0"/>
              <a:buChar char="•"/>
            </a:pPr>
            <a:r>
              <a:rPr lang="en-GB"/>
              <a:t>It appears at the very beginning of your dissertation document and its purpose is to help others to quickly scan and find out what your dissertation is all about and whether it interest them enough to continue reading the full document.. </a:t>
            </a:r>
          </a:p>
          <a:p>
            <a:pPr marL="0" indent="0">
              <a:buFont typeface="Arial" panose="020B0604020202020204" pitchFamily="34" charset="0"/>
              <a:buNone/>
            </a:pPr>
            <a:r>
              <a:rPr lang="en-GB"/>
              <a:t>Think back to when you did your literature review – how many abstracts did you read before deciding whether it was relevant to your study area or not.</a:t>
            </a:r>
          </a:p>
          <a:p>
            <a:pPr marL="0" indent="0">
              <a:buFont typeface="Arial" panose="020B0604020202020204" pitchFamily="34" charset="0"/>
              <a:buNone/>
            </a:pPr>
            <a:r>
              <a:rPr lang="en-GB"/>
              <a:t>It I sometimes easier to write this last when you have an overview of your whole research and its findings.</a:t>
            </a:r>
          </a:p>
          <a:p>
            <a:pPr marL="171450" indent="-171450">
              <a:buFont typeface="Arial" panose="020B0604020202020204" pitchFamily="34" charset="0"/>
              <a:buChar char="•"/>
            </a:pPr>
            <a:endParaRPr lang="en-GB"/>
          </a:p>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11</a:t>
            </a:fld>
            <a:endParaRPr lang="en-GB"/>
          </a:p>
        </p:txBody>
      </p:sp>
    </p:spTree>
    <p:extLst>
      <p:ext uri="{BB962C8B-B14F-4D97-AF65-F5344CB8AC3E}">
        <p14:creationId xmlns:p14="http://schemas.microsoft.com/office/powerpoint/2010/main" val="27441445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PURPOSE – explain the purpose and value of your research. What did you set out to discover and why?</a:t>
            </a:r>
          </a:p>
          <a:p>
            <a:r>
              <a:rPr lang="en-GB"/>
              <a:t>what was your research aims and questions</a:t>
            </a:r>
          </a:p>
          <a:p>
            <a:r>
              <a:rPr lang="en-GB"/>
              <a:t>Why were they important</a:t>
            </a:r>
          </a:p>
          <a:p>
            <a:endParaRPr lang="en-GB"/>
          </a:p>
          <a:p>
            <a:r>
              <a:rPr lang="en-GB"/>
              <a:t>Methodology – briefly explain how you went about answering your research question</a:t>
            </a:r>
          </a:p>
          <a:p>
            <a:r>
              <a:rPr lang="en-GB"/>
              <a:t>What research design/methodology did you choose</a:t>
            </a:r>
          </a:p>
          <a:p>
            <a:endParaRPr lang="en-GB"/>
          </a:p>
          <a:p>
            <a:r>
              <a:rPr lang="en-GB"/>
              <a:t>FINDINGS – highlight KEY findings ONLY – your research would have produced a wealth of data but don’t explain it here. Just the key findings and did they answer your question</a:t>
            </a:r>
          </a:p>
          <a:p>
            <a:r>
              <a:rPr lang="en-GB"/>
              <a:t>Be clear and concise</a:t>
            </a:r>
          </a:p>
          <a:p>
            <a:endParaRPr lang="en-GB"/>
          </a:p>
          <a:p>
            <a:r>
              <a:rPr lang="en-GB"/>
              <a:t>IMPLICATIONS – think about the impact that your research findings will have on current knowledge and future investigative practice.</a:t>
            </a:r>
          </a:p>
        </p:txBody>
      </p:sp>
      <p:sp>
        <p:nvSpPr>
          <p:cNvPr id="4" name="Slide Number Placeholder 3"/>
          <p:cNvSpPr>
            <a:spLocks noGrp="1"/>
          </p:cNvSpPr>
          <p:nvPr>
            <p:ph type="sldNum" sz="quarter" idx="5"/>
          </p:nvPr>
        </p:nvSpPr>
        <p:spPr/>
        <p:txBody>
          <a:bodyPr/>
          <a:lstStyle/>
          <a:p>
            <a:fld id="{D2EC847A-7DAE-4150-8492-BD754CE2926B}" type="slidenum">
              <a:rPr lang="en-GB" smtClean="0"/>
              <a:t>13</a:t>
            </a:fld>
            <a:endParaRPr lang="en-GB"/>
          </a:p>
        </p:txBody>
      </p:sp>
    </p:spTree>
    <p:extLst>
      <p:ext uri="{BB962C8B-B14F-4D97-AF65-F5344CB8AC3E}">
        <p14:creationId xmlns:p14="http://schemas.microsoft.com/office/powerpoint/2010/main" val="29640009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most important purpose of your abstract is to reel your reader in  - so make this first chapter impactful, interesting so that your reader is captivated and wants to read more!</a:t>
            </a:r>
          </a:p>
          <a:p>
            <a:endParaRPr lang="en-GB"/>
          </a:p>
          <a:p>
            <a:r>
              <a:rPr lang="en-GB" dirty="0"/>
              <a:t>Top tip – read other people’s abstracts to get an idea of content and structure.</a:t>
            </a:r>
            <a:endParaRPr lang="en-GB" dirty="0">
              <a:cs typeface="Calibri"/>
            </a:endParaRPr>
          </a:p>
          <a:p>
            <a:r>
              <a:rPr lang="en-GB" dirty="0">
                <a:cs typeface="Calibri"/>
              </a:rPr>
              <a:t>Some useful tips for you</a:t>
            </a:r>
          </a:p>
          <a:p>
            <a:pPr marL="228600" indent="-228600">
              <a:buAutoNum type="arabicPeriod"/>
            </a:pPr>
            <a:r>
              <a:rPr lang="en-GB" dirty="0">
                <a:cs typeface="Calibri"/>
              </a:rPr>
              <a:t>Aim for about 500 – 750 words</a:t>
            </a:r>
          </a:p>
          <a:p>
            <a:pPr marL="228600" indent="-228600">
              <a:buAutoNum type="arabicPeriod"/>
            </a:pPr>
            <a:r>
              <a:rPr lang="en-GB" dirty="0">
                <a:cs typeface="Calibri"/>
              </a:rPr>
              <a:t>Keep terminology relevant – don't overload with jargon</a:t>
            </a:r>
          </a:p>
          <a:p>
            <a:pPr marL="228600" indent="-228600">
              <a:buAutoNum type="arabicPeriod"/>
            </a:pPr>
            <a:r>
              <a:rPr lang="en-GB" dirty="0">
                <a:cs typeface="Calibri"/>
              </a:rPr>
              <a:t>Outline the most important findings – But DON@T discuss them</a:t>
            </a:r>
          </a:p>
          <a:p>
            <a:pPr marL="228600" indent="-228600">
              <a:buAutoNum type="arabicPeriod"/>
            </a:pPr>
            <a:r>
              <a:rPr lang="en-GB" dirty="0">
                <a:cs typeface="Calibri"/>
              </a:rPr>
              <a:t>Write in the past or present tense but NOT the future</a:t>
            </a:r>
          </a:p>
          <a:p>
            <a:pPr marL="228600" indent="-228600">
              <a:buAutoNum type="arabicPeriod"/>
            </a:pPr>
            <a:r>
              <a:rPr lang="en-GB" dirty="0">
                <a:cs typeface="Calibri"/>
              </a:rPr>
              <a:t>Write clearly and concisely</a:t>
            </a:r>
          </a:p>
          <a:p>
            <a:pPr marL="228600" indent="-228600">
              <a:buAutoNum type="arabicPeriod"/>
            </a:pPr>
            <a:r>
              <a:rPr lang="en-GB" dirty="0">
                <a:cs typeface="Calibri"/>
              </a:rPr>
              <a:t>NO citations ( in-txt referencing) </a:t>
            </a:r>
          </a:p>
          <a:p>
            <a:pPr marL="228600" indent="-228600">
              <a:buAutoNum type="arabicPeriod"/>
            </a:pPr>
            <a:r>
              <a:rPr lang="en-GB" dirty="0">
                <a:cs typeface="Calibri"/>
              </a:rPr>
              <a:t>Avoid long sentences</a:t>
            </a:r>
          </a:p>
          <a:p>
            <a:pPr marL="228600" indent="-228600">
              <a:buAutoNum type="arabicPeriod"/>
            </a:pPr>
            <a:r>
              <a:rPr lang="en-GB" dirty="0">
                <a:cs typeface="Calibri"/>
              </a:rPr>
              <a:t>Consider short paragraphs for each of the 4 points highlighted earlier – purpose, methodology, findings and implications</a:t>
            </a:r>
          </a:p>
          <a:p>
            <a:pPr marL="228600" indent="-228600">
              <a:buAutoNum type="arabicPeriod"/>
            </a:pPr>
            <a:r>
              <a:rPr lang="en-GB" dirty="0">
                <a:cs typeface="Calibri"/>
              </a:rPr>
              <a:t>Make it short but IMPACTFUL – grab your audience attention, make them want to carry on reading the document.</a:t>
            </a:r>
          </a:p>
        </p:txBody>
      </p:sp>
      <p:sp>
        <p:nvSpPr>
          <p:cNvPr id="4" name="Slide Number Placeholder 3"/>
          <p:cNvSpPr>
            <a:spLocks noGrp="1"/>
          </p:cNvSpPr>
          <p:nvPr>
            <p:ph type="sldNum" sz="quarter" idx="5"/>
          </p:nvPr>
        </p:nvSpPr>
        <p:spPr/>
        <p:txBody>
          <a:bodyPr/>
          <a:lstStyle/>
          <a:p>
            <a:fld id="{D2EC847A-7DAE-4150-8492-BD754CE2926B}" type="slidenum">
              <a:rPr lang="en-GB" smtClean="0"/>
              <a:t>15</a:t>
            </a:fld>
            <a:endParaRPr lang="en-GB"/>
          </a:p>
        </p:txBody>
      </p:sp>
    </p:spTree>
    <p:extLst>
      <p:ext uri="{BB962C8B-B14F-4D97-AF65-F5344CB8AC3E}">
        <p14:creationId xmlns:p14="http://schemas.microsoft.com/office/powerpoint/2010/main" val="55873112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12/02/2025</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1616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12/02/2025</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94163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12/02/2025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6986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12/02/2025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5504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12/02/2025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769406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12/02/2025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12792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12/02/2025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79277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12/02/2025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18355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12/02/2025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44364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12/02/2025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50560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12/02/2025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20312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12/02/2025</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21948492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gradcoach.com/what-is-a-dissertation-abstract/" TargetMode="External"/><Relationship Id="rId2" Type="http://schemas.openxmlformats.org/officeDocument/2006/relationships/hyperlink" Target="https://www.youtube.com/watch?v=3IaPf6Nvm88" TargetMode="External"/><Relationship Id="rId1" Type="http://schemas.openxmlformats.org/officeDocument/2006/relationships/slideLayout" Target="../slideLayouts/slideLayout2.xml"/><Relationship Id="rId5" Type="http://schemas.openxmlformats.org/officeDocument/2006/relationships/hyperlink" Target="https://www.scribbr.com/dissertation/abstract/" TargetMode="External"/><Relationship Id="rId4" Type="http://schemas.openxmlformats.org/officeDocument/2006/relationships/hyperlink" Target="https://www.scribbr.co.uk/thesis-dissertation/conclusion/"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D8363A-E913-418E-A56C-63AB7772BA0E}"/>
              </a:ext>
            </a:extLst>
          </p:cNvPr>
          <p:cNvSpPr txBox="1"/>
          <p:nvPr/>
        </p:nvSpPr>
        <p:spPr>
          <a:xfrm>
            <a:off x="2194560" y="1733551"/>
            <a:ext cx="4130040" cy="86177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a:ln>
                <a:noFill/>
              </a:ln>
              <a:solidFill>
                <a:prstClr val="white"/>
              </a:solidFill>
              <a:effectLst/>
              <a:uLnTx/>
              <a:uFillTx/>
              <a:latin typeface="Myriad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Myriad Pro"/>
              <a:ea typeface="+mn-ea"/>
              <a:cs typeface="+mn-cs"/>
            </a:endParaRPr>
          </a:p>
        </p:txBody>
      </p:sp>
      <p:sp>
        <p:nvSpPr>
          <p:cNvPr id="5" name="Title 4">
            <a:extLst>
              <a:ext uri="{FF2B5EF4-FFF2-40B4-BE49-F238E27FC236}">
                <a16:creationId xmlns:a16="http://schemas.microsoft.com/office/drawing/2014/main" id="{96FE8A07-45B3-4401-AEF2-C9368D14EA2F}"/>
              </a:ext>
            </a:extLst>
          </p:cNvPr>
          <p:cNvSpPr>
            <a:spLocks noGrp="1"/>
          </p:cNvSpPr>
          <p:nvPr>
            <p:ph type="ctrTitle"/>
          </p:nvPr>
        </p:nvSpPr>
        <p:spPr>
          <a:xfrm>
            <a:off x="6414466" y="474053"/>
            <a:ext cx="5139888" cy="2954219"/>
          </a:xfrm>
        </p:spPr>
        <p:txBody>
          <a:bodyPr>
            <a:normAutofit fontScale="90000"/>
          </a:bodyPr>
          <a:lstStyle/>
          <a:p>
            <a:br>
              <a:rPr lang="en-GB" b="1" dirty="0"/>
            </a:br>
            <a:r>
              <a:rPr lang="en-GB" sz="2400" b="1" dirty="0">
                <a:solidFill>
                  <a:srgbClr val="002060"/>
                </a:solidFill>
              </a:rPr>
              <a:t>MSc </a:t>
            </a:r>
            <a:br>
              <a:rPr lang="en-GB" sz="2400" b="1" dirty="0"/>
            </a:br>
            <a:r>
              <a:rPr lang="en-GB" sz="2400" b="1" dirty="0">
                <a:solidFill>
                  <a:srgbClr val="002060"/>
                </a:solidFill>
              </a:rPr>
              <a:t>Policing (Operational &amp; Strategic Leadership)</a:t>
            </a:r>
            <a:br>
              <a:rPr lang="en-GB" sz="2400" b="1" dirty="0"/>
            </a:br>
            <a:r>
              <a:rPr lang="en-GB" sz="2400" b="1" dirty="0">
                <a:solidFill>
                  <a:srgbClr val="002060"/>
                </a:solidFill>
              </a:rPr>
              <a:t>Lesson: Conclusion &amp; Abstract</a:t>
            </a:r>
            <a:r>
              <a:rPr lang="en-GB" sz="4000" b="1" dirty="0">
                <a:solidFill>
                  <a:srgbClr val="002060"/>
                </a:solidFill>
              </a:rPr>
              <a:t> </a:t>
            </a:r>
            <a:br>
              <a:rPr lang="en-GB" b="1" dirty="0"/>
            </a:br>
            <a:br>
              <a:rPr lang="en-GB" b="1" dirty="0"/>
            </a:br>
            <a:endParaRPr lang="en-GB" b="1">
              <a:solidFill>
                <a:schemeClr val="bg1"/>
              </a:solidFill>
            </a:endParaRPr>
          </a:p>
        </p:txBody>
      </p:sp>
      <p:sp>
        <p:nvSpPr>
          <p:cNvPr id="2" name="TextBox 1">
            <a:extLst>
              <a:ext uri="{FF2B5EF4-FFF2-40B4-BE49-F238E27FC236}">
                <a16:creationId xmlns:a16="http://schemas.microsoft.com/office/drawing/2014/main" id="{D471C5F7-4842-6758-51A1-976140EA1062}"/>
              </a:ext>
            </a:extLst>
          </p:cNvPr>
          <p:cNvSpPr txBox="1"/>
          <p:nvPr/>
        </p:nvSpPr>
        <p:spPr>
          <a:xfrm>
            <a:off x="5969860" y="3015043"/>
            <a:ext cx="6221109" cy="1846659"/>
          </a:xfrm>
          <a:prstGeom prst="rect">
            <a:avLst/>
          </a:prstGeom>
          <a:noFill/>
        </p:spPr>
        <p:txBody>
          <a:bodyPr wrap="square" lIns="91440" tIns="45720" rIns="91440" bIns="45720" rtlCol="0" anchor="t">
            <a:spAutoFit/>
          </a:bodyPr>
          <a:lstStyle/>
          <a:p>
            <a:pPr algn="ctr"/>
            <a:r>
              <a:rPr lang="en-GB" sz="2400" b="1" dirty="0">
                <a:solidFill>
                  <a:schemeClr val="bg1"/>
                </a:solidFill>
              </a:rPr>
              <a:t>MSc </a:t>
            </a:r>
            <a:r>
              <a:rPr lang="en-GB" sz="2400" b="1" dirty="0" err="1">
                <a:solidFill>
                  <a:schemeClr val="bg1"/>
                </a:solidFill>
              </a:rPr>
              <a:t>Plismona</a:t>
            </a:r>
            <a:r>
              <a:rPr lang="en-GB" sz="2400" b="1" dirty="0">
                <a:solidFill>
                  <a:schemeClr val="bg1"/>
                </a:solidFill>
              </a:rPr>
              <a:t> (</a:t>
            </a:r>
            <a:r>
              <a:rPr lang="en-GB" sz="2400" b="1" dirty="0" err="1">
                <a:solidFill>
                  <a:schemeClr val="bg1"/>
                </a:solidFill>
              </a:rPr>
              <a:t>Arweiniad</a:t>
            </a:r>
            <a:r>
              <a:rPr lang="en-GB" sz="2400" b="1" dirty="0">
                <a:solidFill>
                  <a:schemeClr val="bg1"/>
                </a:solidFill>
              </a:rPr>
              <a:t> </a:t>
            </a:r>
            <a:r>
              <a:rPr lang="en-GB" sz="2400" b="1" dirty="0" err="1">
                <a:solidFill>
                  <a:schemeClr val="bg1"/>
                </a:solidFill>
              </a:rPr>
              <a:t>Weithredol</a:t>
            </a:r>
            <a:r>
              <a:rPr lang="en-GB" sz="2400" b="1" dirty="0">
                <a:solidFill>
                  <a:schemeClr val="bg1"/>
                </a:solidFill>
              </a:rPr>
              <a:t> a </a:t>
            </a:r>
            <a:r>
              <a:rPr lang="en-GB" sz="2400" b="1" dirty="0" err="1">
                <a:solidFill>
                  <a:schemeClr val="bg1"/>
                </a:solidFill>
              </a:rPr>
              <a:t>strategol</a:t>
            </a:r>
            <a:r>
              <a:rPr lang="en-GB" sz="2400" b="1" dirty="0">
                <a:solidFill>
                  <a:schemeClr val="bg1"/>
                </a:solidFill>
              </a:rPr>
              <a:t>)</a:t>
            </a:r>
          </a:p>
          <a:p>
            <a:pPr algn="ctr"/>
            <a:endParaRPr lang="en-GB" sz="2400" b="1" dirty="0">
              <a:solidFill>
                <a:schemeClr val="bg1"/>
              </a:solidFill>
            </a:endParaRPr>
          </a:p>
          <a:p>
            <a:pPr algn="ctr"/>
            <a:r>
              <a:rPr lang="en-GB" sz="2400" b="1" dirty="0" err="1">
                <a:solidFill>
                  <a:schemeClr val="bg1"/>
                </a:solidFill>
              </a:rPr>
              <a:t>Gwers</a:t>
            </a:r>
            <a:r>
              <a:rPr lang="en-GB" sz="2400" b="1" dirty="0">
                <a:solidFill>
                  <a:schemeClr val="bg1"/>
                </a:solidFill>
              </a:rPr>
              <a:t>: </a:t>
            </a:r>
            <a:r>
              <a:rPr lang="en-GB" sz="2400" b="1" dirty="0" err="1">
                <a:solidFill>
                  <a:schemeClr val="bg1"/>
                </a:solidFill>
              </a:rPr>
              <a:t>Casgliad</a:t>
            </a:r>
            <a:r>
              <a:rPr lang="en-GB" sz="2400" b="1" dirty="0">
                <a:solidFill>
                  <a:schemeClr val="bg1"/>
                </a:solidFill>
              </a:rPr>
              <a:t> &amp; </a:t>
            </a:r>
            <a:r>
              <a:rPr lang="en-GB" sz="2400" b="1" dirty="0" err="1">
                <a:solidFill>
                  <a:schemeClr val="bg1"/>
                </a:solidFill>
              </a:rPr>
              <a:t>Chrynodeb</a:t>
            </a:r>
            <a:endParaRPr lang="en-GB" sz="2400" b="1" dirty="0">
              <a:solidFill>
                <a:schemeClr val="bg1"/>
              </a:solidFill>
            </a:endParaRPr>
          </a:p>
          <a:p>
            <a:endParaRPr lang="en-GB" b="1"/>
          </a:p>
        </p:txBody>
      </p:sp>
    </p:spTree>
    <p:extLst>
      <p:ext uri="{BB962C8B-B14F-4D97-AF65-F5344CB8AC3E}">
        <p14:creationId xmlns:p14="http://schemas.microsoft.com/office/powerpoint/2010/main" val="1147549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EF50-E6BB-4153-B801-E0884BE85B05}"/>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Learning Outcomes </a:t>
            </a:r>
            <a:endParaRPr lang="en-GB">
              <a:solidFill>
                <a:schemeClr val="bg1"/>
              </a:solidFill>
              <a:latin typeface="Arial"/>
              <a:cs typeface="Arial"/>
            </a:endParaRPr>
          </a:p>
        </p:txBody>
      </p:sp>
      <p:sp>
        <p:nvSpPr>
          <p:cNvPr id="4" name="Content Placeholder 3">
            <a:extLst>
              <a:ext uri="{FF2B5EF4-FFF2-40B4-BE49-F238E27FC236}">
                <a16:creationId xmlns:a16="http://schemas.microsoft.com/office/drawing/2014/main" id="{68093C75-2567-A8EA-AB0E-A24E9B43A692}"/>
              </a:ext>
            </a:extLst>
          </p:cNvPr>
          <p:cNvSpPr>
            <a:spLocks noGrp="1"/>
          </p:cNvSpPr>
          <p:nvPr>
            <p:ph idx="1"/>
          </p:nvPr>
        </p:nvSpPr>
        <p:spPr/>
        <p:txBody>
          <a:bodyPr vert="horz" lIns="91440" tIns="45720" rIns="91440" bIns="45720" rtlCol="0" anchor="t">
            <a:normAutofit/>
          </a:bodyPr>
          <a:lstStyle/>
          <a:p>
            <a:r>
              <a:rPr lang="en-GB" dirty="0">
                <a:latin typeface="Arial"/>
                <a:cs typeface="Arial"/>
              </a:rPr>
              <a:t>Provide an overview of the ‘conclusion’ and ‘abstract’ chapters</a:t>
            </a:r>
            <a:endParaRPr lang="en-US" dirty="0">
              <a:latin typeface="Arial"/>
              <a:cs typeface="Arial"/>
            </a:endParaRPr>
          </a:p>
          <a:p>
            <a:r>
              <a:rPr lang="en-GB" dirty="0">
                <a:latin typeface="Arial"/>
                <a:cs typeface="Arial"/>
              </a:rPr>
              <a:t>How to structure the chapters</a:t>
            </a:r>
          </a:p>
          <a:p>
            <a:r>
              <a:rPr lang="en-GB" dirty="0">
                <a:latin typeface="Arial"/>
                <a:cs typeface="Arial"/>
              </a:rPr>
              <a:t>What to avoid</a:t>
            </a:r>
          </a:p>
          <a:p>
            <a:r>
              <a:rPr lang="en-GB" dirty="0">
                <a:latin typeface="Arial"/>
                <a:cs typeface="Arial"/>
              </a:rPr>
              <a:t>Hints and tips</a:t>
            </a:r>
          </a:p>
          <a:p>
            <a:endParaRPr lang="en-GB"/>
          </a:p>
          <a:p>
            <a:endParaRPr lang="en-GB"/>
          </a:p>
          <a:p>
            <a:endParaRPr lang="en-GB"/>
          </a:p>
        </p:txBody>
      </p:sp>
      <p:pic>
        <p:nvPicPr>
          <p:cNvPr id="3" name="Picture 4" descr="A picture containing text, businesscard, envelope&#10;&#10;Description automatically generated">
            <a:extLst>
              <a:ext uri="{FF2B5EF4-FFF2-40B4-BE49-F238E27FC236}">
                <a16:creationId xmlns:a16="http://schemas.microsoft.com/office/drawing/2014/main" id="{03901587-E1CA-BDDD-1A3C-D2CE12E2074F}"/>
              </a:ext>
            </a:extLst>
          </p:cNvPr>
          <p:cNvPicPr>
            <a:picLocks noChangeAspect="1"/>
          </p:cNvPicPr>
          <p:nvPr/>
        </p:nvPicPr>
        <p:blipFill>
          <a:blip r:embed="rId2"/>
          <a:stretch>
            <a:fillRect/>
          </a:stretch>
        </p:blipFill>
        <p:spPr>
          <a:xfrm>
            <a:off x="7357176" y="2392547"/>
            <a:ext cx="4291344" cy="2941231"/>
          </a:xfrm>
          <a:prstGeom prst="rect">
            <a:avLst/>
          </a:prstGeom>
        </p:spPr>
      </p:pic>
    </p:spTree>
    <p:extLst>
      <p:ext uri="{BB962C8B-B14F-4D97-AF65-F5344CB8AC3E}">
        <p14:creationId xmlns:p14="http://schemas.microsoft.com/office/powerpoint/2010/main" val="25112808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16B8C-1FDA-47E8-AFB6-BD601E85C419}"/>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The Dissertation Conclusion </a:t>
            </a:r>
            <a:endParaRPr lang="en-GB">
              <a:solidFill>
                <a:schemeClr val="bg1"/>
              </a:solidFill>
            </a:endParaRPr>
          </a:p>
        </p:txBody>
      </p:sp>
      <p:sp>
        <p:nvSpPr>
          <p:cNvPr id="3" name="Content Placeholder 2">
            <a:extLst>
              <a:ext uri="{FF2B5EF4-FFF2-40B4-BE49-F238E27FC236}">
                <a16:creationId xmlns:a16="http://schemas.microsoft.com/office/drawing/2014/main" id="{4358918E-1024-4B7B-87D5-A2EA36C0AA5F}"/>
              </a:ext>
            </a:extLst>
          </p:cNvPr>
          <p:cNvSpPr>
            <a:spLocks noGrp="1"/>
          </p:cNvSpPr>
          <p:nvPr>
            <p:ph idx="1"/>
          </p:nvPr>
        </p:nvSpPr>
        <p:spPr/>
        <p:txBody>
          <a:bodyPr vert="horz" lIns="91440" tIns="45720" rIns="91440" bIns="45720" rtlCol="0" anchor="t">
            <a:normAutofit/>
          </a:bodyPr>
          <a:lstStyle/>
          <a:p>
            <a:pPr marL="0" indent="0">
              <a:buNone/>
            </a:pPr>
            <a:r>
              <a:rPr lang="en-GB" dirty="0"/>
              <a:t> </a:t>
            </a:r>
            <a:r>
              <a:rPr lang="en-GB" dirty="0">
                <a:latin typeface="Arial"/>
                <a:cs typeface="Arial"/>
              </a:rPr>
              <a:t>What do we mean by a ‘conclusion’?</a:t>
            </a:r>
          </a:p>
          <a:p>
            <a:pPr marL="0" indent="0">
              <a:buNone/>
            </a:pPr>
            <a:endParaRPr lang="en-GB"/>
          </a:p>
        </p:txBody>
      </p:sp>
      <p:sp>
        <p:nvSpPr>
          <p:cNvPr id="4" name="Rectangle 3">
            <a:extLst>
              <a:ext uri="{FF2B5EF4-FFF2-40B4-BE49-F238E27FC236}">
                <a16:creationId xmlns:a16="http://schemas.microsoft.com/office/drawing/2014/main" id="{4EA0D1ED-0B6A-69D2-2F34-00C718BA679A}"/>
              </a:ext>
            </a:extLst>
          </p:cNvPr>
          <p:cNvSpPr/>
          <p:nvPr/>
        </p:nvSpPr>
        <p:spPr>
          <a:xfrm>
            <a:off x="836578" y="2198450"/>
            <a:ext cx="2276273" cy="1420239"/>
          </a:xfrm>
          <a:prstGeom prst="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‘A judgement or decision reached by reasoning’</a:t>
            </a:r>
          </a:p>
        </p:txBody>
      </p:sp>
      <p:sp>
        <p:nvSpPr>
          <p:cNvPr id="5" name="Rectangle 4">
            <a:extLst>
              <a:ext uri="{FF2B5EF4-FFF2-40B4-BE49-F238E27FC236}">
                <a16:creationId xmlns:a16="http://schemas.microsoft.com/office/drawing/2014/main" id="{E74BC973-EBCE-C090-28CA-9725FEABFA6C}"/>
              </a:ext>
            </a:extLst>
          </p:cNvPr>
          <p:cNvSpPr/>
          <p:nvPr/>
        </p:nvSpPr>
        <p:spPr>
          <a:xfrm>
            <a:off x="797667" y="3968884"/>
            <a:ext cx="2315184" cy="1420239"/>
          </a:xfrm>
          <a:prstGeom prst="rect">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‘The end or finish of an event, process or text’</a:t>
            </a:r>
          </a:p>
        </p:txBody>
      </p:sp>
      <p:pic>
        <p:nvPicPr>
          <p:cNvPr id="7" name="Picture 6">
            <a:extLst>
              <a:ext uri="{FF2B5EF4-FFF2-40B4-BE49-F238E27FC236}">
                <a16:creationId xmlns:a16="http://schemas.microsoft.com/office/drawing/2014/main" id="{F82BE7B7-63EF-348C-DC99-7C720AA40786}"/>
              </a:ext>
            </a:extLst>
          </p:cNvPr>
          <p:cNvPicPr>
            <a:picLocks noChangeAspect="1"/>
          </p:cNvPicPr>
          <p:nvPr/>
        </p:nvPicPr>
        <p:blipFill>
          <a:blip r:embed="rId3"/>
          <a:stretch>
            <a:fillRect/>
          </a:stretch>
        </p:blipFill>
        <p:spPr>
          <a:xfrm>
            <a:off x="6496859" y="2257424"/>
            <a:ext cx="4514850" cy="3000375"/>
          </a:xfrm>
          <a:prstGeom prst="rect">
            <a:avLst/>
          </a:prstGeom>
        </p:spPr>
      </p:pic>
    </p:spTree>
    <p:extLst>
      <p:ext uri="{BB962C8B-B14F-4D97-AF65-F5344CB8AC3E}">
        <p14:creationId xmlns:p14="http://schemas.microsoft.com/office/powerpoint/2010/main" val="3451093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D5AC0-0157-4C3E-87A0-3E7317351429}"/>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Conclusion chapter</a:t>
            </a:r>
          </a:p>
        </p:txBody>
      </p:sp>
      <p:sp>
        <p:nvSpPr>
          <p:cNvPr id="3" name="Content Placeholder 2">
            <a:extLst>
              <a:ext uri="{FF2B5EF4-FFF2-40B4-BE49-F238E27FC236}">
                <a16:creationId xmlns:a16="http://schemas.microsoft.com/office/drawing/2014/main" id="{8766F6A4-D7CF-4558-A2B3-ABB5DE96FA76}"/>
              </a:ext>
            </a:extLst>
          </p:cNvPr>
          <p:cNvSpPr>
            <a:spLocks noGrp="1"/>
          </p:cNvSpPr>
          <p:nvPr>
            <p:ph sz="half" idx="1"/>
          </p:nvPr>
        </p:nvSpPr>
        <p:spPr/>
        <p:txBody>
          <a:bodyPr vert="horz" lIns="91440" tIns="45720" rIns="91440" bIns="45720" rtlCol="0" anchor="t">
            <a:normAutofit/>
          </a:bodyPr>
          <a:lstStyle/>
          <a:p>
            <a:r>
              <a:rPr lang="en-GB" dirty="0">
                <a:latin typeface="Arial"/>
                <a:cs typeface="Arial"/>
              </a:rPr>
              <a:t>Final piece of the ‘dissertation’ jigsaw</a:t>
            </a:r>
          </a:p>
          <a:p>
            <a:r>
              <a:rPr lang="en-GB" dirty="0">
                <a:latin typeface="Arial"/>
                <a:cs typeface="Arial"/>
              </a:rPr>
              <a:t>Stand-alone chapter</a:t>
            </a:r>
          </a:p>
          <a:p>
            <a:r>
              <a:rPr lang="en-GB" dirty="0">
                <a:latin typeface="Arial"/>
                <a:cs typeface="Arial"/>
              </a:rPr>
              <a:t>Brings together all the information to answer the research question</a:t>
            </a:r>
          </a:p>
          <a:p>
            <a:r>
              <a:rPr lang="en-GB" dirty="0">
                <a:latin typeface="Arial"/>
                <a:cs typeface="Arial"/>
              </a:rPr>
              <a:t>Don’t rush it!</a:t>
            </a:r>
          </a:p>
          <a:p>
            <a:r>
              <a:rPr lang="en-GB" dirty="0">
                <a:latin typeface="Arial"/>
                <a:cs typeface="Arial"/>
              </a:rPr>
              <a:t>Good structure=good marks</a:t>
            </a:r>
          </a:p>
          <a:p>
            <a:endParaRPr lang="en-GB"/>
          </a:p>
        </p:txBody>
      </p:sp>
      <p:pic>
        <p:nvPicPr>
          <p:cNvPr id="5" name="Content Placeholder 4">
            <a:extLst>
              <a:ext uri="{FF2B5EF4-FFF2-40B4-BE49-F238E27FC236}">
                <a16:creationId xmlns:a16="http://schemas.microsoft.com/office/drawing/2014/main" id="{0D8315A9-D194-94F1-3BDC-A171E642B566}"/>
              </a:ext>
            </a:extLst>
          </p:cNvPr>
          <p:cNvPicPr>
            <a:picLocks noGrp="1" noChangeAspect="1"/>
          </p:cNvPicPr>
          <p:nvPr>
            <p:ph sz="half" idx="2"/>
          </p:nvPr>
        </p:nvPicPr>
        <p:blipFill>
          <a:blip r:embed="rId3"/>
          <a:stretch>
            <a:fillRect/>
          </a:stretch>
        </p:blipFill>
        <p:spPr>
          <a:xfrm>
            <a:off x="6632575" y="2656681"/>
            <a:ext cx="4514850" cy="1876425"/>
          </a:xfrm>
          <a:prstGeom prst="rect">
            <a:avLst/>
          </a:prstGeom>
        </p:spPr>
      </p:pic>
    </p:spTree>
    <p:extLst>
      <p:ext uri="{BB962C8B-B14F-4D97-AF65-F5344CB8AC3E}">
        <p14:creationId xmlns:p14="http://schemas.microsoft.com/office/powerpoint/2010/main" val="506969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E37A2-E9D1-F425-BE14-7897FAB9CBC8}"/>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What the chapter needs to achieve</a:t>
            </a:r>
          </a:p>
        </p:txBody>
      </p:sp>
      <p:sp>
        <p:nvSpPr>
          <p:cNvPr id="3" name="Content Placeholder 2">
            <a:extLst>
              <a:ext uri="{FF2B5EF4-FFF2-40B4-BE49-F238E27FC236}">
                <a16:creationId xmlns:a16="http://schemas.microsoft.com/office/drawing/2014/main" id="{2178D981-8966-D2BA-9CAE-C51CA8272875}"/>
              </a:ext>
            </a:extLst>
          </p:cNvPr>
          <p:cNvSpPr>
            <a:spLocks noGrp="1"/>
          </p:cNvSpPr>
          <p:nvPr>
            <p:ph sz="half" idx="1"/>
          </p:nvPr>
        </p:nvSpPr>
        <p:spPr>
          <a:xfrm>
            <a:off x="609600" y="1879998"/>
            <a:ext cx="5384800" cy="3215134"/>
          </a:xfrm>
        </p:spPr>
        <p:txBody>
          <a:bodyPr vert="horz" lIns="91440" tIns="45720" rIns="91440" bIns="45720" rtlCol="0" anchor="t">
            <a:normAutofit/>
          </a:bodyPr>
          <a:lstStyle/>
          <a:p>
            <a:r>
              <a:rPr lang="en-GB" sz="2400" dirty="0">
                <a:latin typeface="Arial"/>
                <a:cs typeface="Arial"/>
              </a:rPr>
              <a:t>Summarise key findings</a:t>
            </a:r>
          </a:p>
          <a:p>
            <a:r>
              <a:rPr lang="en-GB" sz="2400" dirty="0">
                <a:latin typeface="Arial"/>
                <a:cs typeface="Arial"/>
              </a:rPr>
              <a:t>Answer the research question and aim(s)</a:t>
            </a:r>
          </a:p>
          <a:p>
            <a:r>
              <a:rPr lang="en-GB" sz="2400" dirty="0">
                <a:latin typeface="Arial"/>
                <a:cs typeface="Arial"/>
              </a:rPr>
              <a:t>Outline the contribution that it makes in your area of research</a:t>
            </a:r>
          </a:p>
          <a:p>
            <a:r>
              <a:rPr lang="en-GB" sz="2400" dirty="0">
                <a:latin typeface="Arial"/>
                <a:cs typeface="Arial"/>
              </a:rPr>
              <a:t>Limitations</a:t>
            </a:r>
          </a:p>
          <a:p>
            <a:r>
              <a:rPr lang="en-GB" sz="2400" dirty="0">
                <a:latin typeface="Arial"/>
                <a:cs typeface="Arial"/>
              </a:rPr>
              <a:t>Recommendations/new knowledge</a:t>
            </a:r>
          </a:p>
          <a:p>
            <a:pPr marL="0" indent="0">
              <a:buNone/>
            </a:pPr>
            <a:endParaRPr lang="en-GB" dirty="0"/>
          </a:p>
        </p:txBody>
      </p:sp>
      <p:pic>
        <p:nvPicPr>
          <p:cNvPr id="5" name="Content Placeholder 4">
            <a:extLst>
              <a:ext uri="{FF2B5EF4-FFF2-40B4-BE49-F238E27FC236}">
                <a16:creationId xmlns:a16="http://schemas.microsoft.com/office/drawing/2014/main" id="{EDB9292B-2769-F7EF-3157-53441FB188DB}"/>
              </a:ext>
            </a:extLst>
          </p:cNvPr>
          <p:cNvPicPr>
            <a:picLocks noGrp="1" noChangeAspect="1"/>
          </p:cNvPicPr>
          <p:nvPr>
            <p:ph sz="half" idx="2"/>
          </p:nvPr>
        </p:nvPicPr>
        <p:blipFill>
          <a:blip r:embed="rId3"/>
          <a:stretch>
            <a:fillRect/>
          </a:stretch>
        </p:blipFill>
        <p:spPr>
          <a:xfrm>
            <a:off x="6608762" y="1880393"/>
            <a:ext cx="4514850" cy="3000375"/>
          </a:xfrm>
          <a:prstGeom prst="rect">
            <a:avLst/>
          </a:prstGeom>
        </p:spPr>
      </p:pic>
    </p:spTree>
    <p:extLst>
      <p:ext uri="{BB962C8B-B14F-4D97-AF65-F5344CB8AC3E}">
        <p14:creationId xmlns:p14="http://schemas.microsoft.com/office/powerpoint/2010/main" val="3643833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F95B0-5F21-492E-83B3-058300F58AA1}"/>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Conclusion Structure 1</a:t>
            </a:r>
          </a:p>
        </p:txBody>
      </p:sp>
      <p:sp>
        <p:nvSpPr>
          <p:cNvPr id="3" name="Content Placeholder 2">
            <a:extLst>
              <a:ext uri="{FF2B5EF4-FFF2-40B4-BE49-F238E27FC236}">
                <a16:creationId xmlns:a16="http://schemas.microsoft.com/office/drawing/2014/main" id="{106305E4-DB3B-402A-B689-CAAF94416DEC}"/>
              </a:ext>
            </a:extLst>
          </p:cNvPr>
          <p:cNvSpPr>
            <a:spLocks noGrp="1"/>
          </p:cNvSpPr>
          <p:nvPr>
            <p:ph idx="1"/>
          </p:nvPr>
        </p:nvSpPr>
        <p:spPr/>
        <p:txBody>
          <a:bodyPr/>
          <a:lstStyle/>
          <a:p>
            <a:pPr marL="0" indent="0">
              <a:buNone/>
            </a:pPr>
            <a:endParaRPr lang="en-GB"/>
          </a:p>
        </p:txBody>
      </p:sp>
      <p:sp>
        <p:nvSpPr>
          <p:cNvPr id="4" name="Rectangle 3">
            <a:extLst>
              <a:ext uri="{FF2B5EF4-FFF2-40B4-BE49-F238E27FC236}">
                <a16:creationId xmlns:a16="http://schemas.microsoft.com/office/drawing/2014/main" id="{5A3B5F22-9555-B270-444E-34EBA9FF8ECF}"/>
              </a:ext>
            </a:extLst>
          </p:cNvPr>
          <p:cNvSpPr/>
          <p:nvPr/>
        </p:nvSpPr>
        <p:spPr>
          <a:xfrm>
            <a:off x="1242708" y="2120628"/>
            <a:ext cx="2133601" cy="1125808"/>
          </a:xfrm>
          <a:prstGeom prst="rect">
            <a:avLst/>
          </a:prstGeom>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1. Introduction to chapter</a:t>
            </a:r>
          </a:p>
        </p:txBody>
      </p:sp>
      <p:sp>
        <p:nvSpPr>
          <p:cNvPr id="5" name="Rectangle 4">
            <a:extLst>
              <a:ext uri="{FF2B5EF4-FFF2-40B4-BE49-F238E27FC236}">
                <a16:creationId xmlns:a16="http://schemas.microsoft.com/office/drawing/2014/main" id="{1A0A086E-B0FF-F5CB-9958-DD10B2886ECE}"/>
              </a:ext>
            </a:extLst>
          </p:cNvPr>
          <p:cNvSpPr/>
          <p:nvPr/>
        </p:nvSpPr>
        <p:spPr>
          <a:xfrm>
            <a:off x="4009416" y="2120629"/>
            <a:ext cx="2133601" cy="1125808"/>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2. Research objectives : Findings &amp; Results</a:t>
            </a:r>
          </a:p>
        </p:txBody>
      </p:sp>
      <p:sp>
        <p:nvSpPr>
          <p:cNvPr id="6" name="Rectangle 5">
            <a:extLst>
              <a:ext uri="{FF2B5EF4-FFF2-40B4-BE49-F238E27FC236}">
                <a16:creationId xmlns:a16="http://schemas.microsoft.com/office/drawing/2014/main" id="{FE89F226-0773-10DC-608D-956CF4270AF8}"/>
              </a:ext>
            </a:extLst>
          </p:cNvPr>
          <p:cNvSpPr/>
          <p:nvPr/>
        </p:nvSpPr>
        <p:spPr>
          <a:xfrm>
            <a:off x="4009415" y="3680965"/>
            <a:ext cx="2133601" cy="1337553"/>
          </a:xfrm>
          <a:prstGeom prst="rect">
            <a:avLst/>
          </a:prstGeom>
          <a:solidFill>
            <a:schemeClr val="accent4">
              <a:lumMod val="75000"/>
            </a:scheme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Result of Literature Review &amp; empirical research</a:t>
            </a:r>
          </a:p>
        </p:txBody>
      </p:sp>
      <p:sp>
        <p:nvSpPr>
          <p:cNvPr id="7" name="Rectangle 6">
            <a:extLst>
              <a:ext uri="{FF2B5EF4-FFF2-40B4-BE49-F238E27FC236}">
                <a16:creationId xmlns:a16="http://schemas.microsoft.com/office/drawing/2014/main" id="{EB063367-6158-CCDD-BBFA-5F2315086A3B}"/>
              </a:ext>
            </a:extLst>
          </p:cNvPr>
          <p:cNvSpPr/>
          <p:nvPr/>
        </p:nvSpPr>
        <p:spPr>
          <a:xfrm>
            <a:off x="6596163" y="2120628"/>
            <a:ext cx="2133601" cy="1125808"/>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3. Limitations</a:t>
            </a:r>
          </a:p>
        </p:txBody>
      </p:sp>
      <p:sp>
        <p:nvSpPr>
          <p:cNvPr id="8" name="Rectangle 7">
            <a:extLst>
              <a:ext uri="{FF2B5EF4-FFF2-40B4-BE49-F238E27FC236}">
                <a16:creationId xmlns:a16="http://schemas.microsoft.com/office/drawing/2014/main" id="{BE57A927-6246-6115-8359-7D07A2AFEF2B}"/>
              </a:ext>
            </a:extLst>
          </p:cNvPr>
          <p:cNvSpPr/>
          <p:nvPr/>
        </p:nvSpPr>
        <p:spPr>
          <a:xfrm>
            <a:off x="9087661" y="2120627"/>
            <a:ext cx="1962960" cy="1125809"/>
          </a:xfrm>
          <a:prstGeom prst="rect">
            <a:avLst/>
          </a:prstGeom>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600" dirty="0"/>
              <a:t>4. Recommendations/new knowledge</a:t>
            </a:r>
          </a:p>
        </p:txBody>
      </p:sp>
      <p:sp>
        <p:nvSpPr>
          <p:cNvPr id="9" name="Rectangle 8">
            <a:extLst>
              <a:ext uri="{FF2B5EF4-FFF2-40B4-BE49-F238E27FC236}">
                <a16:creationId xmlns:a16="http://schemas.microsoft.com/office/drawing/2014/main" id="{6C01C091-614D-4871-93B4-F18C506B9716}"/>
              </a:ext>
            </a:extLst>
          </p:cNvPr>
          <p:cNvSpPr/>
          <p:nvPr/>
        </p:nvSpPr>
        <p:spPr>
          <a:xfrm>
            <a:off x="9182910" y="3688739"/>
            <a:ext cx="1867711" cy="1337554"/>
          </a:xfrm>
          <a:prstGeom prst="rect">
            <a:avLst/>
          </a:prstGeom>
          <a:solidFill>
            <a:schemeClr val="accent4">
              <a:lumMod val="75000"/>
            </a:scheme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a:p>
            <a:pPr algn="ctr"/>
            <a:r>
              <a:rPr lang="en-GB"/>
              <a:t>Evidence specific</a:t>
            </a:r>
          </a:p>
          <a:p>
            <a:pPr algn="ctr"/>
            <a:r>
              <a:rPr lang="en-GB"/>
              <a:t>Research specific</a:t>
            </a:r>
          </a:p>
          <a:p>
            <a:pPr marL="342900" indent="-342900" algn="ctr">
              <a:buAutoNum type="arabicPeriod"/>
            </a:pPr>
            <a:endParaRPr lang="en-GB"/>
          </a:p>
        </p:txBody>
      </p:sp>
    </p:spTree>
    <p:extLst>
      <p:ext uri="{BB962C8B-B14F-4D97-AF65-F5344CB8AC3E}">
        <p14:creationId xmlns:p14="http://schemas.microsoft.com/office/powerpoint/2010/main" val="27492824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349A9-1EE7-8ED3-CDBD-5835DE957F6E}"/>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Conclusion structure 2</a:t>
            </a:r>
          </a:p>
        </p:txBody>
      </p:sp>
      <p:sp>
        <p:nvSpPr>
          <p:cNvPr id="3" name="Content Placeholder 2">
            <a:extLst>
              <a:ext uri="{FF2B5EF4-FFF2-40B4-BE49-F238E27FC236}">
                <a16:creationId xmlns:a16="http://schemas.microsoft.com/office/drawing/2014/main" id="{9E1E54A8-0953-7B7A-033A-0FD8300F6D67}"/>
              </a:ext>
            </a:extLst>
          </p:cNvPr>
          <p:cNvSpPr>
            <a:spLocks noGrp="1"/>
          </p:cNvSpPr>
          <p:nvPr>
            <p:ph idx="1"/>
          </p:nvPr>
        </p:nvSpPr>
        <p:spPr/>
        <p:txBody>
          <a:bodyPr vert="horz" lIns="91440" tIns="45720" rIns="91440" bIns="45720" rtlCol="0" anchor="t">
            <a:normAutofit lnSpcReduction="10000"/>
          </a:bodyPr>
          <a:lstStyle/>
          <a:p>
            <a:r>
              <a:rPr lang="en-GB" dirty="0"/>
              <a:t>Brief introduction to chapter</a:t>
            </a:r>
          </a:p>
          <a:p>
            <a:r>
              <a:rPr lang="en-GB" dirty="0"/>
              <a:t>How study achieved or met aims</a:t>
            </a:r>
          </a:p>
          <a:p>
            <a:r>
              <a:rPr lang="en-GB" dirty="0"/>
              <a:t>What research has achieved – </a:t>
            </a:r>
            <a:r>
              <a:rPr lang="en-GB" b="1" dirty="0"/>
              <a:t>what is the new knowledge *NB*</a:t>
            </a:r>
          </a:p>
          <a:p>
            <a:r>
              <a:rPr lang="en-GB" dirty="0"/>
              <a:t>Limitations ( if not in Methodology section)</a:t>
            </a:r>
          </a:p>
          <a:p>
            <a:r>
              <a:rPr lang="en-GB" dirty="0"/>
              <a:t>Any recommendations (not many)</a:t>
            </a:r>
          </a:p>
          <a:p>
            <a:r>
              <a:rPr lang="en-GB" dirty="0"/>
              <a:t>Closing sentence – must show it's The End!</a:t>
            </a:r>
          </a:p>
        </p:txBody>
      </p:sp>
      <p:pic>
        <p:nvPicPr>
          <p:cNvPr id="4" name="Picture 3">
            <a:extLst>
              <a:ext uri="{FF2B5EF4-FFF2-40B4-BE49-F238E27FC236}">
                <a16:creationId xmlns:a16="http://schemas.microsoft.com/office/drawing/2014/main" id="{75FDCE56-DEA2-8304-F482-0F9FC98A1779}"/>
              </a:ext>
            </a:extLst>
          </p:cNvPr>
          <p:cNvPicPr>
            <a:picLocks noChangeAspect="1"/>
          </p:cNvPicPr>
          <p:nvPr/>
        </p:nvPicPr>
        <p:blipFill>
          <a:blip r:embed="rId3"/>
          <a:stretch>
            <a:fillRect/>
          </a:stretch>
        </p:blipFill>
        <p:spPr>
          <a:xfrm>
            <a:off x="8859324" y="3614737"/>
            <a:ext cx="2970787" cy="1980525"/>
          </a:xfrm>
          <a:prstGeom prst="rect">
            <a:avLst/>
          </a:prstGeom>
        </p:spPr>
      </p:pic>
    </p:spTree>
    <p:extLst>
      <p:ext uri="{BB962C8B-B14F-4D97-AF65-F5344CB8AC3E}">
        <p14:creationId xmlns:p14="http://schemas.microsoft.com/office/powerpoint/2010/main" val="31447298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7426C-9E06-5F23-54C4-5FF6D9F46106}"/>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Hints &amp; Tips</a:t>
            </a:r>
          </a:p>
        </p:txBody>
      </p:sp>
      <p:sp>
        <p:nvSpPr>
          <p:cNvPr id="3" name="Content Placeholder 2">
            <a:extLst>
              <a:ext uri="{FF2B5EF4-FFF2-40B4-BE49-F238E27FC236}">
                <a16:creationId xmlns:a16="http://schemas.microsoft.com/office/drawing/2014/main" id="{45CFBAF5-5895-C979-0B07-E4D85B06B161}"/>
              </a:ext>
            </a:extLst>
          </p:cNvPr>
          <p:cNvSpPr>
            <a:spLocks noGrp="1"/>
          </p:cNvSpPr>
          <p:nvPr>
            <p:ph sz="half" idx="1"/>
          </p:nvPr>
        </p:nvSpPr>
        <p:spPr/>
        <p:txBody>
          <a:bodyPr vert="horz" lIns="91440" tIns="45720" rIns="91440" bIns="45720" rtlCol="0" anchor="t">
            <a:normAutofit/>
          </a:bodyPr>
          <a:lstStyle/>
          <a:p>
            <a:pPr marL="0" indent="0">
              <a:buNone/>
            </a:pPr>
            <a:r>
              <a:rPr lang="en-GB" b="1" dirty="0">
                <a:latin typeface="Arial"/>
                <a:cs typeface="Arial"/>
              </a:rPr>
              <a:t>What to avoid</a:t>
            </a:r>
          </a:p>
          <a:p>
            <a:r>
              <a:rPr lang="en-GB" dirty="0">
                <a:latin typeface="Arial"/>
                <a:cs typeface="Arial"/>
              </a:rPr>
              <a:t>No new data</a:t>
            </a:r>
          </a:p>
          <a:p>
            <a:r>
              <a:rPr lang="en-GB" dirty="0">
                <a:latin typeface="Arial"/>
                <a:cs typeface="Arial"/>
              </a:rPr>
              <a:t>No new arguments</a:t>
            </a:r>
          </a:p>
          <a:p>
            <a:r>
              <a:rPr lang="en-GB" dirty="0">
                <a:latin typeface="Arial"/>
                <a:cs typeface="Arial"/>
              </a:rPr>
              <a:t>No new information</a:t>
            </a:r>
          </a:p>
        </p:txBody>
      </p:sp>
      <p:sp>
        <p:nvSpPr>
          <p:cNvPr id="4" name="Content Placeholder 3">
            <a:extLst>
              <a:ext uri="{FF2B5EF4-FFF2-40B4-BE49-F238E27FC236}">
                <a16:creationId xmlns:a16="http://schemas.microsoft.com/office/drawing/2014/main" id="{F50DBA78-3FBB-C869-ED55-8473EA76D34B}"/>
              </a:ext>
            </a:extLst>
          </p:cNvPr>
          <p:cNvSpPr>
            <a:spLocks noGrp="1"/>
          </p:cNvSpPr>
          <p:nvPr>
            <p:ph sz="half" idx="2"/>
          </p:nvPr>
        </p:nvSpPr>
        <p:spPr/>
        <p:txBody>
          <a:bodyPr vert="horz" lIns="91440" tIns="45720" rIns="91440" bIns="45720" rtlCol="0" anchor="t">
            <a:normAutofit/>
          </a:bodyPr>
          <a:lstStyle/>
          <a:p>
            <a:pPr marL="0" indent="0">
              <a:buNone/>
            </a:pPr>
            <a:r>
              <a:rPr lang="en-GB" b="1" dirty="0">
                <a:latin typeface="Arial"/>
                <a:cs typeface="Arial"/>
              </a:rPr>
              <a:t>Tips:</a:t>
            </a:r>
          </a:p>
          <a:p>
            <a:r>
              <a:rPr lang="en-GB" dirty="0">
                <a:latin typeface="Arial"/>
                <a:cs typeface="Arial"/>
              </a:rPr>
              <a:t>Max 2000 words</a:t>
            </a:r>
          </a:p>
          <a:p>
            <a:r>
              <a:rPr lang="en-GB" dirty="0">
                <a:latin typeface="Arial"/>
                <a:cs typeface="Arial"/>
              </a:rPr>
              <a:t>Keep it concise</a:t>
            </a:r>
          </a:p>
          <a:p>
            <a:r>
              <a:rPr lang="en-GB" dirty="0">
                <a:latin typeface="Arial"/>
                <a:cs typeface="Arial"/>
              </a:rPr>
              <a:t>Edit thoroughly</a:t>
            </a:r>
          </a:p>
          <a:p>
            <a:r>
              <a:rPr lang="en-GB" dirty="0">
                <a:latin typeface="Arial"/>
                <a:cs typeface="Arial"/>
              </a:rPr>
              <a:t>Avoid exaggerated unfounded claims</a:t>
            </a:r>
          </a:p>
          <a:p>
            <a:r>
              <a:rPr lang="en-GB" dirty="0">
                <a:latin typeface="Arial"/>
                <a:cs typeface="Arial"/>
              </a:rPr>
              <a:t>Use clear plain language</a:t>
            </a:r>
          </a:p>
        </p:txBody>
      </p:sp>
      <p:pic>
        <p:nvPicPr>
          <p:cNvPr id="5" name="Picture 4">
            <a:extLst>
              <a:ext uri="{FF2B5EF4-FFF2-40B4-BE49-F238E27FC236}">
                <a16:creationId xmlns:a16="http://schemas.microsoft.com/office/drawing/2014/main" id="{8C26E8D6-13D9-7FDF-2CCC-01EA294F7D1E}"/>
              </a:ext>
            </a:extLst>
          </p:cNvPr>
          <p:cNvPicPr>
            <a:picLocks noChangeAspect="1"/>
          </p:cNvPicPr>
          <p:nvPr/>
        </p:nvPicPr>
        <p:blipFill>
          <a:blip r:embed="rId3"/>
          <a:stretch>
            <a:fillRect/>
          </a:stretch>
        </p:blipFill>
        <p:spPr>
          <a:xfrm>
            <a:off x="1575881" y="3766284"/>
            <a:ext cx="4228898" cy="1641598"/>
          </a:xfrm>
          <a:prstGeom prst="rect">
            <a:avLst/>
          </a:prstGeom>
        </p:spPr>
      </p:pic>
    </p:spTree>
    <p:extLst>
      <p:ext uri="{BB962C8B-B14F-4D97-AF65-F5344CB8AC3E}">
        <p14:creationId xmlns:p14="http://schemas.microsoft.com/office/powerpoint/2010/main" val="726216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79C4B-A3CF-A014-3BAA-6B30AFBBB771}"/>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Remember……</a:t>
            </a:r>
          </a:p>
        </p:txBody>
      </p:sp>
      <p:sp>
        <p:nvSpPr>
          <p:cNvPr id="3" name="Content Placeholder 2">
            <a:extLst>
              <a:ext uri="{FF2B5EF4-FFF2-40B4-BE49-F238E27FC236}">
                <a16:creationId xmlns:a16="http://schemas.microsoft.com/office/drawing/2014/main" id="{B1053D04-2C81-E899-3D9C-60CD9D71F5D7}"/>
              </a:ext>
            </a:extLst>
          </p:cNvPr>
          <p:cNvSpPr>
            <a:spLocks noGrp="1"/>
          </p:cNvSpPr>
          <p:nvPr>
            <p:ph idx="1"/>
          </p:nvPr>
        </p:nvSpPr>
        <p:spPr/>
        <p:txBody>
          <a:bodyPr vert="horz" lIns="91440" tIns="45720" rIns="91440" bIns="45720" rtlCol="0" anchor="t">
            <a:normAutofit/>
          </a:bodyPr>
          <a:lstStyle/>
          <a:p>
            <a:pPr marL="0" indent="0" algn="ctr">
              <a:buNone/>
            </a:pPr>
            <a:r>
              <a:rPr lang="en-GB" dirty="0"/>
              <a:t>‘</a:t>
            </a:r>
            <a:r>
              <a:rPr lang="en-GB" i="1" dirty="0"/>
              <a:t>It's much more than conclusions about your findings, it’s a systematic set of informative observations on what you have done. It therefore aims to tell and show that your research is credible, has integrity and makes a contribution to knowledge and understanding</a:t>
            </a:r>
            <a:r>
              <a:rPr lang="en-GB" dirty="0"/>
              <a:t>’. </a:t>
            </a:r>
            <a:r>
              <a:rPr lang="en-GB" sz="1600" i="1" dirty="0"/>
              <a:t>(Hart, 2005. p.437</a:t>
            </a:r>
            <a:r>
              <a:rPr lang="en-GB" sz="1600" dirty="0"/>
              <a:t>)</a:t>
            </a:r>
          </a:p>
        </p:txBody>
      </p:sp>
      <p:pic>
        <p:nvPicPr>
          <p:cNvPr id="4" name="Picture 3">
            <a:extLst>
              <a:ext uri="{FF2B5EF4-FFF2-40B4-BE49-F238E27FC236}">
                <a16:creationId xmlns:a16="http://schemas.microsoft.com/office/drawing/2014/main" id="{61962697-82CD-D03F-D9EC-5EB89628A619}"/>
              </a:ext>
            </a:extLst>
          </p:cNvPr>
          <p:cNvPicPr>
            <a:picLocks noChangeAspect="1"/>
          </p:cNvPicPr>
          <p:nvPr/>
        </p:nvPicPr>
        <p:blipFill>
          <a:blip r:embed="rId3"/>
          <a:stretch>
            <a:fillRect/>
          </a:stretch>
        </p:blipFill>
        <p:spPr>
          <a:xfrm>
            <a:off x="10317196" y="3797941"/>
            <a:ext cx="1462944" cy="1459858"/>
          </a:xfrm>
          <a:prstGeom prst="rect">
            <a:avLst/>
          </a:prstGeom>
        </p:spPr>
      </p:pic>
    </p:spTree>
    <p:extLst>
      <p:ext uri="{BB962C8B-B14F-4D97-AF65-F5344CB8AC3E}">
        <p14:creationId xmlns:p14="http://schemas.microsoft.com/office/powerpoint/2010/main" val="22293366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0A658C-7F55-6428-6137-7BBDCE5C5B53}"/>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What is an ‘Abstract’?</a:t>
            </a:r>
          </a:p>
        </p:txBody>
      </p:sp>
      <p:sp>
        <p:nvSpPr>
          <p:cNvPr id="3" name="Content Placeholder 2">
            <a:extLst>
              <a:ext uri="{FF2B5EF4-FFF2-40B4-BE49-F238E27FC236}">
                <a16:creationId xmlns:a16="http://schemas.microsoft.com/office/drawing/2014/main" id="{96A59C7C-87DC-0EDE-E18C-6F3A5B70BC5C}"/>
              </a:ext>
            </a:extLst>
          </p:cNvPr>
          <p:cNvSpPr>
            <a:spLocks noGrp="1"/>
          </p:cNvSpPr>
          <p:nvPr>
            <p:ph sz="half" idx="1"/>
          </p:nvPr>
        </p:nvSpPr>
        <p:spPr/>
        <p:txBody>
          <a:bodyPr/>
          <a:lstStyle/>
          <a:p>
            <a:pPr marL="0" indent="0">
              <a:buNone/>
            </a:pPr>
            <a:r>
              <a:rPr lang="en-GB" b="0" i="0">
                <a:solidFill>
                  <a:srgbClr val="494949"/>
                </a:solidFill>
                <a:effectLst/>
                <a:latin typeface="Georgia" panose="02040502050405020303" pitchFamily="18" charset="0"/>
              </a:rPr>
              <a:t>‘an abstract in a dissertation is a </a:t>
            </a:r>
            <a:r>
              <a:rPr lang="en-GB" b="1" i="0">
                <a:solidFill>
                  <a:srgbClr val="494949"/>
                </a:solidFill>
                <a:effectLst/>
                <a:latin typeface="Georgia" panose="02040502050405020303" pitchFamily="18" charset="0"/>
              </a:rPr>
              <a:t>short (but well structured) summary</a:t>
            </a:r>
            <a:r>
              <a:rPr lang="en-GB" b="0" i="0">
                <a:solidFill>
                  <a:srgbClr val="494949"/>
                </a:solidFill>
                <a:effectLst/>
                <a:latin typeface="Georgia" panose="02040502050405020303" pitchFamily="18" charset="0"/>
              </a:rPr>
              <a:t>  that outlines the most important points of your research’</a:t>
            </a:r>
            <a:endParaRPr lang="en-GB"/>
          </a:p>
        </p:txBody>
      </p:sp>
      <p:sp>
        <p:nvSpPr>
          <p:cNvPr id="4" name="Content Placeholder 3">
            <a:extLst>
              <a:ext uri="{FF2B5EF4-FFF2-40B4-BE49-F238E27FC236}">
                <a16:creationId xmlns:a16="http://schemas.microsoft.com/office/drawing/2014/main" id="{0868864F-B6B0-01A3-04AE-FAD61648D1C9}"/>
              </a:ext>
            </a:extLst>
          </p:cNvPr>
          <p:cNvSpPr>
            <a:spLocks noGrp="1"/>
          </p:cNvSpPr>
          <p:nvPr>
            <p:ph sz="half" idx="2"/>
          </p:nvPr>
        </p:nvSpPr>
        <p:spPr/>
        <p:txBody>
          <a:bodyPr vert="horz" lIns="91440" tIns="45720" rIns="91440" bIns="45720" rtlCol="0" anchor="t">
            <a:normAutofit/>
          </a:bodyPr>
          <a:lstStyle/>
          <a:p>
            <a:pPr marL="0" indent="0">
              <a:buNone/>
            </a:pPr>
            <a:r>
              <a:rPr lang="en-GB" b="1" dirty="0">
                <a:latin typeface="Arial"/>
                <a:cs typeface="Arial"/>
              </a:rPr>
              <a:t>Why is it important?</a:t>
            </a:r>
          </a:p>
          <a:p>
            <a:endParaRPr lang="en-GB" dirty="0">
              <a:latin typeface="Arial"/>
              <a:cs typeface="Arial"/>
            </a:endParaRPr>
          </a:p>
          <a:p>
            <a:r>
              <a:rPr lang="en-GB" dirty="0">
                <a:latin typeface="Arial"/>
                <a:cs typeface="Arial"/>
              </a:rPr>
              <a:t> it provides an opportunity to get a flavour of your document </a:t>
            </a:r>
          </a:p>
          <a:p>
            <a:r>
              <a:rPr lang="en-GB" dirty="0">
                <a:latin typeface="Arial"/>
                <a:cs typeface="Arial"/>
              </a:rPr>
              <a:t>People don’t have time to read full document to ensure its of value to them</a:t>
            </a:r>
          </a:p>
        </p:txBody>
      </p:sp>
      <p:pic>
        <p:nvPicPr>
          <p:cNvPr id="5" name="Picture 5" descr="Graphical user interface&#10;&#10;Description automatically generated">
            <a:extLst>
              <a:ext uri="{FF2B5EF4-FFF2-40B4-BE49-F238E27FC236}">
                <a16:creationId xmlns:a16="http://schemas.microsoft.com/office/drawing/2014/main" id="{8EC18265-4B0A-7143-6BF6-33DB8F60C910}"/>
              </a:ext>
            </a:extLst>
          </p:cNvPr>
          <p:cNvPicPr>
            <a:picLocks noChangeAspect="1"/>
          </p:cNvPicPr>
          <p:nvPr/>
        </p:nvPicPr>
        <p:blipFill>
          <a:blip r:embed="rId3"/>
          <a:stretch>
            <a:fillRect/>
          </a:stretch>
        </p:blipFill>
        <p:spPr>
          <a:xfrm>
            <a:off x="2900597" y="3736062"/>
            <a:ext cx="2743200" cy="1521975"/>
          </a:xfrm>
          <a:prstGeom prst="rect">
            <a:avLst/>
          </a:prstGeom>
        </p:spPr>
      </p:pic>
    </p:spTree>
    <p:extLst>
      <p:ext uri="{BB962C8B-B14F-4D97-AF65-F5344CB8AC3E}">
        <p14:creationId xmlns:p14="http://schemas.microsoft.com/office/powerpoint/2010/main" val="76554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0"/>
                                        <p:tgtEl>
                                          <p:spTgt spid="4">
                                            <p:txEl>
                                              <p:pRg st="0" end="0"/>
                                            </p:txEl>
                                          </p:spTgt>
                                        </p:tgtEl>
                                      </p:cBhvr>
                                    </p:animEffect>
                                    <p:anim calcmode="lin" valueType="num">
                                      <p:cBhvr>
                                        <p:cTn id="1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F24EB-D06A-A3AE-4CAA-C5BB09F55960}"/>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Abstract</a:t>
            </a:r>
          </a:p>
        </p:txBody>
      </p:sp>
      <p:sp>
        <p:nvSpPr>
          <p:cNvPr id="3" name="Content Placeholder 2">
            <a:extLst>
              <a:ext uri="{FF2B5EF4-FFF2-40B4-BE49-F238E27FC236}">
                <a16:creationId xmlns:a16="http://schemas.microsoft.com/office/drawing/2014/main" id="{99D29BC1-6729-7920-2EA6-60130B085F5C}"/>
              </a:ext>
            </a:extLst>
          </p:cNvPr>
          <p:cNvSpPr>
            <a:spLocks noGrp="1"/>
          </p:cNvSpPr>
          <p:nvPr>
            <p:ph idx="1"/>
          </p:nvPr>
        </p:nvSpPr>
        <p:spPr/>
        <p:txBody>
          <a:bodyPr vert="horz" lIns="91440" tIns="45720" rIns="91440" bIns="45720" rtlCol="0" anchor="t">
            <a:normAutofit/>
          </a:bodyPr>
          <a:lstStyle/>
          <a:p>
            <a:pPr marL="0" indent="0">
              <a:buNone/>
            </a:pPr>
            <a:r>
              <a:rPr lang="en-GB" dirty="0">
                <a:latin typeface="Arial"/>
                <a:cs typeface="Arial"/>
              </a:rPr>
              <a:t>Briefly and concisely tells your reader:</a:t>
            </a:r>
          </a:p>
          <a:p>
            <a:r>
              <a:rPr lang="en-GB" dirty="0">
                <a:latin typeface="Arial"/>
                <a:cs typeface="Arial"/>
              </a:rPr>
              <a:t>What the major elements of your dissertation contains</a:t>
            </a:r>
          </a:p>
          <a:p>
            <a:r>
              <a:rPr lang="en-GB" dirty="0">
                <a:latin typeface="Arial"/>
                <a:cs typeface="Arial"/>
              </a:rPr>
              <a:t>What research question it seeks to answer</a:t>
            </a:r>
          </a:p>
          <a:p>
            <a:r>
              <a:rPr lang="en-GB" dirty="0">
                <a:latin typeface="Arial"/>
                <a:cs typeface="Arial"/>
              </a:rPr>
              <a:t>The results the study achieved</a:t>
            </a:r>
          </a:p>
          <a:p>
            <a:r>
              <a:rPr lang="en-GB" i="1" dirty="0">
                <a:solidFill>
                  <a:srgbClr val="0070C0"/>
                </a:solidFill>
                <a:latin typeface="Arial"/>
                <a:cs typeface="Arial"/>
              </a:rPr>
              <a:t>NB – it doesn’t </a:t>
            </a:r>
            <a:r>
              <a:rPr lang="en-GB" i="1" u="sng" dirty="0">
                <a:solidFill>
                  <a:srgbClr val="0070C0"/>
                </a:solidFill>
                <a:latin typeface="Arial"/>
                <a:cs typeface="Arial"/>
              </a:rPr>
              <a:t>explore</a:t>
            </a:r>
            <a:r>
              <a:rPr lang="en-GB" i="1" dirty="0">
                <a:solidFill>
                  <a:srgbClr val="0070C0"/>
                </a:solidFill>
                <a:latin typeface="Arial"/>
                <a:cs typeface="Arial"/>
              </a:rPr>
              <a:t> the findings!</a:t>
            </a:r>
          </a:p>
        </p:txBody>
      </p:sp>
      <p:pic>
        <p:nvPicPr>
          <p:cNvPr id="5" name="Picture 4">
            <a:extLst>
              <a:ext uri="{FF2B5EF4-FFF2-40B4-BE49-F238E27FC236}">
                <a16:creationId xmlns:a16="http://schemas.microsoft.com/office/drawing/2014/main" id="{8175F2DD-538B-CA91-BBD2-84874C02B991}"/>
              </a:ext>
            </a:extLst>
          </p:cNvPr>
          <p:cNvPicPr>
            <a:picLocks noChangeAspect="1"/>
          </p:cNvPicPr>
          <p:nvPr/>
        </p:nvPicPr>
        <p:blipFill>
          <a:blip r:embed="rId3"/>
          <a:stretch>
            <a:fillRect/>
          </a:stretch>
        </p:blipFill>
        <p:spPr>
          <a:xfrm>
            <a:off x="8935869" y="2957208"/>
            <a:ext cx="2809435" cy="2104113"/>
          </a:xfrm>
          <a:prstGeom prst="rect">
            <a:avLst/>
          </a:prstGeom>
        </p:spPr>
      </p:pic>
    </p:spTree>
    <p:extLst>
      <p:ext uri="{BB962C8B-B14F-4D97-AF65-F5344CB8AC3E}">
        <p14:creationId xmlns:p14="http://schemas.microsoft.com/office/powerpoint/2010/main" val="855086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E9C4D-312C-43B2-530F-C811C2D10867}"/>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Structure</a:t>
            </a:r>
          </a:p>
        </p:txBody>
      </p:sp>
      <p:sp>
        <p:nvSpPr>
          <p:cNvPr id="3" name="Content Placeholder 2">
            <a:extLst>
              <a:ext uri="{FF2B5EF4-FFF2-40B4-BE49-F238E27FC236}">
                <a16:creationId xmlns:a16="http://schemas.microsoft.com/office/drawing/2014/main" id="{4E879B31-E04A-BC17-D250-0C44375924AA}"/>
              </a:ext>
            </a:extLst>
          </p:cNvPr>
          <p:cNvSpPr>
            <a:spLocks noGrp="1"/>
          </p:cNvSpPr>
          <p:nvPr>
            <p:ph sz="half" idx="1"/>
          </p:nvPr>
        </p:nvSpPr>
        <p:spPr/>
        <p:txBody>
          <a:bodyPr vert="horz" lIns="91440" tIns="45720" rIns="91440" bIns="45720" rtlCol="0" anchor="t">
            <a:normAutofit/>
          </a:bodyPr>
          <a:lstStyle/>
          <a:p>
            <a:r>
              <a:rPr lang="en-GB" b="1" dirty="0">
                <a:latin typeface="Arial"/>
                <a:cs typeface="Arial"/>
              </a:rPr>
              <a:t>Purpose </a:t>
            </a:r>
            <a:r>
              <a:rPr lang="en-GB" dirty="0">
                <a:latin typeface="Arial"/>
                <a:cs typeface="Arial"/>
              </a:rPr>
              <a:t>– What it's about and why it's important</a:t>
            </a:r>
          </a:p>
          <a:p>
            <a:r>
              <a:rPr lang="en-GB" b="1" dirty="0">
                <a:latin typeface="Arial"/>
                <a:cs typeface="Arial"/>
              </a:rPr>
              <a:t>Methodology</a:t>
            </a:r>
            <a:r>
              <a:rPr lang="en-GB" dirty="0">
                <a:latin typeface="Arial"/>
                <a:cs typeface="Arial"/>
              </a:rPr>
              <a:t> – How you carried out the research</a:t>
            </a:r>
          </a:p>
          <a:p>
            <a:r>
              <a:rPr lang="en-GB" b="1" dirty="0">
                <a:latin typeface="Arial"/>
                <a:cs typeface="Arial"/>
              </a:rPr>
              <a:t>Findings</a:t>
            </a:r>
            <a:r>
              <a:rPr lang="en-GB" dirty="0">
                <a:latin typeface="Arial"/>
                <a:cs typeface="Arial"/>
              </a:rPr>
              <a:t> – What answers you found</a:t>
            </a:r>
          </a:p>
          <a:p>
            <a:r>
              <a:rPr lang="en-GB" b="1" dirty="0">
                <a:latin typeface="Arial"/>
                <a:cs typeface="Arial"/>
              </a:rPr>
              <a:t>Implications</a:t>
            </a:r>
            <a:r>
              <a:rPr lang="en-GB" dirty="0">
                <a:latin typeface="Arial"/>
                <a:cs typeface="Arial"/>
              </a:rPr>
              <a:t> – what these answers mean</a:t>
            </a:r>
          </a:p>
        </p:txBody>
      </p:sp>
      <p:graphicFrame>
        <p:nvGraphicFramePr>
          <p:cNvPr id="7" name="Content Placeholder 6">
            <a:extLst>
              <a:ext uri="{FF2B5EF4-FFF2-40B4-BE49-F238E27FC236}">
                <a16:creationId xmlns:a16="http://schemas.microsoft.com/office/drawing/2014/main" id="{986AF819-356E-49BB-DEED-DFE8193B9C00}"/>
              </a:ext>
            </a:extLst>
          </p:cNvPr>
          <p:cNvGraphicFramePr>
            <a:graphicFrameLocks noGrp="1"/>
          </p:cNvGraphicFramePr>
          <p:nvPr>
            <p:ph sz="half" idx="2"/>
            <p:extLst>
              <p:ext uri="{D42A27DB-BD31-4B8C-83A1-F6EECF244321}">
                <p14:modId xmlns:p14="http://schemas.microsoft.com/office/powerpoint/2010/main" val="2544242143"/>
              </p:ext>
            </p:extLst>
          </p:nvPr>
        </p:nvGraphicFramePr>
        <p:xfrm>
          <a:off x="6197600" y="1600200"/>
          <a:ext cx="5384800" cy="39893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5964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CCC2B207-3B21-AD93-AE0B-D0AE1A684F7F}"/>
              </a:ext>
            </a:extLst>
          </p:cNvPr>
          <p:cNvGraphicFramePr>
            <a:graphicFrameLocks noGrp="1"/>
          </p:cNvGraphicFramePr>
          <p:nvPr>
            <p:ph sz="half" idx="1"/>
            <p:extLst>
              <p:ext uri="{D42A27DB-BD31-4B8C-83A1-F6EECF244321}">
                <p14:modId xmlns:p14="http://schemas.microsoft.com/office/powerpoint/2010/main" val="3179840021"/>
              </p:ext>
            </p:extLst>
          </p:nvPr>
        </p:nvGraphicFramePr>
        <p:xfrm>
          <a:off x="609600" y="428017"/>
          <a:ext cx="11102502" cy="51615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707233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C59F9-285A-2219-1808-236910A5C27F}"/>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Remember - WWHS</a:t>
            </a:r>
          </a:p>
        </p:txBody>
      </p:sp>
      <p:graphicFrame>
        <p:nvGraphicFramePr>
          <p:cNvPr id="4" name="Content Placeholder 3">
            <a:extLst>
              <a:ext uri="{FF2B5EF4-FFF2-40B4-BE49-F238E27FC236}">
                <a16:creationId xmlns:a16="http://schemas.microsoft.com/office/drawing/2014/main" id="{35F407BD-A3ED-4117-1D0B-B093474E1774}"/>
              </a:ext>
            </a:extLst>
          </p:cNvPr>
          <p:cNvGraphicFramePr>
            <a:graphicFrameLocks noGrp="1"/>
          </p:cNvGraphicFramePr>
          <p:nvPr>
            <p:ph idx="1"/>
            <p:extLst>
              <p:ext uri="{D42A27DB-BD31-4B8C-83A1-F6EECF244321}">
                <p14:modId xmlns:p14="http://schemas.microsoft.com/office/powerpoint/2010/main" val="3667878082"/>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300349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A9848-B065-E68F-D368-4C624860F537}"/>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Hints &amp; Tips</a:t>
            </a:r>
          </a:p>
        </p:txBody>
      </p:sp>
      <p:sp>
        <p:nvSpPr>
          <p:cNvPr id="3" name="Content Placeholder 2">
            <a:extLst>
              <a:ext uri="{FF2B5EF4-FFF2-40B4-BE49-F238E27FC236}">
                <a16:creationId xmlns:a16="http://schemas.microsoft.com/office/drawing/2014/main" id="{68342090-6D5F-CCFC-7F6D-E9F0FB2E059D}"/>
              </a:ext>
            </a:extLst>
          </p:cNvPr>
          <p:cNvSpPr>
            <a:spLocks noGrp="1"/>
          </p:cNvSpPr>
          <p:nvPr>
            <p:ph idx="1"/>
          </p:nvPr>
        </p:nvSpPr>
        <p:spPr/>
        <p:txBody>
          <a:bodyPr vert="horz" lIns="91440" tIns="45720" rIns="91440" bIns="45720" rtlCol="0" anchor="t">
            <a:normAutofit fontScale="92500" lnSpcReduction="20000"/>
          </a:bodyPr>
          <a:lstStyle/>
          <a:p>
            <a:r>
              <a:rPr lang="en-GB" dirty="0">
                <a:latin typeface="Arial"/>
                <a:cs typeface="Arial"/>
              </a:rPr>
              <a:t>Max of 750 words (500-750)</a:t>
            </a:r>
          </a:p>
          <a:p>
            <a:r>
              <a:rPr lang="en-GB" dirty="0">
                <a:latin typeface="Arial"/>
                <a:cs typeface="Arial"/>
              </a:rPr>
              <a:t>Keep terminology relevant – don’t overload with jargon</a:t>
            </a:r>
          </a:p>
          <a:p>
            <a:r>
              <a:rPr lang="en-GB" dirty="0">
                <a:latin typeface="Arial"/>
                <a:cs typeface="Arial"/>
              </a:rPr>
              <a:t>Outline the most important findings – don’t discuss them</a:t>
            </a:r>
          </a:p>
          <a:p>
            <a:r>
              <a:rPr lang="en-GB" dirty="0">
                <a:latin typeface="Arial"/>
                <a:cs typeface="Arial"/>
              </a:rPr>
              <a:t>Write in past or present tense but NOT future</a:t>
            </a:r>
          </a:p>
          <a:p>
            <a:r>
              <a:rPr lang="en-GB" dirty="0">
                <a:latin typeface="Arial"/>
                <a:cs typeface="Arial"/>
              </a:rPr>
              <a:t>Write clearly and concisely</a:t>
            </a:r>
          </a:p>
          <a:p>
            <a:r>
              <a:rPr lang="en-GB" dirty="0">
                <a:latin typeface="Arial"/>
                <a:cs typeface="Arial"/>
              </a:rPr>
              <a:t>NO citations</a:t>
            </a:r>
          </a:p>
          <a:p>
            <a:r>
              <a:rPr lang="en-GB" dirty="0">
                <a:latin typeface="Arial"/>
                <a:cs typeface="Arial"/>
              </a:rPr>
              <a:t>Avoid long sentences</a:t>
            </a:r>
          </a:p>
          <a:p>
            <a:r>
              <a:rPr lang="en-GB" dirty="0">
                <a:latin typeface="Arial"/>
                <a:cs typeface="Arial"/>
              </a:rPr>
              <a:t>Make it short but IMPACTFUL!</a:t>
            </a:r>
          </a:p>
        </p:txBody>
      </p:sp>
      <p:pic>
        <p:nvPicPr>
          <p:cNvPr id="5" name="Picture 4">
            <a:extLst>
              <a:ext uri="{FF2B5EF4-FFF2-40B4-BE49-F238E27FC236}">
                <a16:creationId xmlns:a16="http://schemas.microsoft.com/office/drawing/2014/main" id="{2E165521-4E8B-28C8-4822-5139F30502CF}"/>
              </a:ext>
            </a:extLst>
          </p:cNvPr>
          <p:cNvPicPr>
            <a:picLocks noChangeAspect="1"/>
          </p:cNvPicPr>
          <p:nvPr/>
        </p:nvPicPr>
        <p:blipFill>
          <a:blip r:embed="rId3"/>
          <a:stretch>
            <a:fillRect/>
          </a:stretch>
        </p:blipFill>
        <p:spPr>
          <a:xfrm>
            <a:off x="7067550" y="3660857"/>
            <a:ext cx="4514850" cy="1371600"/>
          </a:xfrm>
          <a:prstGeom prst="rect">
            <a:avLst/>
          </a:prstGeom>
        </p:spPr>
      </p:pic>
    </p:spTree>
    <p:extLst>
      <p:ext uri="{BB962C8B-B14F-4D97-AF65-F5344CB8AC3E}">
        <p14:creationId xmlns:p14="http://schemas.microsoft.com/office/powerpoint/2010/main" val="30339291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E415B-4198-4687-9DC4-6F232CAF5685}"/>
              </a:ext>
            </a:extLst>
          </p:cNvPr>
          <p:cNvSpPr>
            <a:spLocks noGrp="1"/>
          </p:cNvSpPr>
          <p:nvPr>
            <p:ph type="title"/>
          </p:nvPr>
        </p:nvSpPr>
        <p:spPr>
          <a:solidFill>
            <a:srgbClr val="002060"/>
          </a:solidFill>
        </p:spPr>
        <p:txBody>
          <a:bodyPr/>
          <a:lstStyle/>
          <a:p>
            <a:r>
              <a:rPr lang="en-GB" dirty="0">
                <a:solidFill>
                  <a:schemeClr val="bg1"/>
                </a:solidFill>
              </a:rPr>
              <a:t>Useful resources:</a:t>
            </a:r>
          </a:p>
        </p:txBody>
      </p:sp>
      <p:sp>
        <p:nvSpPr>
          <p:cNvPr id="3" name="Content Placeholder 2">
            <a:extLst>
              <a:ext uri="{FF2B5EF4-FFF2-40B4-BE49-F238E27FC236}">
                <a16:creationId xmlns:a16="http://schemas.microsoft.com/office/drawing/2014/main" id="{F12AB869-BD92-E2E5-ED98-D984A1C4B6D2}"/>
              </a:ext>
            </a:extLst>
          </p:cNvPr>
          <p:cNvSpPr>
            <a:spLocks noGrp="1"/>
          </p:cNvSpPr>
          <p:nvPr>
            <p:ph idx="1"/>
          </p:nvPr>
        </p:nvSpPr>
        <p:spPr/>
        <p:txBody>
          <a:bodyPr>
            <a:normAutofit fontScale="77500" lnSpcReduction="20000"/>
          </a:bodyPr>
          <a:lstStyle/>
          <a:p>
            <a:r>
              <a:rPr lang="en-GB"/>
              <a:t>Grad Coach - </a:t>
            </a:r>
            <a:r>
              <a:rPr lang="en-GB">
                <a:hlinkClick r:id="rId2"/>
              </a:rPr>
              <a:t>https://www.youtube.com/watch?v=3IaPf6Nvm88</a:t>
            </a:r>
            <a:endParaRPr lang="en-GB"/>
          </a:p>
          <a:p>
            <a:r>
              <a:rPr lang="en-GB">
                <a:hlinkClick r:id="rId3"/>
              </a:rPr>
              <a:t>https://gradcoach.com/what-is-a-dissertation-abstract/</a:t>
            </a:r>
            <a:endParaRPr lang="en-GB"/>
          </a:p>
          <a:p>
            <a:pPr marL="0" indent="0">
              <a:buNone/>
            </a:pPr>
            <a:endParaRPr lang="en-GB"/>
          </a:p>
          <a:p>
            <a:pPr marL="0" indent="0">
              <a:buNone/>
            </a:pPr>
            <a:endParaRPr lang="en-GB"/>
          </a:p>
          <a:p>
            <a:r>
              <a:rPr lang="en-GB" err="1"/>
              <a:t>Scribbr</a:t>
            </a:r>
            <a:r>
              <a:rPr lang="en-GB"/>
              <a:t> - </a:t>
            </a:r>
            <a:r>
              <a:rPr lang="en-GB">
                <a:hlinkClick r:id="rId4"/>
              </a:rPr>
              <a:t>https://www.scribbr.co.uk/thesis-dissertation/conclusion/</a:t>
            </a:r>
            <a:endParaRPr lang="en-GB"/>
          </a:p>
          <a:p>
            <a:r>
              <a:rPr lang="en-GB">
                <a:hlinkClick r:id="rId5"/>
              </a:rPr>
              <a:t>https://www.scribbr.com/dissertation/abstract/</a:t>
            </a:r>
            <a:endParaRPr lang="en-GB"/>
          </a:p>
          <a:p>
            <a:endParaRPr lang="en-GB"/>
          </a:p>
          <a:p>
            <a:endParaRPr lang="en-GB"/>
          </a:p>
          <a:p>
            <a:r>
              <a:rPr lang="en-GB"/>
              <a:t>Research Methods for Business Students – Saunders, Lewis &amp; Thornhill</a:t>
            </a:r>
          </a:p>
          <a:p>
            <a:endParaRPr lang="en-GB"/>
          </a:p>
          <a:p>
            <a:endParaRPr lang="en-GB"/>
          </a:p>
        </p:txBody>
      </p:sp>
    </p:spTree>
    <p:extLst>
      <p:ext uri="{BB962C8B-B14F-4D97-AF65-F5344CB8AC3E}">
        <p14:creationId xmlns:p14="http://schemas.microsoft.com/office/powerpoint/2010/main" val="38318511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D7C4F-2371-4021-AFD6-46B3F392E5C5}"/>
              </a:ext>
            </a:extLst>
          </p:cNvPr>
          <p:cNvSpPr>
            <a:spLocks noGrp="1"/>
          </p:cNvSpPr>
          <p:nvPr>
            <p:ph type="title"/>
          </p:nvPr>
        </p:nvSpPr>
        <p:spPr>
          <a:solidFill>
            <a:srgbClr val="002060"/>
          </a:solidFill>
        </p:spPr>
        <p:txBody>
          <a:bodyPr/>
          <a:lstStyle/>
          <a:p>
            <a:r>
              <a:rPr lang="en-GB" dirty="0">
                <a:solidFill>
                  <a:schemeClr val="bg1"/>
                </a:solidFill>
              </a:rPr>
              <a:t>Questions/concerns?</a:t>
            </a:r>
          </a:p>
        </p:txBody>
      </p:sp>
      <p:pic>
        <p:nvPicPr>
          <p:cNvPr id="4" name="Content Placeholder 3">
            <a:extLst>
              <a:ext uri="{FF2B5EF4-FFF2-40B4-BE49-F238E27FC236}">
                <a16:creationId xmlns:a16="http://schemas.microsoft.com/office/drawing/2014/main" id="{A5F4C11E-FFFB-4BEA-89BE-4FA20D4DAFF6}"/>
              </a:ext>
            </a:extLst>
          </p:cNvPr>
          <p:cNvPicPr>
            <a:picLocks noGrp="1" noChangeAspect="1"/>
          </p:cNvPicPr>
          <p:nvPr>
            <p:ph idx="1"/>
          </p:nvPr>
        </p:nvPicPr>
        <p:blipFill>
          <a:blip r:embed="rId2"/>
          <a:stretch>
            <a:fillRect/>
          </a:stretch>
        </p:blipFill>
        <p:spPr>
          <a:xfrm>
            <a:off x="3651077" y="1733308"/>
            <a:ext cx="4889846" cy="3114884"/>
          </a:xfrm>
          <a:prstGeom prst="rect">
            <a:avLst/>
          </a:prstGeom>
        </p:spPr>
      </p:pic>
    </p:spTree>
    <p:extLst>
      <p:ext uri="{BB962C8B-B14F-4D97-AF65-F5344CB8AC3E}">
        <p14:creationId xmlns:p14="http://schemas.microsoft.com/office/powerpoint/2010/main" val="2141641234"/>
      </p:ext>
    </p:extLst>
  </p:cSld>
  <p:clrMapOvr>
    <a:masterClrMapping/>
  </p:clrMapOvr>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17</Slides>
  <Notes>12</Notes>
  <HiddenSlides>0</HiddenSlide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Theme1.thmx first page pp</vt:lpstr>
      <vt:lpstr> MSc  Policing (Operational &amp; Strategic Leadership) Lesson: Conclusion &amp; Abstract   </vt:lpstr>
      <vt:lpstr>Learning Outcomes </vt:lpstr>
      <vt:lpstr>The Dissertation Conclusion </vt:lpstr>
      <vt:lpstr>Conclusion chapter</vt:lpstr>
      <vt:lpstr>What the chapter needs to achieve</vt:lpstr>
      <vt:lpstr>Conclusion Structure 1</vt:lpstr>
      <vt:lpstr>Conclusion structure 2</vt:lpstr>
      <vt:lpstr>Hints &amp; Tips</vt:lpstr>
      <vt:lpstr>Remember……</vt:lpstr>
      <vt:lpstr>What is an ‘Abstract’?</vt:lpstr>
      <vt:lpstr>Abstract</vt:lpstr>
      <vt:lpstr>Structure</vt:lpstr>
      <vt:lpstr>PowerPoint Presentation</vt:lpstr>
      <vt:lpstr>Remember - WWHS</vt:lpstr>
      <vt:lpstr>Hints &amp; Tips</vt:lpstr>
      <vt:lpstr>Useful resources:</vt:lpstr>
      <vt:lpstr>Questions/concerns?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BSc Professional Investigation 13.10.2021 Induction</dc:title>
  <dc:creator>Alison</dc:creator>
  <cp:revision>229</cp:revision>
  <dcterms:created xsi:type="dcterms:W3CDTF">2021-10-13T07:56:41Z</dcterms:created>
  <dcterms:modified xsi:type="dcterms:W3CDTF">2025-02-12T18:32:23Z</dcterms:modified>
</cp:coreProperties>
</file>