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8000663" cy="10080625"/>
  <p:notesSz cx="9144000" cy="6858000"/>
  <p:defaultTextStyle>
    <a:defPPr>
      <a:defRPr lang="en-US"/>
    </a:defPPr>
    <a:lvl1pPr algn="l" defTabSz="673100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673100" indent="-215900" algn="l" defTabSz="673100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347788" indent="-433388" algn="l" defTabSz="673100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2020888" indent="-649288" algn="l" defTabSz="673100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2695575" indent="-866775" algn="l" defTabSz="673100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75">
          <p15:clr>
            <a:srgbClr val="A4A3A4"/>
          </p15:clr>
        </p15:guide>
        <p15:guide id="2" pos="39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CFCFC"/>
    <a:srgbClr val="2012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5E1B28-CF0C-4910-818B-34F0AE7C0B62}" v="5" dt="2025-11-18T23:59:55.1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28" autoAdjust="0"/>
    <p:restoredTop sz="94660"/>
  </p:normalViewPr>
  <p:slideViewPr>
    <p:cSldViewPr snapToGrid="0" snapToObjects="1" showGuides="1">
      <p:cViewPr varScale="1">
        <p:scale>
          <a:sx n="48" d="100"/>
          <a:sy n="48" d="100"/>
        </p:scale>
        <p:origin x="1234" y="269"/>
      </p:cViewPr>
      <p:guideLst>
        <p:guide orient="horz" pos="3175"/>
        <p:guide pos="39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la Lewis" userId="d16c7737362bd278" providerId="LiveId" clId="{DB787ADC-D7E5-4A38-AB54-2352D01419FD}"/>
    <pc:docChg chg="undo custSel modSld">
      <pc:chgData name="Bella Lewis" userId="d16c7737362bd278" providerId="LiveId" clId="{DB787ADC-D7E5-4A38-AB54-2352D01419FD}" dt="2025-11-19T00:24:12.119" v="1504" actId="20577"/>
      <pc:docMkLst>
        <pc:docMk/>
      </pc:docMkLst>
      <pc:sldChg chg="addSp delSp modSp mod">
        <pc:chgData name="Bella Lewis" userId="d16c7737362bd278" providerId="LiveId" clId="{DB787ADC-D7E5-4A38-AB54-2352D01419FD}" dt="2025-11-19T00:24:12.119" v="1504" actId="20577"/>
        <pc:sldMkLst>
          <pc:docMk/>
          <pc:sldMk cId="0" sldId="256"/>
        </pc:sldMkLst>
        <pc:spChg chg="mod">
          <ac:chgData name="Bella Lewis" userId="d16c7737362bd278" providerId="LiveId" clId="{DB787ADC-D7E5-4A38-AB54-2352D01419FD}" dt="2025-11-07T02:42:28.120" v="5" actId="14100"/>
          <ac:spMkLst>
            <pc:docMk/>
            <pc:sldMk cId="0" sldId="256"/>
            <ac:spMk id="2" creationId="{8E3D64C7-7093-C499-3CC2-210223D0BA56}"/>
          </ac:spMkLst>
        </pc:spChg>
        <pc:spChg chg="add mod">
          <ac:chgData name="Bella Lewis" userId="d16c7737362bd278" providerId="LiveId" clId="{DB787ADC-D7E5-4A38-AB54-2352D01419FD}" dt="2025-11-19T00:24:12.119" v="1504" actId="20577"/>
          <ac:spMkLst>
            <pc:docMk/>
            <pc:sldMk cId="0" sldId="256"/>
            <ac:spMk id="5" creationId="{E17BC43B-0814-B7F7-5D88-C1C587178DFE}"/>
          </ac:spMkLst>
        </pc:spChg>
        <pc:spChg chg="mod">
          <ac:chgData name="Bella Lewis" userId="d16c7737362bd278" providerId="LiveId" clId="{DB787ADC-D7E5-4A38-AB54-2352D01419FD}" dt="2025-11-07T02:43:01.190" v="34" actId="1076"/>
          <ac:spMkLst>
            <pc:docMk/>
            <pc:sldMk cId="0" sldId="256"/>
            <ac:spMk id="7" creationId="{91201760-A673-3737-86CA-14A7A6F6C948}"/>
          </ac:spMkLst>
        </pc:spChg>
        <pc:spChg chg="mod">
          <ac:chgData name="Bella Lewis" userId="d16c7737362bd278" providerId="LiveId" clId="{DB787ADC-D7E5-4A38-AB54-2352D01419FD}" dt="2025-11-18T23:59:35.621" v="556" actId="20577"/>
          <ac:spMkLst>
            <pc:docMk/>
            <pc:sldMk cId="0" sldId="256"/>
            <ac:spMk id="12" creationId="{B040BEC3-3B2B-EE58-1273-A81020B6E5B2}"/>
          </ac:spMkLst>
        </pc:spChg>
        <pc:spChg chg="mod">
          <ac:chgData name="Bella Lewis" userId="d16c7737362bd278" providerId="LiveId" clId="{DB787ADC-D7E5-4A38-AB54-2352D01419FD}" dt="2025-11-18T23:50:07.170" v="477" actId="20577"/>
          <ac:spMkLst>
            <pc:docMk/>
            <pc:sldMk cId="0" sldId="256"/>
            <ac:spMk id="15" creationId="{FAD5326A-8294-4E5C-EDE4-F44D8C01728A}"/>
          </ac:spMkLst>
        </pc:spChg>
        <pc:graphicFrameChg chg="mod modGraphic">
          <ac:chgData name="Bella Lewis" userId="d16c7737362bd278" providerId="LiveId" clId="{DB787ADC-D7E5-4A38-AB54-2352D01419FD}" dt="2025-11-18T23:53:44.818" v="519" actId="20577"/>
          <ac:graphicFrameMkLst>
            <pc:docMk/>
            <pc:sldMk cId="0" sldId="256"/>
            <ac:graphicFrameMk id="29" creationId="{5CE10178-F679-B93D-AF3F-D21D033D9EDE}"/>
          </ac:graphicFrameMkLst>
        </pc:graphicFrameChg>
        <pc:picChg chg="mod">
          <ac:chgData name="Bella Lewis" userId="d16c7737362bd278" providerId="LiveId" clId="{DB787ADC-D7E5-4A38-AB54-2352D01419FD}" dt="2025-11-07T02:45:17.261" v="46" actId="1076"/>
          <ac:picMkLst>
            <pc:docMk/>
            <pc:sldMk cId="0" sldId="256"/>
            <ac:picMk id="26" creationId="{9CAA5567-0AF9-2AD2-E0A7-3BBAD124FA66}"/>
          </ac:picMkLst>
        </pc:picChg>
        <pc:picChg chg="mod">
          <ac:chgData name="Bella Lewis" userId="d16c7737362bd278" providerId="LiveId" clId="{DB787ADC-D7E5-4A38-AB54-2352D01419FD}" dt="2025-11-07T02:44:10.493" v="40" actId="14100"/>
          <ac:picMkLst>
            <pc:docMk/>
            <pc:sldMk cId="0" sldId="256"/>
            <ac:picMk id="41" creationId="{C6D1E9FC-7EE6-F845-271A-C9CEDDAE05F4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14B274-1A52-4303-AF9E-F34CBAAA90AB}" type="doc">
      <dgm:prSet loTypeId="urn:microsoft.com/office/officeart/2018/2/layout/IconVerticalSolidList#1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57D827-B4B0-453A-8520-F2A1CF3A378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Introduction/Background</a:t>
          </a:r>
          <a:endParaRPr lang="en-US"/>
        </a:p>
      </dgm:t>
    </dgm:pt>
    <dgm:pt modelId="{F06A3DF5-8D74-4D9B-8CEA-6E1FE34027C3}" type="parTrans" cxnId="{AC86BB58-BD18-4A39-BC6C-35C196ED6A17}">
      <dgm:prSet/>
      <dgm:spPr/>
      <dgm:t>
        <a:bodyPr/>
        <a:lstStyle/>
        <a:p>
          <a:endParaRPr lang="en-US"/>
        </a:p>
      </dgm:t>
    </dgm:pt>
    <dgm:pt modelId="{A45B968F-E2BB-4DE5-9525-32149973D210}" type="sibTrans" cxnId="{AC86BB58-BD18-4A39-BC6C-35C196ED6A17}">
      <dgm:prSet/>
      <dgm:spPr/>
      <dgm:t>
        <a:bodyPr/>
        <a:lstStyle/>
        <a:p>
          <a:endParaRPr lang="en-US"/>
        </a:p>
      </dgm:t>
    </dgm:pt>
    <dgm:pt modelId="{0D10E187-5505-49E7-8B20-A0F268C4AB6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Carl Rogers (1902-1987) was an American psychologist who helped to develop the humanistic approach.</a:t>
          </a:r>
          <a:endParaRPr lang="en-US"/>
        </a:p>
      </dgm:t>
    </dgm:pt>
    <dgm:pt modelId="{0B1A4306-FE15-40AD-A997-8BC61A09A5F8}" type="parTrans" cxnId="{9ABD43D9-3A6D-4088-ABDF-40F7D18862D3}">
      <dgm:prSet/>
      <dgm:spPr/>
      <dgm:t>
        <a:bodyPr/>
        <a:lstStyle/>
        <a:p>
          <a:endParaRPr lang="en-US"/>
        </a:p>
      </dgm:t>
    </dgm:pt>
    <dgm:pt modelId="{A0029CA0-A921-4D08-B5CA-6CF1F3251A98}" type="sibTrans" cxnId="{9ABD43D9-3A6D-4088-ABDF-40F7D18862D3}">
      <dgm:prSet/>
      <dgm:spPr/>
      <dgm:t>
        <a:bodyPr/>
        <a:lstStyle/>
        <a:p>
          <a:endParaRPr lang="en-US"/>
        </a:p>
      </dgm:t>
    </dgm:pt>
    <dgm:pt modelId="{269C1449-1A25-4082-98D4-F8F2F3C7ACC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He developed the person-centred approach, focusing on understanding people through empathy, genuineness, and unconditional positive regard.</a:t>
          </a:r>
          <a:endParaRPr lang="en-US"/>
        </a:p>
      </dgm:t>
    </dgm:pt>
    <dgm:pt modelId="{BA0CB04D-5433-4550-BAD6-F98C9F56AD91}" type="parTrans" cxnId="{6D66CC1E-8BFF-42B4-BCE0-A405B897FBE2}">
      <dgm:prSet/>
      <dgm:spPr/>
      <dgm:t>
        <a:bodyPr/>
        <a:lstStyle/>
        <a:p>
          <a:endParaRPr lang="en-US"/>
        </a:p>
      </dgm:t>
    </dgm:pt>
    <dgm:pt modelId="{77893C0A-5321-4BA9-81E4-63D65521673B}" type="sibTrans" cxnId="{6D66CC1E-8BFF-42B4-BCE0-A405B897FBE2}">
      <dgm:prSet/>
      <dgm:spPr/>
      <dgm:t>
        <a:bodyPr/>
        <a:lstStyle/>
        <a:p>
          <a:endParaRPr lang="en-US"/>
        </a:p>
      </dgm:t>
    </dgm:pt>
    <dgm:pt modelId="{9C75BC3A-2749-428D-8347-5B7EC535C84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Rogers believed that everyone has a natural desire to grow and reach their full potential when they feel accepted and valued.</a:t>
          </a:r>
          <a:endParaRPr lang="en-US"/>
        </a:p>
      </dgm:t>
    </dgm:pt>
    <dgm:pt modelId="{DAF42BF9-6FA0-4149-86DD-5A5AF5047845}" type="parTrans" cxnId="{008F8846-EC6A-4B9F-8199-78B82B48B607}">
      <dgm:prSet/>
      <dgm:spPr/>
      <dgm:t>
        <a:bodyPr/>
        <a:lstStyle/>
        <a:p>
          <a:endParaRPr lang="en-US"/>
        </a:p>
      </dgm:t>
    </dgm:pt>
    <dgm:pt modelId="{9E148794-3572-40FD-86A5-69433C5BEE35}" type="sibTrans" cxnId="{008F8846-EC6A-4B9F-8199-78B82B48B607}">
      <dgm:prSet/>
      <dgm:spPr/>
      <dgm:t>
        <a:bodyPr/>
        <a:lstStyle/>
        <a:p>
          <a:endParaRPr lang="en-US"/>
        </a:p>
      </dgm:t>
    </dgm:pt>
    <dgm:pt modelId="{A27D6803-0EC1-4BC4-BECE-AE888421B66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His ideas changed how people think about therapy and have strongly influenced person-centred care in modern health and social care.</a:t>
          </a:r>
          <a:endParaRPr lang="en-US"/>
        </a:p>
      </dgm:t>
    </dgm:pt>
    <dgm:pt modelId="{20B834EC-B1D0-4AE2-92B3-40D7CAD30428}" type="parTrans" cxnId="{7770D442-9A56-4FF1-9E9D-0F9FC69E5EF1}">
      <dgm:prSet/>
      <dgm:spPr/>
      <dgm:t>
        <a:bodyPr/>
        <a:lstStyle/>
        <a:p>
          <a:endParaRPr lang="en-US"/>
        </a:p>
      </dgm:t>
    </dgm:pt>
    <dgm:pt modelId="{F0FBE93A-7029-4954-A3BF-E3006F85DD2F}" type="sibTrans" cxnId="{7770D442-9A56-4FF1-9E9D-0F9FC69E5EF1}">
      <dgm:prSet/>
      <dgm:spPr/>
      <dgm:t>
        <a:bodyPr/>
        <a:lstStyle/>
        <a:p>
          <a:endParaRPr lang="en-US"/>
        </a:p>
      </dgm:t>
    </dgm:pt>
    <dgm:pt modelId="{DA1E1E03-293B-4B0F-AB86-8936ACBFE02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(Ralls and Riggs, 2019).</a:t>
          </a:r>
        </a:p>
      </dgm:t>
    </dgm:pt>
    <dgm:pt modelId="{79A295B2-C32B-41A2-9301-03189ADF3619}" type="parTrans" cxnId="{7E1810E1-A334-4656-AACF-D6C33CCAB696}">
      <dgm:prSet/>
      <dgm:spPr/>
      <dgm:t>
        <a:bodyPr/>
        <a:lstStyle/>
        <a:p>
          <a:endParaRPr lang="en-US"/>
        </a:p>
      </dgm:t>
    </dgm:pt>
    <dgm:pt modelId="{6999DE83-107E-40F8-9A57-5BFE26619EEB}" type="sibTrans" cxnId="{7E1810E1-A334-4656-AACF-D6C33CCAB696}">
      <dgm:prSet/>
      <dgm:spPr/>
      <dgm:t>
        <a:bodyPr/>
        <a:lstStyle/>
        <a:p>
          <a:endParaRPr lang="en-US"/>
        </a:p>
      </dgm:t>
    </dgm:pt>
    <dgm:pt modelId="{AE3B8EA5-4366-4562-9262-F1E744BD5D22}" type="pres">
      <dgm:prSet presAssocID="{2614B274-1A52-4303-AF9E-F34CBAAA90AB}" presName="root" presStyleCnt="0">
        <dgm:presLayoutVars>
          <dgm:dir/>
          <dgm:resizeHandles val="exact"/>
        </dgm:presLayoutVars>
      </dgm:prSet>
      <dgm:spPr/>
    </dgm:pt>
    <dgm:pt modelId="{AF069641-6AC1-4F00-8D54-5D240B6C0818}" type="pres">
      <dgm:prSet presAssocID="{7357D827-B4B0-453A-8520-F2A1CF3A378A}" presName="compNode" presStyleCnt="0"/>
      <dgm:spPr/>
    </dgm:pt>
    <dgm:pt modelId="{477D16C2-2796-4509-9BF6-743D3A61375D}" type="pres">
      <dgm:prSet presAssocID="{7357D827-B4B0-453A-8520-F2A1CF3A378A}" presName="bgRect" presStyleLbl="bgShp" presStyleIdx="0" presStyleCnt="6"/>
      <dgm:spPr/>
    </dgm:pt>
    <dgm:pt modelId="{3BEC9999-57A6-44BA-9AE5-0FCC82E8F343}" type="pres">
      <dgm:prSet presAssocID="{7357D827-B4B0-453A-8520-F2A1CF3A378A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wspaper"/>
        </a:ext>
      </dgm:extLst>
    </dgm:pt>
    <dgm:pt modelId="{2A130CD4-3BAB-4CCD-9CDB-A87DDF3998E1}" type="pres">
      <dgm:prSet presAssocID="{7357D827-B4B0-453A-8520-F2A1CF3A378A}" presName="spaceRect" presStyleCnt="0"/>
      <dgm:spPr/>
    </dgm:pt>
    <dgm:pt modelId="{00228E88-E791-4CAD-ACEB-BB3A843CC880}" type="pres">
      <dgm:prSet presAssocID="{7357D827-B4B0-453A-8520-F2A1CF3A378A}" presName="parTx" presStyleLbl="revTx" presStyleIdx="0" presStyleCnt="6">
        <dgm:presLayoutVars>
          <dgm:chMax val="0"/>
          <dgm:chPref val="0"/>
        </dgm:presLayoutVars>
      </dgm:prSet>
      <dgm:spPr/>
    </dgm:pt>
    <dgm:pt modelId="{A526B12A-150D-45A2-AA60-769D725CC9A7}" type="pres">
      <dgm:prSet presAssocID="{A45B968F-E2BB-4DE5-9525-32149973D210}" presName="sibTrans" presStyleCnt="0"/>
      <dgm:spPr/>
    </dgm:pt>
    <dgm:pt modelId="{284985AB-76BB-412E-8A18-8766F11F3C67}" type="pres">
      <dgm:prSet presAssocID="{0D10E187-5505-49E7-8B20-A0F268C4AB68}" presName="compNode" presStyleCnt="0"/>
      <dgm:spPr/>
    </dgm:pt>
    <dgm:pt modelId="{CA8DC8A4-1A64-42AC-AEE0-965D7C1F86C5}" type="pres">
      <dgm:prSet presAssocID="{0D10E187-5505-49E7-8B20-A0F268C4AB68}" presName="bgRect" presStyleLbl="bgShp" presStyleIdx="1" presStyleCnt="6"/>
      <dgm:spPr/>
    </dgm:pt>
    <dgm:pt modelId="{7AB9C607-2261-4325-A8C4-9D4CE4EFBBBF}" type="pres">
      <dgm:prSet presAssocID="{0D10E187-5505-49E7-8B20-A0F268C4AB68}" presName="iconRect" presStyleLbl="node1" presStyleIdx="1" presStyleCnt="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ptain"/>
        </a:ext>
      </dgm:extLst>
    </dgm:pt>
    <dgm:pt modelId="{93D7989E-86AC-40CC-919F-EE01C4718497}" type="pres">
      <dgm:prSet presAssocID="{0D10E187-5505-49E7-8B20-A0F268C4AB68}" presName="spaceRect" presStyleCnt="0"/>
      <dgm:spPr/>
    </dgm:pt>
    <dgm:pt modelId="{C62D84BA-86A3-4682-B68B-C2B4D17BB0DE}" type="pres">
      <dgm:prSet presAssocID="{0D10E187-5505-49E7-8B20-A0F268C4AB68}" presName="parTx" presStyleLbl="revTx" presStyleIdx="1" presStyleCnt="6">
        <dgm:presLayoutVars>
          <dgm:chMax val="0"/>
          <dgm:chPref val="0"/>
        </dgm:presLayoutVars>
      </dgm:prSet>
      <dgm:spPr/>
    </dgm:pt>
    <dgm:pt modelId="{733EDE33-2665-4B10-8D76-23BBAE932E11}" type="pres">
      <dgm:prSet presAssocID="{A0029CA0-A921-4D08-B5CA-6CF1F3251A98}" presName="sibTrans" presStyleCnt="0"/>
      <dgm:spPr/>
    </dgm:pt>
    <dgm:pt modelId="{7DBE76AA-1A06-4EA9-8203-67A386B749CC}" type="pres">
      <dgm:prSet presAssocID="{269C1449-1A25-4082-98D4-F8F2F3C7ACC2}" presName="compNode" presStyleCnt="0"/>
      <dgm:spPr/>
    </dgm:pt>
    <dgm:pt modelId="{1A363B35-582C-4A72-BB92-F7D6B0C614F1}" type="pres">
      <dgm:prSet presAssocID="{269C1449-1A25-4082-98D4-F8F2F3C7ACC2}" presName="bgRect" presStyleLbl="bgShp" presStyleIdx="2" presStyleCnt="6"/>
      <dgm:spPr/>
    </dgm:pt>
    <dgm:pt modelId="{F0B84FC5-2CCD-4594-96A4-B586E8D9D08F}" type="pres">
      <dgm:prSet presAssocID="{269C1449-1A25-4082-98D4-F8F2F3C7ACC2}" presName="iconRect" presStyleLbl="node1" presStyleIdx="2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gel Face Outline"/>
        </a:ext>
      </dgm:extLst>
    </dgm:pt>
    <dgm:pt modelId="{2F11EB80-1542-4D13-B307-CA1F910B2EF0}" type="pres">
      <dgm:prSet presAssocID="{269C1449-1A25-4082-98D4-F8F2F3C7ACC2}" presName="spaceRect" presStyleCnt="0"/>
      <dgm:spPr/>
    </dgm:pt>
    <dgm:pt modelId="{A1C93DB5-563C-4512-92F6-02B75FC896E9}" type="pres">
      <dgm:prSet presAssocID="{269C1449-1A25-4082-98D4-F8F2F3C7ACC2}" presName="parTx" presStyleLbl="revTx" presStyleIdx="2" presStyleCnt="6">
        <dgm:presLayoutVars>
          <dgm:chMax val="0"/>
          <dgm:chPref val="0"/>
        </dgm:presLayoutVars>
      </dgm:prSet>
      <dgm:spPr/>
    </dgm:pt>
    <dgm:pt modelId="{9B004CC3-6ECA-41E8-A726-C4E97ACB3574}" type="pres">
      <dgm:prSet presAssocID="{77893C0A-5321-4BA9-81E4-63D65521673B}" presName="sibTrans" presStyleCnt="0"/>
      <dgm:spPr/>
    </dgm:pt>
    <dgm:pt modelId="{644CED1E-8D2D-436C-96A1-5211304D7610}" type="pres">
      <dgm:prSet presAssocID="{9C75BC3A-2749-428D-8347-5B7EC535C84B}" presName="compNode" presStyleCnt="0"/>
      <dgm:spPr/>
    </dgm:pt>
    <dgm:pt modelId="{F849B7C8-AE3F-41CE-99A0-9D5136F88381}" type="pres">
      <dgm:prSet presAssocID="{9C75BC3A-2749-428D-8347-5B7EC535C84B}" presName="bgRect" presStyleLbl="bgShp" presStyleIdx="3" presStyleCnt="6"/>
      <dgm:spPr/>
    </dgm:pt>
    <dgm:pt modelId="{D6DFA787-2486-47F5-971F-3BE90B81D12E}" type="pres">
      <dgm:prSet presAssocID="{9C75BC3A-2749-428D-8347-5B7EC535C84B}" presName="iconRect" presStyleLbl="node1" presStyleIdx="3" presStyleCnt="6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F79F7C5D-0738-4D7B-9BCE-91AF2EEDE905}" type="pres">
      <dgm:prSet presAssocID="{9C75BC3A-2749-428D-8347-5B7EC535C84B}" presName="spaceRect" presStyleCnt="0"/>
      <dgm:spPr/>
    </dgm:pt>
    <dgm:pt modelId="{CD4982E2-30F0-47E4-983C-4158812EBAC9}" type="pres">
      <dgm:prSet presAssocID="{9C75BC3A-2749-428D-8347-5B7EC535C84B}" presName="parTx" presStyleLbl="revTx" presStyleIdx="3" presStyleCnt="6">
        <dgm:presLayoutVars>
          <dgm:chMax val="0"/>
          <dgm:chPref val="0"/>
        </dgm:presLayoutVars>
      </dgm:prSet>
      <dgm:spPr/>
    </dgm:pt>
    <dgm:pt modelId="{68968C6B-5856-4242-8E2A-28AE4F427E72}" type="pres">
      <dgm:prSet presAssocID="{9E148794-3572-40FD-86A5-69433C5BEE35}" presName="sibTrans" presStyleCnt="0"/>
      <dgm:spPr/>
    </dgm:pt>
    <dgm:pt modelId="{4CCB8CB2-D7DC-417D-9088-0D0284E4FB8E}" type="pres">
      <dgm:prSet presAssocID="{A27D6803-0EC1-4BC4-BECE-AE888421B66E}" presName="compNode" presStyleCnt="0"/>
      <dgm:spPr/>
    </dgm:pt>
    <dgm:pt modelId="{F78FA719-86CF-4138-A775-F33BE13331DD}" type="pres">
      <dgm:prSet presAssocID="{A27D6803-0EC1-4BC4-BECE-AE888421B66E}" presName="bgRect" presStyleLbl="bgShp" presStyleIdx="4" presStyleCnt="6"/>
      <dgm:spPr/>
    </dgm:pt>
    <dgm:pt modelId="{17EBE92F-5E58-4851-ACE1-F946C4417C10}" type="pres">
      <dgm:prSet presAssocID="{A27D6803-0EC1-4BC4-BECE-AE888421B66E}" presName="iconRect" presStyleLbl="node1" presStyleIdx="4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8E97CCEE-202B-4B01-8D06-07C0EE878EB6}" type="pres">
      <dgm:prSet presAssocID="{A27D6803-0EC1-4BC4-BECE-AE888421B66E}" presName="spaceRect" presStyleCnt="0"/>
      <dgm:spPr/>
    </dgm:pt>
    <dgm:pt modelId="{253857D2-444C-4886-BC4D-9F8B0B094F7C}" type="pres">
      <dgm:prSet presAssocID="{A27D6803-0EC1-4BC4-BECE-AE888421B66E}" presName="parTx" presStyleLbl="revTx" presStyleIdx="4" presStyleCnt="6">
        <dgm:presLayoutVars>
          <dgm:chMax val="0"/>
          <dgm:chPref val="0"/>
        </dgm:presLayoutVars>
      </dgm:prSet>
      <dgm:spPr/>
    </dgm:pt>
    <dgm:pt modelId="{48B3004A-B690-4670-BEA2-BEE95C201C21}" type="pres">
      <dgm:prSet presAssocID="{F0FBE93A-7029-4954-A3BF-E3006F85DD2F}" presName="sibTrans" presStyleCnt="0"/>
      <dgm:spPr/>
    </dgm:pt>
    <dgm:pt modelId="{7B18E097-B72A-4EAF-BEE7-D7A24EA52C84}" type="pres">
      <dgm:prSet presAssocID="{DA1E1E03-293B-4B0F-AB86-8936ACBFE02C}" presName="compNode" presStyleCnt="0"/>
      <dgm:spPr/>
    </dgm:pt>
    <dgm:pt modelId="{4E5C2133-8953-4CC0-9795-FF0C91DAE27A}" type="pres">
      <dgm:prSet presAssocID="{DA1E1E03-293B-4B0F-AB86-8936ACBFE02C}" presName="bgRect" presStyleLbl="bgShp" presStyleIdx="5" presStyleCnt="6"/>
      <dgm:spPr/>
    </dgm:pt>
    <dgm:pt modelId="{04A61DCB-0741-4309-873C-4B017AA11804}" type="pres">
      <dgm:prSet presAssocID="{DA1E1E03-293B-4B0F-AB86-8936ACBFE02C}" presName="iconRect" presStyleLbl="node1" presStyleIdx="5" presStyleCnt="6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C04BCCB2-ACF7-47EB-A767-440962ED8820}" type="pres">
      <dgm:prSet presAssocID="{DA1E1E03-293B-4B0F-AB86-8936ACBFE02C}" presName="spaceRect" presStyleCnt="0"/>
      <dgm:spPr/>
    </dgm:pt>
    <dgm:pt modelId="{4E087188-9C63-467B-BD1A-5384F94F6912}" type="pres">
      <dgm:prSet presAssocID="{DA1E1E03-293B-4B0F-AB86-8936ACBFE02C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6D66CC1E-8BFF-42B4-BCE0-A405B897FBE2}" srcId="{2614B274-1A52-4303-AF9E-F34CBAAA90AB}" destId="{269C1449-1A25-4082-98D4-F8F2F3C7ACC2}" srcOrd="2" destOrd="0" parTransId="{BA0CB04D-5433-4550-BAD6-F98C9F56AD91}" sibTransId="{77893C0A-5321-4BA9-81E4-63D65521673B}"/>
    <dgm:cxn modelId="{E00AAA26-E5C3-43FD-96EC-9B932DB6CADE}" type="presOf" srcId="{A27D6803-0EC1-4BC4-BECE-AE888421B66E}" destId="{253857D2-444C-4886-BC4D-9F8B0B094F7C}" srcOrd="0" destOrd="0" presId="urn:microsoft.com/office/officeart/2018/2/layout/IconVerticalSolidList#1"/>
    <dgm:cxn modelId="{7770D442-9A56-4FF1-9E9D-0F9FC69E5EF1}" srcId="{2614B274-1A52-4303-AF9E-F34CBAAA90AB}" destId="{A27D6803-0EC1-4BC4-BECE-AE888421B66E}" srcOrd="4" destOrd="0" parTransId="{20B834EC-B1D0-4AE2-92B3-40D7CAD30428}" sibTransId="{F0FBE93A-7029-4954-A3BF-E3006F85DD2F}"/>
    <dgm:cxn modelId="{008F8846-EC6A-4B9F-8199-78B82B48B607}" srcId="{2614B274-1A52-4303-AF9E-F34CBAAA90AB}" destId="{9C75BC3A-2749-428D-8347-5B7EC535C84B}" srcOrd="3" destOrd="0" parTransId="{DAF42BF9-6FA0-4149-86DD-5A5AF5047845}" sibTransId="{9E148794-3572-40FD-86A5-69433C5BEE35}"/>
    <dgm:cxn modelId="{AAB4646E-410F-41F2-98D2-BEB163DB5860}" type="presOf" srcId="{2614B274-1A52-4303-AF9E-F34CBAAA90AB}" destId="{AE3B8EA5-4366-4562-9262-F1E744BD5D22}" srcOrd="0" destOrd="0" presId="urn:microsoft.com/office/officeart/2018/2/layout/IconVerticalSolidList#1"/>
    <dgm:cxn modelId="{887E576F-816B-4011-A9B0-3DFE93307489}" type="presOf" srcId="{DA1E1E03-293B-4B0F-AB86-8936ACBFE02C}" destId="{4E087188-9C63-467B-BD1A-5384F94F6912}" srcOrd="0" destOrd="0" presId="urn:microsoft.com/office/officeart/2018/2/layout/IconVerticalSolidList#1"/>
    <dgm:cxn modelId="{C42AFD74-F0D5-43F8-96EB-2EDAA7EA8DD0}" type="presOf" srcId="{269C1449-1A25-4082-98D4-F8F2F3C7ACC2}" destId="{A1C93DB5-563C-4512-92F6-02B75FC896E9}" srcOrd="0" destOrd="0" presId="urn:microsoft.com/office/officeart/2018/2/layout/IconVerticalSolidList#1"/>
    <dgm:cxn modelId="{AC86BB58-BD18-4A39-BC6C-35C196ED6A17}" srcId="{2614B274-1A52-4303-AF9E-F34CBAAA90AB}" destId="{7357D827-B4B0-453A-8520-F2A1CF3A378A}" srcOrd="0" destOrd="0" parTransId="{F06A3DF5-8D74-4D9B-8CEA-6E1FE34027C3}" sibTransId="{A45B968F-E2BB-4DE5-9525-32149973D210}"/>
    <dgm:cxn modelId="{155C3B9A-58EE-4A2E-9699-C435B685E99C}" type="presOf" srcId="{7357D827-B4B0-453A-8520-F2A1CF3A378A}" destId="{00228E88-E791-4CAD-ACEB-BB3A843CC880}" srcOrd="0" destOrd="0" presId="urn:microsoft.com/office/officeart/2018/2/layout/IconVerticalSolidList#1"/>
    <dgm:cxn modelId="{91EF2EC3-066B-44F1-842C-CFA48C1D72D2}" type="presOf" srcId="{9C75BC3A-2749-428D-8347-5B7EC535C84B}" destId="{CD4982E2-30F0-47E4-983C-4158812EBAC9}" srcOrd="0" destOrd="0" presId="urn:microsoft.com/office/officeart/2018/2/layout/IconVerticalSolidList#1"/>
    <dgm:cxn modelId="{1E4D16D4-6233-4E4C-A346-ABF6A6F782A5}" type="presOf" srcId="{0D10E187-5505-49E7-8B20-A0F268C4AB68}" destId="{C62D84BA-86A3-4682-B68B-C2B4D17BB0DE}" srcOrd="0" destOrd="0" presId="urn:microsoft.com/office/officeart/2018/2/layout/IconVerticalSolidList#1"/>
    <dgm:cxn modelId="{9ABD43D9-3A6D-4088-ABDF-40F7D18862D3}" srcId="{2614B274-1A52-4303-AF9E-F34CBAAA90AB}" destId="{0D10E187-5505-49E7-8B20-A0F268C4AB68}" srcOrd="1" destOrd="0" parTransId="{0B1A4306-FE15-40AD-A997-8BC61A09A5F8}" sibTransId="{A0029CA0-A921-4D08-B5CA-6CF1F3251A98}"/>
    <dgm:cxn modelId="{7E1810E1-A334-4656-AACF-D6C33CCAB696}" srcId="{2614B274-1A52-4303-AF9E-F34CBAAA90AB}" destId="{DA1E1E03-293B-4B0F-AB86-8936ACBFE02C}" srcOrd="5" destOrd="0" parTransId="{79A295B2-C32B-41A2-9301-03189ADF3619}" sibTransId="{6999DE83-107E-40F8-9A57-5BFE26619EEB}"/>
    <dgm:cxn modelId="{A89ABFD7-5774-4AC1-94FF-C3DE5314A43F}" type="presParOf" srcId="{AE3B8EA5-4366-4562-9262-F1E744BD5D22}" destId="{AF069641-6AC1-4F00-8D54-5D240B6C0818}" srcOrd="0" destOrd="0" presId="urn:microsoft.com/office/officeart/2018/2/layout/IconVerticalSolidList#1"/>
    <dgm:cxn modelId="{40C25AA5-3E3A-44E2-8BCD-8B491BBB0E32}" type="presParOf" srcId="{AF069641-6AC1-4F00-8D54-5D240B6C0818}" destId="{477D16C2-2796-4509-9BF6-743D3A61375D}" srcOrd="0" destOrd="0" presId="urn:microsoft.com/office/officeart/2018/2/layout/IconVerticalSolidList#1"/>
    <dgm:cxn modelId="{1DEADA4E-739B-4D78-B640-774AE3FEF157}" type="presParOf" srcId="{AF069641-6AC1-4F00-8D54-5D240B6C0818}" destId="{3BEC9999-57A6-44BA-9AE5-0FCC82E8F343}" srcOrd="1" destOrd="0" presId="urn:microsoft.com/office/officeart/2018/2/layout/IconVerticalSolidList#1"/>
    <dgm:cxn modelId="{BB29C641-D881-44FB-AAF9-95F5A1074321}" type="presParOf" srcId="{AF069641-6AC1-4F00-8D54-5D240B6C0818}" destId="{2A130CD4-3BAB-4CCD-9CDB-A87DDF3998E1}" srcOrd="2" destOrd="0" presId="urn:microsoft.com/office/officeart/2018/2/layout/IconVerticalSolidList#1"/>
    <dgm:cxn modelId="{1A96AE81-5286-44FB-ACDF-4677AE04839D}" type="presParOf" srcId="{AF069641-6AC1-4F00-8D54-5D240B6C0818}" destId="{00228E88-E791-4CAD-ACEB-BB3A843CC880}" srcOrd="3" destOrd="0" presId="urn:microsoft.com/office/officeart/2018/2/layout/IconVerticalSolidList#1"/>
    <dgm:cxn modelId="{F8991BB9-220A-4EC9-9837-AD1BB4B73D80}" type="presParOf" srcId="{AE3B8EA5-4366-4562-9262-F1E744BD5D22}" destId="{A526B12A-150D-45A2-AA60-769D725CC9A7}" srcOrd="1" destOrd="0" presId="urn:microsoft.com/office/officeart/2018/2/layout/IconVerticalSolidList#1"/>
    <dgm:cxn modelId="{34F3AE20-1241-426B-A542-1CF9CB671966}" type="presParOf" srcId="{AE3B8EA5-4366-4562-9262-F1E744BD5D22}" destId="{284985AB-76BB-412E-8A18-8766F11F3C67}" srcOrd="2" destOrd="0" presId="urn:microsoft.com/office/officeart/2018/2/layout/IconVerticalSolidList#1"/>
    <dgm:cxn modelId="{813DDA0B-C8FA-4543-B672-740A552A524A}" type="presParOf" srcId="{284985AB-76BB-412E-8A18-8766F11F3C67}" destId="{CA8DC8A4-1A64-42AC-AEE0-965D7C1F86C5}" srcOrd="0" destOrd="0" presId="urn:microsoft.com/office/officeart/2018/2/layout/IconVerticalSolidList#1"/>
    <dgm:cxn modelId="{ECD44ECF-C79D-422F-AF57-303E7E55DD66}" type="presParOf" srcId="{284985AB-76BB-412E-8A18-8766F11F3C67}" destId="{7AB9C607-2261-4325-A8C4-9D4CE4EFBBBF}" srcOrd="1" destOrd="0" presId="urn:microsoft.com/office/officeart/2018/2/layout/IconVerticalSolidList#1"/>
    <dgm:cxn modelId="{FD42C5A3-23F0-4F57-99B5-2D1BBD864636}" type="presParOf" srcId="{284985AB-76BB-412E-8A18-8766F11F3C67}" destId="{93D7989E-86AC-40CC-919F-EE01C4718497}" srcOrd="2" destOrd="0" presId="urn:microsoft.com/office/officeart/2018/2/layout/IconVerticalSolidList#1"/>
    <dgm:cxn modelId="{A81348B9-4973-4817-AEA2-FD439F1BD6FE}" type="presParOf" srcId="{284985AB-76BB-412E-8A18-8766F11F3C67}" destId="{C62D84BA-86A3-4682-B68B-C2B4D17BB0DE}" srcOrd="3" destOrd="0" presId="urn:microsoft.com/office/officeart/2018/2/layout/IconVerticalSolidList#1"/>
    <dgm:cxn modelId="{98F4989B-0EB5-4AF2-A3B1-E159D3302B65}" type="presParOf" srcId="{AE3B8EA5-4366-4562-9262-F1E744BD5D22}" destId="{733EDE33-2665-4B10-8D76-23BBAE932E11}" srcOrd="3" destOrd="0" presId="urn:microsoft.com/office/officeart/2018/2/layout/IconVerticalSolidList#1"/>
    <dgm:cxn modelId="{9213C5C9-49EB-4D02-BDD3-D877EC9C906E}" type="presParOf" srcId="{AE3B8EA5-4366-4562-9262-F1E744BD5D22}" destId="{7DBE76AA-1A06-4EA9-8203-67A386B749CC}" srcOrd="4" destOrd="0" presId="urn:microsoft.com/office/officeart/2018/2/layout/IconVerticalSolidList#1"/>
    <dgm:cxn modelId="{9F905B3A-075B-4A12-AEED-3C25B02090ED}" type="presParOf" srcId="{7DBE76AA-1A06-4EA9-8203-67A386B749CC}" destId="{1A363B35-582C-4A72-BB92-F7D6B0C614F1}" srcOrd="0" destOrd="0" presId="urn:microsoft.com/office/officeart/2018/2/layout/IconVerticalSolidList#1"/>
    <dgm:cxn modelId="{751BEEDC-D3AB-49BC-8978-301FD6DBA284}" type="presParOf" srcId="{7DBE76AA-1A06-4EA9-8203-67A386B749CC}" destId="{F0B84FC5-2CCD-4594-96A4-B586E8D9D08F}" srcOrd="1" destOrd="0" presId="urn:microsoft.com/office/officeart/2018/2/layout/IconVerticalSolidList#1"/>
    <dgm:cxn modelId="{3C94CB19-AB2B-4F78-BBB5-FAF176B570DA}" type="presParOf" srcId="{7DBE76AA-1A06-4EA9-8203-67A386B749CC}" destId="{2F11EB80-1542-4D13-B307-CA1F910B2EF0}" srcOrd="2" destOrd="0" presId="urn:microsoft.com/office/officeart/2018/2/layout/IconVerticalSolidList#1"/>
    <dgm:cxn modelId="{B0FF9975-01DF-4DFF-B5E2-68A678E69D05}" type="presParOf" srcId="{7DBE76AA-1A06-4EA9-8203-67A386B749CC}" destId="{A1C93DB5-563C-4512-92F6-02B75FC896E9}" srcOrd="3" destOrd="0" presId="urn:microsoft.com/office/officeart/2018/2/layout/IconVerticalSolidList#1"/>
    <dgm:cxn modelId="{7A16D265-3E60-47CF-8B51-B11B83DB7981}" type="presParOf" srcId="{AE3B8EA5-4366-4562-9262-F1E744BD5D22}" destId="{9B004CC3-6ECA-41E8-A726-C4E97ACB3574}" srcOrd="5" destOrd="0" presId="urn:microsoft.com/office/officeart/2018/2/layout/IconVerticalSolidList#1"/>
    <dgm:cxn modelId="{3BCC844B-B2D5-44E9-A67F-28E3E155C14C}" type="presParOf" srcId="{AE3B8EA5-4366-4562-9262-F1E744BD5D22}" destId="{644CED1E-8D2D-436C-96A1-5211304D7610}" srcOrd="6" destOrd="0" presId="urn:microsoft.com/office/officeart/2018/2/layout/IconVerticalSolidList#1"/>
    <dgm:cxn modelId="{E8EB27D0-450C-4540-AD26-DCE5C6AE8EB3}" type="presParOf" srcId="{644CED1E-8D2D-436C-96A1-5211304D7610}" destId="{F849B7C8-AE3F-41CE-99A0-9D5136F88381}" srcOrd="0" destOrd="0" presId="urn:microsoft.com/office/officeart/2018/2/layout/IconVerticalSolidList#1"/>
    <dgm:cxn modelId="{57B553F1-A80B-42A6-AAE0-1E2A97EA0195}" type="presParOf" srcId="{644CED1E-8D2D-436C-96A1-5211304D7610}" destId="{D6DFA787-2486-47F5-971F-3BE90B81D12E}" srcOrd="1" destOrd="0" presId="urn:microsoft.com/office/officeart/2018/2/layout/IconVerticalSolidList#1"/>
    <dgm:cxn modelId="{BDC2AF35-AD85-4134-992A-0083DF46B3A6}" type="presParOf" srcId="{644CED1E-8D2D-436C-96A1-5211304D7610}" destId="{F79F7C5D-0738-4D7B-9BCE-91AF2EEDE905}" srcOrd="2" destOrd="0" presId="urn:microsoft.com/office/officeart/2018/2/layout/IconVerticalSolidList#1"/>
    <dgm:cxn modelId="{B9F47141-9593-482A-B802-2ED2816B7545}" type="presParOf" srcId="{644CED1E-8D2D-436C-96A1-5211304D7610}" destId="{CD4982E2-30F0-47E4-983C-4158812EBAC9}" srcOrd="3" destOrd="0" presId="urn:microsoft.com/office/officeart/2018/2/layout/IconVerticalSolidList#1"/>
    <dgm:cxn modelId="{F853D245-C7C9-4DFF-BF16-44C76FA5D9BA}" type="presParOf" srcId="{AE3B8EA5-4366-4562-9262-F1E744BD5D22}" destId="{68968C6B-5856-4242-8E2A-28AE4F427E72}" srcOrd="7" destOrd="0" presId="urn:microsoft.com/office/officeart/2018/2/layout/IconVerticalSolidList#1"/>
    <dgm:cxn modelId="{96FA573F-2015-4573-B7B1-D4B1FB27C722}" type="presParOf" srcId="{AE3B8EA5-4366-4562-9262-F1E744BD5D22}" destId="{4CCB8CB2-D7DC-417D-9088-0D0284E4FB8E}" srcOrd="8" destOrd="0" presId="urn:microsoft.com/office/officeart/2018/2/layout/IconVerticalSolidList#1"/>
    <dgm:cxn modelId="{5B1832A9-DC65-4A92-8D5A-5BE4642FC6AF}" type="presParOf" srcId="{4CCB8CB2-D7DC-417D-9088-0D0284E4FB8E}" destId="{F78FA719-86CF-4138-A775-F33BE13331DD}" srcOrd="0" destOrd="0" presId="urn:microsoft.com/office/officeart/2018/2/layout/IconVerticalSolidList#1"/>
    <dgm:cxn modelId="{F6752C04-C7E5-4BEA-AD3E-CED0D4BC04AC}" type="presParOf" srcId="{4CCB8CB2-D7DC-417D-9088-0D0284E4FB8E}" destId="{17EBE92F-5E58-4851-ACE1-F946C4417C10}" srcOrd="1" destOrd="0" presId="urn:microsoft.com/office/officeart/2018/2/layout/IconVerticalSolidList#1"/>
    <dgm:cxn modelId="{9A317734-9E01-4DE7-81E6-9350FE171853}" type="presParOf" srcId="{4CCB8CB2-D7DC-417D-9088-0D0284E4FB8E}" destId="{8E97CCEE-202B-4B01-8D06-07C0EE878EB6}" srcOrd="2" destOrd="0" presId="urn:microsoft.com/office/officeart/2018/2/layout/IconVerticalSolidList#1"/>
    <dgm:cxn modelId="{65B8D83F-B1E9-4ABB-ADC2-25E5FFB17D1E}" type="presParOf" srcId="{4CCB8CB2-D7DC-417D-9088-0D0284E4FB8E}" destId="{253857D2-444C-4886-BC4D-9F8B0B094F7C}" srcOrd="3" destOrd="0" presId="urn:microsoft.com/office/officeart/2018/2/layout/IconVerticalSolidList#1"/>
    <dgm:cxn modelId="{C763B2FE-D3FB-41B3-8C3D-ACD4AFA7FE82}" type="presParOf" srcId="{AE3B8EA5-4366-4562-9262-F1E744BD5D22}" destId="{48B3004A-B690-4670-BEA2-BEE95C201C21}" srcOrd="9" destOrd="0" presId="urn:microsoft.com/office/officeart/2018/2/layout/IconVerticalSolidList#1"/>
    <dgm:cxn modelId="{965177A4-3773-4849-A646-7CA6D46E4082}" type="presParOf" srcId="{AE3B8EA5-4366-4562-9262-F1E744BD5D22}" destId="{7B18E097-B72A-4EAF-BEE7-D7A24EA52C84}" srcOrd="10" destOrd="0" presId="urn:microsoft.com/office/officeart/2018/2/layout/IconVerticalSolidList#1"/>
    <dgm:cxn modelId="{1ED7B9EE-BC10-453D-BEE9-CA9D9C2173BB}" type="presParOf" srcId="{7B18E097-B72A-4EAF-BEE7-D7A24EA52C84}" destId="{4E5C2133-8953-4CC0-9795-FF0C91DAE27A}" srcOrd="0" destOrd="0" presId="urn:microsoft.com/office/officeart/2018/2/layout/IconVerticalSolidList#1"/>
    <dgm:cxn modelId="{CCE60878-58BE-4198-AB32-1FEF6C2B5F93}" type="presParOf" srcId="{7B18E097-B72A-4EAF-BEE7-D7A24EA52C84}" destId="{04A61DCB-0741-4309-873C-4B017AA11804}" srcOrd="1" destOrd="0" presId="urn:microsoft.com/office/officeart/2018/2/layout/IconVerticalSolidList#1"/>
    <dgm:cxn modelId="{5E5539D3-BDD0-4FE6-B196-FAE0105134B8}" type="presParOf" srcId="{7B18E097-B72A-4EAF-BEE7-D7A24EA52C84}" destId="{C04BCCB2-ACF7-47EB-A767-440962ED8820}" srcOrd="2" destOrd="0" presId="urn:microsoft.com/office/officeart/2018/2/layout/IconVerticalSolidList#1"/>
    <dgm:cxn modelId="{8546BC5E-6DEF-42EE-8AC2-92ECB599876A}" type="presParOf" srcId="{7B18E097-B72A-4EAF-BEE7-D7A24EA52C84}" destId="{4E087188-9C63-467B-BD1A-5384F94F6912}" srcOrd="3" destOrd="0" presId="urn:microsoft.com/office/officeart/2018/2/layout/IconVerticalSolidLis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7D16C2-2796-4509-9BF6-743D3A61375D}">
      <dsp:nvSpPr>
        <dsp:cNvPr id="0" name=""/>
        <dsp:cNvSpPr/>
      </dsp:nvSpPr>
      <dsp:spPr>
        <a:xfrm>
          <a:off x="0" y="2189"/>
          <a:ext cx="6466069" cy="93294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EC9999-57A6-44BA-9AE5-0FCC82E8F343}">
      <dsp:nvSpPr>
        <dsp:cNvPr id="0" name=""/>
        <dsp:cNvSpPr/>
      </dsp:nvSpPr>
      <dsp:spPr>
        <a:xfrm>
          <a:off x="282217" y="212103"/>
          <a:ext cx="513122" cy="51312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228E88-E791-4CAD-ACEB-BB3A843CC880}">
      <dsp:nvSpPr>
        <dsp:cNvPr id="0" name=""/>
        <dsp:cNvSpPr/>
      </dsp:nvSpPr>
      <dsp:spPr>
        <a:xfrm>
          <a:off x="1077556" y="2189"/>
          <a:ext cx="5388512" cy="932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737" tIns="98737" rIns="98737" bIns="98737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Introduction/Background</a:t>
          </a:r>
          <a:endParaRPr lang="en-US" sz="1500" kern="1200"/>
        </a:p>
      </dsp:txBody>
      <dsp:txXfrm>
        <a:off x="1077556" y="2189"/>
        <a:ext cx="5388512" cy="932949"/>
      </dsp:txXfrm>
    </dsp:sp>
    <dsp:sp modelId="{CA8DC8A4-1A64-42AC-AEE0-965D7C1F86C5}">
      <dsp:nvSpPr>
        <dsp:cNvPr id="0" name=""/>
        <dsp:cNvSpPr/>
      </dsp:nvSpPr>
      <dsp:spPr>
        <a:xfrm>
          <a:off x="0" y="1168376"/>
          <a:ext cx="6466069" cy="93294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B9C607-2261-4325-A8C4-9D4CE4EFBBBF}">
      <dsp:nvSpPr>
        <dsp:cNvPr id="0" name=""/>
        <dsp:cNvSpPr/>
      </dsp:nvSpPr>
      <dsp:spPr>
        <a:xfrm>
          <a:off x="282217" y="1378290"/>
          <a:ext cx="513122" cy="513122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2D84BA-86A3-4682-B68B-C2B4D17BB0DE}">
      <dsp:nvSpPr>
        <dsp:cNvPr id="0" name=""/>
        <dsp:cNvSpPr/>
      </dsp:nvSpPr>
      <dsp:spPr>
        <a:xfrm>
          <a:off x="1077556" y="1168376"/>
          <a:ext cx="5388512" cy="932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737" tIns="98737" rIns="98737" bIns="98737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Carl Rogers (1902-1987) was an American psychologist who helped to develop the humanistic approach.</a:t>
          </a:r>
          <a:endParaRPr lang="en-US" sz="1500" kern="1200"/>
        </a:p>
      </dsp:txBody>
      <dsp:txXfrm>
        <a:off x="1077556" y="1168376"/>
        <a:ext cx="5388512" cy="932949"/>
      </dsp:txXfrm>
    </dsp:sp>
    <dsp:sp modelId="{1A363B35-582C-4A72-BB92-F7D6B0C614F1}">
      <dsp:nvSpPr>
        <dsp:cNvPr id="0" name=""/>
        <dsp:cNvSpPr/>
      </dsp:nvSpPr>
      <dsp:spPr>
        <a:xfrm>
          <a:off x="0" y="2334563"/>
          <a:ext cx="6466069" cy="93294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B84FC5-2CCD-4594-96A4-B586E8D9D08F}">
      <dsp:nvSpPr>
        <dsp:cNvPr id="0" name=""/>
        <dsp:cNvSpPr/>
      </dsp:nvSpPr>
      <dsp:spPr>
        <a:xfrm>
          <a:off x="282217" y="2544477"/>
          <a:ext cx="513122" cy="51312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C93DB5-563C-4512-92F6-02B75FC896E9}">
      <dsp:nvSpPr>
        <dsp:cNvPr id="0" name=""/>
        <dsp:cNvSpPr/>
      </dsp:nvSpPr>
      <dsp:spPr>
        <a:xfrm>
          <a:off x="1077556" y="2334563"/>
          <a:ext cx="5388512" cy="932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737" tIns="98737" rIns="98737" bIns="98737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He developed the person-centred approach, focusing on understanding people through empathy, genuineness, and unconditional positive regard.</a:t>
          </a:r>
          <a:endParaRPr lang="en-US" sz="1500" kern="1200"/>
        </a:p>
      </dsp:txBody>
      <dsp:txXfrm>
        <a:off x="1077556" y="2334563"/>
        <a:ext cx="5388512" cy="932949"/>
      </dsp:txXfrm>
    </dsp:sp>
    <dsp:sp modelId="{F849B7C8-AE3F-41CE-99A0-9D5136F88381}">
      <dsp:nvSpPr>
        <dsp:cNvPr id="0" name=""/>
        <dsp:cNvSpPr/>
      </dsp:nvSpPr>
      <dsp:spPr>
        <a:xfrm>
          <a:off x="0" y="3500750"/>
          <a:ext cx="6466069" cy="93294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DFA787-2486-47F5-971F-3BE90B81D12E}">
      <dsp:nvSpPr>
        <dsp:cNvPr id="0" name=""/>
        <dsp:cNvSpPr/>
      </dsp:nvSpPr>
      <dsp:spPr>
        <a:xfrm>
          <a:off x="282217" y="3710664"/>
          <a:ext cx="513122" cy="513122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4982E2-30F0-47E4-983C-4158812EBAC9}">
      <dsp:nvSpPr>
        <dsp:cNvPr id="0" name=""/>
        <dsp:cNvSpPr/>
      </dsp:nvSpPr>
      <dsp:spPr>
        <a:xfrm>
          <a:off x="1077556" y="3500750"/>
          <a:ext cx="5388512" cy="932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737" tIns="98737" rIns="98737" bIns="98737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Rogers believed that everyone has a natural desire to grow and reach their full potential when they feel accepted and valued.</a:t>
          </a:r>
          <a:endParaRPr lang="en-US" sz="1500" kern="1200"/>
        </a:p>
      </dsp:txBody>
      <dsp:txXfrm>
        <a:off x="1077556" y="3500750"/>
        <a:ext cx="5388512" cy="932949"/>
      </dsp:txXfrm>
    </dsp:sp>
    <dsp:sp modelId="{F78FA719-86CF-4138-A775-F33BE13331DD}">
      <dsp:nvSpPr>
        <dsp:cNvPr id="0" name=""/>
        <dsp:cNvSpPr/>
      </dsp:nvSpPr>
      <dsp:spPr>
        <a:xfrm>
          <a:off x="0" y="4666937"/>
          <a:ext cx="6466069" cy="93294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EBE92F-5E58-4851-ACE1-F946C4417C10}">
      <dsp:nvSpPr>
        <dsp:cNvPr id="0" name=""/>
        <dsp:cNvSpPr/>
      </dsp:nvSpPr>
      <dsp:spPr>
        <a:xfrm>
          <a:off x="282217" y="4876851"/>
          <a:ext cx="513122" cy="51312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3857D2-444C-4886-BC4D-9F8B0B094F7C}">
      <dsp:nvSpPr>
        <dsp:cNvPr id="0" name=""/>
        <dsp:cNvSpPr/>
      </dsp:nvSpPr>
      <dsp:spPr>
        <a:xfrm>
          <a:off x="1077556" y="4666937"/>
          <a:ext cx="5388512" cy="932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737" tIns="98737" rIns="98737" bIns="98737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His ideas changed how people think about therapy and have strongly influenced person-centred care in modern health and social care.</a:t>
          </a:r>
          <a:endParaRPr lang="en-US" sz="1500" kern="1200"/>
        </a:p>
      </dsp:txBody>
      <dsp:txXfrm>
        <a:off x="1077556" y="4666937"/>
        <a:ext cx="5388512" cy="932949"/>
      </dsp:txXfrm>
    </dsp:sp>
    <dsp:sp modelId="{4E5C2133-8953-4CC0-9795-FF0C91DAE27A}">
      <dsp:nvSpPr>
        <dsp:cNvPr id="0" name=""/>
        <dsp:cNvSpPr/>
      </dsp:nvSpPr>
      <dsp:spPr>
        <a:xfrm>
          <a:off x="0" y="5833124"/>
          <a:ext cx="6466069" cy="93294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A61DCB-0741-4309-873C-4B017AA11804}">
      <dsp:nvSpPr>
        <dsp:cNvPr id="0" name=""/>
        <dsp:cNvSpPr/>
      </dsp:nvSpPr>
      <dsp:spPr>
        <a:xfrm>
          <a:off x="282217" y="6043038"/>
          <a:ext cx="513122" cy="513122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087188-9C63-467B-BD1A-5384F94F6912}">
      <dsp:nvSpPr>
        <dsp:cNvPr id="0" name=""/>
        <dsp:cNvSpPr/>
      </dsp:nvSpPr>
      <dsp:spPr>
        <a:xfrm>
          <a:off x="1077556" y="5833124"/>
          <a:ext cx="5388512" cy="932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737" tIns="98737" rIns="98737" bIns="98737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(Ralls and Riggs, 2019).</a:t>
          </a:r>
        </a:p>
      </dsp:txBody>
      <dsp:txXfrm>
        <a:off x="1077556" y="5833124"/>
        <a:ext cx="5388512" cy="9329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#1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921E30-8BB8-4573-882D-D94B69DB9525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05075" y="857250"/>
            <a:ext cx="413385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BC38D1-1133-466E-AFB5-846C75239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701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BC38D1-1133-466E-AFB5-846C7523923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79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2801" y="3131530"/>
            <a:ext cx="11478412" cy="216080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5602" y="5712354"/>
            <a:ext cx="9452810" cy="25761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1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0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5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0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59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1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863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1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3515BC-EE59-A132-3F48-6F9967C1D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11911-EBFC-4B33-816D-F6C6B4461BB8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34AD4C-4F85-FE17-F785-C9127773B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23ABB2-97A7-957F-A360-6910A9B06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ED5DE-4687-4A37-8BA1-00DB678B84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9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8B117D-3410-27B2-305E-EC64B93B0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D3D19-31B3-4AE9-A3FA-1B36FCCAA13B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BAC320-1350-1576-9BA7-8F6D48602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DC2868-B72E-E959-7728-AE910C4A4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580D6-5BD9-4113-ACA5-86B2C7F107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643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724" y="6477736"/>
            <a:ext cx="11478412" cy="2002124"/>
          </a:xfrm>
        </p:spPr>
        <p:txBody>
          <a:bodyPr anchor="t"/>
          <a:lstStyle>
            <a:lvl1pPr algn="l">
              <a:defRPr sz="3982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724" y="4272600"/>
            <a:ext cx="11478412" cy="2205136"/>
          </a:xfrm>
        </p:spPr>
        <p:txBody>
          <a:bodyPr anchor="b"/>
          <a:lstStyle>
            <a:lvl1pPr marL="0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1pPr>
            <a:lvl2pPr marL="455188" indent="0">
              <a:buNone/>
              <a:defRPr sz="1792">
                <a:solidFill>
                  <a:schemeClr val="tx1">
                    <a:tint val="75000"/>
                  </a:schemeClr>
                </a:solidFill>
              </a:defRPr>
            </a:lvl2pPr>
            <a:lvl3pPr marL="910377" indent="0">
              <a:buNone/>
              <a:defRPr sz="1593">
                <a:solidFill>
                  <a:schemeClr val="tx1">
                    <a:tint val="75000"/>
                  </a:schemeClr>
                </a:solidFill>
              </a:defRPr>
            </a:lvl3pPr>
            <a:lvl4pPr marL="1365565" indent="0">
              <a:buNone/>
              <a:defRPr sz="1394">
                <a:solidFill>
                  <a:schemeClr val="tx1">
                    <a:tint val="75000"/>
                  </a:schemeClr>
                </a:solidFill>
              </a:defRPr>
            </a:lvl4pPr>
            <a:lvl5pPr marL="1820753" indent="0">
              <a:buNone/>
              <a:defRPr sz="1394">
                <a:solidFill>
                  <a:schemeClr val="tx1">
                    <a:tint val="75000"/>
                  </a:schemeClr>
                </a:solidFill>
              </a:defRPr>
            </a:lvl5pPr>
            <a:lvl6pPr marL="2275942" indent="0">
              <a:buNone/>
              <a:defRPr sz="1394">
                <a:solidFill>
                  <a:schemeClr val="tx1">
                    <a:tint val="75000"/>
                  </a:schemeClr>
                </a:solidFill>
              </a:defRPr>
            </a:lvl6pPr>
            <a:lvl7pPr marL="2731130" indent="0">
              <a:buNone/>
              <a:defRPr sz="1394">
                <a:solidFill>
                  <a:schemeClr val="tx1">
                    <a:tint val="75000"/>
                  </a:schemeClr>
                </a:solidFill>
              </a:defRPr>
            </a:lvl7pPr>
            <a:lvl8pPr marL="3186318" indent="0">
              <a:buNone/>
              <a:defRPr sz="1394">
                <a:solidFill>
                  <a:schemeClr val="tx1">
                    <a:tint val="75000"/>
                  </a:schemeClr>
                </a:solidFill>
              </a:defRPr>
            </a:lvl8pPr>
            <a:lvl9pPr marL="3641507" indent="0">
              <a:buNone/>
              <a:defRPr sz="13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7A1AE3-2B9A-8DC7-C13D-1BC5A5D75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7C7C2-8552-41F5-9F54-83B3781487EE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D36120-766F-0677-EB0C-BA15E6612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71C6B2-BBF5-0CD1-4BA9-7B8AD187B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D2A9D-D0FF-4465-B275-63EAAC78F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779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5202" y="2352147"/>
            <a:ext cx="5964273" cy="6652747"/>
          </a:xfrm>
        </p:spPr>
        <p:txBody>
          <a:bodyPr/>
          <a:lstStyle>
            <a:lvl1pPr>
              <a:defRPr sz="2788"/>
            </a:lvl1pPr>
            <a:lvl2pPr>
              <a:defRPr sz="2389"/>
            </a:lvl2pPr>
            <a:lvl3pPr>
              <a:defRPr sz="1991"/>
            </a:lvl3pPr>
            <a:lvl4pPr>
              <a:defRPr sz="1792"/>
            </a:lvl4pPr>
            <a:lvl5pPr>
              <a:defRPr sz="1792"/>
            </a:lvl5pPr>
            <a:lvl6pPr>
              <a:defRPr sz="1792"/>
            </a:lvl6pPr>
            <a:lvl7pPr>
              <a:defRPr sz="1792"/>
            </a:lvl7pPr>
            <a:lvl8pPr>
              <a:defRPr sz="1792"/>
            </a:lvl8pPr>
            <a:lvl9pPr>
              <a:defRPr sz="179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64541" y="2352147"/>
            <a:ext cx="5964273" cy="6652747"/>
          </a:xfrm>
        </p:spPr>
        <p:txBody>
          <a:bodyPr/>
          <a:lstStyle>
            <a:lvl1pPr>
              <a:defRPr sz="2788"/>
            </a:lvl1pPr>
            <a:lvl2pPr>
              <a:defRPr sz="2389"/>
            </a:lvl2pPr>
            <a:lvl3pPr>
              <a:defRPr sz="1991"/>
            </a:lvl3pPr>
            <a:lvl4pPr>
              <a:defRPr sz="1792"/>
            </a:lvl4pPr>
            <a:lvl5pPr>
              <a:defRPr sz="1792"/>
            </a:lvl5pPr>
            <a:lvl6pPr>
              <a:defRPr sz="1792"/>
            </a:lvl6pPr>
            <a:lvl7pPr>
              <a:defRPr sz="1792"/>
            </a:lvl7pPr>
            <a:lvl8pPr>
              <a:defRPr sz="1792"/>
            </a:lvl8pPr>
            <a:lvl9pPr>
              <a:defRPr sz="179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C5DADD0-B31A-C94B-A300-0F710BE59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F9486-8BC9-4960-A42D-F849B1A2C2AE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160BFE5-4DED-F0CB-24BC-1A4E5DD47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95CDD5C-49AB-0B0B-4B58-5FA5104A2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8D8B3-136C-4221-A28B-7A481220B7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51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201" y="2256476"/>
            <a:ext cx="5966618" cy="940391"/>
          </a:xfrm>
        </p:spPr>
        <p:txBody>
          <a:bodyPr anchor="b"/>
          <a:lstStyle>
            <a:lvl1pPr marL="0" indent="0">
              <a:buNone/>
              <a:defRPr sz="2389" b="1"/>
            </a:lvl1pPr>
            <a:lvl2pPr marL="455188" indent="0">
              <a:buNone/>
              <a:defRPr sz="1991" b="1"/>
            </a:lvl2pPr>
            <a:lvl3pPr marL="910377" indent="0">
              <a:buNone/>
              <a:defRPr sz="1792" b="1"/>
            </a:lvl3pPr>
            <a:lvl4pPr marL="1365565" indent="0">
              <a:buNone/>
              <a:defRPr sz="1593" b="1"/>
            </a:lvl4pPr>
            <a:lvl5pPr marL="1820753" indent="0">
              <a:buNone/>
              <a:defRPr sz="1593" b="1"/>
            </a:lvl5pPr>
            <a:lvl6pPr marL="2275942" indent="0">
              <a:buNone/>
              <a:defRPr sz="1593" b="1"/>
            </a:lvl6pPr>
            <a:lvl7pPr marL="2731130" indent="0">
              <a:buNone/>
              <a:defRPr sz="1593" b="1"/>
            </a:lvl7pPr>
            <a:lvl8pPr marL="3186318" indent="0">
              <a:buNone/>
              <a:defRPr sz="1593" b="1"/>
            </a:lvl8pPr>
            <a:lvl9pPr marL="3641507" indent="0">
              <a:buNone/>
              <a:defRPr sz="159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201" y="3196865"/>
            <a:ext cx="5966618" cy="5808028"/>
          </a:xfrm>
        </p:spPr>
        <p:txBody>
          <a:bodyPr/>
          <a:lstStyle>
            <a:lvl1pPr>
              <a:defRPr sz="2389"/>
            </a:lvl1pPr>
            <a:lvl2pPr>
              <a:defRPr sz="1991"/>
            </a:lvl2pPr>
            <a:lvl3pPr>
              <a:defRPr sz="1792"/>
            </a:lvl3pPr>
            <a:lvl4pPr>
              <a:defRPr sz="1593"/>
            </a:lvl4pPr>
            <a:lvl5pPr>
              <a:defRPr sz="1593"/>
            </a:lvl5pPr>
            <a:lvl6pPr>
              <a:defRPr sz="1593"/>
            </a:lvl6pPr>
            <a:lvl7pPr>
              <a:defRPr sz="1593"/>
            </a:lvl7pPr>
            <a:lvl8pPr>
              <a:defRPr sz="1593"/>
            </a:lvl8pPr>
            <a:lvl9pPr>
              <a:defRPr sz="159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59852" y="2256476"/>
            <a:ext cx="5968962" cy="940391"/>
          </a:xfrm>
        </p:spPr>
        <p:txBody>
          <a:bodyPr anchor="b"/>
          <a:lstStyle>
            <a:lvl1pPr marL="0" indent="0">
              <a:buNone/>
              <a:defRPr sz="2389" b="1"/>
            </a:lvl1pPr>
            <a:lvl2pPr marL="455188" indent="0">
              <a:buNone/>
              <a:defRPr sz="1991" b="1"/>
            </a:lvl2pPr>
            <a:lvl3pPr marL="910377" indent="0">
              <a:buNone/>
              <a:defRPr sz="1792" b="1"/>
            </a:lvl3pPr>
            <a:lvl4pPr marL="1365565" indent="0">
              <a:buNone/>
              <a:defRPr sz="1593" b="1"/>
            </a:lvl4pPr>
            <a:lvl5pPr marL="1820753" indent="0">
              <a:buNone/>
              <a:defRPr sz="1593" b="1"/>
            </a:lvl5pPr>
            <a:lvl6pPr marL="2275942" indent="0">
              <a:buNone/>
              <a:defRPr sz="1593" b="1"/>
            </a:lvl6pPr>
            <a:lvl7pPr marL="2731130" indent="0">
              <a:buNone/>
              <a:defRPr sz="1593" b="1"/>
            </a:lvl7pPr>
            <a:lvl8pPr marL="3186318" indent="0">
              <a:buNone/>
              <a:defRPr sz="1593" b="1"/>
            </a:lvl8pPr>
            <a:lvl9pPr marL="3641507" indent="0">
              <a:buNone/>
              <a:defRPr sz="159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859852" y="3196865"/>
            <a:ext cx="5968962" cy="5808028"/>
          </a:xfrm>
        </p:spPr>
        <p:txBody>
          <a:bodyPr/>
          <a:lstStyle>
            <a:lvl1pPr>
              <a:defRPr sz="2389"/>
            </a:lvl1pPr>
            <a:lvl2pPr>
              <a:defRPr sz="1991"/>
            </a:lvl2pPr>
            <a:lvl3pPr>
              <a:defRPr sz="1792"/>
            </a:lvl3pPr>
            <a:lvl4pPr>
              <a:defRPr sz="1593"/>
            </a:lvl4pPr>
            <a:lvl5pPr>
              <a:defRPr sz="1593"/>
            </a:lvl5pPr>
            <a:lvl6pPr>
              <a:defRPr sz="1593"/>
            </a:lvl6pPr>
            <a:lvl7pPr>
              <a:defRPr sz="1593"/>
            </a:lvl7pPr>
            <a:lvl8pPr>
              <a:defRPr sz="1593"/>
            </a:lvl8pPr>
            <a:lvl9pPr>
              <a:defRPr sz="159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9ABE2C8-47DF-2159-1C22-ED369A292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64B58-102E-480C-8DD5-A66D324620BD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B9CB7E9-607B-46C3-B0A7-694FAAA8B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7E1C0ED-C0DB-B7BA-836D-C8A2C5BB3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4590D-2878-4E29-AA68-569E11C856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748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6339C09-4579-3859-BD8C-9F38D07B3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A3EF3-32B9-4D7F-8556-215ADC093B7B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BD6D399-DA4E-47B0-179C-8CA3053A6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580BF8A-9481-CD7B-9F22-94B8A594E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A54FD-4EC6-4998-95C6-B292804878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450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70FAD72-C1E8-469D-BB28-97DCB051E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45E8D-1AE8-4BA5-80CB-5D0A215D2AA3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AEC6188-F97C-4542-4B98-B4017D3CE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D11609B-3361-58F4-5864-D4AB5AA82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09331-C716-4110-B662-7FAB0A9E30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22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201" y="401358"/>
            <a:ext cx="4442728" cy="1708106"/>
          </a:xfrm>
        </p:spPr>
        <p:txBody>
          <a:bodyPr anchor="b"/>
          <a:lstStyle>
            <a:lvl1pPr algn="l">
              <a:defRPr sz="1991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79695" y="401359"/>
            <a:ext cx="7549119" cy="8603534"/>
          </a:xfrm>
        </p:spPr>
        <p:txBody>
          <a:bodyPr/>
          <a:lstStyle>
            <a:lvl1pPr>
              <a:defRPr sz="3186"/>
            </a:lvl1pPr>
            <a:lvl2pPr>
              <a:defRPr sz="2788"/>
            </a:lvl2pPr>
            <a:lvl3pPr>
              <a:defRPr sz="2389"/>
            </a:lvl3pPr>
            <a:lvl4pPr>
              <a:defRPr sz="1991"/>
            </a:lvl4pPr>
            <a:lvl5pPr>
              <a:defRPr sz="1991"/>
            </a:lvl5pPr>
            <a:lvl6pPr>
              <a:defRPr sz="1991"/>
            </a:lvl6pPr>
            <a:lvl7pPr>
              <a:defRPr sz="1991"/>
            </a:lvl7pPr>
            <a:lvl8pPr>
              <a:defRPr sz="1991"/>
            </a:lvl8pPr>
            <a:lvl9pPr>
              <a:defRPr sz="199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5201" y="2109465"/>
            <a:ext cx="4442728" cy="6895428"/>
          </a:xfrm>
        </p:spPr>
        <p:txBody>
          <a:bodyPr/>
          <a:lstStyle>
            <a:lvl1pPr marL="0" indent="0">
              <a:buNone/>
              <a:defRPr sz="1394"/>
            </a:lvl1pPr>
            <a:lvl2pPr marL="455188" indent="0">
              <a:buNone/>
              <a:defRPr sz="1195"/>
            </a:lvl2pPr>
            <a:lvl3pPr marL="910377" indent="0">
              <a:buNone/>
              <a:defRPr sz="996"/>
            </a:lvl3pPr>
            <a:lvl4pPr marL="1365565" indent="0">
              <a:buNone/>
              <a:defRPr sz="896"/>
            </a:lvl4pPr>
            <a:lvl5pPr marL="1820753" indent="0">
              <a:buNone/>
              <a:defRPr sz="896"/>
            </a:lvl5pPr>
            <a:lvl6pPr marL="2275942" indent="0">
              <a:buNone/>
              <a:defRPr sz="896"/>
            </a:lvl6pPr>
            <a:lvl7pPr marL="2731130" indent="0">
              <a:buNone/>
              <a:defRPr sz="896"/>
            </a:lvl7pPr>
            <a:lvl8pPr marL="3186318" indent="0">
              <a:buNone/>
              <a:defRPr sz="896"/>
            </a:lvl8pPr>
            <a:lvl9pPr marL="3641507" indent="0">
              <a:buNone/>
              <a:defRPr sz="89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D3349CE-93C0-2498-2851-E74B81595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CC44E-6957-48C6-9DB3-7FFBF989CA53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3B3A8DE-44C4-7413-60F3-92B4F7F1F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5646745-E011-4117-9BE3-0F275CED8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A870C-637D-489C-9CBA-57CA77F2C2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893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6881" y="7056438"/>
            <a:ext cx="8102408" cy="833052"/>
          </a:xfrm>
        </p:spPr>
        <p:txBody>
          <a:bodyPr anchor="b"/>
          <a:lstStyle>
            <a:lvl1pPr algn="l">
              <a:defRPr sz="1991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46881" y="900725"/>
            <a:ext cx="8102408" cy="6048375"/>
          </a:xfrm>
        </p:spPr>
        <p:txBody>
          <a:bodyPr rtlCol="0">
            <a:normAutofit/>
          </a:bodyPr>
          <a:lstStyle>
            <a:lvl1pPr marL="0" indent="0">
              <a:buNone/>
              <a:defRPr sz="3186"/>
            </a:lvl1pPr>
            <a:lvl2pPr marL="455188" indent="0">
              <a:buNone/>
              <a:defRPr sz="2788"/>
            </a:lvl2pPr>
            <a:lvl3pPr marL="910377" indent="0">
              <a:buNone/>
              <a:defRPr sz="2389"/>
            </a:lvl3pPr>
            <a:lvl4pPr marL="1365565" indent="0">
              <a:buNone/>
              <a:defRPr sz="1991"/>
            </a:lvl4pPr>
            <a:lvl5pPr marL="1820753" indent="0">
              <a:buNone/>
              <a:defRPr sz="1991"/>
            </a:lvl5pPr>
            <a:lvl6pPr marL="2275942" indent="0">
              <a:buNone/>
              <a:defRPr sz="1991"/>
            </a:lvl6pPr>
            <a:lvl7pPr marL="2731130" indent="0">
              <a:buNone/>
              <a:defRPr sz="1991"/>
            </a:lvl7pPr>
            <a:lvl8pPr marL="3186318" indent="0">
              <a:buNone/>
              <a:defRPr sz="1991"/>
            </a:lvl8pPr>
            <a:lvl9pPr marL="3641507" indent="0">
              <a:buNone/>
              <a:defRPr sz="1991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46881" y="7889492"/>
            <a:ext cx="8102408" cy="1183073"/>
          </a:xfrm>
        </p:spPr>
        <p:txBody>
          <a:bodyPr/>
          <a:lstStyle>
            <a:lvl1pPr marL="0" indent="0">
              <a:buNone/>
              <a:defRPr sz="1394"/>
            </a:lvl1pPr>
            <a:lvl2pPr marL="455188" indent="0">
              <a:buNone/>
              <a:defRPr sz="1195"/>
            </a:lvl2pPr>
            <a:lvl3pPr marL="910377" indent="0">
              <a:buNone/>
              <a:defRPr sz="996"/>
            </a:lvl3pPr>
            <a:lvl4pPr marL="1365565" indent="0">
              <a:buNone/>
              <a:defRPr sz="896"/>
            </a:lvl4pPr>
            <a:lvl5pPr marL="1820753" indent="0">
              <a:buNone/>
              <a:defRPr sz="896"/>
            </a:lvl5pPr>
            <a:lvl6pPr marL="2275942" indent="0">
              <a:buNone/>
              <a:defRPr sz="896"/>
            </a:lvl6pPr>
            <a:lvl7pPr marL="2731130" indent="0">
              <a:buNone/>
              <a:defRPr sz="896"/>
            </a:lvl7pPr>
            <a:lvl8pPr marL="3186318" indent="0">
              <a:buNone/>
              <a:defRPr sz="896"/>
            </a:lvl8pPr>
            <a:lvl9pPr marL="3641507" indent="0">
              <a:buNone/>
              <a:defRPr sz="89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38AD4A-CD5D-4A48-250C-1465E6346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F67D0-8E4A-4106-88CB-689366A7692F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C12F3CA-24B3-9556-6F13-7968FFE0A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E9FF623-3B17-E267-5620-98ECC12D6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0A428-07DD-4145-B5DD-E81F3543E6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52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528E87-FDFF-4B5E-BA3B-E832608B3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98278-BE9F-4F80-BDDC-9A0C8D257EC7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EAA3E1-F240-9B9A-E0B7-C5CFCB25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C9473B-8E32-3183-3D7C-B2B11865E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7FA13-AFB5-4218-B7E5-0C0E44063A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136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90411" y="403693"/>
            <a:ext cx="3038403" cy="8601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5201" y="403693"/>
            <a:ext cx="8890142" cy="8601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2C4CB0-06D4-A03F-84EE-937E9BC31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1A7E8-3799-47E9-9ADD-38870EDB6B11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0F1A67-B03B-E1CB-E057-39E22130C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D45EE9-DC9E-4D6E-6CC8-874FE71D3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48304-74E7-4032-B33C-97F054FCAB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220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7437889-0260-5D61-8D37-5291A66777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74688" y="403225"/>
            <a:ext cx="12153900" cy="168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CEBF458-CB5E-D89A-5641-7CA6240BB5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74688" y="2352675"/>
            <a:ext cx="121539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02824F-52C6-57B1-87FD-8129202270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74688" y="9344025"/>
            <a:ext cx="3151187" cy="5365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674050" eaLnBrk="1" fontAlgn="auto" hangingPunct="1">
              <a:spcBef>
                <a:spcPts val="0"/>
              </a:spcBef>
              <a:spcAft>
                <a:spcPts val="0"/>
              </a:spcAft>
              <a:defRPr sz="1195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5683E9-6C96-46F4-9CBC-7405993FFADD}" type="datetimeFigureOut">
              <a:rPr lang="en-US"/>
              <a:pPr>
                <a:defRPr/>
              </a:pPr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99867-7F8A-5D38-A9E6-4FA997EEFF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613275" y="9344025"/>
            <a:ext cx="4276725" cy="5365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674050" eaLnBrk="1" fontAlgn="auto" hangingPunct="1">
              <a:spcBef>
                <a:spcPts val="0"/>
              </a:spcBef>
              <a:spcAft>
                <a:spcPts val="0"/>
              </a:spcAft>
              <a:defRPr sz="1195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76E53-0684-A0C7-DB51-51B959220F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77400" y="9344025"/>
            <a:ext cx="3151188" cy="5365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674050" eaLnBrk="1" fontAlgn="auto" hangingPunct="1">
              <a:spcBef>
                <a:spcPts val="0"/>
              </a:spcBef>
              <a:spcAft>
                <a:spcPts val="0"/>
              </a:spcAft>
              <a:defRPr sz="1195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937E30A-8FE9-4F05-80F3-421FEE77FB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4025" rtl="0" eaLnBrk="0" fontAlgn="base" hangingPunct="0">
        <a:spcBef>
          <a:spcPct val="0"/>
        </a:spcBef>
        <a:spcAft>
          <a:spcPct val="0"/>
        </a:spcAft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4025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anose="020F0502020204030204" pitchFamily="34" charset="0"/>
        </a:defRPr>
      </a:lvl2pPr>
      <a:lvl3pPr algn="ctr" defTabSz="454025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anose="020F0502020204030204" pitchFamily="34" charset="0"/>
        </a:defRPr>
      </a:lvl3pPr>
      <a:lvl4pPr algn="ctr" defTabSz="454025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anose="020F0502020204030204" pitchFamily="34" charset="0"/>
        </a:defRPr>
      </a:lvl4pPr>
      <a:lvl5pPr algn="ctr" defTabSz="454025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54025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54025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54025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54025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1313" indent="-341313" algn="l" defTabSz="4540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38188" indent="-284163" algn="l" defTabSz="4540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36650" indent="-227013" algn="l" defTabSz="4540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92263" indent="-227013" algn="l" defTabSz="4540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47875" indent="-227013" algn="l" defTabSz="4540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03536" indent="-227594" algn="l" defTabSz="455188" rtl="0" eaLnBrk="1" latinLnBrk="0" hangingPunct="1">
        <a:spcBef>
          <a:spcPct val="20000"/>
        </a:spcBef>
        <a:buFont typeface="Arial"/>
        <a:buChar char="•"/>
        <a:defRPr sz="1991" kern="1200">
          <a:solidFill>
            <a:schemeClr val="tx1"/>
          </a:solidFill>
          <a:latin typeface="+mn-lt"/>
          <a:ea typeface="+mn-ea"/>
          <a:cs typeface="+mn-cs"/>
        </a:defRPr>
      </a:lvl6pPr>
      <a:lvl7pPr marL="2958724" indent="-227594" algn="l" defTabSz="455188" rtl="0" eaLnBrk="1" latinLnBrk="0" hangingPunct="1">
        <a:spcBef>
          <a:spcPct val="20000"/>
        </a:spcBef>
        <a:buFont typeface="Arial"/>
        <a:buChar char="•"/>
        <a:defRPr sz="1991" kern="1200">
          <a:solidFill>
            <a:schemeClr val="tx1"/>
          </a:solidFill>
          <a:latin typeface="+mn-lt"/>
          <a:ea typeface="+mn-ea"/>
          <a:cs typeface="+mn-cs"/>
        </a:defRPr>
      </a:lvl7pPr>
      <a:lvl8pPr marL="3413912" indent="-227594" algn="l" defTabSz="455188" rtl="0" eaLnBrk="1" latinLnBrk="0" hangingPunct="1">
        <a:spcBef>
          <a:spcPct val="20000"/>
        </a:spcBef>
        <a:buFont typeface="Arial"/>
        <a:buChar char="•"/>
        <a:defRPr sz="1991" kern="1200">
          <a:solidFill>
            <a:schemeClr val="tx1"/>
          </a:solidFill>
          <a:latin typeface="+mn-lt"/>
          <a:ea typeface="+mn-ea"/>
          <a:cs typeface="+mn-cs"/>
        </a:defRPr>
      </a:lvl8pPr>
      <a:lvl9pPr marL="3869101" indent="-227594" algn="l" defTabSz="455188" rtl="0" eaLnBrk="1" latinLnBrk="0" hangingPunct="1">
        <a:spcBef>
          <a:spcPct val="20000"/>
        </a:spcBef>
        <a:buFont typeface="Arial"/>
        <a:buChar char="•"/>
        <a:defRPr sz="199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5188" rtl="0" eaLnBrk="1" latinLnBrk="0" hangingPunct="1">
        <a:defRPr sz="1792" kern="1200">
          <a:solidFill>
            <a:schemeClr val="tx1"/>
          </a:solidFill>
          <a:latin typeface="+mn-lt"/>
          <a:ea typeface="+mn-ea"/>
          <a:cs typeface="+mn-cs"/>
        </a:defRPr>
      </a:lvl1pPr>
      <a:lvl2pPr marL="455188" algn="l" defTabSz="455188" rtl="0" eaLnBrk="1" latinLnBrk="0" hangingPunct="1">
        <a:defRPr sz="1792" kern="1200">
          <a:solidFill>
            <a:schemeClr val="tx1"/>
          </a:solidFill>
          <a:latin typeface="+mn-lt"/>
          <a:ea typeface="+mn-ea"/>
          <a:cs typeface="+mn-cs"/>
        </a:defRPr>
      </a:lvl2pPr>
      <a:lvl3pPr marL="910377" algn="l" defTabSz="455188" rtl="0" eaLnBrk="1" latinLnBrk="0" hangingPunct="1">
        <a:defRPr sz="1792" kern="1200">
          <a:solidFill>
            <a:schemeClr val="tx1"/>
          </a:solidFill>
          <a:latin typeface="+mn-lt"/>
          <a:ea typeface="+mn-ea"/>
          <a:cs typeface="+mn-cs"/>
        </a:defRPr>
      </a:lvl3pPr>
      <a:lvl4pPr marL="1365565" algn="l" defTabSz="455188" rtl="0" eaLnBrk="1" latinLnBrk="0" hangingPunct="1">
        <a:defRPr sz="1792" kern="1200">
          <a:solidFill>
            <a:schemeClr val="tx1"/>
          </a:solidFill>
          <a:latin typeface="+mn-lt"/>
          <a:ea typeface="+mn-ea"/>
          <a:cs typeface="+mn-cs"/>
        </a:defRPr>
      </a:lvl4pPr>
      <a:lvl5pPr marL="1820753" algn="l" defTabSz="455188" rtl="0" eaLnBrk="1" latinLnBrk="0" hangingPunct="1">
        <a:defRPr sz="1792" kern="1200">
          <a:solidFill>
            <a:schemeClr val="tx1"/>
          </a:solidFill>
          <a:latin typeface="+mn-lt"/>
          <a:ea typeface="+mn-ea"/>
          <a:cs typeface="+mn-cs"/>
        </a:defRPr>
      </a:lvl5pPr>
      <a:lvl6pPr marL="2275942" algn="l" defTabSz="455188" rtl="0" eaLnBrk="1" latinLnBrk="0" hangingPunct="1">
        <a:defRPr sz="1792" kern="1200">
          <a:solidFill>
            <a:schemeClr val="tx1"/>
          </a:solidFill>
          <a:latin typeface="+mn-lt"/>
          <a:ea typeface="+mn-ea"/>
          <a:cs typeface="+mn-cs"/>
        </a:defRPr>
      </a:lvl6pPr>
      <a:lvl7pPr marL="2731130" algn="l" defTabSz="455188" rtl="0" eaLnBrk="1" latinLnBrk="0" hangingPunct="1">
        <a:defRPr sz="1792" kern="1200">
          <a:solidFill>
            <a:schemeClr val="tx1"/>
          </a:solidFill>
          <a:latin typeface="+mn-lt"/>
          <a:ea typeface="+mn-ea"/>
          <a:cs typeface="+mn-cs"/>
        </a:defRPr>
      </a:lvl7pPr>
      <a:lvl8pPr marL="3186318" algn="l" defTabSz="455188" rtl="0" eaLnBrk="1" latinLnBrk="0" hangingPunct="1">
        <a:defRPr sz="1792" kern="1200">
          <a:solidFill>
            <a:schemeClr val="tx1"/>
          </a:solidFill>
          <a:latin typeface="+mn-lt"/>
          <a:ea typeface="+mn-ea"/>
          <a:cs typeface="+mn-cs"/>
        </a:defRPr>
      </a:lvl8pPr>
      <a:lvl9pPr marL="3641507" algn="l" defTabSz="455188" rtl="0" eaLnBrk="1" latinLnBrk="0" hangingPunct="1">
        <a:defRPr sz="179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hyperlink" Target="https://pixabay.com/en/counseling-stress-angry-99740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8.jpg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s://creativecommons.org/licenses/by-nc-nd/3.0/" TargetMode="External"/><Relationship Id="rId4" Type="http://schemas.openxmlformats.org/officeDocument/2006/relationships/diagramLayout" Target="../diagrams/layout1.xml"/><Relationship Id="rId9" Type="http://schemas.openxmlformats.org/officeDocument/2006/relationships/hyperlink" Target="https://mandala-of-love.com/2018/09/10/the-beneficial-life-energy-of-need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3D64C7-7093-C499-3CC2-210223D0BA56}"/>
              </a:ext>
            </a:extLst>
          </p:cNvPr>
          <p:cNvSpPr/>
          <p:nvPr/>
        </p:nvSpPr>
        <p:spPr>
          <a:xfrm>
            <a:off x="0" y="0"/>
            <a:ext cx="6609347" cy="2921650"/>
          </a:xfrm>
          <a:prstGeom prst="rect">
            <a:avLst/>
          </a:prstGeom>
          <a:solidFill>
            <a:srgbClr val="008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779" dirty="0"/>
              <a:t>Carl Rogers and the Person-Centred Approach</a:t>
            </a:r>
          </a:p>
          <a:p>
            <a:pPr algn="ctr"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186" dirty="0"/>
              <a:t>Gemma Lewis, Health and Social Care, Level 4</a:t>
            </a:r>
          </a:p>
          <a:p>
            <a:pPr algn="ctr"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sz="3186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201760-A673-3737-86CA-14A7A6F6C948}"/>
              </a:ext>
            </a:extLst>
          </p:cNvPr>
          <p:cNvSpPr/>
          <p:nvPr/>
        </p:nvSpPr>
        <p:spPr>
          <a:xfrm>
            <a:off x="6991724" y="0"/>
            <a:ext cx="3608219" cy="6768264"/>
          </a:xfrm>
          <a:prstGeom prst="rect">
            <a:avLst/>
          </a:prstGeom>
          <a:solidFill>
            <a:srgbClr val="F5F5DC"/>
          </a:solidFill>
          <a:ln>
            <a:solidFill>
              <a:srgbClr val="0080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Theory and Key Concepts</a:t>
            </a: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2">
                    <a:lumMod val="75000"/>
                  </a:schemeClr>
                </a:solidFill>
              </a:rPr>
              <a:t>Carl Rogers developed the Person-Centred Approach to help people achieve personal growth and self-understanding.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Self-concept </a:t>
            </a:r>
            <a:r>
              <a:rPr lang="en-GB" sz="2000" dirty="0">
                <a:solidFill>
                  <a:schemeClr val="tx2">
                    <a:lumMod val="75000"/>
                  </a:schemeClr>
                </a:solidFill>
              </a:rPr>
              <a:t>– the way a person sees and values themselves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Real self and ideal self </a:t>
            </a:r>
            <a:r>
              <a:rPr lang="en-GB" sz="2000" dirty="0">
                <a:solidFill>
                  <a:schemeClr val="tx2">
                    <a:lumMod val="75000"/>
                  </a:schemeClr>
                </a:solidFill>
              </a:rPr>
              <a:t>– the real self is who a person actually is, while the ideal self is who they wish to be.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Empathy </a:t>
            </a:r>
            <a:r>
              <a:rPr lang="en-GB" sz="2000" dirty="0">
                <a:solidFill>
                  <a:schemeClr val="tx2">
                    <a:lumMod val="75000"/>
                  </a:schemeClr>
                </a:solidFill>
              </a:rPr>
              <a:t>– understanding another person’s feelings and perspective from their point of view.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Genuineness </a:t>
            </a:r>
            <a:r>
              <a:rPr lang="en-GB" sz="2000" dirty="0">
                <a:solidFill>
                  <a:schemeClr val="tx2">
                    <a:lumMod val="75000"/>
                  </a:schemeClr>
                </a:solidFill>
              </a:rPr>
              <a:t>– being honest, open and authentic in communication.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Congruence </a:t>
            </a:r>
            <a:r>
              <a:rPr lang="en-GB" sz="2000" dirty="0">
                <a:solidFill>
                  <a:schemeClr val="tx2">
                    <a:lumMod val="75000"/>
                  </a:schemeClr>
                </a:solidFill>
              </a:rPr>
              <a:t>– being true to yourself.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tx2">
                    <a:lumMod val="75000"/>
                  </a:schemeClr>
                </a:solidFill>
              </a:rPr>
              <a:t>(Rogers, 1980)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D5326A-8294-4E5C-EDE4-F44D8C01728A}"/>
              </a:ext>
            </a:extLst>
          </p:cNvPr>
          <p:cNvSpPr/>
          <p:nvPr/>
        </p:nvSpPr>
        <p:spPr>
          <a:xfrm>
            <a:off x="11125598" y="0"/>
            <a:ext cx="4402138" cy="6768264"/>
          </a:xfrm>
          <a:prstGeom prst="rect">
            <a:avLst/>
          </a:prstGeom>
          <a:solidFill>
            <a:srgbClr val="F5F5DC"/>
          </a:solidFill>
          <a:ln>
            <a:solidFill>
              <a:srgbClr val="0080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Impact and Application in Health and Social Care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tx2"/>
                </a:solidFill>
              </a:rPr>
              <a:t>Carl Rogers’ Person Centred Approach has shaped modern health and social care practice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tx2"/>
                </a:solidFill>
              </a:rPr>
              <a:t>Encourages professionals to treat individuals with empathy, respect, and unconditional positive regard.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tx2"/>
                </a:solidFill>
              </a:rPr>
              <a:t>Builds trust, understanding, and positive relationships between staff and service users.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tx2"/>
                </a:solidFill>
              </a:rPr>
              <a:t>Promotes equality, self-esteem, and empowerment by valuing each person’s unique experiences.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tx2"/>
                </a:solidFill>
              </a:rPr>
              <a:t>Supports effective communication and a person-centred approach that improves wellbeing.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tx2"/>
                </a:solidFill>
              </a:rPr>
              <a:t>Guides health and social care workers to deliver compassionate, individualised support.</a:t>
            </a:r>
          </a:p>
          <a:p>
            <a:pPr marL="342900" indent="-342900" defTabSz="6740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tx2"/>
                </a:solidFill>
              </a:rPr>
              <a:t>(Joseph, 2025).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040BEC3-3B2B-EE58-1273-A81020B6E5B2}"/>
              </a:ext>
            </a:extLst>
          </p:cNvPr>
          <p:cNvSpPr/>
          <p:nvPr/>
        </p:nvSpPr>
        <p:spPr>
          <a:xfrm>
            <a:off x="6991725" y="7176144"/>
            <a:ext cx="3608218" cy="2847976"/>
          </a:xfrm>
          <a:prstGeom prst="rect">
            <a:avLst/>
          </a:prstGeom>
          <a:solidFill>
            <a:srgbClr val="F5F5DC"/>
          </a:solidFill>
          <a:ln>
            <a:solidFill>
              <a:srgbClr val="0080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1"/>
                </a:solidFill>
              </a:rPr>
              <a:t>When the Concepts Don’t Match – Incongruence</a:t>
            </a: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2">
                    <a:lumMod val="75000"/>
                  </a:schemeClr>
                </a:solidFill>
              </a:rPr>
              <a:t>When the real self and ideal self don’t match, a person experiences incongruence. This can make a person feel unhappy, unsure, or low in confidence.</a:t>
            </a: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2">
                    <a:lumMod val="75000"/>
                  </a:schemeClr>
                </a:solidFill>
              </a:rPr>
              <a:t>(Banyard et al., 2024)</a:t>
            </a:r>
            <a:endParaRPr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535A48ED-CE4B-4110-7DA3-D4A296CAE9C1}"/>
              </a:ext>
            </a:extLst>
          </p:cNvPr>
          <p:cNvSpPr txBox="1">
            <a:spLocks/>
          </p:cNvSpPr>
          <p:nvPr/>
        </p:nvSpPr>
        <p:spPr>
          <a:xfrm>
            <a:off x="10939463" y="2238375"/>
            <a:ext cx="3822700" cy="173196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5188" rtl="0" eaLnBrk="1" latinLnBrk="0" hangingPunct="1">
              <a:spcBef>
                <a:spcPct val="0"/>
              </a:spcBef>
              <a:buNone/>
              <a:defRPr sz="438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GB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29" name="TextBox 18">
            <a:extLst>
              <a:ext uri="{FF2B5EF4-FFF2-40B4-BE49-F238E27FC236}">
                <a16:creationId xmlns:a16="http://schemas.microsoft.com/office/drawing/2014/main" id="{5CE10178-F679-B93D-AF3F-D21D033D9E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4610607"/>
              </p:ext>
            </p:extLst>
          </p:nvPr>
        </p:nvGraphicFramePr>
        <p:xfrm>
          <a:off x="0" y="3255856"/>
          <a:ext cx="6466069" cy="676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85D193C-5BB3-9637-4C05-1D12E50826DD}"/>
              </a:ext>
            </a:extLst>
          </p:cNvPr>
          <p:cNvSpPr txBox="1"/>
          <p:nvPr/>
        </p:nvSpPr>
        <p:spPr>
          <a:xfrm>
            <a:off x="8433707" y="4212771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71B1F8-E809-FD65-3525-615AE4BF412E}"/>
              </a:ext>
            </a:extLst>
          </p:cNvPr>
          <p:cNvSpPr txBox="1"/>
          <p:nvPr/>
        </p:nvSpPr>
        <p:spPr>
          <a:xfrm>
            <a:off x="8433707" y="4212771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6" name="Picture 25" descr="A close-up of an old person&#10;&#10;AI-generated content may be incorrect.">
            <a:extLst>
              <a:ext uri="{FF2B5EF4-FFF2-40B4-BE49-F238E27FC236}">
                <a16:creationId xmlns:a16="http://schemas.microsoft.com/office/drawing/2014/main" id="{9CAA5567-0AF9-2AD2-E0A7-3BBAD124FA6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 rot="10800000" flipV="1">
            <a:off x="130776" y="2011974"/>
            <a:ext cx="2502565" cy="909676"/>
          </a:xfrm>
          <a:prstGeom prst="rect">
            <a:avLst/>
          </a:prstGeom>
          <a:ln w="19050">
            <a:solidFill>
              <a:srgbClr val="FCFCFC"/>
            </a:solidFill>
          </a:ln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6162E804-58E5-2F88-3315-BB9843CE09CB}"/>
              </a:ext>
            </a:extLst>
          </p:cNvPr>
          <p:cNvSpPr txBox="1"/>
          <p:nvPr/>
        </p:nvSpPr>
        <p:spPr>
          <a:xfrm flipV="1">
            <a:off x="7212013" y="6945312"/>
            <a:ext cx="193198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10" tooltip="https://creativecommons.org/licenses/by-nc-nd/3.0/"/>
              </a:rPr>
              <a:t>D</a:t>
            </a:r>
            <a:endParaRPr lang="en-GB" sz="900" dirty="0"/>
          </a:p>
        </p:txBody>
      </p:sp>
      <p:pic>
        <p:nvPicPr>
          <p:cNvPr id="41" name="Picture 40" descr="A person sitting on a couch with his hand on his head&#10;&#10;AI-generated content may be incorrect.">
            <a:extLst>
              <a:ext uri="{FF2B5EF4-FFF2-40B4-BE49-F238E27FC236}">
                <a16:creationId xmlns:a16="http://schemas.microsoft.com/office/drawing/2014/main" id="{C6D1E9FC-7EE6-F845-271A-C9CEDDAE05F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15881685" y="-1"/>
            <a:ext cx="2077168" cy="6768264"/>
          </a:xfrm>
          <a:prstGeom prst="rect">
            <a:avLst/>
          </a:prstGeom>
          <a:ln w="19050">
            <a:solidFill>
              <a:srgbClr val="FFFFFF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17BC43B-0814-B7F7-5D88-C1C587178DFE}"/>
              </a:ext>
            </a:extLst>
          </p:cNvPr>
          <p:cNvSpPr/>
          <p:nvPr/>
        </p:nvSpPr>
        <p:spPr>
          <a:xfrm>
            <a:off x="11125599" y="7363325"/>
            <a:ext cx="6647120" cy="2717299"/>
          </a:xfrm>
          <a:prstGeom prst="rect">
            <a:avLst/>
          </a:prstGeom>
          <a:solidFill>
            <a:srgbClr val="F5F5DC"/>
          </a:solidFill>
          <a:ln>
            <a:solidFill>
              <a:srgbClr val="0080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solidFill>
                <a:schemeClr val="accent1"/>
              </a:solidFill>
            </a:endParaRP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dirty="0">
              <a:solidFill>
                <a:schemeClr val="accent1"/>
              </a:solidFill>
            </a:endParaRP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800" b="1" dirty="0">
                <a:solidFill>
                  <a:schemeClr val="accent1"/>
                </a:solidFill>
              </a:rPr>
              <a:t>References</a:t>
            </a: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800" dirty="0">
                <a:solidFill>
                  <a:schemeClr val="accent1"/>
                </a:solidFill>
              </a:rPr>
              <a:t>Banyard, P., Dillon, G., Norman, C. and Winder, B. (2024). </a:t>
            </a:r>
            <a:r>
              <a:rPr lang="en-GB" sz="1800" i="1" dirty="0">
                <a:solidFill>
                  <a:schemeClr val="accent1"/>
                </a:solidFill>
              </a:rPr>
              <a:t>Essential Psychology</a:t>
            </a:r>
            <a:r>
              <a:rPr lang="en-GB" sz="1800" dirty="0">
                <a:solidFill>
                  <a:schemeClr val="accent1"/>
                </a:solidFill>
              </a:rPr>
              <a:t>. 4</a:t>
            </a:r>
            <a:r>
              <a:rPr lang="en-GB" sz="1800" baseline="30000" dirty="0">
                <a:solidFill>
                  <a:schemeClr val="accent1"/>
                </a:solidFill>
              </a:rPr>
              <a:t>th</a:t>
            </a:r>
            <a:r>
              <a:rPr lang="en-GB" sz="1800" dirty="0">
                <a:solidFill>
                  <a:schemeClr val="accent1"/>
                </a:solidFill>
              </a:rPr>
              <a:t> </a:t>
            </a:r>
            <a:r>
              <a:rPr lang="en-GB" sz="1800" dirty="0" err="1">
                <a:solidFill>
                  <a:schemeClr val="accent1"/>
                </a:solidFill>
              </a:rPr>
              <a:t>edn</a:t>
            </a:r>
            <a:r>
              <a:rPr lang="en-GB" sz="1800" dirty="0">
                <a:solidFill>
                  <a:schemeClr val="accent1"/>
                </a:solidFill>
              </a:rPr>
              <a:t>. London: SAGE Publications.</a:t>
            </a: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800" dirty="0">
                <a:solidFill>
                  <a:schemeClr val="accent1"/>
                </a:solidFill>
              </a:rPr>
              <a:t>Joseph, S.A. (2025). </a:t>
            </a:r>
            <a:r>
              <a:rPr lang="en-GB" sz="1800" i="1" dirty="0">
                <a:solidFill>
                  <a:schemeClr val="accent1"/>
                </a:solidFill>
              </a:rPr>
              <a:t>The Humanistic Psychology of Carl Rogers: Understanding the Person- Centred Approach.</a:t>
            </a:r>
            <a:r>
              <a:rPr lang="en-GB" sz="1800" dirty="0">
                <a:solidFill>
                  <a:schemeClr val="accent1"/>
                </a:solidFill>
              </a:rPr>
              <a:t> 1</a:t>
            </a:r>
            <a:r>
              <a:rPr lang="en-GB" sz="1800" baseline="30000" dirty="0">
                <a:solidFill>
                  <a:schemeClr val="accent1"/>
                </a:solidFill>
              </a:rPr>
              <a:t>st</a:t>
            </a:r>
            <a:r>
              <a:rPr lang="en-GB" sz="1800" dirty="0">
                <a:solidFill>
                  <a:schemeClr val="accent1"/>
                </a:solidFill>
              </a:rPr>
              <a:t> ed. Oxford: University Press, Incorporated.</a:t>
            </a: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800" dirty="0">
                <a:solidFill>
                  <a:schemeClr val="accent1"/>
                </a:solidFill>
              </a:rPr>
              <a:t>Rall, E and Riggs, C. (2019). </a:t>
            </a:r>
            <a:r>
              <a:rPr lang="en-GB" sz="1800" i="1" dirty="0">
                <a:solidFill>
                  <a:schemeClr val="accent1"/>
                </a:solidFill>
              </a:rPr>
              <a:t>The little Book of Psychology.</a:t>
            </a:r>
            <a:r>
              <a:rPr lang="en-GB" sz="1800" dirty="0">
                <a:solidFill>
                  <a:schemeClr val="accent1"/>
                </a:solidFill>
              </a:rPr>
              <a:t> Chichester: Summersdale Publishers Ltd.</a:t>
            </a: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800" dirty="0">
                <a:solidFill>
                  <a:schemeClr val="accent1"/>
                </a:solidFill>
              </a:rPr>
              <a:t>Rogers, C. (1980). </a:t>
            </a:r>
            <a:r>
              <a:rPr lang="en-GB" sz="1800" i="1" dirty="0">
                <a:solidFill>
                  <a:schemeClr val="accent1"/>
                </a:solidFill>
              </a:rPr>
              <a:t>A way of Being. </a:t>
            </a:r>
            <a:r>
              <a:rPr lang="en-GB" sz="1800" dirty="0">
                <a:solidFill>
                  <a:schemeClr val="accent1"/>
                </a:solidFill>
              </a:rPr>
              <a:t>Boston: Houghton Mifflin.</a:t>
            </a: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dirty="0">
              <a:solidFill>
                <a:schemeClr val="accent1"/>
              </a:solidFill>
            </a:endParaRP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dirty="0">
              <a:solidFill>
                <a:schemeClr val="accent1"/>
              </a:solidFill>
            </a:endParaRPr>
          </a:p>
          <a:p>
            <a:pPr defTabSz="674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4390</TotalTime>
  <Words>444</Words>
  <Application>Microsoft Office PowerPoint</Application>
  <PresentationFormat>Custom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Calibri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Bella Lewis</dc:creator>
  <cp:keywords/>
  <dc:description>generated using python-pptx</dc:description>
  <cp:lastModifiedBy>Bella Lewis</cp:lastModifiedBy>
  <cp:revision>22</cp:revision>
  <dcterms:created xsi:type="dcterms:W3CDTF">2013-01-27T09:14:16Z</dcterms:created>
  <dcterms:modified xsi:type="dcterms:W3CDTF">2025-11-19T00:24:21Z</dcterms:modified>
  <cp:category/>
</cp:coreProperties>
</file>