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6"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58E0BC-6299-0286-2ADF-06EFC64EF660}" v="1510" dt="2025-07-20T22:35:04.861"/>
    <p1510:client id="{66A383AC-A10F-12FD-FAFC-A802991552B9}" v="25" dt="2025-07-20T22:39:52.7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66A383AC-A10F-12FD-FAFC-A802991552B9}"/>
    <pc:docChg chg="addSld">
      <pc:chgData name="" userId="" providerId="" clId="Web-{66A383AC-A10F-12FD-FAFC-A802991552B9}" dt="2025-07-20T22:37:29.940" v="0"/>
      <pc:docMkLst>
        <pc:docMk/>
      </pc:docMkLst>
      <pc:sldChg chg="new">
        <pc:chgData name="" userId="" providerId="" clId="Web-{66A383AC-A10F-12FD-FAFC-A802991552B9}" dt="2025-07-20T22:37:29.940" v="0"/>
        <pc:sldMkLst>
          <pc:docMk/>
          <pc:sldMk cId="859203096" sldId="264"/>
        </pc:sldMkLst>
      </pc:sldChg>
    </pc:docChg>
  </pc:docChgLst>
  <pc:docChgLst>
    <pc:chgData name="Ethan Price (2317158)" userId="S::2317158@student.uwtsd.ac.uk::39e9da2d-ab23-451b-8b30-cacf99d25ebf" providerId="AD" clId="Web-{66A383AC-A10F-12FD-FAFC-A802991552B9}"/>
    <pc:docChg chg="addSld delSld modSld">
      <pc:chgData name="Ethan Price (2317158)" userId="S::2317158@student.uwtsd.ac.uk::39e9da2d-ab23-451b-8b30-cacf99d25ebf" providerId="AD" clId="Web-{66A383AC-A10F-12FD-FAFC-A802991552B9}" dt="2025-07-20T22:39:52.788" v="28" actId="1076"/>
      <pc:docMkLst>
        <pc:docMk/>
      </pc:docMkLst>
      <pc:sldChg chg="del">
        <pc:chgData name="Ethan Price (2317158)" userId="S::2317158@student.uwtsd.ac.uk::39e9da2d-ab23-451b-8b30-cacf99d25ebf" providerId="AD" clId="Web-{66A383AC-A10F-12FD-FAFC-A802991552B9}" dt="2025-07-20T22:37:40.175" v="0"/>
        <pc:sldMkLst>
          <pc:docMk/>
          <pc:sldMk cId="859203096" sldId="264"/>
        </pc:sldMkLst>
      </pc:sldChg>
      <pc:sldChg chg="modSp new">
        <pc:chgData name="Ethan Price (2317158)" userId="S::2317158@student.uwtsd.ac.uk::39e9da2d-ab23-451b-8b30-cacf99d25ebf" providerId="AD" clId="Web-{66A383AC-A10F-12FD-FAFC-A802991552B9}" dt="2025-07-20T22:39:52.788" v="28" actId="1076"/>
        <pc:sldMkLst>
          <pc:docMk/>
          <pc:sldMk cId="3418330833" sldId="264"/>
        </pc:sldMkLst>
        <pc:spChg chg="mod">
          <ac:chgData name="Ethan Price (2317158)" userId="S::2317158@student.uwtsd.ac.uk::39e9da2d-ab23-451b-8b30-cacf99d25ebf" providerId="AD" clId="Web-{66A383AC-A10F-12FD-FAFC-A802991552B9}" dt="2025-07-20T22:38:02.144" v="8" actId="20577"/>
          <ac:spMkLst>
            <pc:docMk/>
            <pc:sldMk cId="3418330833" sldId="264"/>
            <ac:spMk id="2" creationId="{882F2096-46B7-0D2B-DC99-EE54604CB3E8}"/>
          </ac:spMkLst>
        </pc:spChg>
        <pc:spChg chg="mod">
          <ac:chgData name="Ethan Price (2317158)" userId="S::2317158@student.uwtsd.ac.uk::39e9da2d-ab23-451b-8b30-cacf99d25ebf" providerId="AD" clId="Web-{66A383AC-A10F-12FD-FAFC-A802991552B9}" dt="2025-07-20T22:39:52.788" v="28" actId="1076"/>
          <ac:spMkLst>
            <pc:docMk/>
            <pc:sldMk cId="3418330833" sldId="264"/>
            <ac:spMk id="3" creationId="{57003DA9-FB1D-94F8-5669-8911B7327650}"/>
          </ac:spMkLst>
        </pc:spChg>
      </pc:sldChg>
      <pc:sldChg chg="add">
        <pc:chgData name="Ethan Price (2317158)" userId="S::2317158@student.uwtsd.ac.uk::39e9da2d-ab23-451b-8b30-cacf99d25ebf" providerId="AD" clId="Web-{66A383AC-A10F-12FD-FAFC-A802991552B9}" dt="2025-07-20T22:38:04.269" v="9"/>
        <pc:sldMkLst>
          <pc:docMk/>
          <pc:sldMk cId="859203096" sldId="265"/>
        </pc:sldMkLst>
      </pc:sldChg>
      <pc:sldChg chg="delSp modSp add">
        <pc:chgData name="Ethan Price (2317158)" userId="S::2317158@student.uwtsd.ac.uk::39e9da2d-ab23-451b-8b30-cacf99d25ebf" providerId="AD" clId="Web-{66A383AC-A10F-12FD-FAFC-A802991552B9}" dt="2025-07-20T22:39:37.710" v="24" actId="1076"/>
        <pc:sldMkLst>
          <pc:docMk/>
          <pc:sldMk cId="745187647" sldId="266"/>
        </pc:sldMkLst>
        <pc:spChg chg="del">
          <ac:chgData name="Ethan Price (2317158)" userId="S::2317158@student.uwtsd.ac.uk::39e9da2d-ab23-451b-8b30-cacf99d25ebf" providerId="AD" clId="Web-{66A383AC-A10F-12FD-FAFC-A802991552B9}" dt="2025-07-20T22:39:34.178" v="23"/>
          <ac:spMkLst>
            <pc:docMk/>
            <pc:sldMk cId="745187647" sldId="266"/>
            <ac:spMk id="2" creationId="{A860DD2F-BF19-51A8-B170-6FA88B6E8797}"/>
          </ac:spMkLst>
        </pc:spChg>
        <pc:spChg chg="mod">
          <ac:chgData name="Ethan Price (2317158)" userId="S::2317158@student.uwtsd.ac.uk::39e9da2d-ab23-451b-8b30-cacf99d25ebf" providerId="AD" clId="Web-{66A383AC-A10F-12FD-FAFC-A802991552B9}" dt="2025-07-20T22:39:37.710" v="24" actId="1076"/>
          <ac:spMkLst>
            <pc:docMk/>
            <pc:sldMk cId="745187647" sldId="266"/>
            <ac:spMk id="3" creationId="{663A2C5C-30A6-346E-A178-E8D055924F13}"/>
          </ac:spMkLst>
        </pc:spChg>
      </pc:sldChg>
    </pc:docChg>
  </pc:docChgLst>
  <pc:docChgLst>
    <pc:chgData name="Ethan Price (2317158)" userId="S::2317158@student.uwtsd.ac.uk::39e9da2d-ab23-451b-8b30-cacf99d25ebf" providerId="AD" clId="Web-{4058E0BC-6299-0286-2ADF-06EFC64EF660}"/>
    <pc:docChg chg="addSld modSld addMainMaster delMainMaster">
      <pc:chgData name="Ethan Price (2317158)" userId="S::2317158@student.uwtsd.ac.uk::39e9da2d-ab23-451b-8b30-cacf99d25ebf" providerId="AD" clId="Web-{4058E0BC-6299-0286-2ADF-06EFC64EF660}" dt="2025-07-20T22:35:13.471" v="1586"/>
      <pc:docMkLst>
        <pc:docMk/>
      </pc:docMkLst>
      <pc:sldChg chg="addSp modSp mod setBg modClrScheme chgLayout">
        <pc:chgData name="Ethan Price (2317158)" userId="S::2317158@student.uwtsd.ac.uk::39e9da2d-ab23-451b-8b30-cacf99d25ebf" providerId="AD" clId="Web-{4058E0BC-6299-0286-2ADF-06EFC64EF660}" dt="2025-07-20T21:28:21.842" v="108"/>
        <pc:sldMkLst>
          <pc:docMk/>
          <pc:sldMk cId="109857222" sldId="256"/>
        </pc:sldMkLst>
        <pc:spChg chg="mod">
          <ac:chgData name="Ethan Price (2317158)" userId="S::2317158@student.uwtsd.ac.uk::39e9da2d-ab23-451b-8b30-cacf99d25ebf" providerId="AD" clId="Web-{4058E0BC-6299-0286-2ADF-06EFC64EF660}" dt="2025-07-20T21:28:21.842" v="108"/>
          <ac:spMkLst>
            <pc:docMk/>
            <pc:sldMk cId="109857222" sldId="256"/>
            <ac:spMk id="2" creationId="{00000000-0000-0000-0000-000000000000}"/>
          </ac:spMkLst>
        </pc:spChg>
        <pc:spChg chg="mod">
          <ac:chgData name="Ethan Price (2317158)" userId="S::2317158@student.uwtsd.ac.uk::39e9da2d-ab23-451b-8b30-cacf99d25ebf" providerId="AD" clId="Web-{4058E0BC-6299-0286-2ADF-06EFC64EF660}" dt="2025-07-20T21:28:21.842" v="108"/>
          <ac:spMkLst>
            <pc:docMk/>
            <pc:sldMk cId="109857222" sldId="256"/>
            <ac:spMk id="3" creationId="{00000000-0000-0000-0000-000000000000}"/>
          </ac:spMkLst>
        </pc:spChg>
        <pc:spChg chg="add">
          <ac:chgData name="Ethan Price (2317158)" userId="S::2317158@student.uwtsd.ac.uk::39e9da2d-ab23-451b-8b30-cacf99d25ebf" providerId="AD" clId="Web-{4058E0BC-6299-0286-2ADF-06EFC64EF660}" dt="2025-07-20T21:28:21.842" v="108"/>
          <ac:spMkLst>
            <pc:docMk/>
            <pc:sldMk cId="109857222" sldId="256"/>
            <ac:spMk id="9" creationId="{33E93247-6229-44AB-A550-739E971E690B}"/>
          </ac:spMkLst>
        </pc:spChg>
        <pc:picChg chg="add">
          <ac:chgData name="Ethan Price (2317158)" userId="S::2317158@student.uwtsd.ac.uk::39e9da2d-ab23-451b-8b30-cacf99d25ebf" providerId="AD" clId="Web-{4058E0BC-6299-0286-2ADF-06EFC64EF660}" dt="2025-07-20T21:28:21.842" v="108"/>
          <ac:picMkLst>
            <pc:docMk/>
            <pc:sldMk cId="109857222" sldId="256"/>
            <ac:picMk id="4" creationId="{7EE31F58-1FE6-77AA-4AEF-91E4B6C4A563}"/>
          </ac:picMkLst>
        </pc:picChg>
        <pc:cxnChg chg="add">
          <ac:chgData name="Ethan Price (2317158)" userId="S::2317158@student.uwtsd.ac.uk::39e9da2d-ab23-451b-8b30-cacf99d25ebf" providerId="AD" clId="Web-{4058E0BC-6299-0286-2ADF-06EFC64EF660}" dt="2025-07-20T21:28:21.842" v="108"/>
          <ac:cxnSpMkLst>
            <pc:docMk/>
            <pc:sldMk cId="109857222" sldId="256"/>
            <ac:cxnSpMk id="11" creationId="{EE2E603F-4A95-4FE8-BB06-211DFD75DBEF}"/>
          </ac:cxnSpMkLst>
        </pc:cxnChg>
        <pc:cxnChg chg="add">
          <ac:chgData name="Ethan Price (2317158)" userId="S::2317158@student.uwtsd.ac.uk::39e9da2d-ab23-451b-8b30-cacf99d25ebf" providerId="AD" clId="Web-{4058E0BC-6299-0286-2ADF-06EFC64EF660}" dt="2025-07-20T21:28:21.842" v="108"/>
          <ac:cxnSpMkLst>
            <pc:docMk/>
            <pc:sldMk cId="109857222" sldId="256"/>
            <ac:cxnSpMk id="13" creationId="{2CF06E40-3ECB-4820-95B5-8A70B07D4B47}"/>
          </ac:cxnSpMkLst>
        </pc:cxnChg>
      </pc:sldChg>
      <pc:sldChg chg="addSp delSp modSp new mod setBg modNotes">
        <pc:chgData name="Ethan Price (2317158)" userId="S::2317158@student.uwtsd.ac.uk::39e9da2d-ab23-451b-8b30-cacf99d25ebf" providerId="AD" clId="Web-{4058E0BC-6299-0286-2ADF-06EFC64EF660}" dt="2025-07-20T22:26:56.270" v="1303"/>
        <pc:sldMkLst>
          <pc:docMk/>
          <pc:sldMk cId="2609726378" sldId="257"/>
        </pc:sldMkLst>
        <pc:spChg chg="mod">
          <ac:chgData name="Ethan Price (2317158)" userId="S::2317158@student.uwtsd.ac.uk::39e9da2d-ab23-451b-8b30-cacf99d25ebf" providerId="AD" clId="Web-{4058E0BC-6299-0286-2ADF-06EFC64EF660}" dt="2025-07-20T22:18:06.541" v="982" actId="20577"/>
          <ac:spMkLst>
            <pc:docMk/>
            <pc:sldMk cId="2609726378" sldId="257"/>
            <ac:spMk id="2" creationId="{831E6FF6-B81A-7F12-0B84-8A5E5120D9A2}"/>
          </ac:spMkLst>
        </pc:spChg>
        <pc:spChg chg="del mod">
          <ac:chgData name="Ethan Price (2317158)" userId="S::2317158@student.uwtsd.ac.uk::39e9da2d-ab23-451b-8b30-cacf99d25ebf" providerId="AD" clId="Web-{4058E0BC-6299-0286-2ADF-06EFC64EF660}" dt="2025-07-20T22:15:13.963" v="980"/>
          <ac:spMkLst>
            <pc:docMk/>
            <pc:sldMk cId="2609726378" sldId="257"/>
            <ac:spMk id="3" creationId="{27C5A6CA-880B-EC7B-5C3C-DDFAC1D55E66}"/>
          </ac:spMkLst>
        </pc:spChg>
        <pc:spChg chg="add">
          <ac:chgData name="Ethan Price (2317158)" userId="S::2317158@student.uwtsd.ac.uk::39e9da2d-ab23-451b-8b30-cacf99d25ebf" providerId="AD" clId="Web-{4058E0BC-6299-0286-2ADF-06EFC64EF660}" dt="2025-07-20T22:15:13.963" v="980"/>
          <ac:spMkLst>
            <pc:docMk/>
            <pc:sldMk cId="2609726378" sldId="257"/>
            <ac:spMk id="9" creationId="{F68B2C62-7648-4430-90D5-AE0F252AF113}"/>
          </ac:spMkLst>
        </pc:spChg>
        <pc:graphicFrameChg chg="add modGraphic">
          <ac:chgData name="Ethan Price (2317158)" userId="S::2317158@student.uwtsd.ac.uk::39e9da2d-ab23-451b-8b30-cacf99d25ebf" providerId="AD" clId="Web-{4058E0BC-6299-0286-2ADF-06EFC64EF660}" dt="2025-07-20T22:25:57.264" v="1271" actId="20577"/>
          <ac:graphicFrameMkLst>
            <pc:docMk/>
            <pc:sldMk cId="2609726378" sldId="257"/>
            <ac:graphicFrameMk id="5" creationId="{EC69F187-AE01-A5D9-1B1D-84A93F4D856E}"/>
          </ac:graphicFrameMkLst>
        </pc:graphicFrameChg>
        <pc:cxnChg chg="add">
          <ac:chgData name="Ethan Price (2317158)" userId="S::2317158@student.uwtsd.ac.uk::39e9da2d-ab23-451b-8b30-cacf99d25ebf" providerId="AD" clId="Web-{4058E0BC-6299-0286-2ADF-06EFC64EF660}" dt="2025-07-20T22:15:13.963" v="980"/>
          <ac:cxnSpMkLst>
            <pc:docMk/>
            <pc:sldMk cId="2609726378" sldId="257"/>
            <ac:cxnSpMk id="11" creationId="{AAD0195E-7F27-4D06-9427-0C121D721A14}"/>
          </ac:cxnSpMkLst>
        </pc:cxnChg>
        <pc:cxnChg chg="add">
          <ac:chgData name="Ethan Price (2317158)" userId="S::2317158@student.uwtsd.ac.uk::39e9da2d-ab23-451b-8b30-cacf99d25ebf" providerId="AD" clId="Web-{4058E0BC-6299-0286-2ADF-06EFC64EF660}" dt="2025-07-20T22:15:13.963" v="980"/>
          <ac:cxnSpMkLst>
            <pc:docMk/>
            <pc:sldMk cId="2609726378" sldId="257"/>
            <ac:cxnSpMk id="13" creationId="{9D74C2FC-3228-4FC1-B97B-87AD35508D91}"/>
          </ac:cxnSpMkLst>
        </pc:cxnChg>
      </pc:sldChg>
      <pc:sldChg chg="addSp delSp modSp new mod setBg setClrOvrMap modNotes">
        <pc:chgData name="Ethan Price (2317158)" userId="S::2317158@student.uwtsd.ac.uk::39e9da2d-ab23-451b-8b30-cacf99d25ebf" providerId="AD" clId="Web-{4058E0BC-6299-0286-2ADF-06EFC64EF660}" dt="2025-07-20T21:41:52.984" v="526"/>
        <pc:sldMkLst>
          <pc:docMk/>
          <pc:sldMk cId="4214033197" sldId="258"/>
        </pc:sldMkLst>
        <pc:spChg chg="mod">
          <ac:chgData name="Ethan Price (2317158)" userId="S::2317158@student.uwtsd.ac.uk::39e9da2d-ab23-451b-8b30-cacf99d25ebf" providerId="AD" clId="Web-{4058E0BC-6299-0286-2ADF-06EFC64EF660}" dt="2025-07-20T21:41:52.984" v="526"/>
          <ac:spMkLst>
            <pc:docMk/>
            <pc:sldMk cId="4214033197" sldId="258"/>
            <ac:spMk id="2" creationId="{AA29AE77-A8D4-A0BF-320E-00A1EB082AE9}"/>
          </ac:spMkLst>
        </pc:spChg>
        <pc:spChg chg="add del mod">
          <ac:chgData name="Ethan Price (2317158)" userId="S::2317158@student.uwtsd.ac.uk::39e9da2d-ab23-451b-8b30-cacf99d25ebf" providerId="AD" clId="Web-{4058E0BC-6299-0286-2ADF-06EFC64EF660}" dt="2025-07-20T21:41:52.984" v="526"/>
          <ac:spMkLst>
            <pc:docMk/>
            <pc:sldMk cId="4214033197" sldId="258"/>
            <ac:spMk id="3" creationId="{75AB8F87-F981-FAD4-122B-0DA52FA7BE10}"/>
          </ac:spMkLst>
        </pc:spChg>
        <pc:spChg chg="add">
          <ac:chgData name="Ethan Price (2317158)" userId="S::2317158@student.uwtsd.ac.uk::39e9da2d-ab23-451b-8b30-cacf99d25ebf" providerId="AD" clId="Web-{4058E0BC-6299-0286-2ADF-06EFC64EF660}" dt="2025-07-20T21:41:52.984" v="526"/>
          <ac:spMkLst>
            <pc:docMk/>
            <pc:sldMk cId="4214033197" sldId="258"/>
            <ac:spMk id="6" creationId="{660EB578-C970-4186-B93C-45851BBC6E34}"/>
          </ac:spMkLst>
        </pc:spChg>
        <pc:spChg chg="add del">
          <ac:chgData name="Ethan Price (2317158)" userId="S::2317158@student.uwtsd.ac.uk::39e9da2d-ab23-451b-8b30-cacf99d25ebf" providerId="AD" clId="Web-{4058E0BC-6299-0286-2ADF-06EFC64EF660}" dt="2025-07-20T21:36:34.238" v="286"/>
          <ac:spMkLst>
            <pc:docMk/>
            <pc:sldMk cId="4214033197" sldId="258"/>
            <ac:spMk id="13" creationId="{33E93247-6229-44AB-A550-739E971E690B}"/>
          </ac:spMkLst>
        </pc:spChg>
        <pc:spChg chg="add del">
          <ac:chgData name="Ethan Price (2317158)" userId="S::2317158@student.uwtsd.ac.uk::39e9da2d-ab23-451b-8b30-cacf99d25ebf" providerId="AD" clId="Web-{4058E0BC-6299-0286-2ADF-06EFC64EF660}" dt="2025-07-20T21:36:34.238" v="286"/>
          <ac:spMkLst>
            <pc:docMk/>
            <pc:sldMk cId="4214033197" sldId="258"/>
            <ac:spMk id="15" creationId="{6BB6B482-ACCA-4938-8AEA-49D525C17221}"/>
          </ac:spMkLst>
        </pc:spChg>
        <pc:picChg chg="add del">
          <ac:chgData name="Ethan Price (2317158)" userId="S::2317158@student.uwtsd.ac.uk::39e9da2d-ab23-451b-8b30-cacf99d25ebf" providerId="AD" clId="Web-{4058E0BC-6299-0286-2ADF-06EFC64EF660}" dt="2025-07-20T21:36:34.238" v="286"/>
          <ac:picMkLst>
            <pc:docMk/>
            <pc:sldMk cId="4214033197" sldId="258"/>
            <ac:picMk id="5" creationId="{CE7A50B2-5F15-9E14-B30B-1D63B2F264E9}"/>
          </ac:picMkLst>
        </pc:picChg>
        <pc:picChg chg="add">
          <ac:chgData name="Ethan Price (2317158)" userId="S::2317158@student.uwtsd.ac.uk::39e9da2d-ab23-451b-8b30-cacf99d25ebf" providerId="AD" clId="Web-{4058E0BC-6299-0286-2ADF-06EFC64EF660}" dt="2025-07-20T21:41:52.984" v="526"/>
          <ac:picMkLst>
            <pc:docMk/>
            <pc:sldMk cId="4214033197" sldId="258"/>
            <ac:picMk id="7" creationId="{7BEBA588-BFD9-9E25-4349-1E14DE849D4D}"/>
          </ac:picMkLst>
        </pc:picChg>
        <pc:cxnChg chg="add">
          <ac:chgData name="Ethan Price (2317158)" userId="S::2317158@student.uwtsd.ac.uk::39e9da2d-ab23-451b-8b30-cacf99d25ebf" providerId="AD" clId="Web-{4058E0BC-6299-0286-2ADF-06EFC64EF660}" dt="2025-07-20T21:41:52.984" v="526"/>
          <ac:cxnSpMkLst>
            <pc:docMk/>
            <pc:sldMk cId="4214033197" sldId="258"/>
            <ac:cxnSpMk id="8" creationId="{CDF57B02-07BB-407B-BB36-06D9C64A673E}"/>
          </ac:cxnSpMkLst>
        </pc:cxnChg>
        <pc:cxnChg chg="add del">
          <ac:chgData name="Ethan Price (2317158)" userId="S::2317158@student.uwtsd.ac.uk::39e9da2d-ab23-451b-8b30-cacf99d25ebf" providerId="AD" clId="Web-{4058E0BC-6299-0286-2ADF-06EFC64EF660}" dt="2025-07-20T21:36:34.238" v="286"/>
          <ac:cxnSpMkLst>
            <pc:docMk/>
            <pc:sldMk cId="4214033197" sldId="258"/>
            <ac:cxnSpMk id="9" creationId="{F64F9B95-9045-48D2-B9F3-2927E98F54AA}"/>
          </ac:cxnSpMkLst>
        </pc:cxnChg>
        <pc:cxnChg chg="add">
          <ac:chgData name="Ethan Price (2317158)" userId="S::2317158@student.uwtsd.ac.uk::39e9da2d-ab23-451b-8b30-cacf99d25ebf" providerId="AD" clId="Web-{4058E0BC-6299-0286-2ADF-06EFC64EF660}" dt="2025-07-20T21:41:52.984" v="526"/>
          <ac:cxnSpMkLst>
            <pc:docMk/>
            <pc:sldMk cId="4214033197" sldId="258"/>
            <ac:cxnSpMk id="10" creationId="{C6855964-C920-48EB-8804-74291211C8A9}"/>
          </ac:cxnSpMkLst>
        </pc:cxnChg>
        <pc:cxnChg chg="add del">
          <ac:chgData name="Ethan Price (2317158)" userId="S::2317158@student.uwtsd.ac.uk::39e9da2d-ab23-451b-8b30-cacf99d25ebf" providerId="AD" clId="Web-{4058E0BC-6299-0286-2ADF-06EFC64EF660}" dt="2025-07-20T21:36:34.238" v="286"/>
          <ac:cxnSpMkLst>
            <pc:docMk/>
            <pc:sldMk cId="4214033197" sldId="258"/>
            <ac:cxnSpMk id="11" creationId="{085AA86F-6A4D-4BCB-A045-D992CDC2959B}"/>
          </ac:cxnSpMkLst>
        </pc:cxnChg>
        <pc:cxnChg chg="add del">
          <ac:chgData name="Ethan Price (2317158)" userId="S::2317158@student.uwtsd.ac.uk::39e9da2d-ab23-451b-8b30-cacf99d25ebf" providerId="AD" clId="Web-{4058E0BC-6299-0286-2ADF-06EFC64EF660}" dt="2025-07-20T21:36:34.238" v="286"/>
          <ac:cxnSpMkLst>
            <pc:docMk/>
            <pc:sldMk cId="4214033197" sldId="258"/>
            <ac:cxnSpMk id="17" creationId="{EE2E603F-4A95-4FE8-BB06-211DFD75DBEF}"/>
          </ac:cxnSpMkLst>
        </pc:cxnChg>
      </pc:sldChg>
      <pc:sldChg chg="addSp modSp new mod setBg modNotes">
        <pc:chgData name="Ethan Price (2317158)" userId="S::2317158@student.uwtsd.ac.uk::39e9da2d-ab23-451b-8b30-cacf99d25ebf" providerId="AD" clId="Web-{4058E0BC-6299-0286-2ADF-06EFC64EF660}" dt="2025-07-20T21:52:56.744" v="752"/>
        <pc:sldMkLst>
          <pc:docMk/>
          <pc:sldMk cId="1380352029" sldId="259"/>
        </pc:sldMkLst>
        <pc:spChg chg="mod">
          <ac:chgData name="Ethan Price (2317158)" userId="S::2317158@student.uwtsd.ac.uk::39e9da2d-ab23-451b-8b30-cacf99d25ebf" providerId="AD" clId="Web-{4058E0BC-6299-0286-2ADF-06EFC64EF660}" dt="2025-07-20T21:52:56.744" v="752"/>
          <ac:spMkLst>
            <pc:docMk/>
            <pc:sldMk cId="1380352029" sldId="259"/>
            <ac:spMk id="2" creationId="{FD7FD49D-C6DA-E858-9F73-F581D9048CB0}"/>
          </ac:spMkLst>
        </pc:spChg>
        <pc:spChg chg="mod">
          <ac:chgData name="Ethan Price (2317158)" userId="S::2317158@student.uwtsd.ac.uk::39e9da2d-ab23-451b-8b30-cacf99d25ebf" providerId="AD" clId="Web-{4058E0BC-6299-0286-2ADF-06EFC64EF660}" dt="2025-07-20T21:52:56.744" v="752"/>
          <ac:spMkLst>
            <pc:docMk/>
            <pc:sldMk cId="1380352029" sldId="259"/>
            <ac:spMk id="3" creationId="{93151A92-8591-37AD-76BA-ECB6E116CB63}"/>
          </ac:spMkLst>
        </pc:spChg>
        <pc:spChg chg="add">
          <ac:chgData name="Ethan Price (2317158)" userId="S::2317158@student.uwtsd.ac.uk::39e9da2d-ab23-451b-8b30-cacf99d25ebf" providerId="AD" clId="Web-{4058E0BC-6299-0286-2ADF-06EFC64EF660}" dt="2025-07-20T21:52:56.744" v="752"/>
          <ac:spMkLst>
            <pc:docMk/>
            <pc:sldMk cId="1380352029" sldId="259"/>
            <ac:spMk id="9" creationId="{E49D7415-2F11-44C2-B6AA-13A25B6814B9}"/>
          </ac:spMkLst>
        </pc:spChg>
        <pc:picChg chg="add">
          <ac:chgData name="Ethan Price (2317158)" userId="S::2317158@student.uwtsd.ac.uk::39e9da2d-ab23-451b-8b30-cacf99d25ebf" providerId="AD" clId="Web-{4058E0BC-6299-0286-2ADF-06EFC64EF660}" dt="2025-07-20T21:52:56.744" v="752"/>
          <ac:picMkLst>
            <pc:docMk/>
            <pc:sldMk cId="1380352029" sldId="259"/>
            <ac:picMk id="5" creationId="{110B80BB-B3B5-A79C-CF22-67D1BC3220F6}"/>
          </ac:picMkLst>
        </pc:picChg>
        <pc:cxnChg chg="add">
          <ac:chgData name="Ethan Price (2317158)" userId="S::2317158@student.uwtsd.ac.uk::39e9da2d-ab23-451b-8b30-cacf99d25ebf" providerId="AD" clId="Web-{4058E0BC-6299-0286-2ADF-06EFC64EF660}" dt="2025-07-20T21:52:56.744" v="752"/>
          <ac:cxnSpMkLst>
            <pc:docMk/>
            <pc:sldMk cId="1380352029" sldId="259"/>
            <ac:cxnSpMk id="11" creationId="{D2E57F3D-33BE-4306-87E6-245763719516}"/>
          </ac:cxnSpMkLst>
        </pc:cxnChg>
      </pc:sldChg>
      <pc:sldChg chg="addSp delSp modSp new mod setBg modNotes">
        <pc:chgData name="Ethan Price (2317158)" userId="S::2317158@student.uwtsd.ac.uk::39e9da2d-ab23-451b-8b30-cacf99d25ebf" providerId="AD" clId="Web-{4058E0BC-6299-0286-2ADF-06EFC64EF660}" dt="2025-07-20T22:14:53.071" v="979"/>
        <pc:sldMkLst>
          <pc:docMk/>
          <pc:sldMk cId="2718598652" sldId="260"/>
        </pc:sldMkLst>
        <pc:spChg chg="mod">
          <ac:chgData name="Ethan Price (2317158)" userId="S::2317158@student.uwtsd.ac.uk::39e9da2d-ab23-451b-8b30-cacf99d25ebf" providerId="AD" clId="Web-{4058E0BC-6299-0286-2ADF-06EFC64EF660}" dt="2025-07-20T22:14:53.071" v="979"/>
          <ac:spMkLst>
            <pc:docMk/>
            <pc:sldMk cId="2718598652" sldId="260"/>
            <ac:spMk id="2" creationId="{E18B1CC6-73D8-C7E9-9BD2-D0AD1619C979}"/>
          </ac:spMkLst>
        </pc:spChg>
        <pc:spChg chg="del mod">
          <ac:chgData name="Ethan Price (2317158)" userId="S::2317158@student.uwtsd.ac.uk::39e9da2d-ab23-451b-8b30-cacf99d25ebf" providerId="AD" clId="Web-{4058E0BC-6299-0286-2ADF-06EFC64EF660}" dt="2025-07-20T22:14:53.071" v="979"/>
          <ac:spMkLst>
            <pc:docMk/>
            <pc:sldMk cId="2718598652" sldId="260"/>
            <ac:spMk id="3" creationId="{EB8788EE-1FC9-3BA7-4364-934C32E175B6}"/>
          </ac:spMkLst>
        </pc:spChg>
        <pc:spChg chg="add">
          <ac:chgData name="Ethan Price (2317158)" userId="S::2317158@student.uwtsd.ac.uk::39e9da2d-ab23-451b-8b30-cacf99d25ebf" providerId="AD" clId="Web-{4058E0BC-6299-0286-2ADF-06EFC64EF660}" dt="2025-07-20T22:14:53.071" v="979"/>
          <ac:spMkLst>
            <pc:docMk/>
            <pc:sldMk cId="2718598652" sldId="260"/>
            <ac:spMk id="9" creationId="{F68B2C62-7648-4430-90D5-AE0F252AF113}"/>
          </ac:spMkLst>
        </pc:spChg>
        <pc:spChg chg="add">
          <ac:chgData name="Ethan Price (2317158)" userId="S::2317158@student.uwtsd.ac.uk::39e9da2d-ab23-451b-8b30-cacf99d25ebf" providerId="AD" clId="Web-{4058E0BC-6299-0286-2ADF-06EFC64EF660}" dt="2025-07-20T22:14:53.071" v="979"/>
          <ac:spMkLst>
            <pc:docMk/>
            <pc:sldMk cId="2718598652" sldId="260"/>
            <ac:spMk id="11" creationId="{19604516-F583-413C-8C0B-E7944F332B5A}"/>
          </ac:spMkLst>
        </pc:spChg>
        <pc:graphicFrameChg chg="add">
          <ac:chgData name="Ethan Price (2317158)" userId="S::2317158@student.uwtsd.ac.uk::39e9da2d-ab23-451b-8b30-cacf99d25ebf" providerId="AD" clId="Web-{4058E0BC-6299-0286-2ADF-06EFC64EF660}" dt="2025-07-20T22:14:53.071" v="979"/>
          <ac:graphicFrameMkLst>
            <pc:docMk/>
            <pc:sldMk cId="2718598652" sldId="260"/>
            <ac:graphicFrameMk id="5" creationId="{0A51772C-B784-8C84-B6D4-44DB8453DA63}"/>
          </ac:graphicFrameMkLst>
        </pc:graphicFrameChg>
        <pc:cxnChg chg="add">
          <ac:chgData name="Ethan Price (2317158)" userId="S::2317158@student.uwtsd.ac.uk::39e9da2d-ab23-451b-8b30-cacf99d25ebf" providerId="AD" clId="Web-{4058E0BC-6299-0286-2ADF-06EFC64EF660}" dt="2025-07-20T22:14:53.071" v="979"/>
          <ac:cxnSpMkLst>
            <pc:docMk/>
            <pc:sldMk cId="2718598652" sldId="260"/>
            <ac:cxnSpMk id="13" creationId="{4BFD5B9F-5FB6-467D-83D5-DF82F1907354}"/>
          </ac:cxnSpMkLst>
        </pc:cxnChg>
      </pc:sldChg>
      <pc:sldChg chg="addSp delSp modSp new mod setBg modNotes">
        <pc:chgData name="Ethan Price (2317158)" userId="S::2317158@student.uwtsd.ac.uk::39e9da2d-ab23-451b-8b30-cacf99d25ebf" providerId="AD" clId="Web-{4058E0BC-6299-0286-2ADF-06EFC64EF660}" dt="2025-07-20T22:24:25.179" v="1252" actId="20577"/>
        <pc:sldMkLst>
          <pc:docMk/>
          <pc:sldMk cId="1745953145" sldId="261"/>
        </pc:sldMkLst>
        <pc:spChg chg="mod">
          <ac:chgData name="Ethan Price (2317158)" userId="S::2317158@student.uwtsd.ac.uk::39e9da2d-ab23-451b-8b30-cacf99d25ebf" providerId="AD" clId="Web-{4058E0BC-6299-0286-2ADF-06EFC64EF660}" dt="2025-07-20T22:24:25.179" v="1252" actId="20577"/>
          <ac:spMkLst>
            <pc:docMk/>
            <pc:sldMk cId="1745953145" sldId="261"/>
            <ac:spMk id="2" creationId="{B09C0EC6-5B8C-9365-3752-C5032D46789E}"/>
          </ac:spMkLst>
        </pc:spChg>
        <pc:spChg chg="add del mod">
          <ac:chgData name="Ethan Price (2317158)" userId="S::2317158@student.uwtsd.ac.uk::39e9da2d-ab23-451b-8b30-cacf99d25ebf" providerId="AD" clId="Web-{4058E0BC-6299-0286-2ADF-06EFC64EF660}" dt="2025-07-20T22:24:17.397" v="1251"/>
          <ac:spMkLst>
            <pc:docMk/>
            <pc:sldMk cId="1745953145" sldId="261"/>
            <ac:spMk id="3" creationId="{0E53D5E7-5675-DFB7-04CC-0E1E4E7263B2}"/>
          </ac:spMkLst>
        </pc:spChg>
        <pc:graphicFrameChg chg="add del">
          <ac:chgData name="Ethan Price (2317158)" userId="S::2317158@student.uwtsd.ac.uk::39e9da2d-ab23-451b-8b30-cacf99d25ebf" providerId="AD" clId="Web-{4058E0BC-6299-0286-2ADF-06EFC64EF660}" dt="2025-07-20T22:24:17.381" v="1250"/>
          <ac:graphicFrameMkLst>
            <pc:docMk/>
            <pc:sldMk cId="1745953145" sldId="261"/>
            <ac:graphicFrameMk id="5" creationId="{36346DCB-178B-63FC-239E-87CC881A5CAF}"/>
          </ac:graphicFrameMkLst>
        </pc:graphicFrameChg>
        <pc:graphicFrameChg chg="add">
          <ac:chgData name="Ethan Price (2317158)" userId="S::2317158@student.uwtsd.ac.uk::39e9da2d-ab23-451b-8b30-cacf99d25ebf" providerId="AD" clId="Web-{4058E0BC-6299-0286-2ADF-06EFC64EF660}" dt="2025-07-20T22:24:17.397" v="1251"/>
          <ac:graphicFrameMkLst>
            <pc:docMk/>
            <pc:sldMk cId="1745953145" sldId="261"/>
            <ac:graphicFrameMk id="7" creationId="{1C2E4F94-DD7C-967A-CF83-6EF43882FF30}"/>
          </ac:graphicFrameMkLst>
        </pc:graphicFrameChg>
      </pc:sldChg>
      <pc:sldChg chg="addSp delSp modSp new mod setBg modNotes">
        <pc:chgData name="Ethan Price (2317158)" userId="S::2317158@student.uwtsd.ac.uk::39e9da2d-ab23-451b-8b30-cacf99d25ebf" providerId="AD" clId="Web-{4058E0BC-6299-0286-2ADF-06EFC64EF660}" dt="2025-07-20T22:33:31.088" v="1569" actId="20577"/>
        <pc:sldMkLst>
          <pc:docMk/>
          <pc:sldMk cId="3470814199" sldId="262"/>
        </pc:sldMkLst>
        <pc:spChg chg="mod">
          <ac:chgData name="Ethan Price (2317158)" userId="S::2317158@student.uwtsd.ac.uk::39e9da2d-ab23-451b-8b30-cacf99d25ebf" providerId="AD" clId="Web-{4058E0BC-6299-0286-2ADF-06EFC64EF660}" dt="2025-07-20T22:32:28.521" v="1562" actId="20577"/>
          <ac:spMkLst>
            <pc:docMk/>
            <pc:sldMk cId="3470814199" sldId="262"/>
            <ac:spMk id="2" creationId="{F4324578-9FB3-A118-951E-E5FAE48E0099}"/>
          </ac:spMkLst>
        </pc:spChg>
        <pc:spChg chg="del mod">
          <ac:chgData name="Ethan Price (2317158)" userId="S::2317158@student.uwtsd.ac.uk::39e9da2d-ab23-451b-8b30-cacf99d25ebf" providerId="AD" clId="Web-{4058E0BC-6299-0286-2ADF-06EFC64EF660}" dt="2025-07-20T22:31:30.342" v="1560"/>
          <ac:spMkLst>
            <pc:docMk/>
            <pc:sldMk cId="3470814199" sldId="262"/>
            <ac:spMk id="3" creationId="{DA7AD43E-6E66-8FD0-4ED3-217A4FB218CC}"/>
          </ac:spMkLst>
        </pc:spChg>
        <pc:spChg chg="add">
          <ac:chgData name="Ethan Price (2317158)" userId="S::2317158@student.uwtsd.ac.uk::39e9da2d-ab23-451b-8b30-cacf99d25ebf" providerId="AD" clId="Web-{4058E0BC-6299-0286-2ADF-06EFC64EF660}" dt="2025-07-20T22:31:30.342" v="1560"/>
          <ac:spMkLst>
            <pc:docMk/>
            <pc:sldMk cId="3470814199" sldId="262"/>
            <ac:spMk id="9" creationId="{F68B2C62-7648-4430-90D5-AE0F252AF113}"/>
          </ac:spMkLst>
        </pc:spChg>
        <pc:graphicFrameChg chg="add modGraphic">
          <ac:chgData name="Ethan Price (2317158)" userId="S::2317158@student.uwtsd.ac.uk::39e9da2d-ab23-451b-8b30-cacf99d25ebf" providerId="AD" clId="Web-{4058E0BC-6299-0286-2ADF-06EFC64EF660}" dt="2025-07-20T22:33:31.088" v="1569" actId="20577"/>
          <ac:graphicFrameMkLst>
            <pc:docMk/>
            <pc:sldMk cId="3470814199" sldId="262"/>
            <ac:graphicFrameMk id="5" creationId="{8F142AC7-9554-4068-3A49-2DFD9B64A160}"/>
          </ac:graphicFrameMkLst>
        </pc:graphicFrameChg>
        <pc:cxnChg chg="add">
          <ac:chgData name="Ethan Price (2317158)" userId="S::2317158@student.uwtsd.ac.uk::39e9da2d-ab23-451b-8b30-cacf99d25ebf" providerId="AD" clId="Web-{4058E0BC-6299-0286-2ADF-06EFC64EF660}" dt="2025-07-20T22:31:30.342" v="1560"/>
          <ac:cxnSpMkLst>
            <pc:docMk/>
            <pc:sldMk cId="3470814199" sldId="262"/>
            <ac:cxnSpMk id="11" creationId="{AAD0195E-7F27-4D06-9427-0C121D721A14}"/>
          </ac:cxnSpMkLst>
        </pc:cxnChg>
        <pc:cxnChg chg="add">
          <ac:chgData name="Ethan Price (2317158)" userId="S::2317158@student.uwtsd.ac.uk::39e9da2d-ab23-451b-8b30-cacf99d25ebf" providerId="AD" clId="Web-{4058E0BC-6299-0286-2ADF-06EFC64EF660}" dt="2025-07-20T22:31:30.342" v="1560"/>
          <ac:cxnSpMkLst>
            <pc:docMk/>
            <pc:sldMk cId="3470814199" sldId="262"/>
            <ac:cxnSpMk id="13" creationId="{9D74C2FC-3228-4FC1-B97B-87AD35508D91}"/>
          </ac:cxnSpMkLst>
        </pc:cxnChg>
      </pc:sldChg>
      <pc:sldChg chg="addSp modSp new mod setBg">
        <pc:chgData name="Ethan Price (2317158)" userId="S::2317158@student.uwtsd.ac.uk::39e9da2d-ab23-451b-8b30-cacf99d25ebf" providerId="AD" clId="Web-{4058E0BC-6299-0286-2ADF-06EFC64EF660}" dt="2025-07-20T22:35:13.471" v="1586"/>
        <pc:sldMkLst>
          <pc:docMk/>
          <pc:sldMk cId="988798054" sldId="263"/>
        </pc:sldMkLst>
        <pc:spChg chg="mod">
          <ac:chgData name="Ethan Price (2317158)" userId="S::2317158@student.uwtsd.ac.uk::39e9da2d-ab23-451b-8b30-cacf99d25ebf" providerId="AD" clId="Web-{4058E0BC-6299-0286-2ADF-06EFC64EF660}" dt="2025-07-20T22:35:13.471" v="1586"/>
          <ac:spMkLst>
            <pc:docMk/>
            <pc:sldMk cId="988798054" sldId="263"/>
            <ac:spMk id="2" creationId="{37CF9FC6-6485-3231-FD5C-ED7B091EB1CA}"/>
          </ac:spMkLst>
        </pc:spChg>
        <pc:spChg chg="mod">
          <ac:chgData name="Ethan Price (2317158)" userId="S::2317158@student.uwtsd.ac.uk::39e9da2d-ab23-451b-8b30-cacf99d25ebf" providerId="AD" clId="Web-{4058E0BC-6299-0286-2ADF-06EFC64EF660}" dt="2025-07-20T22:35:13.471" v="1586"/>
          <ac:spMkLst>
            <pc:docMk/>
            <pc:sldMk cId="988798054" sldId="263"/>
            <ac:spMk id="3" creationId="{DF7989C4-392E-73F3-DCD1-AC7ADE4CD204}"/>
          </ac:spMkLst>
        </pc:spChg>
        <pc:spChg chg="add">
          <ac:chgData name="Ethan Price (2317158)" userId="S::2317158@student.uwtsd.ac.uk::39e9da2d-ab23-451b-8b30-cacf99d25ebf" providerId="AD" clId="Web-{4058E0BC-6299-0286-2ADF-06EFC64EF660}" dt="2025-07-20T22:35:13.471" v="1586"/>
          <ac:spMkLst>
            <pc:docMk/>
            <pc:sldMk cId="988798054" sldId="263"/>
            <ac:spMk id="9" creationId="{660EB578-C970-4186-B93C-45851BBC6E34}"/>
          </ac:spMkLst>
        </pc:spChg>
        <pc:picChg chg="add">
          <ac:chgData name="Ethan Price (2317158)" userId="S::2317158@student.uwtsd.ac.uk::39e9da2d-ab23-451b-8b30-cacf99d25ebf" providerId="AD" clId="Web-{4058E0BC-6299-0286-2ADF-06EFC64EF660}" dt="2025-07-20T22:35:13.471" v="1586"/>
          <ac:picMkLst>
            <pc:docMk/>
            <pc:sldMk cId="988798054" sldId="263"/>
            <ac:picMk id="5" creationId="{DDDB543A-9FF1-EC16-79A8-85F4DC78BCD4}"/>
          </ac:picMkLst>
        </pc:picChg>
        <pc:cxnChg chg="add">
          <ac:chgData name="Ethan Price (2317158)" userId="S::2317158@student.uwtsd.ac.uk::39e9da2d-ab23-451b-8b30-cacf99d25ebf" providerId="AD" clId="Web-{4058E0BC-6299-0286-2ADF-06EFC64EF660}" dt="2025-07-20T22:35:13.471" v="1586"/>
          <ac:cxnSpMkLst>
            <pc:docMk/>
            <pc:sldMk cId="988798054" sldId="263"/>
            <ac:cxnSpMk id="11" creationId="{CDF57B02-07BB-407B-BB36-06D9C64A673E}"/>
          </ac:cxnSpMkLst>
        </pc:cxnChg>
        <pc:cxnChg chg="add">
          <ac:chgData name="Ethan Price (2317158)" userId="S::2317158@student.uwtsd.ac.uk::39e9da2d-ab23-451b-8b30-cacf99d25ebf" providerId="AD" clId="Web-{4058E0BC-6299-0286-2ADF-06EFC64EF660}" dt="2025-07-20T22:35:13.471" v="1586"/>
          <ac:cxnSpMkLst>
            <pc:docMk/>
            <pc:sldMk cId="988798054" sldId="263"/>
            <ac:cxnSpMk id="13" creationId="{C6855964-C920-48EB-8804-74291211C8A9}"/>
          </ac:cxnSpMkLst>
        </pc:cxnChg>
      </pc:sldChg>
      <pc:sldMasterChg chg="del delSldLayout">
        <pc:chgData name="Ethan Price (2317158)" userId="S::2317158@student.uwtsd.ac.uk::39e9da2d-ab23-451b-8b30-cacf99d25ebf" providerId="AD" clId="Web-{4058E0BC-6299-0286-2ADF-06EFC64EF660}" dt="2025-07-20T21:28:21.842" v="108"/>
        <pc:sldMasterMkLst>
          <pc:docMk/>
          <pc:sldMasterMk cId="2460954070" sldId="2147483660"/>
        </pc:sldMasterMkLst>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2385387890" sldId="2147483661"/>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949138452" sldId="2147483662"/>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2591524520" sldId="2147483663"/>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1203092039" sldId="2147483664"/>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3733172339" sldId="2147483665"/>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3210312558" sldId="2147483666"/>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3146388984" sldId="2147483667"/>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3171841454" sldId="2147483668"/>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1718958274" sldId="2147483669"/>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2202905451" sldId="2147483670"/>
          </pc:sldLayoutMkLst>
        </pc:sldLayoutChg>
        <pc:sldLayoutChg chg="del">
          <pc:chgData name="Ethan Price (2317158)" userId="S::2317158@student.uwtsd.ac.uk::39e9da2d-ab23-451b-8b30-cacf99d25ebf" providerId="AD" clId="Web-{4058E0BC-6299-0286-2ADF-06EFC64EF660}" dt="2025-07-20T21:28:21.842" v="108"/>
          <pc:sldLayoutMkLst>
            <pc:docMk/>
            <pc:sldMasterMk cId="2460954070" sldId="2147483660"/>
            <pc:sldLayoutMk cId="3479445657" sldId="2147483671"/>
          </pc:sldLayoutMkLst>
        </pc:sldLayoutChg>
      </pc:sldMasterChg>
      <pc:sldMasterChg chg="add addSldLayout">
        <pc:chgData name="Ethan Price (2317158)" userId="S::2317158@student.uwtsd.ac.uk::39e9da2d-ab23-451b-8b30-cacf99d25ebf" providerId="AD" clId="Web-{4058E0BC-6299-0286-2ADF-06EFC64EF660}" dt="2025-07-20T21:28:21.842" v="108"/>
        <pc:sldMasterMkLst>
          <pc:docMk/>
          <pc:sldMasterMk cId="3100529919" sldId="2147483708"/>
        </pc:sldMasterMkLst>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616220795" sldId="2147483697"/>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581375677" sldId="2147483698"/>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3243821195" sldId="2147483699"/>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3292526151" sldId="2147483700"/>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2483247053" sldId="2147483701"/>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1305731574" sldId="2147483702"/>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4182360333" sldId="2147483703"/>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3705102101" sldId="2147483704"/>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2584002461" sldId="2147483705"/>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3199328321" sldId="2147483706"/>
          </pc:sldLayoutMkLst>
        </pc:sldLayoutChg>
        <pc:sldLayoutChg chg="add">
          <pc:chgData name="Ethan Price (2317158)" userId="S::2317158@student.uwtsd.ac.uk::39e9da2d-ab23-451b-8b30-cacf99d25ebf" providerId="AD" clId="Web-{4058E0BC-6299-0286-2ADF-06EFC64EF660}" dt="2025-07-20T21:28:21.842" v="108"/>
          <pc:sldLayoutMkLst>
            <pc:docMk/>
            <pc:sldMasterMk cId="3100529919" sldId="2147483708"/>
            <pc:sldLayoutMk cId="3773789717" sldId="2147483707"/>
          </pc:sldLayoutMkLst>
        </pc:sldLayoutChg>
      </pc:sldMaster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41C0D3BF-1135-42E9-BE96-AAFABFEE77A4}" type="doc">
      <dgm:prSet loTypeId="urn:microsoft.com/office/officeart/2016/7/layout/LinearBlockProcessNumbered" loCatId="process" qsTypeId="urn:microsoft.com/office/officeart/2005/8/quickstyle/simple1" qsCatId="simple" csTypeId="urn:microsoft.com/office/officeart/2005/8/colors/accent0_3" csCatId="mainScheme" phldr="1"/>
      <dgm:spPr/>
      <dgm:t>
        <a:bodyPr/>
        <a:lstStyle/>
        <a:p>
          <a:endParaRPr lang="en-US"/>
        </a:p>
      </dgm:t>
    </dgm:pt>
    <dgm:pt modelId="{6AE5BB90-32B9-462E-B565-2CF6ED00BDC7}">
      <dgm:prSet/>
      <dgm:spPr/>
      <dgm:t>
        <a:bodyPr/>
        <a:lstStyle/>
        <a:p>
          <a:r>
            <a:rPr lang="en-GB" dirty="0"/>
            <a:t>Multiple Frameworks proposed;</a:t>
          </a:r>
          <a:endParaRPr lang="en-US" dirty="0"/>
        </a:p>
      </dgm:t>
    </dgm:pt>
    <dgm:pt modelId="{F2259EA9-BF1E-4E92-AA13-EF91ACCC2E6A}" type="parTrans" cxnId="{7DD7BE53-E09F-4E28-818A-098773BCF521}">
      <dgm:prSet/>
      <dgm:spPr/>
      <dgm:t>
        <a:bodyPr/>
        <a:lstStyle/>
        <a:p>
          <a:endParaRPr lang="en-US"/>
        </a:p>
      </dgm:t>
    </dgm:pt>
    <dgm:pt modelId="{DF4BEE0E-996A-4992-8ACF-800AB277D93D}" type="sibTrans" cxnId="{7DD7BE53-E09F-4E28-818A-098773BCF521}">
      <dgm:prSet phldrT="01" phldr="0"/>
      <dgm:spPr/>
      <dgm:t>
        <a:bodyPr/>
        <a:lstStyle/>
        <a:p>
          <a:r>
            <a:rPr lang="en-US"/>
            <a:t>01</a:t>
          </a:r>
        </a:p>
      </dgm:t>
    </dgm:pt>
    <dgm:pt modelId="{A67A1510-53BF-4EF4-A8CD-C98013EE47BA}">
      <dgm:prSet/>
      <dgm:spPr/>
      <dgm:t>
        <a:bodyPr/>
        <a:lstStyle/>
        <a:p>
          <a:r>
            <a:rPr lang="en-GB" dirty="0"/>
            <a:t>Health belief model (Shah et al., 2022)</a:t>
          </a:r>
          <a:endParaRPr lang="en-US" dirty="0"/>
        </a:p>
      </dgm:t>
    </dgm:pt>
    <dgm:pt modelId="{4F897CA2-BA8A-4C8D-AEFA-48B73CC06F3F}" type="parTrans" cxnId="{5ED3344D-F97A-4F8B-9C31-B19425D85C2B}">
      <dgm:prSet/>
      <dgm:spPr/>
      <dgm:t>
        <a:bodyPr/>
        <a:lstStyle/>
        <a:p>
          <a:endParaRPr lang="en-US"/>
        </a:p>
      </dgm:t>
    </dgm:pt>
    <dgm:pt modelId="{957747F7-CB69-4ED8-B469-CE9C2DA58217}" type="sibTrans" cxnId="{5ED3344D-F97A-4F8B-9C31-B19425D85C2B}">
      <dgm:prSet phldrT="02" phldr="0"/>
      <dgm:spPr/>
      <dgm:t>
        <a:bodyPr/>
        <a:lstStyle/>
        <a:p>
          <a:r>
            <a:rPr lang="en-US"/>
            <a:t>02</a:t>
          </a:r>
        </a:p>
      </dgm:t>
    </dgm:pt>
    <dgm:pt modelId="{548EBBBF-99D0-4C34-B39B-71DE2E211939}">
      <dgm:prSet/>
      <dgm:spPr/>
      <dgm:t>
        <a:bodyPr/>
        <a:lstStyle/>
        <a:p>
          <a:r>
            <a:rPr lang="en-GB" dirty="0"/>
            <a:t>Theory of Planned </a:t>
          </a:r>
          <a:r>
            <a:rPr lang="en-GB" dirty="0" err="1"/>
            <a:t>Behavior</a:t>
          </a:r>
          <a:r>
            <a:rPr lang="en-GB" dirty="0"/>
            <a:t> (TPB) (Ajzen, 1991)</a:t>
          </a:r>
          <a:endParaRPr lang="en-US" dirty="0"/>
        </a:p>
      </dgm:t>
    </dgm:pt>
    <dgm:pt modelId="{37223D53-956C-4659-993B-6BC7C4BE48A3}" type="parTrans" cxnId="{0367DC7D-C885-476C-9D8E-3E792D44DAB9}">
      <dgm:prSet/>
      <dgm:spPr/>
      <dgm:t>
        <a:bodyPr/>
        <a:lstStyle/>
        <a:p>
          <a:endParaRPr lang="en-US"/>
        </a:p>
      </dgm:t>
    </dgm:pt>
    <dgm:pt modelId="{C80BBEC1-1CE2-4D8F-B0CF-C0EE98F6DB2D}" type="sibTrans" cxnId="{0367DC7D-C885-476C-9D8E-3E792D44DAB9}">
      <dgm:prSet phldrT="03" phldr="0"/>
      <dgm:spPr/>
      <dgm:t>
        <a:bodyPr/>
        <a:lstStyle/>
        <a:p>
          <a:r>
            <a:rPr lang="en-US"/>
            <a:t>03</a:t>
          </a:r>
        </a:p>
      </dgm:t>
    </dgm:pt>
    <dgm:pt modelId="{E89895B5-3FF1-4E98-A855-671BD6BBBAE3}">
      <dgm:prSet/>
      <dgm:spPr/>
      <dgm:t>
        <a:bodyPr/>
        <a:lstStyle/>
        <a:p>
          <a:r>
            <a:rPr lang="en-GB" dirty="0"/>
            <a:t>Social Cognitive Theory (SCT) (Beauchamp et al., 2019)</a:t>
          </a:r>
          <a:endParaRPr lang="en-US" dirty="0"/>
        </a:p>
      </dgm:t>
    </dgm:pt>
    <dgm:pt modelId="{3F40F183-2156-4FA2-B693-4E12BEF2F1BD}" type="parTrans" cxnId="{CA591148-906D-4081-9213-CB98FF4CC6F5}">
      <dgm:prSet/>
      <dgm:spPr/>
      <dgm:t>
        <a:bodyPr/>
        <a:lstStyle/>
        <a:p>
          <a:endParaRPr lang="en-US"/>
        </a:p>
      </dgm:t>
    </dgm:pt>
    <dgm:pt modelId="{3D507A2F-1C23-4173-BA58-EE6F7B07E9A3}" type="sibTrans" cxnId="{CA591148-906D-4081-9213-CB98FF4CC6F5}">
      <dgm:prSet phldrT="04" phldr="0"/>
      <dgm:spPr/>
      <dgm:t>
        <a:bodyPr/>
        <a:lstStyle/>
        <a:p>
          <a:r>
            <a:rPr lang="en-US"/>
            <a:t>04</a:t>
          </a:r>
        </a:p>
      </dgm:t>
    </dgm:pt>
    <dgm:pt modelId="{45937C86-82AC-4F03-AB30-AE0A8010B811}">
      <dgm:prSet/>
      <dgm:spPr/>
      <dgm:t>
        <a:bodyPr/>
        <a:lstStyle/>
        <a:p>
          <a:r>
            <a:rPr lang="en-GB" dirty="0"/>
            <a:t>The Transtheoretical Model (TTM) (Hashemzadeh et al., 2019)</a:t>
          </a:r>
        </a:p>
      </dgm:t>
    </dgm:pt>
    <dgm:pt modelId="{09D90A8F-61DD-40BB-8830-40063A7F81ED}" type="parTrans" cxnId="{12477C17-36EF-4420-AE87-54D1CE43C86A}">
      <dgm:prSet/>
      <dgm:spPr/>
      <dgm:t>
        <a:bodyPr/>
        <a:lstStyle/>
        <a:p>
          <a:endParaRPr lang="en-US"/>
        </a:p>
      </dgm:t>
    </dgm:pt>
    <dgm:pt modelId="{C3713FE7-48A0-4484-BFAF-7DF31BFC0EB5}" type="sibTrans" cxnId="{12477C17-36EF-4420-AE87-54D1CE43C86A}">
      <dgm:prSet phldrT="05" phldr="0"/>
      <dgm:spPr/>
      <dgm:t>
        <a:bodyPr/>
        <a:lstStyle/>
        <a:p>
          <a:r>
            <a:rPr lang="en-US"/>
            <a:t>05</a:t>
          </a:r>
        </a:p>
      </dgm:t>
    </dgm:pt>
    <dgm:pt modelId="{62E71E3F-8407-43F7-AFA6-C1733FC6E270}">
      <dgm:prSet phldr="0"/>
      <dgm:spPr/>
      <dgm:t>
        <a:bodyPr/>
        <a:lstStyle/>
        <a:p>
          <a:pPr rtl="0"/>
          <a:r>
            <a:rPr lang="en-GB" dirty="0">
              <a:latin typeface="Univers Condensed"/>
            </a:rPr>
            <a:t>The COM-B model </a:t>
          </a:r>
          <a:r>
            <a:rPr lang="en-GB" sz="1200" dirty="0">
              <a:latin typeface="Aptos"/>
            </a:rPr>
            <a:t>Michie et al. (2011)</a:t>
          </a:r>
        </a:p>
      </dgm:t>
    </dgm:pt>
    <dgm:pt modelId="{036089DB-829F-458F-B9A2-4F6BC6B19133}" type="parTrans" cxnId="{CD41D72B-8BA5-499F-A49F-B84660A278B3}">
      <dgm:prSet/>
      <dgm:spPr/>
    </dgm:pt>
    <dgm:pt modelId="{8C1D87AA-680C-4E92-9338-E469C976B461}" type="sibTrans" cxnId="{CD41D72B-8BA5-499F-A49F-B84660A278B3}">
      <dgm:prSet phldrT="06" phldr="0"/>
      <dgm:spPr/>
      <dgm:t>
        <a:bodyPr/>
        <a:lstStyle/>
        <a:p>
          <a:r>
            <a:rPr lang="en-GB"/>
            <a:t>06</a:t>
          </a:r>
        </a:p>
      </dgm:t>
    </dgm:pt>
    <dgm:pt modelId="{E997F59A-54B4-44BD-83EB-9569DA01491D}" type="pres">
      <dgm:prSet presAssocID="{41C0D3BF-1135-42E9-BE96-AAFABFEE77A4}" presName="Name0" presStyleCnt="0">
        <dgm:presLayoutVars>
          <dgm:animLvl val="lvl"/>
          <dgm:resizeHandles val="exact"/>
        </dgm:presLayoutVars>
      </dgm:prSet>
      <dgm:spPr/>
    </dgm:pt>
    <dgm:pt modelId="{2218239C-C5AB-4A2F-B251-B903541AE05E}" type="pres">
      <dgm:prSet presAssocID="{6AE5BB90-32B9-462E-B565-2CF6ED00BDC7}" presName="compositeNode" presStyleCnt="0">
        <dgm:presLayoutVars>
          <dgm:bulletEnabled val="1"/>
        </dgm:presLayoutVars>
      </dgm:prSet>
      <dgm:spPr/>
    </dgm:pt>
    <dgm:pt modelId="{E74B594C-8703-46B4-B645-34281BAB577E}" type="pres">
      <dgm:prSet presAssocID="{6AE5BB90-32B9-462E-B565-2CF6ED00BDC7}" presName="bgRect" presStyleLbl="alignNode1" presStyleIdx="0" presStyleCnt="6"/>
      <dgm:spPr/>
    </dgm:pt>
    <dgm:pt modelId="{FBF86E52-CE25-41D0-B433-F73A953F4A82}" type="pres">
      <dgm:prSet presAssocID="{DF4BEE0E-996A-4992-8ACF-800AB277D93D}" presName="sibTransNodeRect" presStyleLbl="alignNode1" presStyleIdx="0" presStyleCnt="6">
        <dgm:presLayoutVars>
          <dgm:chMax val="0"/>
          <dgm:bulletEnabled val="1"/>
        </dgm:presLayoutVars>
      </dgm:prSet>
      <dgm:spPr/>
    </dgm:pt>
    <dgm:pt modelId="{C85D8054-2CAB-4D0A-B745-59F1776D4317}" type="pres">
      <dgm:prSet presAssocID="{6AE5BB90-32B9-462E-B565-2CF6ED00BDC7}" presName="nodeRect" presStyleLbl="alignNode1" presStyleIdx="0" presStyleCnt="6">
        <dgm:presLayoutVars>
          <dgm:bulletEnabled val="1"/>
        </dgm:presLayoutVars>
      </dgm:prSet>
      <dgm:spPr/>
    </dgm:pt>
    <dgm:pt modelId="{466F2DB9-9948-498E-8F5A-7123F5EC0E28}" type="pres">
      <dgm:prSet presAssocID="{DF4BEE0E-996A-4992-8ACF-800AB277D93D}" presName="sibTrans" presStyleCnt="0"/>
      <dgm:spPr/>
    </dgm:pt>
    <dgm:pt modelId="{30FAF34D-169F-4BF0-8835-36F3847A49F2}" type="pres">
      <dgm:prSet presAssocID="{A67A1510-53BF-4EF4-A8CD-C98013EE47BA}" presName="compositeNode" presStyleCnt="0">
        <dgm:presLayoutVars>
          <dgm:bulletEnabled val="1"/>
        </dgm:presLayoutVars>
      </dgm:prSet>
      <dgm:spPr/>
    </dgm:pt>
    <dgm:pt modelId="{04F0189D-17DD-414F-AC26-26D472259FFE}" type="pres">
      <dgm:prSet presAssocID="{A67A1510-53BF-4EF4-A8CD-C98013EE47BA}" presName="bgRect" presStyleLbl="alignNode1" presStyleIdx="1" presStyleCnt="6"/>
      <dgm:spPr/>
    </dgm:pt>
    <dgm:pt modelId="{4CA23E4B-09BB-451F-849F-3C78D100D156}" type="pres">
      <dgm:prSet presAssocID="{957747F7-CB69-4ED8-B469-CE9C2DA58217}" presName="sibTransNodeRect" presStyleLbl="alignNode1" presStyleIdx="1" presStyleCnt="6">
        <dgm:presLayoutVars>
          <dgm:chMax val="0"/>
          <dgm:bulletEnabled val="1"/>
        </dgm:presLayoutVars>
      </dgm:prSet>
      <dgm:spPr/>
    </dgm:pt>
    <dgm:pt modelId="{31E704BA-A5FE-4134-BDE5-C685A60B9E52}" type="pres">
      <dgm:prSet presAssocID="{A67A1510-53BF-4EF4-A8CD-C98013EE47BA}" presName="nodeRect" presStyleLbl="alignNode1" presStyleIdx="1" presStyleCnt="6">
        <dgm:presLayoutVars>
          <dgm:bulletEnabled val="1"/>
        </dgm:presLayoutVars>
      </dgm:prSet>
      <dgm:spPr/>
    </dgm:pt>
    <dgm:pt modelId="{5EC2D5B3-FC1E-492C-A454-75F3B6568D3E}" type="pres">
      <dgm:prSet presAssocID="{957747F7-CB69-4ED8-B469-CE9C2DA58217}" presName="sibTrans" presStyleCnt="0"/>
      <dgm:spPr/>
    </dgm:pt>
    <dgm:pt modelId="{C03C516B-DD79-4755-B56C-E1682D0CA442}" type="pres">
      <dgm:prSet presAssocID="{548EBBBF-99D0-4C34-B39B-71DE2E211939}" presName="compositeNode" presStyleCnt="0">
        <dgm:presLayoutVars>
          <dgm:bulletEnabled val="1"/>
        </dgm:presLayoutVars>
      </dgm:prSet>
      <dgm:spPr/>
    </dgm:pt>
    <dgm:pt modelId="{C2A42244-8355-4D9C-8F6A-65B4C3131EFD}" type="pres">
      <dgm:prSet presAssocID="{548EBBBF-99D0-4C34-B39B-71DE2E211939}" presName="bgRect" presStyleLbl="alignNode1" presStyleIdx="2" presStyleCnt="6"/>
      <dgm:spPr/>
    </dgm:pt>
    <dgm:pt modelId="{805DE4F2-169F-49C1-A379-1FBF89DC4984}" type="pres">
      <dgm:prSet presAssocID="{C80BBEC1-1CE2-4D8F-B0CF-C0EE98F6DB2D}" presName="sibTransNodeRect" presStyleLbl="alignNode1" presStyleIdx="2" presStyleCnt="6">
        <dgm:presLayoutVars>
          <dgm:chMax val="0"/>
          <dgm:bulletEnabled val="1"/>
        </dgm:presLayoutVars>
      </dgm:prSet>
      <dgm:spPr/>
    </dgm:pt>
    <dgm:pt modelId="{0F16AE1B-274E-46E4-BDD6-1DE0346B7FBD}" type="pres">
      <dgm:prSet presAssocID="{548EBBBF-99D0-4C34-B39B-71DE2E211939}" presName="nodeRect" presStyleLbl="alignNode1" presStyleIdx="2" presStyleCnt="6">
        <dgm:presLayoutVars>
          <dgm:bulletEnabled val="1"/>
        </dgm:presLayoutVars>
      </dgm:prSet>
      <dgm:spPr/>
    </dgm:pt>
    <dgm:pt modelId="{C96CFFBA-1B31-4B97-8735-2E82B02795AE}" type="pres">
      <dgm:prSet presAssocID="{C80BBEC1-1CE2-4D8F-B0CF-C0EE98F6DB2D}" presName="sibTrans" presStyleCnt="0"/>
      <dgm:spPr/>
    </dgm:pt>
    <dgm:pt modelId="{0D67D981-43EA-489B-895F-C6F4AD84D7AE}" type="pres">
      <dgm:prSet presAssocID="{E89895B5-3FF1-4E98-A855-671BD6BBBAE3}" presName="compositeNode" presStyleCnt="0">
        <dgm:presLayoutVars>
          <dgm:bulletEnabled val="1"/>
        </dgm:presLayoutVars>
      </dgm:prSet>
      <dgm:spPr/>
    </dgm:pt>
    <dgm:pt modelId="{408E21F0-80F1-4FC8-BD81-6A323AB5E72A}" type="pres">
      <dgm:prSet presAssocID="{E89895B5-3FF1-4E98-A855-671BD6BBBAE3}" presName="bgRect" presStyleLbl="alignNode1" presStyleIdx="3" presStyleCnt="6"/>
      <dgm:spPr/>
    </dgm:pt>
    <dgm:pt modelId="{7B190DAD-68A1-41E9-9342-92DFF0339E67}" type="pres">
      <dgm:prSet presAssocID="{3D507A2F-1C23-4173-BA58-EE6F7B07E9A3}" presName="sibTransNodeRect" presStyleLbl="alignNode1" presStyleIdx="3" presStyleCnt="6">
        <dgm:presLayoutVars>
          <dgm:chMax val="0"/>
          <dgm:bulletEnabled val="1"/>
        </dgm:presLayoutVars>
      </dgm:prSet>
      <dgm:spPr/>
    </dgm:pt>
    <dgm:pt modelId="{D1FAD7B8-3F11-49F5-890A-1EB47BD58F3A}" type="pres">
      <dgm:prSet presAssocID="{E89895B5-3FF1-4E98-A855-671BD6BBBAE3}" presName="nodeRect" presStyleLbl="alignNode1" presStyleIdx="3" presStyleCnt="6">
        <dgm:presLayoutVars>
          <dgm:bulletEnabled val="1"/>
        </dgm:presLayoutVars>
      </dgm:prSet>
      <dgm:spPr/>
    </dgm:pt>
    <dgm:pt modelId="{12408164-FFEB-404C-A17C-1CECFCC4AAAB}" type="pres">
      <dgm:prSet presAssocID="{3D507A2F-1C23-4173-BA58-EE6F7B07E9A3}" presName="sibTrans" presStyleCnt="0"/>
      <dgm:spPr/>
    </dgm:pt>
    <dgm:pt modelId="{FAB591EC-6508-47F7-A8EF-42AE7738829F}" type="pres">
      <dgm:prSet presAssocID="{45937C86-82AC-4F03-AB30-AE0A8010B811}" presName="compositeNode" presStyleCnt="0">
        <dgm:presLayoutVars>
          <dgm:bulletEnabled val="1"/>
        </dgm:presLayoutVars>
      </dgm:prSet>
      <dgm:spPr/>
    </dgm:pt>
    <dgm:pt modelId="{2DAE84DE-1DA7-4877-9F84-67078C3C13BA}" type="pres">
      <dgm:prSet presAssocID="{45937C86-82AC-4F03-AB30-AE0A8010B811}" presName="bgRect" presStyleLbl="alignNode1" presStyleIdx="4" presStyleCnt="6"/>
      <dgm:spPr/>
    </dgm:pt>
    <dgm:pt modelId="{575188A3-68B3-4499-9DCD-BCD96AE92AB8}" type="pres">
      <dgm:prSet presAssocID="{C3713FE7-48A0-4484-BFAF-7DF31BFC0EB5}" presName="sibTransNodeRect" presStyleLbl="alignNode1" presStyleIdx="4" presStyleCnt="6">
        <dgm:presLayoutVars>
          <dgm:chMax val="0"/>
          <dgm:bulletEnabled val="1"/>
        </dgm:presLayoutVars>
      </dgm:prSet>
      <dgm:spPr/>
    </dgm:pt>
    <dgm:pt modelId="{4BFA916C-D927-4D0F-B087-D2F3F772423D}" type="pres">
      <dgm:prSet presAssocID="{45937C86-82AC-4F03-AB30-AE0A8010B811}" presName="nodeRect" presStyleLbl="alignNode1" presStyleIdx="4" presStyleCnt="6">
        <dgm:presLayoutVars>
          <dgm:bulletEnabled val="1"/>
        </dgm:presLayoutVars>
      </dgm:prSet>
      <dgm:spPr/>
    </dgm:pt>
    <dgm:pt modelId="{D2988B2F-32F6-4478-A68C-8318C5E6B759}" type="pres">
      <dgm:prSet presAssocID="{C3713FE7-48A0-4484-BFAF-7DF31BFC0EB5}" presName="sibTrans" presStyleCnt="0"/>
      <dgm:spPr/>
    </dgm:pt>
    <dgm:pt modelId="{1B65CD63-EB9E-4C95-923A-22FC72BEA981}" type="pres">
      <dgm:prSet presAssocID="{62E71E3F-8407-43F7-AFA6-C1733FC6E270}" presName="compositeNode" presStyleCnt="0">
        <dgm:presLayoutVars>
          <dgm:bulletEnabled val="1"/>
        </dgm:presLayoutVars>
      </dgm:prSet>
      <dgm:spPr/>
    </dgm:pt>
    <dgm:pt modelId="{1AC8211E-A75A-4CA3-982C-69702BF8CE81}" type="pres">
      <dgm:prSet presAssocID="{62E71E3F-8407-43F7-AFA6-C1733FC6E270}" presName="bgRect" presStyleLbl="alignNode1" presStyleIdx="5" presStyleCnt="6"/>
      <dgm:spPr/>
    </dgm:pt>
    <dgm:pt modelId="{5DE0AB13-F9DF-46F1-8B75-E05BB2922722}" type="pres">
      <dgm:prSet presAssocID="{8C1D87AA-680C-4E92-9338-E469C976B461}" presName="sibTransNodeRect" presStyleLbl="alignNode1" presStyleIdx="5" presStyleCnt="6">
        <dgm:presLayoutVars>
          <dgm:chMax val="0"/>
          <dgm:bulletEnabled val="1"/>
        </dgm:presLayoutVars>
      </dgm:prSet>
      <dgm:spPr/>
    </dgm:pt>
    <dgm:pt modelId="{097ED346-69D2-43EC-829D-ABBE8B941F28}" type="pres">
      <dgm:prSet presAssocID="{62E71E3F-8407-43F7-AFA6-C1733FC6E270}" presName="nodeRect" presStyleLbl="alignNode1" presStyleIdx="5" presStyleCnt="6">
        <dgm:presLayoutVars>
          <dgm:bulletEnabled val="1"/>
        </dgm:presLayoutVars>
      </dgm:prSet>
      <dgm:spPr/>
    </dgm:pt>
  </dgm:ptLst>
  <dgm:cxnLst>
    <dgm:cxn modelId="{59BD1C00-3762-443B-85D3-D8ADC7DECA3B}" type="presOf" srcId="{548EBBBF-99D0-4C34-B39B-71DE2E211939}" destId="{0F16AE1B-274E-46E4-BDD6-1DE0346B7FBD}" srcOrd="1" destOrd="0" presId="urn:microsoft.com/office/officeart/2016/7/layout/LinearBlockProcessNumbered"/>
    <dgm:cxn modelId="{12477C17-36EF-4420-AE87-54D1CE43C86A}" srcId="{41C0D3BF-1135-42E9-BE96-AAFABFEE77A4}" destId="{45937C86-82AC-4F03-AB30-AE0A8010B811}" srcOrd="4" destOrd="0" parTransId="{09D90A8F-61DD-40BB-8830-40063A7F81ED}" sibTransId="{C3713FE7-48A0-4484-BFAF-7DF31BFC0EB5}"/>
    <dgm:cxn modelId="{CD41D72B-8BA5-499F-A49F-B84660A278B3}" srcId="{41C0D3BF-1135-42E9-BE96-AAFABFEE77A4}" destId="{62E71E3F-8407-43F7-AFA6-C1733FC6E270}" srcOrd="5" destOrd="0" parTransId="{036089DB-829F-458F-B9A2-4F6BC6B19133}" sibTransId="{8C1D87AA-680C-4E92-9338-E469C976B461}"/>
    <dgm:cxn modelId="{29B7AB3F-8BD5-468C-B1D3-FD1F96BA911F}" type="presOf" srcId="{45937C86-82AC-4F03-AB30-AE0A8010B811}" destId="{4BFA916C-D927-4D0F-B087-D2F3F772423D}" srcOrd="1" destOrd="0" presId="urn:microsoft.com/office/officeart/2016/7/layout/LinearBlockProcessNumbered"/>
    <dgm:cxn modelId="{513EE040-2434-4B04-BFF7-167DF7DE39BA}" type="presOf" srcId="{E89895B5-3FF1-4E98-A855-671BD6BBBAE3}" destId="{408E21F0-80F1-4FC8-BD81-6A323AB5E72A}" srcOrd="0" destOrd="0" presId="urn:microsoft.com/office/officeart/2016/7/layout/LinearBlockProcessNumbered"/>
    <dgm:cxn modelId="{CA591148-906D-4081-9213-CB98FF4CC6F5}" srcId="{41C0D3BF-1135-42E9-BE96-AAFABFEE77A4}" destId="{E89895B5-3FF1-4E98-A855-671BD6BBBAE3}" srcOrd="3" destOrd="0" parTransId="{3F40F183-2156-4FA2-B693-4E12BEF2F1BD}" sibTransId="{3D507A2F-1C23-4173-BA58-EE6F7B07E9A3}"/>
    <dgm:cxn modelId="{B4347B68-F493-48FD-83F5-47F6F8D28AFF}" type="presOf" srcId="{8C1D87AA-680C-4E92-9338-E469C976B461}" destId="{5DE0AB13-F9DF-46F1-8B75-E05BB2922722}" srcOrd="0" destOrd="0" presId="urn:microsoft.com/office/officeart/2016/7/layout/LinearBlockProcessNumbered"/>
    <dgm:cxn modelId="{7974BF68-7659-457D-A790-F79CD769F7B7}" type="presOf" srcId="{6AE5BB90-32B9-462E-B565-2CF6ED00BDC7}" destId="{C85D8054-2CAB-4D0A-B745-59F1776D4317}" srcOrd="1" destOrd="0" presId="urn:microsoft.com/office/officeart/2016/7/layout/LinearBlockProcessNumbered"/>
    <dgm:cxn modelId="{1909CC69-6CBE-4622-982C-780BF1537AFA}" type="presOf" srcId="{C80BBEC1-1CE2-4D8F-B0CF-C0EE98F6DB2D}" destId="{805DE4F2-169F-49C1-A379-1FBF89DC4984}" srcOrd="0" destOrd="0" presId="urn:microsoft.com/office/officeart/2016/7/layout/LinearBlockProcessNumbered"/>
    <dgm:cxn modelId="{5ED3344D-F97A-4F8B-9C31-B19425D85C2B}" srcId="{41C0D3BF-1135-42E9-BE96-AAFABFEE77A4}" destId="{A67A1510-53BF-4EF4-A8CD-C98013EE47BA}" srcOrd="1" destOrd="0" parTransId="{4F897CA2-BA8A-4C8D-AEFA-48B73CC06F3F}" sibTransId="{957747F7-CB69-4ED8-B469-CE9C2DA58217}"/>
    <dgm:cxn modelId="{6C767B51-7E02-4049-928F-0EB82C0BDFE5}" type="presOf" srcId="{C3713FE7-48A0-4484-BFAF-7DF31BFC0EB5}" destId="{575188A3-68B3-4499-9DCD-BCD96AE92AB8}" srcOrd="0" destOrd="0" presId="urn:microsoft.com/office/officeart/2016/7/layout/LinearBlockProcessNumbered"/>
    <dgm:cxn modelId="{7DD7BE53-E09F-4E28-818A-098773BCF521}" srcId="{41C0D3BF-1135-42E9-BE96-AAFABFEE77A4}" destId="{6AE5BB90-32B9-462E-B565-2CF6ED00BDC7}" srcOrd="0" destOrd="0" parTransId="{F2259EA9-BF1E-4E92-AA13-EF91ACCC2E6A}" sibTransId="{DF4BEE0E-996A-4992-8ACF-800AB277D93D}"/>
    <dgm:cxn modelId="{0CFA5554-3C17-4716-B34B-FB64A3BD5996}" type="presOf" srcId="{62E71E3F-8407-43F7-AFA6-C1733FC6E270}" destId="{1AC8211E-A75A-4CA3-982C-69702BF8CE81}" srcOrd="0" destOrd="0" presId="urn:microsoft.com/office/officeart/2016/7/layout/LinearBlockProcessNumbered"/>
    <dgm:cxn modelId="{56F1BF78-12AA-45CD-88B7-11B52A96B2A6}" type="presOf" srcId="{A67A1510-53BF-4EF4-A8CD-C98013EE47BA}" destId="{04F0189D-17DD-414F-AC26-26D472259FFE}" srcOrd="0" destOrd="0" presId="urn:microsoft.com/office/officeart/2016/7/layout/LinearBlockProcessNumbered"/>
    <dgm:cxn modelId="{0367DC7D-C885-476C-9D8E-3E792D44DAB9}" srcId="{41C0D3BF-1135-42E9-BE96-AAFABFEE77A4}" destId="{548EBBBF-99D0-4C34-B39B-71DE2E211939}" srcOrd="2" destOrd="0" parTransId="{37223D53-956C-4659-993B-6BC7C4BE48A3}" sibTransId="{C80BBEC1-1CE2-4D8F-B0CF-C0EE98F6DB2D}"/>
    <dgm:cxn modelId="{848F7C81-15F7-4D8B-901C-5D0653055ACC}" type="presOf" srcId="{62E71E3F-8407-43F7-AFA6-C1733FC6E270}" destId="{097ED346-69D2-43EC-829D-ABBE8B941F28}" srcOrd="1" destOrd="0" presId="urn:microsoft.com/office/officeart/2016/7/layout/LinearBlockProcessNumbered"/>
    <dgm:cxn modelId="{B2FAF686-999D-4136-A200-366598B932AB}" type="presOf" srcId="{6AE5BB90-32B9-462E-B565-2CF6ED00BDC7}" destId="{E74B594C-8703-46B4-B645-34281BAB577E}" srcOrd="0" destOrd="0" presId="urn:microsoft.com/office/officeart/2016/7/layout/LinearBlockProcessNumbered"/>
    <dgm:cxn modelId="{62C0569F-8E32-4B4F-A6E2-23C995FD9C32}" type="presOf" srcId="{957747F7-CB69-4ED8-B469-CE9C2DA58217}" destId="{4CA23E4B-09BB-451F-849F-3C78D100D156}" srcOrd="0" destOrd="0" presId="urn:microsoft.com/office/officeart/2016/7/layout/LinearBlockProcessNumbered"/>
    <dgm:cxn modelId="{76F990A2-15F3-453C-8461-DFCF678063F0}" type="presOf" srcId="{548EBBBF-99D0-4C34-B39B-71DE2E211939}" destId="{C2A42244-8355-4D9C-8F6A-65B4C3131EFD}" srcOrd="0" destOrd="0" presId="urn:microsoft.com/office/officeart/2016/7/layout/LinearBlockProcessNumbered"/>
    <dgm:cxn modelId="{E9F20AA6-0F49-4D6A-A746-BD4E49CBCB22}" type="presOf" srcId="{DF4BEE0E-996A-4992-8ACF-800AB277D93D}" destId="{FBF86E52-CE25-41D0-B433-F73A953F4A82}" srcOrd="0" destOrd="0" presId="urn:microsoft.com/office/officeart/2016/7/layout/LinearBlockProcessNumbered"/>
    <dgm:cxn modelId="{BE3FF8A9-4733-4E75-9F23-69C795852919}" type="presOf" srcId="{A67A1510-53BF-4EF4-A8CD-C98013EE47BA}" destId="{31E704BA-A5FE-4134-BDE5-C685A60B9E52}" srcOrd="1" destOrd="0" presId="urn:microsoft.com/office/officeart/2016/7/layout/LinearBlockProcessNumbered"/>
    <dgm:cxn modelId="{0C31DFB3-1F9F-45FB-B584-E29BFF00F239}" type="presOf" srcId="{3D507A2F-1C23-4173-BA58-EE6F7B07E9A3}" destId="{7B190DAD-68A1-41E9-9342-92DFF0339E67}" srcOrd="0" destOrd="0" presId="urn:microsoft.com/office/officeart/2016/7/layout/LinearBlockProcessNumbered"/>
    <dgm:cxn modelId="{04AFF3BD-2111-4E64-B430-900C4C7B76B4}" type="presOf" srcId="{45937C86-82AC-4F03-AB30-AE0A8010B811}" destId="{2DAE84DE-1DA7-4877-9F84-67078C3C13BA}" srcOrd="0" destOrd="0" presId="urn:microsoft.com/office/officeart/2016/7/layout/LinearBlockProcessNumbered"/>
    <dgm:cxn modelId="{263885C1-E23A-4034-90E6-2B56A967FD60}" type="presOf" srcId="{E89895B5-3FF1-4E98-A855-671BD6BBBAE3}" destId="{D1FAD7B8-3F11-49F5-890A-1EB47BD58F3A}" srcOrd="1" destOrd="0" presId="urn:microsoft.com/office/officeart/2016/7/layout/LinearBlockProcessNumbered"/>
    <dgm:cxn modelId="{DDB76EFB-9E36-4712-9FB6-E5A03FCE369B}" type="presOf" srcId="{41C0D3BF-1135-42E9-BE96-AAFABFEE77A4}" destId="{E997F59A-54B4-44BD-83EB-9569DA01491D}" srcOrd="0" destOrd="0" presId="urn:microsoft.com/office/officeart/2016/7/layout/LinearBlockProcessNumbered"/>
    <dgm:cxn modelId="{092E0F02-1B38-4264-959D-73F58DEE92ED}" type="presParOf" srcId="{E997F59A-54B4-44BD-83EB-9569DA01491D}" destId="{2218239C-C5AB-4A2F-B251-B903541AE05E}" srcOrd="0" destOrd="0" presId="urn:microsoft.com/office/officeart/2016/7/layout/LinearBlockProcessNumbered"/>
    <dgm:cxn modelId="{5700D60D-B794-4390-ABC4-3A83BA981981}" type="presParOf" srcId="{2218239C-C5AB-4A2F-B251-B903541AE05E}" destId="{E74B594C-8703-46B4-B645-34281BAB577E}" srcOrd="0" destOrd="0" presId="urn:microsoft.com/office/officeart/2016/7/layout/LinearBlockProcessNumbered"/>
    <dgm:cxn modelId="{53EF4441-8C3B-4AC2-8697-321C249C9D0F}" type="presParOf" srcId="{2218239C-C5AB-4A2F-B251-B903541AE05E}" destId="{FBF86E52-CE25-41D0-B433-F73A953F4A82}" srcOrd="1" destOrd="0" presId="urn:microsoft.com/office/officeart/2016/7/layout/LinearBlockProcessNumbered"/>
    <dgm:cxn modelId="{F46C66E9-28FA-4AE9-9C34-BC362CE66AE1}" type="presParOf" srcId="{2218239C-C5AB-4A2F-B251-B903541AE05E}" destId="{C85D8054-2CAB-4D0A-B745-59F1776D4317}" srcOrd="2" destOrd="0" presId="urn:microsoft.com/office/officeart/2016/7/layout/LinearBlockProcessNumbered"/>
    <dgm:cxn modelId="{34353E9C-EEC8-4863-81FC-DD655B525596}" type="presParOf" srcId="{E997F59A-54B4-44BD-83EB-9569DA01491D}" destId="{466F2DB9-9948-498E-8F5A-7123F5EC0E28}" srcOrd="1" destOrd="0" presId="urn:microsoft.com/office/officeart/2016/7/layout/LinearBlockProcessNumbered"/>
    <dgm:cxn modelId="{0D28FF5A-9320-4A59-B556-7E1CFF763F15}" type="presParOf" srcId="{E997F59A-54B4-44BD-83EB-9569DA01491D}" destId="{30FAF34D-169F-4BF0-8835-36F3847A49F2}" srcOrd="2" destOrd="0" presId="urn:microsoft.com/office/officeart/2016/7/layout/LinearBlockProcessNumbered"/>
    <dgm:cxn modelId="{1D78D579-1652-4639-8DAE-D4CCD64F21FE}" type="presParOf" srcId="{30FAF34D-169F-4BF0-8835-36F3847A49F2}" destId="{04F0189D-17DD-414F-AC26-26D472259FFE}" srcOrd="0" destOrd="0" presId="urn:microsoft.com/office/officeart/2016/7/layout/LinearBlockProcessNumbered"/>
    <dgm:cxn modelId="{3AE69D32-4874-4463-803B-1A90BACB47A8}" type="presParOf" srcId="{30FAF34D-169F-4BF0-8835-36F3847A49F2}" destId="{4CA23E4B-09BB-451F-849F-3C78D100D156}" srcOrd="1" destOrd="0" presId="urn:microsoft.com/office/officeart/2016/7/layout/LinearBlockProcessNumbered"/>
    <dgm:cxn modelId="{13CB497E-1054-4FB6-AA24-470D70517843}" type="presParOf" srcId="{30FAF34D-169F-4BF0-8835-36F3847A49F2}" destId="{31E704BA-A5FE-4134-BDE5-C685A60B9E52}" srcOrd="2" destOrd="0" presId="urn:microsoft.com/office/officeart/2016/7/layout/LinearBlockProcessNumbered"/>
    <dgm:cxn modelId="{E91A72AA-2B88-458E-B9C1-1C3421F4DC14}" type="presParOf" srcId="{E997F59A-54B4-44BD-83EB-9569DA01491D}" destId="{5EC2D5B3-FC1E-492C-A454-75F3B6568D3E}" srcOrd="3" destOrd="0" presId="urn:microsoft.com/office/officeart/2016/7/layout/LinearBlockProcessNumbered"/>
    <dgm:cxn modelId="{8423F2D2-E66B-4D27-AF93-E8A6F036815B}" type="presParOf" srcId="{E997F59A-54B4-44BD-83EB-9569DA01491D}" destId="{C03C516B-DD79-4755-B56C-E1682D0CA442}" srcOrd="4" destOrd="0" presId="urn:microsoft.com/office/officeart/2016/7/layout/LinearBlockProcessNumbered"/>
    <dgm:cxn modelId="{2E063145-021B-494C-873F-ECA713AAB578}" type="presParOf" srcId="{C03C516B-DD79-4755-B56C-E1682D0CA442}" destId="{C2A42244-8355-4D9C-8F6A-65B4C3131EFD}" srcOrd="0" destOrd="0" presId="urn:microsoft.com/office/officeart/2016/7/layout/LinearBlockProcessNumbered"/>
    <dgm:cxn modelId="{AB1BA45C-0895-4DCB-AA8F-BCA05BA10781}" type="presParOf" srcId="{C03C516B-DD79-4755-B56C-E1682D0CA442}" destId="{805DE4F2-169F-49C1-A379-1FBF89DC4984}" srcOrd="1" destOrd="0" presId="urn:microsoft.com/office/officeart/2016/7/layout/LinearBlockProcessNumbered"/>
    <dgm:cxn modelId="{099D3F00-0A40-485A-9E82-2EF9F0119528}" type="presParOf" srcId="{C03C516B-DD79-4755-B56C-E1682D0CA442}" destId="{0F16AE1B-274E-46E4-BDD6-1DE0346B7FBD}" srcOrd="2" destOrd="0" presId="urn:microsoft.com/office/officeart/2016/7/layout/LinearBlockProcessNumbered"/>
    <dgm:cxn modelId="{99A1432A-B0C8-414E-81E6-A8626D2FB35C}" type="presParOf" srcId="{E997F59A-54B4-44BD-83EB-9569DA01491D}" destId="{C96CFFBA-1B31-4B97-8735-2E82B02795AE}" srcOrd="5" destOrd="0" presId="urn:microsoft.com/office/officeart/2016/7/layout/LinearBlockProcessNumbered"/>
    <dgm:cxn modelId="{176E1837-2748-4628-8940-399D6153DBD2}" type="presParOf" srcId="{E997F59A-54B4-44BD-83EB-9569DA01491D}" destId="{0D67D981-43EA-489B-895F-C6F4AD84D7AE}" srcOrd="6" destOrd="0" presId="urn:microsoft.com/office/officeart/2016/7/layout/LinearBlockProcessNumbered"/>
    <dgm:cxn modelId="{11C0FD90-3CE8-4AD3-9BC7-BECC44391C8B}" type="presParOf" srcId="{0D67D981-43EA-489B-895F-C6F4AD84D7AE}" destId="{408E21F0-80F1-4FC8-BD81-6A323AB5E72A}" srcOrd="0" destOrd="0" presId="urn:microsoft.com/office/officeart/2016/7/layout/LinearBlockProcessNumbered"/>
    <dgm:cxn modelId="{BFF4B11B-F8AC-4564-B820-B858883862A5}" type="presParOf" srcId="{0D67D981-43EA-489B-895F-C6F4AD84D7AE}" destId="{7B190DAD-68A1-41E9-9342-92DFF0339E67}" srcOrd="1" destOrd="0" presId="urn:microsoft.com/office/officeart/2016/7/layout/LinearBlockProcessNumbered"/>
    <dgm:cxn modelId="{7DF56FBA-A187-4F6E-A295-FD69F2ADDDB2}" type="presParOf" srcId="{0D67D981-43EA-489B-895F-C6F4AD84D7AE}" destId="{D1FAD7B8-3F11-49F5-890A-1EB47BD58F3A}" srcOrd="2" destOrd="0" presId="urn:microsoft.com/office/officeart/2016/7/layout/LinearBlockProcessNumbered"/>
    <dgm:cxn modelId="{B1D46D19-3FEC-4D17-9843-11BFC2E9FF08}" type="presParOf" srcId="{E997F59A-54B4-44BD-83EB-9569DA01491D}" destId="{12408164-FFEB-404C-A17C-1CECFCC4AAAB}" srcOrd="7" destOrd="0" presId="urn:microsoft.com/office/officeart/2016/7/layout/LinearBlockProcessNumbered"/>
    <dgm:cxn modelId="{D5CCFAEF-9CC0-41AD-8C0B-8EBFA505F19C}" type="presParOf" srcId="{E997F59A-54B4-44BD-83EB-9569DA01491D}" destId="{FAB591EC-6508-47F7-A8EF-42AE7738829F}" srcOrd="8" destOrd="0" presId="urn:microsoft.com/office/officeart/2016/7/layout/LinearBlockProcessNumbered"/>
    <dgm:cxn modelId="{52D1428C-AAB2-4947-90AA-566FC8B38F02}" type="presParOf" srcId="{FAB591EC-6508-47F7-A8EF-42AE7738829F}" destId="{2DAE84DE-1DA7-4877-9F84-67078C3C13BA}" srcOrd="0" destOrd="0" presId="urn:microsoft.com/office/officeart/2016/7/layout/LinearBlockProcessNumbered"/>
    <dgm:cxn modelId="{1C18B9FE-1292-4B5B-BC52-F1036FF7A0B2}" type="presParOf" srcId="{FAB591EC-6508-47F7-A8EF-42AE7738829F}" destId="{575188A3-68B3-4499-9DCD-BCD96AE92AB8}" srcOrd="1" destOrd="0" presId="urn:microsoft.com/office/officeart/2016/7/layout/LinearBlockProcessNumbered"/>
    <dgm:cxn modelId="{330489B4-E347-4F5B-9F5E-ABF9AD6082DF}" type="presParOf" srcId="{FAB591EC-6508-47F7-A8EF-42AE7738829F}" destId="{4BFA916C-D927-4D0F-B087-D2F3F772423D}" srcOrd="2" destOrd="0" presId="urn:microsoft.com/office/officeart/2016/7/layout/LinearBlockProcessNumbered"/>
    <dgm:cxn modelId="{4A56A778-1056-4FC8-9713-4A9B8C0EC5C4}" type="presParOf" srcId="{E997F59A-54B4-44BD-83EB-9569DA01491D}" destId="{D2988B2F-32F6-4478-A68C-8318C5E6B759}" srcOrd="9" destOrd="0" presId="urn:microsoft.com/office/officeart/2016/7/layout/LinearBlockProcessNumbered"/>
    <dgm:cxn modelId="{5A8588DF-962C-4194-A078-621ADBBFBC19}" type="presParOf" srcId="{E997F59A-54B4-44BD-83EB-9569DA01491D}" destId="{1B65CD63-EB9E-4C95-923A-22FC72BEA981}" srcOrd="10" destOrd="0" presId="urn:microsoft.com/office/officeart/2016/7/layout/LinearBlockProcessNumbered"/>
    <dgm:cxn modelId="{D01B1F95-26B7-4C9A-BD04-8443FE08E016}" type="presParOf" srcId="{1B65CD63-EB9E-4C95-923A-22FC72BEA981}" destId="{1AC8211E-A75A-4CA3-982C-69702BF8CE81}" srcOrd="0" destOrd="0" presId="urn:microsoft.com/office/officeart/2016/7/layout/LinearBlockProcessNumbered"/>
    <dgm:cxn modelId="{C627D647-555B-487B-B61D-900D15261E4D}" type="presParOf" srcId="{1B65CD63-EB9E-4C95-923A-22FC72BEA981}" destId="{5DE0AB13-F9DF-46F1-8B75-E05BB2922722}" srcOrd="1" destOrd="0" presId="urn:microsoft.com/office/officeart/2016/7/layout/LinearBlockProcessNumbered"/>
    <dgm:cxn modelId="{3B0AF81A-D549-4507-B280-B14569422D37}" type="presParOf" srcId="{1B65CD63-EB9E-4C95-923A-22FC72BEA981}" destId="{097ED346-69D2-43EC-829D-ABBE8B941F28}"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369823-DDC7-4AD3-92F8-029F633833A5}" type="doc">
      <dgm:prSet loTypeId="urn:microsoft.com/office/officeart/2005/8/layout/arrow5" loCatId="relationship" qsTypeId="urn:microsoft.com/office/officeart/2005/8/quickstyle/simple1" qsCatId="simple" csTypeId="urn:microsoft.com/office/officeart/2005/8/colors/colorful1" csCatId="colorful"/>
      <dgm:spPr/>
      <dgm:t>
        <a:bodyPr/>
        <a:lstStyle/>
        <a:p>
          <a:endParaRPr lang="en-US"/>
        </a:p>
      </dgm:t>
    </dgm:pt>
    <dgm:pt modelId="{A65A31E9-1C71-4571-BCB1-EC3FB323ABEF}">
      <dgm:prSet/>
      <dgm:spPr/>
      <dgm:t>
        <a:bodyPr/>
        <a:lstStyle/>
        <a:p>
          <a:r>
            <a:rPr lang="en-GB"/>
            <a:t>Observational learning to create behavioural change.</a:t>
          </a:r>
          <a:endParaRPr lang="en-US"/>
        </a:p>
      </dgm:t>
    </dgm:pt>
    <dgm:pt modelId="{0EE21241-FB72-4C00-A01B-9A4AE1A406FA}" type="parTrans" cxnId="{975B8D4B-57C1-4EC6-B887-4F036F499235}">
      <dgm:prSet/>
      <dgm:spPr/>
      <dgm:t>
        <a:bodyPr/>
        <a:lstStyle/>
        <a:p>
          <a:endParaRPr lang="en-US"/>
        </a:p>
      </dgm:t>
    </dgm:pt>
    <dgm:pt modelId="{28151671-77FA-419E-9110-E55448713E92}" type="sibTrans" cxnId="{975B8D4B-57C1-4EC6-B887-4F036F499235}">
      <dgm:prSet/>
      <dgm:spPr/>
      <dgm:t>
        <a:bodyPr/>
        <a:lstStyle/>
        <a:p>
          <a:endParaRPr lang="en-US"/>
        </a:p>
      </dgm:t>
    </dgm:pt>
    <dgm:pt modelId="{28069686-82BA-4FA3-A998-9CACD43AFACC}">
      <dgm:prSet/>
      <dgm:spPr/>
      <dgm:t>
        <a:bodyPr/>
        <a:lstStyle/>
        <a:p>
          <a:r>
            <a:rPr lang="en-GB"/>
            <a:t>Looks at personal reciprocal between factors, behaviour and environment.</a:t>
          </a:r>
          <a:endParaRPr lang="en-US"/>
        </a:p>
      </dgm:t>
    </dgm:pt>
    <dgm:pt modelId="{5A57D743-BF52-445D-BACE-A13CA56C75EA}" type="parTrans" cxnId="{8E134DFC-0019-44FF-9297-F35B528A5294}">
      <dgm:prSet/>
      <dgm:spPr/>
      <dgm:t>
        <a:bodyPr/>
        <a:lstStyle/>
        <a:p>
          <a:endParaRPr lang="en-US"/>
        </a:p>
      </dgm:t>
    </dgm:pt>
    <dgm:pt modelId="{01CB1EF4-27B3-4DF2-BA11-2F88A8791838}" type="sibTrans" cxnId="{8E134DFC-0019-44FF-9297-F35B528A5294}">
      <dgm:prSet/>
      <dgm:spPr/>
      <dgm:t>
        <a:bodyPr/>
        <a:lstStyle/>
        <a:p>
          <a:endParaRPr lang="en-US"/>
        </a:p>
      </dgm:t>
    </dgm:pt>
    <dgm:pt modelId="{32FF8C4E-4B9F-47A9-860E-376EFB87C0B0}">
      <dgm:prSet/>
      <dgm:spPr/>
      <dgm:t>
        <a:bodyPr/>
        <a:lstStyle/>
        <a:p>
          <a:r>
            <a:rPr lang="en-GB"/>
            <a:t>Successful interventions targeting physical activity and chronic disease management.</a:t>
          </a:r>
          <a:endParaRPr lang="en-US"/>
        </a:p>
      </dgm:t>
    </dgm:pt>
    <dgm:pt modelId="{A3769697-BE8F-42CA-B05E-A720307E4E25}" type="parTrans" cxnId="{16053336-DEF7-4010-A9B0-0B91E181F0D8}">
      <dgm:prSet/>
      <dgm:spPr/>
      <dgm:t>
        <a:bodyPr/>
        <a:lstStyle/>
        <a:p>
          <a:endParaRPr lang="en-US"/>
        </a:p>
      </dgm:t>
    </dgm:pt>
    <dgm:pt modelId="{E23C84F6-AE63-4DC7-BB8D-684E90F7A48A}" type="sibTrans" cxnId="{16053336-DEF7-4010-A9B0-0B91E181F0D8}">
      <dgm:prSet/>
      <dgm:spPr/>
      <dgm:t>
        <a:bodyPr/>
        <a:lstStyle/>
        <a:p>
          <a:endParaRPr lang="en-US"/>
        </a:p>
      </dgm:t>
    </dgm:pt>
    <dgm:pt modelId="{02DD20EA-688F-441C-8400-4019134A9188}">
      <dgm:prSet/>
      <dgm:spPr/>
      <dgm:t>
        <a:bodyPr/>
        <a:lstStyle/>
        <a:p>
          <a:r>
            <a:rPr lang="en-GB"/>
            <a:t>Arguments made that SCT does not take environmental factors into consideration. E.g poverty or lack of healthcare.</a:t>
          </a:r>
          <a:endParaRPr lang="en-US"/>
        </a:p>
      </dgm:t>
    </dgm:pt>
    <dgm:pt modelId="{78544BD9-E02D-45DA-B30E-1E371CC86AF1}" type="parTrans" cxnId="{5F30340C-C543-49D4-A665-0A44E3EA9256}">
      <dgm:prSet/>
      <dgm:spPr/>
      <dgm:t>
        <a:bodyPr/>
        <a:lstStyle/>
        <a:p>
          <a:endParaRPr lang="en-US"/>
        </a:p>
      </dgm:t>
    </dgm:pt>
    <dgm:pt modelId="{48B5A17F-9B73-4F18-AA0A-C382E0969833}" type="sibTrans" cxnId="{5F30340C-C543-49D4-A665-0A44E3EA9256}">
      <dgm:prSet/>
      <dgm:spPr/>
      <dgm:t>
        <a:bodyPr/>
        <a:lstStyle/>
        <a:p>
          <a:endParaRPr lang="en-US"/>
        </a:p>
      </dgm:t>
    </dgm:pt>
    <dgm:pt modelId="{7202B984-D383-4A63-8D54-2F067B99B84E}" type="pres">
      <dgm:prSet presAssocID="{27369823-DDC7-4AD3-92F8-029F633833A5}" presName="diagram" presStyleCnt="0">
        <dgm:presLayoutVars>
          <dgm:dir/>
          <dgm:resizeHandles val="exact"/>
        </dgm:presLayoutVars>
      </dgm:prSet>
      <dgm:spPr/>
    </dgm:pt>
    <dgm:pt modelId="{0A6CC74F-0DA5-4D61-B028-4D0728E92A7E}" type="pres">
      <dgm:prSet presAssocID="{A65A31E9-1C71-4571-BCB1-EC3FB323ABEF}" presName="arrow" presStyleLbl="node1" presStyleIdx="0" presStyleCnt="4">
        <dgm:presLayoutVars>
          <dgm:bulletEnabled val="1"/>
        </dgm:presLayoutVars>
      </dgm:prSet>
      <dgm:spPr/>
    </dgm:pt>
    <dgm:pt modelId="{2A8A8781-9D2A-4FAB-9572-9F3578DFDC63}" type="pres">
      <dgm:prSet presAssocID="{28069686-82BA-4FA3-A998-9CACD43AFACC}" presName="arrow" presStyleLbl="node1" presStyleIdx="1" presStyleCnt="4">
        <dgm:presLayoutVars>
          <dgm:bulletEnabled val="1"/>
        </dgm:presLayoutVars>
      </dgm:prSet>
      <dgm:spPr/>
    </dgm:pt>
    <dgm:pt modelId="{C08FDB9A-BA97-4B8A-9EAE-2D024417D841}" type="pres">
      <dgm:prSet presAssocID="{32FF8C4E-4B9F-47A9-860E-376EFB87C0B0}" presName="arrow" presStyleLbl="node1" presStyleIdx="2" presStyleCnt="4">
        <dgm:presLayoutVars>
          <dgm:bulletEnabled val="1"/>
        </dgm:presLayoutVars>
      </dgm:prSet>
      <dgm:spPr/>
    </dgm:pt>
    <dgm:pt modelId="{225B3521-C57E-4378-A908-E7E0BC212C60}" type="pres">
      <dgm:prSet presAssocID="{02DD20EA-688F-441C-8400-4019134A9188}" presName="arrow" presStyleLbl="node1" presStyleIdx="3" presStyleCnt="4">
        <dgm:presLayoutVars>
          <dgm:bulletEnabled val="1"/>
        </dgm:presLayoutVars>
      </dgm:prSet>
      <dgm:spPr/>
    </dgm:pt>
  </dgm:ptLst>
  <dgm:cxnLst>
    <dgm:cxn modelId="{5F30340C-C543-49D4-A665-0A44E3EA9256}" srcId="{27369823-DDC7-4AD3-92F8-029F633833A5}" destId="{02DD20EA-688F-441C-8400-4019134A9188}" srcOrd="3" destOrd="0" parTransId="{78544BD9-E02D-45DA-B30E-1E371CC86AF1}" sibTransId="{48B5A17F-9B73-4F18-AA0A-C382E0969833}"/>
    <dgm:cxn modelId="{F85F5C18-C5EC-4898-9479-1DA4654BFFC5}" type="presOf" srcId="{28069686-82BA-4FA3-A998-9CACD43AFACC}" destId="{2A8A8781-9D2A-4FAB-9572-9F3578DFDC63}" srcOrd="0" destOrd="0" presId="urn:microsoft.com/office/officeart/2005/8/layout/arrow5"/>
    <dgm:cxn modelId="{16053336-DEF7-4010-A9B0-0B91E181F0D8}" srcId="{27369823-DDC7-4AD3-92F8-029F633833A5}" destId="{32FF8C4E-4B9F-47A9-860E-376EFB87C0B0}" srcOrd="2" destOrd="0" parTransId="{A3769697-BE8F-42CA-B05E-A720307E4E25}" sibTransId="{E23C84F6-AE63-4DC7-BB8D-684E90F7A48A}"/>
    <dgm:cxn modelId="{08DC1A47-18A7-432F-A2EA-59A61D8C7D90}" type="presOf" srcId="{27369823-DDC7-4AD3-92F8-029F633833A5}" destId="{7202B984-D383-4A63-8D54-2F067B99B84E}" srcOrd="0" destOrd="0" presId="urn:microsoft.com/office/officeart/2005/8/layout/arrow5"/>
    <dgm:cxn modelId="{975B8D4B-57C1-4EC6-B887-4F036F499235}" srcId="{27369823-DDC7-4AD3-92F8-029F633833A5}" destId="{A65A31E9-1C71-4571-BCB1-EC3FB323ABEF}" srcOrd="0" destOrd="0" parTransId="{0EE21241-FB72-4C00-A01B-9A4AE1A406FA}" sibTransId="{28151671-77FA-419E-9110-E55448713E92}"/>
    <dgm:cxn modelId="{3B35445A-4E57-499D-802A-D594801C2BE0}" type="presOf" srcId="{32FF8C4E-4B9F-47A9-860E-376EFB87C0B0}" destId="{C08FDB9A-BA97-4B8A-9EAE-2D024417D841}" srcOrd="0" destOrd="0" presId="urn:microsoft.com/office/officeart/2005/8/layout/arrow5"/>
    <dgm:cxn modelId="{AA29F0AA-38E2-4AC6-BF8F-6F5D7EC5E2B8}" type="presOf" srcId="{02DD20EA-688F-441C-8400-4019134A9188}" destId="{225B3521-C57E-4378-A908-E7E0BC212C60}" srcOrd="0" destOrd="0" presId="urn:microsoft.com/office/officeart/2005/8/layout/arrow5"/>
    <dgm:cxn modelId="{23AD4CEE-935F-4A5F-9753-9EC8E4405F49}" type="presOf" srcId="{A65A31E9-1C71-4571-BCB1-EC3FB323ABEF}" destId="{0A6CC74F-0DA5-4D61-B028-4D0728E92A7E}" srcOrd="0" destOrd="0" presId="urn:microsoft.com/office/officeart/2005/8/layout/arrow5"/>
    <dgm:cxn modelId="{8E134DFC-0019-44FF-9297-F35B528A5294}" srcId="{27369823-DDC7-4AD3-92F8-029F633833A5}" destId="{28069686-82BA-4FA3-A998-9CACD43AFACC}" srcOrd="1" destOrd="0" parTransId="{5A57D743-BF52-445D-BACE-A13CA56C75EA}" sibTransId="{01CB1EF4-27B3-4DF2-BA11-2F88A8791838}"/>
    <dgm:cxn modelId="{CA0A9859-1FA3-4526-8274-8F76825AC985}" type="presParOf" srcId="{7202B984-D383-4A63-8D54-2F067B99B84E}" destId="{0A6CC74F-0DA5-4D61-B028-4D0728E92A7E}" srcOrd="0" destOrd="0" presId="urn:microsoft.com/office/officeart/2005/8/layout/arrow5"/>
    <dgm:cxn modelId="{EABE8581-0D34-422D-AEC7-9C1754B0E3E9}" type="presParOf" srcId="{7202B984-D383-4A63-8D54-2F067B99B84E}" destId="{2A8A8781-9D2A-4FAB-9572-9F3578DFDC63}" srcOrd="1" destOrd="0" presId="urn:microsoft.com/office/officeart/2005/8/layout/arrow5"/>
    <dgm:cxn modelId="{67A57694-D772-4045-A8B3-ABA4918A410B}" type="presParOf" srcId="{7202B984-D383-4A63-8D54-2F067B99B84E}" destId="{C08FDB9A-BA97-4B8A-9EAE-2D024417D841}" srcOrd="2" destOrd="0" presId="urn:microsoft.com/office/officeart/2005/8/layout/arrow5"/>
    <dgm:cxn modelId="{E81B945F-445E-4FF0-A5E2-AF203191B34E}" type="presParOf" srcId="{7202B984-D383-4A63-8D54-2F067B99B84E}" destId="{225B3521-C57E-4378-A908-E7E0BC212C60}" srcOrd="3"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9730DA-5C03-4E60-9D9D-DE0D743F8A4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2884266-214F-4F78-9CAD-3A0D9761FF83}">
      <dgm:prSet/>
      <dgm:spPr/>
      <dgm:t>
        <a:bodyPr/>
        <a:lstStyle/>
        <a:p>
          <a:r>
            <a:rPr lang="en-GB"/>
            <a:t>Proposed behaviour change to be in stages.</a:t>
          </a:r>
          <a:endParaRPr lang="en-US"/>
        </a:p>
      </dgm:t>
    </dgm:pt>
    <dgm:pt modelId="{952FE22D-6EEA-4A9A-8791-7410B5543B80}" type="parTrans" cxnId="{C5387644-789D-41DB-8F1E-CC927EBFE492}">
      <dgm:prSet/>
      <dgm:spPr/>
      <dgm:t>
        <a:bodyPr/>
        <a:lstStyle/>
        <a:p>
          <a:endParaRPr lang="en-US"/>
        </a:p>
      </dgm:t>
    </dgm:pt>
    <dgm:pt modelId="{1388E560-135C-4F21-8BD7-9EC37EC6CF4E}" type="sibTrans" cxnId="{C5387644-789D-41DB-8F1E-CC927EBFE492}">
      <dgm:prSet/>
      <dgm:spPr/>
      <dgm:t>
        <a:bodyPr/>
        <a:lstStyle/>
        <a:p>
          <a:endParaRPr lang="en-US"/>
        </a:p>
      </dgm:t>
    </dgm:pt>
    <dgm:pt modelId="{92BCC283-C90C-4220-B5B3-8A8116760B55}">
      <dgm:prSet/>
      <dgm:spPr/>
      <dgm:t>
        <a:bodyPr/>
        <a:lstStyle/>
        <a:p>
          <a:r>
            <a:rPr lang="en-GB"/>
            <a:t>Precontemplation, contemplation, preparation, action and maintenance.</a:t>
          </a:r>
          <a:endParaRPr lang="en-US"/>
        </a:p>
      </dgm:t>
    </dgm:pt>
    <dgm:pt modelId="{DF9975D6-B03F-4869-8841-45D31211D79E}" type="parTrans" cxnId="{465F93FF-E8AC-4812-A029-4063CA9A7C6D}">
      <dgm:prSet/>
      <dgm:spPr/>
      <dgm:t>
        <a:bodyPr/>
        <a:lstStyle/>
        <a:p>
          <a:endParaRPr lang="en-US"/>
        </a:p>
      </dgm:t>
    </dgm:pt>
    <dgm:pt modelId="{51D58094-1BD2-4E4A-8B6A-535C8DAEAAE0}" type="sibTrans" cxnId="{465F93FF-E8AC-4812-A029-4063CA9A7C6D}">
      <dgm:prSet/>
      <dgm:spPr/>
      <dgm:t>
        <a:bodyPr/>
        <a:lstStyle/>
        <a:p>
          <a:endParaRPr lang="en-US"/>
        </a:p>
      </dgm:t>
    </dgm:pt>
    <dgm:pt modelId="{60F36C0A-33C3-4DD0-840D-B0CF08BD518A}">
      <dgm:prSet/>
      <dgm:spPr/>
      <dgm:t>
        <a:bodyPr/>
        <a:lstStyle/>
        <a:p>
          <a:r>
            <a:rPr lang="en-GB"/>
            <a:t>Widely used for smoking and other addiction treatments yet empirical support for TTM is questionable.</a:t>
          </a:r>
          <a:endParaRPr lang="en-US"/>
        </a:p>
      </dgm:t>
    </dgm:pt>
    <dgm:pt modelId="{52E26082-C086-4587-AD87-945695C6D8BB}" type="parTrans" cxnId="{25A89233-6571-46A7-9F3E-A1EFD28CD5B1}">
      <dgm:prSet/>
      <dgm:spPr/>
      <dgm:t>
        <a:bodyPr/>
        <a:lstStyle/>
        <a:p>
          <a:endParaRPr lang="en-US"/>
        </a:p>
      </dgm:t>
    </dgm:pt>
    <dgm:pt modelId="{D0D3997F-687E-490E-A51F-29438BF11618}" type="sibTrans" cxnId="{25A89233-6571-46A7-9F3E-A1EFD28CD5B1}">
      <dgm:prSet/>
      <dgm:spPr/>
      <dgm:t>
        <a:bodyPr/>
        <a:lstStyle/>
        <a:p>
          <a:endParaRPr lang="en-US"/>
        </a:p>
      </dgm:t>
    </dgm:pt>
    <dgm:pt modelId="{FBE83C68-A031-422D-BA0D-7557EB70EAD7}">
      <dgm:prSet/>
      <dgm:spPr/>
      <dgm:t>
        <a:bodyPr/>
        <a:lstStyle/>
        <a:p>
          <a:r>
            <a:rPr lang="en-GB"/>
            <a:t>Ill-defined stages make the model less pragmatic.</a:t>
          </a:r>
          <a:endParaRPr lang="en-US"/>
        </a:p>
      </dgm:t>
    </dgm:pt>
    <dgm:pt modelId="{247F1E71-09E2-4012-BE3F-21C6A98A7815}" type="parTrans" cxnId="{217F8B03-B5E9-4A7C-95C9-20F9C4433271}">
      <dgm:prSet/>
      <dgm:spPr/>
      <dgm:t>
        <a:bodyPr/>
        <a:lstStyle/>
        <a:p>
          <a:endParaRPr lang="en-US"/>
        </a:p>
      </dgm:t>
    </dgm:pt>
    <dgm:pt modelId="{0C0999C9-8E2D-480D-8919-628CE07A0E9A}" type="sibTrans" cxnId="{217F8B03-B5E9-4A7C-95C9-20F9C4433271}">
      <dgm:prSet/>
      <dgm:spPr/>
      <dgm:t>
        <a:bodyPr/>
        <a:lstStyle/>
        <a:p>
          <a:endParaRPr lang="en-US"/>
        </a:p>
      </dgm:t>
    </dgm:pt>
    <dgm:pt modelId="{1E964C16-06BF-493E-AE4F-78CCA41CDCF9}">
      <dgm:prSet/>
      <dgm:spPr/>
      <dgm:t>
        <a:bodyPr/>
        <a:lstStyle/>
        <a:p>
          <a:r>
            <a:rPr lang="en-GB"/>
            <a:t>Limited predictive behavioural outcomes.</a:t>
          </a:r>
          <a:endParaRPr lang="en-US"/>
        </a:p>
      </dgm:t>
    </dgm:pt>
    <dgm:pt modelId="{A2F9E1DA-5AD6-4CD4-89C9-1FAAF9B8D7AC}" type="parTrans" cxnId="{7B6339CA-82C6-41E4-9D97-09BDF52DBD45}">
      <dgm:prSet/>
      <dgm:spPr/>
      <dgm:t>
        <a:bodyPr/>
        <a:lstStyle/>
        <a:p>
          <a:endParaRPr lang="en-US"/>
        </a:p>
      </dgm:t>
    </dgm:pt>
    <dgm:pt modelId="{32ACD9E3-09F5-4A5E-AE07-19D7D686E0B9}" type="sibTrans" cxnId="{7B6339CA-82C6-41E4-9D97-09BDF52DBD45}">
      <dgm:prSet/>
      <dgm:spPr/>
      <dgm:t>
        <a:bodyPr/>
        <a:lstStyle/>
        <a:p>
          <a:endParaRPr lang="en-US"/>
        </a:p>
      </dgm:t>
    </dgm:pt>
    <dgm:pt modelId="{C07E1EF4-AE67-46EB-9B29-92AC5C8F6BF9}" type="pres">
      <dgm:prSet presAssocID="{0E9730DA-5C03-4E60-9D9D-DE0D743F8A47}" presName="linear" presStyleCnt="0">
        <dgm:presLayoutVars>
          <dgm:animLvl val="lvl"/>
          <dgm:resizeHandles val="exact"/>
        </dgm:presLayoutVars>
      </dgm:prSet>
      <dgm:spPr/>
    </dgm:pt>
    <dgm:pt modelId="{29E7D7BA-76C6-4988-B5CE-27E647431362}" type="pres">
      <dgm:prSet presAssocID="{72884266-214F-4F78-9CAD-3A0D9761FF83}" presName="parentText" presStyleLbl="node1" presStyleIdx="0" presStyleCnt="5">
        <dgm:presLayoutVars>
          <dgm:chMax val="0"/>
          <dgm:bulletEnabled val="1"/>
        </dgm:presLayoutVars>
      </dgm:prSet>
      <dgm:spPr/>
    </dgm:pt>
    <dgm:pt modelId="{EA156FB6-95A7-4678-8599-CB02A918B3DA}" type="pres">
      <dgm:prSet presAssocID="{1388E560-135C-4F21-8BD7-9EC37EC6CF4E}" presName="spacer" presStyleCnt="0"/>
      <dgm:spPr/>
    </dgm:pt>
    <dgm:pt modelId="{E77CD12A-F5F9-4856-8F50-591977D5D257}" type="pres">
      <dgm:prSet presAssocID="{92BCC283-C90C-4220-B5B3-8A8116760B55}" presName="parentText" presStyleLbl="node1" presStyleIdx="1" presStyleCnt="5">
        <dgm:presLayoutVars>
          <dgm:chMax val="0"/>
          <dgm:bulletEnabled val="1"/>
        </dgm:presLayoutVars>
      </dgm:prSet>
      <dgm:spPr/>
    </dgm:pt>
    <dgm:pt modelId="{2BD3C8CD-74D2-4B73-B00E-0648529AB2DB}" type="pres">
      <dgm:prSet presAssocID="{51D58094-1BD2-4E4A-8B6A-535C8DAEAAE0}" presName="spacer" presStyleCnt="0"/>
      <dgm:spPr/>
    </dgm:pt>
    <dgm:pt modelId="{C2E5A8A0-510F-4650-A931-F3104AAFECF8}" type="pres">
      <dgm:prSet presAssocID="{60F36C0A-33C3-4DD0-840D-B0CF08BD518A}" presName="parentText" presStyleLbl="node1" presStyleIdx="2" presStyleCnt="5">
        <dgm:presLayoutVars>
          <dgm:chMax val="0"/>
          <dgm:bulletEnabled val="1"/>
        </dgm:presLayoutVars>
      </dgm:prSet>
      <dgm:spPr/>
    </dgm:pt>
    <dgm:pt modelId="{1BD251C6-AF3B-4253-8EEA-50E324738822}" type="pres">
      <dgm:prSet presAssocID="{D0D3997F-687E-490E-A51F-29438BF11618}" presName="spacer" presStyleCnt="0"/>
      <dgm:spPr/>
    </dgm:pt>
    <dgm:pt modelId="{155DC11A-6F35-48D3-B6D3-EBF385E65FE6}" type="pres">
      <dgm:prSet presAssocID="{FBE83C68-A031-422D-BA0D-7557EB70EAD7}" presName="parentText" presStyleLbl="node1" presStyleIdx="3" presStyleCnt="5">
        <dgm:presLayoutVars>
          <dgm:chMax val="0"/>
          <dgm:bulletEnabled val="1"/>
        </dgm:presLayoutVars>
      </dgm:prSet>
      <dgm:spPr/>
    </dgm:pt>
    <dgm:pt modelId="{AE683957-E317-46DB-9811-8D807D7B3B8D}" type="pres">
      <dgm:prSet presAssocID="{0C0999C9-8E2D-480D-8919-628CE07A0E9A}" presName="spacer" presStyleCnt="0"/>
      <dgm:spPr/>
    </dgm:pt>
    <dgm:pt modelId="{04110A78-9D6A-46EB-955A-0C32015FE9D5}" type="pres">
      <dgm:prSet presAssocID="{1E964C16-06BF-493E-AE4F-78CCA41CDCF9}" presName="parentText" presStyleLbl="node1" presStyleIdx="4" presStyleCnt="5">
        <dgm:presLayoutVars>
          <dgm:chMax val="0"/>
          <dgm:bulletEnabled val="1"/>
        </dgm:presLayoutVars>
      </dgm:prSet>
      <dgm:spPr/>
    </dgm:pt>
  </dgm:ptLst>
  <dgm:cxnLst>
    <dgm:cxn modelId="{217F8B03-B5E9-4A7C-95C9-20F9C4433271}" srcId="{0E9730DA-5C03-4E60-9D9D-DE0D743F8A47}" destId="{FBE83C68-A031-422D-BA0D-7557EB70EAD7}" srcOrd="3" destOrd="0" parTransId="{247F1E71-09E2-4012-BE3F-21C6A98A7815}" sibTransId="{0C0999C9-8E2D-480D-8919-628CE07A0E9A}"/>
    <dgm:cxn modelId="{4BA2482A-0EB4-42AF-B83E-807F91C2A79B}" type="presOf" srcId="{60F36C0A-33C3-4DD0-840D-B0CF08BD518A}" destId="{C2E5A8A0-510F-4650-A931-F3104AAFECF8}" srcOrd="0" destOrd="0" presId="urn:microsoft.com/office/officeart/2005/8/layout/vList2"/>
    <dgm:cxn modelId="{BF3FB92C-0EE0-4746-95F3-A0A3B5465CF3}" type="presOf" srcId="{1E964C16-06BF-493E-AE4F-78CCA41CDCF9}" destId="{04110A78-9D6A-46EB-955A-0C32015FE9D5}" srcOrd="0" destOrd="0" presId="urn:microsoft.com/office/officeart/2005/8/layout/vList2"/>
    <dgm:cxn modelId="{25A89233-6571-46A7-9F3E-A1EFD28CD5B1}" srcId="{0E9730DA-5C03-4E60-9D9D-DE0D743F8A47}" destId="{60F36C0A-33C3-4DD0-840D-B0CF08BD518A}" srcOrd="2" destOrd="0" parTransId="{52E26082-C086-4587-AD87-945695C6D8BB}" sibTransId="{D0D3997F-687E-490E-A51F-29438BF11618}"/>
    <dgm:cxn modelId="{0D2A9241-3B57-4897-9C69-B2FBC5F2D522}" type="presOf" srcId="{0E9730DA-5C03-4E60-9D9D-DE0D743F8A47}" destId="{C07E1EF4-AE67-46EB-9B29-92AC5C8F6BF9}" srcOrd="0" destOrd="0" presId="urn:microsoft.com/office/officeart/2005/8/layout/vList2"/>
    <dgm:cxn modelId="{C5387644-789D-41DB-8F1E-CC927EBFE492}" srcId="{0E9730DA-5C03-4E60-9D9D-DE0D743F8A47}" destId="{72884266-214F-4F78-9CAD-3A0D9761FF83}" srcOrd="0" destOrd="0" parTransId="{952FE22D-6EEA-4A9A-8791-7410B5543B80}" sibTransId="{1388E560-135C-4F21-8BD7-9EC37EC6CF4E}"/>
    <dgm:cxn modelId="{EC476E96-6D7F-47CC-83A7-9BCE4E5F3CFD}" type="presOf" srcId="{72884266-214F-4F78-9CAD-3A0D9761FF83}" destId="{29E7D7BA-76C6-4988-B5CE-27E647431362}" srcOrd="0" destOrd="0" presId="urn:microsoft.com/office/officeart/2005/8/layout/vList2"/>
    <dgm:cxn modelId="{7B6339CA-82C6-41E4-9D97-09BDF52DBD45}" srcId="{0E9730DA-5C03-4E60-9D9D-DE0D743F8A47}" destId="{1E964C16-06BF-493E-AE4F-78CCA41CDCF9}" srcOrd="4" destOrd="0" parTransId="{A2F9E1DA-5AD6-4CD4-89C9-1FAAF9B8D7AC}" sibTransId="{32ACD9E3-09F5-4A5E-AE07-19D7D686E0B9}"/>
    <dgm:cxn modelId="{8CE7D3D8-DD5F-4032-A926-11225FA7B35D}" type="presOf" srcId="{FBE83C68-A031-422D-BA0D-7557EB70EAD7}" destId="{155DC11A-6F35-48D3-B6D3-EBF385E65FE6}" srcOrd="0" destOrd="0" presId="urn:microsoft.com/office/officeart/2005/8/layout/vList2"/>
    <dgm:cxn modelId="{23E7C4FB-8C2F-4D40-A6EA-077759DF5C6C}" type="presOf" srcId="{92BCC283-C90C-4220-B5B3-8A8116760B55}" destId="{E77CD12A-F5F9-4856-8F50-591977D5D257}" srcOrd="0" destOrd="0" presId="urn:microsoft.com/office/officeart/2005/8/layout/vList2"/>
    <dgm:cxn modelId="{465F93FF-E8AC-4812-A029-4063CA9A7C6D}" srcId="{0E9730DA-5C03-4E60-9D9D-DE0D743F8A47}" destId="{92BCC283-C90C-4220-B5B3-8A8116760B55}" srcOrd="1" destOrd="0" parTransId="{DF9975D6-B03F-4869-8841-45D31211D79E}" sibTransId="{51D58094-1BD2-4E4A-8B6A-535C8DAEAAE0}"/>
    <dgm:cxn modelId="{A072B41D-B862-4BE1-92F4-D80BF132DA6D}" type="presParOf" srcId="{C07E1EF4-AE67-46EB-9B29-92AC5C8F6BF9}" destId="{29E7D7BA-76C6-4988-B5CE-27E647431362}" srcOrd="0" destOrd="0" presId="urn:microsoft.com/office/officeart/2005/8/layout/vList2"/>
    <dgm:cxn modelId="{F852DEF4-6578-4287-941D-402DA3448567}" type="presParOf" srcId="{C07E1EF4-AE67-46EB-9B29-92AC5C8F6BF9}" destId="{EA156FB6-95A7-4678-8599-CB02A918B3DA}" srcOrd="1" destOrd="0" presId="urn:microsoft.com/office/officeart/2005/8/layout/vList2"/>
    <dgm:cxn modelId="{D314DED1-86DA-42C5-B498-2E7289B555C1}" type="presParOf" srcId="{C07E1EF4-AE67-46EB-9B29-92AC5C8F6BF9}" destId="{E77CD12A-F5F9-4856-8F50-591977D5D257}" srcOrd="2" destOrd="0" presId="urn:microsoft.com/office/officeart/2005/8/layout/vList2"/>
    <dgm:cxn modelId="{C6BDA9B9-8C6C-4EE1-B53A-1436AE9CAE86}" type="presParOf" srcId="{C07E1EF4-AE67-46EB-9B29-92AC5C8F6BF9}" destId="{2BD3C8CD-74D2-4B73-B00E-0648529AB2DB}" srcOrd="3" destOrd="0" presId="urn:microsoft.com/office/officeart/2005/8/layout/vList2"/>
    <dgm:cxn modelId="{60E01FE8-1966-4295-B959-79E78588F91B}" type="presParOf" srcId="{C07E1EF4-AE67-46EB-9B29-92AC5C8F6BF9}" destId="{C2E5A8A0-510F-4650-A931-F3104AAFECF8}" srcOrd="4" destOrd="0" presId="urn:microsoft.com/office/officeart/2005/8/layout/vList2"/>
    <dgm:cxn modelId="{BC947C84-5A3A-49A2-826F-EB930E48D800}" type="presParOf" srcId="{C07E1EF4-AE67-46EB-9B29-92AC5C8F6BF9}" destId="{1BD251C6-AF3B-4253-8EEA-50E324738822}" srcOrd="5" destOrd="0" presId="urn:microsoft.com/office/officeart/2005/8/layout/vList2"/>
    <dgm:cxn modelId="{E914A493-CB2E-4EC7-9981-460291F75322}" type="presParOf" srcId="{C07E1EF4-AE67-46EB-9B29-92AC5C8F6BF9}" destId="{155DC11A-6F35-48D3-B6D3-EBF385E65FE6}" srcOrd="6" destOrd="0" presId="urn:microsoft.com/office/officeart/2005/8/layout/vList2"/>
    <dgm:cxn modelId="{2D71CDBC-116E-49B9-948C-FC67782AD441}" type="presParOf" srcId="{C07E1EF4-AE67-46EB-9B29-92AC5C8F6BF9}" destId="{AE683957-E317-46DB-9811-8D807D7B3B8D}" srcOrd="7" destOrd="0" presId="urn:microsoft.com/office/officeart/2005/8/layout/vList2"/>
    <dgm:cxn modelId="{B87FDB7E-E964-40AD-978F-44CAFD1FA5B4}" type="presParOf" srcId="{C07E1EF4-AE67-46EB-9B29-92AC5C8F6BF9}" destId="{04110A78-9D6A-46EB-955A-0C32015FE9D5}"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B5ED08-0DB7-4BD5-956D-769753BC0685}"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2FD41EA0-E030-483C-969C-94E7BCAB36B1}">
      <dgm:prSet/>
      <dgm:spPr/>
      <dgm:t>
        <a:bodyPr/>
        <a:lstStyle/>
        <a:p>
          <a:pPr>
            <a:defRPr cap="all"/>
          </a:pPr>
          <a:r>
            <a:rPr lang="en-GB" dirty="0">
              <a:solidFill>
                <a:schemeClr val="tx1"/>
              </a:solidFill>
            </a:rPr>
            <a:t>Multi-level Framework consisting of capability, opportunity, motivation-behaviour)</a:t>
          </a:r>
          <a:endParaRPr lang="en-US" dirty="0">
            <a:solidFill>
              <a:schemeClr val="tx1"/>
            </a:solidFill>
          </a:endParaRPr>
        </a:p>
      </dgm:t>
    </dgm:pt>
    <dgm:pt modelId="{8EA7BCAE-BAC0-4016-B0ED-B8CE5E9D5A9C}" type="parTrans" cxnId="{F9576F7B-3C3F-47F8-98D8-B2E25EB26927}">
      <dgm:prSet/>
      <dgm:spPr/>
      <dgm:t>
        <a:bodyPr/>
        <a:lstStyle/>
        <a:p>
          <a:endParaRPr lang="en-US"/>
        </a:p>
      </dgm:t>
    </dgm:pt>
    <dgm:pt modelId="{5E5F6A22-59E6-4D20-873A-6D86FE4E5534}" type="sibTrans" cxnId="{F9576F7B-3C3F-47F8-98D8-B2E25EB26927}">
      <dgm:prSet/>
      <dgm:spPr/>
      <dgm:t>
        <a:bodyPr/>
        <a:lstStyle/>
        <a:p>
          <a:endParaRPr lang="en-US"/>
        </a:p>
      </dgm:t>
    </dgm:pt>
    <dgm:pt modelId="{A3CC6818-F8B5-4F23-9818-7521E9252FA2}">
      <dgm:prSet/>
      <dgm:spPr/>
      <dgm:t>
        <a:bodyPr/>
        <a:lstStyle/>
        <a:p>
          <a:pPr>
            <a:defRPr cap="all"/>
          </a:pPr>
          <a:r>
            <a:rPr lang="en-GB" dirty="0">
              <a:solidFill>
                <a:schemeClr val="tx1"/>
              </a:solidFill>
            </a:rPr>
            <a:t>Believes behaviour is an amalgamation of individuals capabilities, environmental opportunity and motivational processes.</a:t>
          </a:r>
          <a:endParaRPr lang="en-US" dirty="0">
            <a:solidFill>
              <a:schemeClr val="tx1"/>
            </a:solidFill>
          </a:endParaRPr>
        </a:p>
      </dgm:t>
    </dgm:pt>
    <dgm:pt modelId="{7F9B1154-9AC3-4A87-A00A-8CA1F7766139}" type="parTrans" cxnId="{52A4F6D4-8498-47BE-A93B-72E787AC581E}">
      <dgm:prSet/>
      <dgm:spPr/>
      <dgm:t>
        <a:bodyPr/>
        <a:lstStyle/>
        <a:p>
          <a:endParaRPr lang="en-US"/>
        </a:p>
      </dgm:t>
    </dgm:pt>
    <dgm:pt modelId="{24CDB13C-439A-430B-A451-3983A64A0245}" type="sibTrans" cxnId="{52A4F6D4-8498-47BE-A93B-72E787AC581E}">
      <dgm:prSet/>
      <dgm:spPr/>
      <dgm:t>
        <a:bodyPr/>
        <a:lstStyle/>
        <a:p>
          <a:endParaRPr lang="en-US"/>
        </a:p>
      </dgm:t>
    </dgm:pt>
    <dgm:pt modelId="{19550B55-2B1C-4EEC-89C7-03A67EB4F880}">
      <dgm:prSet/>
      <dgm:spPr/>
      <dgm:t>
        <a:bodyPr/>
        <a:lstStyle/>
        <a:p>
          <a:pPr>
            <a:defRPr cap="all"/>
          </a:pPr>
          <a:r>
            <a:rPr lang="en-GB" dirty="0">
              <a:solidFill>
                <a:schemeClr val="tx1"/>
              </a:solidFill>
            </a:rPr>
            <a:t>Uses both automatic forms and reflective forms of motivation to make it more applicable to real life.</a:t>
          </a:r>
          <a:endParaRPr lang="en-US" dirty="0">
            <a:solidFill>
              <a:schemeClr val="tx1"/>
            </a:solidFill>
          </a:endParaRPr>
        </a:p>
      </dgm:t>
    </dgm:pt>
    <dgm:pt modelId="{74D85E7A-33A3-4AED-A647-1A2EF59D6EA4}" type="parTrans" cxnId="{EE6F1750-8C1E-4B0F-9E5D-7902AACE2BB4}">
      <dgm:prSet/>
      <dgm:spPr/>
      <dgm:t>
        <a:bodyPr/>
        <a:lstStyle/>
        <a:p>
          <a:endParaRPr lang="en-US"/>
        </a:p>
      </dgm:t>
    </dgm:pt>
    <dgm:pt modelId="{84035AC3-8833-4F5D-8CF3-5628A35B6706}" type="sibTrans" cxnId="{EE6F1750-8C1E-4B0F-9E5D-7902AACE2BB4}">
      <dgm:prSet/>
      <dgm:spPr/>
      <dgm:t>
        <a:bodyPr/>
        <a:lstStyle/>
        <a:p>
          <a:endParaRPr lang="en-US"/>
        </a:p>
      </dgm:t>
    </dgm:pt>
    <dgm:pt modelId="{7D9858EB-73AF-4327-9446-CA8B5AE1C56C}">
      <dgm:prSet/>
      <dgm:spPr/>
      <dgm:t>
        <a:bodyPr/>
        <a:lstStyle/>
        <a:p>
          <a:pPr>
            <a:defRPr cap="all"/>
          </a:pPr>
          <a:r>
            <a:rPr lang="en-GB" dirty="0">
              <a:solidFill>
                <a:schemeClr val="bg1"/>
              </a:solidFill>
            </a:rPr>
            <a:t>Has shown to reduce intention behaviour gap in diet and exercise interventions.</a:t>
          </a:r>
          <a:endParaRPr lang="en-US" dirty="0">
            <a:solidFill>
              <a:schemeClr val="bg1"/>
            </a:solidFill>
          </a:endParaRPr>
        </a:p>
      </dgm:t>
    </dgm:pt>
    <dgm:pt modelId="{6727675D-B553-43EF-ABB6-8E63571C7268}" type="parTrans" cxnId="{7449598A-7AB8-4383-A9A4-CA7D4053FE5F}">
      <dgm:prSet/>
      <dgm:spPr/>
      <dgm:t>
        <a:bodyPr/>
        <a:lstStyle/>
        <a:p>
          <a:endParaRPr lang="en-US"/>
        </a:p>
      </dgm:t>
    </dgm:pt>
    <dgm:pt modelId="{EF372517-B5BD-41EB-9678-BBAE0C05D7F4}" type="sibTrans" cxnId="{7449598A-7AB8-4383-A9A4-CA7D4053FE5F}">
      <dgm:prSet/>
      <dgm:spPr/>
      <dgm:t>
        <a:bodyPr/>
        <a:lstStyle/>
        <a:p>
          <a:endParaRPr lang="en-US"/>
        </a:p>
      </dgm:t>
    </dgm:pt>
    <dgm:pt modelId="{E2916C0C-BC1B-4C2E-97F9-CA1627B0A96C}" type="pres">
      <dgm:prSet presAssocID="{79B5ED08-0DB7-4BD5-956D-769753BC0685}" presName="root" presStyleCnt="0">
        <dgm:presLayoutVars>
          <dgm:dir/>
          <dgm:resizeHandles val="exact"/>
        </dgm:presLayoutVars>
      </dgm:prSet>
      <dgm:spPr/>
    </dgm:pt>
    <dgm:pt modelId="{64304BA2-BA55-48E7-8B51-5B6C057984C6}" type="pres">
      <dgm:prSet presAssocID="{2FD41EA0-E030-483C-969C-94E7BCAB36B1}" presName="compNode" presStyleCnt="0"/>
      <dgm:spPr/>
    </dgm:pt>
    <dgm:pt modelId="{109E6556-F74A-497D-AB49-5BDB5C96A3BD}" type="pres">
      <dgm:prSet presAssocID="{2FD41EA0-E030-483C-969C-94E7BCAB36B1}" presName="iconBgRect" presStyleLbl="bgShp" presStyleIdx="0" presStyleCnt="4"/>
      <dgm:spPr>
        <a:prstGeom prst="round2DiagRect">
          <a:avLst>
            <a:gd name="adj1" fmla="val 29727"/>
            <a:gd name="adj2" fmla="val 0"/>
          </a:avLst>
        </a:prstGeom>
      </dgm:spPr>
    </dgm:pt>
    <dgm:pt modelId="{2B95E065-EAC1-4135-A0B9-675C24310161}" type="pres">
      <dgm:prSet presAssocID="{2FD41EA0-E030-483C-969C-94E7BCAB36B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A7CB5F23-757A-4529-A358-171F4E3DD2A6}" type="pres">
      <dgm:prSet presAssocID="{2FD41EA0-E030-483C-969C-94E7BCAB36B1}" presName="spaceRect" presStyleCnt="0"/>
      <dgm:spPr/>
    </dgm:pt>
    <dgm:pt modelId="{77C38F97-0F1E-495A-8116-265AD4605757}" type="pres">
      <dgm:prSet presAssocID="{2FD41EA0-E030-483C-969C-94E7BCAB36B1}" presName="textRect" presStyleLbl="revTx" presStyleIdx="0" presStyleCnt="4">
        <dgm:presLayoutVars>
          <dgm:chMax val="1"/>
          <dgm:chPref val="1"/>
        </dgm:presLayoutVars>
      </dgm:prSet>
      <dgm:spPr/>
    </dgm:pt>
    <dgm:pt modelId="{CFE7604D-B1D9-4A9E-9442-45613FEC5395}" type="pres">
      <dgm:prSet presAssocID="{5E5F6A22-59E6-4D20-873A-6D86FE4E5534}" presName="sibTrans" presStyleCnt="0"/>
      <dgm:spPr/>
    </dgm:pt>
    <dgm:pt modelId="{07A10F8D-51A2-43B1-B481-25E84D2B7961}" type="pres">
      <dgm:prSet presAssocID="{A3CC6818-F8B5-4F23-9818-7521E9252FA2}" presName="compNode" presStyleCnt="0"/>
      <dgm:spPr/>
    </dgm:pt>
    <dgm:pt modelId="{714F68A8-E0DB-438E-B5F5-10F7E9CEF446}" type="pres">
      <dgm:prSet presAssocID="{A3CC6818-F8B5-4F23-9818-7521E9252FA2}" presName="iconBgRect" presStyleLbl="bgShp" presStyleIdx="1" presStyleCnt="4"/>
      <dgm:spPr>
        <a:prstGeom prst="round2DiagRect">
          <a:avLst>
            <a:gd name="adj1" fmla="val 29727"/>
            <a:gd name="adj2" fmla="val 0"/>
          </a:avLst>
        </a:prstGeom>
      </dgm:spPr>
    </dgm:pt>
    <dgm:pt modelId="{D9CC6A4F-99BA-4F88-A362-1169536FB380}" type="pres">
      <dgm:prSet presAssocID="{A3CC6818-F8B5-4F23-9818-7521E9252F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2D4B405A-1847-4822-9403-EDAC32285351}" type="pres">
      <dgm:prSet presAssocID="{A3CC6818-F8B5-4F23-9818-7521E9252FA2}" presName="spaceRect" presStyleCnt="0"/>
      <dgm:spPr/>
    </dgm:pt>
    <dgm:pt modelId="{23388BE0-C602-455D-B843-60945920211E}" type="pres">
      <dgm:prSet presAssocID="{A3CC6818-F8B5-4F23-9818-7521E9252FA2}" presName="textRect" presStyleLbl="revTx" presStyleIdx="1" presStyleCnt="4">
        <dgm:presLayoutVars>
          <dgm:chMax val="1"/>
          <dgm:chPref val="1"/>
        </dgm:presLayoutVars>
      </dgm:prSet>
      <dgm:spPr/>
    </dgm:pt>
    <dgm:pt modelId="{2EF31DED-A4FE-4FF5-961D-A3990259555E}" type="pres">
      <dgm:prSet presAssocID="{24CDB13C-439A-430B-A451-3983A64A0245}" presName="sibTrans" presStyleCnt="0"/>
      <dgm:spPr/>
    </dgm:pt>
    <dgm:pt modelId="{C23D2CF4-C7F5-425F-AA05-8189054EDC08}" type="pres">
      <dgm:prSet presAssocID="{19550B55-2B1C-4EEC-89C7-03A67EB4F880}" presName="compNode" presStyleCnt="0"/>
      <dgm:spPr/>
    </dgm:pt>
    <dgm:pt modelId="{FCA37D8E-67CA-4528-ADB9-7C4348ADC3CE}" type="pres">
      <dgm:prSet presAssocID="{19550B55-2B1C-4EEC-89C7-03A67EB4F880}" presName="iconBgRect" presStyleLbl="bgShp" presStyleIdx="2" presStyleCnt="4"/>
      <dgm:spPr>
        <a:prstGeom prst="round2DiagRect">
          <a:avLst>
            <a:gd name="adj1" fmla="val 29727"/>
            <a:gd name="adj2" fmla="val 0"/>
          </a:avLst>
        </a:prstGeom>
      </dgm:spPr>
    </dgm:pt>
    <dgm:pt modelId="{AC00422A-B20F-4EB0-9AC7-B230A6F0934C}" type="pres">
      <dgm:prSet presAssocID="{19550B55-2B1C-4EEC-89C7-03A67EB4F88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142D4AB5-99F6-4A28-8375-EB4EE8DB2215}" type="pres">
      <dgm:prSet presAssocID="{19550B55-2B1C-4EEC-89C7-03A67EB4F880}" presName="spaceRect" presStyleCnt="0"/>
      <dgm:spPr/>
    </dgm:pt>
    <dgm:pt modelId="{3B7B4CEC-95CD-4FC1-A3B8-E8900530E13C}" type="pres">
      <dgm:prSet presAssocID="{19550B55-2B1C-4EEC-89C7-03A67EB4F880}" presName="textRect" presStyleLbl="revTx" presStyleIdx="2" presStyleCnt="4">
        <dgm:presLayoutVars>
          <dgm:chMax val="1"/>
          <dgm:chPref val="1"/>
        </dgm:presLayoutVars>
      </dgm:prSet>
      <dgm:spPr/>
    </dgm:pt>
    <dgm:pt modelId="{311D4C70-47A4-4C66-8AC1-A88E6C033329}" type="pres">
      <dgm:prSet presAssocID="{84035AC3-8833-4F5D-8CF3-5628A35B6706}" presName="sibTrans" presStyleCnt="0"/>
      <dgm:spPr/>
    </dgm:pt>
    <dgm:pt modelId="{967CE446-5331-4CBE-8AB8-62FBF460C670}" type="pres">
      <dgm:prSet presAssocID="{7D9858EB-73AF-4327-9446-CA8B5AE1C56C}" presName="compNode" presStyleCnt="0"/>
      <dgm:spPr/>
    </dgm:pt>
    <dgm:pt modelId="{3CFFEA88-C1CF-459C-A0FB-BDE174CC1124}" type="pres">
      <dgm:prSet presAssocID="{7D9858EB-73AF-4327-9446-CA8B5AE1C56C}" presName="iconBgRect" presStyleLbl="bgShp" presStyleIdx="3" presStyleCnt="4"/>
      <dgm:spPr>
        <a:prstGeom prst="round2DiagRect">
          <a:avLst>
            <a:gd name="adj1" fmla="val 29727"/>
            <a:gd name="adj2" fmla="val 0"/>
          </a:avLst>
        </a:prstGeom>
      </dgm:spPr>
    </dgm:pt>
    <dgm:pt modelId="{33D06629-BBBE-4EE3-9E55-BAC73D787B5E}" type="pres">
      <dgm:prSet presAssocID="{7D9858EB-73AF-4327-9446-CA8B5AE1C56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uscle Arm"/>
        </a:ext>
      </dgm:extLst>
    </dgm:pt>
    <dgm:pt modelId="{95E63902-7AB6-4C39-8F86-7AEC55424136}" type="pres">
      <dgm:prSet presAssocID="{7D9858EB-73AF-4327-9446-CA8B5AE1C56C}" presName="spaceRect" presStyleCnt="0"/>
      <dgm:spPr/>
    </dgm:pt>
    <dgm:pt modelId="{85D27097-D73F-4DA4-86DB-D77A45EAB3D6}" type="pres">
      <dgm:prSet presAssocID="{7D9858EB-73AF-4327-9446-CA8B5AE1C56C}" presName="textRect" presStyleLbl="revTx" presStyleIdx="3" presStyleCnt="4">
        <dgm:presLayoutVars>
          <dgm:chMax val="1"/>
          <dgm:chPref val="1"/>
        </dgm:presLayoutVars>
      </dgm:prSet>
      <dgm:spPr/>
    </dgm:pt>
  </dgm:ptLst>
  <dgm:cxnLst>
    <dgm:cxn modelId="{9454162C-0C19-4EF6-976F-D01869844970}" type="presOf" srcId="{19550B55-2B1C-4EEC-89C7-03A67EB4F880}" destId="{3B7B4CEC-95CD-4FC1-A3B8-E8900530E13C}" srcOrd="0" destOrd="0" presId="urn:microsoft.com/office/officeart/2018/5/layout/IconLeafLabelList"/>
    <dgm:cxn modelId="{EE6F1750-8C1E-4B0F-9E5D-7902AACE2BB4}" srcId="{79B5ED08-0DB7-4BD5-956D-769753BC0685}" destId="{19550B55-2B1C-4EEC-89C7-03A67EB4F880}" srcOrd="2" destOrd="0" parTransId="{74D85E7A-33A3-4AED-A647-1A2EF59D6EA4}" sibTransId="{84035AC3-8833-4F5D-8CF3-5628A35B6706}"/>
    <dgm:cxn modelId="{F9576F7B-3C3F-47F8-98D8-B2E25EB26927}" srcId="{79B5ED08-0DB7-4BD5-956D-769753BC0685}" destId="{2FD41EA0-E030-483C-969C-94E7BCAB36B1}" srcOrd="0" destOrd="0" parTransId="{8EA7BCAE-BAC0-4016-B0ED-B8CE5E9D5A9C}" sibTransId="{5E5F6A22-59E6-4D20-873A-6D86FE4E5534}"/>
    <dgm:cxn modelId="{7449598A-7AB8-4383-A9A4-CA7D4053FE5F}" srcId="{79B5ED08-0DB7-4BD5-956D-769753BC0685}" destId="{7D9858EB-73AF-4327-9446-CA8B5AE1C56C}" srcOrd="3" destOrd="0" parTransId="{6727675D-B553-43EF-ABB6-8E63571C7268}" sibTransId="{EF372517-B5BD-41EB-9678-BBAE0C05D7F4}"/>
    <dgm:cxn modelId="{BA9F7E8F-F938-4AFA-A1EE-DD8564AC3920}" type="presOf" srcId="{A3CC6818-F8B5-4F23-9818-7521E9252FA2}" destId="{23388BE0-C602-455D-B843-60945920211E}" srcOrd="0" destOrd="0" presId="urn:microsoft.com/office/officeart/2018/5/layout/IconLeafLabelList"/>
    <dgm:cxn modelId="{B261F393-E980-44E2-B6C6-151877F8004C}" type="presOf" srcId="{79B5ED08-0DB7-4BD5-956D-769753BC0685}" destId="{E2916C0C-BC1B-4C2E-97F9-CA1627B0A96C}" srcOrd="0" destOrd="0" presId="urn:microsoft.com/office/officeart/2018/5/layout/IconLeafLabelList"/>
    <dgm:cxn modelId="{2462599B-C484-4761-8C9B-C816F70FD626}" type="presOf" srcId="{2FD41EA0-E030-483C-969C-94E7BCAB36B1}" destId="{77C38F97-0F1E-495A-8116-265AD4605757}" srcOrd="0" destOrd="0" presId="urn:microsoft.com/office/officeart/2018/5/layout/IconLeafLabelList"/>
    <dgm:cxn modelId="{52A4F6D4-8498-47BE-A93B-72E787AC581E}" srcId="{79B5ED08-0DB7-4BD5-956D-769753BC0685}" destId="{A3CC6818-F8B5-4F23-9818-7521E9252FA2}" srcOrd="1" destOrd="0" parTransId="{7F9B1154-9AC3-4A87-A00A-8CA1F7766139}" sibTransId="{24CDB13C-439A-430B-A451-3983A64A0245}"/>
    <dgm:cxn modelId="{221F16F2-3531-4D33-8DEA-E5B52316E283}" type="presOf" srcId="{7D9858EB-73AF-4327-9446-CA8B5AE1C56C}" destId="{85D27097-D73F-4DA4-86DB-D77A45EAB3D6}" srcOrd="0" destOrd="0" presId="urn:microsoft.com/office/officeart/2018/5/layout/IconLeafLabelList"/>
    <dgm:cxn modelId="{0FDED028-D252-4A1F-91B1-8B2FE06CA037}" type="presParOf" srcId="{E2916C0C-BC1B-4C2E-97F9-CA1627B0A96C}" destId="{64304BA2-BA55-48E7-8B51-5B6C057984C6}" srcOrd="0" destOrd="0" presId="urn:microsoft.com/office/officeart/2018/5/layout/IconLeafLabelList"/>
    <dgm:cxn modelId="{C2D19EB3-4BCC-4377-AF50-07C42AC1C49D}" type="presParOf" srcId="{64304BA2-BA55-48E7-8B51-5B6C057984C6}" destId="{109E6556-F74A-497D-AB49-5BDB5C96A3BD}" srcOrd="0" destOrd="0" presId="urn:microsoft.com/office/officeart/2018/5/layout/IconLeafLabelList"/>
    <dgm:cxn modelId="{9C27CD7F-6C6C-4AA9-92E7-06E5A437F185}" type="presParOf" srcId="{64304BA2-BA55-48E7-8B51-5B6C057984C6}" destId="{2B95E065-EAC1-4135-A0B9-675C24310161}" srcOrd="1" destOrd="0" presId="urn:microsoft.com/office/officeart/2018/5/layout/IconLeafLabelList"/>
    <dgm:cxn modelId="{EB403182-E5D2-4A45-AE32-E6AA80718253}" type="presParOf" srcId="{64304BA2-BA55-48E7-8B51-5B6C057984C6}" destId="{A7CB5F23-757A-4529-A358-171F4E3DD2A6}" srcOrd="2" destOrd="0" presId="urn:microsoft.com/office/officeart/2018/5/layout/IconLeafLabelList"/>
    <dgm:cxn modelId="{74E17162-6B27-4B05-933C-39820BEC2B1A}" type="presParOf" srcId="{64304BA2-BA55-48E7-8B51-5B6C057984C6}" destId="{77C38F97-0F1E-495A-8116-265AD4605757}" srcOrd="3" destOrd="0" presId="urn:microsoft.com/office/officeart/2018/5/layout/IconLeafLabelList"/>
    <dgm:cxn modelId="{17334902-2F3E-44F7-9AB6-09AB80AAB579}" type="presParOf" srcId="{E2916C0C-BC1B-4C2E-97F9-CA1627B0A96C}" destId="{CFE7604D-B1D9-4A9E-9442-45613FEC5395}" srcOrd="1" destOrd="0" presId="urn:microsoft.com/office/officeart/2018/5/layout/IconLeafLabelList"/>
    <dgm:cxn modelId="{04940F70-47DC-4A33-A05C-E7835DD83D02}" type="presParOf" srcId="{E2916C0C-BC1B-4C2E-97F9-CA1627B0A96C}" destId="{07A10F8D-51A2-43B1-B481-25E84D2B7961}" srcOrd="2" destOrd="0" presId="urn:microsoft.com/office/officeart/2018/5/layout/IconLeafLabelList"/>
    <dgm:cxn modelId="{E8C794E1-5692-4EED-AFD2-FC5B1607F6B1}" type="presParOf" srcId="{07A10F8D-51A2-43B1-B481-25E84D2B7961}" destId="{714F68A8-E0DB-438E-B5F5-10F7E9CEF446}" srcOrd="0" destOrd="0" presId="urn:microsoft.com/office/officeart/2018/5/layout/IconLeafLabelList"/>
    <dgm:cxn modelId="{E4705132-BAAA-4D74-8DB4-E26244B01502}" type="presParOf" srcId="{07A10F8D-51A2-43B1-B481-25E84D2B7961}" destId="{D9CC6A4F-99BA-4F88-A362-1169536FB380}" srcOrd="1" destOrd="0" presId="urn:microsoft.com/office/officeart/2018/5/layout/IconLeafLabelList"/>
    <dgm:cxn modelId="{69E890E7-631B-4F27-97A3-2C8ACB24F313}" type="presParOf" srcId="{07A10F8D-51A2-43B1-B481-25E84D2B7961}" destId="{2D4B405A-1847-4822-9403-EDAC32285351}" srcOrd="2" destOrd="0" presId="urn:microsoft.com/office/officeart/2018/5/layout/IconLeafLabelList"/>
    <dgm:cxn modelId="{16AED969-4DE4-4E70-8481-1DCA9DF542D1}" type="presParOf" srcId="{07A10F8D-51A2-43B1-B481-25E84D2B7961}" destId="{23388BE0-C602-455D-B843-60945920211E}" srcOrd="3" destOrd="0" presId="urn:microsoft.com/office/officeart/2018/5/layout/IconLeafLabelList"/>
    <dgm:cxn modelId="{08A1ECD9-91C9-4078-9740-90807B2A754B}" type="presParOf" srcId="{E2916C0C-BC1B-4C2E-97F9-CA1627B0A96C}" destId="{2EF31DED-A4FE-4FF5-961D-A3990259555E}" srcOrd="3" destOrd="0" presId="urn:microsoft.com/office/officeart/2018/5/layout/IconLeafLabelList"/>
    <dgm:cxn modelId="{B3314697-A75B-433D-947F-C63B702C5EB3}" type="presParOf" srcId="{E2916C0C-BC1B-4C2E-97F9-CA1627B0A96C}" destId="{C23D2CF4-C7F5-425F-AA05-8189054EDC08}" srcOrd="4" destOrd="0" presId="urn:microsoft.com/office/officeart/2018/5/layout/IconLeafLabelList"/>
    <dgm:cxn modelId="{BCE32DF8-8FCD-41EC-949D-5BAC2B38DE70}" type="presParOf" srcId="{C23D2CF4-C7F5-425F-AA05-8189054EDC08}" destId="{FCA37D8E-67CA-4528-ADB9-7C4348ADC3CE}" srcOrd="0" destOrd="0" presId="urn:microsoft.com/office/officeart/2018/5/layout/IconLeafLabelList"/>
    <dgm:cxn modelId="{9600B597-1A97-4400-9857-0C0AEBED6E3B}" type="presParOf" srcId="{C23D2CF4-C7F5-425F-AA05-8189054EDC08}" destId="{AC00422A-B20F-4EB0-9AC7-B230A6F0934C}" srcOrd="1" destOrd="0" presId="urn:microsoft.com/office/officeart/2018/5/layout/IconLeafLabelList"/>
    <dgm:cxn modelId="{B359CF5D-3E69-4E58-A435-75AE56C1D8DD}" type="presParOf" srcId="{C23D2CF4-C7F5-425F-AA05-8189054EDC08}" destId="{142D4AB5-99F6-4A28-8375-EB4EE8DB2215}" srcOrd="2" destOrd="0" presId="urn:microsoft.com/office/officeart/2018/5/layout/IconLeafLabelList"/>
    <dgm:cxn modelId="{8F30F063-1C48-433D-B1FC-EEF62F16FDA6}" type="presParOf" srcId="{C23D2CF4-C7F5-425F-AA05-8189054EDC08}" destId="{3B7B4CEC-95CD-4FC1-A3B8-E8900530E13C}" srcOrd="3" destOrd="0" presId="urn:microsoft.com/office/officeart/2018/5/layout/IconLeafLabelList"/>
    <dgm:cxn modelId="{E784E0E2-C36D-4E28-9CD2-6AF161C29961}" type="presParOf" srcId="{E2916C0C-BC1B-4C2E-97F9-CA1627B0A96C}" destId="{311D4C70-47A4-4C66-8AC1-A88E6C033329}" srcOrd="5" destOrd="0" presId="urn:microsoft.com/office/officeart/2018/5/layout/IconLeafLabelList"/>
    <dgm:cxn modelId="{589FE80B-DBFA-4405-A533-D625B82BAE83}" type="presParOf" srcId="{E2916C0C-BC1B-4C2E-97F9-CA1627B0A96C}" destId="{967CE446-5331-4CBE-8AB8-62FBF460C670}" srcOrd="6" destOrd="0" presId="urn:microsoft.com/office/officeart/2018/5/layout/IconLeafLabelList"/>
    <dgm:cxn modelId="{1A525AD8-CED0-429C-9CC3-A583AFAA48D5}" type="presParOf" srcId="{967CE446-5331-4CBE-8AB8-62FBF460C670}" destId="{3CFFEA88-C1CF-459C-A0FB-BDE174CC1124}" srcOrd="0" destOrd="0" presId="urn:microsoft.com/office/officeart/2018/5/layout/IconLeafLabelList"/>
    <dgm:cxn modelId="{F8E92902-BC69-42CF-85A9-C4DACFF80320}" type="presParOf" srcId="{967CE446-5331-4CBE-8AB8-62FBF460C670}" destId="{33D06629-BBBE-4EE3-9E55-BAC73D787B5E}" srcOrd="1" destOrd="0" presId="urn:microsoft.com/office/officeart/2018/5/layout/IconLeafLabelList"/>
    <dgm:cxn modelId="{CCDB4152-3AFD-4732-AE1B-5D7DDA91834E}" type="presParOf" srcId="{967CE446-5331-4CBE-8AB8-62FBF460C670}" destId="{95E63902-7AB6-4C39-8F86-7AEC55424136}" srcOrd="2" destOrd="0" presId="urn:microsoft.com/office/officeart/2018/5/layout/IconLeafLabelList"/>
    <dgm:cxn modelId="{795A64FB-6A5D-4BB5-85E9-B08DDA8BC8CB}" type="presParOf" srcId="{967CE446-5331-4CBE-8AB8-62FBF460C670}" destId="{85D27097-D73F-4DA4-86DB-D77A45EAB3D6}"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4B594C-8703-46B4-B645-34281BAB577E}">
      <dsp:nvSpPr>
        <dsp:cNvPr id="0" name=""/>
        <dsp:cNvSpPr/>
      </dsp:nvSpPr>
      <dsp:spPr>
        <a:xfrm>
          <a:off x="0" y="867717"/>
          <a:ext cx="1670595" cy="2004714"/>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18" tIns="0" rIns="165018" bIns="330200" numCol="1" spcCol="1270" anchor="t" anchorCtr="0">
          <a:noAutofit/>
        </a:bodyPr>
        <a:lstStyle/>
        <a:p>
          <a:pPr marL="0" lvl="0" indent="0" algn="l" defTabSz="577850">
            <a:lnSpc>
              <a:spcPct val="90000"/>
            </a:lnSpc>
            <a:spcBef>
              <a:spcPct val="0"/>
            </a:spcBef>
            <a:spcAft>
              <a:spcPct val="35000"/>
            </a:spcAft>
            <a:buNone/>
          </a:pPr>
          <a:r>
            <a:rPr lang="en-GB" sz="1300" kern="1200" dirty="0"/>
            <a:t>Multiple Frameworks proposed;</a:t>
          </a:r>
          <a:endParaRPr lang="en-US" sz="1300" kern="1200" dirty="0"/>
        </a:p>
      </dsp:txBody>
      <dsp:txXfrm>
        <a:off x="0" y="1669603"/>
        <a:ext cx="1670595" cy="1202828"/>
      </dsp:txXfrm>
    </dsp:sp>
    <dsp:sp modelId="{FBF86E52-CE25-41D0-B433-F73A953F4A82}">
      <dsp:nvSpPr>
        <dsp:cNvPr id="0" name=""/>
        <dsp:cNvSpPr/>
      </dsp:nvSpPr>
      <dsp:spPr>
        <a:xfrm>
          <a:off x="0" y="867717"/>
          <a:ext cx="1670595" cy="80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018" tIns="165100" rIns="165018" bIns="165100" numCol="1" spcCol="1270" anchor="ctr" anchorCtr="0">
          <a:noAutofit/>
        </a:bodyPr>
        <a:lstStyle/>
        <a:p>
          <a:pPr marL="0" lvl="0" indent="0" algn="l" defTabSz="1555750">
            <a:lnSpc>
              <a:spcPct val="90000"/>
            </a:lnSpc>
            <a:spcBef>
              <a:spcPct val="0"/>
            </a:spcBef>
            <a:spcAft>
              <a:spcPct val="35000"/>
            </a:spcAft>
            <a:buNone/>
          </a:pPr>
          <a:r>
            <a:rPr lang="en-US" sz="3500" kern="1200"/>
            <a:t>01</a:t>
          </a:r>
        </a:p>
      </dsp:txBody>
      <dsp:txXfrm>
        <a:off x="0" y="867717"/>
        <a:ext cx="1670595" cy="801885"/>
      </dsp:txXfrm>
    </dsp:sp>
    <dsp:sp modelId="{04F0189D-17DD-414F-AC26-26D472259FFE}">
      <dsp:nvSpPr>
        <dsp:cNvPr id="0" name=""/>
        <dsp:cNvSpPr/>
      </dsp:nvSpPr>
      <dsp:spPr>
        <a:xfrm>
          <a:off x="1804243" y="867717"/>
          <a:ext cx="1670595" cy="2004714"/>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18" tIns="0" rIns="165018" bIns="330200" numCol="1" spcCol="1270" anchor="t" anchorCtr="0">
          <a:noAutofit/>
        </a:bodyPr>
        <a:lstStyle/>
        <a:p>
          <a:pPr marL="0" lvl="0" indent="0" algn="l" defTabSz="577850">
            <a:lnSpc>
              <a:spcPct val="90000"/>
            </a:lnSpc>
            <a:spcBef>
              <a:spcPct val="0"/>
            </a:spcBef>
            <a:spcAft>
              <a:spcPct val="35000"/>
            </a:spcAft>
            <a:buNone/>
          </a:pPr>
          <a:r>
            <a:rPr lang="en-GB" sz="1300" kern="1200" dirty="0"/>
            <a:t>Health belief model (Shah et al., 2022)</a:t>
          </a:r>
          <a:endParaRPr lang="en-US" sz="1300" kern="1200" dirty="0"/>
        </a:p>
      </dsp:txBody>
      <dsp:txXfrm>
        <a:off x="1804243" y="1669603"/>
        <a:ext cx="1670595" cy="1202828"/>
      </dsp:txXfrm>
    </dsp:sp>
    <dsp:sp modelId="{4CA23E4B-09BB-451F-849F-3C78D100D156}">
      <dsp:nvSpPr>
        <dsp:cNvPr id="0" name=""/>
        <dsp:cNvSpPr/>
      </dsp:nvSpPr>
      <dsp:spPr>
        <a:xfrm>
          <a:off x="1804243" y="867717"/>
          <a:ext cx="1670595" cy="80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018" tIns="165100" rIns="165018" bIns="165100" numCol="1" spcCol="1270" anchor="ctr" anchorCtr="0">
          <a:noAutofit/>
        </a:bodyPr>
        <a:lstStyle/>
        <a:p>
          <a:pPr marL="0" lvl="0" indent="0" algn="l" defTabSz="1555750">
            <a:lnSpc>
              <a:spcPct val="90000"/>
            </a:lnSpc>
            <a:spcBef>
              <a:spcPct val="0"/>
            </a:spcBef>
            <a:spcAft>
              <a:spcPct val="35000"/>
            </a:spcAft>
            <a:buNone/>
          </a:pPr>
          <a:r>
            <a:rPr lang="en-US" sz="3500" kern="1200"/>
            <a:t>02</a:t>
          </a:r>
        </a:p>
      </dsp:txBody>
      <dsp:txXfrm>
        <a:off x="1804243" y="867717"/>
        <a:ext cx="1670595" cy="801885"/>
      </dsp:txXfrm>
    </dsp:sp>
    <dsp:sp modelId="{C2A42244-8355-4D9C-8F6A-65B4C3131EFD}">
      <dsp:nvSpPr>
        <dsp:cNvPr id="0" name=""/>
        <dsp:cNvSpPr/>
      </dsp:nvSpPr>
      <dsp:spPr>
        <a:xfrm>
          <a:off x="3608486" y="867717"/>
          <a:ext cx="1670595" cy="2004714"/>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18" tIns="0" rIns="165018" bIns="330200" numCol="1" spcCol="1270" anchor="t" anchorCtr="0">
          <a:noAutofit/>
        </a:bodyPr>
        <a:lstStyle/>
        <a:p>
          <a:pPr marL="0" lvl="0" indent="0" algn="l" defTabSz="577850">
            <a:lnSpc>
              <a:spcPct val="90000"/>
            </a:lnSpc>
            <a:spcBef>
              <a:spcPct val="0"/>
            </a:spcBef>
            <a:spcAft>
              <a:spcPct val="35000"/>
            </a:spcAft>
            <a:buNone/>
          </a:pPr>
          <a:r>
            <a:rPr lang="en-GB" sz="1300" kern="1200" dirty="0"/>
            <a:t>Theory of Planned </a:t>
          </a:r>
          <a:r>
            <a:rPr lang="en-GB" sz="1300" kern="1200" dirty="0" err="1"/>
            <a:t>Behavior</a:t>
          </a:r>
          <a:r>
            <a:rPr lang="en-GB" sz="1300" kern="1200" dirty="0"/>
            <a:t> (TPB) (Ajzen, 1991)</a:t>
          </a:r>
          <a:endParaRPr lang="en-US" sz="1300" kern="1200" dirty="0"/>
        </a:p>
      </dsp:txBody>
      <dsp:txXfrm>
        <a:off x="3608486" y="1669603"/>
        <a:ext cx="1670595" cy="1202828"/>
      </dsp:txXfrm>
    </dsp:sp>
    <dsp:sp modelId="{805DE4F2-169F-49C1-A379-1FBF89DC4984}">
      <dsp:nvSpPr>
        <dsp:cNvPr id="0" name=""/>
        <dsp:cNvSpPr/>
      </dsp:nvSpPr>
      <dsp:spPr>
        <a:xfrm>
          <a:off x="3608486" y="867717"/>
          <a:ext cx="1670595" cy="80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018" tIns="165100" rIns="165018" bIns="165100" numCol="1" spcCol="1270" anchor="ctr" anchorCtr="0">
          <a:noAutofit/>
        </a:bodyPr>
        <a:lstStyle/>
        <a:p>
          <a:pPr marL="0" lvl="0" indent="0" algn="l" defTabSz="1555750">
            <a:lnSpc>
              <a:spcPct val="90000"/>
            </a:lnSpc>
            <a:spcBef>
              <a:spcPct val="0"/>
            </a:spcBef>
            <a:spcAft>
              <a:spcPct val="35000"/>
            </a:spcAft>
            <a:buNone/>
          </a:pPr>
          <a:r>
            <a:rPr lang="en-US" sz="3500" kern="1200"/>
            <a:t>03</a:t>
          </a:r>
        </a:p>
      </dsp:txBody>
      <dsp:txXfrm>
        <a:off x="3608486" y="867717"/>
        <a:ext cx="1670595" cy="801885"/>
      </dsp:txXfrm>
    </dsp:sp>
    <dsp:sp modelId="{408E21F0-80F1-4FC8-BD81-6A323AB5E72A}">
      <dsp:nvSpPr>
        <dsp:cNvPr id="0" name=""/>
        <dsp:cNvSpPr/>
      </dsp:nvSpPr>
      <dsp:spPr>
        <a:xfrm>
          <a:off x="5412729" y="867717"/>
          <a:ext cx="1670595" cy="2004714"/>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18" tIns="0" rIns="165018" bIns="330200" numCol="1" spcCol="1270" anchor="t" anchorCtr="0">
          <a:noAutofit/>
        </a:bodyPr>
        <a:lstStyle/>
        <a:p>
          <a:pPr marL="0" lvl="0" indent="0" algn="l" defTabSz="577850">
            <a:lnSpc>
              <a:spcPct val="90000"/>
            </a:lnSpc>
            <a:spcBef>
              <a:spcPct val="0"/>
            </a:spcBef>
            <a:spcAft>
              <a:spcPct val="35000"/>
            </a:spcAft>
            <a:buNone/>
          </a:pPr>
          <a:r>
            <a:rPr lang="en-GB" sz="1300" kern="1200" dirty="0"/>
            <a:t>Social Cognitive Theory (SCT) (Beauchamp et al., 2019)</a:t>
          </a:r>
          <a:endParaRPr lang="en-US" sz="1300" kern="1200" dirty="0"/>
        </a:p>
      </dsp:txBody>
      <dsp:txXfrm>
        <a:off x="5412729" y="1669603"/>
        <a:ext cx="1670595" cy="1202828"/>
      </dsp:txXfrm>
    </dsp:sp>
    <dsp:sp modelId="{7B190DAD-68A1-41E9-9342-92DFF0339E67}">
      <dsp:nvSpPr>
        <dsp:cNvPr id="0" name=""/>
        <dsp:cNvSpPr/>
      </dsp:nvSpPr>
      <dsp:spPr>
        <a:xfrm>
          <a:off x="5412729" y="867717"/>
          <a:ext cx="1670595" cy="80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018" tIns="165100" rIns="165018" bIns="165100" numCol="1" spcCol="1270" anchor="ctr" anchorCtr="0">
          <a:noAutofit/>
        </a:bodyPr>
        <a:lstStyle/>
        <a:p>
          <a:pPr marL="0" lvl="0" indent="0" algn="l" defTabSz="1555750">
            <a:lnSpc>
              <a:spcPct val="90000"/>
            </a:lnSpc>
            <a:spcBef>
              <a:spcPct val="0"/>
            </a:spcBef>
            <a:spcAft>
              <a:spcPct val="35000"/>
            </a:spcAft>
            <a:buNone/>
          </a:pPr>
          <a:r>
            <a:rPr lang="en-US" sz="3500" kern="1200"/>
            <a:t>04</a:t>
          </a:r>
        </a:p>
      </dsp:txBody>
      <dsp:txXfrm>
        <a:off x="5412729" y="867717"/>
        <a:ext cx="1670595" cy="801885"/>
      </dsp:txXfrm>
    </dsp:sp>
    <dsp:sp modelId="{2DAE84DE-1DA7-4877-9F84-67078C3C13BA}">
      <dsp:nvSpPr>
        <dsp:cNvPr id="0" name=""/>
        <dsp:cNvSpPr/>
      </dsp:nvSpPr>
      <dsp:spPr>
        <a:xfrm>
          <a:off x="7216973" y="867717"/>
          <a:ext cx="1670595" cy="2004714"/>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18" tIns="0" rIns="165018" bIns="330200" numCol="1" spcCol="1270" anchor="t" anchorCtr="0">
          <a:noAutofit/>
        </a:bodyPr>
        <a:lstStyle/>
        <a:p>
          <a:pPr marL="0" lvl="0" indent="0" algn="l" defTabSz="577850">
            <a:lnSpc>
              <a:spcPct val="90000"/>
            </a:lnSpc>
            <a:spcBef>
              <a:spcPct val="0"/>
            </a:spcBef>
            <a:spcAft>
              <a:spcPct val="35000"/>
            </a:spcAft>
            <a:buNone/>
          </a:pPr>
          <a:r>
            <a:rPr lang="en-GB" sz="1300" kern="1200" dirty="0"/>
            <a:t>The Transtheoretical Model (TTM) (Hashemzadeh et al., 2019)</a:t>
          </a:r>
        </a:p>
      </dsp:txBody>
      <dsp:txXfrm>
        <a:off x="7216973" y="1669603"/>
        <a:ext cx="1670595" cy="1202828"/>
      </dsp:txXfrm>
    </dsp:sp>
    <dsp:sp modelId="{575188A3-68B3-4499-9DCD-BCD96AE92AB8}">
      <dsp:nvSpPr>
        <dsp:cNvPr id="0" name=""/>
        <dsp:cNvSpPr/>
      </dsp:nvSpPr>
      <dsp:spPr>
        <a:xfrm>
          <a:off x="7216973" y="867717"/>
          <a:ext cx="1670595" cy="80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018" tIns="165100" rIns="165018" bIns="165100" numCol="1" spcCol="1270" anchor="ctr" anchorCtr="0">
          <a:noAutofit/>
        </a:bodyPr>
        <a:lstStyle/>
        <a:p>
          <a:pPr marL="0" lvl="0" indent="0" algn="l" defTabSz="1555750">
            <a:lnSpc>
              <a:spcPct val="90000"/>
            </a:lnSpc>
            <a:spcBef>
              <a:spcPct val="0"/>
            </a:spcBef>
            <a:spcAft>
              <a:spcPct val="35000"/>
            </a:spcAft>
            <a:buNone/>
          </a:pPr>
          <a:r>
            <a:rPr lang="en-US" sz="3500" kern="1200"/>
            <a:t>05</a:t>
          </a:r>
        </a:p>
      </dsp:txBody>
      <dsp:txXfrm>
        <a:off x="7216973" y="867717"/>
        <a:ext cx="1670595" cy="801885"/>
      </dsp:txXfrm>
    </dsp:sp>
    <dsp:sp modelId="{1AC8211E-A75A-4CA3-982C-69702BF8CE81}">
      <dsp:nvSpPr>
        <dsp:cNvPr id="0" name=""/>
        <dsp:cNvSpPr/>
      </dsp:nvSpPr>
      <dsp:spPr>
        <a:xfrm>
          <a:off x="9021216" y="867717"/>
          <a:ext cx="1670595" cy="2004714"/>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018" tIns="0" rIns="165018" bIns="330200" numCol="1" spcCol="1270" anchor="t" anchorCtr="0">
          <a:noAutofit/>
        </a:bodyPr>
        <a:lstStyle/>
        <a:p>
          <a:pPr marL="0" lvl="0" indent="0" algn="l" defTabSz="577850" rtl="0">
            <a:lnSpc>
              <a:spcPct val="90000"/>
            </a:lnSpc>
            <a:spcBef>
              <a:spcPct val="0"/>
            </a:spcBef>
            <a:spcAft>
              <a:spcPct val="35000"/>
            </a:spcAft>
            <a:buNone/>
          </a:pPr>
          <a:r>
            <a:rPr lang="en-GB" sz="1300" kern="1200" dirty="0">
              <a:latin typeface="Univers Condensed"/>
            </a:rPr>
            <a:t>The COM-B model </a:t>
          </a:r>
          <a:r>
            <a:rPr lang="en-GB" sz="1300" kern="1200" dirty="0">
              <a:latin typeface="Aptos"/>
            </a:rPr>
            <a:t>Michie et al. (2011)</a:t>
          </a:r>
        </a:p>
      </dsp:txBody>
      <dsp:txXfrm>
        <a:off x="9021216" y="1669603"/>
        <a:ext cx="1670595" cy="1202828"/>
      </dsp:txXfrm>
    </dsp:sp>
    <dsp:sp modelId="{5DE0AB13-F9DF-46F1-8B75-E05BB2922722}">
      <dsp:nvSpPr>
        <dsp:cNvPr id="0" name=""/>
        <dsp:cNvSpPr/>
      </dsp:nvSpPr>
      <dsp:spPr>
        <a:xfrm>
          <a:off x="9021216" y="867717"/>
          <a:ext cx="1670595" cy="80188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65018" tIns="165100" rIns="165018" bIns="165100" numCol="1" spcCol="1270" anchor="ctr" anchorCtr="0">
          <a:noAutofit/>
        </a:bodyPr>
        <a:lstStyle/>
        <a:p>
          <a:pPr marL="0" lvl="0" indent="0" algn="l" defTabSz="1555750">
            <a:lnSpc>
              <a:spcPct val="90000"/>
            </a:lnSpc>
            <a:spcBef>
              <a:spcPct val="0"/>
            </a:spcBef>
            <a:spcAft>
              <a:spcPct val="35000"/>
            </a:spcAft>
            <a:buNone/>
          </a:pPr>
          <a:r>
            <a:rPr lang="en-GB" sz="3500" kern="1200"/>
            <a:t>06</a:t>
          </a:r>
        </a:p>
      </dsp:txBody>
      <dsp:txXfrm>
        <a:off x="9021216" y="867717"/>
        <a:ext cx="1670595" cy="8018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6CC74F-0DA5-4D61-B028-4D0728E92A7E}">
      <dsp:nvSpPr>
        <dsp:cNvPr id="0" name=""/>
        <dsp:cNvSpPr/>
      </dsp:nvSpPr>
      <dsp:spPr>
        <a:xfrm>
          <a:off x="1760171" y="1219"/>
          <a:ext cx="2156556" cy="2156556"/>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Observational learning to create behavioural change.</a:t>
          </a:r>
          <a:endParaRPr lang="en-US" sz="1100" kern="1200"/>
        </a:p>
      </dsp:txBody>
      <dsp:txXfrm>
        <a:off x="2299310" y="1219"/>
        <a:ext cx="1078278" cy="1779159"/>
      </dsp:txXfrm>
    </dsp:sp>
    <dsp:sp modelId="{2A8A8781-9D2A-4FAB-9572-9F3578DFDC63}">
      <dsp:nvSpPr>
        <dsp:cNvPr id="0" name=""/>
        <dsp:cNvSpPr/>
      </dsp:nvSpPr>
      <dsp:spPr>
        <a:xfrm rot="5400000">
          <a:off x="3385774" y="1626821"/>
          <a:ext cx="2156556" cy="2156556"/>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Looks at personal reciprocal between factors, behaviour and environment.</a:t>
          </a:r>
          <a:endParaRPr lang="en-US" sz="1100" kern="1200"/>
        </a:p>
      </dsp:txBody>
      <dsp:txXfrm rot="-5400000">
        <a:off x="3763172" y="2165960"/>
        <a:ext cx="1779159" cy="1078278"/>
      </dsp:txXfrm>
    </dsp:sp>
    <dsp:sp modelId="{C08FDB9A-BA97-4B8A-9EAE-2D024417D841}">
      <dsp:nvSpPr>
        <dsp:cNvPr id="0" name=""/>
        <dsp:cNvSpPr/>
      </dsp:nvSpPr>
      <dsp:spPr>
        <a:xfrm rot="10800000">
          <a:off x="1760171" y="3252424"/>
          <a:ext cx="2156556" cy="2156556"/>
        </a:xfrm>
        <a:prstGeom prst="downArrow">
          <a:avLst>
            <a:gd name="adj1" fmla="val 50000"/>
            <a:gd name="adj2" fmla="val 35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Successful interventions targeting physical activity and chronic disease management.</a:t>
          </a:r>
          <a:endParaRPr lang="en-US" sz="1100" kern="1200"/>
        </a:p>
      </dsp:txBody>
      <dsp:txXfrm rot="10800000">
        <a:off x="2299310" y="3629821"/>
        <a:ext cx="1078278" cy="1779159"/>
      </dsp:txXfrm>
    </dsp:sp>
    <dsp:sp modelId="{225B3521-C57E-4378-A908-E7E0BC212C60}">
      <dsp:nvSpPr>
        <dsp:cNvPr id="0" name=""/>
        <dsp:cNvSpPr/>
      </dsp:nvSpPr>
      <dsp:spPr>
        <a:xfrm rot="16200000">
          <a:off x="134569" y="1626821"/>
          <a:ext cx="2156556" cy="2156556"/>
        </a:xfrm>
        <a:prstGeom prst="downArrow">
          <a:avLst>
            <a:gd name="adj1" fmla="val 50000"/>
            <a:gd name="adj2" fmla="val 3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Arguments made that SCT does not take environmental factors into consideration. E.g poverty or lack of healthcare.</a:t>
          </a:r>
          <a:endParaRPr lang="en-US" sz="1100" kern="1200"/>
        </a:p>
      </dsp:txBody>
      <dsp:txXfrm rot="5400000">
        <a:off x="134570" y="2165960"/>
        <a:ext cx="1779159" cy="10782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7D7BA-76C6-4988-B5CE-27E647431362}">
      <dsp:nvSpPr>
        <dsp:cNvPr id="0" name=""/>
        <dsp:cNvSpPr/>
      </dsp:nvSpPr>
      <dsp:spPr>
        <a:xfrm>
          <a:off x="0" y="713267"/>
          <a:ext cx="10691265" cy="421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Proposed behaviour change to be in stages.</a:t>
          </a:r>
          <a:endParaRPr lang="en-US" sz="1800" kern="1200"/>
        </a:p>
      </dsp:txBody>
      <dsp:txXfrm>
        <a:off x="20561" y="733828"/>
        <a:ext cx="10650143" cy="380078"/>
      </dsp:txXfrm>
    </dsp:sp>
    <dsp:sp modelId="{E77CD12A-F5F9-4856-8F50-591977D5D257}">
      <dsp:nvSpPr>
        <dsp:cNvPr id="0" name=""/>
        <dsp:cNvSpPr/>
      </dsp:nvSpPr>
      <dsp:spPr>
        <a:xfrm>
          <a:off x="0" y="1186307"/>
          <a:ext cx="10691265" cy="421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Precontemplation, contemplation, preparation, action and maintenance.</a:t>
          </a:r>
          <a:endParaRPr lang="en-US" sz="1800" kern="1200"/>
        </a:p>
      </dsp:txBody>
      <dsp:txXfrm>
        <a:off x="20561" y="1206868"/>
        <a:ext cx="10650143" cy="380078"/>
      </dsp:txXfrm>
    </dsp:sp>
    <dsp:sp modelId="{C2E5A8A0-510F-4650-A931-F3104AAFECF8}">
      <dsp:nvSpPr>
        <dsp:cNvPr id="0" name=""/>
        <dsp:cNvSpPr/>
      </dsp:nvSpPr>
      <dsp:spPr>
        <a:xfrm>
          <a:off x="0" y="1659347"/>
          <a:ext cx="10691265" cy="421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Widely used for smoking and other addiction treatments yet empirical support for TTM is questionable.</a:t>
          </a:r>
          <a:endParaRPr lang="en-US" sz="1800" kern="1200"/>
        </a:p>
      </dsp:txBody>
      <dsp:txXfrm>
        <a:off x="20561" y="1679908"/>
        <a:ext cx="10650143" cy="380078"/>
      </dsp:txXfrm>
    </dsp:sp>
    <dsp:sp modelId="{155DC11A-6F35-48D3-B6D3-EBF385E65FE6}">
      <dsp:nvSpPr>
        <dsp:cNvPr id="0" name=""/>
        <dsp:cNvSpPr/>
      </dsp:nvSpPr>
      <dsp:spPr>
        <a:xfrm>
          <a:off x="0" y="2132388"/>
          <a:ext cx="10691265" cy="421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Ill-defined stages make the model less pragmatic.</a:t>
          </a:r>
          <a:endParaRPr lang="en-US" sz="1800" kern="1200"/>
        </a:p>
      </dsp:txBody>
      <dsp:txXfrm>
        <a:off x="20561" y="2152949"/>
        <a:ext cx="10650143" cy="380078"/>
      </dsp:txXfrm>
    </dsp:sp>
    <dsp:sp modelId="{04110A78-9D6A-46EB-955A-0C32015FE9D5}">
      <dsp:nvSpPr>
        <dsp:cNvPr id="0" name=""/>
        <dsp:cNvSpPr/>
      </dsp:nvSpPr>
      <dsp:spPr>
        <a:xfrm>
          <a:off x="0" y="2605427"/>
          <a:ext cx="10691265" cy="4212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Limited predictive behavioural outcomes.</a:t>
          </a:r>
          <a:endParaRPr lang="en-US" sz="1800" kern="1200"/>
        </a:p>
      </dsp:txBody>
      <dsp:txXfrm>
        <a:off x="20561" y="2625988"/>
        <a:ext cx="10650143" cy="3800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9E6556-F74A-497D-AB49-5BDB5C96A3BD}">
      <dsp:nvSpPr>
        <dsp:cNvPr id="0" name=""/>
        <dsp:cNvSpPr/>
      </dsp:nvSpPr>
      <dsp:spPr>
        <a:xfrm>
          <a:off x="475417" y="489029"/>
          <a:ext cx="1437000" cy="1437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95E065-EAC1-4135-A0B9-675C24310161}">
      <dsp:nvSpPr>
        <dsp:cNvPr id="0" name=""/>
        <dsp:cNvSpPr/>
      </dsp:nvSpPr>
      <dsp:spPr>
        <a:xfrm>
          <a:off x="781663" y="795275"/>
          <a:ext cx="824508" cy="8245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C38F97-0F1E-495A-8116-265AD4605757}">
      <dsp:nvSpPr>
        <dsp:cNvPr id="0" name=""/>
        <dsp:cNvSpPr/>
      </dsp:nvSpPr>
      <dsp:spPr>
        <a:xfrm>
          <a:off x="16048" y="2373620"/>
          <a:ext cx="2355738"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solidFill>
                <a:schemeClr val="tx1"/>
              </a:solidFill>
            </a:rPr>
            <a:t>Multi-level Framework consisting of capability, opportunity, motivation-behaviour)</a:t>
          </a:r>
          <a:endParaRPr lang="en-US" sz="1100" kern="1200" dirty="0">
            <a:solidFill>
              <a:schemeClr val="tx1"/>
            </a:solidFill>
          </a:endParaRPr>
        </a:p>
      </dsp:txBody>
      <dsp:txXfrm>
        <a:off x="16048" y="2373620"/>
        <a:ext cx="2355738" cy="877500"/>
      </dsp:txXfrm>
    </dsp:sp>
    <dsp:sp modelId="{714F68A8-E0DB-438E-B5F5-10F7E9CEF446}">
      <dsp:nvSpPr>
        <dsp:cNvPr id="0" name=""/>
        <dsp:cNvSpPr/>
      </dsp:nvSpPr>
      <dsp:spPr>
        <a:xfrm>
          <a:off x="3243409" y="489029"/>
          <a:ext cx="1437000" cy="1437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CC6A4F-99BA-4F88-A362-1169536FB380}">
      <dsp:nvSpPr>
        <dsp:cNvPr id="0" name=""/>
        <dsp:cNvSpPr/>
      </dsp:nvSpPr>
      <dsp:spPr>
        <a:xfrm>
          <a:off x="3549655" y="795275"/>
          <a:ext cx="824508" cy="8245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88BE0-C602-455D-B843-60945920211E}">
      <dsp:nvSpPr>
        <dsp:cNvPr id="0" name=""/>
        <dsp:cNvSpPr/>
      </dsp:nvSpPr>
      <dsp:spPr>
        <a:xfrm>
          <a:off x="2784040" y="2373620"/>
          <a:ext cx="2355738"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solidFill>
                <a:schemeClr val="tx1"/>
              </a:solidFill>
            </a:rPr>
            <a:t>Believes behaviour is an amalgamation of individuals capabilities, environmental opportunity and motivational processes.</a:t>
          </a:r>
          <a:endParaRPr lang="en-US" sz="1100" kern="1200" dirty="0">
            <a:solidFill>
              <a:schemeClr val="tx1"/>
            </a:solidFill>
          </a:endParaRPr>
        </a:p>
      </dsp:txBody>
      <dsp:txXfrm>
        <a:off x="2784040" y="2373620"/>
        <a:ext cx="2355738" cy="877500"/>
      </dsp:txXfrm>
    </dsp:sp>
    <dsp:sp modelId="{FCA37D8E-67CA-4528-ADB9-7C4348ADC3CE}">
      <dsp:nvSpPr>
        <dsp:cNvPr id="0" name=""/>
        <dsp:cNvSpPr/>
      </dsp:nvSpPr>
      <dsp:spPr>
        <a:xfrm>
          <a:off x="6011402" y="489029"/>
          <a:ext cx="1437000" cy="1437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00422A-B20F-4EB0-9AC7-B230A6F0934C}">
      <dsp:nvSpPr>
        <dsp:cNvPr id="0" name=""/>
        <dsp:cNvSpPr/>
      </dsp:nvSpPr>
      <dsp:spPr>
        <a:xfrm>
          <a:off x="6317648" y="795275"/>
          <a:ext cx="824508" cy="8245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7B4CEC-95CD-4FC1-A3B8-E8900530E13C}">
      <dsp:nvSpPr>
        <dsp:cNvPr id="0" name=""/>
        <dsp:cNvSpPr/>
      </dsp:nvSpPr>
      <dsp:spPr>
        <a:xfrm>
          <a:off x="5552033" y="2373620"/>
          <a:ext cx="2355738"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solidFill>
                <a:schemeClr val="tx1"/>
              </a:solidFill>
            </a:rPr>
            <a:t>Uses both automatic forms and reflective forms of motivation to make it more applicable to real life.</a:t>
          </a:r>
          <a:endParaRPr lang="en-US" sz="1100" kern="1200" dirty="0">
            <a:solidFill>
              <a:schemeClr val="tx1"/>
            </a:solidFill>
          </a:endParaRPr>
        </a:p>
      </dsp:txBody>
      <dsp:txXfrm>
        <a:off x="5552033" y="2373620"/>
        <a:ext cx="2355738" cy="877500"/>
      </dsp:txXfrm>
    </dsp:sp>
    <dsp:sp modelId="{3CFFEA88-C1CF-459C-A0FB-BDE174CC1124}">
      <dsp:nvSpPr>
        <dsp:cNvPr id="0" name=""/>
        <dsp:cNvSpPr/>
      </dsp:nvSpPr>
      <dsp:spPr>
        <a:xfrm>
          <a:off x="8779394" y="489029"/>
          <a:ext cx="1437000" cy="1437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D06629-BBBE-4EE3-9E55-BAC73D787B5E}">
      <dsp:nvSpPr>
        <dsp:cNvPr id="0" name=""/>
        <dsp:cNvSpPr/>
      </dsp:nvSpPr>
      <dsp:spPr>
        <a:xfrm>
          <a:off x="9085640" y="795275"/>
          <a:ext cx="824508" cy="8245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D27097-D73F-4DA4-86DB-D77A45EAB3D6}">
      <dsp:nvSpPr>
        <dsp:cNvPr id="0" name=""/>
        <dsp:cNvSpPr/>
      </dsp:nvSpPr>
      <dsp:spPr>
        <a:xfrm>
          <a:off x="8320025" y="2373620"/>
          <a:ext cx="2355738"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dirty="0">
              <a:solidFill>
                <a:schemeClr val="bg1"/>
              </a:solidFill>
            </a:rPr>
            <a:t>Has shown to reduce intention behaviour gap in diet and exercise interventions.</a:t>
          </a:r>
          <a:endParaRPr lang="en-US" sz="1100" kern="1200" dirty="0">
            <a:solidFill>
              <a:schemeClr val="bg1"/>
            </a:solidFill>
          </a:endParaRPr>
        </a:p>
      </dsp:txBody>
      <dsp:txXfrm>
        <a:off x="8320025" y="2373620"/>
        <a:ext cx="2355738" cy="87750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F4C98F-F5AF-4A18-8786-EB5F201D8075}" type="datetimeFigureOut">
              <a:t>7/20/2025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9ACAD48-C16B-4F48-BDEF-8D487C1849D4}" type="slidenum">
              <a:t>‹#›</a:t>
            </a:fld>
            <a:endParaRPr lang="en-GB"/>
          </a:p>
        </p:txBody>
      </p:sp>
    </p:spTree>
    <p:extLst>
      <p:ext uri="{BB962C8B-B14F-4D97-AF65-F5344CB8AC3E}">
        <p14:creationId xmlns:p14="http://schemas.microsoft.com/office/powerpoint/2010/main" val="1733788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and promoting healthy behavioural change has been a persistent focus within health psychology. To this end, numerous theoretical frameworks have been proposed, among which social cognition models (SCMs) remain prominent. These models—such as the Health Belief Model (HBM) (Shah et al., 2022), the Theory of Planned </a:t>
            </a:r>
            <a:r>
              <a:rPr lang="en-GB" dirty="0" err="1"/>
              <a:t>Behavior</a:t>
            </a:r>
            <a:r>
              <a:rPr lang="en-GB" dirty="0"/>
              <a:t> (TPB) (Ajzen, 1991), Social Cognitive Theory (SCT) (Beauchamp et al., 2019), The COM-B model (</a:t>
            </a:r>
            <a:r>
              <a:rPr lang="en-GB" dirty="0" err="1"/>
              <a:t>Michcie</a:t>
            </a:r>
            <a:r>
              <a:rPr lang="en-GB" dirty="0"/>
              <a:t> et al., 2011) and the Transtheoretical Model (TTM) (Hashemzadeh et al., 2019) —seek to explain and predict health-related behaviours through constructs like attitudes, intentions, perceived risks, and self-efficacy. Despite their widespread use, the applicability of SCMs to real-world health behaviour change has drawn critique. Their conceptual assumptions, individualistic focus, and neglect of non-conscious processes limit their explanatory and predictive power, particularly for complex, emotionally-driven, or socially constrained behaviours. This paper critically evaluates the extent to which SCMs are applicable to healthy behavioural change, drawing on empirical studies and theoretical developments to assess their strengths and limitations.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ACAD48-C16B-4F48-BDEF-8D487C1849D4}" type="slidenum">
              <a:t>2</a:t>
            </a:fld>
            <a:endParaRPr lang="en-GB"/>
          </a:p>
        </p:txBody>
      </p:sp>
    </p:spTree>
    <p:extLst>
      <p:ext uri="{BB962C8B-B14F-4D97-AF65-F5344CB8AC3E}">
        <p14:creationId xmlns:p14="http://schemas.microsoft.com/office/powerpoint/2010/main" val="3689950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1" dirty="0"/>
              <a:t> </a:t>
            </a:r>
            <a:r>
              <a:rPr lang="en-GB" dirty="0"/>
              <a:t>Health Belief Model (HBM) is one of the earliest attempts to formalise health behaviour through cognitive appraisal. (Gryboski, 1980) Developed in the 1950s, the model posits that individuals are more likely to take health-related action if they perceive themselves to be susceptible to a condition, believe the condition has serious consequences, and assess that the benefits of taking action outweigh the barriers . While intuitive and historically influential, the model is limited in its predictive utility. (Carpenter, 2010) meta-analysis found modest predictive power for HBM constructs across health behaviours, particularly for one-time actions like screenings or vaccinations. However, for behaviours requiring sustained change—such as exercise, diet, or smoking cessation—the model often fails to account for motivational, habitual, or environmental influences. Additionally, HBM does not sufficiently address the emotional and social dimensions that shape behaviour, nor does it consider the role of intention formation or behavioural planning.</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ACAD48-C16B-4F48-BDEF-8D487C1849D4}" type="slidenum">
              <a:t>3</a:t>
            </a:fld>
            <a:endParaRPr lang="en-GB"/>
          </a:p>
        </p:txBody>
      </p:sp>
    </p:spTree>
    <p:extLst>
      <p:ext uri="{BB962C8B-B14F-4D97-AF65-F5344CB8AC3E}">
        <p14:creationId xmlns:p14="http://schemas.microsoft.com/office/powerpoint/2010/main" val="138322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Theory of Planned </a:t>
            </a:r>
            <a:r>
              <a:rPr lang="en-GB" dirty="0" err="1"/>
              <a:t>Behavior</a:t>
            </a:r>
            <a:r>
              <a:rPr lang="en-GB" dirty="0"/>
              <a:t> (TPB), introduced by Ajzen (1991), represents an evolution of earlier rational models. It proposes that intention is the immediate antecedent of behaviour, shaped by three key factors: attitude towards the behaviour, subjective norms, and perceived behavioural control. TPB has shown reasonable success in predicting intentions across numerous health contexts. For example, (Ogden, 2008)demonstrated TPB’s applicability in predicting physical activity and dietary behaviour, while a meta-analysis by Armitage and Conner (2001) found TPB explained up to 39% of variance in intentions and 27% in behaviour. Despite these strengths, TPB has been criticised for its intention–behaviour gap—a phenomenon wherein individuals form intentions but fail to act upon them (Sheeran, 2002). This discrepancy becomes particularly apparent in behaviours requiring long-term change, self-regulation, or involving affective triggers.</a:t>
            </a:r>
          </a:p>
          <a:p>
            <a:r>
              <a:rPr lang="en-GB" dirty="0"/>
              <a:t>A key limitation of TPB is its focus on deliberative reasoning. Many health behaviours—such as alcohol use, binge eating, or sedentary lifestyles—are governed less by conscious planning and more by automaticity, impulse, or emotion (Strack &amp; Deutsch, 2004). While TPB incorporates perceived behavioural control as a for self-efficacy, it insufficiently engages with the emotional and contextual dynamics that shape real-life behaviour. For instance, an individual may express strong intentions to avoid smoking but succumb in moments of stress, illustrating the limitations of models grounded in rational choice. These shortcomings have led to a call for dual-process</a:t>
            </a:r>
            <a:r>
              <a:rPr lang="en-GB" b="1" dirty="0"/>
              <a:t> </a:t>
            </a:r>
            <a:r>
              <a:rPr lang="en-GB" dirty="0"/>
              <a:t>theories that integrate both reflective and impulsive determinants of action.</a:t>
            </a: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ACAD48-C16B-4F48-BDEF-8D487C1849D4}" type="slidenum">
              <a:t>4</a:t>
            </a:fld>
            <a:endParaRPr lang="en-GB"/>
          </a:p>
        </p:txBody>
      </p:sp>
    </p:spTree>
    <p:extLst>
      <p:ext uri="{BB962C8B-B14F-4D97-AF65-F5344CB8AC3E}">
        <p14:creationId xmlns:p14="http://schemas.microsoft.com/office/powerpoint/2010/main" val="1853917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Cognitive Theory (SCT), developed by Bandura (1986), advances beyond earlier models by incorporating self-efficacy, outcome expectancies, and observational learning into behaviour change. Unlike HBM or TPB, SCT acknowledges the reciprocal interactions between personal factors, behaviour, and environment. SCT has been applied successfully in interventions targeting physical activity and chronic disease management (Basen-Engquist et al., 2011). However, despite its broader scope, SCT still emphasises individual agency and cognitive appraisal. Critics argue that even SCT underestimates the structural barriers individuals face, such as poverty, lack of access to healthcare, or unsafe neighbourhoods (Riekert et al., 2014). The model also assumes a level of cognitive availability and motivation that may not be present in populations with low health literacy or chronic stress.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ACAD48-C16B-4F48-BDEF-8D487C1849D4}" type="slidenum">
              <a:t>5</a:t>
            </a:fld>
            <a:endParaRPr lang="en-GB"/>
          </a:p>
        </p:txBody>
      </p:sp>
    </p:spTree>
    <p:extLst>
      <p:ext uri="{BB962C8B-B14F-4D97-AF65-F5344CB8AC3E}">
        <p14:creationId xmlns:p14="http://schemas.microsoft.com/office/powerpoint/2010/main" val="12260346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Transtheoretical Model (TTM), or Stages of Change model, conceptualises behaviour change as a dynamic process comprising precontemplation, contemplation, preparation, action, and maintenance (Prochaska &amp; DiClemente, 1983). The model has been widely used in smoking cessation and addiction treatment, with the appeal of tailoring interventions to individuals’ readiness to change. However, empirical support for TTM is inconsistent. (Mckenna, 1996) argues that staging is often arbitrary, with individuals not progressing through the stages in a linear or predictable fashion. Moreover, the mechanisms by which people transition between stages are not well-defined, reducing the model’s practical applicability. (Conner &amp; Norman, 2015) critiques the TTM for being more descriptive than explanatory, with limited capacity to predict sustained behavioural outcomes.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ACAD48-C16B-4F48-BDEF-8D487C1849D4}" type="slidenum">
              <a:t>6</a:t>
            </a:fld>
            <a:endParaRPr lang="en-GB"/>
          </a:p>
        </p:txBody>
      </p:sp>
    </p:spTree>
    <p:extLst>
      <p:ext uri="{BB962C8B-B14F-4D97-AF65-F5344CB8AC3E}">
        <p14:creationId xmlns:p14="http://schemas.microsoft.com/office/powerpoint/2010/main" val="14045653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Recent approaches have sought to integrate SCMs into broader, multi-level frameworks. The COM-B model (Capability, Opportunity, Motivation—Behaviour) proposed by Michie et al. (2011) provides a more holistic approach. COM-B acknowledges that behaviour is a product of interaction between individual capability, environmental opportunity, and motivational processes. Unlike traditional SCMs, COM-B accommodates both reflective and automatic forms of motivation, making it more adaptive to real-world complexity. In parallel, implementation intentions—specific plans linking cues with goal-directed behaviour—have been shown to help close the intention–behaviour gap, particularly in diet and exercise interventions (Gollwitzer, 1999; Adriaanse et al., 2011).</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A9ACAD48-C16B-4F48-BDEF-8D487C1849D4}" type="slidenum">
              <a:t>7</a:t>
            </a:fld>
            <a:endParaRPr lang="en-GB"/>
          </a:p>
        </p:txBody>
      </p:sp>
    </p:spTree>
    <p:extLst>
      <p:ext uri="{BB962C8B-B14F-4D97-AF65-F5344CB8AC3E}">
        <p14:creationId xmlns:p14="http://schemas.microsoft.com/office/powerpoint/2010/main" val="3474935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7/20/2025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823603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7/20/2025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05102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7/20/2025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584002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7/20/2025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993283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7/20/2025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73789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7/20/2025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83247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7/20/2025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62207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7/20/2025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81375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7/20/2025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43821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7/20/2025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92526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7/20/2025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05731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7/20/2025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052991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5.jpe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doi.org/10.1037/0003-066x.54.7.493" TargetMode="External"/><Relationship Id="rId3" Type="http://schemas.openxmlformats.org/officeDocument/2006/relationships/hyperlink" Target="https://doi.org/10.1016/0749-5978(91)90020-T" TargetMode="External"/><Relationship Id="rId7" Type="http://schemas.openxmlformats.org/officeDocument/2006/relationships/hyperlink" Target="https://doi.org/10.1080/10410236.2010.521906" TargetMode="External"/><Relationship Id="rId2" Type="http://schemas.openxmlformats.org/officeDocument/2006/relationships/hyperlink" Target="https://doi.org/10.1016/j.appet.2010.10.012" TargetMode="External"/><Relationship Id="rId1" Type="http://schemas.openxmlformats.org/officeDocument/2006/relationships/slideLayout" Target="../slideLayouts/slideLayout2.xml"/><Relationship Id="rId6" Type="http://schemas.openxmlformats.org/officeDocument/2006/relationships/hyperlink" Target="https://doi.org/10.1016/j.psychsport.2018.11.009" TargetMode="External"/><Relationship Id="rId5" Type="http://schemas.openxmlformats.org/officeDocument/2006/relationships/hyperlink" Target="https://doi.org/10.1016/j.psychsport.2010.07.010" TargetMode="External"/><Relationship Id="rId4" Type="http://schemas.openxmlformats.org/officeDocument/2006/relationships/hyperlink" Target="https://doi.org/10.1348/014466601164939" TargetMode="External"/><Relationship Id="rId9" Type="http://schemas.openxmlformats.org/officeDocument/2006/relationships/hyperlink" Target="https://doi.org/10.1016/s0016-5085(19)30548-7"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207/s15327957pspr0803_1" TargetMode="External"/><Relationship Id="rId3" Type="http://schemas.openxmlformats.org/officeDocument/2006/relationships/hyperlink" Target="https://doi.org/10.3389/fpubh.2022.1063429" TargetMode="External"/><Relationship Id="rId7" Type="http://schemas.openxmlformats.org/officeDocument/2006/relationships/hyperlink" Target="https://doi.org/10.1038/s41598-022-09354-y" TargetMode="External"/><Relationship Id="rId2" Type="http://schemas.openxmlformats.org/officeDocument/2006/relationships/hyperlink" Target="https://doi.org/10.4103/ijnmr.IJNMR_94_17" TargetMode="External"/><Relationship Id="rId1" Type="http://schemas.openxmlformats.org/officeDocument/2006/relationships/slideLayout" Target="../slideLayouts/slideLayout2.xml"/><Relationship Id="rId6" Type="http://schemas.openxmlformats.org/officeDocument/2006/relationships/hyperlink" Target="https://doi.org/10.1186/1748-5908-6-42" TargetMode="External"/><Relationship Id="rId5" Type="http://schemas.openxmlformats.org/officeDocument/2006/relationships/hyperlink" Target="https://doi.org/10.1016/s0925-7535(97)81483-x" TargetMode="External"/><Relationship Id="rId4" Type="http://schemas.openxmlformats.org/officeDocument/2006/relationships/hyperlink" Target="https://doi.org/10.5465/amr.1987.4306538"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604552" y="871758"/>
            <a:ext cx="5825448" cy="3871143"/>
          </a:xfrm>
        </p:spPr>
        <p:txBody>
          <a:bodyPr>
            <a:normAutofit/>
          </a:bodyPr>
          <a:lstStyle/>
          <a:p>
            <a:pPr>
              <a:lnSpc>
                <a:spcPct val="90000"/>
              </a:lnSpc>
            </a:pPr>
            <a:r>
              <a:rPr lang="en-GB" sz="4600"/>
              <a:t>Social Cognition models applicability to achieve healthy </a:t>
            </a:r>
            <a:r>
              <a:rPr lang="en-GB" sz="4600" err="1"/>
              <a:t>behavioral</a:t>
            </a:r>
            <a:r>
              <a:rPr lang="en-GB" sz="4600"/>
              <a:t> change.</a:t>
            </a:r>
          </a:p>
        </p:txBody>
      </p:sp>
      <p:sp>
        <p:nvSpPr>
          <p:cNvPr id="3" name="Subtitle 2"/>
          <p:cNvSpPr>
            <a:spLocks noGrp="1"/>
          </p:cNvSpPr>
          <p:nvPr>
            <p:ph type="subTitle" idx="1"/>
          </p:nvPr>
        </p:nvSpPr>
        <p:spPr>
          <a:xfrm>
            <a:off x="5619964" y="4785543"/>
            <a:ext cx="5322013" cy="1005657"/>
          </a:xfrm>
        </p:spPr>
        <p:txBody>
          <a:bodyPr vert="horz" lIns="91440" tIns="45720" rIns="91440" bIns="45720" rtlCol="0">
            <a:normAutofit/>
          </a:bodyPr>
          <a:lstStyle/>
          <a:p>
            <a:r>
              <a:rPr lang="en-GB" dirty="0"/>
              <a:t>By Ethan Price.</a:t>
            </a:r>
          </a:p>
        </p:txBody>
      </p:sp>
      <p:pic>
        <p:nvPicPr>
          <p:cNvPr id="4" name="Picture 3">
            <a:extLst>
              <a:ext uri="{FF2B5EF4-FFF2-40B4-BE49-F238E27FC236}">
                <a16:creationId xmlns:a16="http://schemas.microsoft.com/office/drawing/2014/main" id="{7EE31F58-1FE6-77AA-4AEF-91E4B6C4A563}"/>
              </a:ext>
            </a:extLst>
          </p:cNvPr>
          <p:cNvPicPr>
            <a:picLocks noChangeAspect="1"/>
          </p:cNvPicPr>
          <p:nvPr/>
        </p:nvPicPr>
        <p:blipFill>
          <a:blip r:embed="rId2"/>
          <a:srcRect l="5661" r="23235" b="11"/>
          <a:stretch>
            <a:fillRect/>
          </a:stretch>
        </p:blipFill>
        <p:spPr>
          <a:xfrm>
            <a:off x="1" y="10"/>
            <a:ext cx="4876799" cy="6857989"/>
          </a:xfrm>
          <a:prstGeom prst="rect">
            <a:avLst/>
          </a:prstGeom>
        </p:spPr>
      </p:pic>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E6FF6-B81A-7F12-0B84-8A5E5120D9A2}"/>
              </a:ext>
            </a:extLst>
          </p:cNvPr>
          <p:cNvSpPr>
            <a:spLocks noGrp="1"/>
          </p:cNvSpPr>
          <p:nvPr>
            <p:ph type="title"/>
          </p:nvPr>
        </p:nvSpPr>
        <p:spPr>
          <a:xfrm>
            <a:off x="700087" y="909638"/>
            <a:ext cx="10691813" cy="1155618"/>
          </a:xfrm>
        </p:spPr>
        <p:txBody>
          <a:bodyPr>
            <a:normAutofit/>
          </a:bodyPr>
          <a:lstStyle/>
          <a:p>
            <a:pPr>
              <a:lnSpc>
                <a:spcPct val="90000"/>
              </a:lnSpc>
            </a:pPr>
            <a:r>
              <a:rPr lang="en-GB" sz="3700" dirty="0">
                <a:solidFill>
                  <a:schemeClr val="bg1"/>
                </a:solidFill>
              </a:rPr>
              <a:t>Understanding Promotion of health psychol</a:t>
            </a:r>
            <a:r>
              <a:rPr lang="en-GB" sz="3700" dirty="0"/>
              <a:t>ogy</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C69F187-AE01-A5D9-1B1D-84A93F4D856E}"/>
              </a:ext>
            </a:extLst>
          </p:cNvPr>
          <p:cNvGraphicFramePr>
            <a:graphicFrameLocks noGrp="1"/>
          </p:cNvGraphicFramePr>
          <p:nvPr>
            <p:ph idx="1"/>
            <p:extLst>
              <p:ext uri="{D42A27DB-BD31-4B8C-83A1-F6EECF244321}">
                <p14:modId xmlns:p14="http://schemas.microsoft.com/office/powerpoint/2010/main" val="1498539385"/>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09726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29AE77-A8D4-A0BF-320E-00A1EB082AE9}"/>
              </a:ext>
            </a:extLst>
          </p:cNvPr>
          <p:cNvSpPr>
            <a:spLocks noGrp="1"/>
          </p:cNvSpPr>
          <p:nvPr>
            <p:ph type="title"/>
          </p:nvPr>
        </p:nvSpPr>
        <p:spPr>
          <a:xfrm>
            <a:off x="4866968" y="914400"/>
            <a:ext cx="6627924" cy="1307592"/>
          </a:xfrm>
        </p:spPr>
        <p:txBody>
          <a:bodyPr>
            <a:normAutofit/>
          </a:bodyPr>
          <a:lstStyle/>
          <a:p>
            <a:r>
              <a:rPr lang="en-GB" dirty="0"/>
              <a:t>Health belief model</a:t>
            </a:r>
          </a:p>
        </p:txBody>
      </p:sp>
      <p:pic>
        <p:nvPicPr>
          <p:cNvPr id="7" name="Picture 6">
            <a:extLst>
              <a:ext uri="{FF2B5EF4-FFF2-40B4-BE49-F238E27FC236}">
                <a16:creationId xmlns:a16="http://schemas.microsoft.com/office/drawing/2014/main" id="{7BEBA588-BFD9-9E25-4349-1E14DE849D4D}"/>
              </a:ext>
            </a:extLst>
          </p:cNvPr>
          <p:cNvPicPr>
            <a:picLocks noChangeAspect="1"/>
          </p:cNvPicPr>
          <p:nvPr/>
        </p:nvPicPr>
        <p:blipFill>
          <a:blip r:embed="rId3"/>
          <a:srcRect l="24126" r="43617" b="6256"/>
          <a:stretch>
            <a:fillRect/>
          </a:stretch>
        </p:blipFill>
        <p:spPr>
          <a:xfrm>
            <a:off x="20" y="-17929"/>
            <a:ext cx="4206220" cy="6875929"/>
          </a:xfrm>
          <a:prstGeom prst="rect">
            <a:avLst/>
          </a:prstGeom>
        </p:spPr>
      </p:pic>
      <p:cxnSp>
        <p:nvCxnSpPr>
          <p:cNvPr id="8" name="Straight Connector 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5AB8F87-F981-FAD4-122B-0DA52FA7BE10}"/>
              </a:ext>
            </a:extLst>
          </p:cNvPr>
          <p:cNvSpPr>
            <a:spLocks noGrp="1"/>
          </p:cNvSpPr>
          <p:nvPr>
            <p:ph idx="1"/>
          </p:nvPr>
        </p:nvSpPr>
        <p:spPr>
          <a:xfrm>
            <a:off x="4866968" y="2221992"/>
            <a:ext cx="6627924" cy="3739896"/>
          </a:xfrm>
        </p:spPr>
        <p:txBody>
          <a:bodyPr vert="horz" lIns="91440" tIns="45720" rIns="91440" bIns="45720" rtlCol="0">
            <a:normAutofit/>
          </a:bodyPr>
          <a:lstStyle/>
          <a:p>
            <a:endParaRPr lang="en-GB">
              <a:latin typeface="Aptos"/>
            </a:endParaRPr>
          </a:p>
          <a:p>
            <a:r>
              <a:rPr lang="en-GB"/>
              <a:t>Developed in the 1950's</a:t>
            </a:r>
          </a:p>
          <a:p>
            <a:r>
              <a:rPr lang="en-GB"/>
              <a:t>Health related action more likely if the individual feels vulnerable to a health condition. The stronger the belief of health consequences outweighed the barriers of becoming healthier.</a:t>
            </a:r>
          </a:p>
          <a:p>
            <a:endParaRPr lang="en-GB" dirty="0"/>
          </a:p>
        </p:txBody>
      </p:sp>
      <p:cxnSp>
        <p:nvCxnSpPr>
          <p:cNvPr id="10" name="Straight Connector 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40331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7FD49D-C6DA-E858-9F73-F581D9048CB0}"/>
              </a:ext>
            </a:extLst>
          </p:cNvPr>
          <p:cNvSpPr>
            <a:spLocks noGrp="1"/>
          </p:cNvSpPr>
          <p:nvPr>
            <p:ph type="title"/>
          </p:nvPr>
        </p:nvSpPr>
        <p:spPr>
          <a:xfrm>
            <a:off x="5248656" y="914400"/>
            <a:ext cx="6236208" cy="1307592"/>
          </a:xfrm>
        </p:spPr>
        <p:txBody>
          <a:bodyPr>
            <a:normAutofit/>
          </a:bodyPr>
          <a:lstStyle/>
          <a:p>
            <a:pPr>
              <a:lnSpc>
                <a:spcPct val="90000"/>
              </a:lnSpc>
            </a:pPr>
            <a:r>
              <a:rPr lang="en-GB" dirty="0"/>
              <a:t>The  theory of planned </a:t>
            </a:r>
            <a:r>
              <a:rPr lang="en-GB" dirty="0" err="1"/>
              <a:t>behavior</a:t>
            </a:r>
            <a:endParaRPr lang="en-GB" err="1"/>
          </a:p>
        </p:txBody>
      </p:sp>
      <p:pic>
        <p:nvPicPr>
          <p:cNvPr id="5" name="Picture 4" descr="A group of yellow figures and a red figure on the other side">
            <a:extLst>
              <a:ext uri="{FF2B5EF4-FFF2-40B4-BE49-F238E27FC236}">
                <a16:creationId xmlns:a16="http://schemas.microsoft.com/office/drawing/2014/main" id="{110B80BB-B3B5-A79C-CF22-67D1BC3220F6}"/>
              </a:ext>
            </a:extLst>
          </p:cNvPr>
          <p:cNvPicPr>
            <a:picLocks noChangeAspect="1"/>
          </p:cNvPicPr>
          <p:nvPr/>
        </p:nvPicPr>
        <p:blipFill>
          <a:blip r:embed="rId3"/>
          <a:srcRect l="45622" r="9054" b="-4"/>
          <a:stretch>
            <a:fillRect/>
          </a:stretch>
        </p:blipFill>
        <p:spPr>
          <a:xfrm>
            <a:off x="20" y="-1"/>
            <a:ext cx="4663420" cy="6858001"/>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151A92-8591-37AD-76BA-ECB6E116CB63}"/>
              </a:ext>
            </a:extLst>
          </p:cNvPr>
          <p:cNvSpPr>
            <a:spLocks noGrp="1"/>
          </p:cNvSpPr>
          <p:nvPr>
            <p:ph idx="1"/>
          </p:nvPr>
        </p:nvSpPr>
        <p:spPr>
          <a:xfrm>
            <a:off x="5248656" y="2221992"/>
            <a:ext cx="6236208" cy="3941064"/>
          </a:xfrm>
        </p:spPr>
        <p:txBody>
          <a:bodyPr vert="horz" lIns="91440" tIns="45720" rIns="91440" bIns="45720" rtlCol="0">
            <a:normAutofit/>
          </a:bodyPr>
          <a:lstStyle/>
          <a:p>
            <a:r>
              <a:rPr lang="en-GB" dirty="0"/>
              <a:t>Created in 1991</a:t>
            </a:r>
          </a:p>
          <a:p>
            <a:r>
              <a:rPr lang="en-GB" dirty="0"/>
              <a:t>Ajzen believed that intention preceded </a:t>
            </a:r>
            <a:r>
              <a:rPr lang="en-GB" dirty="0" err="1"/>
              <a:t>behavior</a:t>
            </a:r>
            <a:r>
              <a:rPr lang="en-GB" dirty="0"/>
              <a:t>.</a:t>
            </a:r>
          </a:p>
          <a:p>
            <a:r>
              <a:rPr lang="en-GB" dirty="0"/>
              <a:t>Made up of three distinct factors; Attitude towards </a:t>
            </a:r>
            <a:r>
              <a:rPr lang="en-GB" dirty="0" err="1"/>
              <a:t>behavior</a:t>
            </a:r>
            <a:r>
              <a:rPr lang="en-GB" dirty="0"/>
              <a:t>, subjective norms and </a:t>
            </a:r>
            <a:r>
              <a:rPr lang="en-GB" dirty="0" err="1"/>
              <a:t>percieved</a:t>
            </a:r>
            <a:r>
              <a:rPr lang="en-GB" dirty="0"/>
              <a:t> </a:t>
            </a:r>
            <a:r>
              <a:rPr lang="en-GB" dirty="0" err="1"/>
              <a:t>behavioral</a:t>
            </a:r>
            <a:r>
              <a:rPr lang="en-GB" dirty="0"/>
              <a:t> control.</a:t>
            </a:r>
          </a:p>
          <a:p>
            <a:r>
              <a:rPr lang="en-GB" dirty="0"/>
              <a:t>TPB quite successful in intention prediction.</a:t>
            </a:r>
          </a:p>
          <a:p>
            <a:r>
              <a:rPr lang="en-GB" dirty="0"/>
              <a:t>Weaknesses; Behaviour gap, deliberate reasoning, ignores impulsive behaviours like addiction.</a:t>
            </a:r>
          </a:p>
          <a:p>
            <a:endParaRPr lang="en-GB" dirty="0"/>
          </a:p>
        </p:txBody>
      </p:sp>
    </p:spTree>
    <p:extLst>
      <p:ext uri="{BB962C8B-B14F-4D97-AF65-F5344CB8AC3E}">
        <p14:creationId xmlns:p14="http://schemas.microsoft.com/office/powerpoint/2010/main" val="1380352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9604516-F583-413C-8C0B-E7944F332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
            <a:ext cx="4876800" cy="685798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8B1CC6-73D8-C7E9-9BD2-D0AD1619C979}"/>
              </a:ext>
            </a:extLst>
          </p:cNvPr>
          <p:cNvSpPr>
            <a:spLocks noGrp="1"/>
          </p:cNvSpPr>
          <p:nvPr>
            <p:ph type="title"/>
          </p:nvPr>
        </p:nvSpPr>
        <p:spPr>
          <a:xfrm>
            <a:off x="704088" y="914400"/>
            <a:ext cx="3724528" cy="3670298"/>
          </a:xfrm>
        </p:spPr>
        <p:txBody>
          <a:bodyPr>
            <a:normAutofit/>
          </a:bodyPr>
          <a:lstStyle/>
          <a:p>
            <a:r>
              <a:rPr lang="en-GB" sz="3100">
                <a:solidFill>
                  <a:schemeClr val="bg1"/>
                </a:solidFill>
              </a:rPr>
              <a:t>Social cognitive  theory</a:t>
            </a:r>
          </a:p>
        </p:txBody>
      </p:sp>
      <p:cxnSp>
        <p:nvCxnSpPr>
          <p:cNvPr id="13" name="Straight Connector 12">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A51772C-B784-8C84-B6D4-44DB8453DA63}"/>
              </a:ext>
            </a:extLst>
          </p:cNvPr>
          <p:cNvGraphicFramePr>
            <a:graphicFrameLocks noGrp="1"/>
          </p:cNvGraphicFramePr>
          <p:nvPr>
            <p:ph idx="1"/>
            <p:extLst>
              <p:ext uri="{D42A27DB-BD31-4B8C-83A1-F6EECF244321}">
                <p14:modId xmlns:p14="http://schemas.microsoft.com/office/powerpoint/2010/main" val="2092675755"/>
              </p:ext>
            </p:extLst>
          </p:nvPr>
        </p:nvGraphicFramePr>
        <p:xfrm>
          <a:off x="5715000" y="723901"/>
          <a:ext cx="5676900" cy="5410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8598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C0EC6-5B8C-9365-3752-C5032D46789E}"/>
              </a:ext>
            </a:extLst>
          </p:cNvPr>
          <p:cNvSpPr>
            <a:spLocks noGrp="1"/>
          </p:cNvSpPr>
          <p:nvPr>
            <p:ph type="title"/>
          </p:nvPr>
        </p:nvSpPr>
        <p:spPr/>
        <p:txBody>
          <a:bodyPr/>
          <a:lstStyle/>
          <a:p>
            <a:r>
              <a:rPr lang="en-GB" dirty="0">
                <a:solidFill>
                  <a:schemeClr val="bg1"/>
                </a:solidFill>
              </a:rPr>
              <a:t>The  transtheoretical model</a:t>
            </a:r>
          </a:p>
        </p:txBody>
      </p:sp>
      <p:graphicFrame>
        <p:nvGraphicFramePr>
          <p:cNvPr id="7" name="Content Placeholder 2">
            <a:extLst>
              <a:ext uri="{FF2B5EF4-FFF2-40B4-BE49-F238E27FC236}">
                <a16:creationId xmlns:a16="http://schemas.microsoft.com/office/drawing/2014/main" id="{1C2E4F94-DD7C-967A-CF83-6EF43882FF30}"/>
              </a:ext>
            </a:extLst>
          </p:cNvPr>
          <p:cNvGraphicFramePr>
            <a:graphicFrameLocks noGrp="1"/>
          </p:cNvGraphicFramePr>
          <p:nvPr>
            <p:ph idx="1"/>
          </p:nvPr>
        </p:nvGraphicFramePr>
        <p:xfrm>
          <a:off x="700635" y="2221992"/>
          <a:ext cx="10691265" cy="37398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45953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stretch>
            <a:fillRect t="-22000" b="-22000"/>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24578-9FB3-A118-951E-E5FAE48E0099}"/>
              </a:ext>
            </a:extLst>
          </p:cNvPr>
          <p:cNvSpPr>
            <a:spLocks noGrp="1"/>
          </p:cNvSpPr>
          <p:nvPr>
            <p:ph type="title"/>
          </p:nvPr>
        </p:nvSpPr>
        <p:spPr>
          <a:xfrm>
            <a:off x="700087" y="909638"/>
            <a:ext cx="10691813" cy="1155618"/>
          </a:xfrm>
        </p:spPr>
        <p:txBody>
          <a:bodyPr>
            <a:normAutofit/>
          </a:bodyPr>
          <a:lstStyle/>
          <a:p>
            <a:r>
              <a:rPr lang="en-GB" dirty="0">
                <a:solidFill>
                  <a:schemeClr val="bg1"/>
                </a:solidFill>
              </a:rPr>
              <a:t>The com-b model (MICHIE ET AL., 2011)</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F142AC7-9554-4068-3A49-2DFD9B64A160}"/>
              </a:ext>
            </a:extLst>
          </p:cNvPr>
          <p:cNvGraphicFramePr>
            <a:graphicFrameLocks noGrp="1"/>
          </p:cNvGraphicFramePr>
          <p:nvPr>
            <p:ph idx="1"/>
            <p:extLst>
              <p:ext uri="{D42A27DB-BD31-4B8C-83A1-F6EECF244321}">
                <p14:modId xmlns:p14="http://schemas.microsoft.com/office/powerpoint/2010/main" val="1289349986"/>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70814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CF9FC6-6485-3231-FD5C-ED7B091EB1CA}"/>
              </a:ext>
            </a:extLst>
          </p:cNvPr>
          <p:cNvSpPr>
            <a:spLocks noGrp="1"/>
          </p:cNvSpPr>
          <p:nvPr>
            <p:ph type="title"/>
          </p:nvPr>
        </p:nvSpPr>
        <p:spPr>
          <a:xfrm>
            <a:off x="4866968" y="914400"/>
            <a:ext cx="6627924" cy="1307592"/>
          </a:xfrm>
        </p:spPr>
        <p:txBody>
          <a:bodyPr>
            <a:normAutofit/>
          </a:bodyPr>
          <a:lstStyle/>
          <a:p>
            <a:r>
              <a:rPr lang="en-GB" dirty="0"/>
              <a:t>Conclusion.</a:t>
            </a:r>
          </a:p>
        </p:txBody>
      </p:sp>
      <p:pic>
        <p:nvPicPr>
          <p:cNvPr id="5" name="Picture 4" descr="3D rendering of game pieces tied together with a rope">
            <a:extLst>
              <a:ext uri="{FF2B5EF4-FFF2-40B4-BE49-F238E27FC236}">
                <a16:creationId xmlns:a16="http://schemas.microsoft.com/office/drawing/2014/main" id="{DDDB543A-9FF1-EC16-79A8-85F4DC78BCD4}"/>
              </a:ext>
            </a:extLst>
          </p:cNvPr>
          <p:cNvPicPr>
            <a:picLocks noChangeAspect="1"/>
          </p:cNvPicPr>
          <p:nvPr/>
        </p:nvPicPr>
        <p:blipFill>
          <a:blip r:embed="rId2"/>
          <a:srcRect l="12476" r="41649" b="11"/>
          <a:stretch>
            <a:fillRect/>
          </a:stretch>
        </p:blipFill>
        <p:spPr>
          <a:xfrm>
            <a:off x="20" y="-17929"/>
            <a:ext cx="420622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F7989C4-392E-73F3-DCD1-AC7ADE4CD204}"/>
              </a:ext>
            </a:extLst>
          </p:cNvPr>
          <p:cNvSpPr>
            <a:spLocks noGrp="1"/>
          </p:cNvSpPr>
          <p:nvPr>
            <p:ph idx="1"/>
          </p:nvPr>
        </p:nvSpPr>
        <p:spPr>
          <a:xfrm>
            <a:off x="4866968" y="2221992"/>
            <a:ext cx="6627924" cy="3739896"/>
          </a:xfrm>
        </p:spPr>
        <p:txBody>
          <a:bodyPr vert="horz" lIns="91440" tIns="45720" rIns="91440" bIns="45720" rtlCol="0">
            <a:normAutofit/>
          </a:bodyPr>
          <a:lstStyle/>
          <a:p>
            <a:pPr>
              <a:lnSpc>
                <a:spcPct val="100000"/>
              </a:lnSpc>
            </a:pPr>
            <a:r>
              <a:rPr lang="en-GB" sz="1700">
                <a:latin typeface="Aptos"/>
              </a:rPr>
              <a:t>In conclusion, social cognition models have played a foundational role in understanding health behaviours and informing interventions. Their clear constructs, operational definitions, and empirical support make them useful in research and practice. However, their applicability to behavioural change is constrained by an overemphasis on rational, individual-level processes. As health behaviours are often emotionally driven, context-dependent, and shaped by broader sociocultural structures, future models must integrate these complexities. A shift toward integrative,</a:t>
            </a:r>
            <a:r>
              <a:rPr lang="en-GB" sz="1700" b="1">
                <a:latin typeface="Aptos"/>
              </a:rPr>
              <a:t> </a:t>
            </a:r>
            <a:r>
              <a:rPr lang="en-GB" sz="1700">
                <a:latin typeface="Aptos"/>
              </a:rPr>
              <a:t>dynamic, and context-sensitive frameworks will likely improve both the accuracy of behavioural predictions and the effectiveness of health interventions.</a:t>
            </a:r>
          </a:p>
          <a:p>
            <a:pPr>
              <a:lnSpc>
                <a:spcPct val="100000"/>
              </a:lnSpc>
            </a:pPr>
            <a:endParaRPr lang="en-GB" sz="170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87980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F2096-46B7-0D2B-DC99-EE54604CB3E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7003DA9-FB1D-94F8-5669-8911B7327650}"/>
              </a:ext>
            </a:extLst>
          </p:cNvPr>
          <p:cNvSpPr>
            <a:spLocks noGrp="1"/>
          </p:cNvSpPr>
          <p:nvPr>
            <p:ph idx="1"/>
          </p:nvPr>
        </p:nvSpPr>
        <p:spPr>
          <a:xfrm>
            <a:off x="700635" y="1873280"/>
            <a:ext cx="10691265" cy="3739896"/>
          </a:xfrm>
        </p:spPr>
        <p:txBody>
          <a:bodyPr vert="horz" lIns="91440" tIns="45720" rIns="91440" bIns="45720" rtlCol="0" anchor="t">
            <a:normAutofit fontScale="47500" lnSpcReduction="20000"/>
          </a:bodyPr>
          <a:lstStyle/>
          <a:p>
            <a:pPr algn="ctr"/>
            <a:r>
              <a:rPr lang="en-GB" sz="1200" b="1" dirty="0">
                <a:latin typeface="Times New Roman"/>
                <a:cs typeface="Times New Roman"/>
              </a:rPr>
              <a:t>References</a:t>
            </a:r>
            <a:endParaRPr lang="en-GB" dirty="0"/>
          </a:p>
          <a:p>
            <a:r>
              <a:rPr lang="en-GB" sz="2400">
                <a:latin typeface="Times New Roman"/>
                <a:cs typeface="Times New Roman"/>
              </a:rPr>
              <a:t>Adriaanse, M. A., </a:t>
            </a:r>
            <a:r>
              <a:rPr lang="en-GB" sz="2400" err="1">
                <a:latin typeface="Times New Roman"/>
                <a:cs typeface="Times New Roman"/>
              </a:rPr>
              <a:t>Vinkers</a:t>
            </a:r>
            <a:r>
              <a:rPr lang="en-GB" sz="2400">
                <a:latin typeface="Times New Roman"/>
                <a:cs typeface="Times New Roman"/>
              </a:rPr>
              <a:t>, C. D. W., De Ridder, D. T. D., Hox, J. J., &amp; De Wit, J. B. F. (2011). Do implementation intentions help to eat a healthy diet? A systematic review and meta-analysis of the empirical evidence. </a:t>
            </a:r>
            <a:r>
              <a:rPr lang="en-GB" sz="2400" i="1">
                <a:latin typeface="Times New Roman"/>
                <a:cs typeface="Times New Roman"/>
              </a:rPr>
              <a:t>Appetite</a:t>
            </a:r>
            <a:r>
              <a:rPr lang="en-GB" sz="2400">
                <a:latin typeface="Times New Roman"/>
                <a:cs typeface="Times New Roman"/>
              </a:rPr>
              <a:t>, </a:t>
            </a:r>
            <a:r>
              <a:rPr lang="en-GB" sz="2400" i="1">
                <a:latin typeface="Times New Roman"/>
                <a:cs typeface="Times New Roman"/>
              </a:rPr>
              <a:t>56</a:t>
            </a:r>
            <a:r>
              <a:rPr lang="en-GB" sz="2400">
                <a:latin typeface="Times New Roman"/>
                <a:cs typeface="Times New Roman"/>
              </a:rPr>
              <a:t>(1), 183–193. </a:t>
            </a:r>
            <a:r>
              <a:rPr lang="en-GB" sz="2400" dirty="0">
                <a:latin typeface="Times New Roman"/>
                <a:cs typeface="Times New Roman"/>
                <a:hlinkClick r:id="rId2"/>
              </a:rPr>
              <a:t>https://doi.org/10.1016/j.appet.2010.10.012</a:t>
            </a:r>
            <a:endParaRPr lang="en-GB" sz="2400"/>
          </a:p>
          <a:p>
            <a:r>
              <a:rPr lang="en-GB" sz="2400" dirty="0">
                <a:latin typeface="Times New Roman"/>
                <a:cs typeface="Times New Roman"/>
              </a:rPr>
              <a:t>Ajzen, I. (1991). The theory of planned </a:t>
            </a:r>
            <a:r>
              <a:rPr lang="en-GB" sz="2400" dirty="0" err="1">
                <a:latin typeface="Times New Roman"/>
                <a:cs typeface="Times New Roman"/>
              </a:rPr>
              <a:t>behavior</a:t>
            </a:r>
            <a:r>
              <a:rPr lang="en-GB" sz="2400" dirty="0">
                <a:latin typeface="Times New Roman"/>
                <a:cs typeface="Times New Roman"/>
              </a:rPr>
              <a:t>. </a:t>
            </a:r>
            <a:r>
              <a:rPr lang="en-GB" sz="2400" i="1" dirty="0">
                <a:latin typeface="Times New Roman"/>
                <a:cs typeface="Times New Roman"/>
              </a:rPr>
              <a:t>Organizational </a:t>
            </a:r>
            <a:r>
              <a:rPr lang="en-GB" sz="2400" i="1" dirty="0" err="1">
                <a:latin typeface="Times New Roman"/>
                <a:cs typeface="Times New Roman"/>
              </a:rPr>
              <a:t>Behavior</a:t>
            </a:r>
            <a:r>
              <a:rPr lang="en-GB" sz="2400" i="1" dirty="0">
                <a:latin typeface="Times New Roman"/>
                <a:cs typeface="Times New Roman"/>
              </a:rPr>
              <a:t> and Human Decision Processes</a:t>
            </a:r>
            <a:r>
              <a:rPr lang="en-GB" sz="2400" dirty="0">
                <a:latin typeface="Times New Roman"/>
                <a:cs typeface="Times New Roman"/>
              </a:rPr>
              <a:t>, </a:t>
            </a:r>
            <a:r>
              <a:rPr lang="en-GB" sz="2400" i="1" dirty="0">
                <a:latin typeface="Times New Roman"/>
                <a:cs typeface="Times New Roman"/>
              </a:rPr>
              <a:t>50</a:t>
            </a:r>
            <a:r>
              <a:rPr lang="en-GB" sz="2400" dirty="0">
                <a:latin typeface="Times New Roman"/>
                <a:cs typeface="Times New Roman"/>
              </a:rPr>
              <a:t>(2), 179–211. </a:t>
            </a:r>
            <a:r>
              <a:rPr lang="en-GB" sz="2400" dirty="0">
                <a:latin typeface="Times New Roman"/>
                <a:cs typeface="Times New Roman"/>
                <a:hlinkClick r:id="rId3"/>
              </a:rPr>
              <a:t>https://doi.org/10.1016/0749-5978(91)90020-T</a:t>
            </a:r>
            <a:endParaRPr lang="en-GB" sz="2400"/>
          </a:p>
          <a:p>
            <a:r>
              <a:rPr lang="en-GB" sz="2400">
                <a:latin typeface="Times New Roman"/>
                <a:cs typeface="Times New Roman"/>
              </a:rPr>
              <a:t>Armitage, C. J., &amp; Conner, M. (2001). Efficacy of the Theory of Planned Behaviour: a meta-analytic Review. </a:t>
            </a:r>
            <a:r>
              <a:rPr lang="en-GB" sz="2400" i="1">
                <a:latin typeface="Times New Roman"/>
                <a:cs typeface="Times New Roman"/>
              </a:rPr>
              <a:t>British Journal of Social Psychology</a:t>
            </a:r>
            <a:r>
              <a:rPr lang="en-GB" sz="2400">
                <a:latin typeface="Times New Roman"/>
                <a:cs typeface="Times New Roman"/>
              </a:rPr>
              <a:t>, </a:t>
            </a:r>
            <a:r>
              <a:rPr lang="en-GB" sz="2400" i="1">
                <a:latin typeface="Times New Roman"/>
                <a:cs typeface="Times New Roman"/>
              </a:rPr>
              <a:t>40</a:t>
            </a:r>
            <a:r>
              <a:rPr lang="en-GB" sz="2400">
                <a:latin typeface="Times New Roman"/>
                <a:cs typeface="Times New Roman"/>
              </a:rPr>
              <a:t>(4), 471–499. </a:t>
            </a:r>
            <a:r>
              <a:rPr lang="en-GB" sz="2400" dirty="0">
                <a:latin typeface="Times New Roman"/>
                <a:cs typeface="Times New Roman"/>
                <a:hlinkClick r:id="rId4"/>
              </a:rPr>
              <a:t>https://doi.org/10.1348/014466601164939</a:t>
            </a:r>
            <a:endParaRPr lang="en-GB" sz="2400"/>
          </a:p>
          <a:p>
            <a:r>
              <a:rPr lang="en-GB" sz="2400">
                <a:latin typeface="Times New Roman"/>
                <a:cs typeface="Times New Roman"/>
              </a:rPr>
              <a:t>Basen-Engquist, K., Carmack, C. L., Perkins, H., Hughes, D., Serice, S., Scruggs, S., Pinto, B., &amp; Waters, A. (2011). Design of the steps to health study of physical activity in survivors of endometrial cancer: Testing a social cognitive theory model. </a:t>
            </a:r>
            <a:r>
              <a:rPr lang="en-GB" sz="2400" i="1">
                <a:latin typeface="Times New Roman"/>
                <a:cs typeface="Times New Roman"/>
              </a:rPr>
              <a:t>Psychology of Sport and Exercise</a:t>
            </a:r>
            <a:r>
              <a:rPr lang="en-GB" sz="2400">
                <a:latin typeface="Times New Roman"/>
                <a:cs typeface="Times New Roman"/>
              </a:rPr>
              <a:t>, </a:t>
            </a:r>
            <a:r>
              <a:rPr lang="en-GB" sz="2400" i="1">
                <a:latin typeface="Times New Roman"/>
                <a:cs typeface="Times New Roman"/>
              </a:rPr>
              <a:t>12</a:t>
            </a:r>
            <a:r>
              <a:rPr lang="en-GB" sz="2400">
                <a:latin typeface="Times New Roman"/>
                <a:cs typeface="Times New Roman"/>
              </a:rPr>
              <a:t>(1), 27–35. </a:t>
            </a:r>
            <a:r>
              <a:rPr lang="en-GB" sz="2400" dirty="0">
                <a:latin typeface="Times New Roman"/>
                <a:cs typeface="Times New Roman"/>
                <a:hlinkClick r:id="rId5"/>
              </a:rPr>
              <a:t>https://doi.org/10.1016/j.psychsport.2010.07.010</a:t>
            </a:r>
            <a:endParaRPr lang="en-GB" sz="2400"/>
          </a:p>
          <a:p>
            <a:r>
              <a:rPr lang="en-GB" sz="2400">
                <a:latin typeface="Times New Roman"/>
                <a:cs typeface="Times New Roman"/>
              </a:rPr>
              <a:t>Beauchamp, M. R., Crawford, K. L., &amp; Jackson, B. (2019). Social cognitive theory and physical activity: Mechanisms of </a:t>
            </a:r>
            <a:r>
              <a:rPr lang="en-GB" sz="2400" err="1">
                <a:latin typeface="Times New Roman"/>
                <a:cs typeface="Times New Roman"/>
              </a:rPr>
              <a:t>behavior</a:t>
            </a:r>
            <a:r>
              <a:rPr lang="en-GB" sz="2400">
                <a:latin typeface="Times New Roman"/>
                <a:cs typeface="Times New Roman"/>
              </a:rPr>
              <a:t> change, critique, and legacy. </a:t>
            </a:r>
            <a:r>
              <a:rPr lang="en-GB" sz="2400" i="1">
                <a:latin typeface="Times New Roman"/>
                <a:cs typeface="Times New Roman"/>
              </a:rPr>
              <a:t>Psychology of Sport and Exercise</a:t>
            </a:r>
            <a:r>
              <a:rPr lang="en-GB" sz="2400">
                <a:latin typeface="Times New Roman"/>
                <a:cs typeface="Times New Roman"/>
              </a:rPr>
              <a:t>, </a:t>
            </a:r>
            <a:r>
              <a:rPr lang="en-GB" sz="2400" i="1">
                <a:latin typeface="Times New Roman"/>
                <a:cs typeface="Times New Roman"/>
              </a:rPr>
              <a:t>42</a:t>
            </a:r>
            <a:r>
              <a:rPr lang="en-GB" sz="2400">
                <a:latin typeface="Times New Roman"/>
                <a:cs typeface="Times New Roman"/>
              </a:rPr>
              <a:t>(1), 110–117. </a:t>
            </a:r>
            <a:r>
              <a:rPr lang="en-GB" sz="2400" dirty="0">
                <a:latin typeface="Times New Roman"/>
                <a:cs typeface="Times New Roman"/>
                <a:hlinkClick r:id="rId6"/>
              </a:rPr>
              <a:t>https://doi.org/10.1016/j.psychsport.2018.11.009</a:t>
            </a:r>
            <a:endParaRPr lang="en-GB" sz="2400"/>
          </a:p>
          <a:p>
            <a:r>
              <a:rPr lang="en-GB" sz="2400" dirty="0">
                <a:latin typeface="Times New Roman"/>
                <a:cs typeface="Times New Roman"/>
              </a:rPr>
              <a:t>Carpenter, C. J. (2010). A meta-analysis of the effectiveness of health belief model variables in predicting </a:t>
            </a:r>
            <a:r>
              <a:rPr lang="en-GB" sz="2400" err="1">
                <a:latin typeface="Times New Roman"/>
                <a:cs typeface="Times New Roman"/>
              </a:rPr>
              <a:t>behavior</a:t>
            </a:r>
            <a:r>
              <a:rPr lang="en-GB" sz="2400" dirty="0">
                <a:latin typeface="Times New Roman"/>
                <a:cs typeface="Times New Roman"/>
              </a:rPr>
              <a:t>. </a:t>
            </a:r>
            <a:r>
              <a:rPr lang="en-GB" sz="2400" i="1" dirty="0">
                <a:latin typeface="Times New Roman"/>
                <a:cs typeface="Times New Roman"/>
              </a:rPr>
              <a:t>Health Communication</a:t>
            </a:r>
            <a:r>
              <a:rPr lang="en-GB" sz="2400" dirty="0">
                <a:latin typeface="Times New Roman"/>
                <a:cs typeface="Times New Roman"/>
              </a:rPr>
              <a:t>, </a:t>
            </a:r>
            <a:r>
              <a:rPr lang="en-GB" sz="2400" i="1" dirty="0">
                <a:latin typeface="Times New Roman"/>
                <a:cs typeface="Times New Roman"/>
              </a:rPr>
              <a:t>25</a:t>
            </a:r>
            <a:r>
              <a:rPr lang="en-GB" sz="2400" dirty="0">
                <a:latin typeface="Times New Roman"/>
                <a:cs typeface="Times New Roman"/>
              </a:rPr>
              <a:t>(8), 661–669. </a:t>
            </a:r>
            <a:r>
              <a:rPr lang="en-GB" sz="2400" dirty="0">
                <a:latin typeface="Times New Roman"/>
                <a:cs typeface="Times New Roman"/>
                <a:hlinkClick r:id="rId7"/>
              </a:rPr>
              <a:t>https://doi.org/10.1080/10410236.2010.521906</a:t>
            </a:r>
            <a:endParaRPr lang="en-GB" sz="2400"/>
          </a:p>
          <a:p>
            <a:r>
              <a:rPr lang="en-GB" sz="2400" dirty="0">
                <a:latin typeface="Times New Roman"/>
                <a:cs typeface="Times New Roman"/>
              </a:rPr>
              <a:t>Conner, M., &amp; Norman, P. (2015). </a:t>
            </a:r>
            <a:r>
              <a:rPr lang="en-GB" sz="2400" i="1" dirty="0">
                <a:latin typeface="Times New Roman"/>
                <a:cs typeface="Times New Roman"/>
              </a:rPr>
              <a:t>Predicting Health Behaviour</a:t>
            </a:r>
            <a:r>
              <a:rPr lang="en-GB" sz="2400" dirty="0">
                <a:latin typeface="Times New Roman"/>
                <a:cs typeface="Times New Roman"/>
              </a:rPr>
              <a:t>. </a:t>
            </a:r>
            <a:r>
              <a:rPr lang="en-GB" sz="2400" dirty="0" err="1">
                <a:latin typeface="Times New Roman"/>
                <a:cs typeface="Times New Roman"/>
              </a:rPr>
              <a:t>Mcgraw-Hill</a:t>
            </a:r>
            <a:r>
              <a:rPr lang="en-GB" sz="2400" dirty="0">
                <a:latin typeface="Times New Roman"/>
                <a:cs typeface="Times New Roman"/>
              </a:rPr>
              <a:t> Education.</a:t>
            </a:r>
            <a:endParaRPr lang="en-GB" sz="2400"/>
          </a:p>
          <a:p>
            <a:r>
              <a:rPr lang="en-GB" sz="2400" dirty="0">
                <a:latin typeface="Times New Roman"/>
                <a:cs typeface="Times New Roman"/>
              </a:rPr>
              <a:t>Gollwitzer, P. M. (1999). Implementation intentions: Strong effects of simple plans. </a:t>
            </a:r>
            <a:r>
              <a:rPr lang="en-GB" sz="2400" i="1" dirty="0">
                <a:latin typeface="Times New Roman"/>
                <a:cs typeface="Times New Roman"/>
              </a:rPr>
              <a:t>American Psychologist</a:t>
            </a:r>
            <a:r>
              <a:rPr lang="en-GB" sz="2400" dirty="0">
                <a:latin typeface="Times New Roman"/>
                <a:cs typeface="Times New Roman"/>
              </a:rPr>
              <a:t>, </a:t>
            </a:r>
            <a:r>
              <a:rPr lang="en-GB" sz="2400" i="1" dirty="0">
                <a:latin typeface="Times New Roman"/>
                <a:cs typeface="Times New Roman"/>
              </a:rPr>
              <a:t>54</a:t>
            </a:r>
            <a:r>
              <a:rPr lang="en-GB" sz="2400" dirty="0">
                <a:latin typeface="Times New Roman"/>
                <a:cs typeface="Times New Roman"/>
              </a:rPr>
              <a:t>(7), 493–503. </a:t>
            </a:r>
            <a:r>
              <a:rPr lang="en-GB" sz="2400" dirty="0">
                <a:latin typeface="Times New Roman"/>
                <a:cs typeface="Times New Roman"/>
                <a:hlinkClick r:id="rId8"/>
              </a:rPr>
              <a:t>https://doi.org/10.1037/0003-066x.54.7.493</a:t>
            </a:r>
            <a:endParaRPr lang="en-GB" sz="2400"/>
          </a:p>
          <a:p>
            <a:r>
              <a:rPr lang="en-GB" sz="2400" dirty="0">
                <a:latin typeface="Times New Roman"/>
                <a:cs typeface="Times New Roman"/>
              </a:rPr>
              <a:t>Gryboski, J. (1980). Anorexia and the Adolescent. </a:t>
            </a:r>
            <a:r>
              <a:rPr lang="en-GB" sz="2400" i="1" dirty="0">
                <a:latin typeface="Times New Roman"/>
                <a:cs typeface="Times New Roman"/>
              </a:rPr>
              <a:t>Gastroenterology</a:t>
            </a:r>
            <a:r>
              <a:rPr lang="en-GB" sz="2400" dirty="0">
                <a:latin typeface="Times New Roman"/>
                <a:cs typeface="Times New Roman"/>
              </a:rPr>
              <a:t>, </a:t>
            </a:r>
            <a:r>
              <a:rPr lang="en-GB" sz="2400" i="1" dirty="0">
                <a:latin typeface="Times New Roman"/>
                <a:cs typeface="Times New Roman"/>
              </a:rPr>
              <a:t>78</a:t>
            </a:r>
            <a:r>
              <a:rPr lang="en-GB" sz="2400" dirty="0">
                <a:latin typeface="Times New Roman"/>
                <a:cs typeface="Times New Roman"/>
              </a:rPr>
              <a:t>(6), 1650–1651. </a:t>
            </a:r>
            <a:r>
              <a:rPr lang="en-GB" sz="2400" dirty="0">
                <a:latin typeface="Times New Roman"/>
                <a:cs typeface="Times New Roman"/>
                <a:hlinkClick r:id="rId9"/>
              </a:rPr>
              <a:t>https://doi.org/10.1016/s0016-5085(19)30548-7</a:t>
            </a:r>
            <a:endParaRPr lang="en-GB" sz="2400"/>
          </a:p>
          <a:p>
            <a:endParaRPr lang="en-GB" sz="2400" dirty="0">
              <a:latin typeface="Times New Roman"/>
              <a:cs typeface="Times New Roman"/>
            </a:endParaRPr>
          </a:p>
          <a:p>
            <a:endParaRPr lang="en-GB" dirty="0"/>
          </a:p>
        </p:txBody>
      </p:sp>
    </p:spTree>
    <p:extLst>
      <p:ext uri="{BB962C8B-B14F-4D97-AF65-F5344CB8AC3E}">
        <p14:creationId xmlns:p14="http://schemas.microsoft.com/office/powerpoint/2010/main" val="3418330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3A2C5C-30A6-346E-A178-E8D055924F13}"/>
              </a:ext>
            </a:extLst>
          </p:cNvPr>
          <p:cNvSpPr>
            <a:spLocks noGrp="1"/>
          </p:cNvSpPr>
          <p:nvPr>
            <p:ph idx="1"/>
          </p:nvPr>
        </p:nvSpPr>
        <p:spPr>
          <a:xfrm>
            <a:off x="648974" y="1214602"/>
            <a:ext cx="10691265" cy="3739896"/>
          </a:xfrm>
        </p:spPr>
        <p:txBody>
          <a:bodyPr vert="horz" lIns="91440" tIns="45720" rIns="91440" bIns="45720" rtlCol="0" anchor="t">
            <a:noAutofit/>
          </a:bodyPr>
          <a:lstStyle/>
          <a:p>
            <a:r>
              <a:rPr lang="en-GB" sz="1400">
                <a:latin typeface="Times New Roman"/>
                <a:cs typeface="Times New Roman"/>
              </a:rPr>
              <a:t>Hashemzadeh, M., Rahimi, A., Zare-</a:t>
            </a:r>
            <a:r>
              <a:rPr lang="en-GB" sz="1400" err="1">
                <a:latin typeface="Times New Roman"/>
                <a:cs typeface="Times New Roman"/>
              </a:rPr>
              <a:t>Farashbandi</a:t>
            </a:r>
            <a:r>
              <a:rPr lang="en-GB" sz="1400">
                <a:latin typeface="Times New Roman"/>
                <a:cs typeface="Times New Roman"/>
              </a:rPr>
              <a:t>, F., Alavi-Naeini, A., &amp; Daei, A. (2019). Transtheoretical Model of Health </a:t>
            </a:r>
            <a:r>
              <a:rPr lang="en-GB" sz="1400" err="1">
                <a:latin typeface="Times New Roman"/>
                <a:cs typeface="Times New Roman"/>
              </a:rPr>
              <a:t>Behavioral</a:t>
            </a:r>
            <a:r>
              <a:rPr lang="en-GB" sz="1400">
                <a:latin typeface="Times New Roman"/>
                <a:cs typeface="Times New Roman"/>
              </a:rPr>
              <a:t> change: a Systematic Review. </a:t>
            </a:r>
            <a:r>
              <a:rPr lang="en-GB" sz="1400" i="1">
                <a:latin typeface="Times New Roman"/>
                <a:cs typeface="Times New Roman"/>
              </a:rPr>
              <a:t>Iranian Journal of Nursing and Midwifery Research</a:t>
            </a:r>
            <a:r>
              <a:rPr lang="en-GB" sz="1400">
                <a:latin typeface="Times New Roman"/>
                <a:cs typeface="Times New Roman"/>
              </a:rPr>
              <a:t>, </a:t>
            </a:r>
            <a:r>
              <a:rPr lang="en-GB" sz="1400" i="1">
                <a:latin typeface="Times New Roman"/>
                <a:cs typeface="Times New Roman"/>
              </a:rPr>
              <a:t>24</a:t>
            </a:r>
            <a:r>
              <a:rPr lang="en-GB" sz="1400">
                <a:latin typeface="Times New Roman"/>
                <a:cs typeface="Times New Roman"/>
              </a:rPr>
              <a:t>(2), 83–90. </a:t>
            </a:r>
            <a:r>
              <a:rPr lang="en-GB" sz="1400" dirty="0">
                <a:latin typeface="Times New Roman"/>
                <a:cs typeface="Times New Roman"/>
                <a:hlinkClick r:id="rId2"/>
              </a:rPr>
              <a:t>https://doi.org/10.4103/ijnmr.IJNMR_94_17</a:t>
            </a:r>
            <a:endParaRPr lang="en-GB" sz="1400"/>
          </a:p>
          <a:p>
            <a:r>
              <a:rPr lang="en-GB" sz="1400" err="1">
                <a:latin typeface="Times New Roman"/>
                <a:cs typeface="Times New Roman"/>
              </a:rPr>
              <a:t>Hutchesson</a:t>
            </a:r>
            <a:r>
              <a:rPr lang="en-GB" sz="1400">
                <a:latin typeface="Times New Roman"/>
                <a:cs typeface="Times New Roman"/>
              </a:rPr>
              <a:t>, M. J., </a:t>
            </a:r>
            <a:r>
              <a:rPr lang="en-GB" sz="1400" err="1">
                <a:latin typeface="Times New Roman"/>
                <a:cs typeface="Times New Roman"/>
              </a:rPr>
              <a:t>Whatnall</a:t>
            </a:r>
            <a:r>
              <a:rPr lang="en-GB" sz="1400">
                <a:latin typeface="Times New Roman"/>
                <a:cs typeface="Times New Roman"/>
              </a:rPr>
              <a:t>, M. C., Yazin, N., Fenton, S., Duncan, M. J., Kay-Lambkin, F. J., &amp; Burrows, T. L. (2022). Health </a:t>
            </a:r>
            <a:r>
              <a:rPr lang="en-GB" sz="1400" err="1">
                <a:latin typeface="Times New Roman"/>
                <a:cs typeface="Times New Roman"/>
              </a:rPr>
              <a:t>behavior</a:t>
            </a:r>
            <a:r>
              <a:rPr lang="en-GB" sz="1400" dirty="0">
                <a:latin typeface="Times New Roman"/>
                <a:cs typeface="Times New Roman"/>
              </a:rPr>
              <a:t> </a:t>
            </a:r>
            <a:r>
              <a:rPr lang="en-GB" sz="1400">
                <a:latin typeface="Times New Roman"/>
                <a:cs typeface="Times New Roman"/>
              </a:rPr>
              <a:t>interventions for university students measuring mental health outcomes: A scoping review. </a:t>
            </a:r>
            <a:r>
              <a:rPr lang="en-GB" sz="1400" i="1">
                <a:latin typeface="Times New Roman"/>
                <a:cs typeface="Times New Roman"/>
              </a:rPr>
              <a:t>Frontiers in Public Health</a:t>
            </a:r>
            <a:r>
              <a:rPr lang="en-GB" sz="1400">
                <a:latin typeface="Times New Roman"/>
                <a:cs typeface="Times New Roman"/>
              </a:rPr>
              <a:t>, </a:t>
            </a:r>
            <a:r>
              <a:rPr lang="en-GB" sz="1400" i="1">
                <a:latin typeface="Times New Roman"/>
                <a:cs typeface="Times New Roman"/>
              </a:rPr>
              <a:t>10</a:t>
            </a:r>
            <a:r>
              <a:rPr lang="en-GB" sz="1400">
                <a:latin typeface="Times New Roman"/>
                <a:cs typeface="Times New Roman"/>
              </a:rPr>
              <a:t>. </a:t>
            </a:r>
            <a:r>
              <a:rPr lang="en-GB" sz="1400" dirty="0">
                <a:latin typeface="Times New Roman"/>
                <a:cs typeface="Times New Roman"/>
                <a:hlinkClick r:id="rId3"/>
              </a:rPr>
              <a:t>https://doi.org/10.3389/fpubh.2022.1063429</a:t>
            </a:r>
            <a:endParaRPr lang="en-GB" sz="1400"/>
          </a:p>
          <a:p>
            <a:r>
              <a:rPr lang="en-GB" sz="1400" dirty="0">
                <a:latin typeface="Times New Roman"/>
                <a:cs typeface="Times New Roman"/>
              </a:rPr>
              <a:t>Locke, E. A. (1986). Social foundations of thought and action: a social-cognitive view. </a:t>
            </a:r>
            <a:r>
              <a:rPr lang="en-GB" sz="1400" i="1" dirty="0">
                <a:latin typeface="Times New Roman"/>
                <a:cs typeface="Times New Roman"/>
              </a:rPr>
              <a:t>Academy of Management Review</a:t>
            </a:r>
            <a:r>
              <a:rPr lang="en-GB" sz="1400" dirty="0">
                <a:latin typeface="Times New Roman"/>
                <a:cs typeface="Times New Roman"/>
              </a:rPr>
              <a:t>, </a:t>
            </a:r>
            <a:r>
              <a:rPr lang="en-GB" sz="1400" i="1" dirty="0">
                <a:latin typeface="Times New Roman"/>
                <a:cs typeface="Times New Roman"/>
              </a:rPr>
              <a:t>12</a:t>
            </a:r>
            <a:r>
              <a:rPr lang="en-GB" sz="1400" dirty="0">
                <a:latin typeface="Times New Roman"/>
                <a:cs typeface="Times New Roman"/>
              </a:rPr>
              <a:t>(1), 169–171. </a:t>
            </a:r>
            <a:r>
              <a:rPr lang="en-GB" sz="1400" dirty="0">
                <a:latin typeface="Times New Roman"/>
                <a:cs typeface="Times New Roman"/>
                <a:hlinkClick r:id="rId4"/>
              </a:rPr>
              <a:t>https://doi.org/10.5465/amr.1987.4306538</a:t>
            </a:r>
            <a:endParaRPr lang="en-GB" sz="1400"/>
          </a:p>
          <a:p>
            <a:r>
              <a:rPr lang="en-GB" sz="1400" dirty="0">
                <a:latin typeface="Times New Roman"/>
                <a:cs typeface="Times New Roman"/>
              </a:rPr>
              <a:t>Mckenna, S. P. (1996). Predicting health behaviour: Research and practice with social cognition models. </a:t>
            </a:r>
            <a:r>
              <a:rPr lang="en-GB" sz="1400" i="1" dirty="0">
                <a:latin typeface="Times New Roman"/>
                <a:cs typeface="Times New Roman"/>
              </a:rPr>
              <a:t>Safety Science</a:t>
            </a:r>
            <a:r>
              <a:rPr lang="en-GB" sz="1400" dirty="0">
                <a:latin typeface="Times New Roman"/>
                <a:cs typeface="Times New Roman"/>
              </a:rPr>
              <a:t>, </a:t>
            </a:r>
            <a:r>
              <a:rPr lang="en-GB" sz="1400" i="1" dirty="0">
                <a:latin typeface="Times New Roman"/>
                <a:cs typeface="Times New Roman"/>
              </a:rPr>
              <a:t>24</a:t>
            </a:r>
            <a:r>
              <a:rPr lang="en-GB" sz="1400" dirty="0">
                <a:latin typeface="Times New Roman"/>
                <a:cs typeface="Times New Roman"/>
              </a:rPr>
              <a:t>(3), 229–230. </a:t>
            </a:r>
            <a:r>
              <a:rPr lang="en-GB" sz="1400" dirty="0">
                <a:latin typeface="Times New Roman"/>
                <a:cs typeface="Times New Roman"/>
                <a:hlinkClick r:id="rId5"/>
              </a:rPr>
              <a:t>https://doi.org/10.1016/s0925-7535(97)81483-x</a:t>
            </a:r>
            <a:endParaRPr lang="en-GB" sz="1400"/>
          </a:p>
          <a:p>
            <a:r>
              <a:rPr lang="en-GB" sz="1400" dirty="0">
                <a:latin typeface="Times New Roman"/>
                <a:cs typeface="Times New Roman"/>
              </a:rPr>
              <a:t>Michie, S., van Stralen, M. M., &amp; West, R. (2011). The behaviour change wheel: A new method for characterising and designing behaviour change interventions. </a:t>
            </a:r>
            <a:r>
              <a:rPr lang="en-GB" sz="1400" i="1" dirty="0">
                <a:latin typeface="Times New Roman"/>
                <a:cs typeface="Times New Roman"/>
              </a:rPr>
              <a:t>Implementation Science</a:t>
            </a:r>
            <a:r>
              <a:rPr lang="en-GB" sz="1400" dirty="0">
                <a:latin typeface="Times New Roman"/>
                <a:cs typeface="Times New Roman"/>
              </a:rPr>
              <a:t>, </a:t>
            </a:r>
            <a:r>
              <a:rPr lang="en-GB" sz="1400" i="1" dirty="0">
                <a:latin typeface="Times New Roman"/>
                <a:cs typeface="Times New Roman"/>
              </a:rPr>
              <a:t>6</a:t>
            </a:r>
            <a:r>
              <a:rPr lang="en-GB" sz="1400" dirty="0">
                <a:latin typeface="Times New Roman"/>
                <a:cs typeface="Times New Roman"/>
              </a:rPr>
              <a:t>(42). </a:t>
            </a:r>
            <a:r>
              <a:rPr lang="en-GB" sz="1400" dirty="0">
                <a:latin typeface="Times New Roman"/>
                <a:cs typeface="Times New Roman"/>
                <a:hlinkClick r:id="rId6"/>
              </a:rPr>
              <a:t>https://doi.org/10.1186/1748-5908-6-42</a:t>
            </a:r>
            <a:endParaRPr lang="en-GB" sz="1400"/>
          </a:p>
          <a:p>
            <a:r>
              <a:rPr lang="en-GB" sz="1400" dirty="0">
                <a:latin typeface="Times New Roman"/>
                <a:cs typeface="Times New Roman"/>
              </a:rPr>
              <a:t>Ogden, J. (2008). </a:t>
            </a:r>
            <a:r>
              <a:rPr lang="en-GB" sz="1400" i="1" dirty="0">
                <a:latin typeface="Times New Roman"/>
                <a:cs typeface="Times New Roman"/>
              </a:rPr>
              <a:t>Essential readings in health psychology</a:t>
            </a:r>
            <a:r>
              <a:rPr lang="en-GB" sz="1400" dirty="0">
                <a:latin typeface="Times New Roman"/>
                <a:cs typeface="Times New Roman"/>
              </a:rPr>
              <a:t>. </a:t>
            </a:r>
            <a:r>
              <a:rPr lang="en-GB" sz="1400" err="1">
                <a:latin typeface="Times New Roman"/>
                <a:cs typeface="Times New Roman"/>
              </a:rPr>
              <a:t>Mcgraw-Hill</a:t>
            </a:r>
            <a:r>
              <a:rPr lang="en-GB" sz="1400" dirty="0">
                <a:latin typeface="Times New Roman"/>
                <a:cs typeface="Times New Roman"/>
              </a:rPr>
              <a:t>/Open Univ. Press.</a:t>
            </a:r>
          </a:p>
          <a:p>
            <a:r>
              <a:rPr lang="en-GB" sz="1400" dirty="0">
                <a:latin typeface="Times New Roman"/>
                <a:cs typeface="Times New Roman"/>
              </a:rPr>
              <a:t>Riekert, K. A., </a:t>
            </a:r>
            <a:r>
              <a:rPr lang="en-GB" sz="1400" err="1">
                <a:latin typeface="Times New Roman"/>
                <a:cs typeface="Times New Roman"/>
              </a:rPr>
              <a:t>Ockene</a:t>
            </a:r>
            <a:r>
              <a:rPr lang="en-GB" sz="1400" dirty="0">
                <a:latin typeface="Times New Roman"/>
                <a:cs typeface="Times New Roman"/>
              </a:rPr>
              <a:t>, J. K., &amp; </a:t>
            </a:r>
            <a:r>
              <a:rPr lang="en-GB" sz="1400" err="1">
                <a:latin typeface="Times New Roman"/>
                <a:cs typeface="Times New Roman"/>
              </a:rPr>
              <a:t>Pbert</a:t>
            </a:r>
            <a:r>
              <a:rPr lang="en-GB" sz="1400" dirty="0">
                <a:latin typeface="Times New Roman"/>
                <a:cs typeface="Times New Roman"/>
              </a:rPr>
              <a:t>, L. (2014). </a:t>
            </a:r>
            <a:r>
              <a:rPr lang="en-GB" sz="1400" i="1" dirty="0">
                <a:latin typeface="Times New Roman"/>
                <a:cs typeface="Times New Roman"/>
              </a:rPr>
              <a:t>The handbook of health </a:t>
            </a:r>
            <a:r>
              <a:rPr lang="en-GB" sz="1400" i="1" err="1">
                <a:latin typeface="Times New Roman"/>
                <a:cs typeface="Times New Roman"/>
              </a:rPr>
              <a:t>behavior</a:t>
            </a:r>
            <a:r>
              <a:rPr lang="en-GB" sz="1400" i="1" dirty="0">
                <a:latin typeface="Times New Roman"/>
                <a:cs typeface="Times New Roman"/>
              </a:rPr>
              <a:t> change</a:t>
            </a:r>
            <a:r>
              <a:rPr lang="en-GB" sz="1400" dirty="0">
                <a:latin typeface="Times New Roman"/>
                <a:cs typeface="Times New Roman"/>
              </a:rPr>
              <a:t>. Springer Publishing Company, </a:t>
            </a:r>
            <a:r>
              <a:rPr lang="en-GB" sz="1400" err="1">
                <a:latin typeface="Times New Roman"/>
                <a:cs typeface="Times New Roman"/>
              </a:rPr>
              <a:t>Llc</a:t>
            </a:r>
            <a:r>
              <a:rPr lang="en-GB" sz="1400" dirty="0">
                <a:latin typeface="Times New Roman"/>
                <a:cs typeface="Times New Roman"/>
              </a:rPr>
              <a:t>.</a:t>
            </a:r>
          </a:p>
          <a:p>
            <a:r>
              <a:rPr lang="en-GB" sz="1400" dirty="0">
                <a:latin typeface="Times New Roman"/>
                <a:cs typeface="Times New Roman"/>
              </a:rPr>
              <a:t>Shah, S. A., Anuar, H., Abdul Gafor, A. H., &amp; Abdullah, N. N. (2022). Poor perception of chronic kidney diseases and its influencing factors among diabetics patients. </a:t>
            </a:r>
            <a:r>
              <a:rPr lang="en-GB" sz="1400" i="1" dirty="0">
                <a:latin typeface="Times New Roman"/>
                <a:cs typeface="Times New Roman"/>
              </a:rPr>
              <a:t>Scientific Reports</a:t>
            </a:r>
            <a:r>
              <a:rPr lang="en-GB" sz="1400" dirty="0">
                <a:latin typeface="Times New Roman"/>
                <a:cs typeface="Times New Roman"/>
              </a:rPr>
              <a:t>, </a:t>
            </a:r>
            <a:r>
              <a:rPr lang="en-GB" sz="1400" i="1" dirty="0">
                <a:latin typeface="Times New Roman"/>
                <a:cs typeface="Times New Roman"/>
              </a:rPr>
              <a:t>12</a:t>
            </a:r>
            <a:r>
              <a:rPr lang="en-GB" sz="1400" dirty="0">
                <a:latin typeface="Times New Roman"/>
                <a:cs typeface="Times New Roman"/>
              </a:rPr>
              <a:t>(1), 5694. </a:t>
            </a:r>
            <a:r>
              <a:rPr lang="en-GB" sz="1400" dirty="0">
                <a:latin typeface="Times New Roman"/>
                <a:cs typeface="Times New Roman"/>
                <a:hlinkClick r:id="rId7"/>
              </a:rPr>
              <a:t>https://doi.org/10.1038/s41598-022-09354-y</a:t>
            </a:r>
            <a:endParaRPr lang="en-GB" sz="1400"/>
          </a:p>
          <a:p>
            <a:r>
              <a:rPr lang="en-GB" sz="1400" dirty="0">
                <a:latin typeface="Times New Roman"/>
                <a:cs typeface="Times New Roman"/>
              </a:rPr>
              <a:t>Strack, F., &amp; Deutsch, R. (2004). Reflective and Impulsive Determinants of Social </a:t>
            </a:r>
            <a:r>
              <a:rPr lang="en-GB" sz="1400" err="1">
                <a:latin typeface="Times New Roman"/>
                <a:cs typeface="Times New Roman"/>
              </a:rPr>
              <a:t>Behavior</a:t>
            </a:r>
            <a:r>
              <a:rPr lang="en-GB" sz="1400" dirty="0">
                <a:latin typeface="Times New Roman"/>
                <a:cs typeface="Times New Roman"/>
              </a:rPr>
              <a:t>. </a:t>
            </a:r>
            <a:r>
              <a:rPr lang="en-GB" sz="1400" i="1" dirty="0">
                <a:latin typeface="Times New Roman"/>
                <a:cs typeface="Times New Roman"/>
              </a:rPr>
              <a:t>Personality and Social Psychology Review</a:t>
            </a:r>
            <a:r>
              <a:rPr lang="en-GB" sz="1400" dirty="0">
                <a:latin typeface="Times New Roman"/>
                <a:cs typeface="Times New Roman"/>
              </a:rPr>
              <a:t>, </a:t>
            </a:r>
            <a:r>
              <a:rPr lang="en-GB" sz="1400" i="1" dirty="0">
                <a:latin typeface="Times New Roman"/>
                <a:cs typeface="Times New Roman"/>
              </a:rPr>
              <a:t>8</a:t>
            </a:r>
            <a:r>
              <a:rPr lang="en-GB" sz="1400" dirty="0">
                <a:latin typeface="Times New Roman"/>
                <a:cs typeface="Times New Roman"/>
              </a:rPr>
              <a:t>(3), 220–247. </a:t>
            </a:r>
            <a:r>
              <a:rPr lang="en-GB" sz="1400" dirty="0">
                <a:latin typeface="Times New Roman"/>
                <a:cs typeface="Times New Roman"/>
                <a:hlinkClick r:id="rId8"/>
              </a:rPr>
              <a:t>https://doi.org/10.1207/s15327957pspr0803_1</a:t>
            </a:r>
            <a:endParaRPr lang="en-GB" sz="1400"/>
          </a:p>
        </p:txBody>
      </p:sp>
    </p:spTree>
    <p:extLst>
      <p:ext uri="{BB962C8B-B14F-4D97-AF65-F5344CB8AC3E}">
        <p14:creationId xmlns:p14="http://schemas.microsoft.com/office/powerpoint/2010/main" val="745187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0DD2F-BF19-51A8-B170-6FA88B6E879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3A2C5C-30A6-346E-A178-E8D055924F1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59203096"/>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6</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ChronicleVTI</vt:lpstr>
      <vt:lpstr>Social Cognition models applicability to achieve healthy behavioral change.</vt:lpstr>
      <vt:lpstr>Understanding Promotion of health psychology</vt:lpstr>
      <vt:lpstr>Health belief model</vt:lpstr>
      <vt:lpstr>The  theory of planned behavior</vt:lpstr>
      <vt:lpstr>Social cognitive  theory</vt:lpstr>
      <vt:lpstr>The  transtheoretical model</vt:lpstr>
      <vt:lpstr>The com-b model (MICHIE ET AL., 2011)</vt:lpstr>
      <vt:lpstr>Conclusion.</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296</cp:revision>
  <dcterms:created xsi:type="dcterms:W3CDTF">2025-07-20T21:23:33Z</dcterms:created>
  <dcterms:modified xsi:type="dcterms:W3CDTF">2025-07-20T22:39:54Z</dcterms:modified>
</cp:coreProperties>
</file>