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404" r:id="rId3"/>
    <p:sldId id="403" r:id="rId4"/>
    <p:sldId id="257" r:id="rId5"/>
    <p:sldId id="258" r:id="rId6"/>
    <p:sldId id="405" r:id="rId7"/>
    <p:sldId id="259" r:id="rId8"/>
    <p:sldId id="406" r:id="rId9"/>
    <p:sldId id="407" r:id="rId10"/>
    <p:sldId id="410" r:id="rId11"/>
    <p:sldId id="411" r:id="rId12"/>
    <p:sldId id="409" r:id="rId13"/>
    <p:sldId id="412" r:id="rId14"/>
    <p:sldId id="413" r:id="rId15"/>
    <p:sldId id="414" r:id="rId16"/>
    <p:sldId id="415" r:id="rId17"/>
    <p:sldId id="416" r:id="rId18"/>
    <p:sldId id="408" r:id="rId19"/>
    <p:sldId id="417" r:id="rId20"/>
    <p:sldId id="418" r:id="rId21"/>
    <p:sldId id="419" r:id="rId22"/>
    <p:sldId id="420" r:id="rId23"/>
    <p:sldId id="422" r:id="rId24"/>
    <p:sldId id="421" r:id="rId25"/>
    <p:sldId id="423" r:id="rId26"/>
    <p:sldId id="425" r:id="rId27"/>
    <p:sldId id="426" r:id="rId28"/>
    <p:sldId id="42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7ED9AA-B8C2-4B8A-A00E-216110DD8460}" v="387" dt="2023-06-12T12:05:57.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p:scale>
          <a:sx n="86" d="100"/>
          <a:sy n="86" d="100"/>
        </p:scale>
        <p:origin x="804"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1FC55A-E2CB-4021-880C-C89F86A475C9}" type="doc">
      <dgm:prSet loTypeId="urn:microsoft.com/office/officeart/2005/8/layout/orgChart1"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D4D42709-0E20-4014-ABF7-314606892CF7}" type="pres">
      <dgm:prSet presAssocID="{D01FC55A-E2CB-4021-880C-C89F86A475C9}" presName="hierChild1" presStyleCnt="0">
        <dgm:presLayoutVars>
          <dgm:orgChart val="1"/>
          <dgm:chPref val="1"/>
          <dgm:dir/>
          <dgm:animOne val="branch"/>
          <dgm:animLvl val="lvl"/>
          <dgm:resizeHandles/>
        </dgm:presLayoutVars>
      </dgm:prSet>
      <dgm:spPr/>
    </dgm:pt>
    <dgm:pt modelId="{81A70C96-F2C1-42BA-9A22-A14E7F29BFAC}" type="pres">
      <dgm:prSet presAssocID="{82B92286-1191-4220-B24F-EC5347838A3C}" presName="hierRoot1" presStyleCnt="0">
        <dgm:presLayoutVars>
          <dgm:hierBranch val="init"/>
        </dgm:presLayoutVars>
      </dgm:prSet>
      <dgm:spPr/>
    </dgm:pt>
    <dgm:pt modelId="{8AC762E6-FBD0-4681-ACD2-79627C4E0683}" type="pres">
      <dgm:prSet presAssocID="{82B92286-1191-4220-B24F-EC5347838A3C}" presName="rootComposite1" presStyleCnt="0"/>
      <dgm:spPr/>
    </dgm:pt>
    <dgm:pt modelId="{11BFAD75-0330-4F0A-9E72-71C3C49B0540}" type="pres">
      <dgm:prSet presAssocID="{82B92286-1191-4220-B24F-EC5347838A3C}" presName="rootText1" presStyleLbl="node0" presStyleIdx="0" presStyleCnt="1">
        <dgm:presLayoutVars>
          <dgm:chPref val="3"/>
        </dgm:presLayoutVars>
      </dgm:prSet>
      <dgm:spPr/>
    </dgm:pt>
    <dgm:pt modelId="{1AA3C9B6-00C4-467D-988D-99BB832E24B3}" type="pres">
      <dgm:prSet presAssocID="{82B92286-1191-4220-B24F-EC5347838A3C}" presName="rootConnector1" presStyleLbl="node1" presStyleIdx="0" presStyleCnt="0"/>
      <dgm:spPr/>
    </dgm:pt>
    <dgm:pt modelId="{0ACF5E38-A597-46BB-9E13-CD89202027D0}" type="pres">
      <dgm:prSet presAssocID="{82B92286-1191-4220-B24F-EC5347838A3C}" presName="hierChild2" presStyleCnt="0"/>
      <dgm:spPr/>
    </dgm:pt>
    <dgm:pt modelId="{A0AD90C6-A24F-4D61-A0BE-363A11918F4E}" type="pres">
      <dgm:prSet presAssocID="{82B92286-1191-4220-B24F-EC5347838A3C}" presName="hierChild3" presStyleCnt="0"/>
      <dgm:spPr/>
    </dgm:pt>
    <dgm:pt modelId="{4F96036D-C324-4216-8CDE-B32F511D9767}" type="pres">
      <dgm:prSet presAssocID="{9A8582C8-A1C9-4D8E-AC49-A1ECB523797E}" presName="Name111" presStyleLbl="parChTrans1D2" presStyleIdx="0" presStyleCnt="2"/>
      <dgm:spPr/>
    </dgm:pt>
    <dgm:pt modelId="{59A86B5A-7427-4A44-A5D4-E1DDD86DD86A}" type="pres">
      <dgm:prSet presAssocID="{701D8886-32B6-4504-B18B-70709E14E89A}" presName="hierRoot3" presStyleCnt="0">
        <dgm:presLayoutVars>
          <dgm:hierBranch val="init"/>
        </dgm:presLayoutVars>
      </dgm:prSet>
      <dgm:spPr/>
    </dgm:pt>
    <dgm:pt modelId="{D0EA932A-164B-4F0C-8921-DE4C0A265E6C}" type="pres">
      <dgm:prSet presAssocID="{701D8886-32B6-4504-B18B-70709E14E89A}" presName="rootComposite3" presStyleCnt="0"/>
      <dgm:spPr/>
    </dgm:pt>
    <dgm:pt modelId="{FD9DE943-22CD-4E6B-BB4E-6958BCA452BD}" type="pres">
      <dgm:prSet presAssocID="{701D8886-32B6-4504-B18B-70709E14E89A}" presName="rootText3" presStyleLbl="asst1" presStyleIdx="0" presStyleCnt="2">
        <dgm:presLayoutVars>
          <dgm:chPref val="3"/>
        </dgm:presLayoutVars>
      </dgm:prSet>
      <dgm:spPr/>
    </dgm:pt>
    <dgm:pt modelId="{4B2B8BC8-8F0C-4E90-8CB3-9E7C2CD0B958}" type="pres">
      <dgm:prSet presAssocID="{701D8886-32B6-4504-B18B-70709E14E89A}" presName="rootConnector3" presStyleLbl="asst1" presStyleIdx="0" presStyleCnt="2"/>
      <dgm:spPr/>
    </dgm:pt>
    <dgm:pt modelId="{596C8FA3-67CE-45D6-B557-BA6DA2E09FBA}" type="pres">
      <dgm:prSet presAssocID="{701D8886-32B6-4504-B18B-70709E14E89A}" presName="hierChild6" presStyleCnt="0"/>
      <dgm:spPr/>
    </dgm:pt>
    <dgm:pt modelId="{B692D6C8-FFA0-4C4D-B094-E532912B9994}" type="pres">
      <dgm:prSet presAssocID="{701D8886-32B6-4504-B18B-70709E14E89A}" presName="hierChild7" presStyleCnt="0"/>
      <dgm:spPr/>
    </dgm:pt>
    <dgm:pt modelId="{A5F47088-F225-4F52-9280-EF1055E3A539}" type="pres">
      <dgm:prSet presAssocID="{F0C8AA09-DA14-49BD-A38E-367783E019E3}" presName="Name111" presStyleLbl="parChTrans1D2" presStyleIdx="1" presStyleCnt="2"/>
      <dgm:spPr/>
    </dgm:pt>
    <dgm:pt modelId="{DAF7DEBC-9F8F-4D6A-AABD-C3FDB30B1D8D}" type="pres">
      <dgm:prSet presAssocID="{28FCFCCB-4A6E-418F-A1D1-DD42B6936589}" presName="hierRoot3" presStyleCnt="0">
        <dgm:presLayoutVars>
          <dgm:hierBranch val="init"/>
        </dgm:presLayoutVars>
      </dgm:prSet>
      <dgm:spPr/>
    </dgm:pt>
    <dgm:pt modelId="{C9D662C1-8988-4E83-BDD9-7D4F443671CB}" type="pres">
      <dgm:prSet presAssocID="{28FCFCCB-4A6E-418F-A1D1-DD42B6936589}" presName="rootComposite3" presStyleCnt="0"/>
      <dgm:spPr/>
    </dgm:pt>
    <dgm:pt modelId="{C7961EA5-D287-483D-A9AE-D5655C1957DE}" type="pres">
      <dgm:prSet presAssocID="{28FCFCCB-4A6E-418F-A1D1-DD42B6936589}" presName="rootText3" presStyleLbl="asst1" presStyleIdx="1" presStyleCnt="2">
        <dgm:presLayoutVars>
          <dgm:chPref val="3"/>
        </dgm:presLayoutVars>
      </dgm:prSet>
      <dgm:spPr/>
    </dgm:pt>
    <dgm:pt modelId="{03E179B4-56F8-4964-9649-680529D9DD9B}" type="pres">
      <dgm:prSet presAssocID="{28FCFCCB-4A6E-418F-A1D1-DD42B6936589}" presName="rootConnector3" presStyleLbl="asst1" presStyleIdx="1" presStyleCnt="2"/>
      <dgm:spPr/>
    </dgm:pt>
    <dgm:pt modelId="{48BA04A9-C01B-41BA-AFB7-EB4973D7244F}" type="pres">
      <dgm:prSet presAssocID="{28FCFCCB-4A6E-418F-A1D1-DD42B6936589}" presName="hierChild6" presStyleCnt="0"/>
      <dgm:spPr/>
    </dgm:pt>
    <dgm:pt modelId="{8EFEFB85-3678-4017-BE37-6AD183CD8621}" type="pres">
      <dgm:prSet presAssocID="{28FCFCCB-4A6E-418F-A1D1-DD42B6936589}" presName="hierChild7" presStyleCnt="0"/>
      <dgm:spPr/>
    </dgm:pt>
  </dgm:ptLst>
  <dgm:cxnLst>
    <dgm:cxn modelId="{88C01E43-8407-416C-AD94-901951B9B796}" type="presOf" srcId="{D01FC55A-E2CB-4021-880C-C89F86A475C9}" destId="{D4D42709-0E20-4014-ABF7-314606892CF7}" srcOrd="0" destOrd="0" presId="urn:microsoft.com/office/officeart/2005/8/layout/orgChart1"/>
    <dgm:cxn modelId="{99CF7945-083C-4554-B4CB-045CD2A8A4BF}" type="presOf" srcId="{701D8886-32B6-4504-B18B-70709E14E89A}" destId="{FD9DE943-22CD-4E6B-BB4E-6958BCA452BD}" srcOrd="0" destOrd="0" presId="urn:microsoft.com/office/officeart/2005/8/layout/orgChart1"/>
    <dgm:cxn modelId="{CE40FE67-0E15-4EC8-B9B7-FD44DD28819F}" type="presOf" srcId="{28FCFCCB-4A6E-418F-A1D1-DD42B6936589}" destId="{03E179B4-56F8-4964-9649-680529D9DD9B}" srcOrd="1" destOrd="0" presId="urn:microsoft.com/office/officeart/2005/8/layout/orgChart1"/>
    <dgm:cxn modelId="{EC3EB27E-86FB-4746-9789-31AA7037D29C}" srcId="{82B92286-1191-4220-B24F-EC5347838A3C}" destId="{701D8886-32B6-4504-B18B-70709E14E89A}" srcOrd="0" destOrd="0" parTransId="{9A8582C8-A1C9-4D8E-AC49-A1ECB523797E}" sibTransId="{F811E330-329C-496B-9C77-D140A2D83CCC}"/>
    <dgm:cxn modelId="{B90AFC87-E564-4039-930A-A43E2091ADD6}" type="presOf" srcId="{9A8582C8-A1C9-4D8E-AC49-A1ECB523797E}" destId="{4F96036D-C324-4216-8CDE-B32F511D9767}" srcOrd="0" destOrd="0" presId="urn:microsoft.com/office/officeart/2005/8/layout/orgChart1"/>
    <dgm:cxn modelId="{353B2BAE-20B4-4F3F-959D-89787A919794}" srcId="{D01FC55A-E2CB-4021-880C-C89F86A475C9}" destId="{82B92286-1191-4220-B24F-EC5347838A3C}" srcOrd="0" destOrd="0" parTransId="{C85F98F9-0F59-472D-93B5-166DF205BB2C}" sibTransId="{830678B9-2358-4BC0-8365-6582E440AC09}"/>
    <dgm:cxn modelId="{0550C5BB-25A1-4D7A-B6D7-C09B3CEE9A1C}" type="presOf" srcId="{F0C8AA09-DA14-49BD-A38E-367783E019E3}" destId="{A5F47088-F225-4F52-9280-EF1055E3A539}" srcOrd="0" destOrd="0" presId="urn:microsoft.com/office/officeart/2005/8/layout/orgChart1"/>
    <dgm:cxn modelId="{E18F8FBD-0D45-4F92-A959-E566390B1056}" type="presOf" srcId="{701D8886-32B6-4504-B18B-70709E14E89A}" destId="{4B2B8BC8-8F0C-4E90-8CB3-9E7C2CD0B958}" srcOrd="1" destOrd="0" presId="urn:microsoft.com/office/officeart/2005/8/layout/orgChart1"/>
    <dgm:cxn modelId="{1698B3C7-EF66-43EB-972C-10ED24B09E22}" type="presOf" srcId="{82B92286-1191-4220-B24F-EC5347838A3C}" destId="{11BFAD75-0330-4F0A-9E72-71C3C49B0540}" srcOrd="0" destOrd="0" presId="urn:microsoft.com/office/officeart/2005/8/layout/orgChart1"/>
    <dgm:cxn modelId="{3B55B5D4-AF06-47DA-A792-CDF842F7CB0E}" srcId="{82B92286-1191-4220-B24F-EC5347838A3C}" destId="{28FCFCCB-4A6E-418F-A1D1-DD42B6936589}" srcOrd="1" destOrd="0" parTransId="{F0C8AA09-DA14-49BD-A38E-367783E019E3}" sibTransId="{928D3266-21A8-40F1-8193-A678CC777162}"/>
    <dgm:cxn modelId="{7C2E04DF-C23C-4545-AE7A-E16B758AAE5E}" type="presOf" srcId="{82B92286-1191-4220-B24F-EC5347838A3C}" destId="{1AA3C9B6-00C4-467D-988D-99BB832E24B3}" srcOrd="1" destOrd="0" presId="urn:microsoft.com/office/officeart/2005/8/layout/orgChart1"/>
    <dgm:cxn modelId="{7B22A2F8-E3C6-492C-A264-4DB46215D6B7}" type="presOf" srcId="{28FCFCCB-4A6E-418F-A1D1-DD42B6936589}" destId="{C7961EA5-D287-483D-A9AE-D5655C1957DE}" srcOrd="0" destOrd="0" presId="urn:microsoft.com/office/officeart/2005/8/layout/orgChart1"/>
    <dgm:cxn modelId="{6F4824F2-CA0B-446A-8C60-84D16DD8484C}" type="presParOf" srcId="{D4D42709-0E20-4014-ABF7-314606892CF7}" destId="{81A70C96-F2C1-42BA-9A22-A14E7F29BFAC}" srcOrd="0" destOrd="0" presId="urn:microsoft.com/office/officeart/2005/8/layout/orgChart1"/>
    <dgm:cxn modelId="{F59663FE-61E1-4B02-A638-C547FE3A6663}" type="presParOf" srcId="{81A70C96-F2C1-42BA-9A22-A14E7F29BFAC}" destId="{8AC762E6-FBD0-4681-ACD2-79627C4E0683}" srcOrd="0" destOrd="0" presId="urn:microsoft.com/office/officeart/2005/8/layout/orgChart1"/>
    <dgm:cxn modelId="{81362BD3-9FA3-44A6-8157-2F29DB78B41F}" type="presParOf" srcId="{8AC762E6-FBD0-4681-ACD2-79627C4E0683}" destId="{11BFAD75-0330-4F0A-9E72-71C3C49B0540}" srcOrd="0" destOrd="0" presId="urn:microsoft.com/office/officeart/2005/8/layout/orgChart1"/>
    <dgm:cxn modelId="{85ED39DF-9933-492C-88FA-EEA7CEB3C1E8}" type="presParOf" srcId="{8AC762E6-FBD0-4681-ACD2-79627C4E0683}" destId="{1AA3C9B6-00C4-467D-988D-99BB832E24B3}" srcOrd="1" destOrd="0" presId="urn:microsoft.com/office/officeart/2005/8/layout/orgChart1"/>
    <dgm:cxn modelId="{E2B50D7C-0246-4D7B-970D-A3110A500DFF}" type="presParOf" srcId="{81A70C96-F2C1-42BA-9A22-A14E7F29BFAC}" destId="{0ACF5E38-A597-46BB-9E13-CD89202027D0}" srcOrd="1" destOrd="0" presId="urn:microsoft.com/office/officeart/2005/8/layout/orgChart1"/>
    <dgm:cxn modelId="{815B733A-D27E-4136-A5FD-F50EEC828416}" type="presParOf" srcId="{81A70C96-F2C1-42BA-9A22-A14E7F29BFAC}" destId="{A0AD90C6-A24F-4D61-A0BE-363A11918F4E}" srcOrd="2" destOrd="0" presId="urn:microsoft.com/office/officeart/2005/8/layout/orgChart1"/>
    <dgm:cxn modelId="{4BC967BD-AF09-40B1-AC34-827C36FAF7C9}" type="presParOf" srcId="{A0AD90C6-A24F-4D61-A0BE-363A11918F4E}" destId="{4F96036D-C324-4216-8CDE-B32F511D9767}" srcOrd="0" destOrd="0" presId="urn:microsoft.com/office/officeart/2005/8/layout/orgChart1"/>
    <dgm:cxn modelId="{CD27C2C7-A228-428F-B8C8-E0B205626890}" type="presParOf" srcId="{A0AD90C6-A24F-4D61-A0BE-363A11918F4E}" destId="{59A86B5A-7427-4A44-A5D4-E1DDD86DD86A}" srcOrd="1" destOrd="0" presId="urn:microsoft.com/office/officeart/2005/8/layout/orgChart1"/>
    <dgm:cxn modelId="{DB940B59-7304-4C11-A8E2-38B0898329B8}" type="presParOf" srcId="{59A86B5A-7427-4A44-A5D4-E1DDD86DD86A}" destId="{D0EA932A-164B-4F0C-8921-DE4C0A265E6C}" srcOrd="0" destOrd="0" presId="urn:microsoft.com/office/officeart/2005/8/layout/orgChart1"/>
    <dgm:cxn modelId="{E9FEC4C6-F1EA-4971-BD76-5E069BEF4073}" type="presParOf" srcId="{D0EA932A-164B-4F0C-8921-DE4C0A265E6C}" destId="{FD9DE943-22CD-4E6B-BB4E-6958BCA452BD}" srcOrd="0" destOrd="0" presId="urn:microsoft.com/office/officeart/2005/8/layout/orgChart1"/>
    <dgm:cxn modelId="{7C19AF28-FCED-4A13-B3EC-13B2434C0AA0}" type="presParOf" srcId="{D0EA932A-164B-4F0C-8921-DE4C0A265E6C}" destId="{4B2B8BC8-8F0C-4E90-8CB3-9E7C2CD0B958}" srcOrd="1" destOrd="0" presId="urn:microsoft.com/office/officeart/2005/8/layout/orgChart1"/>
    <dgm:cxn modelId="{82211578-3172-4548-A0AD-4F0BD6CABC44}" type="presParOf" srcId="{59A86B5A-7427-4A44-A5D4-E1DDD86DD86A}" destId="{596C8FA3-67CE-45D6-B557-BA6DA2E09FBA}" srcOrd="1" destOrd="0" presId="urn:microsoft.com/office/officeart/2005/8/layout/orgChart1"/>
    <dgm:cxn modelId="{6B615E18-61BA-43A1-BF28-BD44E8D4F649}" type="presParOf" srcId="{59A86B5A-7427-4A44-A5D4-E1DDD86DD86A}" destId="{B692D6C8-FFA0-4C4D-B094-E532912B9994}" srcOrd="2" destOrd="0" presId="urn:microsoft.com/office/officeart/2005/8/layout/orgChart1"/>
    <dgm:cxn modelId="{7E6FCD03-94D4-43DF-8EDF-0AD2687E9098}" type="presParOf" srcId="{A0AD90C6-A24F-4D61-A0BE-363A11918F4E}" destId="{A5F47088-F225-4F52-9280-EF1055E3A539}" srcOrd="2" destOrd="0" presId="urn:microsoft.com/office/officeart/2005/8/layout/orgChart1"/>
    <dgm:cxn modelId="{C1C2408A-3DE7-43AC-A138-62C3666AB075}" type="presParOf" srcId="{A0AD90C6-A24F-4D61-A0BE-363A11918F4E}" destId="{DAF7DEBC-9F8F-4D6A-AABD-C3FDB30B1D8D}" srcOrd="3" destOrd="0" presId="urn:microsoft.com/office/officeart/2005/8/layout/orgChart1"/>
    <dgm:cxn modelId="{86002E3C-EA0E-4C13-B874-8D3B3F950E77}" type="presParOf" srcId="{DAF7DEBC-9F8F-4D6A-AABD-C3FDB30B1D8D}" destId="{C9D662C1-8988-4E83-BDD9-7D4F443671CB}" srcOrd="0" destOrd="0" presId="urn:microsoft.com/office/officeart/2005/8/layout/orgChart1"/>
    <dgm:cxn modelId="{53B1AD7D-8037-424B-91C5-FDBE5D0B6B1C}" type="presParOf" srcId="{C9D662C1-8988-4E83-BDD9-7D4F443671CB}" destId="{C7961EA5-D287-483D-A9AE-D5655C1957DE}" srcOrd="0" destOrd="0" presId="urn:microsoft.com/office/officeart/2005/8/layout/orgChart1"/>
    <dgm:cxn modelId="{AFFEEF4A-4CF3-4DCA-9181-4EEF46D4BB9C}" type="presParOf" srcId="{C9D662C1-8988-4E83-BDD9-7D4F443671CB}" destId="{03E179B4-56F8-4964-9649-680529D9DD9B}" srcOrd="1" destOrd="0" presId="urn:microsoft.com/office/officeart/2005/8/layout/orgChart1"/>
    <dgm:cxn modelId="{45DC2C36-4801-48DB-B3E4-E225FB5ED041}" type="presParOf" srcId="{DAF7DEBC-9F8F-4D6A-AABD-C3FDB30B1D8D}" destId="{48BA04A9-C01B-41BA-AFB7-EB4973D7244F}" srcOrd="1" destOrd="0" presId="urn:microsoft.com/office/officeart/2005/8/layout/orgChart1"/>
    <dgm:cxn modelId="{51B15D9A-8329-476A-A512-4E5FC6823EF8}" type="presParOf" srcId="{DAF7DEBC-9F8F-4D6A-AABD-C3FDB30B1D8D}" destId="{8EFEFB85-3678-4017-BE37-6AD183CD86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1FC55A-E2CB-4021-880C-C89F86A475C9}" type="doc">
      <dgm:prSet loTypeId="urn:microsoft.com/office/officeart/2005/8/layout/orgChart1"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a:p>
          <a:r>
            <a:rPr lang="en-GB" dirty="0"/>
            <a:t>Theoretical/academic</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a:p>
          <a:r>
            <a:rPr lang="en-GB" dirty="0"/>
            <a:t>Applied research</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D4D42709-0E20-4014-ABF7-314606892CF7}" type="pres">
      <dgm:prSet presAssocID="{D01FC55A-E2CB-4021-880C-C89F86A475C9}" presName="hierChild1" presStyleCnt="0">
        <dgm:presLayoutVars>
          <dgm:orgChart val="1"/>
          <dgm:chPref val="1"/>
          <dgm:dir/>
          <dgm:animOne val="branch"/>
          <dgm:animLvl val="lvl"/>
          <dgm:resizeHandles/>
        </dgm:presLayoutVars>
      </dgm:prSet>
      <dgm:spPr/>
    </dgm:pt>
    <dgm:pt modelId="{81A70C96-F2C1-42BA-9A22-A14E7F29BFAC}" type="pres">
      <dgm:prSet presAssocID="{82B92286-1191-4220-B24F-EC5347838A3C}" presName="hierRoot1" presStyleCnt="0">
        <dgm:presLayoutVars>
          <dgm:hierBranch val="init"/>
        </dgm:presLayoutVars>
      </dgm:prSet>
      <dgm:spPr/>
    </dgm:pt>
    <dgm:pt modelId="{8AC762E6-FBD0-4681-ACD2-79627C4E0683}" type="pres">
      <dgm:prSet presAssocID="{82B92286-1191-4220-B24F-EC5347838A3C}" presName="rootComposite1" presStyleCnt="0"/>
      <dgm:spPr/>
    </dgm:pt>
    <dgm:pt modelId="{11BFAD75-0330-4F0A-9E72-71C3C49B0540}" type="pres">
      <dgm:prSet presAssocID="{82B92286-1191-4220-B24F-EC5347838A3C}" presName="rootText1" presStyleLbl="node0" presStyleIdx="0" presStyleCnt="1">
        <dgm:presLayoutVars>
          <dgm:chPref val="3"/>
        </dgm:presLayoutVars>
      </dgm:prSet>
      <dgm:spPr/>
    </dgm:pt>
    <dgm:pt modelId="{1AA3C9B6-00C4-467D-988D-99BB832E24B3}" type="pres">
      <dgm:prSet presAssocID="{82B92286-1191-4220-B24F-EC5347838A3C}" presName="rootConnector1" presStyleLbl="node1" presStyleIdx="0" presStyleCnt="0"/>
      <dgm:spPr/>
    </dgm:pt>
    <dgm:pt modelId="{0ACF5E38-A597-46BB-9E13-CD89202027D0}" type="pres">
      <dgm:prSet presAssocID="{82B92286-1191-4220-B24F-EC5347838A3C}" presName="hierChild2" presStyleCnt="0"/>
      <dgm:spPr/>
    </dgm:pt>
    <dgm:pt modelId="{A0AD90C6-A24F-4D61-A0BE-363A11918F4E}" type="pres">
      <dgm:prSet presAssocID="{82B92286-1191-4220-B24F-EC5347838A3C}" presName="hierChild3" presStyleCnt="0"/>
      <dgm:spPr/>
    </dgm:pt>
    <dgm:pt modelId="{4F96036D-C324-4216-8CDE-B32F511D9767}" type="pres">
      <dgm:prSet presAssocID="{9A8582C8-A1C9-4D8E-AC49-A1ECB523797E}" presName="Name111" presStyleLbl="parChTrans1D2" presStyleIdx="0" presStyleCnt="2"/>
      <dgm:spPr/>
    </dgm:pt>
    <dgm:pt modelId="{59A86B5A-7427-4A44-A5D4-E1DDD86DD86A}" type="pres">
      <dgm:prSet presAssocID="{701D8886-32B6-4504-B18B-70709E14E89A}" presName="hierRoot3" presStyleCnt="0">
        <dgm:presLayoutVars>
          <dgm:hierBranch val="init"/>
        </dgm:presLayoutVars>
      </dgm:prSet>
      <dgm:spPr/>
    </dgm:pt>
    <dgm:pt modelId="{D0EA932A-164B-4F0C-8921-DE4C0A265E6C}" type="pres">
      <dgm:prSet presAssocID="{701D8886-32B6-4504-B18B-70709E14E89A}" presName="rootComposite3" presStyleCnt="0"/>
      <dgm:spPr/>
    </dgm:pt>
    <dgm:pt modelId="{FD9DE943-22CD-4E6B-BB4E-6958BCA452BD}" type="pres">
      <dgm:prSet presAssocID="{701D8886-32B6-4504-B18B-70709E14E89A}" presName="rootText3" presStyleLbl="asst1" presStyleIdx="0" presStyleCnt="2">
        <dgm:presLayoutVars>
          <dgm:chPref val="3"/>
        </dgm:presLayoutVars>
      </dgm:prSet>
      <dgm:spPr/>
    </dgm:pt>
    <dgm:pt modelId="{4B2B8BC8-8F0C-4E90-8CB3-9E7C2CD0B958}" type="pres">
      <dgm:prSet presAssocID="{701D8886-32B6-4504-B18B-70709E14E89A}" presName="rootConnector3" presStyleLbl="asst1" presStyleIdx="0" presStyleCnt="2"/>
      <dgm:spPr/>
    </dgm:pt>
    <dgm:pt modelId="{596C8FA3-67CE-45D6-B557-BA6DA2E09FBA}" type="pres">
      <dgm:prSet presAssocID="{701D8886-32B6-4504-B18B-70709E14E89A}" presName="hierChild6" presStyleCnt="0"/>
      <dgm:spPr/>
    </dgm:pt>
    <dgm:pt modelId="{B692D6C8-FFA0-4C4D-B094-E532912B9994}" type="pres">
      <dgm:prSet presAssocID="{701D8886-32B6-4504-B18B-70709E14E89A}" presName="hierChild7" presStyleCnt="0"/>
      <dgm:spPr/>
    </dgm:pt>
    <dgm:pt modelId="{A5F47088-F225-4F52-9280-EF1055E3A539}" type="pres">
      <dgm:prSet presAssocID="{F0C8AA09-DA14-49BD-A38E-367783E019E3}" presName="Name111" presStyleLbl="parChTrans1D2" presStyleIdx="1" presStyleCnt="2"/>
      <dgm:spPr/>
    </dgm:pt>
    <dgm:pt modelId="{DAF7DEBC-9F8F-4D6A-AABD-C3FDB30B1D8D}" type="pres">
      <dgm:prSet presAssocID="{28FCFCCB-4A6E-418F-A1D1-DD42B6936589}" presName="hierRoot3" presStyleCnt="0">
        <dgm:presLayoutVars>
          <dgm:hierBranch val="init"/>
        </dgm:presLayoutVars>
      </dgm:prSet>
      <dgm:spPr/>
    </dgm:pt>
    <dgm:pt modelId="{C9D662C1-8988-4E83-BDD9-7D4F443671CB}" type="pres">
      <dgm:prSet presAssocID="{28FCFCCB-4A6E-418F-A1D1-DD42B6936589}" presName="rootComposite3" presStyleCnt="0"/>
      <dgm:spPr/>
    </dgm:pt>
    <dgm:pt modelId="{C7961EA5-D287-483D-A9AE-D5655C1957DE}" type="pres">
      <dgm:prSet presAssocID="{28FCFCCB-4A6E-418F-A1D1-DD42B6936589}" presName="rootText3" presStyleLbl="asst1" presStyleIdx="1" presStyleCnt="2">
        <dgm:presLayoutVars>
          <dgm:chPref val="3"/>
        </dgm:presLayoutVars>
      </dgm:prSet>
      <dgm:spPr/>
    </dgm:pt>
    <dgm:pt modelId="{03E179B4-56F8-4964-9649-680529D9DD9B}" type="pres">
      <dgm:prSet presAssocID="{28FCFCCB-4A6E-418F-A1D1-DD42B6936589}" presName="rootConnector3" presStyleLbl="asst1" presStyleIdx="1" presStyleCnt="2"/>
      <dgm:spPr/>
    </dgm:pt>
    <dgm:pt modelId="{48BA04A9-C01B-41BA-AFB7-EB4973D7244F}" type="pres">
      <dgm:prSet presAssocID="{28FCFCCB-4A6E-418F-A1D1-DD42B6936589}" presName="hierChild6" presStyleCnt="0"/>
      <dgm:spPr/>
    </dgm:pt>
    <dgm:pt modelId="{8EFEFB85-3678-4017-BE37-6AD183CD8621}" type="pres">
      <dgm:prSet presAssocID="{28FCFCCB-4A6E-418F-A1D1-DD42B6936589}" presName="hierChild7" presStyleCnt="0"/>
      <dgm:spPr/>
    </dgm:pt>
  </dgm:ptLst>
  <dgm:cxnLst>
    <dgm:cxn modelId="{88C01E43-8407-416C-AD94-901951B9B796}" type="presOf" srcId="{D01FC55A-E2CB-4021-880C-C89F86A475C9}" destId="{D4D42709-0E20-4014-ABF7-314606892CF7}" srcOrd="0" destOrd="0" presId="urn:microsoft.com/office/officeart/2005/8/layout/orgChart1"/>
    <dgm:cxn modelId="{99CF7945-083C-4554-B4CB-045CD2A8A4BF}" type="presOf" srcId="{701D8886-32B6-4504-B18B-70709E14E89A}" destId="{FD9DE943-22CD-4E6B-BB4E-6958BCA452BD}" srcOrd="0" destOrd="0" presId="urn:microsoft.com/office/officeart/2005/8/layout/orgChart1"/>
    <dgm:cxn modelId="{CE40FE67-0E15-4EC8-B9B7-FD44DD28819F}" type="presOf" srcId="{28FCFCCB-4A6E-418F-A1D1-DD42B6936589}" destId="{03E179B4-56F8-4964-9649-680529D9DD9B}" srcOrd="1" destOrd="0" presId="urn:microsoft.com/office/officeart/2005/8/layout/orgChart1"/>
    <dgm:cxn modelId="{EC3EB27E-86FB-4746-9789-31AA7037D29C}" srcId="{82B92286-1191-4220-B24F-EC5347838A3C}" destId="{701D8886-32B6-4504-B18B-70709E14E89A}" srcOrd="0" destOrd="0" parTransId="{9A8582C8-A1C9-4D8E-AC49-A1ECB523797E}" sibTransId="{F811E330-329C-496B-9C77-D140A2D83CCC}"/>
    <dgm:cxn modelId="{B90AFC87-E564-4039-930A-A43E2091ADD6}" type="presOf" srcId="{9A8582C8-A1C9-4D8E-AC49-A1ECB523797E}" destId="{4F96036D-C324-4216-8CDE-B32F511D9767}" srcOrd="0" destOrd="0" presId="urn:microsoft.com/office/officeart/2005/8/layout/orgChart1"/>
    <dgm:cxn modelId="{353B2BAE-20B4-4F3F-959D-89787A919794}" srcId="{D01FC55A-E2CB-4021-880C-C89F86A475C9}" destId="{82B92286-1191-4220-B24F-EC5347838A3C}" srcOrd="0" destOrd="0" parTransId="{C85F98F9-0F59-472D-93B5-166DF205BB2C}" sibTransId="{830678B9-2358-4BC0-8365-6582E440AC09}"/>
    <dgm:cxn modelId="{0550C5BB-25A1-4D7A-B6D7-C09B3CEE9A1C}" type="presOf" srcId="{F0C8AA09-DA14-49BD-A38E-367783E019E3}" destId="{A5F47088-F225-4F52-9280-EF1055E3A539}" srcOrd="0" destOrd="0" presId="urn:microsoft.com/office/officeart/2005/8/layout/orgChart1"/>
    <dgm:cxn modelId="{E18F8FBD-0D45-4F92-A959-E566390B1056}" type="presOf" srcId="{701D8886-32B6-4504-B18B-70709E14E89A}" destId="{4B2B8BC8-8F0C-4E90-8CB3-9E7C2CD0B958}" srcOrd="1" destOrd="0" presId="urn:microsoft.com/office/officeart/2005/8/layout/orgChart1"/>
    <dgm:cxn modelId="{1698B3C7-EF66-43EB-972C-10ED24B09E22}" type="presOf" srcId="{82B92286-1191-4220-B24F-EC5347838A3C}" destId="{11BFAD75-0330-4F0A-9E72-71C3C49B0540}" srcOrd="0" destOrd="0" presId="urn:microsoft.com/office/officeart/2005/8/layout/orgChart1"/>
    <dgm:cxn modelId="{3B55B5D4-AF06-47DA-A792-CDF842F7CB0E}" srcId="{82B92286-1191-4220-B24F-EC5347838A3C}" destId="{28FCFCCB-4A6E-418F-A1D1-DD42B6936589}" srcOrd="1" destOrd="0" parTransId="{F0C8AA09-DA14-49BD-A38E-367783E019E3}" sibTransId="{928D3266-21A8-40F1-8193-A678CC777162}"/>
    <dgm:cxn modelId="{7C2E04DF-C23C-4545-AE7A-E16B758AAE5E}" type="presOf" srcId="{82B92286-1191-4220-B24F-EC5347838A3C}" destId="{1AA3C9B6-00C4-467D-988D-99BB832E24B3}" srcOrd="1" destOrd="0" presId="urn:microsoft.com/office/officeart/2005/8/layout/orgChart1"/>
    <dgm:cxn modelId="{7B22A2F8-E3C6-492C-A264-4DB46215D6B7}" type="presOf" srcId="{28FCFCCB-4A6E-418F-A1D1-DD42B6936589}" destId="{C7961EA5-D287-483D-A9AE-D5655C1957DE}" srcOrd="0" destOrd="0" presId="urn:microsoft.com/office/officeart/2005/8/layout/orgChart1"/>
    <dgm:cxn modelId="{6F4824F2-CA0B-446A-8C60-84D16DD8484C}" type="presParOf" srcId="{D4D42709-0E20-4014-ABF7-314606892CF7}" destId="{81A70C96-F2C1-42BA-9A22-A14E7F29BFAC}" srcOrd="0" destOrd="0" presId="urn:microsoft.com/office/officeart/2005/8/layout/orgChart1"/>
    <dgm:cxn modelId="{F59663FE-61E1-4B02-A638-C547FE3A6663}" type="presParOf" srcId="{81A70C96-F2C1-42BA-9A22-A14E7F29BFAC}" destId="{8AC762E6-FBD0-4681-ACD2-79627C4E0683}" srcOrd="0" destOrd="0" presId="urn:microsoft.com/office/officeart/2005/8/layout/orgChart1"/>
    <dgm:cxn modelId="{81362BD3-9FA3-44A6-8157-2F29DB78B41F}" type="presParOf" srcId="{8AC762E6-FBD0-4681-ACD2-79627C4E0683}" destId="{11BFAD75-0330-4F0A-9E72-71C3C49B0540}" srcOrd="0" destOrd="0" presId="urn:microsoft.com/office/officeart/2005/8/layout/orgChart1"/>
    <dgm:cxn modelId="{85ED39DF-9933-492C-88FA-EEA7CEB3C1E8}" type="presParOf" srcId="{8AC762E6-FBD0-4681-ACD2-79627C4E0683}" destId="{1AA3C9B6-00C4-467D-988D-99BB832E24B3}" srcOrd="1" destOrd="0" presId="urn:microsoft.com/office/officeart/2005/8/layout/orgChart1"/>
    <dgm:cxn modelId="{E2B50D7C-0246-4D7B-970D-A3110A500DFF}" type="presParOf" srcId="{81A70C96-F2C1-42BA-9A22-A14E7F29BFAC}" destId="{0ACF5E38-A597-46BB-9E13-CD89202027D0}" srcOrd="1" destOrd="0" presId="urn:microsoft.com/office/officeart/2005/8/layout/orgChart1"/>
    <dgm:cxn modelId="{815B733A-D27E-4136-A5FD-F50EEC828416}" type="presParOf" srcId="{81A70C96-F2C1-42BA-9A22-A14E7F29BFAC}" destId="{A0AD90C6-A24F-4D61-A0BE-363A11918F4E}" srcOrd="2" destOrd="0" presId="urn:microsoft.com/office/officeart/2005/8/layout/orgChart1"/>
    <dgm:cxn modelId="{4BC967BD-AF09-40B1-AC34-827C36FAF7C9}" type="presParOf" srcId="{A0AD90C6-A24F-4D61-A0BE-363A11918F4E}" destId="{4F96036D-C324-4216-8CDE-B32F511D9767}" srcOrd="0" destOrd="0" presId="urn:microsoft.com/office/officeart/2005/8/layout/orgChart1"/>
    <dgm:cxn modelId="{CD27C2C7-A228-428F-B8C8-E0B205626890}" type="presParOf" srcId="{A0AD90C6-A24F-4D61-A0BE-363A11918F4E}" destId="{59A86B5A-7427-4A44-A5D4-E1DDD86DD86A}" srcOrd="1" destOrd="0" presId="urn:microsoft.com/office/officeart/2005/8/layout/orgChart1"/>
    <dgm:cxn modelId="{DB940B59-7304-4C11-A8E2-38B0898329B8}" type="presParOf" srcId="{59A86B5A-7427-4A44-A5D4-E1DDD86DD86A}" destId="{D0EA932A-164B-4F0C-8921-DE4C0A265E6C}" srcOrd="0" destOrd="0" presId="urn:microsoft.com/office/officeart/2005/8/layout/orgChart1"/>
    <dgm:cxn modelId="{E9FEC4C6-F1EA-4971-BD76-5E069BEF4073}" type="presParOf" srcId="{D0EA932A-164B-4F0C-8921-DE4C0A265E6C}" destId="{FD9DE943-22CD-4E6B-BB4E-6958BCA452BD}" srcOrd="0" destOrd="0" presId="urn:microsoft.com/office/officeart/2005/8/layout/orgChart1"/>
    <dgm:cxn modelId="{7C19AF28-FCED-4A13-B3EC-13B2434C0AA0}" type="presParOf" srcId="{D0EA932A-164B-4F0C-8921-DE4C0A265E6C}" destId="{4B2B8BC8-8F0C-4E90-8CB3-9E7C2CD0B958}" srcOrd="1" destOrd="0" presId="urn:microsoft.com/office/officeart/2005/8/layout/orgChart1"/>
    <dgm:cxn modelId="{82211578-3172-4548-A0AD-4F0BD6CABC44}" type="presParOf" srcId="{59A86B5A-7427-4A44-A5D4-E1DDD86DD86A}" destId="{596C8FA3-67CE-45D6-B557-BA6DA2E09FBA}" srcOrd="1" destOrd="0" presId="urn:microsoft.com/office/officeart/2005/8/layout/orgChart1"/>
    <dgm:cxn modelId="{6B615E18-61BA-43A1-BF28-BD44E8D4F649}" type="presParOf" srcId="{59A86B5A-7427-4A44-A5D4-E1DDD86DD86A}" destId="{B692D6C8-FFA0-4C4D-B094-E532912B9994}" srcOrd="2" destOrd="0" presId="urn:microsoft.com/office/officeart/2005/8/layout/orgChart1"/>
    <dgm:cxn modelId="{7E6FCD03-94D4-43DF-8EDF-0AD2687E9098}" type="presParOf" srcId="{A0AD90C6-A24F-4D61-A0BE-363A11918F4E}" destId="{A5F47088-F225-4F52-9280-EF1055E3A539}" srcOrd="2" destOrd="0" presId="urn:microsoft.com/office/officeart/2005/8/layout/orgChart1"/>
    <dgm:cxn modelId="{C1C2408A-3DE7-43AC-A138-62C3666AB075}" type="presParOf" srcId="{A0AD90C6-A24F-4D61-A0BE-363A11918F4E}" destId="{DAF7DEBC-9F8F-4D6A-AABD-C3FDB30B1D8D}" srcOrd="3" destOrd="0" presId="urn:microsoft.com/office/officeart/2005/8/layout/orgChart1"/>
    <dgm:cxn modelId="{86002E3C-EA0E-4C13-B874-8D3B3F950E77}" type="presParOf" srcId="{DAF7DEBC-9F8F-4D6A-AABD-C3FDB30B1D8D}" destId="{C9D662C1-8988-4E83-BDD9-7D4F443671CB}" srcOrd="0" destOrd="0" presId="urn:microsoft.com/office/officeart/2005/8/layout/orgChart1"/>
    <dgm:cxn modelId="{53B1AD7D-8037-424B-91C5-FDBE5D0B6B1C}" type="presParOf" srcId="{C9D662C1-8988-4E83-BDD9-7D4F443671CB}" destId="{C7961EA5-D287-483D-A9AE-D5655C1957DE}" srcOrd="0" destOrd="0" presId="urn:microsoft.com/office/officeart/2005/8/layout/orgChart1"/>
    <dgm:cxn modelId="{AFFEEF4A-4CF3-4DCA-9181-4EEF46D4BB9C}" type="presParOf" srcId="{C9D662C1-8988-4E83-BDD9-7D4F443671CB}" destId="{03E179B4-56F8-4964-9649-680529D9DD9B}" srcOrd="1" destOrd="0" presId="urn:microsoft.com/office/officeart/2005/8/layout/orgChart1"/>
    <dgm:cxn modelId="{45DC2C36-4801-48DB-B3E4-E225FB5ED041}" type="presParOf" srcId="{DAF7DEBC-9F8F-4D6A-AABD-C3FDB30B1D8D}" destId="{48BA04A9-C01B-41BA-AFB7-EB4973D7244F}" srcOrd="1" destOrd="0" presId="urn:microsoft.com/office/officeart/2005/8/layout/orgChart1"/>
    <dgm:cxn modelId="{51B15D9A-8329-476A-A512-4E5FC6823EF8}" type="presParOf" srcId="{DAF7DEBC-9F8F-4D6A-AABD-C3FDB30B1D8D}" destId="{8EFEFB85-3678-4017-BE37-6AD183CD86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1FC55A-E2CB-4021-880C-C89F86A475C9}" type="doc">
      <dgm:prSet loTypeId="urn:microsoft.com/office/officeart/2005/8/layout/orgChart1"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D4D42709-0E20-4014-ABF7-314606892CF7}" type="pres">
      <dgm:prSet presAssocID="{D01FC55A-E2CB-4021-880C-C89F86A475C9}" presName="hierChild1" presStyleCnt="0">
        <dgm:presLayoutVars>
          <dgm:orgChart val="1"/>
          <dgm:chPref val="1"/>
          <dgm:dir/>
          <dgm:animOne val="branch"/>
          <dgm:animLvl val="lvl"/>
          <dgm:resizeHandles/>
        </dgm:presLayoutVars>
      </dgm:prSet>
      <dgm:spPr/>
    </dgm:pt>
    <dgm:pt modelId="{81A70C96-F2C1-42BA-9A22-A14E7F29BFAC}" type="pres">
      <dgm:prSet presAssocID="{82B92286-1191-4220-B24F-EC5347838A3C}" presName="hierRoot1" presStyleCnt="0">
        <dgm:presLayoutVars>
          <dgm:hierBranch val="init"/>
        </dgm:presLayoutVars>
      </dgm:prSet>
      <dgm:spPr/>
    </dgm:pt>
    <dgm:pt modelId="{8AC762E6-FBD0-4681-ACD2-79627C4E0683}" type="pres">
      <dgm:prSet presAssocID="{82B92286-1191-4220-B24F-EC5347838A3C}" presName="rootComposite1" presStyleCnt="0"/>
      <dgm:spPr/>
    </dgm:pt>
    <dgm:pt modelId="{11BFAD75-0330-4F0A-9E72-71C3C49B0540}" type="pres">
      <dgm:prSet presAssocID="{82B92286-1191-4220-B24F-EC5347838A3C}" presName="rootText1" presStyleLbl="node0" presStyleIdx="0" presStyleCnt="1">
        <dgm:presLayoutVars>
          <dgm:chPref val="3"/>
        </dgm:presLayoutVars>
      </dgm:prSet>
      <dgm:spPr/>
    </dgm:pt>
    <dgm:pt modelId="{1AA3C9B6-00C4-467D-988D-99BB832E24B3}" type="pres">
      <dgm:prSet presAssocID="{82B92286-1191-4220-B24F-EC5347838A3C}" presName="rootConnector1" presStyleLbl="node1" presStyleIdx="0" presStyleCnt="0"/>
      <dgm:spPr/>
    </dgm:pt>
    <dgm:pt modelId="{0ACF5E38-A597-46BB-9E13-CD89202027D0}" type="pres">
      <dgm:prSet presAssocID="{82B92286-1191-4220-B24F-EC5347838A3C}" presName="hierChild2" presStyleCnt="0"/>
      <dgm:spPr/>
    </dgm:pt>
    <dgm:pt modelId="{A0AD90C6-A24F-4D61-A0BE-363A11918F4E}" type="pres">
      <dgm:prSet presAssocID="{82B92286-1191-4220-B24F-EC5347838A3C}" presName="hierChild3" presStyleCnt="0"/>
      <dgm:spPr/>
    </dgm:pt>
    <dgm:pt modelId="{4F96036D-C324-4216-8CDE-B32F511D9767}" type="pres">
      <dgm:prSet presAssocID="{9A8582C8-A1C9-4D8E-AC49-A1ECB523797E}" presName="Name111" presStyleLbl="parChTrans1D2" presStyleIdx="0" presStyleCnt="2"/>
      <dgm:spPr/>
    </dgm:pt>
    <dgm:pt modelId="{59A86B5A-7427-4A44-A5D4-E1DDD86DD86A}" type="pres">
      <dgm:prSet presAssocID="{701D8886-32B6-4504-B18B-70709E14E89A}" presName="hierRoot3" presStyleCnt="0">
        <dgm:presLayoutVars>
          <dgm:hierBranch val="init"/>
        </dgm:presLayoutVars>
      </dgm:prSet>
      <dgm:spPr/>
    </dgm:pt>
    <dgm:pt modelId="{D0EA932A-164B-4F0C-8921-DE4C0A265E6C}" type="pres">
      <dgm:prSet presAssocID="{701D8886-32B6-4504-B18B-70709E14E89A}" presName="rootComposite3" presStyleCnt="0"/>
      <dgm:spPr/>
    </dgm:pt>
    <dgm:pt modelId="{FD9DE943-22CD-4E6B-BB4E-6958BCA452BD}" type="pres">
      <dgm:prSet presAssocID="{701D8886-32B6-4504-B18B-70709E14E89A}" presName="rootText3" presStyleLbl="asst1" presStyleIdx="0" presStyleCnt="2">
        <dgm:presLayoutVars>
          <dgm:chPref val="3"/>
        </dgm:presLayoutVars>
      </dgm:prSet>
      <dgm:spPr/>
    </dgm:pt>
    <dgm:pt modelId="{4B2B8BC8-8F0C-4E90-8CB3-9E7C2CD0B958}" type="pres">
      <dgm:prSet presAssocID="{701D8886-32B6-4504-B18B-70709E14E89A}" presName="rootConnector3" presStyleLbl="asst1" presStyleIdx="0" presStyleCnt="2"/>
      <dgm:spPr/>
    </dgm:pt>
    <dgm:pt modelId="{596C8FA3-67CE-45D6-B557-BA6DA2E09FBA}" type="pres">
      <dgm:prSet presAssocID="{701D8886-32B6-4504-B18B-70709E14E89A}" presName="hierChild6" presStyleCnt="0"/>
      <dgm:spPr/>
    </dgm:pt>
    <dgm:pt modelId="{B692D6C8-FFA0-4C4D-B094-E532912B9994}" type="pres">
      <dgm:prSet presAssocID="{701D8886-32B6-4504-B18B-70709E14E89A}" presName="hierChild7" presStyleCnt="0"/>
      <dgm:spPr/>
    </dgm:pt>
    <dgm:pt modelId="{A5F47088-F225-4F52-9280-EF1055E3A539}" type="pres">
      <dgm:prSet presAssocID="{F0C8AA09-DA14-49BD-A38E-367783E019E3}" presName="Name111" presStyleLbl="parChTrans1D2" presStyleIdx="1" presStyleCnt="2"/>
      <dgm:spPr/>
    </dgm:pt>
    <dgm:pt modelId="{DAF7DEBC-9F8F-4D6A-AABD-C3FDB30B1D8D}" type="pres">
      <dgm:prSet presAssocID="{28FCFCCB-4A6E-418F-A1D1-DD42B6936589}" presName="hierRoot3" presStyleCnt="0">
        <dgm:presLayoutVars>
          <dgm:hierBranch val="init"/>
        </dgm:presLayoutVars>
      </dgm:prSet>
      <dgm:spPr/>
    </dgm:pt>
    <dgm:pt modelId="{C9D662C1-8988-4E83-BDD9-7D4F443671CB}" type="pres">
      <dgm:prSet presAssocID="{28FCFCCB-4A6E-418F-A1D1-DD42B6936589}" presName="rootComposite3" presStyleCnt="0"/>
      <dgm:spPr/>
    </dgm:pt>
    <dgm:pt modelId="{C7961EA5-D287-483D-A9AE-D5655C1957DE}" type="pres">
      <dgm:prSet presAssocID="{28FCFCCB-4A6E-418F-A1D1-DD42B6936589}" presName="rootText3" presStyleLbl="asst1" presStyleIdx="1" presStyleCnt="2">
        <dgm:presLayoutVars>
          <dgm:chPref val="3"/>
        </dgm:presLayoutVars>
      </dgm:prSet>
      <dgm:spPr/>
    </dgm:pt>
    <dgm:pt modelId="{03E179B4-56F8-4964-9649-680529D9DD9B}" type="pres">
      <dgm:prSet presAssocID="{28FCFCCB-4A6E-418F-A1D1-DD42B6936589}" presName="rootConnector3" presStyleLbl="asst1" presStyleIdx="1" presStyleCnt="2"/>
      <dgm:spPr/>
    </dgm:pt>
    <dgm:pt modelId="{48BA04A9-C01B-41BA-AFB7-EB4973D7244F}" type="pres">
      <dgm:prSet presAssocID="{28FCFCCB-4A6E-418F-A1D1-DD42B6936589}" presName="hierChild6" presStyleCnt="0"/>
      <dgm:spPr/>
    </dgm:pt>
    <dgm:pt modelId="{8EFEFB85-3678-4017-BE37-6AD183CD8621}" type="pres">
      <dgm:prSet presAssocID="{28FCFCCB-4A6E-418F-A1D1-DD42B6936589}" presName="hierChild7" presStyleCnt="0"/>
      <dgm:spPr/>
    </dgm:pt>
  </dgm:ptLst>
  <dgm:cxnLst>
    <dgm:cxn modelId="{88C01E43-8407-416C-AD94-901951B9B796}" type="presOf" srcId="{D01FC55A-E2CB-4021-880C-C89F86A475C9}" destId="{D4D42709-0E20-4014-ABF7-314606892CF7}" srcOrd="0" destOrd="0" presId="urn:microsoft.com/office/officeart/2005/8/layout/orgChart1"/>
    <dgm:cxn modelId="{99CF7945-083C-4554-B4CB-045CD2A8A4BF}" type="presOf" srcId="{701D8886-32B6-4504-B18B-70709E14E89A}" destId="{FD9DE943-22CD-4E6B-BB4E-6958BCA452BD}" srcOrd="0" destOrd="0" presId="urn:microsoft.com/office/officeart/2005/8/layout/orgChart1"/>
    <dgm:cxn modelId="{CE40FE67-0E15-4EC8-B9B7-FD44DD28819F}" type="presOf" srcId="{28FCFCCB-4A6E-418F-A1D1-DD42B6936589}" destId="{03E179B4-56F8-4964-9649-680529D9DD9B}" srcOrd="1" destOrd="0" presId="urn:microsoft.com/office/officeart/2005/8/layout/orgChart1"/>
    <dgm:cxn modelId="{EC3EB27E-86FB-4746-9789-31AA7037D29C}" srcId="{82B92286-1191-4220-B24F-EC5347838A3C}" destId="{701D8886-32B6-4504-B18B-70709E14E89A}" srcOrd="0" destOrd="0" parTransId="{9A8582C8-A1C9-4D8E-AC49-A1ECB523797E}" sibTransId="{F811E330-329C-496B-9C77-D140A2D83CCC}"/>
    <dgm:cxn modelId="{B90AFC87-E564-4039-930A-A43E2091ADD6}" type="presOf" srcId="{9A8582C8-A1C9-4D8E-AC49-A1ECB523797E}" destId="{4F96036D-C324-4216-8CDE-B32F511D9767}" srcOrd="0" destOrd="0" presId="urn:microsoft.com/office/officeart/2005/8/layout/orgChart1"/>
    <dgm:cxn modelId="{353B2BAE-20B4-4F3F-959D-89787A919794}" srcId="{D01FC55A-E2CB-4021-880C-C89F86A475C9}" destId="{82B92286-1191-4220-B24F-EC5347838A3C}" srcOrd="0" destOrd="0" parTransId="{C85F98F9-0F59-472D-93B5-166DF205BB2C}" sibTransId="{830678B9-2358-4BC0-8365-6582E440AC09}"/>
    <dgm:cxn modelId="{0550C5BB-25A1-4D7A-B6D7-C09B3CEE9A1C}" type="presOf" srcId="{F0C8AA09-DA14-49BD-A38E-367783E019E3}" destId="{A5F47088-F225-4F52-9280-EF1055E3A539}" srcOrd="0" destOrd="0" presId="urn:microsoft.com/office/officeart/2005/8/layout/orgChart1"/>
    <dgm:cxn modelId="{E18F8FBD-0D45-4F92-A959-E566390B1056}" type="presOf" srcId="{701D8886-32B6-4504-B18B-70709E14E89A}" destId="{4B2B8BC8-8F0C-4E90-8CB3-9E7C2CD0B958}" srcOrd="1" destOrd="0" presId="urn:microsoft.com/office/officeart/2005/8/layout/orgChart1"/>
    <dgm:cxn modelId="{1698B3C7-EF66-43EB-972C-10ED24B09E22}" type="presOf" srcId="{82B92286-1191-4220-B24F-EC5347838A3C}" destId="{11BFAD75-0330-4F0A-9E72-71C3C49B0540}" srcOrd="0" destOrd="0" presId="urn:microsoft.com/office/officeart/2005/8/layout/orgChart1"/>
    <dgm:cxn modelId="{3B55B5D4-AF06-47DA-A792-CDF842F7CB0E}" srcId="{82B92286-1191-4220-B24F-EC5347838A3C}" destId="{28FCFCCB-4A6E-418F-A1D1-DD42B6936589}" srcOrd="1" destOrd="0" parTransId="{F0C8AA09-DA14-49BD-A38E-367783E019E3}" sibTransId="{928D3266-21A8-40F1-8193-A678CC777162}"/>
    <dgm:cxn modelId="{7C2E04DF-C23C-4545-AE7A-E16B758AAE5E}" type="presOf" srcId="{82B92286-1191-4220-B24F-EC5347838A3C}" destId="{1AA3C9B6-00C4-467D-988D-99BB832E24B3}" srcOrd="1" destOrd="0" presId="urn:microsoft.com/office/officeart/2005/8/layout/orgChart1"/>
    <dgm:cxn modelId="{7B22A2F8-E3C6-492C-A264-4DB46215D6B7}" type="presOf" srcId="{28FCFCCB-4A6E-418F-A1D1-DD42B6936589}" destId="{C7961EA5-D287-483D-A9AE-D5655C1957DE}" srcOrd="0" destOrd="0" presId="urn:microsoft.com/office/officeart/2005/8/layout/orgChart1"/>
    <dgm:cxn modelId="{6F4824F2-CA0B-446A-8C60-84D16DD8484C}" type="presParOf" srcId="{D4D42709-0E20-4014-ABF7-314606892CF7}" destId="{81A70C96-F2C1-42BA-9A22-A14E7F29BFAC}" srcOrd="0" destOrd="0" presId="urn:microsoft.com/office/officeart/2005/8/layout/orgChart1"/>
    <dgm:cxn modelId="{F59663FE-61E1-4B02-A638-C547FE3A6663}" type="presParOf" srcId="{81A70C96-F2C1-42BA-9A22-A14E7F29BFAC}" destId="{8AC762E6-FBD0-4681-ACD2-79627C4E0683}" srcOrd="0" destOrd="0" presId="urn:microsoft.com/office/officeart/2005/8/layout/orgChart1"/>
    <dgm:cxn modelId="{81362BD3-9FA3-44A6-8157-2F29DB78B41F}" type="presParOf" srcId="{8AC762E6-FBD0-4681-ACD2-79627C4E0683}" destId="{11BFAD75-0330-4F0A-9E72-71C3C49B0540}" srcOrd="0" destOrd="0" presId="urn:microsoft.com/office/officeart/2005/8/layout/orgChart1"/>
    <dgm:cxn modelId="{85ED39DF-9933-492C-88FA-EEA7CEB3C1E8}" type="presParOf" srcId="{8AC762E6-FBD0-4681-ACD2-79627C4E0683}" destId="{1AA3C9B6-00C4-467D-988D-99BB832E24B3}" srcOrd="1" destOrd="0" presId="urn:microsoft.com/office/officeart/2005/8/layout/orgChart1"/>
    <dgm:cxn modelId="{E2B50D7C-0246-4D7B-970D-A3110A500DFF}" type="presParOf" srcId="{81A70C96-F2C1-42BA-9A22-A14E7F29BFAC}" destId="{0ACF5E38-A597-46BB-9E13-CD89202027D0}" srcOrd="1" destOrd="0" presId="urn:microsoft.com/office/officeart/2005/8/layout/orgChart1"/>
    <dgm:cxn modelId="{815B733A-D27E-4136-A5FD-F50EEC828416}" type="presParOf" srcId="{81A70C96-F2C1-42BA-9A22-A14E7F29BFAC}" destId="{A0AD90C6-A24F-4D61-A0BE-363A11918F4E}" srcOrd="2" destOrd="0" presId="urn:microsoft.com/office/officeart/2005/8/layout/orgChart1"/>
    <dgm:cxn modelId="{4BC967BD-AF09-40B1-AC34-827C36FAF7C9}" type="presParOf" srcId="{A0AD90C6-A24F-4D61-A0BE-363A11918F4E}" destId="{4F96036D-C324-4216-8CDE-B32F511D9767}" srcOrd="0" destOrd="0" presId="urn:microsoft.com/office/officeart/2005/8/layout/orgChart1"/>
    <dgm:cxn modelId="{CD27C2C7-A228-428F-B8C8-E0B205626890}" type="presParOf" srcId="{A0AD90C6-A24F-4D61-A0BE-363A11918F4E}" destId="{59A86B5A-7427-4A44-A5D4-E1DDD86DD86A}" srcOrd="1" destOrd="0" presId="urn:microsoft.com/office/officeart/2005/8/layout/orgChart1"/>
    <dgm:cxn modelId="{DB940B59-7304-4C11-A8E2-38B0898329B8}" type="presParOf" srcId="{59A86B5A-7427-4A44-A5D4-E1DDD86DD86A}" destId="{D0EA932A-164B-4F0C-8921-DE4C0A265E6C}" srcOrd="0" destOrd="0" presId="urn:microsoft.com/office/officeart/2005/8/layout/orgChart1"/>
    <dgm:cxn modelId="{E9FEC4C6-F1EA-4971-BD76-5E069BEF4073}" type="presParOf" srcId="{D0EA932A-164B-4F0C-8921-DE4C0A265E6C}" destId="{FD9DE943-22CD-4E6B-BB4E-6958BCA452BD}" srcOrd="0" destOrd="0" presId="urn:microsoft.com/office/officeart/2005/8/layout/orgChart1"/>
    <dgm:cxn modelId="{7C19AF28-FCED-4A13-B3EC-13B2434C0AA0}" type="presParOf" srcId="{D0EA932A-164B-4F0C-8921-DE4C0A265E6C}" destId="{4B2B8BC8-8F0C-4E90-8CB3-9E7C2CD0B958}" srcOrd="1" destOrd="0" presId="urn:microsoft.com/office/officeart/2005/8/layout/orgChart1"/>
    <dgm:cxn modelId="{82211578-3172-4548-A0AD-4F0BD6CABC44}" type="presParOf" srcId="{59A86B5A-7427-4A44-A5D4-E1DDD86DD86A}" destId="{596C8FA3-67CE-45D6-B557-BA6DA2E09FBA}" srcOrd="1" destOrd="0" presId="urn:microsoft.com/office/officeart/2005/8/layout/orgChart1"/>
    <dgm:cxn modelId="{6B615E18-61BA-43A1-BF28-BD44E8D4F649}" type="presParOf" srcId="{59A86B5A-7427-4A44-A5D4-E1DDD86DD86A}" destId="{B692D6C8-FFA0-4C4D-B094-E532912B9994}" srcOrd="2" destOrd="0" presId="urn:microsoft.com/office/officeart/2005/8/layout/orgChart1"/>
    <dgm:cxn modelId="{7E6FCD03-94D4-43DF-8EDF-0AD2687E9098}" type="presParOf" srcId="{A0AD90C6-A24F-4D61-A0BE-363A11918F4E}" destId="{A5F47088-F225-4F52-9280-EF1055E3A539}" srcOrd="2" destOrd="0" presId="urn:microsoft.com/office/officeart/2005/8/layout/orgChart1"/>
    <dgm:cxn modelId="{C1C2408A-3DE7-43AC-A138-62C3666AB075}" type="presParOf" srcId="{A0AD90C6-A24F-4D61-A0BE-363A11918F4E}" destId="{DAF7DEBC-9F8F-4D6A-AABD-C3FDB30B1D8D}" srcOrd="3" destOrd="0" presId="urn:microsoft.com/office/officeart/2005/8/layout/orgChart1"/>
    <dgm:cxn modelId="{86002E3C-EA0E-4C13-B874-8D3B3F950E77}" type="presParOf" srcId="{DAF7DEBC-9F8F-4D6A-AABD-C3FDB30B1D8D}" destId="{C9D662C1-8988-4E83-BDD9-7D4F443671CB}" srcOrd="0" destOrd="0" presId="urn:microsoft.com/office/officeart/2005/8/layout/orgChart1"/>
    <dgm:cxn modelId="{53B1AD7D-8037-424B-91C5-FDBE5D0B6B1C}" type="presParOf" srcId="{C9D662C1-8988-4E83-BDD9-7D4F443671CB}" destId="{C7961EA5-D287-483D-A9AE-D5655C1957DE}" srcOrd="0" destOrd="0" presId="urn:microsoft.com/office/officeart/2005/8/layout/orgChart1"/>
    <dgm:cxn modelId="{AFFEEF4A-4CF3-4DCA-9181-4EEF46D4BB9C}" type="presParOf" srcId="{C9D662C1-8988-4E83-BDD9-7D4F443671CB}" destId="{03E179B4-56F8-4964-9649-680529D9DD9B}" srcOrd="1" destOrd="0" presId="urn:microsoft.com/office/officeart/2005/8/layout/orgChart1"/>
    <dgm:cxn modelId="{45DC2C36-4801-48DB-B3E4-E225FB5ED041}" type="presParOf" srcId="{DAF7DEBC-9F8F-4D6A-AABD-C3FDB30B1D8D}" destId="{48BA04A9-C01B-41BA-AFB7-EB4973D7244F}" srcOrd="1" destOrd="0" presId="urn:microsoft.com/office/officeart/2005/8/layout/orgChart1"/>
    <dgm:cxn modelId="{51B15D9A-8329-476A-A512-4E5FC6823EF8}" type="presParOf" srcId="{DAF7DEBC-9F8F-4D6A-AABD-C3FDB30B1D8D}" destId="{8EFEFB85-3678-4017-BE37-6AD183CD86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1FC55A-E2CB-4021-880C-C89F86A475C9}" type="doc">
      <dgm:prSet loTypeId="urn:microsoft.com/office/officeart/2005/8/layout/orgChart1"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D4D42709-0E20-4014-ABF7-314606892CF7}" type="pres">
      <dgm:prSet presAssocID="{D01FC55A-E2CB-4021-880C-C89F86A475C9}" presName="hierChild1" presStyleCnt="0">
        <dgm:presLayoutVars>
          <dgm:orgChart val="1"/>
          <dgm:chPref val="1"/>
          <dgm:dir/>
          <dgm:animOne val="branch"/>
          <dgm:animLvl val="lvl"/>
          <dgm:resizeHandles/>
        </dgm:presLayoutVars>
      </dgm:prSet>
      <dgm:spPr/>
    </dgm:pt>
    <dgm:pt modelId="{81A70C96-F2C1-42BA-9A22-A14E7F29BFAC}" type="pres">
      <dgm:prSet presAssocID="{82B92286-1191-4220-B24F-EC5347838A3C}" presName="hierRoot1" presStyleCnt="0">
        <dgm:presLayoutVars>
          <dgm:hierBranch val="init"/>
        </dgm:presLayoutVars>
      </dgm:prSet>
      <dgm:spPr/>
    </dgm:pt>
    <dgm:pt modelId="{8AC762E6-FBD0-4681-ACD2-79627C4E0683}" type="pres">
      <dgm:prSet presAssocID="{82B92286-1191-4220-B24F-EC5347838A3C}" presName="rootComposite1" presStyleCnt="0"/>
      <dgm:spPr/>
    </dgm:pt>
    <dgm:pt modelId="{11BFAD75-0330-4F0A-9E72-71C3C49B0540}" type="pres">
      <dgm:prSet presAssocID="{82B92286-1191-4220-B24F-EC5347838A3C}" presName="rootText1" presStyleLbl="node0" presStyleIdx="0" presStyleCnt="1">
        <dgm:presLayoutVars>
          <dgm:chPref val="3"/>
        </dgm:presLayoutVars>
      </dgm:prSet>
      <dgm:spPr/>
    </dgm:pt>
    <dgm:pt modelId="{1AA3C9B6-00C4-467D-988D-99BB832E24B3}" type="pres">
      <dgm:prSet presAssocID="{82B92286-1191-4220-B24F-EC5347838A3C}" presName="rootConnector1" presStyleLbl="node1" presStyleIdx="0" presStyleCnt="0"/>
      <dgm:spPr/>
    </dgm:pt>
    <dgm:pt modelId="{0ACF5E38-A597-46BB-9E13-CD89202027D0}" type="pres">
      <dgm:prSet presAssocID="{82B92286-1191-4220-B24F-EC5347838A3C}" presName="hierChild2" presStyleCnt="0"/>
      <dgm:spPr/>
    </dgm:pt>
    <dgm:pt modelId="{A0AD90C6-A24F-4D61-A0BE-363A11918F4E}" type="pres">
      <dgm:prSet presAssocID="{82B92286-1191-4220-B24F-EC5347838A3C}" presName="hierChild3" presStyleCnt="0"/>
      <dgm:spPr/>
    </dgm:pt>
    <dgm:pt modelId="{4F96036D-C324-4216-8CDE-B32F511D9767}" type="pres">
      <dgm:prSet presAssocID="{9A8582C8-A1C9-4D8E-AC49-A1ECB523797E}" presName="Name111" presStyleLbl="parChTrans1D2" presStyleIdx="0" presStyleCnt="2"/>
      <dgm:spPr/>
    </dgm:pt>
    <dgm:pt modelId="{59A86B5A-7427-4A44-A5D4-E1DDD86DD86A}" type="pres">
      <dgm:prSet presAssocID="{701D8886-32B6-4504-B18B-70709E14E89A}" presName="hierRoot3" presStyleCnt="0">
        <dgm:presLayoutVars>
          <dgm:hierBranch val="init"/>
        </dgm:presLayoutVars>
      </dgm:prSet>
      <dgm:spPr/>
    </dgm:pt>
    <dgm:pt modelId="{D0EA932A-164B-4F0C-8921-DE4C0A265E6C}" type="pres">
      <dgm:prSet presAssocID="{701D8886-32B6-4504-B18B-70709E14E89A}" presName="rootComposite3" presStyleCnt="0"/>
      <dgm:spPr/>
    </dgm:pt>
    <dgm:pt modelId="{FD9DE943-22CD-4E6B-BB4E-6958BCA452BD}" type="pres">
      <dgm:prSet presAssocID="{701D8886-32B6-4504-B18B-70709E14E89A}" presName="rootText3" presStyleLbl="asst1" presStyleIdx="0" presStyleCnt="2">
        <dgm:presLayoutVars>
          <dgm:chPref val="3"/>
        </dgm:presLayoutVars>
      </dgm:prSet>
      <dgm:spPr/>
    </dgm:pt>
    <dgm:pt modelId="{4B2B8BC8-8F0C-4E90-8CB3-9E7C2CD0B958}" type="pres">
      <dgm:prSet presAssocID="{701D8886-32B6-4504-B18B-70709E14E89A}" presName="rootConnector3" presStyleLbl="asst1" presStyleIdx="0" presStyleCnt="2"/>
      <dgm:spPr/>
    </dgm:pt>
    <dgm:pt modelId="{596C8FA3-67CE-45D6-B557-BA6DA2E09FBA}" type="pres">
      <dgm:prSet presAssocID="{701D8886-32B6-4504-B18B-70709E14E89A}" presName="hierChild6" presStyleCnt="0"/>
      <dgm:spPr/>
    </dgm:pt>
    <dgm:pt modelId="{B692D6C8-FFA0-4C4D-B094-E532912B9994}" type="pres">
      <dgm:prSet presAssocID="{701D8886-32B6-4504-B18B-70709E14E89A}" presName="hierChild7" presStyleCnt="0"/>
      <dgm:spPr/>
    </dgm:pt>
    <dgm:pt modelId="{A5F47088-F225-4F52-9280-EF1055E3A539}" type="pres">
      <dgm:prSet presAssocID="{F0C8AA09-DA14-49BD-A38E-367783E019E3}" presName="Name111" presStyleLbl="parChTrans1D2" presStyleIdx="1" presStyleCnt="2"/>
      <dgm:spPr/>
    </dgm:pt>
    <dgm:pt modelId="{DAF7DEBC-9F8F-4D6A-AABD-C3FDB30B1D8D}" type="pres">
      <dgm:prSet presAssocID="{28FCFCCB-4A6E-418F-A1D1-DD42B6936589}" presName="hierRoot3" presStyleCnt="0">
        <dgm:presLayoutVars>
          <dgm:hierBranch val="init"/>
        </dgm:presLayoutVars>
      </dgm:prSet>
      <dgm:spPr/>
    </dgm:pt>
    <dgm:pt modelId="{C9D662C1-8988-4E83-BDD9-7D4F443671CB}" type="pres">
      <dgm:prSet presAssocID="{28FCFCCB-4A6E-418F-A1D1-DD42B6936589}" presName="rootComposite3" presStyleCnt="0"/>
      <dgm:spPr/>
    </dgm:pt>
    <dgm:pt modelId="{C7961EA5-D287-483D-A9AE-D5655C1957DE}" type="pres">
      <dgm:prSet presAssocID="{28FCFCCB-4A6E-418F-A1D1-DD42B6936589}" presName="rootText3" presStyleLbl="asst1" presStyleIdx="1" presStyleCnt="2">
        <dgm:presLayoutVars>
          <dgm:chPref val="3"/>
        </dgm:presLayoutVars>
      </dgm:prSet>
      <dgm:spPr/>
    </dgm:pt>
    <dgm:pt modelId="{03E179B4-56F8-4964-9649-680529D9DD9B}" type="pres">
      <dgm:prSet presAssocID="{28FCFCCB-4A6E-418F-A1D1-DD42B6936589}" presName="rootConnector3" presStyleLbl="asst1" presStyleIdx="1" presStyleCnt="2"/>
      <dgm:spPr/>
    </dgm:pt>
    <dgm:pt modelId="{48BA04A9-C01B-41BA-AFB7-EB4973D7244F}" type="pres">
      <dgm:prSet presAssocID="{28FCFCCB-4A6E-418F-A1D1-DD42B6936589}" presName="hierChild6" presStyleCnt="0"/>
      <dgm:spPr/>
    </dgm:pt>
    <dgm:pt modelId="{8EFEFB85-3678-4017-BE37-6AD183CD8621}" type="pres">
      <dgm:prSet presAssocID="{28FCFCCB-4A6E-418F-A1D1-DD42B6936589}" presName="hierChild7" presStyleCnt="0"/>
      <dgm:spPr/>
    </dgm:pt>
  </dgm:ptLst>
  <dgm:cxnLst>
    <dgm:cxn modelId="{21B75940-CA7A-4858-8BCC-9AF992E1150F}" type="presOf" srcId="{82B92286-1191-4220-B24F-EC5347838A3C}" destId="{11BFAD75-0330-4F0A-9E72-71C3C49B0540}" srcOrd="0" destOrd="0" presId="urn:microsoft.com/office/officeart/2005/8/layout/orgChart1"/>
    <dgm:cxn modelId="{ED8DFE40-9537-4A0D-B193-A7E887601103}" type="presOf" srcId="{28FCFCCB-4A6E-418F-A1D1-DD42B6936589}" destId="{C7961EA5-D287-483D-A9AE-D5655C1957DE}" srcOrd="0" destOrd="0" presId="urn:microsoft.com/office/officeart/2005/8/layout/orgChart1"/>
    <dgm:cxn modelId="{AB5F9747-9175-43C3-8A08-0E75B47AEB66}" type="presOf" srcId="{D01FC55A-E2CB-4021-880C-C89F86A475C9}" destId="{D4D42709-0E20-4014-ABF7-314606892CF7}" srcOrd="0" destOrd="0" presId="urn:microsoft.com/office/officeart/2005/8/layout/orgChart1"/>
    <dgm:cxn modelId="{19401B6A-A6DB-48D0-866F-7A89D9AC88A4}" type="presOf" srcId="{82B92286-1191-4220-B24F-EC5347838A3C}" destId="{1AA3C9B6-00C4-467D-988D-99BB832E24B3}" srcOrd="1" destOrd="0" presId="urn:microsoft.com/office/officeart/2005/8/layout/orgChart1"/>
    <dgm:cxn modelId="{EC3EB27E-86FB-4746-9789-31AA7037D29C}" srcId="{82B92286-1191-4220-B24F-EC5347838A3C}" destId="{701D8886-32B6-4504-B18B-70709E14E89A}" srcOrd="0" destOrd="0" parTransId="{9A8582C8-A1C9-4D8E-AC49-A1ECB523797E}" sibTransId="{F811E330-329C-496B-9C77-D140A2D83CCC}"/>
    <dgm:cxn modelId="{C4B93484-4161-490F-841B-85B03236D764}" type="presOf" srcId="{9A8582C8-A1C9-4D8E-AC49-A1ECB523797E}" destId="{4F96036D-C324-4216-8CDE-B32F511D9767}" srcOrd="0" destOrd="0" presId="urn:microsoft.com/office/officeart/2005/8/layout/orgChart1"/>
    <dgm:cxn modelId="{3FC83A84-04A1-4122-8FD4-34F5EE62C922}" type="presOf" srcId="{F0C8AA09-DA14-49BD-A38E-367783E019E3}" destId="{A5F47088-F225-4F52-9280-EF1055E3A539}" srcOrd="0" destOrd="0" presId="urn:microsoft.com/office/officeart/2005/8/layout/orgChart1"/>
    <dgm:cxn modelId="{353B2BAE-20B4-4F3F-959D-89787A919794}" srcId="{D01FC55A-E2CB-4021-880C-C89F86A475C9}" destId="{82B92286-1191-4220-B24F-EC5347838A3C}" srcOrd="0" destOrd="0" parTransId="{C85F98F9-0F59-472D-93B5-166DF205BB2C}" sibTransId="{830678B9-2358-4BC0-8365-6582E440AC09}"/>
    <dgm:cxn modelId="{E47530CB-B52B-457F-8DFA-28E019AA6611}" type="presOf" srcId="{28FCFCCB-4A6E-418F-A1D1-DD42B6936589}" destId="{03E179B4-56F8-4964-9649-680529D9DD9B}" srcOrd="1" destOrd="0" presId="urn:microsoft.com/office/officeart/2005/8/layout/orgChart1"/>
    <dgm:cxn modelId="{4D1AC1CE-F184-4BA7-8AF7-0F1D78D19786}" type="presOf" srcId="{701D8886-32B6-4504-B18B-70709E14E89A}" destId="{4B2B8BC8-8F0C-4E90-8CB3-9E7C2CD0B958}" srcOrd="1" destOrd="0" presId="urn:microsoft.com/office/officeart/2005/8/layout/orgChart1"/>
    <dgm:cxn modelId="{3B55B5D4-AF06-47DA-A792-CDF842F7CB0E}" srcId="{82B92286-1191-4220-B24F-EC5347838A3C}" destId="{28FCFCCB-4A6E-418F-A1D1-DD42B6936589}" srcOrd="1" destOrd="0" parTransId="{F0C8AA09-DA14-49BD-A38E-367783E019E3}" sibTransId="{928D3266-21A8-40F1-8193-A678CC777162}"/>
    <dgm:cxn modelId="{D12B57E5-F73F-4185-BC47-983B271FF636}" type="presOf" srcId="{701D8886-32B6-4504-B18B-70709E14E89A}" destId="{FD9DE943-22CD-4E6B-BB4E-6958BCA452BD}" srcOrd="0" destOrd="0" presId="urn:microsoft.com/office/officeart/2005/8/layout/orgChart1"/>
    <dgm:cxn modelId="{37997797-C463-418F-BA11-897C28B2FF7A}" type="presParOf" srcId="{D4D42709-0E20-4014-ABF7-314606892CF7}" destId="{81A70C96-F2C1-42BA-9A22-A14E7F29BFAC}" srcOrd="0" destOrd="0" presId="urn:microsoft.com/office/officeart/2005/8/layout/orgChart1"/>
    <dgm:cxn modelId="{AF5F0321-C39A-432B-9842-E61DC60AD893}" type="presParOf" srcId="{81A70C96-F2C1-42BA-9A22-A14E7F29BFAC}" destId="{8AC762E6-FBD0-4681-ACD2-79627C4E0683}" srcOrd="0" destOrd="0" presId="urn:microsoft.com/office/officeart/2005/8/layout/orgChart1"/>
    <dgm:cxn modelId="{8BA737AB-39FB-45DF-994D-151F2913DF72}" type="presParOf" srcId="{8AC762E6-FBD0-4681-ACD2-79627C4E0683}" destId="{11BFAD75-0330-4F0A-9E72-71C3C49B0540}" srcOrd="0" destOrd="0" presId="urn:microsoft.com/office/officeart/2005/8/layout/orgChart1"/>
    <dgm:cxn modelId="{83D124DE-D9AB-4FC2-8388-82B344F4DD81}" type="presParOf" srcId="{8AC762E6-FBD0-4681-ACD2-79627C4E0683}" destId="{1AA3C9B6-00C4-467D-988D-99BB832E24B3}" srcOrd="1" destOrd="0" presId="urn:microsoft.com/office/officeart/2005/8/layout/orgChart1"/>
    <dgm:cxn modelId="{7245904F-E84F-4063-8CA7-9FF632BA123A}" type="presParOf" srcId="{81A70C96-F2C1-42BA-9A22-A14E7F29BFAC}" destId="{0ACF5E38-A597-46BB-9E13-CD89202027D0}" srcOrd="1" destOrd="0" presId="urn:microsoft.com/office/officeart/2005/8/layout/orgChart1"/>
    <dgm:cxn modelId="{65BD60D7-07DC-4A58-A569-972E8D9256ED}" type="presParOf" srcId="{81A70C96-F2C1-42BA-9A22-A14E7F29BFAC}" destId="{A0AD90C6-A24F-4D61-A0BE-363A11918F4E}" srcOrd="2" destOrd="0" presId="urn:microsoft.com/office/officeart/2005/8/layout/orgChart1"/>
    <dgm:cxn modelId="{FB665AD8-E8FE-450E-9A58-939A0E51561B}" type="presParOf" srcId="{A0AD90C6-A24F-4D61-A0BE-363A11918F4E}" destId="{4F96036D-C324-4216-8CDE-B32F511D9767}" srcOrd="0" destOrd="0" presId="urn:microsoft.com/office/officeart/2005/8/layout/orgChart1"/>
    <dgm:cxn modelId="{D2CBFB79-B1F8-4534-BE54-98A4DAEE4B88}" type="presParOf" srcId="{A0AD90C6-A24F-4D61-A0BE-363A11918F4E}" destId="{59A86B5A-7427-4A44-A5D4-E1DDD86DD86A}" srcOrd="1" destOrd="0" presId="urn:microsoft.com/office/officeart/2005/8/layout/orgChart1"/>
    <dgm:cxn modelId="{8EC445AA-FE3D-4BA1-B8C9-452E523C6BC4}" type="presParOf" srcId="{59A86B5A-7427-4A44-A5D4-E1DDD86DD86A}" destId="{D0EA932A-164B-4F0C-8921-DE4C0A265E6C}" srcOrd="0" destOrd="0" presId="urn:microsoft.com/office/officeart/2005/8/layout/orgChart1"/>
    <dgm:cxn modelId="{EFDB7BA6-986C-41A3-B5A2-7697FCBCC42D}" type="presParOf" srcId="{D0EA932A-164B-4F0C-8921-DE4C0A265E6C}" destId="{FD9DE943-22CD-4E6B-BB4E-6958BCA452BD}" srcOrd="0" destOrd="0" presId="urn:microsoft.com/office/officeart/2005/8/layout/orgChart1"/>
    <dgm:cxn modelId="{D7C9C61C-204A-4F26-8A63-FC53745AC1C3}" type="presParOf" srcId="{D0EA932A-164B-4F0C-8921-DE4C0A265E6C}" destId="{4B2B8BC8-8F0C-4E90-8CB3-9E7C2CD0B958}" srcOrd="1" destOrd="0" presId="urn:microsoft.com/office/officeart/2005/8/layout/orgChart1"/>
    <dgm:cxn modelId="{4AEE6BF0-96EF-4F4F-8D86-6ECEA53FE4C5}" type="presParOf" srcId="{59A86B5A-7427-4A44-A5D4-E1DDD86DD86A}" destId="{596C8FA3-67CE-45D6-B557-BA6DA2E09FBA}" srcOrd="1" destOrd="0" presId="urn:microsoft.com/office/officeart/2005/8/layout/orgChart1"/>
    <dgm:cxn modelId="{0ED40E4C-5626-4A06-A82A-9B63E7E84E50}" type="presParOf" srcId="{59A86B5A-7427-4A44-A5D4-E1DDD86DD86A}" destId="{B692D6C8-FFA0-4C4D-B094-E532912B9994}" srcOrd="2" destOrd="0" presId="urn:microsoft.com/office/officeart/2005/8/layout/orgChart1"/>
    <dgm:cxn modelId="{11ED7D85-CABE-477B-AA8D-ACC20EF38BC3}" type="presParOf" srcId="{A0AD90C6-A24F-4D61-A0BE-363A11918F4E}" destId="{A5F47088-F225-4F52-9280-EF1055E3A539}" srcOrd="2" destOrd="0" presId="urn:microsoft.com/office/officeart/2005/8/layout/orgChart1"/>
    <dgm:cxn modelId="{F99474C0-143C-4710-B5F9-601AB53381CC}" type="presParOf" srcId="{A0AD90C6-A24F-4D61-A0BE-363A11918F4E}" destId="{DAF7DEBC-9F8F-4D6A-AABD-C3FDB30B1D8D}" srcOrd="3" destOrd="0" presId="urn:microsoft.com/office/officeart/2005/8/layout/orgChart1"/>
    <dgm:cxn modelId="{84974F06-6034-43A7-BACE-7252EC22CECC}" type="presParOf" srcId="{DAF7DEBC-9F8F-4D6A-AABD-C3FDB30B1D8D}" destId="{C9D662C1-8988-4E83-BDD9-7D4F443671CB}" srcOrd="0" destOrd="0" presId="urn:microsoft.com/office/officeart/2005/8/layout/orgChart1"/>
    <dgm:cxn modelId="{0B7FED3F-7005-4F9A-8580-497D22973BEE}" type="presParOf" srcId="{C9D662C1-8988-4E83-BDD9-7D4F443671CB}" destId="{C7961EA5-D287-483D-A9AE-D5655C1957DE}" srcOrd="0" destOrd="0" presId="urn:microsoft.com/office/officeart/2005/8/layout/orgChart1"/>
    <dgm:cxn modelId="{D5BBCB37-3225-468D-91E8-8E0AC1130006}" type="presParOf" srcId="{C9D662C1-8988-4E83-BDD9-7D4F443671CB}" destId="{03E179B4-56F8-4964-9649-680529D9DD9B}" srcOrd="1" destOrd="0" presId="urn:microsoft.com/office/officeart/2005/8/layout/orgChart1"/>
    <dgm:cxn modelId="{5206095B-7247-417A-AEF9-3F4617AF8CB8}" type="presParOf" srcId="{DAF7DEBC-9F8F-4D6A-AABD-C3FDB30B1D8D}" destId="{48BA04A9-C01B-41BA-AFB7-EB4973D7244F}" srcOrd="1" destOrd="0" presId="urn:microsoft.com/office/officeart/2005/8/layout/orgChart1"/>
    <dgm:cxn modelId="{DC1C362B-4DCE-490B-81EC-535BDE5F31E3}" type="presParOf" srcId="{DAF7DEBC-9F8F-4D6A-AABD-C3FDB30B1D8D}" destId="{8EFEFB85-3678-4017-BE37-6AD183CD86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1FC55A-E2CB-4021-880C-C89F86A475C9}" type="doc">
      <dgm:prSet loTypeId="urn:microsoft.com/office/officeart/2005/8/layout/hierarchy6"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7198DF63-CD3A-47B0-840B-47E47D834332}" type="asst">
      <dgm:prSet/>
      <dgm:spPr/>
      <dgm:t>
        <a:bodyPr/>
        <a:lstStyle/>
        <a:p>
          <a:r>
            <a:rPr lang="en-GB" dirty="0"/>
            <a:t>Positivism</a:t>
          </a:r>
        </a:p>
      </dgm:t>
    </dgm:pt>
    <dgm:pt modelId="{C71DEF92-629B-4562-8246-50F7A1CEE8E5}" type="parTrans" cxnId="{C8CBAF6C-0A3E-41AF-ACFC-369F854FB62A}">
      <dgm:prSet/>
      <dgm:spPr/>
      <dgm:t>
        <a:bodyPr/>
        <a:lstStyle/>
        <a:p>
          <a:endParaRPr lang="en-GB"/>
        </a:p>
      </dgm:t>
    </dgm:pt>
    <dgm:pt modelId="{39EDBFFF-FA9D-4EC3-BBDC-C7719A5A7C6C}" type="sibTrans" cxnId="{C8CBAF6C-0A3E-41AF-ACFC-369F854FB62A}">
      <dgm:prSet/>
      <dgm:spPr/>
      <dgm:t>
        <a:bodyPr/>
        <a:lstStyle/>
        <a:p>
          <a:endParaRPr lang="en-GB"/>
        </a:p>
      </dgm:t>
    </dgm:pt>
    <dgm:pt modelId="{3234CEF5-01C8-4DCE-BC09-EDFB5962C89A}" type="asst">
      <dgm:prSet/>
      <dgm:spPr/>
      <dgm:t>
        <a:bodyPr/>
        <a:lstStyle/>
        <a:p>
          <a:r>
            <a:rPr lang="en-GB" dirty="0"/>
            <a:t>Interpretivism</a:t>
          </a:r>
        </a:p>
      </dgm:t>
    </dgm:pt>
    <dgm:pt modelId="{30D23D62-90FC-4642-B792-BCD222798255}" type="parTrans" cxnId="{75882AE1-2A8E-4E1D-9252-EFEC7A7EE80A}">
      <dgm:prSet/>
      <dgm:spPr/>
      <dgm:t>
        <a:bodyPr/>
        <a:lstStyle/>
        <a:p>
          <a:endParaRPr lang="en-GB"/>
        </a:p>
      </dgm:t>
    </dgm:pt>
    <dgm:pt modelId="{F9762F33-453D-45D5-81DA-C08F26771123}" type="sibTrans" cxnId="{75882AE1-2A8E-4E1D-9252-EFEC7A7EE80A}">
      <dgm:prSet/>
      <dgm:spPr/>
      <dgm:t>
        <a:bodyPr/>
        <a:lstStyle/>
        <a:p>
          <a:endParaRPr lang="en-GB"/>
        </a:p>
      </dgm:t>
    </dgm:pt>
    <dgm:pt modelId="{70A42C7F-DD8E-4FED-AA0C-B9D3EE9BAD77}" type="pres">
      <dgm:prSet presAssocID="{D01FC55A-E2CB-4021-880C-C89F86A475C9}" presName="mainComposite" presStyleCnt="0">
        <dgm:presLayoutVars>
          <dgm:chPref val="1"/>
          <dgm:dir/>
          <dgm:animOne val="branch"/>
          <dgm:animLvl val="lvl"/>
          <dgm:resizeHandles val="exact"/>
        </dgm:presLayoutVars>
      </dgm:prSet>
      <dgm:spPr/>
    </dgm:pt>
    <dgm:pt modelId="{72129810-49EE-4B52-92F1-143304A3BE91}" type="pres">
      <dgm:prSet presAssocID="{D01FC55A-E2CB-4021-880C-C89F86A475C9}" presName="hierFlow" presStyleCnt="0"/>
      <dgm:spPr/>
    </dgm:pt>
    <dgm:pt modelId="{1D106D9E-6EB3-462B-A8B2-1097812E2977}" type="pres">
      <dgm:prSet presAssocID="{D01FC55A-E2CB-4021-880C-C89F86A475C9}" presName="hierChild1" presStyleCnt="0">
        <dgm:presLayoutVars>
          <dgm:chPref val="1"/>
          <dgm:animOne val="branch"/>
          <dgm:animLvl val="lvl"/>
        </dgm:presLayoutVars>
      </dgm:prSet>
      <dgm:spPr/>
    </dgm:pt>
    <dgm:pt modelId="{A623794A-46B1-4BE1-97A6-B465EA263302}" type="pres">
      <dgm:prSet presAssocID="{82B92286-1191-4220-B24F-EC5347838A3C}" presName="Name14" presStyleCnt="0"/>
      <dgm:spPr/>
    </dgm:pt>
    <dgm:pt modelId="{1F783D18-684D-4F0B-A6FF-088D15BF8D2B}" type="pres">
      <dgm:prSet presAssocID="{82B92286-1191-4220-B24F-EC5347838A3C}" presName="level1Shape" presStyleLbl="node0" presStyleIdx="0" presStyleCnt="1">
        <dgm:presLayoutVars>
          <dgm:chPref val="3"/>
        </dgm:presLayoutVars>
      </dgm:prSet>
      <dgm:spPr/>
    </dgm:pt>
    <dgm:pt modelId="{B3DB741A-F93D-4E1D-A4D3-3D3FE15E1717}" type="pres">
      <dgm:prSet presAssocID="{82B92286-1191-4220-B24F-EC5347838A3C}" presName="hierChild2" presStyleCnt="0"/>
      <dgm:spPr/>
    </dgm:pt>
    <dgm:pt modelId="{E23FD3DB-7953-4839-8011-9CFA8519DF13}" type="pres">
      <dgm:prSet presAssocID="{9A8582C8-A1C9-4D8E-AC49-A1ECB523797E}" presName="Name19" presStyleLbl="parChTrans1D2" presStyleIdx="0" presStyleCnt="2"/>
      <dgm:spPr/>
    </dgm:pt>
    <dgm:pt modelId="{14530476-4B2D-4136-960A-CCB2FBA8C7D3}" type="pres">
      <dgm:prSet presAssocID="{701D8886-32B6-4504-B18B-70709E14E89A}" presName="Name21" presStyleCnt="0"/>
      <dgm:spPr/>
    </dgm:pt>
    <dgm:pt modelId="{6EF07972-D839-420C-A8D9-D622E1C86551}" type="pres">
      <dgm:prSet presAssocID="{701D8886-32B6-4504-B18B-70709E14E89A}" presName="level2Shape" presStyleLbl="asst1" presStyleIdx="0" presStyleCnt="4"/>
      <dgm:spPr/>
    </dgm:pt>
    <dgm:pt modelId="{4B801E40-CF82-4BFF-97E7-0DF07A84F523}" type="pres">
      <dgm:prSet presAssocID="{701D8886-32B6-4504-B18B-70709E14E89A}" presName="hierChild3" presStyleCnt="0"/>
      <dgm:spPr/>
    </dgm:pt>
    <dgm:pt modelId="{EA8D66D7-CD5F-42F6-BAFD-0FEE3AEDB616}" type="pres">
      <dgm:prSet presAssocID="{C71DEF92-629B-4562-8246-50F7A1CEE8E5}" presName="Name19" presStyleLbl="parChTrans1D3" presStyleIdx="0" presStyleCnt="2"/>
      <dgm:spPr/>
    </dgm:pt>
    <dgm:pt modelId="{00E4109D-7CD4-42A3-94F8-C76475C741B0}" type="pres">
      <dgm:prSet presAssocID="{7198DF63-CD3A-47B0-840B-47E47D834332}" presName="Name21" presStyleCnt="0"/>
      <dgm:spPr/>
    </dgm:pt>
    <dgm:pt modelId="{3B17312B-CB03-415D-8DE9-B13A64254A8E}" type="pres">
      <dgm:prSet presAssocID="{7198DF63-CD3A-47B0-840B-47E47D834332}" presName="level2Shape" presStyleLbl="asst1" presStyleIdx="1" presStyleCnt="4"/>
      <dgm:spPr/>
    </dgm:pt>
    <dgm:pt modelId="{2364FBA0-8889-4B65-B498-06D733380C7F}" type="pres">
      <dgm:prSet presAssocID="{7198DF63-CD3A-47B0-840B-47E47D834332}" presName="hierChild3" presStyleCnt="0"/>
      <dgm:spPr/>
    </dgm:pt>
    <dgm:pt modelId="{9F307955-6426-4989-84D5-FA523FB5963E}" type="pres">
      <dgm:prSet presAssocID="{F0C8AA09-DA14-49BD-A38E-367783E019E3}" presName="Name19" presStyleLbl="parChTrans1D2" presStyleIdx="1" presStyleCnt="2"/>
      <dgm:spPr/>
    </dgm:pt>
    <dgm:pt modelId="{33577612-A30C-4C51-8690-03742ACA55F6}" type="pres">
      <dgm:prSet presAssocID="{28FCFCCB-4A6E-418F-A1D1-DD42B6936589}" presName="Name21" presStyleCnt="0"/>
      <dgm:spPr/>
    </dgm:pt>
    <dgm:pt modelId="{A79C1185-77FA-47BF-B63C-B814287A6906}" type="pres">
      <dgm:prSet presAssocID="{28FCFCCB-4A6E-418F-A1D1-DD42B6936589}" presName="level2Shape" presStyleLbl="asst1" presStyleIdx="2" presStyleCnt="4"/>
      <dgm:spPr/>
    </dgm:pt>
    <dgm:pt modelId="{DA847136-2838-46CE-AD6F-8B621C999895}" type="pres">
      <dgm:prSet presAssocID="{28FCFCCB-4A6E-418F-A1D1-DD42B6936589}" presName="hierChild3" presStyleCnt="0"/>
      <dgm:spPr/>
    </dgm:pt>
    <dgm:pt modelId="{DC41B96F-B62F-4CEC-89E3-96DB3C35EC2C}" type="pres">
      <dgm:prSet presAssocID="{30D23D62-90FC-4642-B792-BCD222798255}" presName="Name19" presStyleLbl="parChTrans1D3" presStyleIdx="1" presStyleCnt="2"/>
      <dgm:spPr/>
    </dgm:pt>
    <dgm:pt modelId="{C00EC684-190B-409B-AE5F-0EF37857BF70}" type="pres">
      <dgm:prSet presAssocID="{3234CEF5-01C8-4DCE-BC09-EDFB5962C89A}" presName="Name21" presStyleCnt="0"/>
      <dgm:spPr/>
    </dgm:pt>
    <dgm:pt modelId="{D20857B7-4AEB-4F6B-BE22-9D41C257ADAC}" type="pres">
      <dgm:prSet presAssocID="{3234CEF5-01C8-4DCE-BC09-EDFB5962C89A}" presName="level2Shape" presStyleLbl="asst1" presStyleIdx="3" presStyleCnt="4"/>
      <dgm:spPr/>
    </dgm:pt>
    <dgm:pt modelId="{33F38B7F-5299-481B-BFBD-DD7D16BB68AA}" type="pres">
      <dgm:prSet presAssocID="{3234CEF5-01C8-4DCE-BC09-EDFB5962C89A}" presName="hierChild3" presStyleCnt="0"/>
      <dgm:spPr/>
    </dgm:pt>
    <dgm:pt modelId="{C7345C8D-81C1-4994-99C7-C5CA2C146435}" type="pres">
      <dgm:prSet presAssocID="{D01FC55A-E2CB-4021-880C-C89F86A475C9}" presName="bgShapesFlow" presStyleCnt="0"/>
      <dgm:spPr/>
    </dgm:pt>
  </dgm:ptLst>
  <dgm:cxnLst>
    <dgm:cxn modelId="{BD23890C-BC2D-4608-A36E-D0B8558FC881}" type="presOf" srcId="{701D8886-32B6-4504-B18B-70709E14E89A}" destId="{6EF07972-D839-420C-A8D9-D622E1C86551}" srcOrd="0" destOrd="0" presId="urn:microsoft.com/office/officeart/2005/8/layout/hierarchy6"/>
    <dgm:cxn modelId="{7A079830-06E4-4525-9696-1C2CEB4AB8AC}" type="presOf" srcId="{30D23D62-90FC-4642-B792-BCD222798255}" destId="{DC41B96F-B62F-4CEC-89E3-96DB3C35EC2C}" srcOrd="0" destOrd="0" presId="urn:microsoft.com/office/officeart/2005/8/layout/hierarchy6"/>
    <dgm:cxn modelId="{C8CBAF6C-0A3E-41AF-ACFC-369F854FB62A}" srcId="{701D8886-32B6-4504-B18B-70709E14E89A}" destId="{7198DF63-CD3A-47B0-840B-47E47D834332}" srcOrd="0" destOrd="0" parTransId="{C71DEF92-629B-4562-8246-50F7A1CEE8E5}" sibTransId="{39EDBFFF-FA9D-4EC3-BBDC-C7719A5A7C6C}"/>
    <dgm:cxn modelId="{42440A6D-62B3-438E-97D8-5FEC1BD98F69}" type="presOf" srcId="{9A8582C8-A1C9-4D8E-AC49-A1ECB523797E}" destId="{E23FD3DB-7953-4839-8011-9CFA8519DF13}" srcOrd="0" destOrd="0" presId="urn:microsoft.com/office/officeart/2005/8/layout/hierarchy6"/>
    <dgm:cxn modelId="{DC805C55-DBAC-46B7-B57C-7A06C4200167}" type="presOf" srcId="{F0C8AA09-DA14-49BD-A38E-367783E019E3}" destId="{9F307955-6426-4989-84D5-FA523FB5963E}" srcOrd="0" destOrd="0" presId="urn:microsoft.com/office/officeart/2005/8/layout/hierarchy6"/>
    <dgm:cxn modelId="{8A663259-3DA7-4F47-8899-CE6377C9C778}" type="presOf" srcId="{7198DF63-CD3A-47B0-840B-47E47D834332}" destId="{3B17312B-CB03-415D-8DE9-B13A64254A8E}" srcOrd="0" destOrd="0" presId="urn:microsoft.com/office/officeart/2005/8/layout/hierarchy6"/>
    <dgm:cxn modelId="{EC3EB27E-86FB-4746-9789-31AA7037D29C}" srcId="{82B92286-1191-4220-B24F-EC5347838A3C}" destId="{701D8886-32B6-4504-B18B-70709E14E89A}" srcOrd="0" destOrd="0" parTransId="{9A8582C8-A1C9-4D8E-AC49-A1ECB523797E}" sibTransId="{F811E330-329C-496B-9C77-D140A2D83CCC}"/>
    <dgm:cxn modelId="{6A078D9C-1EA0-41D4-A78D-9F851A8AC0F5}" type="presOf" srcId="{82B92286-1191-4220-B24F-EC5347838A3C}" destId="{1F783D18-684D-4F0B-A6FF-088D15BF8D2B}" srcOrd="0" destOrd="0" presId="urn:microsoft.com/office/officeart/2005/8/layout/hierarchy6"/>
    <dgm:cxn modelId="{353B2BAE-20B4-4F3F-959D-89787A919794}" srcId="{D01FC55A-E2CB-4021-880C-C89F86A475C9}" destId="{82B92286-1191-4220-B24F-EC5347838A3C}" srcOrd="0" destOrd="0" parTransId="{C85F98F9-0F59-472D-93B5-166DF205BB2C}" sibTransId="{830678B9-2358-4BC0-8365-6582E440AC09}"/>
    <dgm:cxn modelId="{ED1CD9BA-FDBA-4536-AF64-36A5DA00E4A9}" type="presOf" srcId="{28FCFCCB-4A6E-418F-A1D1-DD42B6936589}" destId="{A79C1185-77FA-47BF-B63C-B814287A6906}" srcOrd="0" destOrd="0" presId="urn:microsoft.com/office/officeart/2005/8/layout/hierarchy6"/>
    <dgm:cxn modelId="{3B55B5D4-AF06-47DA-A792-CDF842F7CB0E}" srcId="{82B92286-1191-4220-B24F-EC5347838A3C}" destId="{28FCFCCB-4A6E-418F-A1D1-DD42B6936589}" srcOrd="1" destOrd="0" parTransId="{F0C8AA09-DA14-49BD-A38E-367783E019E3}" sibTransId="{928D3266-21A8-40F1-8193-A678CC777162}"/>
    <dgm:cxn modelId="{34E274D5-5337-4A7C-93D0-3BD584C75894}" type="presOf" srcId="{C71DEF92-629B-4562-8246-50F7A1CEE8E5}" destId="{EA8D66D7-CD5F-42F6-BAFD-0FEE3AEDB616}" srcOrd="0" destOrd="0" presId="urn:microsoft.com/office/officeart/2005/8/layout/hierarchy6"/>
    <dgm:cxn modelId="{75882AE1-2A8E-4E1D-9252-EFEC7A7EE80A}" srcId="{28FCFCCB-4A6E-418F-A1D1-DD42B6936589}" destId="{3234CEF5-01C8-4DCE-BC09-EDFB5962C89A}" srcOrd="0" destOrd="0" parTransId="{30D23D62-90FC-4642-B792-BCD222798255}" sibTransId="{F9762F33-453D-45D5-81DA-C08F26771123}"/>
    <dgm:cxn modelId="{EFC335EC-570F-4F49-B346-CD3FA244B82C}" type="presOf" srcId="{D01FC55A-E2CB-4021-880C-C89F86A475C9}" destId="{70A42C7F-DD8E-4FED-AA0C-B9D3EE9BAD77}" srcOrd="0" destOrd="0" presId="urn:microsoft.com/office/officeart/2005/8/layout/hierarchy6"/>
    <dgm:cxn modelId="{73A05BEC-048D-4EF8-A544-6EA94A165682}" type="presOf" srcId="{3234CEF5-01C8-4DCE-BC09-EDFB5962C89A}" destId="{D20857B7-4AEB-4F6B-BE22-9D41C257ADAC}" srcOrd="0" destOrd="0" presId="urn:microsoft.com/office/officeart/2005/8/layout/hierarchy6"/>
    <dgm:cxn modelId="{C1D4FE77-64EA-47D0-BD9E-99B91397E19E}" type="presParOf" srcId="{70A42C7F-DD8E-4FED-AA0C-B9D3EE9BAD77}" destId="{72129810-49EE-4B52-92F1-143304A3BE91}" srcOrd="0" destOrd="0" presId="urn:microsoft.com/office/officeart/2005/8/layout/hierarchy6"/>
    <dgm:cxn modelId="{F0B68296-E157-4E22-ACFD-9B5CB2404CEB}" type="presParOf" srcId="{72129810-49EE-4B52-92F1-143304A3BE91}" destId="{1D106D9E-6EB3-462B-A8B2-1097812E2977}" srcOrd="0" destOrd="0" presId="urn:microsoft.com/office/officeart/2005/8/layout/hierarchy6"/>
    <dgm:cxn modelId="{EEF00BF5-4587-4C10-B996-9D1EE51889A0}" type="presParOf" srcId="{1D106D9E-6EB3-462B-A8B2-1097812E2977}" destId="{A623794A-46B1-4BE1-97A6-B465EA263302}" srcOrd="0" destOrd="0" presId="urn:microsoft.com/office/officeart/2005/8/layout/hierarchy6"/>
    <dgm:cxn modelId="{735D2519-BDA8-4817-9D94-40F75DBAA065}" type="presParOf" srcId="{A623794A-46B1-4BE1-97A6-B465EA263302}" destId="{1F783D18-684D-4F0B-A6FF-088D15BF8D2B}" srcOrd="0" destOrd="0" presId="urn:microsoft.com/office/officeart/2005/8/layout/hierarchy6"/>
    <dgm:cxn modelId="{99B2FBCE-7448-4E31-995D-9F816668FC3C}" type="presParOf" srcId="{A623794A-46B1-4BE1-97A6-B465EA263302}" destId="{B3DB741A-F93D-4E1D-A4D3-3D3FE15E1717}" srcOrd="1" destOrd="0" presId="urn:microsoft.com/office/officeart/2005/8/layout/hierarchy6"/>
    <dgm:cxn modelId="{6A2C6921-0142-47AA-9A20-953670C07D01}" type="presParOf" srcId="{B3DB741A-F93D-4E1D-A4D3-3D3FE15E1717}" destId="{E23FD3DB-7953-4839-8011-9CFA8519DF13}" srcOrd="0" destOrd="0" presId="urn:microsoft.com/office/officeart/2005/8/layout/hierarchy6"/>
    <dgm:cxn modelId="{36F9FAE2-6415-4091-AD01-891096E2D7BE}" type="presParOf" srcId="{B3DB741A-F93D-4E1D-A4D3-3D3FE15E1717}" destId="{14530476-4B2D-4136-960A-CCB2FBA8C7D3}" srcOrd="1" destOrd="0" presId="urn:microsoft.com/office/officeart/2005/8/layout/hierarchy6"/>
    <dgm:cxn modelId="{0D955A59-36E1-4054-91B1-AA4829D89786}" type="presParOf" srcId="{14530476-4B2D-4136-960A-CCB2FBA8C7D3}" destId="{6EF07972-D839-420C-A8D9-D622E1C86551}" srcOrd="0" destOrd="0" presId="urn:microsoft.com/office/officeart/2005/8/layout/hierarchy6"/>
    <dgm:cxn modelId="{F977E2AC-3001-43FA-A9A3-A39DD3EEA9AA}" type="presParOf" srcId="{14530476-4B2D-4136-960A-CCB2FBA8C7D3}" destId="{4B801E40-CF82-4BFF-97E7-0DF07A84F523}" srcOrd="1" destOrd="0" presId="urn:microsoft.com/office/officeart/2005/8/layout/hierarchy6"/>
    <dgm:cxn modelId="{2DC813D3-745E-4BA9-BDB3-3C891D94E30D}" type="presParOf" srcId="{4B801E40-CF82-4BFF-97E7-0DF07A84F523}" destId="{EA8D66D7-CD5F-42F6-BAFD-0FEE3AEDB616}" srcOrd="0" destOrd="0" presId="urn:microsoft.com/office/officeart/2005/8/layout/hierarchy6"/>
    <dgm:cxn modelId="{6D26E91C-032C-4F68-8AC6-B5AAEE2ACECA}" type="presParOf" srcId="{4B801E40-CF82-4BFF-97E7-0DF07A84F523}" destId="{00E4109D-7CD4-42A3-94F8-C76475C741B0}" srcOrd="1" destOrd="0" presId="urn:microsoft.com/office/officeart/2005/8/layout/hierarchy6"/>
    <dgm:cxn modelId="{DF586ED0-4590-47F7-9335-3F975EDEEE34}" type="presParOf" srcId="{00E4109D-7CD4-42A3-94F8-C76475C741B0}" destId="{3B17312B-CB03-415D-8DE9-B13A64254A8E}" srcOrd="0" destOrd="0" presId="urn:microsoft.com/office/officeart/2005/8/layout/hierarchy6"/>
    <dgm:cxn modelId="{FD4FC57A-5B52-4BB7-9838-B17C4D8C2A49}" type="presParOf" srcId="{00E4109D-7CD4-42A3-94F8-C76475C741B0}" destId="{2364FBA0-8889-4B65-B498-06D733380C7F}" srcOrd="1" destOrd="0" presId="urn:microsoft.com/office/officeart/2005/8/layout/hierarchy6"/>
    <dgm:cxn modelId="{FD86CCBB-3D88-4B5D-92A7-97E8FE3670DA}" type="presParOf" srcId="{B3DB741A-F93D-4E1D-A4D3-3D3FE15E1717}" destId="{9F307955-6426-4989-84D5-FA523FB5963E}" srcOrd="2" destOrd="0" presId="urn:microsoft.com/office/officeart/2005/8/layout/hierarchy6"/>
    <dgm:cxn modelId="{8833DA36-111D-4052-971A-D53E839E78AF}" type="presParOf" srcId="{B3DB741A-F93D-4E1D-A4D3-3D3FE15E1717}" destId="{33577612-A30C-4C51-8690-03742ACA55F6}" srcOrd="3" destOrd="0" presId="urn:microsoft.com/office/officeart/2005/8/layout/hierarchy6"/>
    <dgm:cxn modelId="{FB1FA26D-9A84-48F8-B8E7-71E9BF98B422}" type="presParOf" srcId="{33577612-A30C-4C51-8690-03742ACA55F6}" destId="{A79C1185-77FA-47BF-B63C-B814287A6906}" srcOrd="0" destOrd="0" presId="urn:microsoft.com/office/officeart/2005/8/layout/hierarchy6"/>
    <dgm:cxn modelId="{B553E6E0-E9F7-464C-874A-B29F935F31B8}" type="presParOf" srcId="{33577612-A30C-4C51-8690-03742ACA55F6}" destId="{DA847136-2838-46CE-AD6F-8B621C999895}" srcOrd="1" destOrd="0" presId="urn:microsoft.com/office/officeart/2005/8/layout/hierarchy6"/>
    <dgm:cxn modelId="{79A84FAA-C372-4FFF-9CB7-FD45AAC29496}" type="presParOf" srcId="{DA847136-2838-46CE-AD6F-8B621C999895}" destId="{DC41B96F-B62F-4CEC-89E3-96DB3C35EC2C}" srcOrd="0" destOrd="0" presId="urn:microsoft.com/office/officeart/2005/8/layout/hierarchy6"/>
    <dgm:cxn modelId="{EE6F5519-AB36-4021-8E20-9265BD403389}" type="presParOf" srcId="{DA847136-2838-46CE-AD6F-8B621C999895}" destId="{C00EC684-190B-409B-AE5F-0EF37857BF70}" srcOrd="1" destOrd="0" presId="urn:microsoft.com/office/officeart/2005/8/layout/hierarchy6"/>
    <dgm:cxn modelId="{C0AE7C30-52C9-4A0F-B127-4DEB8DFF511F}" type="presParOf" srcId="{C00EC684-190B-409B-AE5F-0EF37857BF70}" destId="{D20857B7-4AEB-4F6B-BE22-9D41C257ADAC}" srcOrd="0" destOrd="0" presId="urn:microsoft.com/office/officeart/2005/8/layout/hierarchy6"/>
    <dgm:cxn modelId="{7A21F0F4-6785-41EA-A6B7-ACB9D45207A5}" type="presParOf" srcId="{C00EC684-190B-409B-AE5F-0EF37857BF70}" destId="{33F38B7F-5299-481B-BFBD-DD7D16BB68AA}" srcOrd="1" destOrd="0" presId="urn:microsoft.com/office/officeart/2005/8/layout/hierarchy6"/>
    <dgm:cxn modelId="{4E8E2271-C828-4E37-931F-4F167D5605E9}" type="presParOf" srcId="{70A42C7F-DD8E-4FED-AA0C-B9D3EE9BAD77}" destId="{C7345C8D-81C1-4994-99C7-C5CA2C146435}"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FC55A-E2CB-4021-880C-C89F86A475C9}" type="doc">
      <dgm:prSet loTypeId="urn:microsoft.com/office/officeart/2005/8/layout/hierarchy6"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7198DF63-CD3A-47B0-840B-47E47D834332}" type="asst">
      <dgm:prSet/>
      <dgm:spPr/>
      <dgm:t>
        <a:bodyPr/>
        <a:lstStyle/>
        <a:p>
          <a:r>
            <a:rPr lang="en-GB" dirty="0"/>
            <a:t>Positivism</a:t>
          </a:r>
        </a:p>
        <a:p>
          <a:r>
            <a:rPr lang="en-GB" dirty="0"/>
            <a:t>Read a lot, find no one has talked about relationships between concepts. Develop a questionnaire and from the answers we get  knowledge about the relationship between 2 concepts</a:t>
          </a:r>
        </a:p>
        <a:p>
          <a:endParaRPr lang="en-GB" dirty="0"/>
        </a:p>
        <a:p>
          <a:r>
            <a:rPr lang="en-GB" dirty="0"/>
            <a:t>CASUAL, QUANTS, STATS, OBJECTIVE</a:t>
          </a:r>
        </a:p>
      </dgm:t>
    </dgm:pt>
    <dgm:pt modelId="{C71DEF92-629B-4562-8246-50F7A1CEE8E5}" type="parTrans" cxnId="{C8CBAF6C-0A3E-41AF-ACFC-369F854FB62A}">
      <dgm:prSet/>
      <dgm:spPr/>
      <dgm:t>
        <a:bodyPr/>
        <a:lstStyle/>
        <a:p>
          <a:endParaRPr lang="en-GB"/>
        </a:p>
      </dgm:t>
    </dgm:pt>
    <dgm:pt modelId="{39EDBFFF-FA9D-4EC3-BBDC-C7719A5A7C6C}" type="sibTrans" cxnId="{C8CBAF6C-0A3E-41AF-ACFC-369F854FB62A}">
      <dgm:prSet/>
      <dgm:spPr/>
      <dgm:t>
        <a:bodyPr/>
        <a:lstStyle/>
        <a:p>
          <a:endParaRPr lang="en-GB"/>
        </a:p>
      </dgm:t>
    </dgm:pt>
    <dgm:pt modelId="{3234CEF5-01C8-4DCE-BC09-EDFB5962C89A}" type="asst">
      <dgm:prSet/>
      <dgm:spPr/>
      <dgm:t>
        <a:bodyPr/>
        <a:lstStyle/>
        <a:p>
          <a:r>
            <a:rPr lang="en-GB" dirty="0"/>
            <a:t>Interpretivism</a:t>
          </a:r>
        </a:p>
      </dgm:t>
    </dgm:pt>
    <dgm:pt modelId="{30D23D62-90FC-4642-B792-BCD222798255}" type="parTrans" cxnId="{75882AE1-2A8E-4E1D-9252-EFEC7A7EE80A}">
      <dgm:prSet/>
      <dgm:spPr/>
      <dgm:t>
        <a:bodyPr/>
        <a:lstStyle/>
        <a:p>
          <a:endParaRPr lang="en-GB"/>
        </a:p>
      </dgm:t>
    </dgm:pt>
    <dgm:pt modelId="{F9762F33-453D-45D5-81DA-C08F26771123}" type="sibTrans" cxnId="{75882AE1-2A8E-4E1D-9252-EFEC7A7EE80A}">
      <dgm:prSet/>
      <dgm:spPr/>
      <dgm:t>
        <a:bodyPr/>
        <a:lstStyle/>
        <a:p>
          <a:endParaRPr lang="en-GB"/>
        </a:p>
      </dgm:t>
    </dgm:pt>
    <dgm:pt modelId="{70A42C7F-DD8E-4FED-AA0C-B9D3EE9BAD77}" type="pres">
      <dgm:prSet presAssocID="{D01FC55A-E2CB-4021-880C-C89F86A475C9}" presName="mainComposite" presStyleCnt="0">
        <dgm:presLayoutVars>
          <dgm:chPref val="1"/>
          <dgm:dir/>
          <dgm:animOne val="branch"/>
          <dgm:animLvl val="lvl"/>
          <dgm:resizeHandles val="exact"/>
        </dgm:presLayoutVars>
      </dgm:prSet>
      <dgm:spPr/>
    </dgm:pt>
    <dgm:pt modelId="{72129810-49EE-4B52-92F1-143304A3BE91}" type="pres">
      <dgm:prSet presAssocID="{D01FC55A-E2CB-4021-880C-C89F86A475C9}" presName="hierFlow" presStyleCnt="0"/>
      <dgm:spPr/>
    </dgm:pt>
    <dgm:pt modelId="{1D106D9E-6EB3-462B-A8B2-1097812E2977}" type="pres">
      <dgm:prSet presAssocID="{D01FC55A-E2CB-4021-880C-C89F86A475C9}" presName="hierChild1" presStyleCnt="0">
        <dgm:presLayoutVars>
          <dgm:chPref val="1"/>
          <dgm:animOne val="branch"/>
          <dgm:animLvl val="lvl"/>
        </dgm:presLayoutVars>
      </dgm:prSet>
      <dgm:spPr/>
    </dgm:pt>
    <dgm:pt modelId="{A623794A-46B1-4BE1-97A6-B465EA263302}" type="pres">
      <dgm:prSet presAssocID="{82B92286-1191-4220-B24F-EC5347838A3C}" presName="Name14" presStyleCnt="0"/>
      <dgm:spPr/>
    </dgm:pt>
    <dgm:pt modelId="{1F783D18-684D-4F0B-A6FF-088D15BF8D2B}" type="pres">
      <dgm:prSet presAssocID="{82B92286-1191-4220-B24F-EC5347838A3C}" presName="level1Shape" presStyleLbl="node0" presStyleIdx="0" presStyleCnt="1">
        <dgm:presLayoutVars>
          <dgm:chPref val="3"/>
        </dgm:presLayoutVars>
      </dgm:prSet>
      <dgm:spPr/>
    </dgm:pt>
    <dgm:pt modelId="{B3DB741A-F93D-4E1D-A4D3-3D3FE15E1717}" type="pres">
      <dgm:prSet presAssocID="{82B92286-1191-4220-B24F-EC5347838A3C}" presName="hierChild2" presStyleCnt="0"/>
      <dgm:spPr/>
    </dgm:pt>
    <dgm:pt modelId="{E23FD3DB-7953-4839-8011-9CFA8519DF13}" type="pres">
      <dgm:prSet presAssocID="{9A8582C8-A1C9-4D8E-AC49-A1ECB523797E}" presName="Name19" presStyleLbl="parChTrans1D2" presStyleIdx="0" presStyleCnt="2"/>
      <dgm:spPr/>
    </dgm:pt>
    <dgm:pt modelId="{14530476-4B2D-4136-960A-CCB2FBA8C7D3}" type="pres">
      <dgm:prSet presAssocID="{701D8886-32B6-4504-B18B-70709E14E89A}" presName="Name21" presStyleCnt="0"/>
      <dgm:spPr/>
    </dgm:pt>
    <dgm:pt modelId="{6EF07972-D839-420C-A8D9-D622E1C86551}" type="pres">
      <dgm:prSet presAssocID="{701D8886-32B6-4504-B18B-70709E14E89A}" presName="level2Shape" presStyleLbl="asst1" presStyleIdx="0" presStyleCnt="4"/>
      <dgm:spPr/>
    </dgm:pt>
    <dgm:pt modelId="{4B801E40-CF82-4BFF-97E7-0DF07A84F523}" type="pres">
      <dgm:prSet presAssocID="{701D8886-32B6-4504-B18B-70709E14E89A}" presName="hierChild3" presStyleCnt="0"/>
      <dgm:spPr/>
    </dgm:pt>
    <dgm:pt modelId="{EA8D66D7-CD5F-42F6-BAFD-0FEE3AEDB616}" type="pres">
      <dgm:prSet presAssocID="{C71DEF92-629B-4562-8246-50F7A1CEE8E5}" presName="Name19" presStyleLbl="parChTrans1D3" presStyleIdx="0" presStyleCnt="2"/>
      <dgm:spPr/>
    </dgm:pt>
    <dgm:pt modelId="{00E4109D-7CD4-42A3-94F8-C76475C741B0}" type="pres">
      <dgm:prSet presAssocID="{7198DF63-CD3A-47B0-840B-47E47D834332}" presName="Name21" presStyleCnt="0"/>
      <dgm:spPr/>
    </dgm:pt>
    <dgm:pt modelId="{3B17312B-CB03-415D-8DE9-B13A64254A8E}" type="pres">
      <dgm:prSet presAssocID="{7198DF63-CD3A-47B0-840B-47E47D834332}" presName="level2Shape" presStyleLbl="asst1" presStyleIdx="1" presStyleCnt="4"/>
      <dgm:spPr/>
    </dgm:pt>
    <dgm:pt modelId="{2364FBA0-8889-4B65-B498-06D733380C7F}" type="pres">
      <dgm:prSet presAssocID="{7198DF63-CD3A-47B0-840B-47E47D834332}" presName="hierChild3" presStyleCnt="0"/>
      <dgm:spPr/>
    </dgm:pt>
    <dgm:pt modelId="{9F307955-6426-4989-84D5-FA523FB5963E}" type="pres">
      <dgm:prSet presAssocID="{F0C8AA09-DA14-49BD-A38E-367783E019E3}" presName="Name19" presStyleLbl="parChTrans1D2" presStyleIdx="1" presStyleCnt="2"/>
      <dgm:spPr/>
    </dgm:pt>
    <dgm:pt modelId="{33577612-A30C-4C51-8690-03742ACA55F6}" type="pres">
      <dgm:prSet presAssocID="{28FCFCCB-4A6E-418F-A1D1-DD42B6936589}" presName="Name21" presStyleCnt="0"/>
      <dgm:spPr/>
    </dgm:pt>
    <dgm:pt modelId="{A79C1185-77FA-47BF-B63C-B814287A6906}" type="pres">
      <dgm:prSet presAssocID="{28FCFCCB-4A6E-418F-A1D1-DD42B6936589}" presName="level2Shape" presStyleLbl="asst1" presStyleIdx="2" presStyleCnt="4"/>
      <dgm:spPr/>
    </dgm:pt>
    <dgm:pt modelId="{DA847136-2838-46CE-AD6F-8B621C999895}" type="pres">
      <dgm:prSet presAssocID="{28FCFCCB-4A6E-418F-A1D1-DD42B6936589}" presName="hierChild3" presStyleCnt="0"/>
      <dgm:spPr/>
    </dgm:pt>
    <dgm:pt modelId="{DC41B96F-B62F-4CEC-89E3-96DB3C35EC2C}" type="pres">
      <dgm:prSet presAssocID="{30D23D62-90FC-4642-B792-BCD222798255}" presName="Name19" presStyleLbl="parChTrans1D3" presStyleIdx="1" presStyleCnt="2"/>
      <dgm:spPr/>
    </dgm:pt>
    <dgm:pt modelId="{C00EC684-190B-409B-AE5F-0EF37857BF70}" type="pres">
      <dgm:prSet presAssocID="{3234CEF5-01C8-4DCE-BC09-EDFB5962C89A}" presName="Name21" presStyleCnt="0"/>
      <dgm:spPr/>
    </dgm:pt>
    <dgm:pt modelId="{D20857B7-4AEB-4F6B-BE22-9D41C257ADAC}" type="pres">
      <dgm:prSet presAssocID="{3234CEF5-01C8-4DCE-BC09-EDFB5962C89A}" presName="level2Shape" presStyleLbl="asst1" presStyleIdx="3" presStyleCnt="4"/>
      <dgm:spPr/>
    </dgm:pt>
    <dgm:pt modelId="{33F38B7F-5299-481B-BFBD-DD7D16BB68AA}" type="pres">
      <dgm:prSet presAssocID="{3234CEF5-01C8-4DCE-BC09-EDFB5962C89A}" presName="hierChild3" presStyleCnt="0"/>
      <dgm:spPr/>
    </dgm:pt>
    <dgm:pt modelId="{C7345C8D-81C1-4994-99C7-C5CA2C146435}" type="pres">
      <dgm:prSet presAssocID="{D01FC55A-E2CB-4021-880C-C89F86A475C9}" presName="bgShapesFlow" presStyleCnt="0"/>
      <dgm:spPr/>
    </dgm:pt>
  </dgm:ptLst>
  <dgm:cxnLst>
    <dgm:cxn modelId="{BD23890C-BC2D-4608-A36E-D0B8558FC881}" type="presOf" srcId="{701D8886-32B6-4504-B18B-70709E14E89A}" destId="{6EF07972-D839-420C-A8D9-D622E1C86551}" srcOrd="0" destOrd="0" presId="urn:microsoft.com/office/officeart/2005/8/layout/hierarchy6"/>
    <dgm:cxn modelId="{7A079830-06E4-4525-9696-1C2CEB4AB8AC}" type="presOf" srcId="{30D23D62-90FC-4642-B792-BCD222798255}" destId="{DC41B96F-B62F-4CEC-89E3-96DB3C35EC2C}" srcOrd="0" destOrd="0" presId="urn:microsoft.com/office/officeart/2005/8/layout/hierarchy6"/>
    <dgm:cxn modelId="{C8CBAF6C-0A3E-41AF-ACFC-369F854FB62A}" srcId="{701D8886-32B6-4504-B18B-70709E14E89A}" destId="{7198DF63-CD3A-47B0-840B-47E47D834332}" srcOrd="0" destOrd="0" parTransId="{C71DEF92-629B-4562-8246-50F7A1CEE8E5}" sibTransId="{39EDBFFF-FA9D-4EC3-BBDC-C7719A5A7C6C}"/>
    <dgm:cxn modelId="{42440A6D-62B3-438E-97D8-5FEC1BD98F69}" type="presOf" srcId="{9A8582C8-A1C9-4D8E-AC49-A1ECB523797E}" destId="{E23FD3DB-7953-4839-8011-9CFA8519DF13}" srcOrd="0" destOrd="0" presId="urn:microsoft.com/office/officeart/2005/8/layout/hierarchy6"/>
    <dgm:cxn modelId="{DC805C55-DBAC-46B7-B57C-7A06C4200167}" type="presOf" srcId="{F0C8AA09-DA14-49BD-A38E-367783E019E3}" destId="{9F307955-6426-4989-84D5-FA523FB5963E}" srcOrd="0" destOrd="0" presId="urn:microsoft.com/office/officeart/2005/8/layout/hierarchy6"/>
    <dgm:cxn modelId="{8A663259-3DA7-4F47-8899-CE6377C9C778}" type="presOf" srcId="{7198DF63-CD3A-47B0-840B-47E47D834332}" destId="{3B17312B-CB03-415D-8DE9-B13A64254A8E}" srcOrd="0" destOrd="0" presId="urn:microsoft.com/office/officeart/2005/8/layout/hierarchy6"/>
    <dgm:cxn modelId="{EC3EB27E-86FB-4746-9789-31AA7037D29C}" srcId="{82B92286-1191-4220-B24F-EC5347838A3C}" destId="{701D8886-32B6-4504-B18B-70709E14E89A}" srcOrd="0" destOrd="0" parTransId="{9A8582C8-A1C9-4D8E-AC49-A1ECB523797E}" sibTransId="{F811E330-329C-496B-9C77-D140A2D83CCC}"/>
    <dgm:cxn modelId="{6A078D9C-1EA0-41D4-A78D-9F851A8AC0F5}" type="presOf" srcId="{82B92286-1191-4220-B24F-EC5347838A3C}" destId="{1F783D18-684D-4F0B-A6FF-088D15BF8D2B}" srcOrd="0" destOrd="0" presId="urn:microsoft.com/office/officeart/2005/8/layout/hierarchy6"/>
    <dgm:cxn modelId="{353B2BAE-20B4-4F3F-959D-89787A919794}" srcId="{D01FC55A-E2CB-4021-880C-C89F86A475C9}" destId="{82B92286-1191-4220-B24F-EC5347838A3C}" srcOrd="0" destOrd="0" parTransId="{C85F98F9-0F59-472D-93B5-166DF205BB2C}" sibTransId="{830678B9-2358-4BC0-8365-6582E440AC09}"/>
    <dgm:cxn modelId="{ED1CD9BA-FDBA-4536-AF64-36A5DA00E4A9}" type="presOf" srcId="{28FCFCCB-4A6E-418F-A1D1-DD42B6936589}" destId="{A79C1185-77FA-47BF-B63C-B814287A6906}" srcOrd="0" destOrd="0" presId="urn:microsoft.com/office/officeart/2005/8/layout/hierarchy6"/>
    <dgm:cxn modelId="{3B55B5D4-AF06-47DA-A792-CDF842F7CB0E}" srcId="{82B92286-1191-4220-B24F-EC5347838A3C}" destId="{28FCFCCB-4A6E-418F-A1D1-DD42B6936589}" srcOrd="1" destOrd="0" parTransId="{F0C8AA09-DA14-49BD-A38E-367783E019E3}" sibTransId="{928D3266-21A8-40F1-8193-A678CC777162}"/>
    <dgm:cxn modelId="{34E274D5-5337-4A7C-93D0-3BD584C75894}" type="presOf" srcId="{C71DEF92-629B-4562-8246-50F7A1CEE8E5}" destId="{EA8D66D7-CD5F-42F6-BAFD-0FEE3AEDB616}" srcOrd="0" destOrd="0" presId="urn:microsoft.com/office/officeart/2005/8/layout/hierarchy6"/>
    <dgm:cxn modelId="{75882AE1-2A8E-4E1D-9252-EFEC7A7EE80A}" srcId="{28FCFCCB-4A6E-418F-A1D1-DD42B6936589}" destId="{3234CEF5-01C8-4DCE-BC09-EDFB5962C89A}" srcOrd="0" destOrd="0" parTransId="{30D23D62-90FC-4642-B792-BCD222798255}" sibTransId="{F9762F33-453D-45D5-81DA-C08F26771123}"/>
    <dgm:cxn modelId="{EFC335EC-570F-4F49-B346-CD3FA244B82C}" type="presOf" srcId="{D01FC55A-E2CB-4021-880C-C89F86A475C9}" destId="{70A42C7F-DD8E-4FED-AA0C-B9D3EE9BAD77}" srcOrd="0" destOrd="0" presId="urn:microsoft.com/office/officeart/2005/8/layout/hierarchy6"/>
    <dgm:cxn modelId="{73A05BEC-048D-4EF8-A544-6EA94A165682}" type="presOf" srcId="{3234CEF5-01C8-4DCE-BC09-EDFB5962C89A}" destId="{D20857B7-4AEB-4F6B-BE22-9D41C257ADAC}" srcOrd="0" destOrd="0" presId="urn:microsoft.com/office/officeart/2005/8/layout/hierarchy6"/>
    <dgm:cxn modelId="{C1D4FE77-64EA-47D0-BD9E-99B91397E19E}" type="presParOf" srcId="{70A42C7F-DD8E-4FED-AA0C-B9D3EE9BAD77}" destId="{72129810-49EE-4B52-92F1-143304A3BE91}" srcOrd="0" destOrd="0" presId="urn:microsoft.com/office/officeart/2005/8/layout/hierarchy6"/>
    <dgm:cxn modelId="{F0B68296-E157-4E22-ACFD-9B5CB2404CEB}" type="presParOf" srcId="{72129810-49EE-4B52-92F1-143304A3BE91}" destId="{1D106D9E-6EB3-462B-A8B2-1097812E2977}" srcOrd="0" destOrd="0" presId="urn:microsoft.com/office/officeart/2005/8/layout/hierarchy6"/>
    <dgm:cxn modelId="{EEF00BF5-4587-4C10-B996-9D1EE51889A0}" type="presParOf" srcId="{1D106D9E-6EB3-462B-A8B2-1097812E2977}" destId="{A623794A-46B1-4BE1-97A6-B465EA263302}" srcOrd="0" destOrd="0" presId="urn:microsoft.com/office/officeart/2005/8/layout/hierarchy6"/>
    <dgm:cxn modelId="{735D2519-BDA8-4817-9D94-40F75DBAA065}" type="presParOf" srcId="{A623794A-46B1-4BE1-97A6-B465EA263302}" destId="{1F783D18-684D-4F0B-A6FF-088D15BF8D2B}" srcOrd="0" destOrd="0" presId="urn:microsoft.com/office/officeart/2005/8/layout/hierarchy6"/>
    <dgm:cxn modelId="{99B2FBCE-7448-4E31-995D-9F816668FC3C}" type="presParOf" srcId="{A623794A-46B1-4BE1-97A6-B465EA263302}" destId="{B3DB741A-F93D-4E1D-A4D3-3D3FE15E1717}" srcOrd="1" destOrd="0" presId="urn:microsoft.com/office/officeart/2005/8/layout/hierarchy6"/>
    <dgm:cxn modelId="{6A2C6921-0142-47AA-9A20-953670C07D01}" type="presParOf" srcId="{B3DB741A-F93D-4E1D-A4D3-3D3FE15E1717}" destId="{E23FD3DB-7953-4839-8011-9CFA8519DF13}" srcOrd="0" destOrd="0" presId="urn:microsoft.com/office/officeart/2005/8/layout/hierarchy6"/>
    <dgm:cxn modelId="{36F9FAE2-6415-4091-AD01-891096E2D7BE}" type="presParOf" srcId="{B3DB741A-F93D-4E1D-A4D3-3D3FE15E1717}" destId="{14530476-4B2D-4136-960A-CCB2FBA8C7D3}" srcOrd="1" destOrd="0" presId="urn:microsoft.com/office/officeart/2005/8/layout/hierarchy6"/>
    <dgm:cxn modelId="{0D955A59-36E1-4054-91B1-AA4829D89786}" type="presParOf" srcId="{14530476-4B2D-4136-960A-CCB2FBA8C7D3}" destId="{6EF07972-D839-420C-A8D9-D622E1C86551}" srcOrd="0" destOrd="0" presId="urn:microsoft.com/office/officeart/2005/8/layout/hierarchy6"/>
    <dgm:cxn modelId="{F977E2AC-3001-43FA-A9A3-A39DD3EEA9AA}" type="presParOf" srcId="{14530476-4B2D-4136-960A-CCB2FBA8C7D3}" destId="{4B801E40-CF82-4BFF-97E7-0DF07A84F523}" srcOrd="1" destOrd="0" presId="urn:microsoft.com/office/officeart/2005/8/layout/hierarchy6"/>
    <dgm:cxn modelId="{2DC813D3-745E-4BA9-BDB3-3C891D94E30D}" type="presParOf" srcId="{4B801E40-CF82-4BFF-97E7-0DF07A84F523}" destId="{EA8D66D7-CD5F-42F6-BAFD-0FEE3AEDB616}" srcOrd="0" destOrd="0" presId="urn:microsoft.com/office/officeart/2005/8/layout/hierarchy6"/>
    <dgm:cxn modelId="{6D26E91C-032C-4F68-8AC6-B5AAEE2ACECA}" type="presParOf" srcId="{4B801E40-CF82-4BFF-97E7-0DF07A84F523}" destId="{00E4109D-7CD4-42A3-94F8-C76475C741B0}" srcOrd="1" destOrd="0" presId="urn:microsoft.com/office/officeart/2005/8/layout/hierarchy6"/>
    <dgm:cxn modelId="{DF586ED0-4590-47F7-9335-3F975EDEEE34}" type="presParOf" srcId="{00E4109D-7CD4-42A3-94F8-C76475C741B0}" destId="{3B17312B-CB03-415D-8DE9-B13A64254A8E}" srcOrd="0" destOrd="0" presId="urn:microsoft.com/office/officeart/2005/8/layout/hierarchy6"/>
    <dgm:cxn modelId="{FD4FC57A-5B52-4BB7-9838-B17C4D8C2A49}" type="presParOf" srcId="{00E4109D-7CD4-42A3-94F8-C76475C741B0}" destId="{2364FBA0-8889-4B65-B498-06D733380C7F}" srcOrd="1" destOrd="0" presId="urn:microsoft.com/office/officeart/2005/8/layout/hierarchy6"/>
    <dgm:cxn modelId="{FD86CCBB-3D88-4B5D-92A7-97E8FE3670DA}" type="presParOf" srcId="{B3DB741A-F93D-4E1D-A4D3-3D3FE15E1717}" destId="{9F307955-6426-4989-84D5-FA523FB5963E}" srcOrd="2" destOrd="0" presId="urn:microsoft.com/office/officeart/2005/8/layout/hierarchy6"/>
    <dgm:cxn modelId="{8833DA36-111D-4052-971A-D53E839E78AF}" type="presParOf" srcId="{B3DB741A-F93D-4E1D-A4D3-3D3FE15E1717}" destId="{33577612-A30C-4C51-8690-03742ACA55F6}" srcOrd="3" destOrd="0" presId="urn:microsoft.com/office/officeart/2005/8/layout/hierarchy6"/>
    <dgm:cxn modelId="{FB1FA26D-9A84-48F8-B8E7-71E9BF98B422}" type="presParOf" srcId="{33577612-A30C-4C51-8690-03742ACA55F6}" destId="{A79C1185-77FA-47BF-B63C-B814287A6906}" srcOrd="0" destOrd="0" presId="urn:microsoft.com/office/officeart/2005/8/layout/hierarchy6"/>
    <dgm:cxn modelId="{B553E6E0-E9F7-464C-874A-B29F935F31B8}" type="presParOf" srcId="{33577612-A30C-4C51-8690-03742ACA55F6}" destId="{DA847136-2838-46CE-AD6F-8B621C999895}" srcOrd="1" destOrd="0" presId="urn:microsoft.com/office/officeart/2005/8/layout/hierarchy6"/>
    <dgm:cxn modelId="{79A84FAA-C372-4FFF-9CB7-FD45AAC29496}" type="presParOf" srcId="{DA847136-2838-46CE-AD6F-8B621C999895}" destId="{DC41B96F-B62F-4CEC-89E3-96DB3C35EC2C}" srcOrd="0" destOrd="0" presId="urn:microsoft.com/office/officeart/2005/8/layout/hierarchy6"/>
    <dgm:cxn modelId="{EE6F5519-AB36-4021-8E20-9265BD403389}" type="presParOf" srcId="{DA847136-2838-46CE-AD6F-8B621C999895}" destId="{C00EC684-190B-409B-AE5F-0EF37857BF70}" srcOrd="1" destOrd="0" presId="urn:microsoft.com/office/officeart/2005/8/layout/hierarchy6"/>
    <dgm:cxn modelId="{C0AE7C30-52C9-4A0F-B127-4DEB8DFF511F}" type="presParOf" srcId="{C00EC684-190B-409B-AE5F-0EF37857BF70}" destId="{D20857B7-4AEB-4F6B-BE22-9D41C257ADAC}" srcOrd="0" destOrd="0" presId="urn:microsoft.com/office/officeart/2005/8/layout/hierarchy6"/>
    <dgm:cxn modelId="{7A21F0F4-6785-41EA-A6B7-ACB9D45207A5}" type="presParOf" srcId="{C00EC684-190B-409B-AE5F-0EF37857BF70}" destId="{33F38B7F-5299-481B-BFBD-DD7D16BB68AA}" srcOrd="1" destOrd="0" presId="urn:microsoft.com/office/officeart/2005/8/layout/hierarchy6"/>
    <dgm:cxn modelId="{4E8E2271-C828-4E37-931F-4F167D5605E9}" type="presParOf" srcId="{70A42C7F-DD8E-4FED-AA0C-B9D3EE9BAD77}" destId="{C7345C8D-81C1-4994-99C7-C5CA2C146435}"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1FC55A-E2CB-4021-880C-C89F86A475C9}" type="doc">
      <dgm:prSet loTypeId="urn:microsoft.com/office/officeart/2005/8/layout/hierarchy6" loCatId="hierarchy" qsTypeId="urn:microsoft.com/office/officeart/2005/8/quickstyle/simple4" qsCatId="simple" csTypeId="urn:microsoft.com/office/officeart/2005/8/colors/accent2_2" csCatId="accent2" phldr="1"/>
      <dgm:spPr/>
      <dgm:t>
        <a:bodyPr/>
        <a:lstStyle/>
        <a:p>
          <a:endParaRPr lang="en-GB"/>
        </a:p>
      </dgm:t>
    </dgm:pt>
    <dgm:pt modelId="{82B92286-1191-4220-B24F-EC5347838A3C}">
      <dgm:prSet phldrT="[Text]"/>
      <dgm:spPr/>
      <dgm:t>
        <a:bodyPr/>
        <a:lstStyle/>
        <a:p>
          <a:r>
            <a:rPr lang="en-GB" dirty="0"/>
            <a:t>Research</a:t>
          </a:r>
        </a:p>
      </dgm:t>
    </dgm:pt>
    <dgm:pt modelId="{C85F98F9-0F59-472D-93B5-166DF205BB2C}" type="parTrans" cxnId="{353B2BAE-20B4-4F3F-959D-89787A919794}">
      <dgm:prSet/>
      <dgm:spPr/>
      <dgm:t>
        <a:bodyPr/>
        <a:lstStyle/>
        <a:p>
          <a:endParaRPr lang="en-GB"/>
        </a:p>
      </dgm:t>
    </dgm:pt>
    <dgm:pt modelId="{830678B9-2358-4BC0-8365-6582E440AC09}" type="sibTrans" cxnId="{353B2BAE-20B4-4F3F-959D-89787A919794}">
      <dgm:prSet/>
      <dgm:spPr/>
      <dgm:t>
        <a:bodyPr/>
        <a:lstStyle/>
        <a:p>
          <a:endParaRPr lang="en-GB"/>
        </a:p>
      </dgm:t>
    </dgm:pt>
    <dgm:pt modelId="{701D8886-32B6-4504-B18B-70709E14E89A}" type="asst">
      <dgm:prSet phldrT="[Text]"/>
      <dgm:spPr/>
      <dgm:t>
        <a:bodyPr/>
        <a:lstStyle/>
        <a:p>
          <a:r>
            <a:rPr lang="en-GB" dirty="0"/>
            <a:t>Filling knowledge gap</a:t>
          </a:r>
        </a:p>
      </dgm:t>
    </dgm:pt>
    <dgm:pt modelId="{9A8582C8-A1C9-4D8E-AC49-A1ECB523797E}" type="parTrans" cxnId="{EC3EB27E-86FB-4746-9789-31AA7037D29C}">
      <dgm:prSet/>
      <dgm:spPr/>
      <dgm:t>
        <a:bodyPr/>
        <a:lstStyle/>
        <a:p>
          <a:endParaRPr lang="en-GB"/>
        </a:p>
      </dgm:t>
    </dgm:pt>
    <dgm:pt modelId="{F811E330-329C-496B-9C77-D140A2D83CCC}" type="sibTrans" cxnId="{EC3EB27E-86FB-4746-9789-31AA7037D29C}">
      <dgm:prSet/>
      <dgm:spPr/>
      <dgm:t>
        <a:bodyPr/>
        <a:lstStyle/>
        <a:p>
          <a:endParaRPr lang="en-GB"/>
        </a:p>
      </dgm:t>
    </dgm:pt>
    <dgm:pt modelId="{28FCFCCB-4A6E-418F-A1D1-DD42B6936589}" type="asst">
      <dgm:prSet/>
      <dgm:spPr/>
      <dgm:t>
        <a:bodyPr/>
        <a:lstStyle/>
        <a:p>
          <a:r>
            <a:rPr lang="en-GB" dirty="0"/>
            <a:t>Problem solving</a:t>
          </a:r>
        </a:p>
      </dgm:t>
    </dgm:pt>
    <dgm:pt modelId="{F0C8AA09-DA14-49BD-A38E-367783E019E3}" type="parTrans" cxnId="{3B55B5D4-AF06-47DA-A792-CDF842F7CB0E}">
      <dgm:prSet/>
      <dgm:spPr/>
      <dgm:t>
        <a:bodyPr/>
        <a:lstStyle/>
        <a:p>
          <a:endParaRPr lang="en-GB"/>
        </a:p>
      </dgm:t>
    </dgm:pt>
    <dgm:pt modelId="{928D3266-21A8-40F1-8193-A678CC777162}" type="sibTrans" cxnId="{3B55B5D4-AF06-47DA-A792-CDF842F7CB0E}">
      <dgm:prSet/>
      <dgm:spPr/>
    </dgm:pt>
    <dgm:pt modelId="{7198DF63-CD3A-47B0-840B-47E47D834332}" type="asst">
      <dgm:prSet/>
      <dgm:spPr/>
      <dgm:t>
        <a:bodyPr/>
        <a:lstStyle/>
        <a:p>
          <a:r>
            <a:rPr lang="en-GB" dirty="0"/>
            <a:t>Positivism</a:t>
          </a:r>
        </a:p>
        <a:p>
          <a:r>
            <a:rPr lang="en-GB" dirty="0"/>
            <a:t>Objectivist</a:t>
          </a:r>
        </a:p>
        <a:p>
          <a:r>
            <a:rPr lang="en-GB" dirty="0"/>
            <a:t>Reality is external</a:t>
          </a:r>
        </a:p>
        <a:p>
          <a:endParaRPr lang="en-GB" dirty="0"/>
        </a:p>
      </dgm:t>
    </dgm:pt>
    <dgm:pt modelId="{C71DEF92-629B-4562-8246-50F7A1CEE8E5}" type="parTrans" cxnId="{C8CBAF6C-0A3E-41AF-ACFC-369F854FB62A}">
      <dgm:prSet/>
      <dgm:spPr/>
      <dgm:t>
        <a:bodyPr/>
        <a:lstStyle/>
        <a:p>
          <a:endParaRPr lang="en-GB"/>
        </a:p>
      </dgm:t>
    </dgm:pt>
    <dgm:pt modelId="{39EDBFFF-FA9D-4EC3-BBDC-C7719A5A7C6C}" type="sibTrans" cxnId="{C8CBAF6C-0A3E-41AF-ACFC-369F854FB62A}">
      <dgm:prSet/>
      <dgm:spPr/>
      <dgm:t>
        <a:bodyPr/>
        <a:lstStyle/>
        <a:p>
          <a:endParaRPr lang="en-GB"/>
        </a:p>
      </dgm:t>
    </dgm:pt>
    <dgm:pt modelId="{3234CEF5-01C8-4DCE-BC09-EDFB5962C89A}" type="asst">
      <dgm:prSet/>
      <dgm:spPr/>
      <dgm:t>
        <a:bodyPr/>
        <a:lstStyle/>
        <a:p>
          <a:r>
            <a:rPr lang="en-GB" dirty="0"/>
            <a:t>Interpretivism</a:t>
          </a:r>
        </a:p>
      </dgm:t>
    </dgm:pt>
    <dgm:pt modelId="{30D23D62-90FC-4642-B792-BCD222798255}" type="parTrans" cxnId="{75882AE1-2A8E-4E1D-9252-EFEC7A7EE80A}">
      <dgm:prSet/>
      <dgm:spPr/>
      <dgm:t>
        <a:bodyPr/>
        <a:lstStyle/>
        <a:p>
          <a:endParaRPr lang="en-GB"/>
        </a:p>
      </dgm:t>
    </dgm:pt>
    <dgm:pt modelId="{F9762F33-453D-45D5-81DA-C08F26771123}" type="sibTrans" cxnId="{75882AE1-2A8E-4E1D-9252-EFEC7A7EE80A}">
      <dgm:prSet/>
      <dgm:spPr/>
      <dgm:t>
        <a:bodyPr/>
        <a:lstStyle/>
        <a:p>
          <a:endParaRPr lang="en-GB"/>
        </a:p>
      </dgm:t>
    </dgm:pt>
    <dgm:pt modelId="{70A42C7F-DD8E-4FED-AA0C-B9D3EE9BAD77}" type="pres">
      <dgm:prSet presAssocID="{D01FC55A-E2CB-4021-880C-C89F86A475C9}" presName="mainComposite" presStyleCnt="0">
        <dgm:presLayoutVars>
          <dgm:chPref val="1"/>
          <dgm:dir/>
          <dgm:animOne val="branch"/>
          <dgm:animLvl val="lvl"/>
          <dgm:resizeHandles val="exact"/>
        </dgm:presLayoutVars>
      </dgm:prSet>
      <dgm:spPr/>
    </dgm:pt>
    <dgm:pt modelId="{72129810-49EE-4B52-92F1-143304A3BE91}" type="pres">
      <dgm:prSet presAssocID="{D01FC55A-E2CB-4021-880C-C89F86A475C9}" presName="hierFlow" presStyleCnt="0"/>
      <dgm:spPr/>
    </dgm:pt>
    <dgm:pt modelId="{1D106D9E-6EB3-462B-A8B2-1097812E2977}" type="pres">
      <dgm:prSet presAssocID="{D01FC55A-E2CB-4021-880C-C89F86A475C9}" presName="hierChild1" presStyleCnt="0">
        <dgm:presLayoutVars>
          <dgm:chPref val="1"/>
          <dgm:animOne val="branch"/>
          <dgm:animLvl val="lvl"/>
        </dgm:presLayoutVars>
      </dgm:prSet>
      <dgm:spPr/>
    </dgm:pt>
    <dgm:pt modelId="{A623794A-46B1-4BE1-97A6-B465EA263302}" type="pres">
      <dgm:prSet presAssocID="{82B92286-1191-4220-B24F-EC5347838A3C}" presName="Name14" presStyleCnt="0"/>
      <dgm:spPr/>
    </dgm:pt>
    <dgm:pt modelId="{1F783D18-684D-4F0B-A6FF-088D15BF8D2B}" type="pres">
      <dgm:prSet presAssocID="{82B92286-1191-4220-B24F-EC5347838A3C}" presName="level1Shape" presStyleLbl="node0" presStyleIdx="0" presStyleCnt="1">
        <dgm:presLayoutVars>
          <dgm:chPref val="3"/>
        </dgm:presLayoutVars>
      </dgm:prSet>
      <dgm:spPr/>
    </dgm:pt>
    <dgm:pt modelId="{B3DB741A-F93D-4E1D-A4D3-3D3FE15E1717}" type="pres">
      <dgm:prSet presAssocID="{82B92286-1191-4220-B24F-EC5347838A3C}" presName="hierChild2" presStyleCnt="0"/>
      <dgm:spPr/>
    </dgm:pt>
    <dgm:pt modelId="{E23FD3DB-7953-4839-8011-9CFA8519DF13}" type="pres">
      <dgm:prSet presAssocID="{9A8582C8-A1C9-4D8E-AC49-A1ECB523797E}" presName="Name19" presStyleLbl="parChTrans1D2" presStyleIdx="0" presStyleCnt="2"/>
      <dgm:spPr/>
    </dgm:pt>
    <dgm:pt modelId="{14530476-4B2D-4136-960A-CCB2FBA8C7D3}" type="pres">
      <dgm:prSet presAssocID="{701D8886-32B6-4504-B18B-70709E14E89A}" presName="Name21" presStyleCnt="0"/>
      <dgm:spPr/>
    </dgm:pt>
    <dgm:pt modelId="{6EF07972-D839-420C-A8D9-D622E1C86551}" type="pres">
      <dgm:prSet presAssocID="{701D8886-32B6-4504-B18B-70709E14E89A}" presName="level2Shape" presStyleLbl="asst1" presStyleIdx="0" presStyleCnt="4"/>
      <dgm:spPr/>
    </dgm:pt>
    <dgm:pt modelId="{4B801E40-CF82-4BFF-97E7-0DF07A84F523}" type="pres">
      <dgm:prSet presAssocID="{701D8886-32B6-4504-B18B-70709E14E89A}" presName="hierChild3" presStyleCnt="0"/>
      <dgm:spPr/>
    </dgm:pt>
    <dgm:pt modelId="{EA8D66D7-CD5F-42F6-BAFD-0FEE3AEDB616}" type="pres">
      <dgm:prSet presAssocID="{C71DEF92-629B-4562-8246-50F7A1CEE8E5}" presName="Name19" presStyleLbl="parChTrans1D3" presStyleIdx="0" presStyleCnt="2"/>
      <dgm:spPr/>
    </dgm:pt>
    <dgm:pt modelId="{00E4109D-7CD4-42A3-94F8-C76475C741B0}" type="pres">
      <dgm:prSet presAssocID="{7198DF63-CD3A-47B0-840B-47E47D834332}" presName="Name21" presStyleCnt="0"/>
      <dgm:spPr/>
    </dgm:pt>
    <dgm:pt modelId="{3B17312B-CB03-415D-8DE9-B13A64254A8E}" type="pres">
      <dgm:prSet presAssocID="{7198DF63-CD3A-47B0-840B-47E47D834332}" presName="level2Shape" presStyleLbl="asst1" presStyleIdx="1" presStyleCnt="4"/>
      <dgm:spPr/>
    </dgm:pt>
    <dgm:pt modelId="{2364FBA0-8889-4B65-B498-06D733380C7F}" type="pres">
      <dgm:prSet presAssocID="{7198DF63-CD3A-47B0-840B-47E47D834332}" presName="hierChild3" presStyleCnt="0"/>
      <dgm:spPr/>
    </dgm:pt>
    <dgm:pt modelId="{9F307955-6426-4989-84D5-FA523FB5963E}" type="pres">
      <dgm:prSet presAssocID="{F0C8AA09-DA14-49BD-A38E-367783E019E3}" presName="Name19" presStyleLbl="parChTrans1D2" presStyleIdx="1" presStyleCnt="2"/>
      <dgm:spPr/>
    </dgm:pt>
    <dgm:pt modelId="{33577612-A30C-4C51-8690-03742ACA55F6}" type="pres">
      <dgm:prSet presAssocID="{28FCFCCB-4A6E-418F-A1D1-DD42B6936589}" presName="Name21" presStyleCnt="0"/>
      <dgm:spPr/>
    </dgm:pt>
    <dgm:pt modelId="{A79C1185-77FA-47BF-B63C-B814287A6906}" type="pres">
      <dgm:prSet presAssocID="{28FCFCCB-4A6E-418F-A1D1-DD42B6936589}" presName="level2Shape" presStyleLbl="asst1" presStyleIdx="2" presStyleCnt="4"/>
      <dgm:spPr/>
    </dgm:pt>
    <dgm:pt modelId="{DA847136-2838-46CE-AD6F-8B621C999895}" type="pres">
      <dgm:prSet presAssocID="{28FCFCCB-4A6E-418F-A1D1-DD42B6936589}" presName="hierChild3" presStyleCnt="0"/>
      <dgm:spPr/>
    </dgm:pt>
    <dgm:pt modelId="{DC41B96F-B62F-4CEC-89E3-96DB3C35EC2C}" type="pres">
      <dgm:prSet presAssocID="{30D23D62-90FC-4642-B792-BCD222798255}" presName="Name19" presStyleLbl="parChTrans1D3" presStyleIdx="1" presStyleCnt="2"/>
      <dgm:spPr/>
    </dgm:pt>
    <dgm:pt modelId="{C00EC684-190B-409B-AE5F-0EF37857BF70}" type="pres">
      <dgm:prSet presAssocID="{3234CEF5-01C8-4DCE-BC09-EDFB5962C89A}" presName="Name21" presStyleCnt="0"/>
      <dgm:spPr/>
    </dgm:pt>
    <dgm:pt modelId="{D20857B7-4AEB-4F6B-BE22-9D41C257ADAC}" type="pres">
      <dgm:prSet presAssocID="{3234CEF5-01C8-4DCE-BC09-EDFB5962C89A}" presName="level2Shape" presStyleLbl="asst1" presStyleIdx="3" presStyleCnt="4" custLinFactNeighborX="319"/>
      <dgm:spPr/>
    </dgm:pt>
    <dgm:pt modelId="{33F38B7F-5299-481B-BFBD-DD7D16BB68AA}" type="pres">
      <dgm:prSet presAssocID="{3234CEF5-01C8-4DCE-BC09-EDFB5962C89A}" presName="hierChild3" presStyleCnt="0"/>
      <dgm:spPr/>
    </dgm:pt>
    <dgm:pt modelId="{C7345C8D-81C1-4994-99C7-C5CA2C146435}" type="pres">
      <dgm:prSet presAssocID="{D01FC55A-E2CB-4021-880C-C89F86A475C9}" presName="bgShapesFlow" presStyleCnt="0"/>
      <dgm:spPr/>
    </dgm:pt>
  </dgm:ptLst>
  <dgm:cxnLst>
    <dgm:cxn modelId="{BD23890C-BC2D-4608-A36E-D0B8558FC881}" type="presOf" srcId="{701D8886-32B6-4504-B18B-70709E14E89A}" destId="{6EF07972-D839-420C-A8D9-D622E1C86551}" srcOrd="0" destOrd="0" presId="urn:microsoft.com/office/officeart/2005/8/layout/hierarchy6"/>
    <dgm:cxn modelId="{7A079830-06E4-4525-9696-1C2CEB4AB8AC}" type="presOf" srcId="{30D23D62-90FC-4642-B792-BCD222798255}" destId="{DC41B96F-B62F-4CEC-89E3-96DB3C35EC2C}" srcOrd="0" destOrd="0" presId="urn:microsoft.com/office/officeart/2005/8/layout/hierarchy6"/>
    <dgm:cxn modelId="{C8CBAF6C-0A3E-41AF-ACFC-369F854FB62A}" srcId="{701D8886-32B6-4504-B18B-70709E14E89A}" destId="{7198DF63-CD3A-47B0-840B-47E47D834332}" srcOrd="0" destOrd="0" parTransId="{C71DEF92-629B-4562-8246-50F7A1CEE8E5}" sibTransId="{39EDBFFF-FA9D-4EC3-BBDC-C7719A5A7C6C}"/>
    <dgm:cxn modelId="{42440A6D-62B3-438E-97D8-5FEC1BD98F69}" type="presOf" srcId="{9A8582C8-A1C9-4D8E-AC49-A1ECB523797E}" destId="{E23FD3DB-7953-4839-8011-9CFA8519DF13}" srcOrd="0" destOrd="0" presId="urn:microsoft.com/office/officeart/2005/8/layout/hierarchy6"/>
    <dgm:cxn modelId="{DC805C55-DBAC-46B7-B57C-7A06C4200167}" type="presOf" srcId="{F0C8AA09-DA14-49BD-A38E-367783E019E3}" destId="{9F307955-6426-4989-84D5-FA523FB5963E}" srcOrd="0" destOrd="0" presId="urn:microsoft.com/office/officeart/2005/8/layout/hierarchy6"/>
    <dgm:cxn modelId="{8A663259-3DA7-4F47-8899-CE6377C9C778}" type="presOf" srcId="{7198DF63-CD3A-47B0-840B-47E47D834332}" destId="{3B17312B-CB03-415D-8DE9-B13A64254A8E}" srcOrd="0" destOrd="0" presId="urn:microsoft.com/office/officeart/2005/8/layout/hierarchy6"/>
    <dgm:cxn modelId="{EC3EB27E-86FB-4746-9789-31AA7037D29C}" srcId="{82B92286-1191-4220-B24F-EC5347838A3C}" destId="{701D8886-32B6-4504-B18B-70709E14E89A}" srcOrd="0" destOrd="0" parTransId="{9A8582C8-A1C9-4D8E-AC49-A1ECB523797E}" sibTransId="{F811E330-329C-496B-9C77-D140A2D83CCC}"/>
    <dgm:cxn modelId="{6A078D9C-1EA0-41D4-A78D-9F851A8AC0F5}" type="presOf" srcId="{82B92286-1191-4220-B24F-EC5347838A3C}" destId="{1F783D18-684D-4F0B-A6FF-088D15BF8D2B}" srcOrd="0" destOrd="0" presId="urn:microsoft.com/office/officeart/2005/8/layout/hierarchy6"/>
    <dgm:cxn modelId="{353B2BAE-20B4-4F3F-959D-89787A919794}" srcId="{D01FC55A-E2CB-4021-880C-C89F86A475C9}" destId="{82B92286-1191-4220-B24F-EC5347838A3C}" srcOrd="0" destOrd="0" parTransId="{C85F98F9-0F59-472D-93B5-166DF205BB2C}" sibTransId="{830678B9-2358-4BC0-8365-6582E440AC09}"/>
    <dgm:cxn modelId="{ED1CD9BA-FDBA-4536-AF64-36A5DA00E4A9}" type="presOf" srcId="{28FCFCCB-4A6E-418F-A1D1-DD42B6936589}" destId="{A79C1185-77FA-47BF-B63C-B814287A6906}" srcOrd="0" destOrd="0" presId="urn:microsoft.com/office/officeart/2005/8/layout/hierarchy6"/>
    <dgm:cxn modelId="{3B55B5D4-AF06-47DA-A792-CDF842F7CB0E}" srcId="{82B92286-1191-4220-B24F-EC5347838A3C}" destId="{28FCFCCB-4A6E-418F-A1D1-DD42B6936589}" srcOrd="1" destOrd="0" parTransId="{F0C8AA09-DA14-49BD-A38E-367783E019E3}" sibTransId="{928D3266-21A8-40F1-8193-A678CC777162}"/>
    <dgm:cxn modelId="{34E274D5-5337-4A7C-93D0-3BD584C75894}" type="presOf" srcId="{C71DEF92-629B-4562-8246-50F7A1CEE8E5}" destId="{EA8D66D7-CD5F-42F6-BAFD-0FEE3AEDB616}" srcOrd="0" destOrd="0" presId="urn:microsoft.com/office/officeart/2005/8/layout/hierarchy6"/>
    <dgm:cxn modelId="{75882AE1-2A8E-4E1D-9252-EFEC7A7EE80A}" srcId="{28FCFCCB-4A6E-418F-A1D1-DD42B6936589}" destId="{3234CEF5-01C8-4DCE-BC09-EDFB5962C89A}" srcOrd="0" destOrd="0" parTransId="{30D23D62-90FC-4642-B792-BCD222798255}" sibTransId="{F9762F33-453D-45D5-81DA-C08F26771123}"/>
    <dgm:cxn modelId="{EFC335EC-570F-4F49-B346-CD3FA244B82C}" type="presOf" srcId="{D01FC55A-E2CB-4021-880C-C89F86A475C9}" destId="{70A42C7F-DD8E-4FED-AA0C-B9D3EE9BAD77}" srcOrd="0" destOrd="0" presId="urn:microsoft.com/office/officeart/2005/8/layout/hierarchy6"/>
    <dgm:cxn modelId="{73A05BEC-048D-4EF8-A544-6EA94A165682}" type="presOf" srcId="{3234CEF5-01C8-4DCE-BC09-EDFB5962C89A}" destId="{D20857B7-4AEB-4F6B-BE22-9D41C257ADAC}" srcOrd="0" destOrd="0" presId="urn:microsoft.com/office/officeart/2005/8/layout/hierarchy6"/>
    <dgm:cxn modelId="{C1D4FE77-64EA-47D0-BD9E-99B91397E19E}" type="presParOf" srcId="{70A42C7F-DD8E-4FED-AA0C-B9D3EE9BAD77}" destId="{72129810-49EE-4B52-92F1-143304A3BE91}" srcOrd="0" destOrd="0" presId="urn:microsoft.com/office/officeart/2005/8/layout/hierarchy6"/>
    <dgm:cxn modelId="{F0B68296-E157-4E22-ACFD-9B5CB2404CEB}" type="presParOf" srcId="{72129810-49EE-4B52-92F1-143304A3BE91}" destId="{1D106D9E-6EB3-462B-A8B2-1097812E2977}" srcOrd="0" destOrd="0" presId="urn:microsoft.com/office/officeart/2005/8/layout/hierarchy6"/>
    <dgm:cxn modelId="{EEF00BF5-4587-4C10-B996-9D1EE51889A0}" type="presParOf" srcId="{1D106D9E-6EB3-462B-A8B2-1097812E2977}" destId="{A623794A-46B1-4BE1-97A6-B465EA263302}" srcOrd="0" destOrd="0" presId="urn:microsoft.com/office/officeart/2005/8/layout/hierarchy6"/>
    <dgm:cxn modelId="{735D2519-BDA8-4817-9D94-40F75DBAA065}" type="presParOf" srcId="{A623794A-46B1-4BE1-97A6-B465EA263302}" destId="{1F783D18-684D-4F0B-A6FF-088D15BF8D2B}" srcOrd="0" destOrd="0" presId="urn:microsoft.com/office/officeart/2005/8/layout/hierarchy6"/>
    <dgm:cxn modelId="{99B2FBCE-7448-4E31-995D-9F816668FC3C}" type="presParOf" srcId="{A623794A-46B1-4BE1-97A6-B465EA263302}" destId="{B3DB741A-F93D-4E1D-A4D3-3D3FE15E1717}" srcOrd="1" destOrd="0" presId="urn:microsoft.com/office/officeart/2005/8/layout/hierarchy6"/>
    <dgm:cxn modelId="{6A2C6921-0142-47AA-9A20-953670C07D01}" type="presParOf" srcId="{B3DB741A-F93D-4E1D-A4D3-3D3FE15E1717}" destId="{E23FD3DB-7953-4839-8011-9CFA8519DF13}" srcOrd="0" destOrd="0" presId="urn:microsoft.com/office/officeart/2005/8/layout/hierarchy6"/>
    <dgm:cxn modelId="{36F9FAE2-6415-4091-AD01-891096E2D7BE}" type="presParOf" srcId="{B3DB741A-F93D-4E1D-A4D3-3D3FE15E1717}" destId="{14530476-4B2D-4136-960A-CCB2FBA8C7D3}" srcOrd="1" destOrd="0" presId="urn:microsoft.com/office/officeart/2005/8/layout/hierarchy6"/>
    <dgm:cxn modelId="{0D955A59-36E1-4054-91B1-AA4829D89786}" type="presParOf" srcId="{14530476-4B2D-4136-960A-CCB2FBA8C7D3}" destId="{6EF07972-D839-420C-A8D9-D622E1C86551}" srcOrd="0" destOrd="0" presId="urn:microsoft.com/office/officeart/2005/8/layout/hierarchy6"/>
    <dgm:cxn modelId="{F977E2AC-3001-43FA-A9A3-A39DD3EEA9AA}" type="presParOf" srcId="{14530476-4B2D-4136-960A-CCB2FBA8C7D3}" destId="{4B801E40-CF82-4BFF-97E7-0DF07A84F523}" srcOrd="1" destOrd="0" presId="urn:microsoft.com/office/officeart/2005/8/layout/hierarchy6"/>
    <dgm:cxn modelId="{2DC813D3-745E-4BA9-BDB3-3C891D94E30D}" type="presParOf" srcId="{4B801E40-CF82-4BFF-97E7-0DF07A84F523}" destId="{EA8D66D7-CD5F-42F6-BAFD-0FEE3AEDB616}" srcOrd="0" destOrd="0" presId="urn:microsoft.com/office/officeart/2005/8/layout/hierarchy6"/>
    <dgm:cxn modelId="{6D26E91C-032C-4F68-8AC6-B5AAEE2ACECA}" type="presParOf" srcId="{4B801E40-CF82-4BFF-97E7-0DF07A84F523}" destId="{00E4109D-7CD4-42A3-94F8-C76475C741B0}" srcOrd="1" destOrd="0" presId="urn:microsoft.com/office/officeart/2005/8/layout/hierarchy6"/>
    <dgm:cxn modelId="{DF586ED0-4590-47F7-9335-3F975EDEEE34}" type="presParOf" srcId="{00E4109D-7CD4-42A3-94F8-C76475C741B0}" destId="{3B17312B-CB03-415D-8DE9-B13A64254A8E}" srcOrd="0" destOrd="0" presId="urn:microsoft.com/office/officeart/2005/8/layout/hierarchy6"/>
    <dgm:cxn modelId="{FD4FC57A-5B52-4BB7-9838-B17C4D8C2A49}" type="presParOf" srcId="{00E4109D-7CD4-42A3-94F8-C76475C741B0}" destId="{2364FBA0-8889-4B65-B498-06D733380C7F}" srcOrd="1" destOrd="0" presId="urn:microsoft.com/office/officeart/2005/8/layout/hierarchy6"/>
    <dgm:cxn modelId="{FD86CCBB-3D88-4B5D-92A7-97E8FE3670DA}" type="presParOf" srcId="{B3DB741A-F93D-4E1D-A4D3-3D3FE15E1717}" destId="{9F307955-6426-4989-84D5-FA523FB5963E}" srcOrd="2" destOrd="0" presId="urn:microsoft.com/office/officeart/2005/8/layout/hierarchy6"/>
    <dgm:cxn modelId="{8833DA36-111D-4052-971A-D53E839E78AF}" type="presParOf" srcId="{B3DB741A-F93D-4E1D-A4D3-3D3FE15E1717}" destId="{33577612-A30C-4C51-8690-03742ACA55F6}" srcOrd="3" destOrd="0" presId="urn:microsoft.com/office/officeart/2005/8/layout/hierarchy6"/>
    <dgm:cxn modelId="{FB1FA26D-9A84-48F8-B8E7-71E9BF98B422}" type="presParOf" srcId="{33577612-A30C-4C51-8690-03742ACA55F6}" destId="{A79C1185-77FA-47BF-B63C-B814287A6906}" srcOrd="0" destOrd="0" presId="urn:microsoft.com/office/officeart/2005/8/layout/hierarchy6"/>
    <dgm:cxn modelId="{B553E6E0-E9F7-464C-874A-B29F935F31B8}" type="presParOf" srcId="{33577612-A30C-4C51-8690-03742ACA55F6}" destId="{DA847136-2838-46CE-AD6F-8B621C999895}" srcOrd="1" destOrd="0" presId="urn:microsoft.com/office/officeart/2005/8/layout/hierarchy6"/>
    <dgm:cxn modelId="{79A84FAA-C372-4FFF-9CB7-FD45AAC29496}" type="presParOf" srcId="{DA847136-2838-46CE-AD6F-8B621C999895}" destId="{DC41B96F-B62F-4CEC-89E3-96DB3C35EC2C}" srcOrd="0" destOrd="0" presId="urn:microsoft.com/office/officeart/2005/8/layout/hierarchy6"/>
    <dgm:cxn modelId="{EE6F5519-AB36-4021-8E20-9265BD403389}" type="presParOf" srcId="{DA847136-2838-46CE-AD6F-8B621C999895}" destId="{C00EC684-190B-409B-AE5F-0EF37857BF70}" srcOrd="1" destOrd="0" presId="urn:microsoft.com/office/officeart/2005/8/layout/hierarchy6"/>
    <dgm:cxn modelId="{C0AE7C30-52C9-4A0F-B127-4DEB8DFF511F}" type="presParOf" srcId="{C00EC684-190B-409B-AE5F-0EF37857BF70}" destId="{D20857B7-4AEB-4F6B-BE22-9D41C257ADAC}" srcOrd="0" destOrd="0" presId="urn:microsoft.com/office/officeart/2005/8/layout/hierarchy6"/>
    <dgm:cxn modelId="{7A21F0F4-6785-41EA-A6B7-ACB9D45207A5}" type="presParOf" srcId="{C00EC684-190B-409B-AE5F-0EF37857BF70}" destId="{33F38B7F-5299-481B-BFBD-DD7D16BB68AA}" srcOrd="1" destOrd="0" presId="urn:microsoft.com/office/officeart/2005/8/layout/hierarchy6"/>
    <dgm:cxn modelId="{4E8E2271-C828-4E37-931F-4F167D5605E9}" type="presParOf" srcId="{70A42C7F-DD8E-4FED-AA0C-B9D3EE9BAD77}" destId="{C7345C8D-81C1-4994-99C7-C5CA2C146435}"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47088-F225-4F52-9280-EF1055E3A539}">
      <dsp:nvSpPr>
        <dsp:cNvPr id="0" name=""/>
        <dsp:cNvSpPr/>
      </dsp:nvSpPr>
      <dsp:spPr>
        <a:xfrm>
          <a:off x="4997450" y="1758298"/>
          <a:ext cx="368952" cy="1616362"/>
        </a:xfrm>
        <a:custGeom>
          <a:avLst/>
          <a:gdLst/>
          <a:ahLst/>
          <a:cxnLst/>
          <a:rect l="0" t="0" r="0" b="0"/>
          <a:pathLst>
            <a:path>
              <a:moveTo>
                <a:pt x="0" y="0"/>
              </a:moveTo>
              <a:lnTo>
                <a:pt x="0" y="1616362"/>
              </a:lnTo>
              <a:lnTo>
                <a:pt x="368952"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F96036D-C324-4216-8CDE-B32F511D9767}">
      <dsp:nvSpPr>
        <dsp:cNvPr id="0" name=""/>
        <dsp:cNvSpPr/>
      </dsp:nvSpPr>
      <dsp:spPr>
        <a:xfrm>
          <a:off x="4628497" y="1758298"/>
          <a:ext cx="368952" cy="1616362"/>
        </a:xfrm>
        <a:custGeom>
          <a:avLst/>
          <a:gdLst/>
          <a:ahLst/>
          <a:cxnLst/>
          <a:rect l="0" t="0" r="0" b="0"/>
          <a:pathLst>
            <a:path>
              <a:moveTo>
                <a:pt x="368952" y="0"/>
              </a:moveTo>
              <a:lnTo>
                <a:pt x="368952" y="1616362"/>
              </a:lnTo>
              <a:lnTo>
                <a:pt x="0"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1BFAD75-0330-4F0A-9E72-71C3C49B0540}">
      <dsp:nvSpPr>
        <dsp:cNvPr id="0" name=""/>
        <dsp:cNvSpPr/>
      </dsp:nvSpPr>
      <dsp:spPr>
        <a:xfrm>
          <a:off x="3240533" y="138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Research</a:t>
          </a:r>
        </a:p>
      </dsp:txBody>
      <dsp:txXfrm>
        <a:off x="3240533" y="1382"/>
        <a:ext cx="3513832" cy="1756916"/>
      </dsp:txXfrm>
    </dsp:sp>
    <dsp:sp modelId="{FD9DE943-22CD-4E6B-BB4E-6958BCA452BD}">
      <dsp:nvSpPr>
        <dsp:cNvPr id="0" name=""/>
        <dsp:cNvSpPr/>
      </dsp:nvSpPr>
      <dsp:spPr>
        <a:xfrm>
          <a:off x="1114665"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Filling knowledge gap</a:t>
          </a:r>
        </a:p>
      </dsp:txBody>
      <dsp:txXfrm>
        <a:off x="1114665" y="2496202"/>
        <a:ext cx="3513832" cy="1756916"/>
      </dsp:txXfrm>
    </dsp:sp>
    <dsp:sp modelId="{C7961EA5-D287-483D-A9AE-D5655C1957DE}">
      <dsp:nvSpPr>
        <dsp:cNvPr id="0" name=""/>
        <dsp:cNvSpPr/>
      </dsp:nvSpPr>
      <dsp:spPr>
        <a:xfrm>
          <a:off x="5366402"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Problem solving</a:t>
          </a:r>
        </a:p>
      </dsp:txBody>
      <dsp:txXfrm>
        <a:off x="5366402" y="2496202"/>
        <a:ext cx="3513832" cy="17569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47088-F225-4F52-9280-EF1055E3A539}">
      <dsp:nvSpPr>
        <dsp:cNvPr id="0" name=""/>
        <dsp:cNvSpPr/>
      </dsp:nvSpPr>
      <dsp:spPr>
        <a:xfrm>
          <a:off x="4997450" y="1758298"/>
          <a:ext cx="368952" cy="1616362"/>
        </a:xfrm>
        <a:custGeom>
          <a:avLst/>
          <a:gdLst/>
          <a:ahLst/>
          <a:cxnLst/>
          <a:rect l="0" t="0" r="0" b="0"/>
          <a:pathLst>
            <a:path>
              <a:moveTo>
                <a:pt x="0" y="0"/>
              </a:moveTo>
              <a:lnTo>
                <a:pt x="0" y="1616362"/>
              </a:lnTo>
              <a:lnTo>
                <a:pt x="368952"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F96036D-C324-4216-8CDE-B32F511D9767}">
      <dsp:nvSpPr>
        <dsp:cNvPr id="0" name=""/>
        <dsp:cNvSpPr/>
      </dsp:nvSpPr>
      <dsp:spPr>
        <a:xfrm>
          <a:off x="4628497" y="1758298"/>
          <a:ext cx="368952" cy="1616362"/>
        </a:xfrm>
        <a:custGeom>
          <a:avLst/>
          <a:gdLst/>
          <a:ahLst/>
          <a:cxnLst/>
          <a:rect l="0" t="0" r="0" b="0"/>
          <a:pathLst>
            <a:path>
              <a:moveTo>
                <a:pt x="368952" y="0"/>
              </a:moveTo>
              <a:lnTo>
                <a:pt x="368952" y="1616362"/>
              </a:lnTo>
              <a:lnTo>
                <a:pt x="0"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1BFAD75-0330-4F0A-9E72-71C3C49B0540}">
      <dsp:nvSpPr>
        <dsp:cNvPr id="0" name=""/>
        <dsp:cNvSpPr/>
      </dsp:nvSpPr>
      <dsp:spPr>
        <a:xfrm>
          <a:off x="3240533" y="138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Research</a:t>
          </a:r>
        </a:p>
      </dsp:txBody>
      <dsp:txXfrm>
        <a:off x="3240533" y="1382"/>
        <a:ext cx="3513832" cy="1756916"/>
      </dsp:txXfrm>
    </dsp:sp>
    <dsp:sp modelId="{FD9DE943-22CD-4E6B-BB4E-6958BCA452BD}">
      <dsp:nvSpPr>
        <dsp:cNvPr id="0" name=""/>
        <dsp:cNvSpPr/>
      </dsp:nvSpPr>
      <dsp:spPr>
        <a:xfrm>
          <a:off x="1114665"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Filling knowledge gap</a:t>
          </a:r>
        </a:p>
        <a:p>
          <a:pPr marL="0" lvl="0" indent="0" algn="ctr" defTabSz="1377950">
            <a:lnSpc>
              <a:spcPct val="90000"/>
            </a:lnSpc>
            <a:spcBef>
              <a:spcPct val="0"/>
            </a:spcBef>
            <a:spcAft>
              <a:spcPct val="35000"/>
            </a:spcAft>
            <a:buNone/>
          </a:pPr>
          <a:r>
            <a:rPr lang="en-GB" sz="3100" kern="1200" dirty="0"/>
            <a:t>Theoretical/academic</a:t>
          </a:r>
        </a:p>
      </dsp:txBody>
      <dsp:txXfrm>
        <a:off x="1114665" y="2496202"/>
        <a:ext cx="3513832" cy="1756916"/>
      </dsp:txXfrm>
    </dsp:sp>
    <dsp:sp modelId="{C7961EA5-D287-483D-A9AE-D5655C1957DE}">
      <dsp:nvSpPr>
        <dsp:cNvPr id="0" name=""/>
        <dsp:cNvSpPr/>
      </dsp:nvSpPr>
      <dsp:spPr>
        <a:xfrm>
          <a:off x="5366402"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Problem solving</a:t>
          </a:r>
        </a:p>
        <a:p>
          <a:pPr marL="0" lvl="0" indent="0" algn="ctr" defTabSz="1377950">
            <a:lnSpc>
              <a:spcPct val="90000"/>
            </a:lnSpc>
            <a:spcBef>
              <a:spcPct val="0"/>
            </a:spcBef>
            <a:spcAft>
              <a:spcPct val="35000"/>
            </a:spcAft>
            <a:buNone/>
          </a:pPr>
          <a:r>
            <a:rPr lang="en-GB" sz="3100" kern="1200" dirty="0"/>
            <a:t>Applied research</a:t>
          </a:r>
        </a:p>
      </dsp:txBody>
      <dsp:txXfrm>
        <a:off x="5366402" y="2496202"/>
        <a:ext cx="3513832" cy="17569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47088-F225-4F52-9280-EF1055E3A539}">
      <dsp:nvSpPr>
        <dsp:cNvPr id="0" name=""/>
        <dsp:cNvSpPr/>
      </dsp:nvSpPr>
      <dsp:spPr>
        <a:xfrm>
          <a:off x="4997450" y="1758298"/>
          <a:ext cx="368952" cy="1616362"/>
        </a:xfrm>
        <a:custGeom>
          <a:avLst/>
          <a:gdLst/>
          <a:ahLst/>
          <a:cxnLst/>
          <a:rect l="0" t="0" r="0" b="0"/>
          <a:pathLst>
            <a:path>
              <a:moveTo>
                <a:pt x="0" y="0"/>
              </a:moveTo>
              <a:lnTo>
                <a:pt x="0" y="1616362"/>
              </a:lnTo>
              <a:lnTo>
                <a:pt x="368952"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F96036D-C324-4216-8CDE-B32F511D9767}">
      <dsp:nvSpPr>
        <dsp:cNvPr id="0" name=""/>
        <dsp:cNvSpPr/>
      </dsp:nvSpPr>
      <dsp:spPr>
        <a:xfrm>
          <a:off x="4628497" y="1758298"/>
          <a:ext cx="368952" cy="1616362"/>
        </a:xfrm>
        <a:custGeom>
          <a:avLst/>
          <a:gdLst/>
          <a:ahLst/>
          <a:cxnLst/>
          <a:rect l="0" t="0" r="0" b="0"/>
          <a:pathLst>
            <a:path>
              <a:moveTo>
                <a:pt x="368952" y="0"/>
              </a:moveTo>
              <a:lnTo>
                <a:pt x="368952" y="1616362"/>
              </a:lnTo>
              <a:lnTo>
                <a:pt x="0" y="1616362"/>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1BFAD75-0330-4F0A-9E72-71C3C49B0540}">
      <dsp:nvSpPr>
        <dsp:cNvPr id="0" name=""/>
        <dsp:cNvSpPr/>
      </dsp:nvSpPr>
      <dsp:spPr>
        <a:xfrm>
          <a:off x="3240533" y="138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Research</a:t>
          </a:r>
        </a:p>
      </dsp:txBody>
      <dsp:txXfrm>
        <a:off x="3240533" y="1382"/>
        <a:ext cx="3513832" cy="1756916"/>
      </dsp:txXfrm>
    </dsp:sp>
    <dsp:sp modelId="{FD9DE943-22CD-4E6B-BB4E-6958BCA452BD}">
      <dsp:nvSpPr>
        <dsp:cNvPr id="0" name=""/>
        <dsp:cNvSpPr/>
      </dsp:nvSpPr>
      <dsp:spPr>
        <a:xfrm>
          <a:off x="1114665"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Filling knowledge gap</a:t>
          </a:r>
        </a:p>
      </dsp:txBody>
      <dsp:txXfrm>
        <a:off x="1114665" y="2496202"/>
        <a:ext cx="3513832" cy="1756916"/>
      </dsp:txXfrm>
    </dsp:sp>
    <dsp:sp modelId="{C7961EA5-D287-483D-A9AE-D5655C1957DE}">
      <dsp:nvSpPr>
        <dsp:cNvPr id="0" name=""/>
        <dsp:cNvSpPr/>
      </dsp:nvSpPr>
      <dsp:spPr>
        <a:xfrm>
          <a:off x="5366402" y="2496202"/>
          <a:ext cx="3513832" cy="175691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Problem solving</a:t>
          </a:r>
        </a:p>
      </dsp:txBody>
      <dsp:txXfrm>
        <a:off x="5366402" y="2496202"/>
        <a:ext cx="3513832" cy="17569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47088-F225-4F52-9280-EF1055E3A539}">
      <dsp:nvSpPr>
        <dsp:cNvPr id="0" name=""/>
        <dsp:cNvSpPr/>
      </dsp:nvSpPr>
      <dsp:spPr>
        <a:xfrm>
          <a:off x="4492625" y="1498982"/>
          <a:ext cx="314406" cy="1377401"/>
        </a:xfrm>
        <a:custGeom>
          <a:avLst/>
          <a:gdLst/>
          <a:ahLst/>
          <a:cxnLst/>
          <a:rect l="0" t="0" r="0" b="0"/>
          <a:pathLst>
            <a:path>
              <a:moveTo>
                <a:pt x="0" y="0"/>
              </a:moveTo>
              <a:lnTo>
                <a:pt x="0" y="1377401"/>
              </a:lnTo>
              <a:lnTo>
                <a:pt x="314406" y="1377401"/>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F96036D-C324-4216-8CDE-B32F511D9767}">
      <dsp:nvSpPr>
        <dsp:cNvPr id="0" name=""/>
        <dsp:cNvSpPr/>
      </dsp:nvSpPr>
      <dsp:spPr>
        <a:xfrm>
          <a:off x="4178218" y="1498982"/>
          <a:ext cx="314406" cy="1377401"/>
        </a:xfrm>
        <a:custGeom>
          <a:avLst/>
          <a:gdLst/>
          <a:ahLst/>
          <a:cxnLst/>
          <a:rect l="0" t="0" r="0" b="0"/>
          <a:pathLst>
            <a:path>
              <a:moveTo>
                <a:pt x="314406" y="0"/>
              </a:moveTo>
              <a:lnTo>
                <a:pt x="314406" y="1377401"/>
              </a:lnTo>
              <a:lnTo>
                <a:pt x="0" y="1377401"/>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1BFAD75-0330-4F0A-9E72-71C3C49B0540}">
      <dsp:nvSpPr>
        <dsp:cNvPr id="0" name=""/>
        <dsp:cNvSpPr/>
      </dsp:nvSpPr>
      <dsp:spPr>
        <a:xfrm>
          <a:off x="2995448" y="1806"/>
          <a:ext cx="2994352" cy="149717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dirty="0"/>
            <a:t>Research</a:t>
          </a:r>
        </a:p>
      </dsp:txBody>
      <dsp:txXfrm>
        <a:off x="2995448" y="1806"/>
        <a:ext cx="2994352" cy="1497176"/>
      </dsp:txXfrm>
    </dsp:sp>
    <dsp:sp modelId="{FD9DE943-22CD-4E6B-BB4E-6958BCA452BD}">
      <dsp:nvSpPr>
        <dsp:cNvPr id="0" name=""/>
        <dsp:cNvSpPr/>
      </dsp:nvSpPr>
      <dsp:spPr>
        <a:xfrm>
          <a:off x="1183865" y="2127796"/>
          <a:ext cx="2994352" cy="149717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dirty="0"/>
            <a:t>Filling knowledge gap</a:t>
          </a:r>
        </a:p>
      </dsp:txBody>
      <dsp:txXfrm>
        <a:off x="1183865" y="2127796"/>
        <a:ext cx="2994352" cy="1497176"/>
      </dsp:txXfrm>
    </dsp:sp>
    <dsp:sp modelId="{C7961EA5-D287-483D-A9AE-D5655C1957DE}">
      <dsp:nvSpPr>
        <dsp:cNvPr id="0" name=""/>
        <dsp:cNvSpPr/>
      </dsp:nvSpPr>
      <dsp:spPr>
        <a:xfrm>
          <a:off x="4807031" y="2127796"/>
          <a:ext cx="2994352" cy="149717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dirty="0"/>
            <a:t>Problem solving</a:t>
          </a:r>
        </a:p>
      </dsp:txBody>
      <dsp:txXfrm>
        <a:off x="4807031" y="2127796"/>
        <a:ext cx="2994352" cy="14971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83D18-684D-4F0B-A6FF-088D15BF8D2B}">
      <dsp:nvSpPr>
        <dsp:cNvPr id="0" name=""/>
        <dsp:cNvSpPr/>
      </dsp:nvSpPr>
      <dsp:spPr>
        <a:xfrm>
          <a:off x="4158034" y="731"/>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Research</a:t>
          </a:r>
        </a:p>
      </dsp:txBody>
      <dsp:txXfrm>
        <a:off x="4190815" y="33512"/>
        <a:ext cx="1613268" cy="1053658"/>
      </dsp:txXfrm>
    </dsp:sp>
    <dsp:sp modelId="{E23FD3DB-7953-4839-8011-9CFA8519DF13}">
      <dsp:nvSpPr>
        <dsp:cNvPr id="0" name=""/>
        <dsp:cNvSpPr/>
      </dsp:nvSpPr>
      <dsp:spPr>
        <a:xfrm>
          <a:off x="3906209" y="1119951"/>
          <a:ext cx="1091240" cy="447688"/>
        </a:xfrm>
        <a:custGeom>
          <a:avLst/>
          <a:gdLst/>
          <a:ahLst/>
          <a:cxnLst/>
          <a:rect l="0" t="0" r="0" b="0"/>
          <a:pathLst>
            <a:path>
              <a:moveTo>
                <a:pt x="1091240" y="0"/>
              </a:moveTo>
              <a:lnTo>
                <a:pt x="1091240" y="223844"/>
              </a:lnTo>
              <a:lnTo>
                <a:pt x="0" y="223844"/>
              </a:lnTo>
              <a:lnTo>
                <a:pt x="0" y="447688"/>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EF07972-D839-420C-A8D9-D622E1C86551}">
      <dsp:nvSpPr>
        <dsp:cNvPr id="0" name=""/>
        <dsp:cNvSpPr/>
      </dsp:nvSpPr>
      <dsp:spPr>
        <a:xfrm>
          <a:off x="3066794" y="1567640"/>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Filling knowledge gap</a:t>
          </a:r>
        </a:p>
      </dsp:txBody>
      <dsp:txXfrm>
        <a:off x="3099575" y="1600421"/>
        <a:ext cx="1613268" cy="1053658"/>
      </dsp:txXfrm>
    </dsp:sp>
    <dsp:sp modelId="{EA8D66D7-CD5F-42F6-BAFD-0FEE3AEDB616}">
      <dsp:nvSpPr>
        <dsp:cNvPr id="0" name=""/>
        <dsp:cNvSpPr/>
      </dsp:nvSpPr>
      <dsp:spPr>
        <a:xfrm>
          <a:off x="3860489" y="2686860"/>
          <a:ext cx="91440" cy="447688"/>
        </a:xfrm>
        <a:custGeom>
          <a:avLst/>
          <a:gdLst/>
          <a:ahLst/>
          <a:cxnLst/>
          <a:rect l="0" t="0" r="0" b="0"/>
          <a:pathLst>
            <a:path>
              <a:moveTo>
                <a:pt x="45720" y="0"/>
              </a:moveTo>
              <a:lnTo>
                <a:pt x="45720" y="447688"/>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17312B-CB03-415D-8DE9-B13A64254A8E}">
      <dsp:nvSpPr>
        <dsp:cNvPr id="0" name=""/>
        <dsp:cNvSpPr/>
      </dsp:nvSpPr>
      <dsp:spPr>
        <a:xfrm>
          <a:off x="3066794" y="3134549"/>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Positivism</a:t>
          </a:r>
        </a:p>
      </dsp:txBody>
      <dsp:txXfrm>
        <a:off x="3099575" y="3167330"/>
        <a:ext cx="1613268" cy="1053658"/>
      </dsp:txXfrm>
    </dsp:sp>
    <dsp:sp modelId="{9F307955-6426-4989-84D5-FA523FB5963E}">
      <dsp:nvSpPr>
        <dsp:cNvPr id="0" name=""/>
        <dsp:cNvSpPr/>
      </dsp:nvSpPr>
      <dsp:spPr>
        <a:xfrm>
          <a:off x="4997450" y="1119951"/>
          <a:ext cx="1091240" cy="447688"/>
        </a:xfrm>
        <a:custGeom>
          <a:avLst/>
          <a:gdLst/>
          <a:ahLst/>
          <a:cxnLst/>
          <a:rect l="0" t="0" r="0" b="0"/>
          <a:pathLst>
            <a:path>
              <a:moveTo>
                <a:pt x="0" y="0"/>
              </a:moveTo>
              <a:lnTo>
                <a:pt x="0" y="223844"/>
              </a:lnTo>
              <a:lnTo>
                <a:pt x="1091240" y="223844"/>
              </a:lnTo>
              <a:lnTo>
                <a:pt x="1091240" y="447688"/>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79C1185-77FA-47BF-B63C-B814287A6906}">
      <dsp:nvSpPr>
        <dsp:cNvPr id="0" name=""/>
        <dsp:cNvSpPr/>
      </dsp:nvSpPr>
      <dsp:spPr>
        <a:xfrm>
          <a:off x="5249274" y="1567640"/>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Problem solving</a:t>
          </a:r>
        </a:p>
      </dsp:txBody>
      <dsp:txXfrm>
        <a:off x="5282055" y="1600421"/>
        <a:ext cx="1613268" cy="1053658"/>
      </dsp:txXfrm>
    </dsp:sp>
    <dsp:sp modelId="{DC41B96F-B62F-4CEC-89E3-96DB3C35EC2C}">
      <dsp:nvSpPr>
        <dsp:cNvPr id="0" name=""/>
        <dsp:cNvSpPr/>
      </dsp:nvSpPr>
      <dsp:spPr>
        <a:xfrm>
          <a:off x="6042970" y="2686860"/>
          <a:ext cx="91440" cy="447688"/>
        </a:xfrm>
        <a:custGeom>
          <a:avLst/>
          <a:gdLst/>
          <a:ahLst/>
          <a:cxnLst/>
          <a:rect l="0" t="0" r="0" b="0"/>
          <a:pathLst>
            <a:path>
              <a:moveTo>
                <a:pt x="45720" y="0"/>
              </a:moveTo>
              <a:lnTo>
                <a:pt x="45720" y="447688"/>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20857B7-4AEB-4F6B-BE22-9D41C257ADAC}">
      <dsp:nvSpPr>
        <dsp:cNvPr id="0" name=""/>
        <dsp:cNvSpPr/>
      </dsp:nvSpPr>
      <dsp:spPr>
        <a:xfrm>
          <a:off x="5249274" y="3134549"/>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Interpretivism</a:t>
          </a:r>
        </a:p>
      </dsp:txBody>
      <dsp:txXfrm>
        <a:off x="5282055" y="3167330"/>
        <a:ext cx="1613268" cy="10536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83D18-684D-4F0B-A6FF-088D15BF8D2B}">
      <dsp:nvSpPr>
        <dsp:cNvPr id="0" name=""/>
        <dsp:cNvSpPr/>
      </dsp:nvSpPr>
      <dsp:spPr>
        <a:xfrm>
          <a:off x="4158034" y="731"/>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Research</a:t>
          </a:r>
        </a:p>
      </dsp:txBody>
      <dsp:txXfrm>
        <a:off x="4190815" y="33512"/>
        <a:ext cx="1613268" cy="1053658"/>
      </dsp:txXfrm>
    </dsp:sp>
    <dsp:sp modelId="{E23FD3DB-7953-4839-8011-9CFA8519DF13}">
      <dsp:nvSpPr>
        <dsp:cNvPr id="0" name=""/>
        <dsp:cNvSpPr/>
      </dsp:nvSpPr>
      <dsp:spPr>
        <a:xfrm>
          <a:off x="3906209" y="1119951"/>
          <a:ext cx="1091240" cy="447688"/>
        </a:xfrm>
        <a:custGeom>
          <a:avLst/>
          <a:gdLst/>
          <a:ahLst/>
          <a:cxnLst/>
          <a:rect l="0" t="0" r="0" b="0"/>
          <a:pathLst>
            <a:path>
              <a:moveTo>
                <a:pt x="1091240" y="0"/>
              </a:moveTo>
              <a:lnTo>
                <a:pt x="1091240" y="223844"/>
              </a:lnTo>
              <a:lnTo>
                <a:pt x="0" y="223844"/>
              </a:lnTo>
              <a:lnTo>
                <a:pt x="0" y="447688"/>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EF07972-D839-420C-A8D9-D622E1C86551}">
      <dsp:nvSpPr>
        <dsp:cNvPr id="0" name=""/>
        <dsp:cNvSpPr/>
      </dsp:nvSpPr>
      <dsp:spPr>
        <a:xfrm>
          <a:off x="3066794" y="1567640"/>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Filling knowledge gap</a:t>
          </a:r>
        </a:p>
      </dsp:txBody>
      <dsp:txXfrm>
        <a:off x="3099575" y="1600421"/>
        <a:ext cx="1613268" cy="1053658"/>
      </dsp:txXfrm>
    </dsp:sp>
    <dsp:sp modelId="{EA8D66D7-CD5F-42F6-BAFD-0FEE3AEDB616}">
      <dsp:nvSpPr>
        <dsp:cNvPr id="0" name=""/>
        <dsp:cNvSpPr/>
      </dsp:nvSpPr>
      <dsp:spPr>
        <a:xfrm>
          <a:off x="3860489" y="2686860"/>
          <a:ext cx="91440" cy="447688"/>
        </a:xfrm>
        <a:custGeom>
          <a:avLst/>
          <a:gdLst/>
          <a:ahLst/>
          <a:cxnLst/>
          <a:rect l="0" t="0" r="0" b="0"/>
          <a:pathLst>
            <a:path>
              <a:moveTo>
                <a:pt x="45720" y="0"/>
              </a:moveTo>
              <a:lnTo>
                <a:pt x="45720" y="447688"/>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17312B-CB03-415D-8DE9-B13A64254A8E}">
      <dsp:nvSpPr>
        <dsp:cNvPr id="0" name=""/>
        <dsp:cNvSpPr/>
      </dsp:nvSpPr>
      <dsp:spPr>
        <a:xfrm>
          <a:off x="3066794" y="3134549"/>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Positivism</a:t>
          </a:r>
        </a:p>
        <a:p>
          <a:pPr marL="0" lvl="0" indent="0" algn="ctr" defTabSz="311150">
            <a:lnSpc>
              <a:spcPct val="90000"/>
            </a:lnSpc>
            <a:spcBef>
              <a:spcPct val="0"/>
            </a:spcBef>
            <a:spcAft>
              <a:spcPct val="35000"/>
            </a:spcAft>
            <a:buNone/>
          </a:pPr>
          <a:r>
            <a:rPr lang="en-GB" sz="700" kern="1200" dirty="0"/>
            <a:t>Read a lot, find no one has talked about relationships between concepts. Develop a questionnaire and from the answers we get  knowledge about the relationship between 2 concepts</a:t>
          </a:r>
        </a:p>
        <a:p>
          <a:pPr marL="0" lvl="0" indent="0" algn="ctr" defTabSz="311150">
            <a:lnSpc>
              <a:spcPct val="90000"/>
            </a:lnSpc>
            <a:spcBef>
              <a:spcPct val="0"/>
            </a:spcBef>
            <a:spcAft>
              <a:spcPct val="35000"/>
            </a:spcAft>
            <a:buNone/>
          </a:pPr>
          <a:endParaRPr lang="en-GB" sz="700" kern="1200" dirty="0"/>
        </a:p>
        <a:p>
          <a:pPr marL="0" lvl="0" indent="0" algn="ctr" defTabSz="311150">
            <a:lnSpc>
              <a:spcPct val="90000"/>
            </a:lnSpc>
            <a:spcBef>
              <a:spcPct val="0"/>
            </a:spcBef>
            <a:spcAft>
              <a:spcPct val="35000"/>
            </a:spcAft>
            <a:buNone/>
          </a:pPr>
          <a:r>
            <a:rPr lang="en-GB" sz="700" kern="1200" dirty="0"/>
            <a:t>CASUAL, QUANTS, STATS, OBJECTIVE</a:t>
          </a:r>
        </a:p>
      </dsp:txBody>
      <dsp:txXfrm>
        <a:off x="3099575" y="3167330"/>
        <a:ext cx="1613268" cy="1053658"/>
      </dsp:txXfrm>
    </dsp:sp>
    <dsp:sp modelId="{9F307955-6426-4989-84D5-FA523FB5963E}">
      <dsp:nvSpPr>
        <dsp:cNvPr id="0" name=""/>
        <dsp:cNvSpPr/>
      </dsp:nvSpPr>
      <dsp:spPr>
        <a:xfrm>
          <a:off x="4997450" y="1119951"/>
          <a:ext cx="1091240" cy="447688"/>
        </a:xfrm>
        <a:custGeom>
          <a:avLst/>
          <a:gdLst/>
          <a:ahLst/>
          <a:cxnLst/>
          <a:rect l="0" t="0" r="0" b="0"/>
          <a:pathLst>
            <a:path>
              <a:moveTo>
                <a:pt x="0" y="0"/>
              </a:moveTo>
              <a:lnTo>
                <a:pt x="0" y="223844"/>
              </a:lnTo>
              <a:lnTo>
                <a:pt x="1091240" y="223844"/>
              </a:lnTo>
              <a:lnTo>
                <a:pt x="1091240" y="447688"/>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79C1185-77FA-47BF-B63C-B814287A6906}">
      <dsp:nvSpPr>
        <dsp:cNvPr id="0" name=""/>
        <dsp:cNvSpPr/>
      </dsp:nvSpPr>
      <dsp:spPr>
        <a:xfrm>
          <a:off x="5249274" y="1567640"/>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Problem solving</a:t>
          </a:r>
        </a:p>
      </dsp:txBody>
      <dsp:txXfrm>
        <a:off x="5282055" y="1600421"/>
        <a:ext cx="1613268" cy="1053658"/>
      </dsp:txXfrm>
    </dsp:sp>
    <dsp:sp modelId="{DC41B96F-B62F-4CEC-89E3-96DB3C35EC2C}">
      <dsp:nvSpPr>
        <dsp:cNvPr id="0" name=""/>
        <dsp:cNvSpPr/>
      </dsp:nvSpPr>
      <dsp:spPr>
        <a:xfrm>
          <a:off x="6042970" y="2686860"/>
          <a:ext cx="91440" cy="447688"/>
        </a:xfrm>
        <a:custGeom>
          <a:avLst/>
          <a:gdLst/>
          <a:ahLst/>
          <a:cxnLst/>
          <a:rect l="0" t="0" r="0" b="0"/>
          <a:pathLst>
            <a:path>
              <a:moveTo>
                <a:pt x="45720" y="0"/>
              </a:moveTo>
              <a:lnTo>
                <a:pt x="45720" y="447688"/>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20857B7-4AEB-4F6B-BE22-9D41C257ADAC}">
      <dsp:nvSpPr>
        <dsp:cNvPr id="0" name=""/>
        <dsp:cNvSpPr/>
      </dsp:nvSpPr>
      <dsp:spPr>
        <a:xfrm>
          <a:off x="5249274" y="3134549"/>
          <a:ext cx="1678830" cy="111922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Interpretivism</a:t>
          </a:r>
        </a:p>
      </dsp:txBody>
      <dsp:txXfrm>
        <a:off x="5282055" y="3167330"/>
        <a:ext cx="1613268" cy="10536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83D18-684D-4F0B-A6FF-088D15BF8D2B}">
      <dsp:nvSpPr>
        <dsp:cNvPr id="0" name=""/>
        <dsp:cNvSpPr/>
      </dsp:nvSpPr>
      <dsp:spPr>
        <a:xfrm>
          <a:off x="4218868" y="848"/>
          <a:ext cx="2328920" cy="15526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Research</a:t>
          </a:r>
        </a:p>
      </dsp:txBody>
      <dsp:txXfrm>
        <a:off x="4264342" y="46322"/>
        <a:ext cx="2237972" cy="1461665"/>
      </dsp:txXfrm>
    </dsp:sp>
    <dsp:sp modelId="{E23FD3DB-7953-4839-8011-9CFA8519DF13}">
      <dsp:nvSpPr>
        <dsp:cNvPr id="0" name=""/>
        <dsp:cNvSpPr/>
      </dsp:nvSpPr>
      <dsp:spPr>
        <a:xfrm>
          <a:off x="3869530" y="1553461"/>
          <a:ext cx="1513798" cy="621045"/>
        </a:xfrm>
        <a:custGeom>
          <a:avLst/>
          <a:gdLst/>
          <a:ahLst/>
          <a:cxnLst/>
          <a:rect l="0" t="0" r="0" b="0"/>
          <a:pathLst>
            <a:path>
              <a:moveTo>
                <a:pt x="1513798" y="0"/>
              </a:moveTo>
              <a:lnTo>
                <a:pt x="1513798" y="310522"/>
              </a:lnTo>
              <a:lnTo>
                <a:pt x="0" y="310522"/>
              </a:lnTo>
              <a:lnTo>
                <a:pt x="0" y="621045"/>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EF07972-D839-420C-A8D9-D622E1C86551}">
      <dsp:nvSpPr>
        <dsp:cNvPr id="0" name=""/>
        <dsp:cNvSpPr/>
      </dsp:nvSpPr>
      <dsp:spPr>
        <a:xfrm>
          <a:off x="2705069" y="2174507"/>
          <a:ext cx="2328920" cy="15526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Filling knowledge gap</a:t>
          </a:r>
        </a:p>
      </dsp:txBody>
      <dsp:txXfrm>
        <a:off x="2750543" y="2219981"/>
        <a:ext cx="2237972" cy="1461665"/>
      </dsp:txXfrm>
    </dsp:sp>
    <dsp:sp modelId="{EA8D66D7-CD5F-42F6-BAFD-0FEE3AEDB616}">
      <dsp:nvSpPr>
        <dsp:cNvPr id="0" name=""/>
        <dsp:cNvSpPr/>
      </dsp:nvSpPr>
      <dsp:spPr>
        <a:xfrm>
          <a:off x="3823810" y="3727120"/>
          <a:ext cx="91440" cy="621045"/>
        </a:xfrm>
        <a:custGeom>
          <a:avLst/>
          <a:gdLst/>
          <a:ahLst/>
          <a:cxnLst/>
          <a:rect l="0" t="0" r="0" b="0"/>
          <a:pathLst>
            <a:path>
              <a:moveTo>
                <a:pt x="45720" y="0"/>
              </a:moveTo>
              <a:lnTo>
                <a:pt x="45720" y="621045"/>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17312B-CB03-415D-8DE9-B13A64254A8E}">
      <dsp:nvSpPr>
        <dsp:cNvPr id="0" name=""/>
        <dsp:cNvSpPr/>
      </dsp:nvSpPr>
      <dsp:spPr>
        <a:xfrm>
          <a:off x="2705069" y="4348166"/>
          <a:ext cx="2328920" cy="15526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Positivism</a:t>
          </a:r>
        </a:p>
        <a:p>
          <a:pPr marL="0" lvl="0" indent="0" algn="ctr" defTabSz="800100">
            <a:lnSpc>
              <a:spcPct val="90000"/>
            </a:lnSpc>
            <a:spcBef>
              <a:spcPct val="0"/>
            </a:spcBef>
            <a:spcAft>
              <a:spcPct val="35000"/>
            </a:spcAft>
            <a:buNone/>
          </a:pPr>
          <a:r>
            <a:rPr lang="en-GB" sz="1800" kern="1200" dirty="0"/>
            <a:t>Objectivist</a:t>
          </a:r>
        </a:p>
        <a:p>
          <a:pPr marL="0" lvl="0" indent="0" algn="ctr" defTabSz="800100">
            <a:lnSpc>
              <a:spcPct val="90000"/>
            </a:lnSpc>
            <a:spcBef>
              <a:spcPct val="0"/>
            </a:spcBef>
            <a:spcAft>
              <a:spcPct val="35000"/>
            </a:spcAft>
            <a:buNone/>
          </a:pPr>
          <a:r>
            <a:rPr lang="en-GB" sz="1800" kern="1200" dirty="0"/>
            <a:t>Reality is external</a:t>
          </a:r>
        </a:p>
        <a:p>
          <a:pPr marL="0" lvl="0" indent="0" algn="ctr" defTabSz="800100">
            <a:lnSpc>
              <a:spcPct val="90000"/>
            </a:lnSpc>
            <a:spcBef>
              <a:spcPct val="0"/>
            </a:spcBef>
            <a:spcAft>
              <a:spcPct val="35000"/>
            </a:spcAft>
            <a:buNone/>
          </a:pPr>
          <a:endParaRPr lang="en-GB" sz="1800" kern="1200" dirty="0"/>
        </a:p>
      </dsp:txBody>
      <dsp:txXfrm>
        <a:off x="2750543" y="4393640"/>
        <a:ext cx="2237972" cy="1461665"/>
      </dsp:txXfrm>
    </dsp:sp>
    <dsp:sp modelId="{9F307955-6426-4989-84D5-FA523FB5963E}">
      <dsp:nvSpPr>
        <dsp:cNvPr id="0" name=""/>
        <dsp:cNvSpPr/>
      </dsp:nvSpPr>
      <dsp:spPr>
        <a:xfrm>
          <a:off x="5383328" y="1553461"/>
          <a:ext cx="1513798" cy="621045"/>
        </a:xfrm>
        <a:custGeom>
          <a:avLst/>
          <a:gdLst/>
          <a:ahLst/>
          <a:cxnLst/>
          <a:rect l="0" t="0" r="0" b="0"/>
          <a:pathLst>
            <a:path>
              <a:moveTo>
                <a:pt x="0" y="0"/>
              </a:moveTo>
              <a:lnTo>
                <a:pt x="0" y="310522"/>
              </a:lnTo>
              <a:lnTo>
                <a:pt x="1513798" y="310522"/>
              </a:lnTo>
              <a:lnTo>
                <a:pt x="1513798" y="621045"/>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79C1185-77FA-47BF-B63C-B814287A6906}">
      <dsp:nvSpPr>
        <dsp:cNvPr id="0" name=""/>
        <dsp:cNvSpPr/>
      </dsp:nvSpPr>
      <dsp:spPr>
        <a:xfrm>
          <a:off x="5732666" y="2174507"/>
          <a:ext cx="2328920" cy="15526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Problem solving</a:t>
          </a:r>
        </a:p>
      </dsp:txBody>
      <dsp:txXfrm>
        <a:off x="5778140" y="2219981"/>
        <a:ext cx="2237972" cy="1461665"/>
      </dsp:txXfrm>
    </dsp:sp>
    <dsp:sp modelId="{DC41B96F-B62F-4CEC-89E3-96DB3C35EC2C}">
      <dsp:nvSpPr>
        <dsp:cNvPr id="0" name=""/>
        <dsp:cNvSpPr/>
      </dsp:nvSpPr>
      <dsp:spPr>
        <a:xfrm>
          <a:off x="6851406" y="3727120"/>
          <a:ext cx="91440" cy="621045"/>
        </a:xfrm>
        <a:custGeom>
          <a:avLst/>
          <a:gdLst/>
          <a:ahLst/>
          <a:cxnLst/>
          <a:rect l="0" t="0" r="0" b="0"/>
          <a:pathLst>
            <a:path>
              <a:moveTo>
                <a:pt x="45720" y="0"/>
              </a:moveTo>
              <a:lnTo>
                <a:pt x="45720" y="310522"/>
              </a:lnTo>
              <a:lnTo>
                <a:pt x="53149" y="310522"/>
              </a:lnTo>
              <a:lnTo>
                <a:pt x="53149" y="621045"/>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20857B7-4AEB-4F6B-BE22-9D41C257ADAC}">
      <dsp:nvSpPr>
        <dsp:cNvPr id="0" name=""/>
        <dsp:cNvSpPr/>
      </dsp:nvSpPr>
      <dsp:spPr>
        <a:xfrm>
          <a:off x="5740095" y="4348166"/>
          <a:ext cx="2328920" cy="15526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Interpretivism</a:t>
          </a:r>
        </a:p>
      </dsp:txBody>
      <dsp:txXfrm>
        <a:off x="5785569" y="4393640"/>
        <a:ext cx="2237972" cy="146166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12/06/2023</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FD6D93-85C2-116E-8C31-470F3A6E988C}"/>
              </a:ext>
            </a:extLst>
          </p:cNvPr>
          <p:cNvPicPr>
            <a:picLocks noChangeAspect="1"/>
          </p:cNvPicPr>
          <p:nvPr/>
        </p:nvPicPr>
        <p:blipFill rotWithShape="1">
          <a:blip r:embed="rId2"/>
          <a:srcRect t="1583" b="1434"/>
          <a:stretch/>
        </p:blipFill>
        <p:spPr>
          <a:xfrm>
            <a:off x="-3047" y="10"/>
            <a:ext cx="12191999" cy="6857990"/>
          </a:xfrm>
          <a:prstGeom prst="rect">
            <a:avLst/>
          </a:prstGeom>
        </p:spPr>
      </p:pic>
      <p:sp>
        <p:nvSpPr>
          <p:cNvPr id="19" name="Rectangle 1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Advancing to the Doctoral Research Stage</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Dr Caroline Jawad </a:t>
            </a:r>
          </a:p>
          <a:p>
            <a:r>
              <a:rPr lang="en-GB" dirty="0">
                <a:solidFill>
                  <a:srgbClr val="FFFFFF"/>
                </a:solidFill>
              </a:rPr>
              <a:t>He Is The Merciful, Mohammed </a:t>
            </a:r>
            <a:r>
              <a:rPr lang="en-GB" dirty="0" err="1">
                <a:solidFill>
                  <a:srgbClr val="FFFFFF"/>
                </a:solidFill>
              </a:rPr>
              <a:t>Ehsai</a:t>
            </a:r>
            <a:r>
              <a:rPr lang="en-GB" dirty="0">
                <a:solidFill>
                  <a:srgbClr val="FFFFFF"/>
                </a:solidFill>
              </a:rPr>
              <a:t> 2007</a:t>
            </a:r>
          </a:p>
        </p:txBody>
      </p:sp>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0B67A4-1EC0-1DFC-AE70-F3E7B1A64D04}"/>
              </a:ext>
            </a:extLst>
          </p:cNvPr>
          <p:cNvPicPr>
            <a:picLocks noChangeAspect="1"/>
          </p:cNvPicPr>
          <p:nvPr/>
        </p:nvPicPr>
        <p:blipFill rotWithShape="1">
          <a:blip r:embed="rId2"/>
          <a:srcRect t="2448" r="1" b="2300"/>
          <a:stretch/>
        </p:blipFill>
        <p:spPr>
          <a:xfrm>
            <a:off x="180279" y="161490"/>
            <a:ext cx="11827082"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4227316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a:effectLst/>
                <a:latin typeface="+mn-lt"/>
                <a:ea typeface="+mn-ea"/>
                <a:cs typeface="+mn-cs"/>
              </a:rPr>
              <a:t>For him is Paradise packed with bounties, pleasure and delight and spiritual sustenance and comforts</a:t>
            </a:r>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94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E3ECFA-8C0A-3605-EB66-EBBF787AE0EA}"/>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Advancing to the Doctoral Research Stage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AC2F24-8758-891F-7CC0-B67390C9B247}"/>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486422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7D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0BBF8B4F-3D9E-3F67-F11E-5C73E930ED01}"/>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Research Principles and Philosophy</a:t>
            </a:r>
          </a:p>
        </p:txBody>
      </p:sp>
      <p:sp>
        <p:nvSpPr>
          <p:cNvPr id="1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C5E62B-F670-32FD-C27D-3BF6F8BD8A69}"/>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356393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Why Caroline loves Kuhn (not like how I love Trent)</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984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Caroline has thought about this for a long time</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p:txBody>
      </p:sp>
    </p:spTree>
    <p:extLst>
      <p:ext uri="{BB962C8B-B14F-4D97-AF65-F5344CB8AC3E}">
        <p14:creationId xmlns:p14="http://schemas.microsoft.com/office/powerpoint/2010/main" val="2142205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216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a:t>When Thomas Kuhn suggests that knowledge and truth can be constructed in different ways, he is highlighting the idea that our understanding of the world is not fixed or absolute. Instead, it is influenced by the paradigms or frameworks through which we interpret and make sense of the information 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a:t>Kuhn argues that scientific knowledge is not a straightforward reflection of an objective reality, but rather a product of the specific research community and the shared assumptions, theories, and methods they employ. </a:t>
            </a:r>
          </a:p>
          <a:p>
            <a:r>
              <a:rPr lang="en-GB" sz="240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a:t>Caroline v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Overview</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65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a:solidFill>
                  <a:schemeClr val="tx1"/>
                </a:solidFill>
                <a:latin typeface="+mj-lt"/>
                <a:ea typeface="+mj-ea"/>
                <a:cs typeface="+mj-cs"/>
              </a:rPr>
              <a:t>Two reasons for conducting research</a:t>
            </a:r>
          </a:p>
        </p:txBody>
      </p:sp>
      <p:graphicFrame>
        <p:nvGraphicFramePr>
          <p:cNvPr id="3" name="Diagram 2">
            <a:extLst>
              <a:ext uri="{FF2B5EF4-FFF2-40B4-BE49-F238E27FC236}">
                <a16:creationId xmlns:a16="http://schemas.microsoft.com/office/drawing/2014/main" id="{DE24905F-A1BE-72F4-0C9F-DFE7030B6B98}"/>
              </a:ext>
            </a:extLst>
          </p:cNvPr>
          <p:cNvGraphicFramePr/>
          <p:nvPr>
            <p:extLst>
              <p:ext uri="{D42A27DB-BD31-4B8C-83A1-F6EECF244321}">
                <p14:modId xmlns:p14="http://schemas.microsoft.com/office/powerpoint/2010/main" val="2790558075"/>
              </p:ext>
            </p:extLst>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0472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a:solidFill>
                  <a:schemeClr val="tx1"/>
                </a:solidFill>
                <a:latin typeface="+mj-lt"/>
                <a:ea typeface="+mj-ea"/>
                <a:cs typeface="+mj-cs"/>
              </a:rPr>
              <a:t>Two reasons for conducting research</a:t>
            </a:r>
          </a:p>
        </p:txBody>
      </p:sp>
      <p:graphicFrame>
        <p:nvGraphicFramePr>
          <p:cNvPr id="3" name="Diagram 2">
            <a:extLst>
              <a:ext uri="{FF2B5EF4-FFF2-40B4-BE49-F238E27FC236}">
                <a16:creationId xmlns:a16="http://schemas.microsoft.com/office/drawing/2014/main" id="{DE24905F-A1BE-72F4-0C9F-DFE7030B6B98}"/>
              </a:ext>
            </a:extLst>
          </p:cNvPr>
          <p:cNvGraphicFramePr/>
          <p:nvPr>
            <p:extLst>
              <p:ext uri="{D42A27DB-BD31-4B8C-83A1-F6EECF244321}">
                <p14:modId xmlns:p14="http://schemas.microsoft.com/office/powerpoint/2010/main" val="1957229800"/>
              </p:ext>
            </p:extLst>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2065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a:solidFill>
                  <a:schemeClr val="tx1"/>
                </a:solidFill>
                <a:latin typeface="+mj-lt"/>
                <a:ea typeface="+mj-ea"/>
                <a:cs typeface="+mj-cs"/>
              </a:rPr>
              <a:t>Two reasons for conducting research</a:t>
            </a:r>
          </a:p>
        </p:txBody>
      </p:sp>
      <p:graphicFrame>
        <p:nvGraphicFramePr>
          <p:cNvPr id="3" name="Diagram 2">
            <a:extLst>
              <a:ext uri="{FF2B5EF4-FFF2-40B4-BE49-F238E27FC236}">
                <a16:creationId xmlns:a16="http://schemas.microsoft.com/office/drawing/2014/main" id="{DE24905F-A1BE-72F4-0C9F-DFE7030B6B98}"/>
              </a:ext>
            </a:extLst>
          </p:cNvPr>
          <p:cNvGraphicFramePr/>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044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a:solidFill>
                  <a:schemeClr val="tx1"/>
                </a:solidFill>
                <a:latin typeface="+mj-lt"/>
                <a:ea typeface="+mj-ea"/>
                <a:cs typeface="+mj-cs"/>
              </a:rPr>
              <a:t>Two reasons for conducting research</a:t>
            </a:r>
          </a:p>
        </p:txBody>
      </p:sp>
      <p:graphicFrame>
        <p:nvGraphicFramePr>
          <p:cNvPr id="3" name="Diagram 2">
            <a:extLst>
              <a:ext uri="{FF2B5EF4-FFF2-40B4-BE49-F238E27FC236}">
                <a16:creationId xmlns:a16="http://schemas.microsoft.com/office/drawing/2014/main" id="{DE24905F-A1BE-72F4-0C9F-DFE7030B6B98}"/>
              </a:ext>
            </a:extLst>
          </p:cNvPr>
          <p:cNvGraphicFramePr/>
          <p:nvPr>
            <p:extLst>
              <p:ext uri="{D42A27DB-BD31-4B8C-83A1-F6EECF244321}">
                <p14:modId xmlns:p14="http://schemas.microsoft.com/office/powerpoint/2010/main" val="815563627"/>
              </p:ext>
            </p:extLst>
          </p:nvPr>
        </p:nvGraphicFramePr>
        <p:xfrm>
          <a:off x="1603375" y="1615610"/>
          <a:ext cx="8985250" cy="3626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Arrow: Left-Right 4">
            <a:extLst>
              <a:ext uri="{FF2B5EF4-FFF2-40B4-BE49-F238E27FC236}">
                <a16:creationId xmlns:a16="http://schemas.microsoft.com/office/drawing/2014/main" id="{0F501F34-02D2-4FB8-EE42-7B6B1E2AECA6}"/>
              </a:ext>
            </a:extLst>
          </p:cNvPr>
          <p:cNvSpPr/>
          <p:nvPr/>
        </p:nvSpPr>
        <p:spPr>
          <a:xfrm>
            <a:off x="4460488" y="5456664"/>
            <a:ext cx="3375102" cy="55012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14915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dirty="0">
                <a:solidFill>
                  <a:schemeClr val="tx1"/>
                </a:solidFill>
                <a:latin typeface="+mj-lt"/>
                <a:ea typeface="+mj-ea"/>
                <a:cs typeface="+mj-cs"/>
              </a:rPr>
              <a:t>Philosophical positions</a:t>
            </a:r>
          </a:p>
        </p:txBody>
      </p:sp>
      <p:graphicFrame>
        <p:nvGraphicFramePr>
          <p:cNvPr id="3" name="Diagram 2">
            <a:extLst>
              <a:ext uri="{FF2B5EF4-FFF2-40B4-BE49-F238E27FC236}">
                <a16:creationId xmlns:a16="http://schemas.microsoft.com/office/drawing/2014/main" id="{DE24905F-A1BE-72F4-0C9F-DFE7030B6B98}"/>
              </a:ext>
            </a:extLst>
          </p:cNvPr>
          <p:cNvGraphicFramePr/>
          <p:nvPr>
            <p:extLst>
              <p:ext uri="{D42A27DB-BD31-4B8C-83A1-F6EECF244321}">
                <p14:modId xmlns:p14="http://schemas.microsoft.com/office/powerpoint/2010/main" val="3464507020"/>
              </p:ext>
            </p:extLst>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3480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92E63D-0581-4F9A-2467-38F22BDEAFDF}"/>
              </a:ext>
            </a:extLst>
          </p:cNvPr>
          <p:cNvSpPr>
            <a:spLocks noGrp="1"/>
          </p:cNvSpPr>
          <p:nvPr>
            <p:ph type="title"/>
          </p:nvPr>
        </p:nvSpPr>
        <p:spPr/>
        <p:txBody>
          <a:bodyPr/>
          <a:lstStyle/>
          <a:p>
            <a:r>
              <a:rPr lang="en-GB" dirty="0"/>
              <a:t>Interpretivism and constructivism</a:t>
            </a:r>
          </a:p>
        </p:txBody>
      </p:sp>
      <p:sp>
        <p:nvSpPr>
          <p:cNvPr id="4" name="Content Placeholder 3">
            <a:extLst>
              <a:ext uri="{FF2B5EF4-FFF2-40B4-BE49-F238E27FC236}">
                <a16:creationId xmlns:a16="http://schemas.microsoft.com/office/drawing/2014/main" id="{F9ACD936-609E-CA7C-FC93-19722B1118D8}"/>
              </a:ext>
            </a:extLst>
          </p:cNvPr>
          <p:cNvSpPr>
            <a:spLocks noGrp="1"/>
          </p:cNvSpPr>
          <p:nvPr>
            <p:ph idx="1"/>
          </p:nvPr>
        </p:nvSpPr>
        <p:spPr/>
        <p:txBody>
          <a:bodyPr>
            <a:normAutofit fontScale="92500" lnSpcReduction="10000"/>
          </a:bodyPr>
          <a:lstStyle/>
          <a:p>
            <a:r>
              <a:rPr lang="en-GB" b="0" i="0" dirty="0">
                <a:solidFill>
                  <a:srgbClr val="374151"/>
                </a:solidFill>
                <a:effectLst/>
                <a:latin typeface="Söhne"/>
              </a:rPr>
              <a:t>Interpretivism suggests that social reality is subjective and cannot be fully understood using purely objective methods. Interpretivists focus on the subjective experiences, beliefs, and perspectives of individuals and seek to uncover the social and cultural contexts that shape those experiences.</a:t>
            </a:r>
          </a:p>
          <a:p>
            <a:r>
              <a:rPr lang="en-GB" dirty="0"/>
              <a:t>Constructivism is a broader philosophical stance that extends beyond the social sciences. It posits that knowledge and understanding are actively constructed by individuals based on their interactions with the world. Constructivists argue that reality is not something that exists independently of human perception, but rather is a product of human interpretation and construction. They emphasize the role of cognitive processes, such as perception, memory, and reasoning, in shaping our understanding of the world.</a:t>
            </a:r>
          </a:p>
        </p:txBody>
      </p:sp>
    </p:spTree>
    <p:extLst>
      <p:ext uri="{BB962C8B-B14F-4D97-AF65-F5344CB8AC3E}">
        <p14:creationId xmlns:p14="http://schemas.microsoft.com/office/powerpoint/2010/main" val="1634648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CF7C-7CD6-E1E8-BBEB-A0D3E813D234}"/>
              </a:ext>
            </a:extLst>
          </p:cNvPr>
          <p:cNvSpPr>
            <a:spLocks noGrp="1"/>
          </p:cNvSpPr>
          <p:nvPr>
            <p:ph type="title"/>
          </p:nvPr>
        </p:nvSpPr>
        <p:spPr/>
        <p:txBody>
          <a:bodyPr/>
          <a:lstStyle/>
          <a:p>
            <a:r>
              <a:rPr lang="en-GB" dirty="0"/>
              <a:t>Both</a:t>
            </a:r>
          </a:p>
        </p:txBody>
      </p:sp>
      <p:sp>
        <p:nvSpPr>
          <p:cNvPr id="3" name="Content Placeholder 2">
            <a:extLst>
              <a:ext uri="{FF2B5EF4-FFF2-40B4-BE49-F238E27FC236}">
                <a16:creationId xmlns:a16="http://schemas.microsoft.com/office/drawing/2014/main" id="{9AB02DCC-9207-3432-8D57-0971627AFD81}"/>
              </a:ext>
            </a:extLst>
          </p:cNvPr>
          <p:cNvSpPr>
            <a:spLocks noGrp="1"/>
          </p:cNvSpPr>
          <p:nvPr>
            <p:ph idx="1"/>
          </p:nvPr>
        </p:nvSpPr>
        <p:spPr/>
        <p:txBody>
          <a:bodyPr/>
          <a:lstStyle/>
          <a:p>
            <a:r>
              <a:rPr lang="en-GB" b="0" i="0" dirty="0">
                <a:solidFill>
                  <a:srgbClr val="374151"/>
                </a:solidFill>
                <a:effectLst/>
                <a:latin typeface="Söhne"/>
              </a:rPr>
              <a:t>Researchers adopting these perspectives tend to use qualitative methods, such as interviews, observations, and textual analysis, to explore and understand subjective experiences, social meanings, and the processes through which individuals construct knowledge and reality.</a:t>
            </a:r>
          </a:p>
          <a:p>
            <a:r>
              <a:rPr lang="en-GB" dirty="0">
                <a:solidFill>
                  <a:srgbClr val="374151"/>
                </a:solidFill>
                <a:latin typeface="Söhne"/>
              </a:rPr>
              <a:t>But I am going for constructivism.</a:t>
            </a:r>
            <a:endParaRPr lang="en-GB" dirty="0"/>
          </a:p>
        </p:txBody>
      </p:sp>
    </p:spTree>
    <p:extLst>
      <p:ext uri="{BB962C8B-B14F-4D97-AF65-F5344CB8AC3E}">
        <p14:creationId xmlns:p14="http://schemas.microsoft.com/office/powerpoint/2010/main" val="2521257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AA79-618A-3055-7775-3847935541FC}"/>
              </a:ext>
            </a:extLst>
          </p:cNvPr>
          <p:cNvSpPr>
            <a:spLocks noGrp="1"/>
          </p:cNvSpPr>
          <p:nvPr>
            <p:ph type="title"/>
          </p:nvPr>
        </p:nvSpPr>
        <p:spPr>
          <a:xfrm>
            <a:off x="2019300" y="538956"/>
            <a:ext cx="8985250" cy="1118394"/>
          </a:xfrm>
        </p:spPr>
        <p:txBody>
          <a:bodyPr vert="horz" lIns="91440" tIns="45720" rIns="91440" bIns="45720" rtlCol="0" anchor="t">
            <a:normAutofit/>
          </a:bodyPr>
          <a:lstStyle/>
          <a:p>
            <a:r>
              <a:rPr lang="en-US" sz="4000" kern="1200" dirty="0">
                <a:solidFill>
                  <a:schemeClr val="tx1"/>
                </a:solidFill>
                <a:latin typeface="+mj-lt"/>
                <a:ea typeface="+mj-ea"/>
                <a:cs typeface="+mj-cs"/>
              </a:rPr>
              <a:t>Philosophical positions</a:t>
            </a:r>
          </a:p>
        </p:txBody>
      </p:sp>
      <p:graphicFrame>
        <p:nvGraphicFramePr>
          <p:cNvPr id="3" name="Diagram 2">
            <a:extLst>
              <a:ext uri="{FF2B5EF4-FFF2-40B4-BE49-F238E27FC236}">
                <a16:creationId xmlns:a16="http://schemas.microsoft.com/office/drawing/2014/main" id="{DE24905F-A1BE-72F4-0C9F-DFE7030B6B98}"/>
              </a:ext>
            </a:extLst>
          </p:cNvPr>
          <p:cNvGraphicFramePr/>
          <p:nvPr>
            <p:extLst>
              <p:ext uri="{D42A27DB-BD31-4B8C-83A1-F6EECF244321}">
                <p14:modId xmlns:p14="http://schemas.microsoft.com/office/powerpoint/2010/main" val="4224522981"/>
              </p:ext>
            </p:extLst>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6582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F06DD51B-D98F-4799-7829-B0D86A3ACA28}"/>
              </a:ext>
            </a:extLst>
          </p:cNvPr>
          <p:cNvGraphicFramePr/>
          <p:nvPr>
            <p:extLst>
              <p:ext uri="{D42A27DB-BD31-4B8C-83A1-F6EECF244321}">
                <p14:modId xmlns:p14="http://schemas.microsoft.com/office/powerpoint/2010/main" val="479426310"/>
              </p:ext>
            </p:extLst>
          </p:nvPr>
        </p:nvGraphicFramePr>
        <p:xfrm>
          <a:off x="712671" y="416313"/>
          <a:ext cx="10766657" cy="5901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1005389"/>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953</Words>
  <Application>Microsoft Office PowerPoint</Application>
  <PresentationFormat>Widescreen</PresentationFormat>
  <Paragraphs>89</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Söhne</vt:lpstr>
      <vt:lpstr>Arial</vt:lpstr>
      <vt:lpstr>Calibri</vt:lpstr>
      <vt:lpstr>Calibri Light</vt:lpstr>
      <vt:lpstr>Office Theme</vt:lpstr>
      <vt:lpstr>Advancing to the Doctoral Research Stage</vt:lpstr>
      <vt:lpstr>PowerPoint Presentation</vt:lpstr>
      <vt:lpstr>Please note</vt:lpstr>
      <vt:lpstr>He’s back</vt:lpstr>
      <vt:lpstr>PowerPoint Presentation</vt:lpstr>
      <vt:lpstr>Advancing to the Doctoral Research Stage</vt:lpstr>
      <vt:lpstr>Research Principles and Philosophy</vt:lpstr>
      <vt:lpstr>Why Caroline loves Kuhn (not like how I love Trent)</vt:lpstr>
      <vt:lpstr>PowerPoint Presentation</vt:lpstr>
      <vt:lpstr>Question</vt:lpstr>
      <vt:lpstr>Caroline has thought about this for a long time</vt:lpstr>
      <vt:lpstr>Knowledge and truth can be constructed in different ways</vt:lpstr>
      <vt:lpstr>Kuhn</vt:lpstr>
      <vt:lpstr>Think about the module with Promise</vt:lpstr>
      <vt:lpstr>Caroline v Promise</vt:lpstr>
      <vt:lpstr>Knowledge and truth can be constructed in different ways</vt:lpstr>
      <vt:lpstr>Why Kuhn is so so so important</vt:lpstr>
      <vt:lpstr>Kuhn</vt:lpstr>
      <vt:lpstr>Overview</vt:lpstr>
      <vt:lpstr>Two reasons for conducting research</vt:lpstr>
      <vt:lpstr>Two reasons for conducting research</vt:lpstr>
      <vt:lpstr>Two reasons for conducting research</vt:lpstr>
      <vt:lpstr>Two reasons for conducting research</vt:lpstr>
      <vt:lpstr>Philosophical positions</vt:lpstr>
      <vt:lpstr>Interpretivism and constructivism</vt:lpstr>
      <vt:lpstr>Both</vt:lpstr>
      <vt:lpstr>Philosophical positions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Caroline Jawad</cp:lastModifiedBy>
  <cp:revision>2</cp:revision>
  <dcterms:created xsi:type="dcterms:W3CDTF">2023-06-12T07:19:52Z</dcterms:created>
  <dcterms:modified xsi:type="dcterms:W3CDTF">2023-06-12T16:38:08Z</dcterms:modified>
</cp:coreProperties>
</file>