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diagrams/layout7.xml" ContentType="application/vnd.openxmlformats-officedocument.drawingml.diagramLayout+xml"/>
  <Override PartName="/ppt/diagrams/data8.xml" ContentType="application/vnd.openxmlformats-officedocument.drawingml.diagramData+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ppt/diagrams/layout3.xml" ContentType="application/vnd.openxmlformats-officedocument.drawingml.diagramLayout+xml"/>
  <Override PartName="/ppt/diagrams/data4.xml" ContentType="application/vnd.openxmlformats-officedocument.drawingml.diagramData+xml"/>
  <Override PartName="/ppt/diagrams/colors8.xml" ContentType="application/vnd.openxmlformats-officedocument.drawingml.diagramColors+xml"/>
  <Override PartName="/ppt/diagrams/layout1.xml" ContentType="application/vnd.openxmlformats-officedocument.drawingml.diagramLayout+xml"/>
  <Override PartName="/ppt/diagrams/data2.xml" ContentType="application/vnd.openxmlformats-officedocument.drawingml.diagramData+xml"/>
  <Override PartName="/ppt/diagrams/colors6.xml" ContentType="application/vnd.openxmlformats-officedocument.drawingml.diagramColors+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diagrams/colors4.xml" ContentType="application/vnd.openxmlformats-officedocument.drawingml.diagramColors+xml"/>
  <Override PartName="/ppt/diagrams/quickStyle7.xml" ContentType="application/vnd.openxmlformats-officedocument.drawingml.diagramStyl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diagrams/quickStyle5.xml" ContentType="application/vnd.openxmlformats-officedocument.drawingml.diagramStyl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diagrams/layout8.xml" ContentType="application/vnd.openxmlformats-officedocument.drawingml.diagram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diagrams/layout6.xml" ContentType="application/vnd.openxmlformats-officedocument.drawingml.diagram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diagrams/layout4.xml" ContentType="application/vnd.openxmlformats-officedocument.drawingml.diagramLayout+xml"/>
  <Override PartName="/ppt/diagrams/data7.xml" ContentType="application/vnd.openxmlformats-officedocument.drawingml.diagramData+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data5.xml" ContentType="application/vnd.openxmlformats-officedocument.drawingml.diagramData+xml"/>
  <Override PartName="/ppt/diagrams/colors7.xml" ContentType="application/vnd.openxmlformats-officedocument.drawingml.diagramColors+xml"/>
  <Override PartName="/ppt/diagrams/data3.xml" ContentType="application/vnd.openxmlformats-officedocument.drawingml.diagramData+xml"/>
  <Override PartName="/ppt/diagrams/colors5.xml" ContentType="application/vnd.openxmlformats-officedocument.drawingml.diagramColors+xml"/>
  <Override PartName="/ppt/diagrams/quickStyle8.xml" ContentType="application/vnd.openxmlformats-officedocument.drawingml.diagramStyle+xml"/>
  <Override PartName="/ppt/slides/slide8.xml" ContentType="application/vnd.openxmlformats-officedocument.presentationml.slide+xml"/>
  <Override PartName="/ppt/notesSlides/notesSlide4.xml" ContentType="application/vnd.openxmlformats-officedocument.presentationml.notesSlide+xml"/>
  <Override PartName="/ppt/diagrams/data1.xml" ContentType="application/vnd.openxmlformats-officedocument.drawingml.diagramData+xml"/>
  <Override PartName="/ppt/diagrams/colors3.xml" ContentType="application/vnd.openxmlformats-officedocument.drawingml.diagramColors+xml"/>
  <Override PartName="/ppt/diagrams/quickStyle6.xml" ContentType="application/vnd.openxmlformats-officedocument.drawingml.diagramStyl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358" r:id="rId2"/>
    <p:sldId id="258" r:id="rId3"/>
    <p:sldId id="369" r:id="rId4"/>
    <p:sldId id="484" r:id="rId5"/>
    <p:sldId id="483" r:id="rId6"/>
    <p:sldId id="478" r:id="rId7"/>
    <p:sldId id="480" r:id="rId8"/>
    <p:sldId id="481" r:id="rId9"/>
    <p:sldId id="482" r:id="rId10"/>
    <p:sldId id="486" r:id="rId11"/>
    <p:sldId id="485" r:id="rId12"/>
    <p:sldId id="372" r:id="rId13"/>
    <p:sldId id="419" r:id="rId14"/>
    <p:sldId id="491" r:id="rId15"/>
    <p:sldId id="492" r:id="rId16"/>
    <p:sldId id="494" r:id="rId17"/>
    <p:sldId id="426" r:id="rId18"/>
    <p:sldId id="495" r:id="rId19"/>
    <p:sldId id="467" r:id="rId20"/>
    <p:sldId id="473" r:id="rId21"/>
    <p:sldId id="424" r:id="rId22"/>
    <p:sldId id="434" r:id="rId23"/>
    <p:sldId id="435" r:id="rId24"/>
    <p:sldId id="463" r:id="rId25"/>
    <p:sldId id="497" r:id="rId26"/>
    <p:sldId id="498" r:id="rId27"/>
    <p:sldId id="501" r:id="rId28"/>
    <p:sldId id="499" r:id="rId29"/>
    <p:sldId id="500" r:id="rId30"/>
    <p:sldId id="490" r:id="rId31"/>
    <p:sldId id="476" r:id="rId32"/>
    <p:sldId id="475" r:id="rId33"/>
    <p:sldId id="474" r:id="rId34"/>
    <p:sldId id="487" r:id="rId35"/>
    <p:sldId id="425" r:id="rId36"/>
    <p:sldId id="489" r:id="rId37"/>
    <p:sldId id="468" r:id="rId38"/>
    <p:sldId id="469" r:id="rId39"/>
    <p:sldId id="421" r:id="rId40"/>
    <p:sldId id="427" r:id="rId41"/>
    <p:sldId id="470" r:id="rId42"/>
    <p:sldId id="373" r:id="rId43"/>
    <p:sldId id="471" r:id="rId44"/>
    <p:sldId id="472"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p:scale>
          <a:sx n="75" d="100"/>
          <a:sy n="75" d="100"/>
        </p:scale>
        <p:origin x="-1014" y="3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176055-3E29-4125-8C4D-D88E5AAE2F9A}" type="doc">
      <dgm:prSet loTypeId="urn:microsoft.com/office/officeart/2005/8/layout/process2" loCatId="process" qsTypeId="urn:microsoft.com/office/officeart/2005/8/quickstyle/3d2" qsCatId="3D" csTypeId="urn:microsoft.com/office/officeart/2005/8/colors/colorful1" csCatId="colorful" phldr="1"/>
      <dgm:spPr/>
    </dgm:pt>
    <dgm:pt modelId="{7679E25D-AC24-4827-A6B6-CE0E08BC80FA}">
      <dgm:prSet phldrT="[Text]"/>
      <dgm:spPr/>
      <dgm:t>
        <a:bodyPr/>
        <a:lstStyle/>
        <a:p>
          <a:r>
            <a:rPr lang="en-GB" dirty="0" smtClean="0"/>
            <a:t>Input</a:t>
          </a:r>
          <a:endParaRPr lang="en-GB" dirty="0"/>
        </a:p>
      </dgm:t>
    </dgm:pt>
    <dgm:pt modelId="{B5250225-F44A-43B7-BFE4-861BB104E160}" type="parTrans" cxnId="{5AF9A730-BDFF-4224-A0E5-5F2E3AE8B9C7}">
      <dgm:prSet/>
      <dgm:spPr/>
      <dgm:t>
        <a:bodyPr/>
        <a:lstStyle/>
        <a:p>
          <a:endParaRPr lang="en-GB"/>
        </a:p>
      </dgm:t>
    </dgm:pt>
    <dgm:pt modelId="{349DD5E1-EFD1-4F05-8A68-99EA0D1A23D7}" type="sibTrans" cxnId="{5AF9A730-BDFF-4224-A0E5-5F2E3AE8B9C7}">
      <dgm:prSet/>
      <dgm:spPr/>
      <dgm:t>
        <a:bodyPr/>
        <a:lstStyle/>
        <a:p>
          <a:endParaRPr lang="en-GB"/>
        </a:p>
      </dgm:t>
    </dgm:pt>
    <dgm:pt modelId="{DF384405-054F-4845-8A21-72501D7312A4}">
      <dgm:prSet phldrT="[Text]"/>
      <dgm:spPr/>
      <dgm:t>
        <a:bodyPr/>
        <a:lstStyle/>
        <a:p>
          <a:r>
            <a:rPr lang="en-GB" dirty="0" smtClean="0"/>
            <a:t>Processing</a:t>
          </a:r>
          <a:endParaRPr lang="en-GB" dirty="0"/>
        </a:p>
      </dgm:t>
    </dgm:pt>
    <dgm:pt modelId="{F724BA12-55B2-45E6-9234-DEF1C5CFE274}" type="parTrans" cxnId="{BC409D0C-9954-4725-BD73-12DB497A7197}">
      <dgm:prSet/>
      <dgm:spPr/>
      <dgm:t>
        <a:bodyPr/>
        <a:lstStyle/>
        <a:p>
          <a:endParaRPr lang="en-GB"/>
        </a:p>
      </dgm:t>
    </dgm:pt>
    <dgm:pt modelId="{AD1838AB-59AA-4AC7-B7AC-A0E69994A56F}" type="sibTrans" cxnId="{BC409D0C-9954-4725-BD73-12DB497A7197}">
      <dgm:prSet/>
      <dgm:spPr/>
      <dgm:t>
        <a:bodyPr/>
        <a:lstStyle/>
        <a:p>
          <a:endParaRPr lang="en-GB"/>
        </a:p>
      </dgm:t>
    </dgm:pt>
    <dgm:pt modelId="{55F88AAD-68A9-4976-B717-AA6258EC54C6}">
      <dgm:prSet phldrT="[Text]"/>
      <dgm:spPr/>
      <dgm:t>
        <a:bodyPr/>
        <a:lstStyle/>
        <a:p>
          <a:r>
            <a:rPr lang="en-GB" dirty="0" smtClean="0"/>
            <a:t>Output</a:t>
          </a:r>
          <a:endParaRPr lang="en-GB" dirty="0"/>
        </a:p>
      </dgm:t>
    </dgm:pt>
    <dgm:pt modelId="{BC3551A9-C9C6-4545-B8EB-1C014FF41797}" type="parTrans" cxnId="{13BB5898-4327-40D1-9F07-F5C05804F4EC}">
      <dgm:prSet/>
      <dgm:spPr/>
      <dgm:t>
        <a:bodyPr/>
        <a:lstStyle/>
        <a:p>
          <a:endParaRPr lang="en-GB"/>
        </a:p>
      </dgm:t>
    </dgm:pt>
    <dgm:pt modelId="{7DDFD273-F7B2-48EC-A18E-17D730D81D67}" type="sibTrans" cxnId="{13BB5898-4327-40D1-9F07-F5C05804F4EC}">
      <dgm:prSet/>
      <dgm:spPr/>
      <dgm:t>
        <a:bodyPr/>
        <a:lstStyle/>
        <a:p>
          <a:endParaRPr lang="en-GB"/>
        </a:p>
      </dgm:t>
    </dgm:pt>
    <dgm:pt modelId="{B0FD68FD-5C5E-4A5E-B32A-5321C8D3ACCF}" type="pres">
      <dgm:prSet presAssocID="{CF176055-3E29-4125-8C4D-D88E5AAE2F9A}" presName="linearFlow" presStyleCnt="0">
        <dgm:presLayoutVars>
          <dgm:resizeHandles val="exact"/>
        </dgm:presLayoutVars>
      </dgm:prSet>
      <dgm:spPr/>
    </dgm:pt>
    <dgm:pt modelId="{2586ECA1-7BAE-4E95-BCAB-582F45C51FC8}" type="pres">
      <dgm:prSet presAssocID="{7679E25D-AC24-4827-A6B6-CE0E08BC80FA}" presName="node" presStyleLbl="node1" presStyleIdx="0" presStyleCnt="3">
        <dgm:presLayoutVars>
          <dgm:bulletEnabled val="1"/>
        </dgm:presLayoutVars>
      </dgm:prSet>
      <dgm:spPr/>
      <dgm:t>
        <a:bodyPr/>
        <a:lstStyle/>
        <a:p>
          <a:endParaRPr lang="en-GB"/>
        </a:p>
      </dgm:t>
    </dgm:pt>
    <dgm:pt modelId="{83FDDA16-08B3-446C-9FCB-84A0B7B4B900}" type="pres">
      <dgm:prSet presAssocID="{349DD5E1-EFD1-4F05-8A68-99EA0D1A23D7}" presName="sibTrans" presStyleLbl="sibTrans2D1" presStyleIdx="0" presStyleCnt="2"/>
      <dgm:spPr/>
      <dgm:t>
        <a:bodyPr/>
        <a:lstStyle/>
        <a:p>
          <a:endParaRPr lang="en-GB"/>
        </a:p>
      </dgm:t>
    </dgm:pt>
    <dgm:pt modelId="{6F525E9D-8928-42D7-BB6D-B7589F5D6DE7}" type="pres">
      <dgm:prSet presAssocID="{349DD5E1-EFD1-4F05-8A68-99EA0D1A23D7}" presName="connectorText" presStyleLbl="sibTrans2D1" presStyleIdx="0" presStyleCnt="2"/>
      <dgm:spPr/>
      <dgm:t>
        <a:bodyPr/>
        <a:lstStyle/>
        <a:p>
          <a:endParaRPr lang="en-GB"/>
        </a:p>
      </dgm:t>
    </dgm:pt>
    <dgm:pt modelId="{489B5D0D-7707-4EF1-88D0-03E3CFF7A9DE}" type="pres">
      <dgm:prSet presAssocID="{DF384405-054F-4845-8A21-72501D7312A4}" presName="node" presStyleLbl="node1" presStyleIdx="1" presStyleCnt="3">
        <dgm:presLayoutVars>
          <dgm:bulletEnabled val="1"/>
        </dgm:presLayoutVars>
      </dgm:prSet>
      <dgm:spPr/>
      <dgm:t>
        <a:bodyPr/>
        <a:lstStyle/>
        <a:p>
          <a:endParaRPr lang="en-GB"/>
        </a:p>
      </dgm:t>
    </dgm:pt>
    <dgm:pt modelId="{EB10C4AD-6A95-46E0-8302-23AEC693BF3B}" type="pres">
      <dgm:prSet presAssocID="{AD1838AB-59AA-4AC7-B7AC-A0E69994A56F}" presName="sibTrans" presStyleLbl="sibTrans2D1" presStyleIdx="1" presStyleCnt="2"/>
      <dgm:spPr/>
      <dgm:t>
        <a:bodyPr/>
        <a:lstStyle/>
        <a:p>
          <a:endParaRPr lang="en-GB"/>
        </a:p>
      </dgm:t>
    </dgm:pt>
    <dgm:pt modelId="{3A1406AA-B551-4346-AE80-DC7129BC39CE}" type="pres">
      <dgm:prSet presAssocID="{AD1838AB-59AA-4AC7-B7AC-A0E69994A56F}" presName="connectorText" presStyleLbl="sibTrans2D1" presStyleIdx="1" presStyleCnt="2"/>
      <dgm:spPr/>
      <dgm:t>
        <a:bodyPr/>
        <a:lstStyle/>
        <a:p>
          <a:endParaRPr lang="en-GB"/>
        </a:p>
      </dgm:t>
    </dgm:pt>
    <dgm:pt modelId="{4528D40D-D214-4332-95B7-18D79CB91B33}" type="pres">
      <dgm:prSet presAssocID="{55F88AAD-68A9-4976-B717-AA6258EC54C6}" presName="node" presStyleLbl="node1" presStyleIdx="2" presStyleCnt="3">
        <dgm:presLayoutVars>
          <dgm:bulletEnabled val="1"/>
        </dgm:presLayoutVars>
      </dgm:prSet>
      <dgm:spPr/>
      <dgm:t>
        <a:bodyPr/>
        <a:lstStyle/>
        <a:p>
          <a:endParaRPr lang="en-GB"/>
        </a:p>
      </dgm:t>
    </dgm:pt>
  </dgm:ptLst>
  <dgm:cxnLst>
    <dgm:cxn modelId="{31274BDD-4A71-43C5-89BA-2117878148FC}" type="presOf" srcId="{AD1838AB-59AA-4AC7-B7AC-A0E69994A56F}" destId="{EB10C4AD-6A95-46E0-8302-23AEC693BF3B}" srcOrd="0" destOrd="0" presId="urn:microsoft.com/office/officeart/2005/8/layout/process2"/>
    <dgm:cxn modelId="{E524A756-0D79-4DA9-B866-1EA200C3844A}" type="presOf" srcId="{CF176055-3E29-4125-8C4D-D88E5AAE2F9A}" destId="{B0FD68FD-5C5E-4A5E-B32A-5321C8D3ACCF}" srcOrd="0" destOrd="0" presId="urn:microsoft.com/office/officeart/2005/8/layout/process2"/>
    <dgm:cxn modelId="{C8480F3B-AB65-4DA2-A96E-25AAA186CE70}" type="presOf" srcId="{7679E25D-AC24-4827-A6B6-CE0E08BC80FA}" destId="{2586ECA1-7BAE-4E95-BCAB-582F45C51FC8}" srcOrd="0" destOrd="0" presId="urn:microsoft.com/office/officeart/2005/8/layout/process2"/>
    <dgm:cxn modelId="{3E85C220-B8FF-4713-8223-B4BC1E633C11}" type="presOf" srcId="{DF384405-054F-4845-8A21-72501D7312A4}" destId="{489B5D0D-7707-4EF1-88D0-03E3CFF7A9DE}" srcOrd="0" destOrd="0" presId="urn:microsoft.com/office/officeart/2005/8/layout/process2"/>
    <dgm:cxn modelId="{13BB5898-4327-40D1-9F07-F5C05804F4EC}" srcId="{CF176055-3E29-4125-8C4D-D88E5AAE2F9A}" destId="{55F88AAD-68A9-4976-B717-AA6258EC54C6}" srcOrd="2" destOrd="0" parTransId="{BC3551A9-C9C6-4545-B8EB-1C014FF41797}" sibTransId="{7DDFD273-F7B2-48EC-A18E-17D730D81D67}"/>
    <dgm:cxn modelId="{18D2ED4E-9340-4428-AA34-64D453FA7B95}" type="presOf" srcId="{55F88AAD-68A9-4976-B717-AA6258EC54C6}" destId="{4528D40D-D214-4332-95B7-18D79CB91B33}" srcOrd="0" destOrd="0" presId="urn:microsoft.com/office/officeart/2005/8/layout/process2"/>
    <dgm:cxn modelId="{A74AB6FD-B3B1-493E-AB1C-0E9A5A439B90}" type="presOf" srcId="{349DD5E1-EFD1-4F05-8A68-99EA0D1A23D7}" destId="{83FDDA16-08B3-446C-9FCB-84A0B7B4B900}" srcOrd="0" destOrd="0" presId="urn:microsoft.com/office/officeart/2005/8/layout/process2"/>
    <dgm:cxn modelId="{BC409D0C-9954-4725-BD73-12DB497A7197}" srcId="{CF176055-3E29-4125-8C4D-D88E5AAE2F9A}" destId="{DF384405-054F-4845-8A21-72501D7312A4}" srcOrd="1" destOrd="0" parTransId="{F724BA12-55B2-45E6-9234-DEF1C5CFE274}" sibTransId="{AD1838AB-59AA-4AC7-B7AC-A0E69994A56F}"/>
    <dgm:cxn modelId="{3CF58CED-4559-496A-A649-A706B3D6CE16}" type="presOf" srcId="{AD1838AB-59AA-4AC7-B7AC-A0E69994A56F}" destId="{3A1406AA-B551-4346-AE80-DC7129BC39CE}" srcOrd="1" destOrd="0" presId="urn:microsoft.com/office/officeart/2005/8/layout/process2"/>
    <dgm:cxn modelId="{5AF9A730-BDFF-4224-A0E5-5F2E3AE8B9C7}" srcId="{CF176055-3E29-4125-8C4D-D88E5AAE2F9A}" destId="{7679E25D-AC24-4827-A6B6-CE0E08BC80FA}" srcOrd="0" destOrd="0" parTransId="{B5250225-F44A-43B7-BFE4-861BB104E160}" sibTransId="{349DD5E1-EFD1-4F05-8A68-99EA0D1A23D7}"/>
    <dgm:cxn modelId="{540DA1A7-47F4-43CB-92B6-6E0779C67C57}" type="presOf" srcId="{349DD5E1-EFD1-4F05-8A68-99EA0D1A23D7}" destId="{6F525E9D-8928-42D7-BB6D-B7589F5D6DE7}" srcOrd="1" destOrd="0" presId="urn:microsoft.com/office/officeart/2005/8/layout/process2"/>
    <dgm:cxn modelId="{3BF389B4-F200-4135-A757-7946567D64E2}" type="presParOf" srcId="{B0FD68FD-5C5E-4A5E-B32A-5321C8D3ACCF}" destId="{2586ECA1-7BAE-4E95-BCAB-582F45C51FC8}" srcOrd="0" destOrd="0" presId="urn:microsoft.com/office/officeart/2005/8/layout/process2"/>
    <dgm:cxn modelId="{01D715E8-6E94-4D82-9BC9-DA3136D173E2}" type="presParOf" srcId="{B0FD68FD-5C5E-4A5E-B32A-5321C8D3ACCF}" destId="{83FDDA16-08B3-446C-9FCB-84A0B7B4B900}" srcOrd="1" destOrd="0" presId="urn:microsoft.com/office/officeart/2005/8/layout/process2"/>
    <dgm:cxn modelId="{548BAB8F-7664-4F23-A33E-EDA33DD7AC2E}" type="presParOf" srcId="{83FDDA16-08B3-446C-9FCB-84A0B7B4B900}" destId="{6F525E9D-8928-42D7-BB6D-B7589F5D6DE7}" srcOrd="0" destOrd="0" presId="urn:microsoft.com/office/officeart/2005/8/layout/process2"/>
    <dgm:cxn modelId="{97CD2C05-BE51-4C62-8414-4DE002423648}" type="presParOf" srcId="{B0FD68FD-5C5E-4A5E-B32A-5321C8D3ACCF}" destId="{489B5D0D-7707-4EF1-88D0-03E3CFF7A9DE}" srcOrd="2" destOrd="0" presId="urn:microsoft.com/office/officeart/2005/8/layout/process2"/>
    <dgm:cxn modelId="{B4D38A21-4252-47B4-80BD-151B659B2B51}" type="presParOf" srcId="{B0FD68FD-5C5E-4A5E-B32A-5321C8D3ACCF}" destId="{EB10C4AD-6A95-46E0-8302-23AEC693BF3B}" srcOrd="3" destOrd="0" presId="urn:microsoft.com/office/officeart/2005/8/layout/process2"/>
    <dgm:cxn modelId="{F03032A0-E066-4005-966E-FB2D415F4CCF}" type="presParOf" srcId="{EB10C4AD-6A95-46E0-8302-23AEC693BF3B}" destId="{3A1406AA-B551-4346-AE80-DC7129BC39CE}" srcOrd="0" destOrd="0" presId="urn:microsoft.com/office/officeart/2005/8/layout/process2"/>
    <dgm:cxn modelId="{9F907A13-5B50-4B17-A37C-0764FDA13871}" type="presParOf" srcId="{B0FD68FD-5C5E-4A5E-B32A-5321C8D3ACCF}" destId="{4528D40D-D214-4332-95B7-18D79CB91B33}" srcOrd="4" destOrd="0" presId="urn:microsoft.com/office/officeart/2005/8/layout/process2"/>
  </dgm:cxnLst>
  <dgm:bg/>
  <dgm:whole/>
</dgm:dataModel>
</file>

<file path=ppt/diagrams/data2.xml><?xml version="1.0" encoding="utf-8"?>
<dgm:dataModel xmlns:dgm="http://schemas.openxmlformats.org/drawingml/2006/diagram" xmlns:a="http://schemas.openxmlformats.org/drawingml/2006/main">
  <dgm:ptLst>
    <dgm:pt modelId="{5049414C-8E13-45B0-B546-7E8C62BEC6F4}" type="doc">
      <dgm:prSet loTypeId="urn:microsoft.com/office/officeart/2005/8/layout/process2" loCatId="process" qsTypeId="urn:microsoft.com/office/officeart/2005/8/quickstyle/simple5" qsCatId="simple" csTypeId="urn:microsoft.com/office/officeart/2005/8/colors/accent3_4" csCatId="accent3" phldr="1"/>
      <dgm:spPr/>
    </dgm:pt>
    <dgm:pt modelId="{323C50AB-03B6-4664-8A51-D777F5D6B286}">
      <dgm:prSet phldrT="[Text]"/>
      <dgm:spPr/>
      <dgm:t>
        <a:bodyPr/>
        <a:lstStyle/>
        <a:p>
          <a:r>
            <a:rPr lang="en-GB" dirty="0" smtClean="0"/>
            <a:t>Stage 1</a:t>
          </a:r>
        </a:p>
        <a:p>
          <a:r>
            <a:rPr lang="en-GB" dirty="0" smtClean="0"/>
            <a:t>Stimulus </a:t>
          </a:r>
        </a:p>
        <a:p>
          <a:r>
            <a:rPr lang="en-GB" dirty="0" smtClean="0"/>
            <a:t>Identification</a:t>
          </a:r>
          <a:endParaRPr lang="en-GB" dirty="0"/>
        </a:p>
      </dgm:t>
    </dgm:pt>
    <dgm:pt modelId="{99A52121-E797-4EE8-AFD9-333D65AA9F9D}" type="parTrans" cxnId="{80C1459B-ADA3-40E1-ACD8-C410C50020B3}">
      <dgm:prSet/>
      <dgm:spPr/>
      <dgm:t>
        <a:bodyPr/>
        <a:lstStyle/>
        <a:p>
          <a:endParaRPr lang="en-GB"/>
        </a:p>
      </dgm:t>
    </dgm:pt>
    <dgm:pt modelId="{6C97DF72-0629-471F-94FB-1872DB7448F0}" type="sibTrans" cxnId="{80C1459B-ADA3-40E1-ACD8-C410C50020B3}">
      <dgm:prSet/>
      <dgm:spPr/>
      <dgm:t>
        <a:bodyPr/>
        <a:lstStyle/>
        <a:p>
          <a:endParaRPr lang="en-GB"/>
        </a:p>
      </dgm:t>
    </dgm:pt>
    <dgm:pt modelId="{A12D9BBA-5676-47D5-BC02-73672C27CE38}">
      <dgm:prSet phldrT="[Text]"/>
      <dgm:spPr/>
      <dgm:t>
        <a:bodyPr/>
        <a:lstStyle/>
        <a:p>
          <a:r>
            <a:rPr lang="en-GB" dirty="0" smtClean="0"/>
            <a:t>Stage 2</a:t>
          </a:r>
        </a:p>
        <a:p>
          <a:r>
            <a:rPr lang="en-GB" dirty="0" smtClean="0"/>
            <a:t>Response </a:t>
          </a:r>
        </a:p>
        <a:p>
          <a:r>
            <a:rPr lang="en-GB" dirty="0" smtClean="0"/>
            <a:t>Selection</a:t>
          </a:r>
          <a:endParaRPr lang="en-GB" dirty="0"/>
        </a:p>
      </dgm:t>
    </dgm:pt>
    <dgm:pt modelId="{B437EAE7-E3DA-4A32-86C1-708E6E68EA73}" type="parTrans" cxnId="{BD73C387-8CCA-4D5D-B95F-59F87D5EE4FA}">
      <dgm:prSet/>
      <dgm:spPr/>
      <dgm:t>
        <a:bodyPr/>
        <a:lstStyle/>
        <a:p>
          <a:endParaRPr lang="en-GB"/>
        </a:p>
      </dgm:t>
    </dgm:pt>
    <dgm:pt modelId="{E73EEDA4-F20A-4923-A408-B45CBD7890D6}" type="sibTrans" cxnId="{BD73C387-8CCA-4D5D-B95F-59F87D5EE4FA}">
      <dgm:prSet/>
      <dgm:spPr/>
      <dgm:t>
        <a:bodyPr/>
        <a:lstStyle/>
        <a:p>
          <a:endParaRPr lang="en-GB"/>
        </a:p>
      </dgm:t>
    </dgm:pt>
    <dgm:pt modelId="{D283D5E0-1913-44E7-A7CC-701401931873}">
      <dgm:prSet phldrT="[Text]"/>
      <dgm:spPr/>
      <dgm:t>
        <a:bodyPr/>
        <a:lstStyle/>
        <a:p>
          <a:r>
            <a:rPr lang="en-GB" dirty="0" smtClean="0"/>
            <a:t>Stage 3 </a:t>
          </a:r>
        </a:p>
        <a:p>
          <a:r>
            <a:rPr lang="en-GB" dirty="0" smtClean="0"/>
            <a:t>Response Programming</a:t>
          </a:r>
          <a:endParaRPr lang="en-GB" dirty="0"/>
        </a:p>
      </dgm:t>
    </dgm:pt>
    <dgm:pt modelId="{A0C280BB-7317-42CD-8D35-F3871D6D66B6}" type="parTrans" cxnId="{6FD62478-E50E-4AE2-ACB8-6E731503337A}">
      <dgm:prSet/>
      <dgm:spPr/>
      <dgm:t>
        <a:bodyPr/>
        <a:lstStyle/>
        <a:p>
          <a:endParaRPr lang="en-GB"/>
        </a:p>
      </dgm:t>
    </dgm:pt>
    <dgm:pt modelId="{609B4B35-7439-4CA2-AB6E-33B77CD1F1C9}" type="sibTrans" cxnId="{6FD62478-E50E-4AE2-ACB8-6E731503337A}">
      <dgm:prSet/>
      <dgm:spPr/>
      <dgm:t>
        <a:bodyPr/>
        <a:lstStyle/>
        <a:p>
          <a:endParaRPr lang="en-GB"/>
        </a:p>
      </dgm:t>
    </dgm:pt>
    <dgm:pt modelId="{024983A5-FE0E-4FD8-8AC6-27A0272FC1D0}" type="pres">
      <dgm:prSet presAssocID="{5049414C-8E13-45B0-B546-7E8C62BEC6F4}" presName="linearFlow" presStyleCnt="0">
        <dgm:presLayoutVars>
          <dgm:resizeHandles val="exact"/>
        </dgm:presLayoutVars>
      </dgm:prSet>
      <dgm:spPr/>
    </dgm:pt>
    <dgm:pt modelId="{9179227B-3F16-45C4-A24F-7411E80D2D06}" type="pres">
      <dgm:prSet presAssocID="{323C50AB-03B6-4664-8A51-D777F5D6B286}" presName="node" presStyleLbl="node1" presStyleIdx="0" presStyleCnt="3">
        <dgm:presLayoutVars>
          <dgm:bulletEnabled val="1"/>
        </dgm:presLayoutVars>
      </dgm:prSet>
      <dgm:spPr/>
      <dgm:t>
        <a:bodyPr/>
        <a:lstStyle/>
        <a:p>
          <a:endParaRPr lang="en-GB"/>
        </a:p>
      </dgm:t>
    </dgm:pt>
    <dgm:pt modelId="{81620178-BCED-4854-8042-27E7D11C0AA6}" type="pres">
      <dgm:prSet presAssocID="{6C97DF72-0629-471F-94FB-1872DB7448F0}" presName="sibTrans" presStyleLbl="sibTrans2D1" presStyleIdx="0" presStyleCnt="2"/>
      <dgm:spPr/>
      <dgm:t>
        <a:bodyPr/>
        <a:lstStyle/>
        <a:p>
          <a:endParaRPr lang="en-GB"/>
        </a:p>
      </dgm:t>
    </dgm:pt>
    <dgm:pt modelId="{53138605-2B8A-4891-B7D9-04A33F4C876D}" type="pres">
      <dgm:prSet presAssocID="{6C97DF72-0629-471F-94FB-1872DB7448F0}" presName="connectorText" presStyleLbl="sibTrans2D1" presStyleIdx="0" presStyleCnt="2"/>
      <dgm:spPr/>
      <dgm:t>
        <a:bodyPr/>
        <a:lstStyle/>
        <a:p>
          <a:endParaRPr lang="en-GB"/>
        </a:p>
      </dgm:t>
    </dgm:pt>
    <dgm:pt modelId="{E2161890-91FD-432B-86D9-F42024A5CB60}" type="pres">
      <dgm:prSet presAssocID="{A12D9BBA-5676-47D5-BC02-73672C27CE38}" presName="node" presStyleLbl="node1" presStyleIdx="1" presStyleCnt="3">
        <dgm:presLayoutVars>
          <dgm:bulletEnabled val="1"/>
        </dgm:presLayoutVars>
      </dgm:prSet>
      <dgm:spPr/>
      <dgm:t>
        <a:bodyPr/>
        <a:lstStyle/>
        <a:p>
          <a:endParaRPr lang="en-GB"/>
        </a:p>
      </dgm:t>
    </dgm:pt>
    <dgm:pt modelId="{AFEFFBC6-EB3A-456B-BEAD-0EAD1B73E0A7}" type="pres">
      <dgm:prSet presAssocID="{E73EEDA4-F20A-4923-A408-B45CBD7890D6}" presName="sibTrans" presStyleLbl="sibTrans2D1" presStyleIdx="1" presStyleCnt="2"/>
      <dgm:spPr/>
      <dgm:t>
        <a:bodyPr/>
        <a:lstStyle/>
        <a:p>
          <a:endParaRPr lang="en-GB"/>
        </a:p>
      </dgm:t>
    </dgm:pt>
    <dgm:pt modelId="{AED8D8B0-E91D-4E68-8DF3-0CE06654CFDC}" type="pres">
      <dgm:prSet presAssocID="{E73EEDA4-F20A-4923-A408-B45CBD7890D6}" presName="connectorText" presStyleLbl="sibTrans2D1" presStyleIdx="1" presStyleCnt="2"/>
      <dgm:spPr/>
      <dgm:t>
        <a:bodyPr/>
        <a:lstStyle/>
        <a:p>
          <a:endParaRPr lang="en-GB"/>
        </a:p>
      </dgm:t>
    </dgm:pt>
    <dgm:pt modelId="{F7002264-5112-46DD-9486-D17F1D88CD90}" type="pres">
      <dgm:prSet presAssocID="{D283D5E0-1913-44E7-A7CC-701401931873}" presName="node" presStyleLbl="node1" presStyleIdx="2" presStyleCnt="3">
        <dgm:presLayoutVars>
          <dgm:bulletEnabled val="1"/>
        </dgm:presLayoutVars>
      </dgm:prSet>
      <dgm:spPr/>
      <dgm:t>
        <a:bodyPr/>
        <a:lstStyle/>
        <a:p>
          <a:endParaRPr lang="en-GB"/>
        </a:p>
      </dgm:t>
    </dgm:pt>
  </dgm:ptLst>
  <dgm:cxnLst>
    <dgm:cxn modelId="{79F723E1-4F8B-4A8A-A8C3-FF12E4A3DF7C}" type="presOf" srcId="{E73EEDA4-F20A-4923-A408-B45CBD7890D6}" destId="{AED8D8B0-E91D-4E68-8DF3-0CE06654CFDC}" srcOrd="1" destOrd="0" presId="urn:microsoft.com/office/officeart/2005/8/layout/process2"/>
    <dgm:cxn modelId="{68D9F434-0537-4B65-B872-63B57D528266}" type="presOf" srcId="{6C97DF72-0629-471F-94FB-1872DB7448F0}" destId="{53138605-2B8A-4891-B7D9-04A33F4C876D}" srcOrd="1" destOrd="0" presId="urn:microsoft.com/office/officeart/2005/8/layout/process2"/>
    <dgm:cxn modelId="{D9B86EFE-B50A-4DE7-8C48-5D7A7750E37B}" type="presOf" srcId="{E73EEDA4-F20A-4923-A408-B45CBD7890D6}" destId="{AFEFFBC6-EB3A-456B-BEAD-0EAD1B73E0A7}" srcOrd="0" destOrd="0" presId="urn:microsoft.com/office/officeart/2005/8/layout/process2"/>
    <dgm:cxn modelId="{BD73C387-8CCA-4D5D-B95F-59F87D5EE4FA}" srcId="{5049414C-8E13-45B0-B546-7E8C62BEC6F4}" destId="{A12D9BBA-5676-47D5-BC02-73672C27CE38}" srcOrd="1" destOrd="0" parTransId="{B437EAE7-E3DA-4A32-86C1-708E6E68EA73}" sibTransId="{E73EEDA4-F20A-4923-A408-B45CBD7890D6}"/>
    <dgm:cxn modelId="{F439EF64-D19F-431C-A45F-0F3FCFEAD53F}" type="presOf" srcId="{D283D5E0-1913-44E7-A7CC-701401931873}" destId="{F7002264-5112-46DD-9486-D17F1D88CD90}" srcOrd="0" destOrd="0" presId="urn:microsoft.com/office/officeart/2005/8/layout/process2"/>
    <dgm:cxn modelId="{80C1459B-ADA3-40E1-ACD8-C410C50020B3}" srcId="{5049414C-8E13-45B0-B546-7E8C62BEC6F4}" destId="{323C50AB-03B6-4664-8A51-D777F5D6B286}" srcOrd="0" destOrd="0" parTransId="{99A52121-E797-4EE8-AFD9-333D65AA9F9D}" sibTransId="{6C97DF72-0629-471F-94FB-1872DB7448F0}"/>
    <dgm:cxn modelId="{87A07FCC-4A62-4644-9803-7FE52C17F555}" type="presOf" srcId="{6C97DF72-0629-471F-94FB-1872DB7448F0}" destId="{81620178-BCED-4854-8042-27E7D11C0AA6}" srcOrd="0" destOrd="0" presId="urn:microsoft.com/office/officeart/2005/8/layout/process2"/>
    <dgm:cxn modelId="{94498DD0-A096-4A26-9485-3D9514A121D8}" type="presOf" srcId="{323C50AB-03B6-4664-8A51-D777F5D6B286}" destId="{9179227B-3F16-45C4-A24F-7411E80D2D06}" srcOrd="0" destOrd="0" presId="urn:microsoft.com/office/officeart/2005/8/layout/process2"/>
    <dgm:cxn modelId="{86931D61-1566-40DE-A6BB-DF9F27CB9D02}" type="presOf" srcId="{5049414C-8E13-45B0-B546-7E8C62BEC6F4}" destId="{024983A5-FE0E-4FD8-8AC6-27A0272FC1D0}" srcOrd="0" destOrd="0" presId="urn:microsoft.com/office/officeart/2005/8/layout/process2"/>
    <dgm:cxn modelId="{6FD62478-E50E-4AE2-ACB8-6E731503337A}" srcId="{5049414C-8E13-45B0-B546-7E8C62BEC6F4}" destId="{D283D5E0-1913-44E7-A7CC-701401931873}" srcOrd="2" destOrd="0" parTransId="{A0C280BB-7317-42CD-8D35-F3871D6D66B6}" sibTransId="{609B4B35-7439-4CA2-AB6E-33B77CD1F1C9}"/>
    <dgm:cxn modelId="{994AFF03-7F19-4E35-834B-2AF0156B370D}" type="presOf" srcId="{A12D9BBA-5676-47D5-BC02-73672C27CE38}" destId="{E2161890-91FD-432B-86D9-F42024A5CB60}" srcOrd="0" destOrd="0" presId="urn:microsoft.com/office/officeart/2005/8/layout/process2"/>
    <dgm:cxn modelId="{2E7E7D2E-A5B7-422B-8C3F-6982E7809EE1}" type="presParOf" srcId="{024983A5-FE0E-4FD8-8AC6-27A0272FC1D0}" destId="{9179227B-3F16-45C4-A24F-7411E80D2D06}" srcOrd="0" destOrd="0" presId="urn:microsoft.com/office/officeart/2005/8/layout/process2"/>
    <dgm:cxn modelId="{D9C28A53-CB14-439B-9A8A-E39E19DBBA88}" type="presParOf" srcId="{024983A5-FE0E-4FD8-8AC6-27A0272FC1D0}" destId="{81620178-BCED-4854-8042-27E7D11C0AA6}" srcOrd="1" destOrd="0" presId="urn:microsoft.com/office/officeart/2005/8/layout/process2"/>
    <dgm:cxn modelId="{DCA5A5BC-9CAF-4C16-9B12-AB7B7C976438}" type="presParOf" srcId="{81620178-BCED-4854-8042-27E7D11C0AA6}" destId="{53138605-2B8A-4891-B7D9-04A33F4C876D}" srcOrd="0" destOrd="0" presId="urn:microsoft.com/office/officeart/2005/8/layout/process2"/>
    <dgm:cxn modelId="{F03CB77F-153D-4F76-9656-243EDB2C0C5F}" type="presParOf" srcId="{024983A5-FE0E-4FD8-8AC6-27A0272FC1D0}" destId="{E2161890-91FD-432B-86D9-F42024A5CB60}" srcOrd="2" destOrd="0" presId="urn:microsoft.com/office/officeart/2005/8/layout/process2"/>
    <dgm:cxn modelId="{E4A728E4-6751-499E-B62A-43136FD9DA23}" type="presParOf" srcId="{024983A5-FE0E-4FD8-8AC6-27A0272FC1D0}" destId="{AFEFFBC6-EB3A-456B-BEAD-0EAD1B73E0A7}" srcOrd="3" destOrd="0" presId="urn:microsoft.com/office/officeart/2005/8/layout/process2"/>
    <dgm:cxn modelId="{D38738DB-C246-45DB-A1DC-5538E752ECC5}" type="presParOf" srcId="{AFEFFBC6-EB3A-456B-BEAD-0EAD1B73E0A7}" destId="{AED8D8B0-E91D-4E68-8DF3-0CE06654CFDC}" srcOrd="0" destOrd="0" presId="urn:microsoft.com/office/officeart/2005/8/layout/process2"/>
    <dgm:cxn modelId="{7DEDB021-A5A3-49D2-9FB2-27F93592E91B}" type="presParOf" srcId="{024983A5-FE0E-4FD8-8AC6-27A0272FC1D0}" destId="{F7002264-5112-46DD-9486-D17F1D88CD90}" srcOrd="4" destOrd="0" presId="urn:microsoft.com/office/officeart/2005/8/layout/process2"/>
  </dgm:cxnLst>
  <dgm:bg/>
  <dgm:whole/>
</dgm:dataModel>
</file>

<file path=ppt/diagrams/data3.xml><?xml version="1.0" encoding="utf-8"?>
<dgm:dataModel xmlns:dgm="http://schemas.openxmlformats.org/drawingml/2006/diagram" xmlns:a="http://schemas.openxmlformats.org/drawingml/2006/main">
  <dgm:ptLst>
    <dgm:pt modelId="{83F7EC2C-5BE9-4453-8239-583D5DAECA08}" type="doc">
      <dgm:prSet loTypeId="urn:microsoft.com/office/officeart/2005/8/layout/process2" loCatId="process" qsTypeId="urn:microsoft.com/office/officeart/2005/8/quickstyle/simple1" qsCatId="simple" csTypeId="urn:microsoft.com/office/officeart/2005/8/colors/accent1_2" csCatId="accent1" phldr="1"/>
      <dgm:spPr/>
    </dgm:pt>
    <dgm:pt modelId="{A6005701-081E-4D59-AA5B-9AFF76AEAC1F}">
      <dgm:prSet phldrT="[Text]"/>
      <dgm:spPr>
        <a:solidFill>
          <a:srgbClr val="C00000"/>
        </a:solidFill>
      </dgm:spPr>
      <dgm:t>
        <a:bodyPr/>
        <a:lstStyle/>
        <a:p>
          <a:r>
            <a:rPr lang="en-GB" dirty="0" smtClean="0"/>
            <a:t>Input</a:t>
          </a:r>
          <a:endParaRPr lang="en-GB" dirty="0"/>
        </a:p>
      </dgm:t>
    </dgm:pt>
    <dgm:pt modelId="{6D163442-6E54-482F-B735-28A14CA8B55B}" type="parTrans" cxnId="{EF0F4F02-737F-48BF-8C59-C760D4174559}">
      <dgm:prSet/>
      <dgm:spPr/>
      <dgm:t>
        <a:bodyPr/>
        <a:lstStyle/>
        <a:p>
          <a:endParaRPr lang="en-GB"/>
        </a:p>
      </dgm:t>
    </dgm:pt>
    <dgm:pt modelId="{A73C2FED-BD0E-4DBC-B7ED-347165F75A87}" type="sibTrans" cxnId="{EF0F4F02-737F-48BF-8C59-C760D4174559}">
      <dgm:prSet/>
      <dgm:spPr/>
      <dgm:t>
        <a:bodyPr/>
        <a:lstStyle/>
        <a:p>
          <a:endParaRPr lang="en-GB"/>
        </a:p>
      </dgm:t>
    </dgm:pt>
    <dgm:pt modelId="{1CE7FC9A-0966-4B71-BD24-7A469A72AB0F}">
      <dgm:prSet phldrT="[Text]"/>
      <dgm:spPr>
        <a:solidFill>
          <a:schemeClr val="accent3">
            <a:lumMod val="75000"/>
          </a:schemeClr>
        </a:solidFill>
      </dgm:spPr>
      <dgm:t>
        <a:bodyPr/>
        <a:lstStyle/>
        <a:p>
          <a:r>
            <a:rPr lang="en-GB" dirty="0" smtClean="0"/>
            <a:t>Stimulus Identification</a:t>
          </a:r>
          <a:endParaRPr lang="en-GB" dirty="0"/>
        </a:p>
      </dgm:t>
    </dgm:pt>
    <dgm:pt modelId="{B36B2FD8-6EAE-4107-97B4-675C17164DE5}" type="parTrans" cxnId="{647CF5D8-5AF4-482F-B67E-F7A7646313AE}">
      <dgm:prSet/>
      <dgm:spPr/>
      <dgm:t>
        <a:bodyPr/>
        <a:lstStyle/>
        <a:p>
          <a:endParaRPr lang="en-GB"/>
        </a:p>
      </dgm:t>
    </dgm:pt>
    <dgm:pt modelId="{F7229F40-0B59-46CF-A471-E0CB309BB60A}" type="sibTrans" cxnId="{647CF5D8-5AF4-482F-B67E-F7A7646313AE}">
      <dgm:prSet/>
      <dgm:spPr/>
      <dgm:t>
        <a:bodyPr/>
        <a:lstStyle/>
        <a:p>
          <a:endParaRPr lang="en-GB"/>
        </a:p>
      </dgm:t>
    </dgm:pt>
    <dgm:pt modelId="{E0DC1760-FD2D-4BF9-AEAD-44B01F7404D1}">
      <dgm:prSet phldrT="[Text]"/>
      <dgm:spPr>
        <a:solidFill>
          <a:schemeClr val="accent3">
            <a:lumMod val="75000"/>
          </a:schemeClr>
        </a:solidFill>
      </dgm:spPr>
      <dgm:t>
        <a:bodyPr/>
        <a:lstStyle/>
        <a:p>
          <a:r>
            <a:rPr lang="en-GB" dirty="0" smtClean="0"/>
            <a:t>Response Selection</a:t>
          </a:r>
          <a:endParaRPr lang="en-GB" dirty="0"/>
        </a:p>
      </dgm:t>
    </dgm:pt>
    <dgm:pt modelId="{9CBFC592-A440-4370-B41D-2B248C27C1B3}" type="parTrans" cxnId="{3EA0AC3A-A490-4450-B6CA-8D26AF7893CA}">
      <dgm:prSet/>
      <dgm:spPr/>
      <dgm:t>
        <a:bodyPr/>
        <a:lstStyle/>
        <a:p>
          <a:endParaRPr lang="en-GB"/>
        </a:p>
      </dgm:t>
    </dgm:pt>
    <dgm:pt modelId="{8E33D516-DCD7-4AFF-9F53-EB90D68415ED}" type="sibTrans" cxnId="{3EA0AC3A-A490-4450-B6CA-8D26AF7893CA}">
      <dgm:prSet/>
      <dgm:spPr/>
      <dgm:t>
        <a:bodyPr/>
        <a:lstStyle/>
        <a:p>
          <a:endParaRPr lang="en-GB"/>
        </a:p>
      </dgm:t>
    </dgm:pt>
    <dgm:pt modelId="{3C1DC21F-C550-49CE-B9D3-6072581FA1AD}">
      <dgm:prSet/>
      <dgm:spPr>
        <a:solidFill>
          <a:schemeClr val="accent3">
            <a:lumMod val="75000"/>
          </a:schemeClr>
        </a:solidFill>
      </dgm:spPr>
      <dgm:t>
        <a:bodyPr/>
        <a:lstStyle/>
        <a:p>
          <a:r>
            <a:rPr lang="en-GB" dirty="0" smtClean="0"/>
            <a:t>Response Programming</a:t>
          </a:r>
          <a:endParaRPr lang="en-GB" dirty="0"/>
        </a:p>
      </dgm:t>
    </dgm:pt>
    <dgm:pt modelId="{130F824A-D662-44FF-A8DE-2B06E0701805}" type="parTrans" cxnId="{01943374-9F91-4D7A-9B64-4AABF3C18F1F}">
      <dgm:prSet/>
      <dgm:spPr/>
      <dgm:t>
        <a:bodyPr/>
        <a:lstStyle/>
        <a:p>
          <a:endParaRPr lang="en-GB"/>
        </a:p>
      </dgm:t>
    </dgm:pt>
    <dgm:pt modelId="{80CEBC57-B76D-4BDE-BEFA-C89E1D6FAF14}" type="sibTrans" cxnId="{01943374-9F91-4D7A-9B64-4AABF3C18F1F}">
      <dgm:prSet/>
      <dgm:spPr/>
      <dgm:t>
        <a:bodyPr/>
        <a:lstStyle/>
        <a:p>
          <a:endParaRPr lang="en-GB"/>
        </a:p>
      </dgm:t>
    </dgm:pt>
    <dgm:pt modelId="{D6A19A9B-419D-4518-95C9-69B9A22AC316}">
      <dgm:prSet/>
      <dgm:spPr>
        <a:solidFill>
          <a:schemeClr val="accent3">
            <a:lumMod val="60000"/>
            <a:lumOff val="40000"/>
          </a:schemeClr>
        </a:solidFill>
      </dgm:spPr>
      <dgm:t>
        <a:bodyPr/>
        <a:lstStyle/>
        <a:p>
          <a:r>
            <a:rPr lang="en-GB" dirty="0" smtClean="0">
              <a:solidFill>
                <a:schemeClr val="tx1"/>
              </a:solidFill>
            </a:rPr>
            <a:t>Motor Programme</a:t>
          </a:r>
          <a:endParaRPr lang="en-GB" dirty="0">
            <a:solidFill>
              <a:schemeClr val="tx1"/>
            </a:solidFill>
          </a:endParaRPr>
        </a:p>
      </dgm:t>
    </dgm:pt>
    <dgm:pt modelId="{D520C001-FE7A-4155-B9A1-B7342ADBBB2B}" type="parTrans" cxnId="{5A2E96DD-F71B-48D2-8607-87C81754EC44}">
      <dgm:prSet/>
      <dgm:spPr/>
      <dgm:t>
        <a:bodyPr/>
        <a:lstStyle/>
        <a:p>
          <a:endParaRPr lang="en-GB"/>
        </a:p>
      </dgm:t>
    </dgm:pt>
    <dgm:pt modelId="{B976D5F1-7C59-47C5-86CC-6CF00218D841}" type="sibTrans" cxnId="{5A2E96DD-F71B-48D2-8607-87C81754EC44}">
      <dgm:prSet/>
      <dgm:spPr/>
      <dgm:t>
        <a:bodyPr/>
        <a:lstStyle/>
        <a:p>
          <a:endParaRPr lang="en-GB"/>
        </a:p>
      </dgm:t>
    </dgm:pt>
    <dgm:pt modelId="{6ADB52CC-4EF0-476F-8AAB-6D812C877522}">
      <dgm:prSet/>
      <dgm:spPr>
        <a:solidFill>
          <a:schemeClr val="accent3">
            <a:lumMod val="60000"/>
            <a:lumOff val="40000"/>
          </a:schemeClr>
        </a:solidFill>
      </dgm:spPr>
      <dgm:t>
        <a:bodyPr/>
        <a:lstStyle/>
        <a:p>
          <a:r>
            <a:rPr lang="en-GB" dirty="0" smtClean="0">
              <a:solidFill>
                <a:schemeClr val="tx1"/>
              </a:solidFill>
            </a:rPr>
            <a:t>Spinal Cord</a:t>
          </a:r>
          <a:endParaRPr lang="en-GB" dirty="0">
            <a:solidFill>
              <a:schemeClr val="tx1"/>
            </a:solidFill>
          </a:endParaRPr>
        </a:p>
      </dgm:t>
    </dgm:pt>
    <dgm:pt modelId="{52E5C1F3-FD0F-487A-9990-8A1F60C6EB36}" type="parTrans" cxnId="{048ECA15-BF4A-452A-A9C8-425CD787D078}">
      <dgm:prSet/>
      <dgm:spPr/>
      <dgm:t>
        <a:bodyPr/>
        <a:lstStyle/>
        <a:p>
          <a:endParaRPr lang="en-GB"/>
        </a:p>
      </dgm:t>
    </dgm:pt>
    <dgm:pt modelId="{EB860233-BD6A-4776-A0CB-D08EE73EE202}" type="sibTrans" cxnId="{048ECA15-BF4A-452A-A9C8-425CD787D078}">
      <dgm:prSet/>
      <dgm:spPr/>
      <dgm:t>
        <a:bodyPr/>
        <a:lstStyle/>
        <a:p>
          <a:endParaRPr lang="en-GB"/>
        </a:p>
      </dgm:t>
    </dgm:pt>
    <dgm:pt modelId="{026D6832-EE2D-48BF-A248-5A85F8B6FBC0}">
      <dgm:prSet/>
      <dgm:spPr>
        <a:solidFill>
          <a:schemeClr val="accent3">
            <a:lumMod val="60000"/>
            <a:lumOff val="40000"/>
          </a:schemeClr>
        </a:solidFill>
      </dgm:spPr>
      <dgm:t>
        <a:bodyPr/>
        <a:lstStyle/>
        <a:p>
          <a:r>
            <a:rPr lang="en-GB" dirty="0" smtClean="0">
              <a:solidFill>
                <a:schemeClr val="tx1"/>
              </a:solidFill>
            </a:rPr>
            <a:t>Muscles</a:t>
          </a:r>
          <a:endParaRPr lang="en-GB" dirty="0">
            <a:solidFill>
              <a:schemeClr val="tx1"/>
            </a:solidFill>
          </a:endParaRPr>
        </a:p>
      </dgm:t>
    </dgm:pt>
    <dgm:pt modelId="{A75D6562-0B9F-4015-B30B-42ABBC26E13F}" type="parTrans" cxnId="{9432E631-B6DC-4592-9E04-D65FB0492C94}">
      <dgm:prSet/>
      <dgm:spPr/>
      <dgm:t>
        <a:bodyPr/>
        <a:lstStyle/>
        <a:p>
          <a:endParaRPr lang="en-GB"/>
        </a:p>
      </dgm:t>
    </dgm:pt>
    <dgm:pt modelId="{12FB7B2D-07F8-46C0-AB8B-E274C0E3228B}" type="sibTrans" cxnId="{9432E631-B6DC-4592-9E04-D65FB0492C94}">
      <dgm:prSet/>
      <dgm:spPr/>
      <dgm:t>
        <a:bodyPr/>
        <a:lstStyle/>
        <a:p>
          <a:endParaRPr lang="en-GB"/>
        </a:p>
      </dgm:t>
    </dgm:pt>
    <dgm:pt modelId="{CC1BDC77-FEC9-43BE-BFDF-4C8BC72C23E7}">
      <dgm:prSet/>
      <dgm:spPr>
        <a:solidFill>
          <a:schemeClr val="accent4">
            <a:lumMod val="75000"/>
          </a:schemeClr>
        </a:solidFill>
      </dgm:spPr>
      <dgm:t>
        <a:bodyPr/>
        <a:lstStyle/>
        <a:p>
          <a:r>
            <a:rPr lang="en-GB" dirty="0" smtClean="0"/>
            <a:t>Output</a:t>
          </a:r>
          <a:endParaRPr lang="en-GB" dirty="0"/>
        </a:p>
      </dgm:t>
    </dgm:pt>
    <dgm:pt modelId="{431E88A6-1BFD-48EE-B014-67A108031DA5}" type="parTrans" cxnId="{D5860E86-8D9D-43A3-ABCF-C04EBD33B0D2}">
      <dgm:prSet/>
      <dgm:spPr/>
      <dgm:t>
        <a:bodyPr/>
        <a:lstStyle/>
        <a:p>
          <a:endParaRPr lang="en-GB"/>
        </a:p>
      </dgm:t>
    </dgm:pt>
    <dgm:pt modelId="{90C87064-E986-4CA2-A800-EBFE1C8B8C91}" type="sibTrans" cxnId="{D5860E86-8D9D-43A3-ABCF-C04EBD33B0D2}">
      <dgm:prSet/>
      <dgm:spPr/>
      <dgm:t>
        <a:bodyPr/>
        <a:lstStyle/>
        <a:p>
          <a:endParaRPr lang="en-GB"/>
        </a:p>
      </dgm:t>
    </dgm:pt>
    <dgm:pt modelId="{B7D1B2AF-9C82-45D0-8BD6-CD455B45A7D4}" type="pres">
      <dgm:prSet presAssocID="{83F7EC2C-5BE9-4453-8239-583D5DAECA08}" presName="linearFlow" presStyleCnt="0">
        <dgm:presLayoutVars>
          <dgm:resizeHandles val="exact"/>
        </dgm:presLayoutVars>
      </dgm:prSet>
      <dgm:spPr/>
    </dgm:pt>
    <dgm:pt modelId="{E420E81C-FDE1-42B7-A7CC-862D88E3ABBA}" type="pres">
      <dgm:prSet presAssocID="{A6005701-081E-4D59-AA5B-9AFF76AEAC1F}" presName="node" presStyleLbl="node1" presStyleIdx="0" presStyleCnt="8">
        <dgm:presLayoutVars>
          <dgm:bulletEnabled val="1"/>
        </dgm:presLayoutVars>
      </dgm:prSet>
      <dgm:spPr/>
      <dgm:t>
        <a:bodyPr/>
        <a:lstStyle/>
        <a:p>
          <a:endParaRPr lang="en-GB"/>
        </a:p>
      </dgm:t>
    </dgm:pt>
    <dgm:pt modelId="{E5B759D1-5BEC-4DC2-82FC-0AABC2465C3E}" type="pres">
      <dgm:prSet presAssocID="{A73C2FED-BD0E-4DBC-B7ED-347165F75A87}" presName="sibTrans" presStyleLbl="sibTrans2D1" presStyleIdx="0" presStyleCnt="7"/>
      <dgm:spPr/>
      <dgm:t>
        <a:bodyPr/>
        <a:lstStyle/>
        <a:p>
          <a:endParaRPr lang="en-GB"/>
        </a:p>
      </dgm:t>
    </dgm:pt>
    <dgm:pt modelId="{AF16DF4A-D0F9-49F6-BBF4-A4A13F2A776C}" type="pres">
      <dgm:prSet presAssocID="{A73C2FED-BD0E-4DBC-B7ED-347165F75A87}" presName="connectorText" presStyleLbl="sibTrans2D1" presStyleIdx="0" presStyleCnt="7"/>
      <dgm:spPr/>
      <dgm:t>
        <a:bodyPr/>
        <a:lstStyle/>
        <a:p>
          <a:endParaRPr lang="en-GB"/>
        </a:p>
      </dgm:t>
    </dgm:pt>
    <dgm:pt modelId="{8948DEBC-84C4-4B14-BB2D-F8ABFADFD9BC}" type="pres">
      <dgm:prSet presAssocID="{1CE7FC9A-0966-4B71-BD24-7A469A72AB0F}" presName="node" presStyleLbl="node1" presStyleIdx="1" presStyleCnt="8">
        <dgm:presLayoutVars>
          <dgm:bulletEnabled val="1"/>
        </dgm:presLayoutVars>
      </dgm:prSet>
      <dgm:spPr/>
      <dgm:t>
        <a:bodyPr/>
        <a:lstStyle/>
        <a:p>
          <a:endParaRPr lang="en-GB"/>
        </a:p>
      </dgm:t>
    </dgm:pt>
    <dgm:pt modelId="{467BB775-C8E8-42C5-A071-92A6596367F2}" type="pres">
      <dgm:prSet presAssocID="{F7229F40-0B59-46CF-A471-E0CB309BB60A}" presName="sibTrans" presStyleLbl="sibTrans2D1" presStyleIdx="1" presStyleCnt="7"/>
      <dgm:spPr/>
      <dgm:t>
        <a:bodyPr/>
        <a:lstStyle/>
        <a:p>
          <a:endParaRPr lang="en-GB"/>
        </a:p>
      </dgm:t>
    </dgm:pt>
    <dgm:pt modelId="{3B0310EE-390B-4AB1-8D0B-31F7EE2796E7}" type="pres">
      <dgm:prSet presAssocID="{F7229F40-0B59-46CF-A471-E0CB309BB60A}" presName="connectorText" presStyleLbl="sibTrans2D1" presStyleIdx="1" presStyleCnt="7"/>
      <dgm:spPr/>
      <dgm:t>
        <a:bodyPr/>
        <a:lstStyle/>
        <a:p>
          <a:endParaRPr lang="en-GB"/>
        </a:p>
      </dgm:t>
    </dgm:pt>
    <dgm:pt modelId="{7F238D15-4B96-447B-9F38-FF9733DC2986}" type="pres">
      <dgm:prSet presAssocID="{E0DC1760-FD2D-4BF9-AEAD-44B01F7404D1}" presName="node" presStyleLbl="node1" presStyleIdx="2" presStyleCnt="8">
        <dgm:presLayoutVars>
          <dgm:bulletEnabled val="1"/>
        </dgm:presLayoutVars>
      </dgm:prSet>
      <dgm:spPr/>
      <dgm:t>
        <a:bodyPr/>
        <a:lstStyle/>
        <a:p>
          <a:endParaRPr lang="en-GB"/>
        </a:p>
      </dgm:t>
    </dgm:pt>
    <dgm:pt modelId="{71105A48-BFD2-4168-AD83-754231803942}" type="pres">
      <dgm:prSet presAssocID="{8E33D516-DCD7-4AFF-9F53-EB90D68415ED}" presName="sibTrans" presStyleLbl="sibTrans2D1" presStyleIdx="2" presStyleCnt="7"/>
      <dgm:spPr/>
      <dgm:t>
        <a:bodyPr/>
        <a:lstStyle/>
        <a:p>
          <a:endParaRPr lang="en-GB"/>
        </a:p>
      </dgm:t>
    </dgm:pt>
    <dgm:pt modelId="{62E58025-9B97-4E69-9D22-92CD1EBA7917}" type="pres">
      <dgm:prSet presAssocID="{8E33D516-DCD7-4AFF-9F53-EB90D68415ED}" presName="connectorText" presStyleLbl="sibTrans2D1" presStyleIdx="2" presStyleCnt="7"/>
      <dgm:spPr/>
      <dgm:t>
        <a:bodyPr/>
        <a:lstStyle/>
        <a:p>
          <a:endParaRPr lang="en-GB"/>
        </a:p>
      </dgm:t>
    </dgm:pt>
    <dgm:pt modelId="{04DFCFEC-2F3A-451C-BBA9-CE5F9A687386}" type="pres">
      <dgm:prSet presAssocID="{3C1DC21F-C550-49CE-B9D3-6072581FA1AD}" presName="node" presStyleLbl="node1" presStyleIdx="3" presStyleCnt="8">
        <dgm:presLayoutVars>
          <dgm:bulletEnabled val="1"/>
        </dgm:presLayoutVars>
      </dgm:prSet>
      <dgm:spPr/>
      <dgm:t>
        <a:bodyPr/>
        <a:lstStyle/>
        <a:p>
          <a:endParaRPr lang="en-GB"/>
        </a:p>
      </dgm:t>
    </dgm:pt>
    <dgm:pt modelId="{3C6C5AA9-B21F-49F0-93B9-F2F343D4E907}" type="pres">
      <dgm:prSet presAssocID="{80CEBC57-B76D-4BDE-BEFA-C89E1D6FAF14}" presName="sibTrans" presStyleLbl="sibTrans2D1" presStyleIdx="3" presStyleCnt="7"/>
      <dgm:spPr/>
      <dgm:t>
        <a:bodyPr/>
        <a:lstStyle/>
        <a:p>
          <a:endParaRPr lang="en-GB"/>
        </a:p>
      </dgm:t>
    </dgm:pt>
    <dgm:pt modelId="{B788D67E-1CAB-482D-AE2D-3E552AB56FF0}" type="pres">
      <dgm:prSet presAssocID="{80CEBC57-B76D-4BDE-BEFA-C89E1D6FAF14}" presName="connectorText" presStyleLbl="sibTrans2D1" presStyleIdx="3" presStyleCnt="7"/>
      <dgm:spPr/>
      <dgm:t>
        <a:bodyPr/>
        <a:lstStyle/>
        <a:p>
          <a:endParaRPr lang="en-GB"/>
        </a:p>
      </dgm:t>
    </dgm:pt>
    <dgm:pt modelId="{06065594-1BFC-4E25-826B-E14860593B3E}" type="pres">
      <dgm:prSet presAssocID="{D6A19A9B-419D-4518-95C9-69B9A22AC316}" presName="node" presStyleLbl="node1" presStyleIdx="4" presStyleCnt="8">
        <dgm:presLayoutVars>
          <dgm:bulletEnabled val="1"/>
        </dgm:presLayoutVars>
      </dgm:prSet>
      <dgm:spPr/>
      <dgm:t>
        <a:bodyPr/>
        <a:lstStyle/>
        <a:p>
          <a:endParaRPr lang="en-GB"/>
        </a:p>
      </dgm:t>
    </dgm:pt>
    <dgm:pt modelId="{BBC7787F-F801-463A-8A9C-EBC438DEC770}" type="pres">
      <dgm:prSet presAssocID="{B976D5F1-7C59-47C5-86CC-6CF00218D841}" presName="sibTrans" presStyleLbl="sibTrans2D1" presStyleIdx="4" presStyleCnt="7"/>
      <dgm:spPr/>
      <dgm:t>
        <a:bodyPr/>
        <a:lstStyle/>
        <a:p>
          <a:endParaRPr lang="en-GB"/>
        </a:p>
      </dgm:t>
    </dgm:pt>
    <dgm:pt modelId="{F0FA1076-1332-44C9-8CA8-87B1300F7DBD}" type="pres">
      <dgm:prSet presAssocID="{B976D5F1-7C59-47C5-86CC-6CF00218D841}" presName="connectorText" presStyleLbl="sibTrans2D1" presStyleIdx="4" presStyleCnt="7"/>
      <dgm:spPr/>
      <dgm:t>
        <a:bodyPr/>
        <a:lstStyle/>
        <a:p>
          <a:endParaRPr lang="en-GB"/>
        </a:p>
      </dgm:t>
    </dgm:pt>
    <dgm:pt modelId="{AB7AA8B8-1481-4ACF-A0CC-8DABFA595502}" type="pres">
      <dgm:prSet presAssocID="{6ADB52CC-4EF0-476F-8AAB-6D812C877522}" presName="node" presStyleLbl="node1" presStyleIdx="5" presStyleCnt="8">
        <dgm:presLayoutVars>
          <dgm:bulletEnabled val="1"/>
        </dgm:presLayoutVars>
      </dgm:prSet>
      <dgm:spPr/>
      <dgm:t>
        <a:bodyPr/>
        <a:lstStyle/>
        <a:p>
          <a:endParaRPr lang="en-GB"/>
        </a:p>
      </dgm:t>
    </dgm:pt>
    <dgm:pt modelId="{F4FE0602-A260-444D-AFD9-9741322D1CBC}" type="pres">
      <dgm:prSet presAssocID="{EB860233-BD6A-4776-A0CB-D08EE73EE202}" presName="sibTrans" presStyleLbl="sibTrans2D1" presStyleIdx="5" presStyleCnt="7"/>
      <dgm:spPr/>
      <dgm:t>
        <a:bodyPr/>
        <a:lstStyle/>
        <a:p>
          <a:endParaRPr lang="en-GB"/>
        </a:p>
      </dgm:t>
    </dgm:pt>
    <dgm:pt modelId="{5CB66ED8-AB3A-4A5B-98E6-E99143F7757C}" type="pres">
      <dgm:prSet presAssocID="{EB860233-BD6A-4776-A0CB-D08EE73EE202}" presName="connectorText" presStyleLbl="sibTrans2D1" presStyleIdx="5" presStyleCnt="7"/>
      <dgm:spPr/>
      <dgm:t>
        <a:bodyPr/>
        <a:lstStyle/>
        <a:p>
          <a:endParaRPr lang="en-GB"/>
        </a:p>
      </dgm:t>
    </dgm:pt>
    <dgm:pt modelId="{8AAC340F-880A-4177-A51B-CAC8F7E337D2}" type="pres">
      <dgm:prSet presAssocID="{026D6832-EE2D-48BF-A248-5A85F8B6FBC0}" presName="node" presStyleLbl="node1" presStyleIdx="6" presStyleCnt="8">
        <dgm:presLayoutVars>
          <dgm:bulletEnabled val="1"/>
        </dgm:presLayoutVars>
      </dgm:prSet>
      <dgm:spPr/>
      <dgm:t>
        <a:bodyPr/>
        <a:lstStyle/>
        <a:p>
          <a:endParaRPr lang="en-GB"/>
        </a:p>
      </dgm:t>
    </dgm:pt>
    <dgm:pt modelId="{C025BB27-61FD-4465-96FF-68B31666299E}" type="pres">
      <dgm:prSet presAssocID="{12FB7B2D-07F8-46C0-AB8B-E274C0E3228B}" presName="sibTrans" presStyleLbl="sibTrans2D1" presStyleIdx="6" presStyleCnt="7"/>
      <dgm:spPr/>
      <dgm:t>
        <a:bodyPr/>
        <a:lstStyle/>
        <a:p>
          <a:endParaRPr lang="en-GB"/>
        </a:p>
      </dgm:t>
    </dgm:pt>
    <dgm:pt modelId="{3FE51605-2715-494C-B191-1D12981DF8D2}" type="pres">
      <dgm:prSet presAssocID="{12FB7B2D-07F8-46C0-AB8B-E274C0E3228B}" presName="connectorText" presStyleLbl="sibTrans2D1" presStyleIdx="6" presStyleCnt="7"/>
      <dgm:spPr/>
      <dgm:t>
        <a:bodyPr/>
        <a:lstStyle/>
        <a:p>
          <a:endParaRPr lang="en-GB"/>
        </a:p>
      </dgm:t>
    </dgm:pt>
    <dgm:pt modelId="{CBEA22DE-ED3C-4093-8301-27F16D32D2FF}" type="pres">
      <dgm:prSet presAssocID="{CC1BDC77-FEC9-43BE-BFDF-4C8BC72C23E7}" presName="node" presStyleLbl="node1" presStyleIdx="7" presStyleCnt="8">
        <dgm:presLayoutVars>
          <dgm:bulletEnabled val="1"/>
        </dgm:presLayoutVars>
      </dgm:prSet>
      <dgm:spPr/>
      <dgm:t>
        <a:bodyPr/>
        <a:lstStyle/>
        <a:p>
          <a:endParaRPr lang="en-GB"/>
        </a:p>
      </dgm:t>
    </dgm:pt>
  </dgm:ptLst>
  <dgm:cxnLst>
    <dgm:cxn modelId="{01E30865-893B-44C3-90FC-B38666671300}" type="presOf" srcId="{D6A19A9B-419D-4518-95C9-69B9A22AC316}" destId="{06065594-1BFC-4E25-826B-E14860593B3E}" srcOrd="0" destOrd="0" presId="urn:microsoft.com/office/officeart/2005/8/layout/process2"/>
    <dgm:cxn modelId="{0A6363C5-3517-457A-970B-C4892DDF6042}" type="presOf" srcId="{A73C2FED-BD0E-4DBC-B7ED-347165F75A87}" destId="{AF16DF4A-D0F9-49F6-BBF4-A4A13F2A776C}" srcOrd="1" destOrd="0" presId="urn:microsoft.com/office/officeart/2005/8/layout/process2"/>
    <dgm:cxn modelId="{CA6DE1AF-2FC9-4695-B6C5-F2832AE9771A}" type="presOf" srcId="{026D6832-EE2D-48BF-A248-5A85F8B6FBC0}" destId="{8AAC340F-880A-4177-A51B-CAC8F7E337D2}" srcOrd="0" destOrd="0" presId="urn:microsoft.com/office/officeart/2005/8/layout/process2"/>
    <dgm:cxn modelId="{F6CBCB7E-D66C-4143-9605-51BC40357F8B}" type="presOf" srcId="{B976D5F1-7C59-47C5-86CC-6CF00218D841}" destId="{F0FA1076-1332-44C9-8CA8-87B1300F7DBD}" srcOrd="1" destOrd="0" presId="urn:microsoft.com/office/officeart/2005/8/layout/process2"/>
    <dgm:cxn modelId="{910A27BC-E04E-4DDD-9267-169EA35D4974}" type="presOf" srcId="{12FB7B2D-07F8-46C0-AB8B-E274C0E3228B}" destId="{3FE51605-2715-494C-B191-1D12981DF8D2}" srcOrd="1" destOrd="0" presId="urn:microsoft.com/office/officeart/2005/8/layout/process2"/>
    <dgm:cxn modelId="{01943374-9F91-4D7A-9B64-4AABF3C18F1F}" srcId="{83F7EC2C-5BE9-4453-8239-583D5DAECA08}" destId="{3C1DC21F-C550-49CE-B9D3-6072581FA1AD}" srcOrd="3" destOrd="0" parTransId="{130F824A-D662-44FF-A8DE-2B06E0701805}" sibTransId="{80CEBC57-B76D-4BDE-BEFA-C89E1D6FAF14}"/>
    <dgm:cxn modelId="{D3B2247C-9D3F-4C7C-A0A7-FCA11005ABC0}" type="presOf" srcId="{80CEBC57-B76D-4BDE-BEFA-C89E1D6FAF14}" destId="{3C6C5AA9-B21F-49F0-93B9-F2F343D4E907}" srcOrd="0" destOrd="0" presId="urn:microsoft.com/office/officeart/2005/8/layout/process2"/>
    <dgm:cxn modelId="{120BEE8A-7EDF-4056-BDCC-788B607855F5}" type="presOf" srcId="{8E33D516-DCD7-4AFF-9F53-EB90D68415ED}" destId="{71105A48-BFD2-4168-AD83-754231803942}" srcOrd="0" destOrd="0" presId="urn:microsoft.com/office/officeart/2005/8/layout/process2"/>
    <dgm:cxn modelId="{EF0F4F02-737F-48BF-8C59-C760D4174559}" srcId="{83F7EC2C-5BE9-4453-8239-583D5DAECA08}" destId="{A6005701-081E-4D59-AA5B-9AFF76AEAC1F}" srcOrd="0" destOrd="0" parTransId="{6D163442-6E54-482F-B735-28A14CA8B55B}" sibTransId="{A73C2FED-BD0E-4DBC-B7ED-347165F75A87}"/>
    <dgm:cxn modelId="{6DFD5560-05C7-42E6-AEFA-51C3DAE80259}" type="presOf" srcId="{EB860233-BD6A-4776-A0CB-D08EE73EE202}" destId="{5CB66ED8-AB3A-4A5B-98E6-E99143F7757C}" srcOrd="1" destOrd="0" presId="urn:microsoft.com/office/officeart/2005/8/layout/process2"/>
    <dgm:cxn modelId="{1AF48F85-F5F0-4A0E-AF93-566DF33E8BCF}" type="presOf" srcId="{B976D5F1-7C59-47C5-86CC-6CF00218D841}" destId="{BBC7787F-F801-463A-8A9C-EBC438DEC770}" srcOrd="0" destOrd="0" presId="urn:microsoft.com/office/officeart/2005/8/layout/process2"/>
    <dgm:cxn modelId="{74149AA4-F1BA-4439-B924-D5648934BC50}" type="presOf" srcId="{EB860233-BD6A-4776-A0CB-D08EE73EE202}" destId="{F4FE0602-A260-444D-AFD9-9741322D1CBC}" srcOrd="0" destOrd="0" presId="urn:microsoft.com/office/officeart/2005/8/layout/process2"/>
    <dgm:cxn modelId="{19D9B18E-C84C-4ADF-BD14-75C2A590A1DA}" type="presOf" srcId="{1CE7FC9A-0966-4B71-BD24-7A469A72AB0F}" destId="{8948DEBC-84C4-4B14-BB2D-F8ABFADFD9BC}" srcOrd="0" destOrd="0" presId="urn:microsoft.com/office/officeart/2005/8/layout/process2"/>
    <dgm:cxn modelId="{ED1122F1-CF52-4C9F-A808-D3D14838F91F}" type="presOf" srcId="{CC1BDC77-FEC9-43BE-BFDF-4C8BC72C23E7}" destId="{CBEA22DE-ED3C-4093-8301-27F16D32D2FF}" srcOrd="0" destOrd="0" presId="urn:microsoft.com/office/officeart/2005/8/layout/process2"/>
    <dgm:cxn modelId="{44351CC6-16E4-4078-97EE-55333AC27DF1}" type="presOf" srcId="{80CEBC57-B76D-4BDE-BEFA-C89E1D6FAF14}" destId="{B788D67E-1CAB-482D-AE2D-3E552AB56FF0}" srcOrd="1" destOrd="0" presId="urn:microsoft.com/office/officeart/2005/8/layout/process2"/>
    <dgm:cxn modelId="{9432E631-B6DC-4592-9E04-D65FB0492C94}" srcId="{83F7EC2C-5BE9-4453-8239-583D5DAECA08}" destId="{026D6832-EE2D-48BF-A248-5A85F8B6FBC0}" srcOrd="6" destOrd="0" parTransId="{A75D6562-0B9F-4015-B30B-42ABBC26E13F}" sibTransId="{12FB7B2D-07F8-46C0-AB8B-E274C0E3228B}"/>
    <dgm:cxn modelId="{0C0968BC-E6E2-4021-B63D-82BD2B3C108A}" type="presOf" srcId="{F7229F40-0B59-46CF-A471-E0CB309BB60A}" destId="{3B0310EE-390B-4AB1-8D0B-31F7EE2796E7}" srcOrd="1" destOrd="0" presId="urn:microsoft.com/office/officeart/2005/8/layout/process2"/>
    <dgm:cxn modelId="{8D097FE6-01D8-4228-951E-69425A01557A}" type="presOf" srcId="{3C1DC21F-C550-49CE-B9D3-6072581FA1AD}" destId="{04DFCFEC-2F3A-451C-BBA9-CE5F9A687386}" srcOrd="0" destOrd="0" presId="urn:microsoft.com/office/officeart/2005/8/layout/process2"/>
    <dgm:cxn modelId="{C813AB87-DE4E-404E-8581-D5DE5E87BAD0}" type="presOf" srcId="{E0DC1760-FD2D-4BF9-AEAD-44B01F7404D1}" destId="{7F238D15-4B96-447B-9F38-FF9733DC2986}" srcOrd="0" destOrd="0" presId="urn:microsoft.com/office/officeart/2005/8/layout/process2"/>
    <dgm:cxn modelId="{647CF5D8-5AF4-482F-B67E-F7A7646313AE}" srcId="{83F7EC2C-5BE9-4453-8239-583D5DAECA08}" destId="{1CE7FC9A-0966-4B71-BD24-7A469A72AB0F}" srcOrd="1" destOrd="0" parTransId="{B36B2FD8-6EAE-4107-97B4-675C17164DE5}" sibTransId="{F7229F40-0B59-46CF-A471-E0CB309BB60A}"/>
    <dgm:cxn modelId="{38EC2F60-5844-441A-A9D6-8802EE7FBA14}" type="presOf" srcId="{A73C2FED-BD0E-4DBC-B7ED-347165F75A87}" destId="{E5B759D1-5BEC-4DC2-82FC-0AABC2465C3E}" srcOrd="0" destOrd="0" presId="urn:microsoft.com/office/officeart/2005/8/layout/process2"/>
    <dgm:cxn modelId="{2D31AA85-5A6D-4627-BC76-A062E1BD27B2}" type="presOf" srcId="{12FB7B2D-07F8-46C0-AB8B-E274C0E3228B}" destId="{C025BB27-61FD-4465-96FF-68B31666299E}" srcOrd="0" destOrd="0" presId="urn:microsoft.com/office/officeart/2005/8/layout/process2"/>
    <dgm:cxn modelId="{039D3BD6-1AE5-4732-B1A7-852CD16BE999}" type="presOf" srcId="{6ADB52CC-4EF0-476F-8AAB-6D812C877522}" destId="{AB7AA8B8-1481-4ACF-A0CC-8DABFA595502}" srcOrd="0" destOrd="0" presId="urn:microsoft.com/office/officeart/2005/8/layout/process2"/>
    <dgm:cxn modelId="{3EA0AC3A-A490-4450-B6CA-8D26AF7893CA}" srcId="{83F7EC2C-5BE9-4453-8239-583D5DAECA08}" destId="{E0DC1760-FD2D-4BF9-AEAD-44B01F7404D1}" srcOrd="2" destOrd="0" parTransId="{9CBFC592-A440-4370-B41D-2B248C27C1B3}" sibTransId="{8E33D516-DCD7-4AFF-9F53-EB90D68415ED}"/>
    <dgm:cxn modelId="{5A2E96DD-F71B-48D2-8607-87C81754EC44}" srcId="{83F7EC2C-5BE9-4453-8239-583D5DAECA08}" destId="{D6A19A9B-419D-4518-95C9-69B9A22AC316}" srcOrd="4" destOrd="0" parTransId="{D520C001-FE7A-4155-B9A1-B7342ADBBB2B}" sibTransId="{B976D5F1-7C59-47C5-86CC-6CF00218D841}"/>
    <dgm:cxn modelId="{D5860E86-8D9D-43A3-ABCF-C04EBD33B0D2}" srcId="{83F7EC2C-5BE9-4453-8239-583D5DAECA08}" destId="{CC1BDC77-FEC9-43BE-BFDF-4C8BC72C23E7}" srcOrd="7" destOrd="0" parTransId="{431E88A6-1BFD-48EE-B014-67A108031DA5}" sibTransId="{90C87064-E986-4CA2-A800-EBFE1C8B8C91}"/>
    <dgm:cxn modelId="{3A6C95A2-28A9-41EB-9BBD-C39DEB57E193}" type="presOf" srcId="{83F7EC2C-5BE9-4453-8239-583D5DAECA08}" destId="{B7D1B2AF-9C82-45D0-8BD6-CD455B45A7D4}" srcOrd="0" destOrd="0" presId="urn:microsoft.com/office/officeart/2005/8/layout/process2"/>
    <dgm:cxn modelId="{09A2259F-F1E6-4885-86E7-2FF92BE75A26}" type="presOf" srcId="{A6005701-081E-4D59-AA5B-9AFF76AEAC1F}" destId="{E420E81C-FDE1-42B7-A7CC-862D88E3ABBA}" srcOrd="0" destOrd="0" presId="urn:microsoft.com/office/officeart/2005/8/layout/process2"/>
    <dgm:cxn modelId="{048ECA15-BF4A-452A-A9C8-425CD787D078}" srcId="{83F7EC2C-5BE9-4453-8239-583D5DAECA08}" destId="{6ADB52CC-4EF0-476F-8AAB-6D812C877522}" srcOrd="5" destOrd="0" parTransId="{52E5C1F3-FD0F-487A-9990-8A1F60C6EB36}" sibTransId="{EB860233-BD6A-4776-A0CB-D08EE73EE202}"/>
    <dgm:cxn modelId="{6F8D47B7-6A44-4221-9E61-5CC6CB9017C3}" type="presOf" srcId="{F7229F40-0B59-46CF-A471-E0CB309BB60A}" destId="{467BB775-C8E8-42C5-A071-92A6596367F2}" srcOrd="0" destOrd="0" presId="urn:microsoft.com/office/officeart/2005/8/layout/process2"/>
    <dgm:cxn modelId="{ED55BFC5-3C54-40D2-8A9D-021A823A76E7}" type="presOf" srcId="{8E33D516-DCD7-4AFF-9F53-EB90D68415ED}" destId="{62E58025-9B97-4E69-9D22-92CD1EBA7917}" srcOrd="1" destOrd="0" presId="urn:microsoft.com/office/officeart/2005/8/layout/process2"/>
    <dgm:cxn modelId="{D0C274DA-638C-4BC9-BDB2-7D02454D52FE}" type="presParOf" srcId="{B7D1B2AF-9C82-45D0-8BD6-CD455B45A7D4}" destId="{E420E81C-FDE1-42B7-A7CC-862D88E3ABBA}" srcOrd="0" destOrd="0" presId="urn:microsoft.com/office/officeart/2005/8/layout/process2"/>
    <dgm:cxn modelId="{97D360CC-0DC3-4714-8CAD-7F5966CAC8FE}" type="presParOf" srcId="{B7D1B2AF-9C82-45D0-8BD6-CD455B45A7D4}" destId="{E5B759D1-5BEC-4DC2-82FC-0AABC2465C3E}" srcOrd="1" destOrd="0" presId="urn:microsoft.com/office/officeart/2005/8/layout/process2"/>
    <dgm:cxn modelId="{FBC2CC44-82A8-4533-A288-EAFC69428AC1}" type="presParOf" srcId="{E5B759D1-5BEC-4DC2-82FC-0AABC2465C3E}" destId="{AF16DF4A-D0F9-49F6-BBF4-A4A13F2A776C}" srcOrd="0" destOrd="0" presId="urn:microsoft.com/office/officeart/2005/8/layout/process2"/>
    <dgm:cxn modelId="{0B3CB73D-8F4C-4E4D-8AA3-C1FA3F66FF8F}" type="presParOf" srcId="{B7D1B2AF-9C82-45D0-8BD6-CD455B45A7D4}" destId="{8948DEBC-84C4-4B14-BB2D-F8ABFADFD9BC}" srcOrd="2" destOrd="0" presId="urn:microsoft.com/office/officeart/2005/8/layout/process2"/>
    <dgm:cxn modelId="{D8AA6676-FB55-48F3-9491-FF809F2B837A}" type="presParOf" srcId="{B7D1B2AF-9C82-45D0-8BD6-CD455B45A7D4}" destId="{467BB775-C8E8-42C5-A071-92A6596367F2}" srcOrd="3" destOrd="0" presId="urn:microsoft.com/office/officeart/2005/8/layout/process2"/>
    <dgm:cxn modelId="{CE5D5934-C970-4728-843F-C73C8FB297E2}" type="presParOf" srcId="{467BB775-C8E8-42C5-A071-92A6596367F2}" destId="{3B0310EE-390B-4AB1-8D0B-31F7EE2796E7}" srcOrd="0" destOrd="0" presId="urn:microsoft.com/office/officeart/2005/8/layout/process2"/>
    <dgm:cxn modelId="{39FFF411-F350-498D-9379-C43B1417308E}" type="presParOf" srcId="{B7D1B2AF-9C82-45D0-8BD6-CD455B45A7D4}" destId="{7F238D15-4B96-447B-9F38-FF9733DC2986}" srcOrd="4" destOrd="0" presId="urn:microsoft.com/office/officeart/2005/8/layout/process2"/>
    <dgm:cxn modelId="{042B855E-82A3-436B-BCF0-EF5FC5B727B8}" type="presParOf" srcId="{B7D1B2AF-9C82-45D0-8BD6-CD455B45A7D4}" destId="{71105A48-BFD2-4168-AD83-754231803942}" srcOrd="5" destOrd="0" presId="urn:microsoft.com/office/officeart/2005/8/layout/process2"/>
    <dgm:cxn modelId="{0ECB6B4A-DC35-48E9-9BD5-1D4CEF93AEAC}" type="presParOf" srcId="{71105A48-BFD2-4168-AD83-754231803942}" destId="{62E58025-9B97-4E69-9D22-92CD1EBA7917}" srcOrd="0" destOrd="0" presId="urn:microsoft.com/office/officeart/2005/8/layout/process2"/>
    <dgm:cxn modelId="{D9AF2F62-DBDA-42D5-AE75-ADA1B3DD985E}" type="presParOf" srcId="{B7D1B2AF-9C82-45D0-8BD6-CD455B45A7D4}" destId="{04DFCFEC-2F3A-451C-BBA9-CE5F9A687386}" srcOrd="6" destOrd="0" presId="urn:microsoft.com/office/officeart/2005/8/layout/process2"/>
    <dgm:cxn modelId="{290FE80C-8F7F-4EC5-8506-04A6584307A5}" type="presParOf" srcId="{B7D1B2AF-9C82-45D0-8BD6-CD455B45A7D4}" destId="{3C6C5AA9-B21F-49F0-93B9-F2F343D4E907}" srcOrd="7" destOrd="0" presId="urn:microsoft.com/office/officeart/2005/8/layout/process2"/>
    <dgm:cxn modelId="{B7DE5D59-5550-40FB-BE8D-34A503A608AA}" type="presParOf" srcId="{3C6C5AA9-B21F-49F0-93B9-F2F343D4E907}" destId="{B788D67E-1CAB-482D-AE2D-3E552AB56FF0}" srcOrd="0" destOrd="0" presId="urn:microsoft.com/office/officeart/2005/8/layout/process2"/>
    <dgm:cxn modelId="{8ECA945C-3F74-4AAA-B40D-FEE3DAF4C04E}" type="presParOf" srcId="{B7D1B2AF-9C82-45D0-8BD6-CD455B45A7D4}" destId="{06065594-1BFC-4E25-826B-E14860593B3E}" srcOrd="8" destOrd="0" presId="urn:microsoft.com/office/officeart/2005/8/layout/process2"/>
    <dgm:cxn modelId="{EDFEBAE7-031D-4781-9A26-2FF00BE3A9EB}" type="presParOf" srcId="{B7D1B2AF-9C82-45D0-8BD6-CD455B45A7D4}" destId="{BBC7787F-F801-463A-8A9C-EBC438DEC770}" srcOrd="9" destOrd="0" presId="urn:microsoft.com/office/officeart/2005/8/layout/process2"/>
    <dgm:cxn modelId="{705ACC71-59FB-4AAD-BD23-E66C1F2CD064}" type="presParOf" srcId="{BBC7787F-F801-463A-8A9C-EBC438DEC770}" destId="{F0FA1076-1332-44C9-8CA8-87B1300F7DBD}" srcOrd="0" destOrd="0" presId="urn:microsoft.com/office/officeart/2005/8/layout/process2"/>
    <dgm:cxn modelId="{A6F27346-2349-40FB-8266-9090910CB696}" type="presParOf" srcId="{B7D1B2AF-9C82-45D0-8BD6-CD455B45A7D4}" destId="{AB7AA8B8-1481-4ACF-A0CC-8DABFA595502}" srcOrd="10" destOrd="0" presId="urn:microsoft.com/office/officeart/2005/8/layout/process2"/>
    <dgm:cxn modelId="{3D66042B-A827-4470-A006-B693CB48D23D}" type="presParOf" srcId="{B7D1B2AF-9C82-45D0-8BD6-CD455B45A7D4}" destId="{F4FE0602-A260-444D-AFD9-9741322D1CBC}" srcOrd="11" destOrd="0" presId="urn:microsoft.com/office/officeart/2005/8/layout/process2"/>
    <dgm:cxn modelId="{895AC96C-5B40-47D9-BCC6-55883F5241BF}" type="presParOf" srcId="{F4FE0602-A260-444D-AFD9-9741322D1CBC}" destId="{5CB66ED8-AB3A-4A5B-98E6-E99143F7757C}" srcOrd="0" destOrd="0" presId="urn:microsoft.com/office/officeart/2005/8/layout/process2"/>
    <dgm:cxn modelId="{E6090AFE-7D20-4C4A-A70D-FD24554BEDDC}" type="presParOf" srcId="{B7D1B2AF-9C82-45D0-8BD6-CD455B45A7D4}" destId="{8AAC340F-880A-4177-A51B-CAC8F7E337D2}" srcOrd="12" destOrd="0" presId="urn:microsoft.com/office/officeart/2005/8/layout/process2"/>
    <dgm:cxn modelId="{B983F31E-CFD6-44A3-B4AB-099B874480A5}" type="presParOf" srcId="{B7D1B2AF-9C82-45D0-8BD6-CD455B45A7D4}" destId="{C025BB27-61FD-4465-96FF-68B31666299E}" srcOrd="13" destOrd="0" presId="urn:microsoft.com/office/officeart/2005/8/layout/process2"/>
    <dgm:cxn modelId="{54F70A46-E044-4E4A-8F48-EFE77794F8DA}" type="presParOf" srcId="{C025BB27-61FD-4465-96FF-68B31666299E}" destId="{3FE51605-2715-494C-B191-1D12981DF8D2}" srcOrd="0" destOrd="0" presId="urn:microsoft.com/office/officeart/2005/8/layout/process2"/>
    <dgm:cxn modelId="{512C1216-22A5-488F-849B-7C9713DF7DBE}" type="presParOf" srcId="{B7D1B2AF-9C82-45D0-8BD6-CD455B45A7D4}" destId="{CBEA22DE-ED3C-4093-8301-27F16D32D2FF}" srcOrd="14" destOrd="0" presId="urn:microsoft.com/office/officeart/2005/8/layout/process2"/>
  </dgm:cxnLst>
  <dgm:bg/>
  <dgm:whole/>
</dgm:dataModel>
</file>

<file path=ppt/diagrams/data4.xml><?xml version="1.0" encoding="utf-8"?>
<dgm:dataModel xmlns:dgm="http://schemas.openxmlformats.org/drawingml/2006/diagram" xmlns:a="http://schemas.openxmlformats.org/drawingml/2006/main">
  <dgm:ptLst>
    <dgm:pt modelId="{83F7EC2C-5BE9-4453-8239-583D5DAECA08}" type="doc">
      <dgm:prSet loTypeId="urn:microsoft.com/office/officeart/2005/8/layout/process2" loCatId="process" qsTypeId="urn:microsoft.com/office/officeart/2005/8/quickstyle/simple1" qsCatId="simple" csTypeId="urn:microsoft.com/office/officeart/2005/8/colors/accent1_2" csCatId="accent1" phldr="1"/>
      <dgm:spPr/>
    </dgm:pt>
    <dgm:pt modelId="{A6005701-081E-4D59-AA5B-9AFF76AEAC1F}">
      <dgm:prSet phldrT="[Text]"/>
      <dgm:spPr>
        <a:solidFill>
          <a:srgbClr val="C00000"/>
        </a:solidFill>
      </dgm:spPr>
      <dgm:t>
        <a:bodyPr/>
        <a:lstStyle/>
        <a:p>
          <a:r>
            <a:rPr lang="en-GB" dirty="0" smtClean="0"/>
            <a:t>Input</a:t>
          </a:r>
          <a:endParaRPr lang="en-GB" dirty="0"/>
        </a:p>
      </dgm:t>
    </dgm:pt>
    <dgm:pt modelId="{6D163442-6E54-482F-B735-28A14CA8B55B}" type="parTrans" cxnId="{EF0F4F02-737F-48BF-8C59-C760D4174559}">
      <dgm:prSet/>
      <dgm:spPr/>
      <dgm:t>
        <a:bodyPr/>
        <a:lstStyle/>
        <a:p>
          <a:endParaRPr lang="en-GB"/>
        </a:p>
      </dgm:t>
    </dgm:pt>
    <dgm:pt modelId="{A73C2FED-BD0E-4DBC-B7ED-347165F75A87}" type="sibTrans" cxnId="{EF0F4F02-737F-48BF-8C59-C760D4174559}">
      <dgm:prSet/>
      <dgm:spPr/>
      <dgm:t>
        <a:bodyPr/>
        <a:lstStyle/>
        <a:p>
          <a:endParaRPr lang="en-GB"/>
        </a:p>
      </dgm:t>
    </dgm:pt>
    <dgm:pt modelId="{1CE7FC9A-0966-4B71-BD24-7A469A72AB0F}">
      <dgm:prSet phldrT="[Text]"/>
      <dgm:spPr>
        <a:solidFill>
          <a:schemeClr val="accent3">
            <a:lumMod val="75000"/>
          </a:schemeClr>
        </a:solidFill>
      </dgm:spPr>
      <dgm:t>
        <a:bodyPr/>
        <a:lstStyle/>
        <a:p>
          <a:r>
            <a:rPr lang="en-GB" dirty="0" smtClean="0"/>
            <a:t>Stimulus Identification</a:t>
          </a:r>
          <a:endParaRPr lang="en-GB" dirty="0"/>
        </a:p>
      </dgm:t>
    </dgm:pt>
    <dgm:pt modelId="{B36B2FD8-6EAE-4107-97B4-675C17164DE5}" type="parTrans" cxnId="{647CF5D8-5AF4-482F-B67E-F7A7646313AE}">
      <dgm:prSet/>
      <dgm:spPr/>
      <dgm:t>
        <a:bodyPr/>
        <a:lstStyle/>
        <a:p>
          <a:endParaRPr lang="en-GB"/>
        </a:p>
      </dgm:t>
    </dgm:pt>
    <dgm:pt modelId="{F7229F40-0B59-46CF-A471-E0CB309BB60A}" type="sibTrans" cxnId="{647CF5D8-5AF4-482F-B67E-F7A7646313AE}">
      <dgm:prSet/>
      <dgm:spPr/>
      <dgm:t>
        <a:bodyPr/>
        <a:lstStyle/>
        <a:p>
          <a:endParaRPr lang="en-GB"/>
        </a:p>
      </dgm:t>
    </dgm:pt>
    <dgm:pt modelId="{E0DC1760-FD2D-4BF9-AEAD-44B01F7404D1}">
      <dgm:prSet phldrT="[Text]"/>
      <dgm:spPr>
        <a:solidFill>
          <a:schemeClr val="accent3">
            <a:lumMod val="75000"/>
          </a:schemeClr>
        </a:solidFill>
      </dgm:spPr>
      <dgm:t>
        <a:bodyPr/>
        <a:lstStyle/>
        <a:p>
          <a:r>
            <a:rPr lang="en-GB" dirty="0" smtClean="0"/>
            <a:t>Response Selection</a:t>
          </a:r>
          <a:endParaRPr lang="en-GB" dirty="0"/>
        </a:p>
      </dgm:t>
    </dgm:pt>
    <dgm:pt modelId="{9CBFC592-A440-4370-B41D-2B248C27C1B3}" type="parTrans" cxnId="{3EA0AC3A-A490-4450-B6CA-8D26AF7893CA}">
      <dgm:prSet/>
      <dgm:spPr/>
      <dgm:t>
        <a:bodyPr/>
        <a:lstStyle/>
        <a:p>
          <a:endParaRPr lang="en-GB"/>
        </a:p>
      </dgm:t>
    </dgm:pt>
    <dgm:pt modelId="{8E33D516-DCD7-4AFF-9F53-EB90D68415ED}" type="sibTrans" cxnId="{3EA0AC3A-A490-4450-B6CA-8D26AF7893CA}">
      <dgm:prSet/>
      <dgm:spPr/>
      <dgm:t>
        <a:bodyPr/>
        <a:lstStyle/>
        <a:p>
          <a:endParaRPr lang="en-GB"/>
        </a:p>
      </dgm:t>
    </dgm:pt>
    <dgm:pt modelId="{3C1DC21F-C550-49CE-B9D3-6072581FA1AD}">
      <dgm:prSet/>
      <dgm:spPr>
        <a:solidFill>
          <a:schemeClr val="accent3">
            <a:lumMod val="75000"/>
          </a:schemeClr>
        </a:solidFill>
      </dgm:spPr>
      <dgm:t>
        <a:bodyPr/>
        <a:lstStyle/>
        <a:p>
          <a:r>
            <a:rPr lang="en-GB" dirty="0" smtClean="0"/>
            <a:t>Response Programming</a:t>
          </a:r>
          <a:endParaRPr lang="en-GB" dirty="0"/>
        </a:p>
      </dgm:t>
    </dgm:pt>
    <dgm:pt modelId="{130F824A-D662-44FF-A8DE-2B06E0701805}" type="parTrans" cxnId="{01943374-9F91-4D7A-9B64-4AABF3C18F1F}">
      <dgm:prSet/>
      <dgm:spPr/>
      <dgm:t>
        <a:bodyPr/>
        <a:lstStyle/>
        <a:p>
          <a:endParaRPr lang="en-GB"/>
        </a:p>
      </dgm:t>
    </dgm:pt>
    <dgm:pt modelId="{80CEBC57-B76D-4BDE-BEFA-C89E1D6FAF14}" type="sibTrans" cxnId="{01943374-9F91-4D7A-9B64-4AABF3C18F1F}">
      <dgm:prSet/>
      <dgm:spPr/>
      <dgm:t>
        <a:bodyPr/>
        <a:lstStyle/>
        <a:p>
          <a:endParaRPr lang="en-GB"/>
        </a:p>
      </dgm:t>
    </dgm:pt>
    <dgm:pt modelId="{D6A19A9B-419D-4518-95C9-69B9A22AC316}">
      <dgm:prSet/>
      <dgm:spPr>
        <a:solidFill>
          <a:schemeClr val="accent3">
            <a:lumMod val="60000"/>
            <a:lumOff val="40000"/>
          </a:schemeClr>
        </a:solidFill>
      </dgm:spPr>
      <dgm:t>
        <a:bodyPr/>
        <a:lstStyle/>
        <a:p>
          <a:r>
            <a:rPr lang="en-GB" dirty="0" smtClean="0">
              <a:solidFill>
                <a:schemeClr val="tx1"/>
              </a:solidFill>
            </a:rPr>
            <a:t>Motor Programme</a:t>
          </a:r>
          <a:endParaRPr lang="en-GB" dirty="0">
            <a:solidFill>
              <a:schemeClr val="tx1"/>
            </a:solidFill>
          </a:endParaRPr>
        </a:p>
      </dgm:t>
    </dgm:pt>
    <dgm:pt modelId="{D520C001-FE7A-4155-B9A1-B7342ADBBB2B}" type="parTrans" cxnId="{5A2E96DD-F71B-48D2-8607-87C81754EC44}">
      <dgm:prSet/>
      <dgm:spPr/>
      <dgm:t>
        <a:bodyPr/>
        <a:lstStyle/>
        <a:p>
          <a:endParaRPr lang="en-GB"/>
        </a:p>
      </dgm:t>
    </dgm:pt>
    <dgm:pt modelId="{B976D5F1-7C59-47C5-86CC-6CF00218D841}" type="sibTrans" cxnId="{5A2E96DD-F71B-48D2-8607-87C81754EC44}">
      <dgm:prSet/>
      <dgm:spPr/>
      <dgm:t>
        <a:bodyPr/>
        <a:lstStyle/>
        <a:p>
          <a:endParaRPr lang="en-GB"/>
        </a:p>
      </dgm:t>
    </dgm:pt>
    <dgm:pt modelId="{6ADB52CC-4EF0-476F-8AAB-6D812C877522}">
      <dgm:prSet/>
      <dgm:spPr>
        <a:solidFill>
          <a:schemeClr val="accent3">
            <a:lumMod val="60000"/>
            <a:lumOff val="40000"/>
          </a:schemeClr>
        </a:solidFill>
      </dgm:spPr>
      <dgm:t>
        <a:bodyPr/>
        <a:lstStyle/>
        <a:p>
          <a:r>
            <a:rPr lang="en-GB" dirty="0" smtClean="0">
              <a:solidFill>
                <a:schemeClr val="tx1"/>
              </a:solidFill>
            </a:rPr>
            <a:t>Spinal Cord</a:t>
          </a:r>
          <a:endParaRPr lang="en-GB" dirty="0">
            <a:solidFill>
              <a:schemeClr val="tx1"/>
            </a:solidFill>
          </a:endParaRPr>
        </a:p>
      </dgm:t>
    </dgm:pt>
    <dgm:pt modelId="{52E5C1F3-FD0F-487A-9990-8A1F60C6EB36}" type="parTrans" cxnId="{048ECA15-BF4A-452A-A9C8-425CD787D078}">
      <dgm:prSet/>
      <dgm:spPr/>
      <dgm:t>
        <a:bodyPr/>
        <a:lstStyle/>
        <a:p>
          <a:endParaRPr lang="en-GB"/>
        </a:p>
      </dgm:t>
    </dgm:pt>
    <dgm:pt modelId="{EB860233-BD6A-4776-A0CB-D08EE73EE202}" type="sibTrans" cxnId="{048ECA15-BF4A-452A-A9C8-425CD787D078}">
      <dgm:prSet/>
      <dgm:spPr/>
      <dgm:t>
        <a:bodyPr/>
        <a:lstStyle/>
        <a:p>
          <a:endParaRPr lang="en-GB"/>
        </a:p>
      </dgm:t>
    </dgm:pt>
    <dgm:pt modelId="{026D6832-EE2D-48BF-A248-5A85F8B6FBC0}">
      <dgm:prSet/>
      <dgm:spPr>
        <a:solidFill>
          <a:schemeClr val="accent3">
            <a:lumMod val="60000"/>
            <a:lumOff val="40000"/>
          </a:schemeClr>
        </a:solidFill>
      </dgm:spPr>
      <dgm:t>
        <a:bodyPr/>
        <a:lstStyle/>
        <a:p>
          <a:r>
            <a:rPr lang="en-GB" dirty="0" smtClean="0">
              <a:solidFill>
                <a:schemeClr val="tx1"/>
              </a:solidFill>
            </a:rPr>
            <a:t>Muscles</a:t>
          </a:r>
          <a:endParaRPr lang="en-GB" dirty="0">
            <a:solidFill>
              <a:schemeClr val="tx1"/>
            </a:solidFill>
          </a:endParaRPr>
        </a:p>
      </dgm:t>
    </dgm:pt>
    <dgm:pt modelId="{A75D6562-0B9F-4015-B30B-42ABBC26E13F}" type="parTrans" cxnId="{9432E631-B6DC-4592-9E04-D65FB0492C94}">
      <dgm:prSet/>
      <dgm:spPr/>
      <dgm:t>
        <a:bodyPr/>
        <a:lstStyle/>
        <a:p>
          <a:endParaRPr lang="en-GB"/>
        </a:p>
      </dgm:t>
    </dgm:pt>
    <dgm:pt modelId="{12FB7B2D-07F8-46C0-AB8B-E274C0E3228B}" type="sibTrans" cxnId="{9432E631-B6DC-4592-9E04-D65FB0492C94}">
      <dgm:prSet/>
      <dgm:spPr/>
      <dgm:t>
        <a:bodyPr/>
        <a:lstStyle/>
        <a:p>
          <a:endParaRPr lang="en-GB"/>
        </a:p>
      </dgm:t>
    </dgm:pt>
    <dgm:pt modelId="{CC1BDC77-FEC9-43BE-BFDF-4C8BC72C23E7}">
      <dgm:prSet/>
      <dgm:spPr>
        <a:solidFill>
          <a:schemeClr val="accent4">
            <a:lumMod val="75000"/>
          </a:schemeClr>
        </a:solidFill>
      </dgm:spPr>
      <dgm:t>
        <a:bodyPr/>
        <a:lstStyle/>
        <a:p>
          <a:r>
            <a:rPr lang="en-GB" dirty="0" smtClean="0"/>
            <a:t>Output</a:t>
          </a:r>
          <a:endParaRPr lang="en-GB" dirty="0"/>
        </a:p>
      </dgm:t>
    </dgm:pt>
    <dgm:pt modelId="{431E88A6-1BFD-48EE-B014-67A108031DA5}" type="parTrans" cxnId="{D5860E86-8D9D-43A3-ABCF-C04EBD33B0D2}">
      <dgm:prSet/>
      <dgm:spPr/>
      <dgm:t>
        <a:bodyPr/>
        <a:lstStyle/>
        <a:p>
          <a:endParaRPr lang="en-GB"/>
        </a:p>
      </dgm:t>
    </dgm:pt>
    <dgm:pt modelId="{90C87064-E986-4CA2-A800-EBFE1C8B8C91}" type="sibTrans" cxnId="{D5860E86-8D9D-43A3-ABCF-C04EBD33B0D2}">
      <dgm:prSet/>
      <dgm:spPr/>
      <dgm:t>
        <a:bodyPr/>
        <a:lstStyle/>
        <a:p>
          <a:endParaRPr lang="en-GB"/>
        </a:p>
      </dgm:t>
    </dgm:pt>
    <dgm:pt modelId="{B7D1B2AF-9C82-45D0-8BD6-CD455B45A7D4}" type="pres">
      <dgm:prSet presAssocID="{83F7EC2C-5BE9-4453-8239-583D5DAECA08}" presName="linearFlow" presStyleCnt="0">
        <dgm:presLayoutVars>
          <dgm:resizeHandles val="exact"/>
        </dgm:presLayoutVars>
      </dgm:prSet>
      <dgm:spPr/>
    </dgm:pt>
    <dgm:pt modelId="{E420E81C-FDE1-42B7-A7CC-862D88E3ABBA}" type="pres">
      <dgm:prSet presAssocID="{A6005701-081E-4D59-AA5B-9AFF76AEAC1F}" presName="node" presStyleLbl="node1" presStyleIdx="0" presStyleCnt="8">
        <dgm:presLayoutVars>
          <dgm:bulletEnabled val="1"/>
        </dgm:presLayoutVars>
      </dgm:prSet>
      <dgm:spPr/>
      <dgm:t>
        <a:bodyPr/>
        <a:lstStyle/>
        <a:p>
          <a:endParaRPr lang="en-GB"/>
        </a:p>
      </dgm:t>
    </dgm:pt>
    <dgm:pt modelId="{E5B759D1-5BEC-4DC2-82FC-0AABC2465C3E}" type="pres">
      <dgm:prSet presAssocID="{A73C2FED-BD0E-4DBC-B7ED-347165F75A87}" presName="sibTrans" presStyleLbl="sibTrans2D1" presStyleIdx="0" presStyleCnt="7"/>
      <dgm:spPr/>
      <dgm:t>
        <a:bodyPr/>
        <a:lstStyle/>
        <a:p>
          <a:endParaRPr lang="en-GB"/>
        </a:p>
      </dgm:t>
    </dgm:pt>
    <dgm:pt modelId="{AF16DF4A-D0F9-49F6-BBF4-A4A13F2A776C}" type="pres">
      <dgm:prSet presAssocID="{A73C2FED-BD0E-4DBC-B7ED-347165F75A87}" presName="connectorText" presStyleLbl="sibTrans2D1" presStyleIdx="0" presStyleCnt="7"/>
      <dgm:spPr/>
      <dgm:t>
        <a:bodyPr/>
        <a:lstStyle/>
        <a:p>
          <a:endParaRPr lang="en-GB"/>
        </a:p>
      </dgm:t>
    </dgm:pt>
    <dgm:pt modelId="{8948DEBC-84C4-4B14-BB2D-F8ABFADFD9BC}" type="pres">
      <dgm:prSet presAssocID="{1CE7FC9A-0966-4B71-BD24-7A469A72AB0F}" presName="node" presStyleLbl="node1" presStyleIdx="1" presStyleCnt="8">
        <dgm:presLayoutVars>
          <dgm:bulletEnabled val="1"/>
        </dgm:presLayoutVars>
      </dgm:prSet>
      <dgm:spPr/>
      <dgm:t>
        <a:bodyPr/>
        <a:lstStyle/>
        <a:p>
          <a:endParaRPr lang="en-GB"/>
        </a:p>
      </dgm:t>
    </dgm:pt>
    <dgm:pt modelId="{467BB775-C8E8-42C5-A071-92A6596367F2}" type="pres">
      <dgm:prSet presAssocID="{F7229F40-0B59-46CF-A471-E0CB309BB60A}" presName="sibTrans" presStyleLbl="sibTrans2D1" presStyleIdx="1" presStyleCnt="7"/>
      <dgm:spPr/>
      <dgm:t>
        <a:bodyPr/>
        <a:lstStyle/>
        <a:p>
          <a:endParaRPr lang="en-GB"/>
        </a:p>
      </dgm:t>
    </dgm:pt>
    <dgm:pt modelId="{3B0310EE-390B-4AB1-8D0B-31F7EE2796E7}" type="pres">
      <dgm:prSet presAssocID="{F7229F40-0B59-46CF-A471-E0CB309BB60A}" presName="connectorText" presStyleLbl="sibTrans2D1" presStyleIdx="1" presStyleCnt="7"/>
      <dgm:spPr/>
      <dgm:t>
        <a:bodyPr/>
        <a:lstStyle/>
        <a:p>
          <a:endParaRPr lang="en-GB"/>
        </a:p>
      </dgm:t>
    </dgm:pt>
    <dgm:pt modelId="{7F238D15-4B96-447B-9F38-FF9733DC2986}" type="pres">
      <dgm:prSet presAssocID="{E0DC1760-FD2D-4BF9-AEAD-44B01F7404D1}" presName="node" presStyleLbl="node1" presStyleIdx="2" presStyleCnt="8">
        <dgm:presLayoutVars>
          <dgm:bulletEnabled val="1"/>
        </dgm:presLayoutVars>
      </dgm:prSet>
      <dgm:spPr/>
      <dgm:t>
        <a:bodyPr/>
        <a:lstStyle/>
        <a:p>
          <a:endParaRPr lang="en-GB"/>
        </a:p>
      </dgm:t>
    </dgm:pt>
    <dgm:pt modelId="{71105A48-BFD2-4168-AD83-754231803942}" type="pres">
      <dgm:prSet presAssocID="{8E33D516-DCD7-4AFF-9F53-EB90D68415ED}" presName="sibTrans" presStyleLbl="sibTrans2D1" presStyleIdx="2" presStyleCnt="7"/>
      <dgm:spPr/>
      <dgm:t>
        <a:bodyPr/>
        <a:lstStyle/>
        <a:p>
          <a:endParaRPr lang="en-GB"/>
        </a:p>
      </dgm:t>
    </dgm:pt>
    <dgm:pt modelId="{62E58025-9B97-4E69-9D22-92CD1EBA7917}" type="pres">
      <dgm:prSet presAssocID="{8E33D516-DCD7-4AFF-9F53-EB90D68415ED}" presName="connectorText" presStyleLbl="sibTrans2D1" presStyleIdx="2" presStyleCnt="7"/>
      <dgm:spPr/>
      <dgm:t>
        <a:bodyPr/>
        <a:lstStyle/>
        <a:p>
          <a:endParaRPr lang="en-GB"/>
        </a:p>
      </dgm:t>
    </dgm:pt>
    <dgm:pt modelId="{04DFCFEC-2F3A-451C-BBA9-CE5F9A687386}" type="pres">
      <dgm:prSet presAssocID="{3C1DC21F-C550-49CE-B9D3-6072581FA1AD}" presName="node" presStyleLbl="node1" presStyleIdx="3" presStyleCnt="8">
        <dgm:presLayoutVars>
          <dgm:bulletEnabled val="1"/>
        </dgm:presLayoutVars>
      </dgm:prSet>
      <dgm:spPr/>
      <dgm:t>
        <a:bodyPr/>
        <a:lstStyle/>
        <a:p>
          <a:endParaRPr lang="en-GB"/>
        </a:p>
      </dgm:t>
    </dgm:pt>
    <dgm:pt modelId="{3C6C5AA9-B21F-49F0-93B9-F2F343D4E907}" type="pres">
      <dgm:prSet presAssocID="{80CEBC57-B76D-4BDE-BEFA-C89E1D6FAF14}" presName="sibTrans" presStyleLbl="sibTrans2D1" presStyleIdx="3" presStyleCnt="7"/>
      <dgm:spPr/>
      <dgm:t>
        <a:bodyPr/>
        <a:lstStyle/>
        <a:p>
          <a:endParaRPr lang="en-GB"/>
        </a:p>
      </dgm:t>
    </dgm:pt>
    <dgm:pt modelId="{B788D67E-1CAB-482D-AE2D-3E552AB56FF0}" type="pres">
      <dgm:prSet presAssocID="{80CEBC57-B76D-4BDE-BEFA-C89E1D6FAF14}" presName="connectorText" presStyleLbl="sibTrans2D1" presStyleIdx="3" presStyleCnt="7"/>
      <dgm:spPr/>
      <dgm:t>
        <a:bodyPr/>
        <a:lstStyle/>
        <a:p>
          <a:endParaRPr lang="en-GB"/>
        </a:p>
      </dgm:t>
    </dgm:pt>
    <dgm:pt modelId="{06065594-1BFC-4E25-826B-E14860593B3E}" type="pres">
      <dgm:prSet presAssocID="{D6A19A9B-419D-4518-95C9-69B9A22AC316}" presName="node" presStyleLbl="node1" presStyleIdx="4" presStyleCnt="8">
        <dgm:presLayoutVars>
          <dgm:bulletEnabled val="1"/>
        </dgm:presLayoutVars>
      </dgm:prSet>
      <dgm:spPr/>
      <dgm:t>
        <a:bodyPr/>
        <a:lstStyle/>
        <a:p>
          <a:endParaRPr lang="en-GB"/>
        </a:p>
      </dgm:t>
    </dgm:pt>
    <dgm:pt modelId="{BBC7787F-F801-463A-8A9C-EBC438DEC770}" type="pres">
      <dgm:prSet presAssocID="{B976D5F1-7C59-47C5-86CC-6CF00218D841}" presName="sibTrans" presStyleLbl="sibTrans2D1" presStyleIdx="4" presStyleCnt="7"/>
      <dgm:spPr/>
      <dgm:t>
        <a:bodyPr/>
        <a:lstStyle/>
        <a:p>
          <a:endParaRPr lang="en-GB"/>
        </a:p>
      </dgm:t>
    </dgm:pt>
    <dgm:pt modelId="{F0FA1076-1332-44C9-8CA8-87B1300F7DBD}" type="pres">
      <dgm:prSet presAssocID="{B976D5F1-7C59-47C5-86CC-6CF00218D841}" presName="connectorText" presStyleLbl="sibTrans2D1" presStyleIdx="4" presStyleCnt="7"/>
      <dgm:spPr/>
      <dgm:t>
        <a:bodyPr/>
        <a:lstStyle/>
        <a:p>
          <a:endParaRPr lang="en-GB"/>
        </a:p>
      </dgm:t>
    </dgm:pt>
    <dgm:pt modelId="{AB7AA8B8-1481-4ACF-A0CC-8DABFA595502}" type="pres">
      <dgm:prSet presAssocID="{6ADB52CC-4EF0-476F-8AAB-6D812C877522}" presName="node" presStyleLbl="node1" presStyleIdx="5" presStyleCnt="8">
        <dgm:presLayoutVars>
          <dgm:bulletEnabled val="1"/>
        </dgm:presLayoutVars>
      </dgm:prSet>
      <dgm:spPr/>
      <dgm:t>
        <a:bodyPr/>
        <a:lstStyle/>
        <a:p>
          <a:endParaRPr lang="en-GB"/>
        </a:p>
      </dgm:t>
    </dgm:pt>
    <dgm:pt modelId="{F4FE0602-A260-444D-AFD9-9741322D1CBC}" type="pres">
      <dgm:prSet presAssocID="{EB860233-BD6A-4776-A0CB-D08EE73EE202}" presName="sibTrans" presStyleLbl="sibTrans2D1" presStyleIdx="5" presStyleCnt="7"/>
      <dgm:spPr/>
      <dgm:t>
        <a:bodyPr/>
        <a:lstStyle/>
        <a:p>
          <a:endParaRPr lang="en-GB"/>
        </a:p>
      </dgm:t>
    </dgm:pt>
    <dgm:pt modelId="{5CB66ED8-AB3A-4A5B-98E6-E99143F7757C}" type="pres">
      <dgm:prSet presAssocID="{EB860233-BD6A-4776-A0CB-D08EE73EE202}" presName="connectorText" presStyleLbl="sibTrans2D1" presStyleIdx="5" presStyleCnt="7"/>
      <dgm:spPr/>
      <dgm:t>
        <a:bodyPr/>
        <a:lstStyle/>
        <a:p>
          <a:endParaRPr lang="en-GB"/>
        </a:p>
      </dgm:t>
    </dgm:pt>
    <dgm:pt modelId="{8AAC340F-880A-4177-A51B-CAC8F7E337D2}" type="pres">
      <dgm:prSet presAssocID="{026D6832-EE2D-48BF-A248-5A85F8B6FBC0}" presName="node" presStyleLbl="node1" presStyleIdx="6" presStyleCnt="8">
        <dgm:presLayoutVars>
          <dgm:bulletEnabled val="1"/>
        </dgm:presLayoutVars>
      </dgm:prSet>
      <dgm:spPr/>
      <dgm:t>
        <a:bodyPr/>
        <a:lstStyle/>
        <a:p>
          <a:endParaRPr lang="en-GB"/>
        </a:p>
      </dgm:t>
    </dgm:pt>
    <dgm:pt modelId="{C025BB27-61FD-4465-96FF-68B31666299E}" type="pres">
      <dgm:prSet presAssocID="{12FB7B2D-07F8-46C0-AB8B-E274C0E3228B}" presName="sibTrans" presStyleLbl="sibTrans2D1" presStyleIdx="6" presStyleCnt="7"/>
      <dgm:spPr/>
      <dgm:t>
        <a:bodyPr/>
        <a:lstStyle/>
        <a:p>
          <a:endParaRPr lang="en-GB"/>
        </a:p>
      </dgm:t>
    </dgm:pt>
    <dgm:pt modelId="{3FE51605-2715-494C-B191-1D12981DF8D2}" type="pres">
      <dgm:prSet presAssocID="{12FB7B2D-07F8-46C0-AB8B-E274C0E3228B}" presName="connectorText" presStyleLbl="sibTrans2D1" presStyleIdx="6" presStyleCnt="7"/>
      <dgm:spPr/>
      <dgm:t>
        <a:bodyPr/>
        <a:lstStyle/>
        <a:p>
          <a:endParaRPr lang="en-GB"/>
        </a:p>
      </dgm:t>
    </dgm:pt>
    <dgm:pt modelId="{CBEA22DE-ED3C-4093-8301-27F16D32D2FF}" type="pres">
      <dgm:prSet presAssocID="{CC1BDC77-FEC9-43BE-BFDF-4C8BC72C23E7}" presName="node" presStyleLbl="node1" presStyleIdx="7" presStyleCnt="8">
        <dgm:presLayoutVars>
          <dgm:bulletEnabled val="1"/>
        </dgm:presLayoutVars>
      </dgm:prSet>
      <dgm:spPr/>
      <dgm:t>
        <a:bodyPr/>
        <a:lstStyle/>
        <a:p>
          <a:endParaRPr lang="en-GB"/>
        </a:p>
      </dgm:t>
    </dgm:pt>
  </dgm:ptLst>
  <dgm:cxnLst>
    <dgm:cxn modelId="{0514F040-806E-4714-8E35-2CF9BB2707BF}" type="presOf" srcId="{E0DC1760-FD2D-4BF9-AEAD-44B01F7404D1}" destId="{7F238D15-4B96-447B-9F38-FF9733DC2986}" srcOrd="0" destOrd="0" presId="urn:microsoft.com/office/officeart/2005/8/layout/process2"/>
    <dgm:cxn modelId="{3FC2CB9A-0A86-4C64-8051-841E17E6E1D1}" type="presOf" srcId="{D6A19A9B-419D-4518-95C9-69B9A22AC316}" destId="{06065594-1BFC-4E25-826B-E14860593B3E}" srcOrd="0" destOrd="0" presId="urn:microsoft.com/office/officeart/2005/8/layout/process2"/>
    <dgm:cxn modelId="{D549979A-7247-4D26-8CD8-E8EBD3071E1F}" type="presOf" srcId="{80CEBC57-B76D-4BDE-BEFA-C89E1D6FAF14}" destId="{3C6C5AA9-B21F-49F0-93B9-F2F343D4E907}" srcOrd="0" destOrd="0" presId="urn:microsoft.com/office/officeart/2005/8/layout/process2"/>
    <dgm:cxn modelId="{E9713445-52AD-4083-B3F2-B5BB72B10EC3}" type="presOf" srcId="{A6005701-081E-4D59-AA5B-9AFF76AEAC1F}" destId="{E420E81C-FDE1-42B7-A7CC-862D88E3ABBA}" srcOrd="0" destOrd="0" presId="urn:microsoft.com/office/officeart/2005/8/layout/process2"/>
    <dgm:cxn modelId="{EFECDD1C-ACDA-4698-9C95-55F1071E10CA}" type="presOf" srcId="{EB860233-BD6A-4776-A0CB-D08EE73EE202}" destId="{5CB66ED8-AB3A-4A5B-98E6-E99143F7757C}" srcOrd="1" destOrd="0" presId="urn:microsoft.com/office/officeart/2005/8/layout/process2"/>
    <dgm:cxn modelId="{21272052-C150-4DFB-9296-50B359215844}" type="presOf" srcId="{B976D5F1-7C59-47C5-86CC-6CF00218D841}" destId="{BBC7787F-F801-463A-8A9C-EBC438DEC770}" srcOrd="0" destOrd="0" presId="urn:microsoft.com/office/officeart/2005/8/layout/process2"/>
    <dgm:cxn modelId="{45613053-2E6D-4E50-AE17-6BEAFE57C42F}" type="presOf" srcId="{EB860233-BD6A-4776-A0CB-D08EE73EE202}" destId="{F4FE0602-A260-444D-AFD9-9741322D1CBC}" srcOrd="0" destOrd="0" presId="urn:microsoft.com/office/officeart/2005/8/layout/process2"/>
    <dgm:cxn modelId="{01943374-9F91-4D7A-9B64-4AABF3C18F1F}" srcId="{83F7EC2C-5BE9-4453-8239-583D5DAECA08}" destId="{3C1DC21F-C550-49CE-B9D3-6072581FA1AD}" srcOrd="3" destOrd="0" parTransId="{130F824A-D662-44FF-A8DE-2B06E0701805}" sibTransId="{80CEBC57-B76D-4BDE-BEFA-C89E1D6FAF14}"/>
    <dgm:cxn modelId="{EF0F4F02-737F-48BF-8C59-C760D4174559}" srcId="{83F7EC2C-5BE9-4453-8239-583D5DAECA08}" destId="{A6005701-081E-4D59-AA5B-9AFF76AEAC1F}" srcOrd="0" destOrd="0" parTransId="{6D163442-6E54-482F-B735-28A14CA8B55B}" sibTransId="{A73C2FED-BD0E-4DBC-B7ED-347165F75A87}"/>
    <dgm:cxn modelId="{FDF41C1D-A5BD-474E-9A6A-7442399C6D76}" type="presOf" srcId="{80CEBC57-B76D-4BDE-BEFA-C89E1D6FAF14}" destId="{B788D67E-1CAB-482D-AE2D-3E552AB56FF0}" srcOrd="1" destOrd="0" presId="urn:microsoft.com/office/officeart/2005/8/layout/process2"/>
    <dgm:cxn modelId="{8222E78E-8134-4F8C-8CAD-3D3C79CDB2E8}" type="presOf" srcId="{A73C2FED-BD0E-4DBC-B7ED-347165F75A87}" destId="{AF16DF4A-D0F9-49F6-BBF4-A4A13F2A776C}" srcOrd="1" destOrd="0" presId="urn:microsoft.com/office/officeart/2005/8/layout/process2"/>
    <dgm:cxn modelId="{FC76E6E6-D6B7-4FF8-A3CC-1C65C1385647}" type="presOf" srcId="{026D6832-EE2D-48BF-A248-5A85F8B6FBC0}" destId="{8AAC340F-880A-4177-A51B-CAC8F7E337D2}" srcOrd="0" destOrd="0" presId="urn:microsoft.com/office/officeart/2005/8/layout/process2"/>
    <dgm:cxn modelId="{F5DCB422-D6F7-4FA0-B719-8E47B6DCD3ED}" type="presOf" srcId="{3C1DC21F-C550-49CE-B9D3-6072581FA1AD}" destId="{04DFCFEC-2F3A-451C-BBA9-CE5F9A687386}" srcOrd="0" destOrd="0" presId="urn:microsoft.com/office/officeart/2005/8/layout/process2"/>
    <dgm:cxn modelId="{2F245D04-62AA-435F-B976-BF9772C7A3D4}" type="presOf" srcId="{1CE7FC9A-0966-4B71-BD24-7A469A72AB0F}" destId="{8948DEBC-84C4-4B14-BB2D-F8ABFADFD9BC}" srcOrd="0" destOrd="0" presId="urn:microsoft.com/office/officeart/2005/8/layout/process2"/>
    <dgm:cxn modelId="{0720F9EF-47A2-42A7-8A83-6D03EC9559DF}" type="presOf" srcId="{12FB7B2D-07F8-46C0-AB8B-E274C0E3228B}" destId="{C025BB27-61FD-4465-96FF-68B31666299E}" srcOrd="0" destOrd="0" presId="urn:microsoft.com/office/officeart/2005/8/layout/process2"/>
    <dgm:cxn modelId="{9432E631-B6DC-4592-9E04-D65FB0492C94}" srcId="{83F7EC2C-5BE9-4453-8239-583D5DAECA08}" destId="{026D6832-EE2D-48BF-A248-5A85F8B6FBC0}" srcOrd="6" destOrd="0" parTransId="{A75D6562-0B9F-4015-B30B-42ABBC26E13F}" sibTransId="{12FB7B2D-07F8-46C0-AB8B-E274C0E3228B}"/>
    <dgm:cxn modelId="{9D200357-F43D-494C-9BB9-5512B4782F08}" type="presOf" srcId="{CC1BDC77-FEC9-43BE-BFDF-4C8BC72C23E7}" destId="{CBEA22DE-ED3C-4093-8301-27F16D32D2FF}" srcOrd="0" destOrd="0" presId="urn:microsoft.com/office/officeart/2005/8/layout/process2"/>
    <dgm:cxn modelId="{1DF659CF-7A13-4D6C-B20A-B51AF725A63C}" type="presOf" srcId="{F7229F40-0B59-46CF-A471-E0CB309BB60A}" destId="{467BB775-C8E8-42C5-A071-92A6596367F2}" srcOrd="0" destOrd="0" presId="urn:microsoft.com/office/officeart/2005/8/layout/process2"/>
    <dgm:cxn modelId="{647CF5D8-5AF4-482F-B67E-F7A7646313AE}" srcId="{83F7EC2C-5BE9-4453-8239-583D5DAECA08}" destId="{1CE7FC9A-0966-4B71-BD24-7A469A72AB0F}" srcOrd="1" destOrd="0" parTransId="{B36B2FD8-6EAE-4107-97B4-675C17164DE5}" sibTransId="{F7229F40-0B59-46CF-A471-E0CB309BB60A}"/>
    <dgm:cxn modelId="{C0656397-E956-442D-9956-068CD5936E20}" type="presOf" srcId="{8E33D516-DCD7-4AFF-9F53-EB90D68415ED}" destId="{71105A48-BFD2-4168-AD83-754231803942}" srcOrd="0" destOrd="0" presId="urn:microsoft.com/office/officeart/2005/8/layout/process2"/>
    <dgm:cxn modelId="{783D5846-A6AD-4F3A-AF1F-DC97AA5A4FBD}" type="presOf" srcId="{12FB7B2D-07F8-46C0-AB8B-E274C0E3228B}" destId="{3FE51605-2715-494C-B191-1D12981DF8D2}" srcOrd="1" destOrd="0" presId="urn:microsoft.com/office/officeart/2005/8/layout/process2"/>
    <dgm:cxn modelId="{E18576D7-A59F-4E6F-8FFA-04E29DC79BE3}" type="presOf" srcId="{F7229F40-0B59-46CF-A471-E0CB309BB60A}" destId="{3B0310EE-390B-4AB1-8D0B-31F7EE2796E7}" srcOrd="1" destOrd="0" presId="urn:microsoft.com/office/officeart/2005/8/layout/process2"/>
    <dgm:cxn modelId="{3EA0AC3A-A490-4450-B6CA-8D26AF7893CA}" srcId="{83F7EC2C-5BE9-4453-8239-583D5DAECA08}" destId="{E0DC1760-FD2D-4BF9-AEAD-44B01F7404D1}" srcOrd="2" destOrd="0" parTransId="{9CBFC592-A440-4370-B41D-2B248C27C1B3}" sibTransId="{8E33D516-DCD7-4AFF-9F53-EB90D68415ED}"/>
    <dgm:cxn modelId="{091CAC15-D7DE-4FD0-A37A-F2E8AB883157}" type="presOf" srcId="{A73C2FED-BD0E-4DBC-B7ED-347165F75A87}" destId="{E5B759D1-5BEC-4DC2-82FC-0AABC2465C3E}" srcOrd="0" destOrd="0" presId="urn:microsoft.com/office/officeart/2005/8/layout/process2"/>
    <dgm:cxn modelId="{5A2E96DD-F71B-48D2-8607-87C81754EC44}" srcId="{83F7EC2C-5BE9-4453-8239-583D5DAECA08}" destId="{D6A19A9B-419D-4518-95C9-69B9A22AC316}" srcOrd="4" destOrd="0" parTransId="{D520C001-FE7A-4155-B9A1-B7342ADBBB2B}" sibTransId="{B976D5F1-7C59-47C5-86CC-6CF00218D841}"/>
    <dgm:cxn modelId="{D5860E86-8D9D-43A3-ABCF-C04EBD33B0D2}" srcId="{83F7EC2C-5BE9-4453-8239-583D5DAECA08}" destId="{CC1BDC77-FEC9-43BE-BFDF-4C8BC72C23E7}" srcOrd="7" destOrd="0" parTransId="{431E88A6-1BFD-48EE-B014-67A108031DA5}" sibTransId="{90C87064-E986-4CA2-A800-EBFE1C8B8C91}"/>
    <dgm:cxn modelId="{85CAC1F0-DA4A-4E1C-825C-CF82C8A423DE}" type="presOf" srcId="{8E33D516-DCD7-4AFF-9F53-EB90D68415ED}" destId="{62E58025-9B97-4E69-9D22-92CD1EBA7917}" srcOrd="1" destOrd="0" presId="urn:microsoft.com/office/officeart/2005/8/layout/process2"/>
    <dgm:cxn modelId="{048ECA15-BF4A-452A-A9C8-425CD787D078}" srcId="{83F7EC2C-5BE9-4453-8239-583D5DAECA08}" destId="{6ADB52CC-4EF0-476F-8AAB-6D812C877522}" srcOrd="5" destOrd="0" parTransId="{52E5C1F3-FD0F-487A-9990-8A1F60C6EB36}" sibTransId="{EB860233-BD6A-4776-A0CB-D08EE73EE202}"/>
    <dgm:cxn modelId="{C2EFCDED-628B-445E-9A81-ED0FD5622F9E}" type="presOf" srcId="{83F7EC2C-5BE9-4453-8239-583D5DAECA08}" destId="{B7D1B2AF-9C82-45D0-8BD6-CD455B45A7D4}" srcOrd="0" destOrd="0" presId="urn:microsoft.com/office/officeart/2005/8/layout/process2"/>
    <dgm:cxn modelId="{C5E1E9DA-9FFA-4F11-A827-7832479F9D51}" type="presOf" srcId="{B976D5F1-7C59-47C5-86CC-6CF00218D841}" destId="{F0FA1076-1332-44C9-8CA8-87B1300F7DBD}" srcOrd="1" destOrd="0" presId="urn:microsoft.com/office/officeart/2005/8/layout/process2"/>
    <dgm:cxn modelId="{8E118D9F-6871-4498-8D53-2C9EA9D77E49}" type="presOf" srcId="{6ADB52CC-4EF0-476F-8AAB-6D812C877522}" destId="{AB7AA8B8-1481-4ACF-A0CC-8DABFA595502}" srcOrd="0" destOrd="0" presId="urn:microsoft.com/office/officeart/2005/8/layout/process2"/>
    <dgm:cxn modelId="{5666FD67-E7A3-462B-94C2-ABBDA1C69B95}" type="presParOf" srcId="{B7D1B2AF-9C82-45D0-8BD6-CD455B45A7D4}" destId="{E420E81C-FDE1-42B7-A7CC-862D88E3ABBA}" srcOrd="0" destOrd="0" presId="urn:microsoft.com/office/officeart/2005/8/layout/process2"/>
    <dgm:cxn modelId="{A54E91AF-9F69-4ED2-B3C3-9421A9D63986}" type="presParOf" srcId="{B7D1B2AF-9C82-45D0-8BD6-CD455B45A7D4}" destId="{E5B759D1-5BEC-4DC2-82FC-0AABC2465C3E}" srcOrd="1" destOrd="0" presId="urn:microsoft.com/office/officeart/2005/8/layout/process2"/>
    <dgm:cxn modelId="{54735B6E-CC5E-4EAA-BB02-03B6606BD7C6}" type="presParOf" srcId="{E5B759D1-5BEC-4DC2-82FC-0AABC2465C3E}" destId="{AF16DF4A-D0F9-49F6-BBF4-A4A13F2A776C}" srcOrd="0" destOrd="0" presId="urn:microsoft.com/office/officeart/2005/8/layout/process2"/>
    <dgm:cxn modelId="{3050BF74-8A4B-4BB4-A6BB-291EBA4CAC5C}" type="presParOf" srcId="{B7D1B2AF-9C82-45D0-8BD6-CD455B45A7D4}" destId="{8948DEBC-84C4-4B14-BB2D-F8ABFADFD9BC}" srcOrd="2" destOrd="0" presId="urn:microsoft.com/office/officeart/2005/8/layout/process2"/>
    <dgm:cxn modelId="{47889485-6F17-421A-A5A4-A906C0248AB3}" type="presParOf" srcId="{B7D1B2AF-9C82-45D0-8BD6-CD455B45A7D4}" destId="{467BB775-C8E8-42C5-A071-92A6596367F2}" srcOrd="3" destOrd="0" presId="urn:microsoft.com/office/officeart/2005/8/layout/process2"/>
    <dgm:cxn modelId="{49F5A9C7-388F-4C6F-AF9A-0274CCE88B4C}" type="presParOf" srcId="{467BB775-C8E8-42C5-A071-92A6596367F2}" destId="{3B0310EE-390B-4AB1-8D0B-31F7EE2796E7}" srcOrd="0" destOrd="0" presId="urn:microsoft.com/office/officeart/2005/8/layout/process2"/>
    <dgm:cxn modelId="{FA257C47-BD64-4AE9-AAF9-27F6616AFF56}" type="presParOf" srcId="{B7D1B2AF-9C82-45D0-8BD6-CD455B45A7D4}" destId="{7F238D15-4B96-447B-9F38-FF9733DC2986}" srcOrd="4" destOrd="0" presId="urn:microsoft.com/office/officeart/2005/8/layout/process2"/>
    <dgm:cxn modelId="{C04EE228-EF35-4B00-9DCF-F7DBDE7B7928}" type="presParOf" srcId="{B7D1B2AF-9C82-45D0-8BD6-CD455B45A7D4}" destId="{71105A48-BFD2-4168-AD83-754231803942}" srcOrd="5" destOrd="0" presId="urn:microsoft.com/office/officeart/2005/8/layout/process2"/>
    <dgm:cxn modelId="{08D58AD3-160A-401D-ADB8-0202F43655B1}" type="presParOf" srcId="{71105A48-BFD2-4168-AD83-754231803942}" destId="{62E58025-9B97-4E69-9D22-92CD1EBA7917}" srcOrd="0" destOrd="0" presId="urn:microsoft.com/office/officeart/2005/8/layout/process2"/>
    <dgm:cxn modelId="{5D986D11-68D7-4AAD-AA46-48080C56B911}" type="presParOf" srcId="{B7D1B2AF-9C82-45D0-8BD6-CD455B45A7D4}" destId="{04DFCFEC-2F3A-451C-BBA9-CE5F9A687386}" srcOrd="6" destOrd="0" presId="urn:microsoft.com/office/officeart/2005/8/layout/process2"/>
    <dgm:cxn modelId="{A44FB0DC-4A07-4FF4-A9A9-7974A83CAB82}" type="presParOf" srcId="{B7D1B2AF-9C82-45D0-8BD6-CD455B45A7D4}" destId="{3C6C5AA9-B21F-49F0-93B9-F2F343D4E907}" srcOrd="7" destOrd="0" presId="urn:microsoft.com/office/officeart/2005/8/layout/process2"/>
    <dgm:cxn modelId="{4EE3B89C-959D-4DBA-B7F0-F77E833A3848}" type="presParOf" srcId="{3C6C5AA9-B21F-49F0-93B9-F2F343D4E907}" destId="{B788D67E-1CAB-482D-AE2D-3E552AB56FF0}" srcOrd="0" destOrd="0" presId="urn:microsoft.com/office/officeart/2005/8/layout/process2"/>
    <dgm:cxn modelId="{2E37EBAE-14F4-4DDC-A55B-BC565768FDEE}" type="presParOf" srcId="{B7D1B2AF-9C82-45D0-8BD6-CD455B45A7D4}" destId="{06065594-1BFC-4E25-826B-E14860593B3E}" srcOrd="8" destOrd="0" presId="urn:microsoft.com/office/officeart/2005/8/layout/process2"/>
    <dgm:cxn modelId="{D7203BE7-74BD-4641-B5ED-A24515A229CF}" type="presParOf" srcId="{B7D1B2AF-9C82-45D0-8BD6-CD455B45A7D4}" destId="{BBC7787F-F801-463A-8A9C-EBC438DEC770}" srcOrd="9" destOrd="0" presId="urn:microsoft.com/office/officeart/2005/8/layout/process2"/>
    <dgm:cxn modelId="{1FFB2637-AC96-4B7A-9DD0-B9B7C79ECEC2}" type="presParOf" srcId="{BBC7787F-F801-463A-8A9C-EBC438DEC770}" destId="{F0FA1076-1332-44C9-8CA8-87B1300F7DBD}" srcOrd="0" destOrd="0" presId="urn:microsoft.com/office/officeart/2005/8/layout/process2"/>
    <dgm:cxn modelId="{51DFE4F7-0A6A-4C77-AB5F-E21010F8131C}" type="presParOf" srcId="{B7D1B2AF-9C82-45D0-8BD6-CD455B45A7D4}" destId="{AB7AA8B8-1481-4ACF-A0CC-8DABFA595502}" srcOrd="10" destOrd="0" presId="urn:microsoft.com/office/officeart/2005/8/layout/process2"/>
    <dgm:cxn modelId="{BD588E7F-6DC7-4458-A150-980947E6A223}" type="presParOf" srcId="{B7D1B2AF-9C82-45D0-8BD6-CD455B45A7D4}" destId="{F4FE0602-A260-444D-AFD9-9741322D1CBC}" srcOrd="11" destOrd="0" presId="urn:microsoft.com/office/officeart/2005/8/layout/process2"/>
    <dgm:cxn modelId="{1004523F-0787-4BDB-8AEB-3A436BDF9271}" type="presParOf" srcId="{F4FE0602-A260-444D-AFD9-9741322D1CBC}" destId="{5CB66ED8-AB3A-4A5B-98E6-E99143F7757C}" srcOrd="0" destOrd="0" presId="urn:microsoft.com/office/officeart/2005/8/layout/process2"/>
    <dgm:cxn modelId="{B9211790-6744-4103-9425-A0763714D09B}" type="presParOf" srcId="{B7D1B2AF-9C82-45D0-8BD6-CD455B45A7D4}" destId="{8AAC340F-880A-4177-A51B-CAC8F7E337D2}" srcOrd="12" destOrd="0" presId="urn:microsoft.com/office/officeart/2005/8/layout/process2"/>
    <dgm:cxn modelId="{AFBE5A52-C17A-4D33-8F68-C622431CE737}" type="presParOf" srcId="{B7D1B2AF-9C82-45D0-8BD6-CD455B45A7D4}" destId="{C025BB27-61FD-4465-96FF-68B31666299E}" srcOrd="13" destOrd="0" presId="urn:microsoft.com/office/officeart/2005/8/layout/process2"/>
    <dgm:cxn modelId="{FDA5FA67-CBE4-4DAB-A001-92D18A87BF21}" type="presParOf" srcId="{C025BB27-61FD-4465-96FF-68B31666299E}" destId="{3FE51605-2715-494C-B191-1D12981DF8D2}" srcOrd="0" destOrd="0" presId="urn:microsoft.com/office/officeart/2005/8/layout/process2"/>
    <dgm:cxn modelId="{BB17FF47-30FA-4D88-A422-58E4022EC10C}" type="presParOf" srcId="{B7D1B2AF-9C82-45D0-8BD6-CD455B45A7D4}" destId="{CBEA22DE-ED3C-4093-8301-27F16D32D2FF}" srcOrd="14" destOrd="0" presId="urn:microsoft.com/office/officeart/2005/8/layout/process2"/>
  </dgm:cxnLst>
  <dgm:bg/>
  <dgm:whole/>
</dgm:dataModel>
</file>

<file path=ppt/diagrams/data5.xml><?xml version="1.0" encoding="utf-8"?>
<dgm:dataModel xmlns:dgm="http://schemas.openxmlformats.org/drawingml/2006/diagram" xmlns:a="http://schemas.openxmlformats.org/drawingml/2006/main">
  <dgm:ptLst>
    <dgm:pt modelId="{83F7EC2C-5BE9-4453-8239-583D5DAECA08}" type="doc">
      <dgm:prSet loTypeId="urn:microsoft.com/office/officeart/2005/8/layout/process2" loCatId="process" qsTypeId="urn:microsoft.com/office/officeart/2005/8/quickstyle/simple1" qsCatId="simple" csTypeId="urn:microsoft.com/office/officeart/2005/8/colors/accent1_2" csCatId="accent1" phldr="1"/>
      <dgm:spPr/>
    </dgm:pt>
    <dgm:pt modelId="{A6005701-081E-4D59-AA5B-9AFF76AEAC1F}">
      <dgm:prSet phldrT="[Text]"/>
      <dgm:spPr>
        <a:solidFill>
          <a:srgbClr val="C00000"/>
        </a:solidFill>
      </dgm:spPr>
      <dgm:t>
        <a:bodyPr/>
        <a:lstStyle/>
        <a:p>
          <a:r>
            <a:rPr lang="en-GB" dirty="0" smtClean="0"/>
            <a:t>Input</a:t>
          </a:r>
          <a:endParaRPr lang="en-GB" dirty="0"/>
        </a:p>
      </dgm:t>
    </dgm:pt>
    <dgm:pt modelId="{6D163442-6E54-482F-B735-28A14CA8B55B}" type="parTrans" cxnId="{EF0F4F02-737F-48BF-8C59-C760D4174559}">
      <dgm:prSet/>
      <dgm:spPr/>
      <dgm:t>
        <a:bodyPr/>
        <a:lstStyle/>
        <a:p>
          <a:endParaRPr lang="en-GB"/>
        </a:p>
      </dgm:t>
    </dgm:pt>
    <dgm:pt modelId="{A73C2FED-BD0E-4DBC-B7ED-347165F75A87}" type="sibTrans" cxnId="{EF0F4F02-737F-48BF-8C59-C760D4174559}">
      <dgm:prSet/>
      <dgm:spPr/>
      <dgm:t>
        <a:bodyPr/>
        <a:lstStyle/>
        <a:p>
          <a:endParaRPr lang="en-GB"/>
        </a:p>
      </dgm:t>
    </dgm:pt>
    <dgm:pt modelId="{1CE7FC9A-0966-4B71-BD24-7A469A72AB0F}">
      <dgm:prSet phldrT="[Text]"/>
      <dgm:spPr>
        <a:solidFill>
          <a:schemeClr val="accent3">
            <a:lumMod val="75000"/>
          </a:schemeClr>
        </a:solidFill>
      </dgm:spPr>
      <dgm:t>
        <a:bodyPr/>
        <a:lstStyle/>
        <a:p>
          <a:r>
            <a:rPr lang="en-GB" dirty="0" smtClean="0"/>
            <a:t>Stimulus Identification</a:t>
          </a:r>
          <a:endParaRPr lang="en-GB" dirty="0"/>
        </a:p>
      </dgm:t>
    </dgm:pt>
    <dgm:pt modelId="{B36B2FD8-6EAE-4107-97B4-675C17164DE5}" type="parTrans" cxnId="{647CF5D8-5AF4-482F-B67E-F7A7646313AE}">
      <dgm:prSet/>
      <dgm:spPr/>
      <dgm:t>
        <a:bodyPr/>
        <a:lstStyle/>
        <a:p>
          <a:endParaRPr lang="en-GB"/>
        </a:p>
      </dgm:t>
    </dgm:pt>
    <dgm:pt modelId="{F7229F40-0B59-46CF-A471-E0CB309BB60A}" type="sibTrans" cxnId="{647CF5D8-5AF4-482F-B67E-F7A7646313AE}">
      <dgm:prSet/>
      <dgm:spPr/>
      <dgm:t>
        <a:bodyPr/>
        <a:lstStyle/>
        <a:p>
          <a:endParaRPr lang="en-GB"/>
        </a:p>
      </dgm:t>
    </dgm:pt>
    <dgm:pt modelId="{E0DC1760-FD2D-4BF9-AEAD-44B01F7404D1}">
      <dgm:prSet phldrT="[Text]"/>
      <dgm:spPr>
        <a:solidFill>
          <a:schemeClr val="accent3">
            <a:lumMod val="75000"/>
          </a:schemeClr>
        </a:solidFill>
      </dgm:spPr>
      <dgm:t>
        <a:bodyPr/>
        <a:lstStyle/>
        <a:p>
          <a:r>
            <a:rPr lang="en-GB" dirty="0" smtClean="0"/>
            <a:t>Response Selection</a:t>
          </a:r>
          <a:endParaRPr lang="en-GB" dirty="0"/>
        </a:p>
      </dgm:t>
    </dgm:pt>
    <dgm:pt modelId="{9CBFC592-A440-4370-B41D-2B248C27C1B3}" type="parTrans" cxnId="{3EA0AC3A-A490-4450-B6CA-8D26AF7893CA}">
      <dgm:prSet/>
      <dgm:spPr/>
      <dgm:t>
        <a:bodyPr/>
        <a:lstStyle/>
        <a:p>
          <a:endParaRPr lang="en-GB"/>
        </a:p>
      </dgm:t>
    </dgm:pt>
    <dgm:pt modelId="{8E33D516-DCD7-4AFF-9F53-EB90D68415ED}" type="sibTrans" cxnId="{3EA0AC3A-A490-4450-B6CA-8D26AF7893CA}">
      <dgm:prSet/>
      <dgm:spPr/>
      <dgm:t>
        <a:bodyPr/>
        <a:lstStyle/>
        <a:p>
          <a:endParaRPr lang="en-GB"/>
        </a:p>
      </dgm:t>
    </dgm:pt>
    <dgm:pt modelId="{3C1DC21F-C550-49CE-B9D3-6072581FA1AD}">
      <dgm:prSet/>
      <dgm:spPr>
        <a:solidFill>
          <a:schemeClr val="accent3">
            <a:lumMod val="75000"/>
          </a:schemeClr>
        </a:solidFill>
      </dgm:spPr>
      <dgm:t>
        <a:bodyPr/>
        <a:lstStyle/>
        <a:p>
          <a:r>
            <a:rPr lang="en-GB" dirty="0" smtClean="0"/>
            <a:t>Response Programming</a:t>
          </a:r>
          <a:endParaRPr lang="en-GB" dirty="0"/>
        </a:p>
      </dgm:t>
    </dgm:pt>
    <dgm:pt modelId="{130F824A-D662-44FF-A8DE-2B06E0701805}" type="parTrans" cxnId="{01943374-9F91-4D7A-9B64-4AABF3C18F1F}">
      <dgm:prSet/>
      <dgm:spPr/>
      <dgm:t>
        <a:bodyPr/>
        <a:lstStyle/>
        <a:p>
          <a:endParaRPr lang="en-GB"/>
        </a:p>
      </dgm:t>
    </dgm:pt>
    <dgm:pt modelId="{80CEBC57-B76D-4BDE-BEFA-C89E1D6FAF14}" type="sibTrans" cxnId="{01943374-9F91-4D7A-9B64-4AABF3C18F1F}">
      <dgm:prSet/>
      <dgm:spPr/>
      <dgm:t>
        <a:bodyPr/>
        <a:lstStyle/>
        <a:p>
          <a:endParaRPr lang="en-GB"/>
        </a:p>
      </dgm:t>
    </dgm:pt>
    <dgm:pt modelId="{D6A19A9B-419D-4518-95C9-69B9A22AC316}">
      <dgm:prSet/>
      <dgm:spPr>
        <a:solidFill>
          <a:schemeClr val="accent3">
            <a:lumMod val="60000"/>
            <a:lumOff val="40000"/>
          </a:schemeClr>
        </a:solidFill>
      </dgm:spPr>
      <dgm:t>
        <a:bodyPr/>
        <a:lstStyle/>
        <a:p>
          <a:r>
            <a:rPr lang="en-GB" dirty="0" smtClean="0">
              <a:solidFill>
                <a:schemeClr val="tx1"/>
              </a:solidFill>
            </a:rPr>
            <a:t>Motor Programme</a:t>
          </a:r>
          <a:endParaRPr lang="en-GB" dirty="0">
            <a:solidFill>
              <a:schemeClr val="tx1"/>
            </a:solidFill>
          </a:endParaRPr>
        </a:p>
      </dgm:t>
    </dgm:pt>
    <dgm:pt modelId="{D520C001-FE7A-4155-B9A1-B7342ADBBB2B}" type="parTrans" cxnId="{5A2E96DD-F71B-48D2-8607-87C81754EC44}">
      <dgm:prSet/>
      <dgm:spPr/>
      <dgm:t>
        <a:bodyPr/>
        <a:lstStyle/>
        <a:p>
          <a:endParaRPr lang="en-GB"/>
        </a:p>
      </dgm:t>
    </dgm:pt>
    <dgm:pt modelId="{B976D5F1-7C59-47C5-86CC-6CF00218D841}" type="sibTrans" cxnId="{5A2E96DD-F71B-48D2-8607-87C81754EC44}">
      <dgm:prSet/>
      <dgm:spPr/>
      <dgm:t>
        <a:bodyPr/>
        <a:lstStyle/>
        <a:p>
          <a:endParaRPr lang="en-GB"/>
        </a:p>
      </dgm:t>
    </dgm:pt>
    <dgm:pt modelId="{6ADB52CC-4EF0-476F-8AAB-6D812C877522}">
      <dgm:prSet/>
      <dgm:spPr>
        <a:solidFill>
          <a:schemeClr val="accent3">
            <a:lumMod val="60000"/>
            <a:lumOff val="40000"/>
          </a:schemeClr>
        </a:solidFill>
      </dgm:spPr>
      <dgm:t>
        <a:bodyPr/>
        <a:lstStyle/>
        <a:p>
          <a:r>
            <a:rPr lang="en-GB" dirty="0" smtClean="0">
              <a:solidFill>
                <a:schemeClr val="tx1"/>
              </a:solidFill>
            </a:rPr>
            <a:t>Spinal Cord</a:t>
          </a:r>
          <a:endParaRPr lang="en-GB" dirty="0">
            <a:solidFill>
              <a:schemeClr val="tx1"/>
            </a:solidFill>
          </a:endParaRPr>
        </a:p>
      </dgm:t>
    </dgm:pt>
    <dgm:pt modelId="{52E5C1F3-FD0F-487A-9990-8A1F60C6EB36}" type="parTrans" cxnId="{048ECA15-BF4A-452A-A9C8-425CD787D078}">
      <dgm:prSet/>
      <dgm:spPr/>
      <dgm:t>
        <a:bodyPr/>
        <a:lstStyle/>
        <a:p>
          <a:endParaRPr lang="en-GB"/>
        </a:p>
      </dgm:t>
    </dgm:pt>
    <dgm:pt modelId="{EB860233-BD6A-4776-A0CB-D08EE73EE202}" type="sibTrans" cxnId="{048ECA15-BF4A-452A-A9C8-425CD787D078}">
      <dgm:prSet/>
      <dgm:spPr/>
      <dgm:t>
        <a:bodyPr/>
        <a:lstStyle/>
        <a:p>
          <a:endParaRPr lang="en-GB"/>
        </a:p>
      </dgm:t>
    </dgm:pt>
    <dgm:pt modelId="{026D6832-EE2D-48BF-A248-5A85F8B6FBC0}">
      <dgm:prSet/>
      <dgm:spPr>
        <a:solidFill>
          <a:schemeClr val="accent3">
            <a:lumMod val="60000"/>
            <a:lumOff val="40000"/>
          </a:schemeClr>
        </a:solidFill>
      </dgm:spPr>
      <dgm:t>
        <a:bodyPr/>
        <a:lstStyle/>
        <a:p>
          <a:r>
            <a:rPr lang="en-GB" dirty="0" smtClean="0">
              <a:solidFill>
                <a:schemeClr val="tx1"/>
              </a:solidFill>
            </a:rPr>
            <a:t>Muscles</a:t>
          </a:r>
          <a:endParaRPr lang="en-GB" dirty="0">
            <a:solidFill>
              <a:schemeClr val="tx1"/>
            </a:solidFill>
          </a:endParaRPr>
        </a:p>
      </dgm:t>
    </dgm:pt>
    <dgm:pt modelId="{A75D6562-0B9F-4015-B30B-42ABBC26E13F}" type="parTrans" cxnId="{9432E631-B6DC-4592-9E04-D65FB0492C94}">
      <dgm:prSet/>
      <dgm:spPr/>
      <dgm:t>
        <a:bodyPr/>
        <a:lstStyle/>
        <a:p>
          <a:endParaRPr lang="en-GB"/>
        </a:p>
      </dgm:t>
    </dgm:pt>
    <dgm:pt modelId="{12FB7B2D-07F8-46C0-AB8B-E274C0E3228B}" type="sibTrans" cxnId="{9432E631-B6DC-4592-9E04-D65FB0492C94}">
      <dgm:prSet/>
      <dgm:spPr/>
      <dgm:t>
        <a:bodyPr/>
        <a:lstStyle/>
        <a:p>
          <a:endParaRPr lang="en-GB"/>
        </a:p>
      </dgm:t>
    </dgm:pt>
    <dgm:pt modelId="{CC1BDC77-FEC9-43BE-BFDF-4C8BC72C23E7}">
      <dgm:prSet/>
      <dgm:spPr>
        <a:solidFill>
          <a:schemeClr val="accent4">
            <a:lumMod val="75000"/>
          </a:schemeClr>
        </a:solidFill>
      </dgm:spPr>
      <dgm:t>
        <a:bodyPr/>
        <a:lstStyle/>
        <a:p>
          <a:r>
            <a:rPr lang="en-GB" dirty="0" smtClean="0"/>
            <a:t>Output</a:t>
          </a:r>
          <a:endParaRPr lang="en-GB" dirty="0"/>
        </a:p>
      </dgm:t>
    </dgm:pt>
    <dgm:pt modelId="{431E88A6-1BFD-48EE-B014-67A108031DA5}" type="parTrans" cxnId="{D5860E86-8D9D-43A3-ABCF-C04EBD33B0D2}">
      <dgm:prSet/>
      <dgm:spPr/>
      <dgm:t>
        <a:bodyPr/>
        <a:lstStyle/>
        <a:p>
          <a:endParaRPr lang="en-GB"/>
        </a:p>
      </dgm:t>
    </dgm:pt>
    <dgm:pt modelId="{90C87064-E986-4CA2-A800-EBFE1C8B8C91}" type="sibTrans" cxnId="{D5860E86-8D9D-43A3-ABCF-C04EBD33B0D2}">
      <dgm:prSet/>
      <dgm:spPr/>
      <dgm:t>
        <a:bodyPr/>
        <a:lstStyle/>
        <a:p>
          <a:endParaRPr lang="en-GB"/>
        </a:p>
      </dgm:t>
    </dgm:pt>
    <dgm:pt modelId="{B7D1B2AF-9C82-45D0-8BD6-CD455B45A7D4}" type="pres">
      <dgm:prSet presAssocID="{83F7EC2C-5BE9-4453-8239-583D5DAECA08}" presName="linearFlow" presStyleCnt="0">
        <dgm:presLayoutVars>
          <dgm:resizeHandles val="exact"/>
        </dgm:presLayoutVars>
      </dgm:prSet>
      <dgm:spPr/>
    </dgm:pt>
    <dgm:pt modelId="{E420E81C-FDE1-42B7-A7CC-862D88E3ABBA}" type="pres">
      <dgm:prSet presAssocID="{A6005701-081E-4D59-AA5B-9AFF76AEAC1F}" presName="node" presStyleLbl="node1" presStyleIdx="0" presStyleCnt="8">
        <dgm:presLayoutVars>
          <dgm:bulletEnabled val="1"/>
        </dgm:presLayoutVars>
      </dgm:prSet>
      <dgm:spPr/>
      <dgm:t>
        <a:bodyPr/>
        <a:lstStyle/>
        <a:p>
          <a:endParaRPr lang="en-GB"/>
        </a:p>
      </dgm:t>
    </dgm:pt>
    <dgm:pt modelId="{E5B759D1-5BEC-4DC2-82FC-0AABC2465C3E}" type="pres">
      <dgm:prSet presAssocID="{A73C2FED-BD0E-4DBC-B7ED-347165F75A87}" presName="sibTrans" presStyleLbl="sibTrans2D1" presStyleIdx="0" presStyleCnt="7"/>
      <dgm:spPr/>
      <dgm:t>
        <a:bodyPr/>
        <a:lstStyle/>
        <a:p>
          <a:endParaRPr lang="en-GB"/>
        </a:p>
      </dgm:t>
    </dgm:pt>
    <dgm:pt modelId="{AF16DF4A-D0F9-49F6-BBF4-A4A13F2A776C}" type="pres">
      <dgm:prSet presAssocID="{A73C2FED-BD0E-4DBC-B7ED-347165F75A87}" presName="connectorText" presStyleLbl="sibTrans2D1" presStyleIdx="0" presStyleCnt="7"/>
      <dgm:spPr/>
      <dgm:t>
        <a:bodyPr/>
        <a:lstStyle/>
        <a:p>
          <a:endParaRPr lang="en-GB"/>
        </a:p>
      </dgm:t>
    </dgm:pt>
    <dgm:pt modelId="{8948DEBC-84C4-4B14-BB2D-F8ABFADFD9BC}" type="pres">
      <dgm:prSet presAssocID="{1CE7FC9A-0966-4B71-BD24-7A469A72AB0F}" presName="node" presStyleLbl="node1" presStyleIdx="1" presStyleCnt="8">
        <dgm:presLayoutVars>
          <dgm:bulletEnabled val="1"/>
        </dgm:presLayoutVars>
      </dgm:prSet>
      <dgm:spPr/>
      <dgm:t>
        <a:bodyPr/>
        <a:lstStyle/>
        <a:p>
          <a:endParaRPr lang="en-GB"/>
        </a:p>
      </dgm:t>
    </dgm:pt>
    <dgm:pt modelId="{467BB775-C8E8-42C5-A071-92A6596367F2}" type="pres">
      <dgm:prSet presAssocID="{F7229F40-0B59-46CF-A471-E0CB309BB60A}" presName="sibTrans" presStyleLbl="sibTrans2D1" presStyleIdx="1" presStyleCnt="7"/>
      <dgm:spPr/>
      <dgm:t>
        <a:bodyPr/>
        <a:lstStyle/>
        <a:p>
          <a:endParaRPr lang="en-GB"/>
        </a:p>
      </dgm:t>
    </dgm:pt>
    <dgm:pt modelId="{3B0310EE-390B-4AB1-8D0B-31F7EE2796E7}" type="pres">
      <dgm:prSet presAssocID="{F7229F40-0B59-46CF-A471-E0CB309BB60A}" presName="connectorText" presStyleLbl="sibTrans2D1" presStyleIdx="1" presStyleCnt="7"/>
      <dgm:spPr/>
      <dgm:t>
        <a:bodyPr/>
        <a:lstStyle/>
        <a:p>
          <a:endParaRPr lang="en-GB"/>
        </a:p>
      </dgm:t>
    </dgm:pt>
    <dgm:pt modelId="{7F238D15-4B96-447B-9F38-FF9733DC2986}" type="pres">
      <dgm:prSet presAssocID="{E0DC1760-FD2D-4BF9-AEAD-44B01F7404D1}" presName="node" presStyleLbl="node1" presStyleIdx="2" presStyleCnt="8">
        <dgm:presLayoutVars>
          <dgm:bulletEnabled val="1"/>
        </dgm:presLayoutVars>
      </dgm:prSet>
      <dgm:spPr/>
      <dgm:t>
        <a:bodyPr/>
        <a:lstStyle/>
        <a:p>
          <a:endParaRPr lang="en-GB"/>
        </a:p>
      </dgm:t>
    </dgm:pt>
    <dgm:pt modelId="{71105A48-BFD2-4168-AD83-754231803942}" type="pres">
      <dgm:prSet presAssocID="{8E33D516-DCD7-4AFF-9F53-EB90D68415ED}" presName="sibTrans" presStyleLbl="sibTrans2D1" presStyleIdx="2" presStyleCnt="7"/>
      <dgm:spPr/>
      <dgm:t>
        <a:bodyPr/>
        <a:lstStyle/>
        <a:p>
          <a:endParaRPr lang="en-GB"/>
        </a:p>
      </dgm:t>
    </dgm:pt>
    <dgm:pt modelId="{62E58025-9B97-4E69-9D22-92CD1EBA7917}" type="pres">
      <dgm:prSet presAssocID="{8E33D516-DCD7-4AFF-9F53-EB90D68415ED}" presName="connectorText" presStyleLbl="sibTrans2D1" presStyleIdx="2" presStyleCnt="7"/>
      <dgm:spPr/>
      <dgm:t>
        <a:bodyPr/>
        <a:lstStyle/>
        <a:p>
          <a:endParaRPr lang="en-GB"/>
        </a:p>
      </dgm:t>
    </dgm:pt>
    <dgm:pt modelId="{04DFCFEC-2F3A-451C-BBA9-CE5F9A687386}" type="pres">
      <dgm:prSet presAssocID="{3C1DC21F-C550-49CE-B9D3-6072581FA1AD}" presName="node" presStyleLbl="node1" presStyleIdx="3" presStyleCnt="8">
        <dgm:presLayoutVars>
          <dgm:bulletEnabled val="1"/>
        </dgm:presLayoutVars>
      </dgm:prSet>
      <dgm:spPr/>
      <dgm:t>
        <a:bodyPr/>
        <a:lstStyle/>
        <a:p>
          <a:endParaRPr lang="en-GB"/>
        </a:p>
      </dgm:t>
    </dgm:pt>
    <dgm:pt modelId="{3C6C5AA9-B21F-49F0-93B9-F2F343D4E907}" type="pres">
      <dgm:prSet presAssocID="{80CEBC57-B76D-4BDE-BEFA-C89E1D6FAF14}" presName="sibTrans" presStyleLbl="sibTrans2D1" presStyleIdx="3" presStyleCnt="7"/>
      <dgm:spPr/>
      <dgm:t>
        <a:bodyPr/>
        <a:lstStyle/>
        <a:p>
          <a:endParaRPr lang="en-GB"/>
        </a:p>
      </dgm:t>
    </dgm:pt>
    <dgm:pt modelId="{B788D67E-1CAB-482D-AE2D-3E552AB56FF0}" type="pres">
      <dgm:prSet presAssocID="{80CEBC57-B76D-4BDE-BEFA-C89E1D6FAF14}" presName="connectorText" presStyleLbl="sibTrans2D1" presStyleIdx="3" presStyleCnt="7"/>
      <dgm:spPr/>
      <dgm:t>
        <a:bodyPr/>
        <a:lstStyle/>
        <a:p>
          <a:endParaRPr lang="en-GB"/>
        </a:p>
      </dgm:t>
    </dgm:pt>
    <dgm:pt modelId="{06065594-1BFC-4E25-826B-E14860593B3E}" type="pres">
      <dgm:prSet presAssocID="{D6A19A9B-419D-4518-95C9-69B9A22AC316}" presName="node" presStyleLbl="node1" presStyleIdx="4" presStyleCnt="8">
        <dgm:presLayoutVars>
          <dgm:bulletEnabled val="1"/>
        </dgm:presLayoutVars>
      </dgm:prSet>
      <dgm:spPr/>
      <dgm:t>
        <a:bodyPr/>
        <a:lstStyle/>
        <a:p>
          <a:endParaRPr lang="en-GB"/>
        </a:p>
      </dgm:t>
    </dgm:pt>
    <dgm:pt modelId="{BBC7787F-F801-463A-8A9C-EBC438DEC770}" type="pres">
      <dgm:prSet presAssocID="{B976D5F1-7C59-47C5-86CC-6CF00218D841}" presName="sibTrans" presStyleLbl="sibTrans2D1" presStyleIdx="4" presStyleCnt="7"/>
      <dgm:spPr/>
      <dgm:t>
        <a:bodyPr/>
        <a:lstStyle/>
        <a:p>
          <a:endParaRPr lang="en-GB"/>
        </a:p>
      </dgm:t>
    </dgm:pt>
    <dgm:pt modelId="{F0FA1076-1332-44C9-8CA8-87B1300F7DBD}" type="pres">
      <dgm:prSet presAssocID="{B976D5F1-7C59-47C5-86CC-6CF00218D841}" presName="connectorText" presStyleLbl="sibTrans2D1" presStyleIdx="4" presStyleCnt="7"/>
      <dgm:spPr/>
      <dgm:t>
        <a:bodyPr/>
        <a:lstStyle/>
        <a:p>
          <a:endParaRPr lang="en-GB"/>
        </a:p>
      </dgm:t>
    </dgm:pt>
    <dgm:pt modelId="{AB7AA8B8-1481-4ACF-A0CC-8DABFA595502}" type="pres">
      <dgm:prSet presAssocID="{6ADB52CC-4EF0-476F-8AAB-6D812C877522}" presName="node" presStyleLbl="node1" presStyleIdx="5" presStyleCnt="8">
        <dgm:presLayoutVars>
          <dgm:bulletEnabled val="1"/>
        </dgm:presLayoutVars>
      </dgm:prSet>
      <dgm:spPr/>
      <dgm:t>
        <a:bodyPr/>
        <a:lstStyle/>
        <a:p>
          <a:endParaRPr lang="en-GB"/>
        </a:p>
      </dgm:t>
    </dgm:pt>
    <dgm:pt modelId="{F4FE0602-A260-444D-AFD9-9741322D1CBC}" type="pres">
      <dgm:prSet presAssocID="{EB860233-BD6A-4776-A0CB-D08EE73EE202}" presName="sibTrans" presStyleLbl="sibTrans2D1" presStyleIdx="5" presStyleCnt="7"/>
      <dgm:spPr/>
      <dgm:t>
        <a:bodyPr/>
        <a:lstStyle/>
        <a:p>
          <a:endParaRPr lang="en-GB"/>
        </a:p>
      </dgm:t>
    </dgm:pt>
    <dgm:pt modelId="{5CB66ED8-AB3A-4A5B-98E6-E99143F7757C}" type="pres">
      <dgm:prSet presAssocID="{EB860233-BD6A-4776-A0CB-D08EE73EE202}" presName="connectorText" presStyleLbl="sibTrans2D1" presStyleIdx="5" presStyleCnt="7"/>
      <dgm:spPr/>
      <dgm:t>
        <a:bodyPr/>
        <a:lstStyle/>
        <a:p>
          <a:endParaRPr lang="en-GB"/>
        </a:p>
      </dgm:t>
    </dgm:pt>
    <dgm:pt modelId="{8AAC340F-880A-4177-A51B-CAC8F7E337D2}" type="pres">
      <dgm:prSet presAssocID="{026D6832-EE2D-48BF-A248-5A85F8B6FBC0}" presName="node" presStyleLbl="node1" presStyleIdx="6" presStyleCnt="8">
        <dgm:presLayoutVars>
          <dgm:bulletEnabled val="1"/>
        </dgm:presLayoutVars>
      </dgm:prSet>
      <dgm:spPr/>
      <dgm:t>
        <a:bodyPr/>
        <a:lstStyle/>
        <a:p>
          <a:endParaRPr lang="en-GB"/>
        </a:p>
      </dgm:t>
    </dgm:pt>
    <dgm:pt modelId="{C025BB27-61FD-4465-96FF-68B31666299E}" type="pres">
      <dgm:prSet presAssocID="{12FB7B2D-07F8-46C0-AB8B-E274C0E3228B}" presName="sibTrans" presStyleLbl="sibTrans2D1" presStyleIdx="6" presStyleCnt="7"/>
      <dgm:spPr/>
      <dgm:t>
        <a:bodyPr/>
        <a:lstStyle/>
        <a:p>
          <a:endParaRPr lang="en-GB"/>
        </a:p>
      </dgm:t>
    </dgm:pt>
    <dgm:pt modelId="{3FE51605-2715-494C-B191-1D12981DF8D2}" type="pres">
      <dgm:prSet presAssocID="{12FB7B2D-07F8-46C0-AB8B-E274C0E3228B}" presName="connectorText" presStyleLbl="sibTrans2D1" presStyleIdx="6" presStyleCnt="7"/>
      <dgm:spPr/>
      <dgm:t>
        <a:bodyPr/>
        <a:lstStyle/>
        <a:p>
          <a:endParaRPr lang="en-GB"/>
        </a:p>
      </dgm:t>
    </dgm:pt>
    <dgm:pt modelId="{CBEA22DE-ED3C-4093-8301-27F16D32D2FF}" type="pres">
      <dgm:prSet presAssocID="{CC1BDC77-FEC9-43BE-BFDF-4C8BC72C23E7}" presName="node" presStyleLbl="node1" presStyleIdx="7" presStyleCnt="8">
        <dgm:presLayoutVars>
          <dgm:bulletEnabled val="1"/>
        </dgm:presLayoutVars>
      </dgm:prSet>
      <dgm:spPr/>
      <dgm:t>
        <a:bodyPr/>
        <a:lstStyle/>
        <a:p>
          <a:endParaRPr lang="en-GB"/>
        </a:p>
      </dgm:t>
    </dgm:pt>
  </dgm:ptLst>
  <dgm:cxnLst>
    <dgm:cxn modelId="{403AA8E7-CDAC-4FC0-8014-DBE7C3E4F219}" type="presOf" srcId="{80CEBC57-B76D-4BDE-BEFA-C89E1D6FAF14}" destId="{3C6C5AA9-B21F-49F0-93B9-F2F343D4E907}" srcOrd="0" destOrd="0" presId="urn:microsoft.com/office/officeart/2005/8/layout/process2"/>
    <dgm:cxn modelId="{318ADFA7-D0BA-43C0-9E8F-56EEDD7F7A62}" type="presOf" srcId="{12FB7B2D-07F8-46C0-AB8B-E274C0E3228B}" destId="{3FE51605-2715-494C-B191-1D12981DF8D2}" srcOrd="1" destOrd="0" presId="urn:microsoft.com/office/officeart/2005/8/layout/process2"/>
    <dgm:cxn modelId="{19264460-E25B-447B-B1B7-0D74883E52EE}" type="presOf" srcId="{D6A19A9B-419D-4518-95C9-69B9A22AC316}" destId="{06065594-1BFC-4E25-826B-E14860593B3E}" srcOrd="0" destOrd="0" presId="urn:microsoft.com/office/officeart/2005/8/layout/process2"/>
    <dgm:cxn modelId="{48C621E7-1648-496D-B926-3B2E6D69F5DF}" type="presOf" srcId="{CC1BDC77-FEC9-43BE-BFDF-4C8BC72C23E7}" destId="{CBEA22DE-ED3C-4093-8301-27F16D32D2FF}" srcOrd="0" destOrd="0" presId="urn:microsoft.com/office/officeart/2005/8/layout/process2"/>
    <dgm:cxn modelId="{DA62EA43-F776-45B7-A0F9-CA758FD1EE5D}" type="presOf" srcId="{80CEBC57-B76D-4BDE-BEFA-C89E1D6FAF14}" destId="{B788D67E-1CAB-482D-AE2D-3E552AB56FF0}" srcOrd="1" destOrd="0" presId="urn:microsoft.com/office/officeart/2005/8/layout/process2"/>
    <dgm:cxn modelId="{D0391FE5-CFCD-434F-BAC6-7142CC433E0A}" type="presOf" srcId="{026D6832-EE2D-48BF-A248-5A85F8B6FBC0}" destId="{8AAC340F-880A-4177-A51B-CAC8F7E337D2}" srcOrd="0" destOrd="0" presId="urn:microsoft.com/office/officeart/2005/8/layout/process2"/>
    <dgm:cxn modelId="{DE7B14E4-7450-4723-A2FA-4119DDCE7878}" type="presOf" srcId="{A73C2FED-BD0E-4DBC-B7ED-347165F75A87}" destId="{E5B759D1-5BEC-4DC2-82FC-0AABC2465C3E}" srcOrd="0" destOrd="0" presId="urn:microsoft.com/office/officeart/2005/8/layout/process2"/>
    <dgm:cxn modelId="{7B2857D4-E487-48DE-B5D6-E9B8CB51E0FF}" type="presOf" srcId="{A6005701-081E-4D59-AA5B-9AFF76AEAC1F}" destId="{E420E81C-FDE1-42B7-A7CC-862D88E3ABBA}" srcOrd="0" destOrd="0" presId="urn:microsoft.com/office/officeart/2005/8/layout/process2"/>
    <dgm:cxn modelId="{01943374-9F91-4D7A-9B64-4AABF3C18F1F}" srcId="{83F7EC2C-5BE9-4453-8239-583D5DAECA08}" destId="{3C1DC21F-C550-49CE-B9D3-6072581FA1AD}" srcOrd="3" destOrd="0" parTransId="{130F824A-D662-44FF-A8DE-2B06E0701805}" sibTransId="{80CEBC57-B76D-4BDE-BEFA-C89E1D6FAF14}"/>
    <dgm:cxn modelId="{F5B7EDE5-0242-4311-90A1-94A2F013817A}" type="presOf" srcId="{6ADB52CC-4EF0-476F-8AAB-6D812C877522}" destId="{AB7AA8B8-1481-4ACF-A0CC-8DABFA595502}" srcOrd="0" destOrd="0" presId="urn:microsoft.com/office/officeart/2005/8/layout/process2"/>
    <dgm:cxn modelId="{C955DD31-26CD-429D-9BA5-587556819D44}" type="presOf" srcId="{8E33D516-DCD7-4AFF-9F53-EB90D68415ED}" destId="{71105A48-BFD2-4168-AD83-754231803942}" srcOrd="0" destOrd="0" presId="urn:microsoft.com/office/officeart/2005/8/layout/process2"/>
    <dgm:cxn modelId="{77096519-915D-4C07-8743-7B2D7697ACC2}" type="presOf" srcId="{EB860233-BD6A-4776-A0CB-D08EE73EE202}" destId="{F4FE0602-A260-444D-AFD9-9741322D1CBC}" srcOrd="0" destOrd="0" presId="urn:microsoft.com/office/officeart/2005/8/layout/process2"/>
    <dgm:cxn modelId="{EF0F4F02-737F-48BF-8C59-C760D4174559}" srcId="{83F7EC2C-5BE9-4453-8239-583D5DAECA08}" destId="{A6005701-081E-4D59-AA5B-9AFF76AEAC1F}" srcOrd="0" destOrd="0" parTransId="{6D163442-6E54-482F-B735-28A14CA8B55B}" sibTransId="{A73C2FED-BD0E-4DBC-B7ED-347165F75A87}"/>
    <dgm:cxn modelId="{963FD152-9E79-4E2B-9CA1-4ED6D5C73262}" type="presOf" srcId="{3C1DC21F-C550-49CE-B9D3-6072581FA1AD}" destId="{04DFCFEC-2F3A-451C-BBA9-CE5F9A687386}" srcOrd="0" destOrd="0" presId="urn:microsoft.com/office/officeart/2005/8/layout/process2"/>
    <dgm:cxn modelId="{D68B8A0E-2D0D-4BA1-B669-9430739CF855}" type="presOf" srcId="{EB860233-BD6A-4776-A0CB-D08EE73EE202}" destId="{5CB66ED8-AB3A-4A5B-98E6-E99143F7757C}" srcOrd="1" destOrd="0" presId="urn:microsoft.com/office/officeart/2005/8/layout/process2"/>
    <dgm:cxn modelId="{7DC6062E-A075-43F3-ADEF-E1C26545B3B0}" type="presOf" srcId="{12FB7B2D-07F8-46C0-AB8B-E274C0E3228B}" destId="{C025BB27-61FD-4465-96FF-68B31666299E}" srcOrd="0" destOrd="0" presId="urn:microsoft.com/office/officeart/2005/8/layout/process2"/>
    <dgm:cxn modelId="{9432E631-B6DC-4592-9E04-D65FB0492C94}" srcId="{83F7EC2C-5BE9-4453-8239-583D5DAECA08}" destId="{026D6832-EE2D-48BF-A248-5A85F8B6FBC0}" srcOrd="6" destOrd="0" parTransId="{A75D6562-0B9F-4015-B30B-42ABBC26E13F}" sibTransId="{12FB7B2D-07F8-46C0-AB8B-E274C0E3228B}"/>
    <dgm:cxn modelId="{418738A4-5F38-43D7-A28C-0DC5C06DCDED}" type="presOf" srcId="{A73C2FED-BD0E-4DBC-B7ED-347165F75A87}" destId="{AF16DF4A-D0F9-49F6-BBF4-A4A13F2A776C}" srcOrd="1" destOrd="0" presId="urn:microsoft.com/office/officeart/2005/8/layout/process2"/>
    <dgm:cxn modelId="{98DDF841-7395-4CA5-92CB-62AB047315C5}" type="presOf" srcId="{F7229F40-0B59-46CF-A471-E0CB309BB60A}" destId="{3B0310EE-390B-4AB1-8D0B-31F7EE2796E7}" srcOrd="1" destOrd="0" presId="urn:microsoft.com/office/officeart/2005/8/layout/process2"/>
    <dgm:cxn modelId="{0A8C4D1C-6D6A-4368-9369-3585D731AEA9}" type="presOf" srcId="{F7229F40-0B59-46CF-A471-E0CB309BB60A}" destId="{467BB775-C8E8-42C5-A071-92A6596367F2}" srcOrd="0" destOrd="0" presId="urn:microsoft.com/office/officeart/2005/8/layout/process2"/>
    <dgm:cxn modelId="{C83F9605-A22C-4998-9D2D-E7C3A94C005B}" type="presOf" srcId="{83F7EC2C-5BE9-4453-8239-583D5DAECA08}" destId="{B7D1B2AF-9C82-45D0-8BD6-CD455B45A7D4}" srcOrd="0" destOrd="0" presId="urn:microsoft.com/office/officeart/2005/8/layout/process2"/>
    <dgm:cxn modelId="{647CF5D8-5AF4-482F-B67E-F7A7646313AE}" srcId="{83F7EC2C-5BE9-4453-8239-583D5DAECA08}" destId="{1CE7FC9A-0966-4B71-BD24-7A469A72AB0F}" srcOrd="1" destOrd="0" parTransId="{B36B2FD8-6EAE-4107-97B4-675C17164DE5}" sibTransId="{F7229F40-0B59-46CF-A471-E0CB309BB60A}"/>
    <dgm:cxn modelId="{3F07EAD2-173B-4877-8BD3-6E5C153389EA}" type="presOf" srcId="{B976D5F1-7C59-47C5-86CC-6CF00218D841}" destId="{BBC7787F-F801-463A-8A9C-EBC438DEC770}" srcOrd="0" destOrd="0" presId="urn:microsoft.com/office/officeart/2005/8/layout/process2"/>
    <dgm:cxn modelId="{49175FC4-7284-44F0-AEC6-7FAE19C49A3B}" type="presOf" srcId="{E0DC1760-FD2D-4BF9-AEAD-44B01F7404D1}" destId="{7F238D15-4B96-447B-9F38-FF9733DC2986}" srcOrd="0" destOrd="0" presId="urn:microsoft.com/office/officeart/2005/8/layout/process2"/>
    <dgm:cxn modelId="{48610C17-22C6-40B4-B222-BA70F65BF612}" type="presOf" srcId="{8E33D516-DCD7-4AFF-9F53-EB90D68415ED}" destId="{62E58025-9B97-4E69-9D22-92CD1EBA7917}" srcOrd="1" destOrd="0" presId="urn:microsoft.com/office/officeart/2005/8/layout/process2"/>
    <dgm:cxn modelId="{3EA0AC3A-A490-4450-B6CA-8D26AF7893CA}" srcId="{83F7EC2C-5BE9-4453-8239-583D5DAECA08}" destId="{E0DC1760-FD2D-4BF9-AEAD-44B01F7404D1}" srcOrd="2" destOrd="0" parTransId="{9CBFC592-A440-4370-B41D-2B248C27C1B3}" sibTransId="{8E33D516-DCD7-4AFF-9F53-EB90D68415ED}"/>
    <dgm:cxn modelId="{5A2E96DD-F71B-48D2-8607-87C81754EC44}" srcId="{83F7EC2C-5BE9-4453-8239-583D5DAECA08}" destId="{D6A19A9B-419D-4518-95C9-69B9A22AC316}" srcOrd="4" destOrd="0" parTransId="{D520C001-FE7A-4155-B9A1-B7342ADBBB2B}" sibTransId="{B976D5F1-7C59-47C5-86CC-6CF00218D841}"/>
    <dgm:cxn modelId="{D5860E86-8D9D-43A3-ABCF-C04EBD33B0D2}" srcId="{83F7EC2C-5BE9-4453-8239-583D5DAECA08}" destId="{CC1BDC77-FEC9-43BE-BFDF-4C8BC72C23E7}" srcOrd="7" destOrd="0" parTransId="{431E88A6-1BFD-48EE-B014-67A108031DA5}" sibTransId="{90C87064-E986-4CA2-A800-EBFE1C8B8C91}"/>
    <dgm:cxn modelId="{16AFEC8C-A242-4E03-833E-B266D5A7A90D}" type="presOf" srcId="{B976D5F1-7C59-47C5-86CC-6CF00218D841}" destId="{F0FA1076-1332-44C9-8CA8-87B1300F7DBD}" srcOrd="1" destOrd="0" presId="urn:microsoft.com/office/officeart/2005/8/layout/process2"/>
    <dgm:cxn modelId="{048ECA15-BF4A-452A-A9C8-425CD787D078}" srcId="{83F7EC2C-5BE9-4453-8239-583D5DAECA08}" destId="{6ADB52CC-4EF0-476F-8AAB-6D812C877522}" srcOrd="5" destOrd="0" parTransId="{52E5C1F3-FD0F-487A-9990-8A1F60C6EB36}" sibTransId="{EB860233-BD6A-4776-A0CB-D08EE73EE202}"/>
    <dgm:cxn modelId="{2E0A79AA-1C51-4E3D-B3A4-99BC77CCC4FA}" type="presOf" srcId="{1CE7FC9A-0966-4B71-BD24-7A469A72AB0F}" destId="{8948DEBC-84C4-4B14-BB2D-F8ABFADFD9BC}" srcOrd="0" destOrd="0" presId="urn:microsoft.com/office/officeart/2005/8/layout/process2"/>
    <dgm:cxn modelId="{EF437912-1247-42EC-B851-ACEE20EB868A}" type="presParOf" srcId="{B7D1B2AF-9C82-45D0-8BD6-CD455B45A7D4}" destId="{E420E81C-FDE1-42B7-A7CC-862D88E3ABBA}" srcOrd="0" destOrd="0" presId="urn:microsoft.com/office/officeart/2005/8/layout/process2"/>
    <dgm:cxn modelId="{A595E555-B4F9-4D9A-99A6-9B60112EB139}" type="presParOf" srcId="{B7D1B2AF-9C82-45D0-8BD6-CD455B45A7D4}" destId="{E5B759D1-5BEC-4DC2-82FC-0AABC2465C3E}" srcOrd="1" destOrd="0" presId="urn:microsoft.com/office/officeart/2005/8/layout/process2"/>
    <dgm:cxn modelId="{736ADC44-56B1-42B4-BF20-2E3D4B9444B0}" type="presParOf" srcId="{E5B759D1-5BEC-4DC2-82FC-0AABC2465C3E}" destId="{AF16DF4A-D0F9-49F6-BBF4-A4A13F2A776C}" srcOrd="0" destOrd="0" presId="urn:microsoft.com/office/officeart/2005/8/layout/process2"/>
    <dgm:cxn modelId="{7DF1B80C-A2F3-4AEA-BF6D-824AE0C4A69C}" type="presParOf" srcId="{B7D1B2AF-9C82-45D0-8BD6-CD455B45A7D4}" destId="{8948DEBC-84C4-4B14-BB2D-F8ABFADFD9BC}" srcOrd="2" destOrd="0" presId="urn:microsoft.com/office/officeart/2005/8/layout/process2"/>
    <dgm:cxn modelId="{9535E20E-361E-4161-8305-8BAD17F1EB5D}" type="presParOf" srcId="{B7D1B2AF-9C82-45D0-8BD6-CD455B45A7D4}" destId="{467BB775-C8E8-42C5-A071-92A6596367F2}" srcOrd="3" destOrd="0" presId="urn:microsoft.com/office/officeart/2005/8/layout/process2"/>
    <dgm:cxn modelId="{4FEB1366-BAA8-4470-AECE-5689E3A57D46}" type="presParOf" srcId="{467BB775-C8E8-42C5-A071-92A6596367F2}" destId="{3B0310EE-390B-4AB1-8D0B-31F7EE2796E7}" srcOrd="0" destOrd="0" presId="urn:microsoft.com/office/officeart/2005/8/layout/process2"/>
    <dgm:cxn modelId="{6F1C7442-4ECE-47D8-9FBD-C6B0BBB1B793}" type="presParOf" srcId="{B7D1B2AF-9C82-45D0-8BD6-CD455B45A7D4}" destId="{7F238D15-4B96-447B-9F38-FF9733DC2986}" srcOrd="4" destOrd="0" presId="urn:microsoft.com/office/officeart/2005/8/layout/process2"/>
    <dgm:cxn modelId="{0F835F5F-928B-4667-BD22-9DF6BF7B6A75}" type="presParOf" srcId="{B7D1B2AF-9C82-45D0-8BD6-CD455B45A7D4}" destId="{71105A48-BFD2-4168-AD83-754231803942}" srcOrd="5" destOrd="0" presId="urn:microsoft.com/office/officeart/2005/8/layout/process2"/>
    <dgm:cxn modelId="{21ECF09E-6A33-4FE0-BE9D-D65EC8017606}" type="presParOf" srcId="{71105A48-BFD2-4168-AD83-754231803942}" destId="{62E58025-9B97-4E69-9D22-92CD1EBA7917}" srcOrd="0" destOrd="0" presId="urn:microsoft.com/office/officeart/2005/8/layout/process2"/>
    <dgm:cxn modelId="{63C9CF83-BB15-4F47-BFA6-D2B622A762CB}" type="presParOf" srcId="{B7D1B2AF-9C82-45D0-8BD6-CD455B45A7D4}" destId="{04DFCFEC-2F3A-451C-BBA9-CE5F9A687386}" srcOrd="6" destOrd="0" presId="urn:microsoft.com/office/officeart/2005/8/layout/process2"/>
    <dgm:cxn modelId="{2160D6B2-EBDF-400E-BF32-70B458236F24}" type="presParOf" srcId="{B7D1B2AF-9C82-45D0-8BD6-CD455B45A7D4}" destId="{3C6C5AA9-B21F-49F0-93B9-F2F343D4E907}" srcOrd="7" destOrd="0" presId="urn:microsoft.com/office/officeart/2005/8/layout/process2"/>
    <dgm:cxn modelId="{CE723309-DF7E-4CD2-A510-99792F9FB101}" type="presParOf" srcId="{3C6C5AA9-B21F-49F0-93B9-F2F343D4E907}" destId="{B788D67E-1CAB-482D-AE2D-3E552AB56FF0}" srcOrd="0" destOrd="0" presId="urn:microsoft.com/office/officeart/2005/8/layout/process2"/>
    <dgm:cxn modelId="{58FB7672-4EC6-4370-AC32-2CB9D082C493}" type="presParOf" srcId="{B7D1B2AF-9C82-45D0-8BD6-CD455B45A7D4}" destId="{06065594-1BFC-4E25-826B-E14860593B3E}" srcOrd="8" destOrd="0" presId="urn:microsoft.com/office/officeart/2005/8/layout/process2"/>
    <dgm:cxn modelId="{6E0D9C15-31D1-4112-AC44-0AC9010F1CD3}" type="presParOf" srcId="{B7D1B2AF-9C82-45D0-8BD6-CD455B45A7D4}" destId="{BBC7787F-F801-463A-8A9C-EBC438DEC770}" srcOrd="9" destOrd="0" presId="urn:microsoft.com/office/officeart/2005/8/layout/process2"/>
    <dgm:cxn modelId="{94914A75-6020-40C4-9307-A57ACD3AD7A6}" type="presParOf" srcId="{BBC7787F-F801-463A-8A9C-EBC438DEC770}" destId="{F0FA1076-1332-44C9-8CA8-87B1300F7DBD}" srcOrd="0" destOrd="0" presId="urn:microsoft.com/office/officeart/2005/8/layout/process2"/>
    <dgm:cxn modelId="{B3DF8456-4558-464F-9C51-7793A6E53ACB}" type="presParOf" srcId="{B7D1B2AF-9C82-45D0-8BD6-CD455B45A7D4}" destId="{AB7AA8B8-1481-4ACF-A0CC-8DABFA595502}" srcOrd="10" destOrd="0" presId="urn:microsoft.com/office/officeart/2005/8/layout/process2"/>
    <dgm:cxn modelId="{5CE3DEF4-11AC-493C-BFF8-E2F896FCAAAF}" type="presParOf" srcId="{B7D1B2AF-9C82-45D0-8BD6-CD455B45A7D4}" destId="{F4FE0602-A260-444D-AFD9-9741322D1CBC}" srcOrd="11" destOrd="0" presId="urn:microsoft.com/office/officeart/2005/8/layout/process2"/>
    <dgm:cxn modelId="{7A526F7F-7CBC-44B1-A1F2-58696C3A87F7}" type="presParOf" srcId="{F4FE0602-A260-444D-AFD9-9741322D1CBC}" destId="{5CB66ED8-AB3A-4A5B-98E6-E99143F7757C}" srcOrd="0" destOrd="0" presId="urn:microsoft.com/office/officeart/2005/8/layout/process2"/>
    <dgm:cxn modelId="{57518BA0-09CC-4FEF-8DE0-567896E34C42}" type="presParOf" srcId="{B7D1B2AF-9C82-45D0-8BD6-CD455B45A7D4}" destId="{8AAC340F-880A-4177-A51B-CAC8F7E337D2}" srcOrd="12" destOrd="0" presId="urn:microsoft.com/office/officeart/2005/8/layout/process2"/>
    <dgm:cxn modelId="{8A66D8AE-B06A-47D6-ABB0-17305855DFFF}" type="presParOf" srcId="{B7D1B2AF-9C82-45D0-8BD6-CD455B45A7D4}" destId="{C025BB27-61FD-4465-96FF-68B31666299E}" srcOrd="13" destOrd="0" presId="urn:microsoft.com/office/officeart/2005/8/layout/process2"/>
    <dgm:cxn modelId="{AB3262AE-34F2-466F-8299-DCE600A4DBA3}" type="presParOf" srcId="{C025BB27-61FD-4465-96FF-68B31666299E}" destId="{3FE51605-2715-494C-B191-1D12981DF8D2}" srcOrd="0" destOrd="0" presId="urn:microsoft.com/office/officeart/2005/8/layout/process2"/>
    <dgm:cxn modelId="{9C02AF8F-8168-491F-833B-4F84217DA17D}" type="presParOf" srcId="{B7D1B2AF-9C82-45D0-8BD6-CD455B45A7D4}" destId="{CBEA22DE-ED3C-4093-8301-27F16D32D2FF}" srcOrd="14" destOrd="0" presId="urn:microsoft.com/office/officeart/2005/8/layout/process2"/>
  </dgm:cxnLst>
  <dgm:bg/>
  <dgm:whole/>
</dgm:dataModel>
</file>

<file path=ppt/diagrams/data6.xml><?xml version="1.0" encoding="utf-8"?>
<dgm:dataModel xmlns:dgm="http://schemas.openxmlformats.org/drawingml/2006/diagram" xmlns:a="http://schemas.openxmlformats.org/drawingml/2006/main">
  <dgm:ptLst>
    <dgm:pt modelId="{83F7EC2C-5BE9-4453-8239-583D5DAECA08}" type="doc">
      <dgm:prSet loTypeId="urn:microsoft.com/office/officeart/2005/8/layout/process2" loCatId="process" qsTypeId="urn:microsoft.com/office/officeart/2005/8/quickstyle/simple1" qsCatId="simple" csTypeId="urn:microsoft.com/office/officeart/2005/8/colors/accent1_2" csCatId="accent1" phldr="1"/>
      <dgm:spPr/>
    </dgm:pt>
    <dgm:pt modelId="{A6005701-081E-4D59-AA5B-9AFF76AEAC1F}">
      <dgm:prSet phldrT="[Text]"/>
      <dgm:spPr>
        <a:solidFill>
          <a:srgbClr val="C00000"/>
        </a:solidFill>
      </dgm:spPr>
      <dgm:t>
        <a:bodyPr/>
        <a:lstStyle/>
        <a:p>
          <a:r>
            <a:rPr lang="en-GB" dirty="0" smtClean="0"/>
            <a:t>Input</a:t>
          </a:r>
          <a:endParaRPr lang="en-GB" dirty="0"/>
        </a:p>
      </dgm:t>
    </dgm:pt>
    <dgm:pt modelId="{6D163442-6E54-482F-B735-28A14CA8B55B}" type="parTrans" cxnId="{EF0F4F02-737F-48BF-8C59-C760D4174559}">
      <dgm:prSet/>
      <dgm:spPr/>
      <dgm:t>
        <a:bodyPr/>
        <a:lstStyle/>
        <a:p>
          <a:endParaRPr lang="en-GB"/>
        </a:p>
      </dgm:t>
    </dgm:pt>
    <dgm:pt modelId="{A73C2FED-BD0E-4DBC-B7ED-347165F75A87}" type="sibTrans" cxnId="{EF0F4F02-737F-48BF-8C59-C760D4174559}">
      <dgm:prSet/>
      <dgm:spPr/>
      <dgm:t>
        <a:bodyPr/>
        <a:lstStyle/>
        <a:p>
          <a:endParaRPr lang="en-GB"/>
        </a:p>
      </dgm:t>
    </dgm:pt>
    <dgm:pt modelId="{1CE7FC9A-0966-4B71-BD24-7A469A72AB0F}">
      <dgm:prSet phldrT="[Text]"/>
      <dgm:spPr>
        <a:solidFill>
          <a:schemeClr val="accent3">
            <a:lumMod val="75000"/>
          </a:schemeClr>
        </a:solidFill>
      </dgm:spPr>
      <dgm:t>
        <a:bodyPr/>
        <a:lstStyle/>
        <a:p>
          <a:r>
            <a:rPr lang="en-GB" dirty="0" smtClean="0"/>
            <a:t>Stimulus Identification</a:t>
          </a:r>
          <a:endParaRPr lang="en-GB" dirty="0"/>
        </a:p>
      </dgm:t>
    </dgm:pt>
    <dgm:pt modelId="{B36B2FD8-6EAE-4107-97B4-675C17164DE5}" type="parTrans" cxnId="{647CF5D8-5AF4-482F-B67E-F7A7646313AE}">
      <dgm:prSet/>
      <dgm:spPr/>
      <dgm:t>
        <a:bodyPr/>
        <a:lstStyle/>
        <a:p>
          <a:endParaRPr lang="en-GB"/>
        </a:p>
      </dgm:t>
    </dgm:pt>
    <dgm:pt modelId="{F7229F40-0B59-46CF-A471-E0CB309BB60A}" type="sibTrans" cxnId="{647CF5D8-5AF4-482F-B67E-F7A7646313AE}">
      <dgm:prSet/>
      <dgm:spPr/>
      <dgm:t>
        <a:bodyPr/>
        <a:lstStyle/>
        <a:p>
          <a:endParaRPr lang="en-GB"/>
        </a:p>
      </dgm:t>
    </dgm:pt>
    <dgm:pt modelId="{E0DC1760-FD2D-4BF9-AEAD-44B01F7404D1}">
      <dgm:prSet phldrT="[Text]"/>
      <dgm:spPr>
        <a:solidFill>
          <a:schemeClr val="accent3">
            <a:lumMod val="75000"/>
          </a:schemeClr>
        </a:solidFill>
      </dgm:spPr>
      <dgm:t>
        <a:bodyPr/>
        <a:lstStyle/>
        <a:p>
          <a:r>
            <a:rPr lang="en-GB" dirty="0" smtClean="0"/>
            <a:t>Response Selection</a:t>
          </a:r>
          <a:endParaRPr lang="en-GB" dirty="0"/>
        </a:p>
      </dgm:t>
    </dgm:pt>
    <dgm:pt modelId="{9CBFC592-A440-4370-B41D-2B248C27C1B3}" type="parTrans" cxnId="{3EA0AC3A-A490-4450-B6CA-8D26AF7893CA}">
      <dgm:prSet/>
      <dgm:spPr/>
      <dgm:t>
        <a:bodyPr/>
        <a:lstStyle/>
        <a:p>
          <a:endParaRPr lang="en-GB"/>
        </a:p>
      </dgm:t>
    </dgm:pt>
    <dgm:pt modelId="{8E33D516-DCD7-4AFF-9F53-EB90D68415ED}" type="sibTrans" cxnId="{3EA0AC3A-A490-4450-B6CA-8D26AF7893CA}">
      <dgm:prSet/>
      <dgm:spPr/>
      <dgm:t>
        <a:bodyPr/>
        <a:lstStyle/>
        <a:p>
          <a:endParaRPr lang="en-GB"/>
        </a:p>
      </dgm:t>
    </dgm:pt>
    <dgm:pt modelId="{3C1DC21F-C550-49CE-B9D3-6072581FA1AD}">
      <dgm:prSet/>
      <dgm:spPr>
        <a:solidFill>
          <a:schemeClr val="accent3">
            <a:lumMod val="75000"/>
          </a:schemeClr>
        </a:solidFill>
      </dgm:spPr>
      <dgm:t>
        <a:bodyPr/>
        <a:lstStyle/>
        <a:p>
          <a:r>
            <a:rPr lang="en-GB" dirty="0" smtClean="0"/>
            <a:t>Response Programming</a:t>
          </a:r>
          <a:endParaRPr lang="en-GB" dirty="0"/>
        </a:p>
      </dgm:t>
    </dgm:pt>
    <dgm:pt modelId="{130F824A-D662-44FF-A8DE-2B06E0701805}" type="parTrans" cxnId="{01943374-9F91-4D7A-9B64-4AABF3C18F1F}">
      <dgm:prSet/>
      <dgm:spPr/>
      <dgm:t>
        <a:bodyPr/>
        <a:lstStyle/>
        <a:p>
          <a:endParaRPr lang="en-GB"/>
        </a:p>
      </dgm:t>
    </dgm:pt>
    <dgm:pt modelId="{80CEBC57-B76D-4BDE-BEFA-C89E1D6FAF14}" type="sibTrans" cxnId="{01943374-9F91-4D7A-9B64-4AABF3C18F1F}">
      <dgm:prSet/>
      <dgm:spPr/>
      <dgm:t>
        <a:bodyPr/>
        <a:lstStyle/>
        <a:p>
          <a:endParaRPr lang="en-GB"/>
        </a:p>
      </dgm:t>
    </dgm:pt>
    <dgm:pt modelId="{D6A19A9B-419D-4518-95C9-69B9A22AC316}">
      <dgm:prSet/>
      <dgm:spPr>
        <a:solidFill>
          <a:schemeClr val="accent3">
            <a:lumMod val="60000"/>
            <a:lumOff val="40000"/>
          </a:schemeClr>
        </a:solidFill>
      </dgm:spPr>
      <dgm:t>
        <a:bodyPr/>
        <a:lstStyle/>
        <a:p>
          <a:r>
            <a:rPr lang="en-GB" dirty="0" smtClean="0">
              <a:solidFill>
                <a:schemeClr val="tx1"/>
              </a:solidFill>
            </a:rPr>
            <a:t>Motor Programme</a:t>
          </a:r>
          <a:endParaRPr lang="en-GB" dirty="0">
            <a:solidFill>
              <a:schemeClr val="tx1"/>
            </a:solidFill>
          </a:endParaRPr>
        </a:p>
      </dgm:t>
    </dgm:pt>
    <dgm:pt modelId="{D520C001-FE7A-4155-B9A1-B7342ADBBB2B}" type="parTrans" cxnId="{5A2E96DD-F71B-48D2-8607-87C81754EC44}">
      <dgm:prSet/>
      <dgm:spPr/>
      <dgm:t>
        <a:bodyPr/>
        <a:lstStyle/>
        <a:p>
          <a:endParaRPr lang="en-GB"/>
        </a:p>
      </dgm:t>
    </dgm:pt>
    <dgm:pt modelId="{B976D5F1-7C59-47C5-86CC-6CF00218D841}" type="sibTrans" cxnId="{5A2E96DD-F71B-48D2-8607-87C81754EC44}">
      <dgm:prSet/>
      <dgm:spPr/>
      <dgm:t>
        <a:bodyPr/>
        <a:lstStyle/>
        <a:p>
          <a:endParaRPr lang="en-GB"/>
        </a:p>
      </dgm:t>
    </dgm:pt>
    <dgm:pt modelId="{6ADB52CC-4EF0-476F-8AAB-6D812C877522}">
      <dgm:prSet/>
      <dgm:spPr>
        <a:solidFill>
          <a:schemeClr val="accent3">
            <a:lumMod val="60000"/>
            <a:lumOff val="40000"/>
          </a:schemeClr>
        </a:solidFill>
      </dgm:spPr>
      <dgm:t>
        <a:bodyPr/>
        <a:lstStyle/>
        <a:p>
          <a:r>
            <a:rPr lang="en-GB" dirty="0" smtClean="0">
              <a:solidFill>
                <a:schemeClr val="tx1"/>
              </a:solidFill>
            </a:rPr>
            <a:t>Spinal Cord</a:t>
          </a:r>
          <a:endParaRPr lang="en-GB" dirty="0">
            <a:solidFill>
              <a:schemeClr val="tx1"/>
            </a:solidFill>
          </a:endParaRPr>
        </a:p>
      </dgm:t>
    </dgm:pt>
    <dgm:pt modelId="{52E5C1F3-FD0F-487A-9990-8A1F60C6EB36}" type="parTrans" cxnId="{048ECA15-BF4A-452A-A9C8-425CD787D078}">
      <dgm:prSet/>
      <dgm:spPr/>
      <dgm:t>
        <a:bodyPr/>
        <a:lstStyle/>
        <a:p>
          <a:endParaRPr lang="en-GB"/>
        </a:p>
      </dgm:t>
    </dgm:pt>
    <dgm:pt modelId="{EB860233-BD6A-4776-A0CB-D08EE73EE202}" type="sibTrans" cxnId="{048ECA15-BF4A-452A-A9C8-425CD787D078}">
      <dgm:prSet/>
      <dgm:spPr/>
      <dgm:t>
        <a:bodyPr/>
        <a:lstStyle/>
        <a:p>
          <a:endParaRPr lang="en-GB"/>
        </a:p>
      </dgm:t>
    </dgm:pt>
    <dgm:pt modelId="{026D6832-EE2D-48BF-A248-5A85F8B6FBC0}">
      <dgm:prSet/>
      <dgm:spPr>
        <a:solidFill>
          <a:schemeClr val="accent3">
            <a:lumMod val="60000"/>
            <a:lumOff val="40000"/>
          </a:schemeClr>
        </a:solidFill>
      </dgm:spPr>
      <dgm:t>
        <a:bodyPr/>
        <a:lstStyle/>
        <a:p>
          <a:r>
            <a:rPr lang="en-GB" dirty="0" smtClean="0">
              <a:solidFill>
                <a:schemeClr val="tx1"/>
              </a:solidFill>
            </a:rPr>
            <a:t>Muscles</a:t>
          </a:r>
          <a:endParaRPr lang="en-GB" dirty="0">
            <a:solidFill>
              <a:schemeClr val="tx1"/>
            </a:solidFill>
          </a:endParaRPr>
        </a:p>
      </dgm:t>
    </dgm:pt>
    <dgm:pt modelId="{A75D6562-0B9F-4015-B30B-42ABBC26E13F}" type="parTrans" cxnId="{9432E631-B6DC-4592-9E04-D65FB0492C94}">
      <dgm:prSet/>
      <dgm:spPr/>
      <dgm:t>
        <a:bodyPr/>
        <a:lstStyle/>
        <a:p>
          <a:endParaRPr lang="en-GB"/>
        </a:p>
      </dgm:t>
    </dgm:pt>
    <dgm:pt modelId="{12FB7B2D-07F8-46C0-AB8B-E274C0E3228B}" type="sibTrans" cxnId="{9432E631-B6DC-4592-9E04-D65FB0492C94}">
      <dgm:prSet/>
      <dgm:spPr/>
      <dgm:t>
        <a:bodyPr/>
        <a:lstStyle/>
        <a:p>
          <a:endParaRPr lang="en-GB"/>
        </a:p>
      </dgm:t>
    </dgm:pt>
    <dgm:pt modelId="{CC1BDC77-FEC9-43BE-BFDF-4C8BC72C23E7}">
      <dgm:prSet/>
      <dgm:spPr>
        <a:solidFill>
          <a:schemeClr val="accent4">
            <a:lumMod val="75000"/>
          </a:schemeClr>
        </a:solidFill>
      </dgm:spPr>
      <dgm:t>
        <a:bodyPr/>
        <a:lstStyle/>
        <a:p>
          <a:r>
            <a:rPr lang="en-GB" dirty="0" smtClean="0"/>
            <a:t>Output</a:t>
          </a:r>
          <a:endParaRPr lang="en-GB" dirty="0"/>
        </a:p>
      </dgm:t>
    </dgm:pt>
    <dgm:pt modelId="{431E88A6-1BFD-48EE-B014-67A108031DA5}" type="parTrans" cxnId="{D5860E86-8D9D-43A3-ABCF-C04EBD33B0D2}">
      <dgm:prSet/>
      <dgm:spPr/>
      <dgm:t>
        <a:bodyPr/>
        <a:lstStyle/>
        <a:p>
          <a:endParaRPr lang="en-GB"/>
        </a:p>
      </dgm:t>
    </dgm:pt>
    <dgm:pt modelId="{90C87064-E986-4CA2-A800-EBFE1C8B8C91}" type="sibTrans" cxnId="{D5860E86-8D9D-43A3-ABCF-C04EBD33B0D2}">
      <dgm:prSet/>
      <dgm:spPr/>
      <dgm:t>
        <a:bodyPr/>
        <a:lstStyle/>
        <a:p>
          <a:endParaRPr lang="en-GB"/>
        </a:p>
      </dgm:t>
    </dgm:pt>
    <dgm:pt modelId="{B7D1B2AF-9C82-45D0-8BD6-CD455B45A7D4}" type="pres">
      <dgm:prSet presAssocID="{83F7EC2C-5BE9-4453-8239-583D5DAECA08}" presName="linearFlow" presStyleCnt="0">
        <dgm:presLayoutVars>
          <dgm:resizeHandles val="exact"/>
        </dgm:presLayoutVars>
      </dgm:prSet>
      <dgm:spPr/>
    </dgm:pt>
    <dgm:pt modelId="{E420E81C-FDE1-42B7-A7CC-862D88E3ABBA}" type="pres">
      <dgm:prSet presAssocID="{A6005701-081E-4D59-AA5B-9AFF76AEAC1F}" presName="node" presStyleLbl="node1" presStyleIdx="0" presStyleCnt="8">
        <dgm:presLayoutVars>
          <dgm:bulletEnabled val="1"/>
        </dgm:presLayoutVars>
      </dgm:prSet>
      <dgm:spPr/>
      <dgm:t>
        <a:bodyPr/>
        <a:lstStyle/>
        <a:p>
          <a:endParaRPr lang="en-GB"/>
        </a:p>
      </dgm:t>
    </dgm:pt>
    <dgm:pt modelId="{E5B759D1-5BEC-4DC2-82FC-0AABC2465C3E}" type="pres">
      <dgm:prSet presAssocID="{A73C2FED-BD0E-4DBC-B7ED-347165F75A87}" presName="sibTrans" presStyleLbl="sibTrans2D1" presStyleIdx="0" presStyleCnt="7"/>
      <dgm:spPr/>
      <dgm:t>
        <a:bodyPr/>
        <a:lstStyle/>
        <a:p>
          <a:endParaRPr lang="en-GB"/>
        </a:p>
      </dgm:t>
    </dgm:pt>
    <dgm:pt modelId="{AF16DF4A-D0F9-49F6-BBF4-A4A13F2A776C}" type="pres">
      <dgm:prSet presAssocID="{A73C2FED-BD0E-4DBC-B7ED-347165F75A87}" presName="connectorText" presStyleLbl="sibTrans2D1" presStyleIdx="0" presStyleCnt="7"/>
      <dgm:spPr/>
      <dgm:t>
        <a:bodyPr/>
        <a:lstStyle/>
        <a:p>
          <a:endParaRPr lang="en-GB"/>
        </a:p>
      </dgm:t>
    </dgm:pt>
    <dgm:pt modelId="{8948DEBC-84C4-4B14-BB2D-F8ABFADFD9BC}" type="pres">
      <dgm:prSet presAssocID="{1CE7FC9A-0966-4B71-BD24-7A469A72AB0F}" presName="node" presStyleLbl="node1" presStyleIdx="1" presStyleCnt="8">
        <dgm:presLayoutVars>
          <dgm:bulletEnabled val="1"/>
        </dgm:presLayoutVars>
      </dgm:prSet>
      <dgm:spPr/>
      <dgm:t>
        <a:bodyPr/>
        <a:lstStyle/>
        <a:p>
          <a:endParaRPr lang="en-GB"/>
        </a:p>
      </dgm:t>
    </dgm:pt>
    <dgm:pt modelId="{467BB775-C8E8-42C5-A071-92A6596367F2}" type="pres">
      <dgm:prSet presAssocID="{F7229F40-0B59-46CF-A471-E0CB309BB60A}" presName="sibTrans" presStyleLbl="sibTrans2D1" presStyleIdx="1" presStyleCnt="7"/>
      <dgm:spPr/>
      <dgm:t>
        <a:bodyPr/>
        <a:lstStyle/>
        <a:p>
          <a:endParaRPr lang="en-GB"/>
        </a:p>
      </dgm:t>
    </dgm:pt>
    <dgm:pt modelId="{3B0310EE-390B-4AB1-8D0B-31F7EE2796E7}" type="pres">
      <dgm:prSet presAssocID="{F7229F40-0B59-46CF-A471-E0CB309BB60A}" presName="connectorText" presStyleLbl="sibTrans2D1" presStyleIdx="1" presStyleCnt="7"/>
      <dgm:spPr/>
      <dgm:t>
        <a:bodyPr/>
        <a:lstStyle/>
        <a:p>
          <a:endParaRPr lang="en-GB"/>
        </a:p>
      </dgm:t>
    </dgm:pt>
    <dgm:pt modelId="{7F238D15-4B96-447B-9F38-FF9733DC2986}" type="pres">
      <dgm:prSet presAssocID="{E0DC1760-FD2D-4BF9-AEAD-44B01F7404D1}" presName="node" presStyleLbl="node1" presStyleIdx="2" presStyleCnt="8">
        <dgm:presLayoutVars>
          <dgm:bulletEnabled val="1"/>
        </dgm:presLayoutVars>
      </dgm:prSet>
      <dgm:spPr/>
      <dgm:t>
        <a:bodyPr/>
        <a:lstStyle/>
        <a:p>
          <a:endParaRPr lang="en-GB"/>
        </a:p>
      </dgm:t>
    </dgm:pt>
    <dgm:pt modelId="{71105A48-BFD2-4168-AD83-754231803942}" type="pres">
      <dgm:prSet presAssocID="{8E33D516-DCD7-4AFF-9F53-EB90D68415ED}" presName="sibTrans" presStyleLbl="sibTrans2D1" presStyleIdx="2" presStyleCnt="7"/>
      <dgm:spPr/>
      <dgm:t>
        <a:bodyPr/>
        <a:lstStyle/>
        <a:p>
          <a:endParaRPr lang="en-GB"/>
        </a:p>
      </dgm:t>
    </dgm:pt>
    <dgm:pt modelId="{62E58025-9B97-4E69-9D22-92CD1EBA7917}" type="pres">
      <dgm:prSet presAssocID="{8E33D516-DCD7-4AFF-9F53-EB90D68415ED}" presName="connectorText" presStyleLbl="sibTrans2D1" presStyleIdx="2" presStyleCnt="7"/>
      <dgm:spPr/>
      <dgm:t>
        <a:bodyPr/>
        <a:lstStyle/>
        <a:p>
          <a:endParaRPr lang="en-GB"/>
        </a:p>
      </dgm:t>
    </dgm:pt>
    <dgm:pt modelId="{04DFCFEC-2F3A-451C-BBA9-CE5F9A687386}" type="pres">
      <dgm:prSet presAssocID="{3C1DC21F-C550-49CE-B9D3-6072581FA1AD}" presName="node" presStyleLbl="node1" presStyleIdx="3" presStyleCnt="8">
        <dgm:presLayoutVars>
          <dgm:bulletEnabled val="1"/>
        </dgm:presLayoutVars>
      </dgm:prSet>
      <dgm:spPr/>
      <dgm:t>
        <a:bodyPr/>
        <a:lstStyle/>
        <a:p>
          <a:endParaRPr lang="en-GB"/>
        </a:p>
      </dgm:t>
    </dgm:pt>
    <dgm:pt modelId="{3C6C5AA9-B21F-49F0-93B9-F2F343D4E907}" type="pres">
      <dgm:prSet presAssocID="{80CEBC57-B76D-4BDE-BEFA-C89E1D6FAF14}" presName="sibTrans" presStyleLbl="sibTrans2D1" presStyleIdx="3" presStyleCnt="7"/>
      <dgm:spPr/>
      <dgm:t>
        <a:bodyPr/>
        <a:lstStyle/>
        <a:p>
          <a:endParaRPr lang="en-GB"/>
        </a:p>
      </dgm:t>
    </dgm:pt>
    <dgm:pt modelId="{B788D67E-1CAB-482D-AE2D-3E552AB56FF0}" type="pres">
      <dgm:prSet presAssocID="{80CEBC57-B76D-4BDE-BEFA-C89E1D6FAF14}" presName="connectorText" presStyleLbl="sibTrans2D1" presStyleIdx="3" presStyleCnt="7"/>
      <dgm:spPr/>
      <dgm:t>
        <a:bodyPr/>
        <a:lstStyle/>
        <a:p>
          <a:endParaRPr lang="en-GB"/>
        </a:p>
      </dgm:t>
    </dgm:pt>
    <dgm:pt modelId="{06065594-1BFC-4E25-826B-E14860593B3E}" type="pres">
      <dgm:prSet presAssocID="{D6A19A9B-419D-4518-95C9-69B9A22AC316}" presName="node" presStyleLbl="node1" presStyleIdx="4" presStyleCnt="8">
        <dgm:presLayoutVars>
          <dgm:bulletEnabled val="1"/>
        </dgm:presLayoutVars>
      </dgm:prSet>
      <dgm:spPr/>
      <dgm:t>
        <a:bodyPr/>
        <a:lstStyle/>
        <a:p>
          <a:endParaRPr lang="en-GB"/>
        </a:p>
      </dgm:t>
    </dgm:pt>
    <dgm:pt modelId="{BBC7787F-F801-463A-8A9C-EBC438DEC770}" type="pres">
      <dgm:prSet presAssocID="{B976D5F1-7C59-47C5-86CC-6CF00218D841}" presName="sibTrans" presStyleLbl="sibTrans2D1" presStyleIdx="4" presStyleCnt="7"/>
      <dgm:spPr/>
      <dgm:t>
        <a:bodyPr/>
        <a:lstStyle/>
        <a:p>
          <a:endParaRPr lang="en-GB"/>
        </a:p>
      </dgm:t>
    </dgm:pt>
    <dgm:pt modelId="{F0FA1076-1332-44C9-8CA8-87B1300F7DBD}" type="pres">
      <dgm:prSet presAssocID="{B976D5F1-7C59-47C5-86CC-6CF00218D841}" presName="connectorText" presStyleLbl="sibTrans2D1" presStyleIdx="4" presStyleCnt="7"/>
      <dgm:spPr/>
      <dgm:t>
        <a:bodyPr/>
        <a:lstStyle/>
        <a:p>
          <a:endParaRPr lang="en-GB"/>
        </a:p>
      </dgm:t>
    </dgm:pt>
    <dgm:pt modelId="{AB7AA8B8-1481-4ACF-A0CC-8DABFA595502}" type="pres">
      <dgm:prSet presAssocID="{6ADB52CC-4EF0-476F-8AAB-6D812C877522}" presName="node" presStyleLbl="node1" presStyleIdx="5" presStyleCnt="8">
        <dgm:presLayoutVars>
          <dgm:bulletEnabled val="1"/>
        </dgm:presLayoutVars>
      </dgm:prSet>
      <dgm:spPr/>
      <dgm:t>
        <a:bodyPr/>
        <a:lstStyle/>
        <a:p>
          <a:endParaRPr lang="en-GB"/>
        </a:p>
      </dgm:t>
    </dgm:pt>
    <dgm:pt modelId="{F4FE0602-A260-444D-AFD9-9741322D1CBC}" type="pres">
      <dgm:prSet presAssocID="{EB860233-BD6A-4776-A0CB-D08EE73EE202}" presName="sibTrans" presStyleLbl="sibTrans2D1" presStyleIdx="5" presStyleCnt="7"/>
      <dgm:spPr/>
      <dgm:t>
        <a:bodyPr/>
        <a:lstStyle/>
        <a:p>
          <a:endParaRPr lang="en-GB"/>
        </a:p>
      </dgm:t>
    </dgm:pt>
    <dgm:pt modelId="{5CB66ED8-AB3A-4A5B-98E6-E99143F7757C}" type="pres">
      <dgm:prSet presAssocID="{EB860233-BD6A-4776-A0CB-D08EE73EE202}" presName="connectorText" presStyleLbl="sibTrans2D1" presStyleIdx="5" presStyleCnt="7"/>
      <dgm:spPr/>
      <dgm:t>
        <a:bodyPr/>
        <a:lstStyle/>
        <a:p>
          <a:endParaRPr lang="en-GB"/>
        </a:p>
      </dgm:t>
    </dgm:pt>
    <dgm:pt modelId="{8AAC340F-880A-4177-A51B-CAC8F7E337D2}" type="pres">
      <dgm:prSet presAssocID="{026D6832-EE2D-48BF-A248-5A85F8B6FBC0}" presName="node" presStyleLbl="node1" presStyleIdx="6" presStyleCnt="8">
        <dgm:presLayoutVars>
          <dgm:bulletEnabled val="1"/>
        </dgm:presLayoutVars>
      </dgm:prSet>
      <dgm:spPr/>
      <dgm:t>
        <a:bodyPr/>
        <a:lstStyle/>
        <a:p>
          <a:endParaRPr lang="en-GB"/>
        </a:p>
      </dgm:t>
    </dgm:pt>
    <dgm:pt modelId="{C025BB27-61FD-4465-96FF-68B31666299E}" type="pres">
      <dgm:prSet presAssocID="{12FB7B2D-07F8-46C0-AB8B-E274C0E3228B}" presName="sibTrans" presStyleLbl="sibTrans2D1" presStyleIdx="6" presStyleCnt="7"/>
      <dgm:spPr/>
      <dgm:t>
        <a:bodyPr/>
        <a:lstStyle/>
        <a:p>
          <a:endParaRPr lang="en-GB"/>
        </a:p>
      </dgm:t>
    </dgm:pt>
    <dgm:pt modelId="{3FE51605-2715-494C-B191-1D12981DF8D2}" type="pres">
      <dgm:prSet presAssocID="{12FB7B2D-07F8-46C0-AB8B-E274C0E3228B}" presName="connectorText" presStyleLbl="sibTrans2D1" presStyleIdx="6" presStyleCnt="7"/>
      <dgm:spPr/>
      <dgm:t>
        <a:bodyPr/>
        <a:lstStyle/>
        <a:p>
          <a:endParaRPr lang="en-GB"/>
        </a:p>
      </dgm:t>
    </dgm:pt>
    <dgm:pt modelId="{CBEA22DE-ED3C-4093-8301-27F16D32D2FF}" type="pres">
      <dgm:prSet presAssocID="{CC1BDC77-FEC9-43BE-BFDF-4C8BC72C23E7}" presName="node" presStyleLbl="node1" presStyleIdx="7" presStyleCnt="8">
        <dgm:presLayoutVars>
          <dgm:bulletEnabled val="1"/>
        </dgm:presLayoutVars>
      </dgm:prSet>
      <dgm:spPr/>
      <dgm:t>
        <a:bodyPr/>
        <a:lstStyle/>
        <a:p>
          <a:endParaRPr lang="en-GB"/>
        </a:p>
      </dgm:t>
    </dgm:pt>
  </dgm:ptLst>
  <dgm:cxnLst>
    <dgm:cxn modelId="{064F0458-9C48-4EB8-805A-894D7F760EC0}" type="presOf" srcId="{B976D5F1-7C59-47C5-86CC-6CF00218D841}" destId="{F0FA1076-1332-44C9-8CA8-87B1300F7DBD}" srcOrd="1" destOrd="0" presId="urn:microsoft.com/office/officeart/2005/8/layout/process2"/>
    <dgm:cxn modelId="{CA2735E3-7F68-4B08-8CBF-310859F3DD26}" type="presOf" srcId="{A6005701-081E-4D59-AA5B-9AFF76AEAC1F}" destId="{E420E81C-FDE1-42B7-A7CC-862D88E3ABBA}" srcOrd="0" destOrd="0" presId="urn:microsoft.com/office/officeart/2005/8/layout/process2"/>
    <dgm:cxn modelId="{B1977C54-9579-49A2-8B09-C2BBA130A506}" type="presOf" srcId="{6ADB52CC-4EF0-476F-8AAB-6D812C877522}" destId="{AB7AA8B8-1481-4ACF-A0CC-8DABFA595502}" srcOrd="0" destOrd="0" presId="urn:microsoft.com/office/officeart/2005/8/layout/process2"/>
    <dgm:cxn modelId="{44E4AF69-A0B2-4212-BFC4-8758196AF3E5}" type="presOf" srcId="{1CE7FC9A-0966-4B71-BD24-7A469A72AB0F}" destId="{8948DEBC-84C4-4B14-BB2D-F8ABFADFD9BC}" srcOrd="0" destOrd="0" presId="urn:microsoft.com/office/officeart/2005/8/layout/process2"/>
    <dgm:cxn modelId="{A8D3AEB5-DACB-4F6E-A75F-5F4950182E2F}" type="presOf" srcId="{E0DC1760-FD2D-4BF9-AEAD-44B01F7404D1}" destId="{7F238D15-4B96-447B-9F38-FF9733DC2986}" srcOrd="0" destOrd="0" presId="urn:microsoft.com/office/officeart/2005/8/layout/process2"/>
    <dgm:cxn modelId="{01943374-9F91-4D7A-9B64-4AABF3C18F1F}" srcId="{83F7EC2C-5BE9-4453-8239-583D5DAECA08}" destId="{3C1DC21F-C550-49CE-B9D3-6072581FA1AD}" srcOrd="3" destOrd="0" parTransId="{130F824A-D662-44FF-A8DE-2B06E0701805}" sibTransId="{80CEBC57-B76D-4BDE-BEFA-C89E1D6FAF14}"/>
    <dgm:cxn modelId="{29B925BB-A463-406E-85CC-30CEAA7C88C1}" type="presOf" srcId="{8E33D516-DCD7-4AFF-9F53-EB90D68415ED}" destId="{71105A48-BFD2-4168-AD83-754231803942}" srcOrd="0" destOrd="0" presId="urn:microsoft.com/office/officeart/2005/8/layout/process2"/>
    <dgm:cxn modelId="{EF0F4F02-737F-48BF-8C59-C760D4174559}" srcId="{83F7EC2C-5BE9-4453-8239-583D5DAECA08}" destId="{A6005701-081E-4D59-AA5B-9AFF76AEAC1F}" srcOrd="0" destOrd="0" parTransId="{6D163442-6E54-482F-B735-28A14CA8B55B}" sibTransId="{A73C2FED-BD0E-4DBC-B7ED-347165F75A87}"/>
    <dgm:cxn modelId="{E27D0B79-8969-4A2C-872E-2242BC3E5F93}" type="presOf" srcId="{83F7EC2C-5BE9-4453-8239-583D5DAECA08}" destId="{B7D1B2AF-9C82-45D0-8BD6-CD455B45A7D4}" srcOrd="0" destOrd="0" presId="urn:microsoft.com/office/officeart/2005/8/layout/process2"/>
    <dgm:cxn modelId="{12E33FFE-C3D4-483D-B18D-CDC233688EE9}" type="presOf" srcId="{EB860233-BD6A-4776-A0CB-D08EE73EE202}" destId="{5CB66ED8-AB3A-4A5B-98E6-E99143F7757C}" srcOrd="1" destOrd="0" presId="urn:microsoft.com/office/officeart/2005/8/layout/process2"/>
    <dgm:cxn modelId="{37694C41-EAF3-4A8A-B6C4-107D07BB579B}" type="presOf" srcId="{3C1DC21F-C550-49CE-B9D3-6072581FA1AD}" destId="{04DFCFEC-2F3A-451C-BBA9-CE5F9A687386}" srcOrd="0" destOrd="0" presId="urn:microsoft.com/office/officeart/2005/8/layout/process2"/>
    <dgm:cxn modelId="{261442E5-0B35-4C8D-8D88-1DECAC9EB772}" type="presOf" srcId="{D6A19A9B-419D-4518-95C9-69B9A22AC316}" destId="{06065594-1BFC-4E25-826B-E14860593B3E}" srcOrd="0" destOrd="0" presId="urn:microsoft.com/office/officeart/2005/8/layout/process2"/>
    <dgm:cxn modelId="{F9CE0B8A-F11B-49BD-98E4-494D0DA68624}" type="presOf" srcId="{CC1BDC77-FEC9-43BE-BFDF-4C8BC72C23E7}" destId="{CBEA22DE-ED3C-4093-8301-27F16D32D2FF}" srcOrd="0" destOrd="0" presId="urn:microsoft.com/office/officeart/2005/8/layout/process2"/>
    <dgm:cxn modelId="{67599FEE-0E44-4DA5-A5EC-6BE851D6AA73}" type="presOf" srcId="{EB860233-BD6A-4776-A0CB-D08EE73EE202}" destId="{F4FE0602-A260-444D-AFD9-9741322D1CBC}" srcOrd="0" destOrd="0" presId="urn:microsoft.com/office/officeart/2005/8/layout/process2"/>
    <dgm:cxn modelId="{D9B14426-6912-4578-926D-AA41922A51C5}" type="presOf" srcId="{F7229F40-0B59-46CF-A471-E0CB309BB60A}" destId="{467BB775-C8E8-42C5-A071-92A6596367F2}" srcOrd="0" destOrd="0" presId="urn:microsoft.com/office/officeart/2005/8/layout/process2"/>
    <dgm:cxn modelId="{BBFA29DB-FF9E-465F-B7A8-3E49FC2787F1}" type="presOf" srcId="{12FB7B2D-07F8-46C0-AB8B-E274C0E3228B}" destId="{3FE51605-2715-494C-B191-1D12981DF8D2}" srcOrd="1" destOrd="0" presId="urn:microsoft.com/office/officeart/2005/8/layout/process2"/>
    <dgm:cxn modelId="{DA1BB992-ACB9-442A-9698-2AF58F9962A8}" type="presOf" srcId="{A73C2FED-BD0E-4DBC-B7ED-347165F75A87}" destId="{AF16DF4A-D0F9-49F6-BBF4-A4A13F2A776C}" srcOrd="1" destOrd="0" presId="urn:microsoft.com/office/officeart/2005/8/layout/process2"/>
    <dgm:cxn modelId="{9432E631-B6DC-4592-9E04-D65FB0492C94}" srcId="{83F7EC2C-5BE9-4453-8239-583D5DAECA08}" destId="{026D6832-EE2D-48BF-A248-5A85F8B6FBC0}" srcOrd="6" destOrd="0" parTransId="{A75D6562-0B9F-4015-B30B-42ABBC26E13F}" sibTransId="{12FB7B2D-07F8-46C0-AB8B-E274C0E3228B}"/>
    <dgm:cxn modelId="{F2C6B7D8-D433-4140-86DB-3743EB7E39BF}" type="presOf" srcId="{F7229F40-0B59-46CF-A471-E0CB309BB60A}" destId="{3B0310EE-390B-4AB1-8D0B-31F7EE2796E7}" srcOrd="1" destOrd="0" presId="urn:microsoft.com/office/officeart/2005/8/layout/process2"/>
    <dgm:cxn modelId="{64A3A63B-B805-4D96-A912-C5B1EF8AE539}" type="presOf" srcId="{026D6832-EE2D-48BF-A248-5A85F8B6FBC0}" destId="{8AAC340F-880A-4177-A51B-CAC8F7E337D2}" srcOrd="0" destOrd="0" presId="urn:microsoft.com/office/officeart/2005/8/layout/process2"/>
    <dgm:cxn modelId="{647CF5D8-5AF4-482F-B67E-F7A7646313AE}" srcId="{83F7EC2C-5BE9-4453-8239-583D5DAECA08}" destId="{1CE7FC9A-0966-4B71-BD24-7A469A72AB0F}" srcOrd="1" destOrd="0" parTransId="{B36B2FD8-6EAE-4107-97B4-675C17164DE5}" sibTransId="{F7229F40-0B59-46CF-A471-E0CB309BB60A}"/>
    <dgm:cxn modelId="{3EA0AC3A-A490-4450-B6CA-8D26AF7893CA}" srcId="{83F7EC2C-5BE9-4453-8239-583D5DAECA08}" destId="{E0DC1760-FD2D-4BF9-AEAD-44B01F7404D1}" srcOrd="2" destOrd="0" parTransId="{9CBFC592-A440-4370-B41D-2B248C27C1B3}" sibTransId="{8E33D516-DCD7-4AFF-9F53-EB90D68415ED}"/>
    <dgm:cxn modelId="{5A2E96DD-F71B-48D2-8607-87C81754EC44}" srcId="{83F7EC2C-5BE9-4453-8239-583D5DAECA08}" destId="{D6A19A9B-419D-4518-95C9-69B9A22AC316}" srcOrd="4" destOrd="0" parTransId="{D520C001-FE7A-4155-B9A1-B7342ADBBB2B}" sibTransId="{B976D5F1-7C59-47C5-86CC-6CF00218D841}"/>
    <dgm:cxn modelId="{D5860E86-8D9D-43A3-ABCF-C04EBD33B0D2}" srcId="{83F7EC2C-5BE9-4453-8239-583D5DAECA08}" destId="{CC1BDC77-FEC9-43BE-BFDF-4C8BC72C23E7}" srcOrd="7" destOrd="0" parTransId="{431E88A6-1BFD-48EE-B014-67A108031DA5}" sibTransId="{90C87064-E986-4CA2-A800-EBFE1C8B8C91}"/>
    <dgm:cxn modelId="{858C0EF0-8891-48B7-B6D5-27F813AE7C44}" type="presOf" srcId="{12FB7B2D-07F8-46C0-AB8B-E274C0E3228B}" destId="{C025BB27-61FD-4465-96FF-68B31666299E}" srcOrd="0" destOrd="0" presId="urn:microsoft.com/office/officeart/2005/8/layout/process2"/>
    <dgm:cxn modelId="{17F7672D-BAB8-4384-A14F-D9AF7784F960}" type="presOf" srcId="{B976D5F1-7C59-47C5-86CC-6CF00218D841}" destId="{BBC7787F-F801-463A-8A9C-EBC438DEC770}" srcOrd="0" destOrd="0" presId="urn:microsoft.com/office/officeart/2005/8/layout/process2"/>
    <dgm:cxn modelId="{2E3C9E11-D728-49D8-AFD1-398E4BC6BF8B}" type="presOf" srcId="{80CEBC57-B76D-4BDE-BEFA-C89E1D6FAF14}" destId="{B788D67E-1CAB-482D-AE2D-3E552AB56FF0}" srcOrd="1" destOrd="0" presId="urn:microsoft.com/office/officeart/2005/8/layout/process2"/>
    <dgm:cxn modelId="{048ECA15-BF4A-452A-A9C8-425CD787D078}" srcId="{83F7EC2C-5BE9-4453-8239-583D5DAECA08}" destId="{6ADB52CC-4EF0-476F-8AAB-6D812C877522}" srcOrd="5" destOrd="0" parTransId="{52E5C1F3-FD0F-487A-9990-8A1F60C6EB36}" sibTransId="{EB860233-BD6A-4776-A0CB-D08EE73EE202}"/>
    <dgm:cxn modelId="{A22AB703-B3ED-4336-B12B-9C7904459D82}" type="presOf" srcId="{8E33D516-DCD7-4AFF-9F53-EB90D68415ED}" destId="{62E58025-9B97-4E69-9D22-92CD1EBA7917}" srcOrd="1" destOrd="0" presId="urn:microsoft.com/office/officeart/2005/8/layout/process2"/>
    <dgm:cxn modelId="{81CED1E9-F3C6-4226-A755-32D979CA282D}" type="presOf" srcId="{A73C2FED-BD0E-4DBC-B7ED-347165F75A87}" destId="{E5B759D1-5BEC-4DC2-82FC-0AABC2465C3E}" srcOrd="0" destOrd="0" presId="urn:microsoft.com/office/officeart/2005/8/layout/process2"/>
    <dgm:cxn modelId="{39435367-2994-4BD5-B111-07A9DB43E043}" type="presOf" srcId="{80CEBC57-B76D-4BDE-BEFA-C89E1D6FAF14}" destId="{3C6C5AA9-B21F-49F0-93B9-F2F343D4E907}" srcOrd="0" destOrd="0" presId="urn:microsoft.com/office/officeart/2005/8/layout/process2"/>
    <dgm:cxn modelId="{71B4590E-3160-4F4F-AD17-5150F1A7DBC6}" type="presParOf" srcId="{B7D1B2AF-9C82-45D0-8BD6-CD455B45A7D4}" destId="{E420E81C-FDE1-42B7-A7CC-862D88E3ABBA}" srcOrd="0" destOrd="0" presId="urn:microsoft.com/office/officeart/2005/8/layout/process2"/>
    <dgm:cxn modelId="{7152EC4D-F545-4C44-9256-C036965D1579}" type="presParOf" srcId="{B7D1B2AF-9C82-45D0-8BD6-CD455B45A7D4}" destId="{E5B759D1-5BEC-4DC2-82FC-0AABC2465C3E}" srcOrd="1" destOrd="0" presId="urn:microsoft.com/office/officeart/2005/8/layout/process2"/>
    <dgm:cxn modelId="{B3EBC8F2-8D6D-44D4-AC87-8EF3B9AFA183}" type="presParOf" srcId="{E5B759D1-5BEC-4DC2-82FC-0AABC2465C3E}" destId="{AF16DF4A-D0F9-49F6-BBF4-A4A13F2A776C}" srcOrd="0" destOrd="0" presId="urn:microsoft.com/office/officeart/2005/8/layout/process2"/>
    <dgm:cxn modelId="{5434F87E-611C-4B79-849E-4EDE8A3546AF}" type="presParOf" srcId="{B7D1B2AF-9C82-45D0-8BD6-CD455B45A7D4}" destId="{8948DEBC-84C4-4B14-BB2D-F8ABFADFD9BC}" srcOrd="2" destOrd="0" presId="urn:microsoft.com/office/officeart/2005/8/layout/process2"/>
    <dgm:cxn modelId="{11F9124D-798B-44FA-BC2C-43A1ADAAC433}" type="presParOf" srcId="{B7D1B2AF-9C82-45D0-8BD6-CD455B45A7D4}" destId="{467BB775-C8E8-42C5-A071-92A6596367F2}" srcOrd="3" destOrd="0" presId="urn:microsoft.com/office/officeart/2005/8/layout/process2"/>
    <dgm:cxn modelId="{64FE6418-A632-4DCA-889E-9F911F8D66BE}" type="presParOf" srcId="{467BB775-C8E8-42C5-A071-92A6596367F2}" destId="{3B0310EE-390B-4AB1-8D0B-31F7EE2796E7}" srcOrd="0" destOrd="0" presId="urn:microsoft.com/office/officeart/2005/8/layout/process2"/>
    <dgm:cxn modelId="{E639CC09-3571-467D-929A-816EDFCA6BFD}" type="presParOf" srcId="{B7D1B2AF-9C82-45D0-8BD6-CD455B45A7D4}" destId="{7F238D15-4B96-447B-9F38-FF9733DC2986}" srcOrd="4" destOrd="0" presId="urn:microsoft.com/office/officeart/2005/8/layout/process2"/>
    <dgm:cxn modelId="{C227420F-4A7A-4A31-9641-7C6C58176131}" type="presParOf" srcId="{B7D1B2AF-9C82-45D0-8BD6-CD455B45A7D4}" destId="{71105A48-BFD2-4168-AD83-754231803942}" srcOrd="5" destOrd="0" presId="urn:microsoft.com/office/officeart/2005/8/layout/process2"/>
    <dgm:cxn modelId="{FBA87CD4-FE52-4329-BA11-624D14907B9E}" type="presParOf" srcId="{71105A48-BFD2-4168-AD83-754231803942}" destId="{62E58025-9B97-4E69-9D22-92CD1EBA7917}" srcOrd="0" destOrd="0" presId="urn:microsoft.com/office/officeart/2005/8/layout/process2"/>
    <dgm:cxn modelId="{4D4CE025-E12E-4FA7-831E-6CAA9C75314B}" type="presParOf" srcId="{B7D1B2AF-9C82-45D0-8BD6-CD455B45A7D4}" destId="{04DFCFEC-2F3A-451C-BBA9-CE5F9A687386}" srcOrd="6" destOrd="0" presId="urn:microsoft.com/office/officeart/2005/8/layout/process2"/>
    <dgm:cxn modelId="{0D9883F1-599F-43BF-B258-0AC7A5AA73D7}" type="presParOf" srcId="{B7D1B2AF-9C82-45D0-8BD6-CD455B45A7D4}" destId="{3C6C5AA9-B21F-49F0-93B9-F2F343D4E907}" srcOrd="7" destOrd="0" presId="urn:microsoft.com/office/officeart/2005/8/layout/process2"/>
    <dgm:cxn modelId="{A655D0C1-95D9-43B7-9BA8-809906EE1A44}" type="presParOf" srcId="{3C6C5AA9-B21F-49F0-93B9-F2F343D4E907}" destId="{B788D67E-1CAB-482D-AE2D-3E552AB56FF0}" srcOrd="0" destOrd="0" presId="urn:microsoft.com/office/officeart/2005/8/layout/process2"/>
    <dgm:cxn modelId="{489F97F7-B0D0-459A-A325-9F1E814EFD91}" type="presParOf" srcId="{B7D1B2AF-9C82-45D0-8BD6-CD455B45A7D4}" destId="{06065594-1BFC-4E25-826B-E14860593B3E}" srcOrd="8" destOrd="0" presId="urn:microsoft.com/office/officeart/2005/8/layout/process2"/>
    <dgm:cxn modelId="{BF90C34D-6D02-43C2-9C8B-EF9FCEECA6FB}" type="presParOf" srcId="{B7D1B2AF-9C82-45D0-8BD6-CD455B45A7D4}" destId="{BBC7787F-F801-463A-8A9C-EBC438DEC770}" srcOrd="9" destOrd="0" presId="urn:microsoft.com/office/officeart/2005/8/layout/process2"/>
    <dgm:cxn modelId="{842EE3BA-656F-4E84-8B4D-31622A41DF52}" type="presParOf" srcId="{BBC7787F-F801-463A-8A9C-EBC438DEC770}" destId="{F0FA1076-1332-44C9-8CA8-87B1300F7DBD}" srcOrd="0" destOrd="0" presId="urn:microsoft.com/office/officeart/2005/8/layout/process2"/>
    <dgm:cxn modelId="{02766E8B-94A1-4584-9AF4-CA0E7B5F59B7}" type="presParOf" srcId="{B7D1B2AF-9C82-45D0-8BD6-CD455B45A7D4}" destId="{AB7AA8B8-1481-4ACF-A0CC-8DABFA595502}" srcOrd="10" destOrd="0" presId="urn:microsoft.com/office/officeart/2005/8/layout/process2"/>
    <dgm:cxn modelId="{3C58EB8B-EA8F-4EAA-ADE3-07C96258835C}" type="presParOf" srcId="{B7D1B2AF-9C82-45D0-8BD6-CD455B45A7D4}" destId="{F4FE0602-A260-444D-AFD9-9741322D1CBC}" srcOrd="11" destOrd="0" presId="urn:microsoft.com/office/officeart/2005/8/layout/process2"/>
    <dgm:cxn modelId="{08EE2BC6-FDB1-41AF-AE00-E46F89E61085}" type="presParOf" srcId="{F4FE0602-A260-444D-AFD9-9741322D1CBC}" destId="{5CB66ED8-AB3A-4A5B-98E6-E99143F7757C}" srcOrd="0" destOrd="0" presId="urn:microsoft.com/office/officeart/2005/8/layout/process2"/>
    <dgm:cxn modelId="{A3B4D05D-7FFB-48E3-A844-1B094D1004A0}" type="presParOf" srcId="{B7D1B2AF-9C82-45D0-8BD6-CD455B45A7D4}" destId="{8AAC340F-880A-4177-A51B-CAC8F7E337D2}" srcOrd="12" destOrd="0" presId="urn:microsoft.com/office/officeart/2005/8/layout/process2"/>
    <dgm:cxn modelId="{E03889A9-39C1-48B4-B86E-C8AA0FCF1276}" type="presParOf" srcId="{B7D1B2AF-9C82-45D0-8BD6-CD455B45A7D4}" destId="{C025BB27-61FD-4465-96FF-68B31666299E}" srcOrd="13" destOrd="0" presId="urn:microsoft.com/office/officeart/2005/8/layout/process2"/>
    <dgm:cxn modelId="{134D6A4A-C152-476A-B3F5-672DC4FB65BE}" type="presParOf" srcId="{C025BB27-61FD-4465-96FF-68B31666299E}" destId="{3FE51605-2715-494C-B191-1D12981DF8D2}" srcOrd="0" destOrd="0" presId="urn:microsoft.com/office/officeart/2005/8/layout/process2"/>
    <dgm:cxn modelId="{A1CD0F38-2064-4FFA-B72C-DCA34EA25483}" type="presParOf" srcId="{B7D1B2AF-9C82-45D0-8BD6-CD455B45A7D4}" destId="{CBEA22DE-ED3C-4093-8301-27F16D32D2FF}" srcOrd="14" destOrd="0" presId="urn:microsoft.com/office/officeart/2005/8/layout/process2"/>
  </dgm:cxnLst>
  <dgm:bg/>
  <dgm:whole/>
</dgm:dataModel>
</file>

<file path=ppt/diagrams/data7.xml><?xml version="1.0" encoding="utf-8"?>
<dgm:dataModel xmlns:dgm="http://schemas.openxmlformats.org/drawingml/2006/diagram" xmlns:a="http://schemas.openxmlformats.org/drawingml/2006/main">
  <dgm:ptLst>
    <dgm:pt modelId="{5049414C-8E13-45B0-B546-7E8C62BEC6F4}" type="doc">
      <dgm:prSet loTypeId="urn:microsoft.com/office/officeart/2005/8/layout/process2" loCatId="process" qsTypeId="urn:microsoft.com/office/officeart/2005/8/quickstyle/simple5" qsCatId="simple" csTypeId="urn:microsoft.com/office/officeart/2005/8/colors/accent3_4" csCatId="accent3" phldr="1"/>
      <dgm:spPr/>
    </dgm:pt>
    <dgm:pt modelId="{323C50AB-03B6-4664-8A51-D777F5D6B286}">
      <dgm:prSet phldrT="[Text]"/>
      <dgm:spPr/>
      <dgm:t>
        <a:bodyPr/>
        <a:lstStyle/>
        <a:p>
          <a:r>
            <a:rPr lang="en-GB" dirty="0" smtClean="0"/>
            <a:t>Stage 1</a:t>
          </a:r>
        </a:p>
        <a:p>
          <a:r>
            <a:rPr lang="en-GB" dirty="0" smtClean="0"/>
            <a:t>Stimulus </a:t>
          </a:r>
        </a:p>
        <a:p>
          <a:r>
            <a:rPr lang="en-GB" dirty="0" smtClean="0"/>
            <a:t>Identification</a:t>
          </a:r>
          <a:endParaRPr lang="en-GB" dirty="0"/>
        </a:p>
      </dgm:t>
    </dgm:pt>
    <dgm:pt modelId="{99A52121-E797-4EE8-AFD9-333D65AA9F9D}" type="parTrans" cxnId="{80C1459B-ADA3-40E1-ACD8-C410C50020B3}">
      <dgm:prSet/>
      <dgm:spPr/>
      <dgm:t>
        <a:bodyPr/>
        <a:lstStyle/>
        <a:p>
          <a:endParaRPr lang="en-GB"/>
        </a:p>
      </dgm:t>
    </dgm:pt>
    <dgm:pt modelId="{6C97DF72-0629-471F-94FB-1872DB7448F0}" type="sibTrans" cxnId="{80C1459B-ADA3-40E1-ACD8-C410C50020B3}">
      <dgm:prSet/>
      <dgm:spPr/>
      <dgm:t>
        <a:bodyPr/>
        <a:lstStyle/>
        <a:p>
          <a:endParaRPr lang="en-GB"/>
        </a:p>
      </dgm:t>
    </dgm:pt>
    <dgm:pt modelId="{A12D9BBA-5676-47D5-BC02-73672C27CE38}">
      <dgm:prSet phldrT="[Text]"/>
      <dgm:spPr/>
      <dgm:t>
        <a:bodyPr/>
        <a:lstStyle/>
        <a:p>
          <a:r>
            <a:rPr lang="en-GB" dirty="0" smtClean="0"/>
            <a:t>Stage 2</a:t>
          </a:r>
        </a:p>
        <a:p>
          <a:r>
            <a:rPr lang="en-GB" dirty="0" smtClean="0"/>
            <a:t>Response </a:t>
          </a:r>
        </a:p>
        <a:p>
          <a:r>
            <a:rPr lang="en-GB" dirty="0" smtClean="0"/>
            <a:t>Selection</a:t>
          </a:r>
          <a:endParaRPr lang="en-GB" dirty="0"/>
        </a:p>
      </dgm:t>
    </dgm:pt>
    <dgm:pt modelId="{B437EAE7-E3DA-4A32-86C1-708E6E68EA73}" type="parTrans" cxnId="{BD73C387-8CCA-4D5D-B95F-59F87D5EE4FA}">
      <dgm:prSet/>
      <dgm:spPr/>
      <dgm:t>
        <a:bodyPr/>
        <a:lstStyle/>
        <a:p>
          <a:endParaRPr lang="en-GB"/>
        </a:p>
      </dgm:t>
    </dgm:pt>
    <dgm:pt modelId="{E73EEDA4-F20A-4923-A408-B45CBD7890D6}" type="sibTrans" cxnId="{BD73C387-8CCA-4D5D-B95F-59F87D5EE4FA}">
      <dgm:prSet/>
      <dgm:spPr/>
      <dgm:t>
        <a:bodyPr/>
        <a:lstStyle/>
        <a:p>
          <a:endParaRPr lang="en-GB"/>
        </a:p>
      </dgm:t>
    </dgm:pt>
    <dgm:pt modelId="{D283D5E0-1913-44E7-A7CC-701401931873}">
      <dgm:prSet phldrT="[Text]"/>
      <dgm:spPr/>
      <dgm:t>
        <a:bodyPr/>
        <a:lstStyle/>
        <a:p>
          <a:r>
            <a:rPr lang="en-GB" dirty="0" smtClean="0"/>
            <a:t>Stage 3 </a:t>
          </a:r>
        </a:p>
        <a:p>
          <a:r>
            <a:rPr lang="en-GB" dirty="0" smtClean="0"/>
            <a:t>Response Programming</a:t>
          </a:r>
          <a:endParaRPr lang="en-GB" dirty="0"/>
        </a:p>
      </dgm:t>
    </dgm:pt>
    <dgm:pt modelId="{A0C280BB-7317-42CD-8D35-F3871D6D66B6}" type="parTrans" cxnId="{6FD62478-E50E-4AE2-ACB8-6E731503337A}">
      <dgm:prSet/>
      <dgm:spPr/>
      <dgm:t>
        <a:bodyPr/>
        <a:lstStyle/>
        <a:p>
          <a:endParaRPr lang="en-GB"/>
        </a:p>
      </dgm:t>
    </dgm:pt>
    <dgm:pt modelId="{609B4B35-7439-4CA2-AB6E-33B77CD1F1C9}" type="sibTrans" cxnId="{6FD62478-E50E-4AE2-ACB8-6E731503337A}">
      <dgm:prSet/>
      <dgm:spPr/>
      <dgm:t>
        <a:bodyPr/>
        <a:lstStyle/>
        <a:p>
          <a:endParaRPr lang="en-GB"/>
        </a:p>
      </dgm:t>
    </dgm:pt>
    <dgm:pt modelId="{024983A5-FE0E-4FD8-8AC6-27A0272FC1D0}" type="pres">
      <dgm:prSet presAssocID="{5049414C-8E13-45B0-B546-7E8C62BEC6F4}" presName="linearFlow" presStyleCnt="0">
        <dgm:presLayoutVars>
          <dgm:resizeHandles val="exact"/>
        </dgm:presLayoutVars>
      </dgm:prSet>
      <dgm:spPr/>
    </dgm:pt>
    <dgm:pt modelId="{9179227B-3F16-45C4-A24F-7411E80D2D06}" type="pres">
      <dgm:prSet presAssocID="{323C50AB-03B6-4664-8A51-D777F5D6B286}" presName="node" presStyleLbl="node1" presStyleIdx="0" presStyleCnt="3">
        <dgm:presLayoutVars>
          <dgm:bulletEnabled val="1"/>
        </dgm:presLayoutVars>
      </dgm:prSet>
      <dgm:spPr/>
      <dgm:t>
        <a:bodyPr/>
        <a:lstStyle/>
        <a:p>
          <a:endParaRPr lang="en-GB"/>
        </a:p>
      </dgm:t>
    </dgm:pt>
    <dgm:pt modelId="{81620178-BCED-4854-8042-27E7D11C0AA6}" type="pres">
      <dgm:prSet presAssocID="{6C97DF72-0629-471F-94FB-1872DB7448F0}" presName="sibTrans" presStyleLbl="sibTrans2D1" presStyleIdx="0" presStyleCnt="2"/>
      <dgm:spPr/>
      <dgm:t>
        <a:bodyPr/>
        <a:lstStyle/>
        <a:p>
          <a:endParaRPr lang="en-GB"/>
        </a:p>
      </dgm:t>
    </dgm:pt>
    <dgm:pt modelId="{53138605-2B8A-4891-B7D9-04A33F4C876D}" type="pres">
      <dgm:prSet presAssocID="{6C97DF72-0629-471F-94FB-1872DB7448F0}" presName="connectorText" presStyleLbl="sibTrans2D1" presStyleIdx="0" presStyleCnt="2"/>
      <dgm:spPr/>
      <dgm:t>
        <a:bodyPr/>
        <a:lstStyle/>
        <a:p>
          <a:endParaRPr lang="en-GB"/>
        </a:p>
      </dgm:t>
    </dgm:pt>
    <dgm:pt modelId="{E2161890-91FD-432B-86D9-F42024A5CB60}" type="pres">
      <dgm:prSet presAssocID="{A12D9BBA-5676-47D5-BC02-73672C27CE38}" presName="node" presStyleLbl="node1" presStyleIdx="1" presStyleCnt="3">
        <dgm:presLayoutVars>
          <dgm:bulletEnabled val="1"/>
        </dgm:presLayoutVars>
      </dgm:prSet>
      <dgm:spPr/>
      <dgm:t>
        <a:bodyPr/>
        <a:lstStyle/>
        <a:p>
          <a:endParaRPr lang="en-GB"/>
        </a:p>
      </dgm:t>
    </dgm:pt>
    <dgm:pt modelId="{AFEFFBC6-EB3A-456B-BEAD-0EAD1B73E0A7}" type="pres">
      <dgm:prSet presAssocID="{E73EEDA4-F20A-4923-A408-B45CBD7890D6}" presName="sibTrans" presStyleLbl="sibTrans2D1" presStyleIdx="1" presStyleCnt="2"/>
      <dgm:spPr/>
      <dgm:t>
        <a:bodyPr/>
        <a:lstStyle/>
        <a:p>
          <a:endParaRPr lang="en-GB"/>
        </a:p>
      </dgm:t>
    </dgm:pt>
    <dgm:pt modelId="{AED8D8B0-E91D-4E68-8DF3-0CE06654CFDC}" type="pres">
      <dgm:prSet presAssocID="{E73EEDA4-F20A-4923-A408-B45CBD7890D6}" presName="connectorText" presStyleLbl="sibTrans2D1" presStyleIdx="1" presStyleCnt="2"/>
      <dgm:spPr/>
      <dgm:t>
        <a:bodyPr/>
        <a:lstStyle/>
        <a:p>
          <a:endParaRPr lang="en-GB"/>
        </a:p>
      </dgm:t>
    </dgm:pt>
    <dgm:pt modelId="{F7002264-5112-46DD-9486-D17F1D88CD90}" type="pres">
      <dgm:prSet presAssocID="{D283D5E0-1913-44E7-A7CC-701401931873}" presName="node" presStyleLbl="node1" presStyleIdx="2" presStyleCnt="3">
        <dgm:presLayoutVars>
          <dgm:bulletEnabled val="1"/>
        </dgm:presLayoutVars>
      </dgm:prSet>
      <dgm:spPr/>
      <dgm:t>
        <a:bodyPr/>
        <a:lstStyle/>
        <a:p>
          <a:endParaRPr lang="en-GB"/>
        </a:p>
      </dgm:t>
    </dgm:pt>
  </dgm:ptLst>
  <dgm:cxnLst>
    <dgm:cxn modelId="{40C9A867-9230-4195-B2FD-5D7095DECBFB}" type="presOf" srcId="{5049414C-8E13-45B0-B546-7E8C62BEC6F4}" destId="{024983A5-FE0E-4FD8-8AC6-27A0272FC1D0}" srcOrd="0" destOrd="0" presId="urn:microsoft.com/office/officeart/2005/8/layout/process2"/>
    <dgm:cxn modelId="{BD73C387-8CCA-4D5D-B95F-59F87D5EE4FA}" srcId="{5049414C-8E13-45B0-B546-7E8C62BEC6F4}" destId="{A12D9BBA-5676-47D5-BC02-73672C27CE38}" srcOrd="1" destOrd="0" parTransId="{B437EAE7-E3DA-4A32-86C1-708E6E68EA73}" sibTransId="{E73EEDA4-F20A-4923-A408-B45CBD7890D6}"/>
    <dgm:cxn modelId="{1A5EB9CA-A055-4F15-856E-5A1FDE711439}" type="presOf" srcId="{E73EEDA4-F20A-4923-A408-B45CBD7890D6}" destId="{AFEFFBC6-EB3A-456B-BEAD-0EAD1B73E0A7}" srcOrd="0" destOrd="0" presId="urn:microsoft.com/office/officeart/2005/8/layout/process2"/>
    <dgm:cxn modelId="{F304C4FA-34F6-4BD8-B73D-129346A13883}" type="presOf" srcId="{6C97DF72-0629-471F-94FB-1872DB7448F0}" destId="{81620178-BCED-4854-8042-27E7D11C0AA6}" srcOrd="0" destOrd="0" presId="urn:microsoft.com/office/officeart/2005/8/layout/process2"/>
    <dgm:cxn modelId="{5FA6E10F-9DF7-4E59-9A13-D9A27A227E18}" type="presOf" srcId="{6C97DF72-0629-471F-94FB-1872DB7448F0}" destId="{53138605-2B8A-4891-B7D9-04A33F4C876D}" srcOrd="1" destOrd="0" presId="urn:microsoft.com/office/officeart/2005/8/layout/process2"/>
    <dgm:cxn modelId="{80C1459B-ADA3-40E1-ACD8-C410C50020B3}" srcId="{5049414C-8E13-45B0-B546-7E8C62BEC6F4}" destId="{323C50AB-03B6-4664-8A51-D777F5D6B286}" srcOrd="0" destOrd="0" parTransId="{99A52121-E797-4EE8-AFD9-333D65AA9F9D}" sibTransId="{6C97DF72-0629-471F-94FB-1872DB7448F0}"/>
    <dgm:cxn modelId="{F513A69F-D390-4386-B791-CBE07B432175}" type="presOf" srcId="{D283D5E0-1913-44E7-A7CC-701401931873}" destId="{F7002264-5112-46DD-9486-D17F1D88CD90}" srcOrd="0" destOrd="0" presId="urn:microsoft.com/office/officeart/2005/8/layout/process2"/>
    <dgm:cxn modelId="{4168BBD8-F419-4EC7-9E7A-ABB6A3C2560D}" type="presOf" srcId="{A12D9BBA-5676-47D5-BC02-73672C27CE38}" destId="{E2161890-91FD-432B-86D9-F42024A5CB60}" srcOrd="0" destOrd="0" presId="urn:microsoft.com/office/officeart/2005/8/layout/process2"/>
    <dgm:cxn modelId="{3838B18E-BDDA-47CB-AEA3-A380A7F7FE53}" type="presOf" srcId="{323C50AB-03B6-4664-8A51-D777F5D6B286}" destId="{9179227B-3F16-45C4-A24F-7411E80D2D06}" srcOrd="0" destOrd="0" presId="urn:microsoft.com/office/officeart/2005/8/layout/process2"/>
    <dgm:cxn modelId="{A39EDAA8-A67F-4947-ABB5-94BF04F8E6DC}" type="presOf" srcId="{E73EEDA4-F20A-4923-A408-B45CBD7890D6}" destId="{AED8D8B0-E91D-4E68-8DF3-0CE06654CFDC}" srcOrd="1" destOrd="0" presId="urn:microsoft.com/office/officeart/2005/8/layout/process2"/>
    <dgm:cxn modelId="{6FD62478-E50E-4AE2-ACB8-6E731503337A}" srcId="{5049414C-8E13-45B0-B546-7E8C62BEC6F4}" destId="{D283D5E0-1913-44E7-A7CC-701401931873}" srcOrd="2" destOrd="0" parTransId="{A0C280BB-7317-42CD-8D35-F3871D6D66B6}" sibTransId="{609B4B35-7439-4CA2-AB6E-33B77CD1F1C9}"/>
    <dgm:cxn modelId="{2F015CF3-FD4E-4642-A1AB-4FFD8A06B859}" type="presParOf" srcId="{024983A5-FE0E-4FD8-8AC6-27A0272FC1D0}" destId="{9179227B-3F16-45C4-A24F-7411E80D2D06}" srcOrd="0" destOrd="0" presId="urn:microsoft.com/office/officeart/2005/8/layout/process2"/>
    <dgm:cxn modelId="{39691D1E-BC10-413F-8C02-5D5745B21DC0}" type="presParOf" srcId="{024983A5-FE0E-4FD8-8AC6-27A0272FC1D0}" destId="{81620178-BCED-4854-8042-27E7D11C0AA6}" srcOrd="1" destOrd="0" presId="urn:microsoft.com/office/officeart/2005/8/layout/process2"/>
    <dgm:cxn modelId="{B3DA6429-9091-4EB2-BB39-38DEE1CE7B5B}" type="presParOf" srcId="{81620178-BCED-4854-8042-27E7D11C0AA6}" destId="{53138605-2B8A-4891-B7D9-04A33F4C876D}" srcOrd="0" destOrd="0" presId="urn:microsoft.com/office/officeart/2005/8/layout/process2"/>
    <dgm:cxn modelId="{DB2A59A3-6626-4C88-B066-F6EC35C1CEFA}" type="presParOf" srcId="{024983A5-FE0E-4FD8-8AC6-27A0272FC1D0}" destId="{E2161890-91FD-432B-86D9-F42024A5CB60}" srcOrd="2" destOrd="0" presId="urn:microsoft.com/office/officeart/2005/8/layout/process2"/>
    <dgm:cxn modelId="{EDD59248-1020-48C0-89DC-ABF261A83DA7}" type="presParOf" srcId="{024983A5-FE0E-4FD8-8AC6-27A0272FC1D0}" destId="{AFEFFBC6-EB3A-456B-BEAD-0EAD1B73E0A7}" srcOrd="3" destOrd="0" presId="urn:microsoft.com/office/officeart/2005/8/layout/process2"/>
    <dgm:cxn modelId="{F9380D1C-814D-41FD-AFA3-6451774D2544}" type="presParOf" srcId="{AFEFFBC6-EB3A-456B-BEAD-0EAD1B73E0A7}" destId="{AED8D8B0-E91D-4E68-8DF3-0CE06654CFDC}" srcOrd="0" destOrd="0" presId="urn:microsoft.com/office/officeart/2005/8/layout/process2"/>
    <dgm:cxn modelId="{A32C93D3-5704-4F0B-A7A2-B5F040AF7C74}" type="presParOf" srcId="{024983A5-FE0E-4FD8-8AC6-27A0272FC1D0}" destId="{F7002264-5112-46DD-9486-D17F1D88CD90}" srcOrd="4" destOrd="0" presId="urn:microsoft.com/office/officeart/2005/8/layout/process2"/>
  </dgm:cxnLst>
  <dgm:bg/>
  <dgm:whole/>
</dgm:dataModel>
</file>

<file path=ppt/diagrams/data8.xml><?xml version="1.0" encoding="utf-8"?>
<dgm:dataModel xmlns:dgm="http://schemas.openxmlformats.org/drawingml/2006/diagram" xmlns:a="http://schemas.openxmlformats.org/drawingml/2006/main">
  <dgm:ptLst>
    <dgm:pt modelId="{5049414C-8E13-45B0-B546-7E8C62BEC6F4}" type="doc">
      <dgm:prSet loTypeId="urn:microsoft.com/office/officeart/2005/8/layout/process2" loCatId="process" qsTypeId="urn:microsoft.com/office/officeart/2005/8/quickstyle/simple5" qsCatId="simple" csTypeId="urn:microsoft.com/office/officeart/2005/8/colors/accent3_4" csCatId="accent3" phldr="1"/>
      <dgm:spPr/>
    </dgm:pt>
    <dgm:pt modelId="{323C50AB-03B6-4664-8A51-D777F5D6B286}">
      <dgm:prSet phldrT="[Text]"/>
      <dgm:spPr/>
      <dgm:t>
        <a:bodyPr/>
        <a:lstStyle/>
        <a:p>
          <a:r>
            <a:rPr lang="en-GB" dirty="0" smtClean="0"/>
            <a:t>Stage 1</a:t>
          </a:r>
        </a:p>
        <a:p>
          <a:r>
            <a:rPr lang="en-GB" dirty="0" smtClean="0"/>
            <a:t>Stimulus </a:t>
          </a:r>
        </a:p>
        <a:p>
          <a:r>
            <a:rPr lang="en-GB" dirty="0" smtClean="0"/>
            <a:t>Identification</a:t>
          </a:r>
          <a:endParaRPr lang="en-GB" dirty="0"/>
        </a:p>
      </dgm:t>
    </dgm:pt>
    <dgm:pt modelId="{99A52121-E797-4EE8-AFD9-333D65AA9F9D}" type="parTrans" cxnId="{80C1459B-ADA3-40E1-ACD8-C410C50020B3}">
      <dgm:prSet/>
      <dgm:spPr/>
      <dgm:t>
        <a:bodyPr/>
        <a:lstStyle/>
        <a:p>
          <a:endParaRPr lang="en-GB"/>
        </a:p>
      </dgm:t>
    </dgm:pt>
    <dgm:pt modelId="{6C97DF72-0629-471F-94FB-1872DB7448F0}" type="sibTrans" cxnId="{80C1459B-ADA3-40E1-ACD8-C410C50020B3}">
      <dgm:prSet/>
      <dgm:spPr/>
      <dgm:t>
        <a:bodyPr/>
        <a:lstStyle/>
        <a:p>
          <a:endParaRPr lang="en-GB"/>
        </a:p>
      </dgm:t>
    </dgm:pt>
    <dgm:pt modelId="{A12D9BBA-5676-47D5-BC02-73672C27CE38}">
      <dgm:prSet phldrT="[Text]"/>
      <dgm:spPr/>
      <dgm:t>
        <a:bodyPr/>
        <a:lstStyle/>
        <a:p>
          <a:r>
            <a:rPr lang="en-GB" dirty="0" smtClean="0"/>
            <a:t>Stage 2</a:t>
          </a:r>
        </a:p>
        <a:p>
          <a:r>
            <a:rPr lang="en-GB" dirty="0" smtClean="0"/>
            <a:t>Response </a:t>
          </a:r>
        </a:p>
        <a:p>
          <a:r>
            <a:rPr lang="en-GB" dirty="0" smtClean="0"/>
            <a:t>Selection</a:t>
          </a:r>
          <a:endParaRPr lang="en-GB" dirty="0"/>
        </a:p>
      </dgm:t>
    </dgm:pt>
    <dgm:pt modelId="{B437EAE7-E3DA-4A32-86C1-708E6E68EA73}" type="parTrans" cxnId="{BD73C387-8CCA-4D5D-B95F-59F87D5EE4FA}">
      <dgm:prSet/>
      <dgm:spPr/>
      <dgm:t>
        <a:bodyPr/>
        <a:lstStyle/>
        <a:p>
          <a:endParaRPr lang="en-GB"/>
        </a:p>
      </dgm:t>
    </dgm:pt>
    <dgm:pt modelId="{E73EEDA4-F20A-4923-A408-B45CBD7890D6}" type="sibTrans" cxnId="{BD73C387-8CCA-4D5D-B95F-59F87D5EE4FA}">
      <dgm:prSet/>
      <dgm:spPr/>
      <dgm:t>
        <a:bodyPr/>
        <a:lstStyle/>
        <a:p>
          <a:endParaRPr lang="en-GB"/>
        </a:p>
      </dgm:t>
    </dgm:pt>
    <dgm:pt modelId="{D283D5E0-1913-44E7-A7CC-701401931873}">
      <dgm:prSet phldrT="[Text]"/>
      <dgm:spPr/>
      <dgm:t>
        <a:bodyPr/>
        <a:lstStyle/>
        <a:p>
          <a:r>
            <a:rPr lang="en-GB" dirty="0" smtClean="0"/>
            <a:t>Stage 3 </a:t>
          </a:r>
        </a:p>
        <a:p>
          <a:r>
            <a:rPr lang="en-GB" dirty="0" smtClean="0"/>
            <a:t>Response Programming</a:t>
          </a:r>
          <a:endParaRPr lang="en-GB" dirty="0"/>
        </a:p>
      </dgm:t>
    </dgm:pt>
    <dgm:pt modelId="{A0C280BB-7317-42CD-8D35-F3871D6D66B6}" type="parTrans" cxnId="{6FD62478-E50E-4AE2-ACB8-6E731503337A}">
      <dgm:prSet/>
      <dgm:spPr/>
      <dgm:t>
        <a:bodyPr/>
        <a:lstStyle/>
        <a:p>
          <a:endParaRPr lang="en-GB"/>
        </a:p>
      </dgm:t>
    </dgm:pt>
    <dgm:pt modelId="{609B4B35-7439-4CA2-AB6E-33B77CD1F1C9}" type="sibTrans" cxnId="{6FD62478-E50E-4AE2-ACB8-6E731503337A}">
      <dgm:prSet/>
      <dgm:spPr/>
      <dgm:t>
        <a:bodyPr/>
        <a:lstStyle/>
        <a:p>
          <a:endParaRPr lang="en-GB"/>
        </a:p>
      </dgm:t>
    </dgm:pt>
    <dgm:pt modelId="{024983A5-FE0E-4FD8-8AC6-27A0272FC1D0}" type="pres">
      <dgm:prSet presAssocID="{5049414C-8E13-45B0-B546-7E8C62BEC6F4}" presName="linearFlow" presStyleCnt="0">
        <dgm:presLayoutVars>
          <dgm:resizeHandles val="exact"/>
        </dgm:presLayoutVars>
      </dgm:prSet>
      <dgm:spPr/>
    </dgm:pt>
    <dgm:pt modelId="{9179227B-3F16-45C4-A24F-7411E80D2D06}" type="pres">
      <dgm:prSet presAssocID="{323C50AB-03B6-4664-8A51-D777F5D6B286}" presName="node" presStyleLbl="node1" presStyleIdx="0" presStyleCnt="3">
        <dgm:presLayoutVars>
          <dgm:bulletEnabled val="1"/>
        </dgm:presLayoutVars>
      </dgm:prSet>
      <dgm:spPr/>
      <dgm:t>
        <a:bodyPr/>
        <a:lstStyle/>
        <a:p>
          <a:endParaRPr lang="en-GB"/>
        </a:p>
      </dgm:t>
    </dgm:pt>
    <dgm:pt modelId="{81620178-BCED-4854-8042-27E7D11C0AA6}" type="pres">
      <dgm:prSet presAssocID="{6C97DF72-0629-471F-94FB-1872DB7448F0}" presName="sibTrans" presStyleLbl="sibTrans2D1" presStyleIdx="0" presStyleCnt="2"/>
      <dgm:spPr/>
      <dgm:t>
        <a:bodyPr/>
        <a:lstStyle/>
        <a:p>
          <a:endParaRPr lang="en-GB"/>
        </a:p>
      </dgm:t>
    </dgm:pt>
    <dgm:pt modelId="{53138605-2B8A-4891-B7D9-04A33F4C876D}" type="pres">
      <dgm:prSet presAssocID="{6C97DF72-0629-471F-94FB-1872DB7448F0}" presName="connectorText" presStyleLbl="sibTrans2D1" presStyleIdx="0" presStyleCnt="2"/>
      <dgm:spPr/>
      <dgm:t>
        <a:bodyPr/>
        <a:lstStyle/>
        <a:p>
          <a:endParaRPr lang="en-GB"/>
        </a:p>
      </dgm:t>
    </dgm:pt>
    <dgm:pt modelId="{E2161890-91FD-432B-86D9-F42024A5CB60}" type="pres">
      <dgm:prSet presAssocID="{A12D9BBA-5676-47D5-BC02-73672C27CE38}" presName="node" presStyleLbl="node1" presStyleIdx="1" presStyleCnt="3">
        <dgm:presLayoutVars>
          <dgm:bulletEnabled val="1"/>
        </dgm:presLayoutVars>
      </dgm:prSet>
      <dgm:spPr/>
      <dgm:t>
        <a:bodyPr/>
        <a:lstStyle/>
        <a:p>
          <a:endParaRPr lang="en-GB"/>
        </a:p>
      </dgm:t>
    </dgm:pt>
    <dgm:pt modelId="{AFEFFBC6-EB3A-456B-BEAD-0EAD1B73E0A7}" type="pres">
      <dgm:prSet presAssocID="{E73EEDA4-F20A-4923-A408-B45CBD7890D6}" presName="sibTrans" presStyleLbl="sibTrans2D1" presStyleIdx="1" presStyleCnt="2"/>
      <dgm:spPr/>
      <dgm:t>
        <a:bodyPr/>
        <a:lstStyle/>
        <a:p>
          <a:endParaRPr lang="en-GB"/>
        </a:p>
      </dgm:t>
    </dgm:pt>
    <dgm:pt modelId="{AED8D8B0-E91D-4E68-8DF3-0CE06654CFDC}" type="pres">
      <dgm:prSet presAssocID="{E73EEDA4-F20A-4923-A408-B45CBD7890D6}" presName="connectorText" presStyleLbl="sibTrans2D1" presStyleIdx="1" presStyleCnt="2"/>
      <dgm:spPr/>
      <dgm:t>
        <a:bodyPr/>
        <a:lstStyle/>
        <a:p>
          <a:endParaRPr lang="en-GB"/>
        </a:p>
      </dgm:t>
    </dgm:pt>
    <dgm:pt modelId="{F7002264-5112-46DD-9486-D17F1D88CD90}" type="pres">
      <dgm:prSet presAssocID="{D283D5E0-1913-44E7-A7CC-701401931873}" presName="node" presStyleLbl="node1" presStyleIdx="2" presStyleCnt="3">
        <dgm:presLayoutVars>
          <dgm:bulletEnabled val="1"/>
        </dgm:presLayoutVars>
      </dgm:prSet>
      <dgm:spPr/>
      <dgm:t>
        <a:bodyPr/>
        <a:lstStyle/>
        <a:p>
          <a:endParaRPr lang="en-GB"/>
        </a:p>
      </dgm:t>
    </dgm:pt>
  </dgm:ptLst>
  <dgm:cxnLst>
    <dgm:cxn modelId="{E264F53E-C3A5-4D9B-BD7C-14BD4AEE96F1}" type="presOf" srcId="{323C50AB-03B6-4664-8A51-D777F5D6B286}" destId="{9179227B-3F16-45C4-A24F-7411E80D2D06}" srcOrd="0" destOrd="0" presId="urn:microsoft.com/office/officeart/2005/8/layout/process2"/>
    <dgm:cxn modelId="{BD73C387-8CCA-4D5D-B95F-59F87D5EE4FA}" srcId="{5049414C-8E13-45B0-B546-7E8C62BEC6F4}" destId="{A12D9BBA-5676-47D5-BC02-73672C27CE38}" srcOrd="1" destOrd="0" parTransId="{B437EAE7-E3DA-4A32-86C1-708E6E68EA73}" sibTransId="{E73EEDA4-F20A-4923-A408-B45CBD7890D6}"/>
    <dgm:cxn modelId="{BE0797B2-D54F-4465-B953-A7EF24424C58}" type="presOf" srcId="{D283D5E0-1913-44E7-A7CC-701401931873}" destId="{F7002264-5112-46DD-9486-D17F1D88CD90}" srcOrd="0" destOrd="0" presId="urn:microsoft.com/office/officeart/2005/8/layout/process2"/>
    <dgm:cxn modelId="{E85A718B-ABC1-482F-AD4B-CBF1325E906B}" type="presOf" srcId="{A12D9BBA-5676-47D5-BC02-73672C27CE38}" destId="{E2161890-91FD-432B-86D9-F42024A5CB60}" srcOrd="0" destOrd="0" presId="urn:microsoft.com/office/officeart/2005/8/layout/process2"/>
    <dgm:cxn modelId="{B5CE7A08-D49B-4FD3-8743-E2FCCFF56FA5}" type="presOf" srcId="{E73EEDA4-F20A-4923-A408-B45CBD7890D6}" destId="{AFEFFBC6-EB3A-456B-BEAD-0EAD1B73E0A7}" srcOrd="0" destOrd="0" presId="urn:microsoft.com/office/officeart/2005/8/layout/process2"/>
    <dgm:cxn modelId="{E1753ACE-4A22-4EC6-9EEA-264825FCF00C}" type="presOf" srcId="{5049414C-8E13-45B0-B546-7E8C62BEC6F4}" destId="{024983A5-FE0E-4FD8-8AC6-27A0272FC1D0}" srcOrd="0" destOrd="0" presId="urn:microsoft.com/office/officeart/2005/8/layout/process2"/>
    <dgm:cxn modelId="{078B1462-ADB2-4D8C-AA73-445AE86DC3C6}" type="presOf" srcId="{6C97DF72-0629-471F-94FB-1872DB7448F0}" destId="{53138605-2B8A-4891-B7D9-04A33F4C876D}" srcOrd="1" destOrd="0" presId="urn:microsoft.com/office/officeart/2005/8/layout/process2"/>
    <dgm:cxn modelId="{80C1459B-ADA3-40E1-ACD8-C410C50020B3}" srcId="{5049414C-8E13-45B0-B546-7E8C62BEC6F4}" destId="{323C50AB-03B6-4664-8A51-D777F5D6B286}" srcOrd="0" destOrd="0" parTransId="{99A52121-E797-4EE8-AFD9-333D65AA9F9D}" sibTransId="{6C97DF72-0629-471F-94FB-1872DB7448F0}"/>
    <dgm:cxn modelId="{2BCCE46D-322E-4E3B-AE3F-BEF30B13DA4D}" type="presOf" srcId="{E73EEDA4-F20A-4923-A408-B45CBD7890D6}" destId="{AED8D8B0-E91D-4E68-8DF3-0CE06654CFDC}" srcOrd="1" destOrd="0" presId="urn:microsoft.com/office/officeart/2005/8/layout/process2"/>
    <dgm:cxn modelId="{6AE62D81-1CF0-4432-9025-46F0628DFC20}" type="presOf" srcId="{6C97DF72-0629-471F-94FB-1872DB7448F0}" destId="{81620178-BCED-4854-8042-27E7D11C0AA6}" srcOrd="0" destOrd="0" presId="urn:microsoft.com/office/officeart/2005/8/layout/process2"/>
    <dgm:cxn modelId="{6FD62478-E50E-4AE2-ACB8-6E731503337A}" srcId="{5049414C-8E13-45B0-B546-7E8C62BEC6F4}" destId="{D283D5E0-1913-44E7-A7CC-701401931873}" srcOrd="2" destOrd="0" parTransId="{A0C280BB-7317-42CD-8D35-F3871D6D66B6}" sibTransId="{609B4B35-7439-4CA2-AB6E-33B77CD1F1C9}"/>
    <dgm:cxn modelId="{721EA77B-28D7-4E73-8950-D6328D875BC6}" type="presParOf" srcId="{024983A5-FE0E-4FD8-8AC6-27A0272FC1D0}" destId="{9179227B-3F16-45C4-A24F-7411E80D2D06}" srcOrd="0" destOrd="0" presId="urn:microsoft.com/office/officeart/2005/8/layout/process2"/>
    <dgm:cxn modelId="{EC628EDC-4FED-4CF1-9613-C0B7C1C0A0DC}" type="presParOf" srcId="{024983A5-FE0E-4FD8-8AC6-27A0272FC1D0}" destId="{81620178-BCED-4854-8042-27E7D11C0AA6}" srcOrd="1" destOrd="0" presId="urn:microsoft.com/office/officeart/2005/8/layout/process2"/>
    <dgm:cxn modelId="{C1B83688-2D04-45F6-BEAC-B9D07E49C3F7}" type="presParOf" srcId="{81620178-BCED-4854-8042-27E7D11C0AA6}" destId="{53138605-2B8A-4891-B7D9-04A33F4C876D}" srcOrd="0" destOrd="0" presId="urn:microsoft.com/office/officeart/2005/8/layout/process2"/>
    <dgm:cxn modelId="{CBE6A54E-F74A-490B-A078-F433F7EDE8FC}" type="presParOf" srcId="{024983A5-FE0E-4FD8-8AC6-27A0272FC1D0}" destId="{E2161890-91FD-432B-86D9-F42024A5CB60}" srcOrd="2" destOrd="0" presId="urn:microsoft.com/office/officeart/2005/8/layout/process2"/>
    <dgm:cxn modelId="{9B1B8F11-BAA2-41DE-BC63-DA67D6C1A39C}" type="presParOf" srcId="{024983A5-FE0E-4FD8-8AC6-27A0272FC1D0}" destId="{AFEFFBC6-EB3A-456B-BEAD-0EAD1B73E0A7}" srcOrd="3" destOrd="0" presId="urn:microsoft.com/office/officeart/2005/8/layout/process2"/>
    <dgm:cxn modelId="{246E09C9-83AB-4144-B16E-BDD9AE3C5953}" type="presParOf" srcId="{AFEFFBC6-EB3A-456B-BEAD-0EAD1B73E0A7}" destId="{AED8D8B0-E91D-4E68-8DF3-0CE06654CFDC}" srcOrd="0" destOrd="0" presId="urn:microsoft.com/office/officeart/2005/8/layout/process2"/>
    <dgm:cxn modelId="{25959982-A3D0-4662-86AF-411F05AE1614}" type="presParOf" srcId="{024983A5-FE0E-4FD8-8AC6-27A0272FC1D0}" destId="{F7002264-5112-46DD-9486-D17F1D88CD90}" srcOrd="4" destOrd="0" presId="urn:microsoft.com/office/officeart/2005/8/layout/process2"/>
  </dgm:cxnLst>
  <dgm:bg/>
  <dgm:whole/>
</dgm:dataModel>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88011C9-6DC1-4274-BD31-E04751C5799A}" type="datetimeFigureOut">
              <a:rPr lang="en-US" smtClean="0"/>
              <a:pPr/>
              <a:t>4/30/2010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A74764-5518-45B1-8DD4-7B9635294E4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35C772-BEC8-4FA2-B683-49A6912A0BB8}" type="slidenum">
              <a:rPr lang="en-GB"/>
              <a:pPr/>
              <a:t>1</a:t>
            </a:fld>
            <a:endParaRPr lang="en-GB"/>
          </a:p>
        </p:txBody>
      </p:sp>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75B9D64-D56C-48F7-9C3B-439D27494412}" type="slidenum">
              <a:rPr lang="en-GB"/>
              <a:pPr/>
              <a:t>5</a:t>
            </a:fld>
            <a:endParaRPr lang="en-GB"/>
          </a:p>
        </p:txBody>
      </p:sp>
      <p:sp>
        <p:nvSpPr>
          <p:cNvPr id="7170" name="Rectangle 2"/>
          <p:cNvSpPr>
            <a:spLocks noRot="1" noChangeArrowheads="1" noTextEdit="1"/>
          </p:cNvSpPr>
          <p:nvPr>
            <p:ph type="sldImg"/>
          </p:nvPr>
        </p:nvSpPr>
        <p:spPr>
          <a:xfrm>
            <a:off x="1144588" y="687388"/>
            <a:ext cx="4568825" cy="3425825"/>
          </a:xfrm>
          <a:ln w="12700" cap="flat"/>
        </p:spPr>
      </p:sp>
      <p:sp>
        <p:nvSpPr>
          <p:cNvPr id="7171"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68AF5E-6456-4D7E-B580-FF6DEE67F31C}" type="slidenum">
              <a:rPr lang="en-GB"/>
              <a:pPr/>
              <a:t>7</a:t>
            </a:fld>
            <a:endParaRPr lang="en-GB"/>
          </a:p>
        </p:txBody>
      </p:sp>
      <p:sp>
        <p:nvSpPr>
          <p:cNvPr id="7170" name="Rectangle 2"/>
          <p:cNvSpPr>
            <a:spLocks noChangeArrowheads="1" noTextEdit="1"/>
          </p:cNvSpPr>
          <p:nvPr>
            <p:ph type="sldImg"/>
          </p:nvPr>
        </p:nvSpPr>
        <p:spPr>
          <a:ln cap="flat"/>
        </p:spPr>
      </p:sp>
      <p:sp>
        <p:nvSpPr>
          <p:cNvPr id="7171" name="Rectangle 3"/>
          <p:cNvSpPr>
            <a:spLocks noGrp="1" noChangeArrowheads="1"/>
          </p:cNvSpPr>
          <p:nvPr>
            <p:ph type="body" idx="1"/>
          </p:nvPr>
        </p:nvSpPr>
        <p:spPr>
          <a:ln/>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DAE53C-D3F4-40CE-BCD7-9748E94C6938}" type="slidenum">
              <a:rPr lang="en-GB"/>
              <a:pPr/>
              <a:t>8</a:t>
            </a:fld>
            <a:endParaRPr lang="en-GB"/>
          </a:p>
        </p:txBody>
      </p:sp>
      <p:sp>
        <p:nvSpPr>
          <p:cNvPr id="9218" name="Rectangle 2"/>
          <p:cNvSpPr>
            <a:spLocks noChangeArrowheads="1" noTextEdit="1"/>
          </p:cNvSpPr>
          <p:nvPr>
            <p:ph type="sldImg"/>
          </p:nvPr>
        </p:nvSpPr>
        <p:spPr>
          <a:ln cap="flat"/>
        </p:spPr>
      </p:sp>
      <p:sp>
        <p:nvSpPr>
          <p:cNvPr id="9219" name="Rectangle 3"/>
          <p:cNvSpPr>
            <a:spLocks noGrp="1" noChangeArrowheads="1"/>
          </p:cNvSpPr>
          <p:nvPr>
            <p:ph type="body" idx="1"/>
          </p:nvPr>
        </p:nvSpPr>
        <p:spPr>
          <a:ln/>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ChangeArrowheads="1" noTextEdit="1"/>
          </p:cNvSpPr>
          <p:nvPr>
            <p:ph type="sldImg"/>
          </p:nvPr>
        </p:nvSpPr>
        <p:spPr>
          <a:xfrm>
            <a:off x="1150940" y="692150"/>
            <a:ext cx="4556125" cy="3416300"/>
          </a:xfrm>
          <a:ln/>
        </p:spPr>
      </p:sp>
      <p:sp>
        <p:nvSpPr>
          <p:cNvPr id="21507" name="Rectangle 3"/>
          <p:cNvSpPr>
            <a:spLocks noGrp="1" noChangeArrowheads="1"/>
          </p:cNvSpPr>
          <p:nvPr>
            <p:ph type="body"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4/30/2010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4/30/2010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4C866A4-B029-4F64-9FDA-4DA92D64AA01}" type="datetimeFigureOut">
              <a:rPr lang="en-US" smtClean="0"/>
              <a:pPr/>
              <a:t>4/30/2010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4C866A4-B029-4F64-9FDA-4DA92D64AA01}" type="datetimeFigureOut">
              <a:rPr lang="en-US" smtClean="0"/>
              <a:pPr/>
              <a:t>4/30/2010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4C866A4-B029-4F64-9FDA-4DA92D64AA01}" type="datetimeFigureOut">
              <a:rPr lang="en-US" smtClean="0"/>
              <a:pPr/>
              <a:t>4/30/2010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4C866A4-B029-4F64-9FDA-4DA92D64AA01}" type="datetimeFigureOut">
              <a:rPr lang="en-US" smtClean="0"/>
              <a:pPr/>
              <a:t>4/30/2010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C866A4-B029-4F64-9FDA-4DA92D64AA01}" type="datetimeFigureOut">
              <a:rPr lang="en-US" smtClean="0"/>
              <a:pPr/>
              <a:t>4/30/2010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C866A4-B029-4F64-9FDA-4DA92D64AA01}" type="datetimeFigureOut">
              <a:rPr lang="en-US" smtClean="0"/>
              <a:pPr/>
              <a:t>4/30/2010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C866A4-B029-4F64-9FDA-4DA92D64AA01}" type="datetimeFigureOut">
              <a:rPr lang="en-US" smtClean="0"/>
              <a:pPr/>
              <a:t>4/30/2010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4/30/2010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4/30/2010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C866A4-B029-4F64-9FDA-4DA92D64AA01}" type="datetimeFigureOut">
              <a:rPr lang="en-US" smtClean="0"/>
              <a:pPr/>
              <a:t>4/30/2010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370BFF-47D1-4234-B734-A61D669BFEBE}" type="slidenum">
              <a:rPr lang="en-GB" smtClean="0"/>
              <a:pPr/>
              <a:t>‹#›</a:t>
            </a:fld>
            <a:endParaRPr lang="en-GB"/>
          </a:p>
        </p:txBody>
      </p:sp>
      <p:pic>
        <p:nvPicPr>
          <p:cNvPr id="7" name="Picture 8"/>
          <p:cNvPicPr preferRelativeResize="0">
            <a:picLocks noChangeAspect="1" noChangeArrowheads="1"/>
          </p:cNvPicPr>
          <p:nvPr/>
        </p:nvPicPr>
        <p:blipFill>
          <a:blip r:embed="rId13" cstate="print"/>
          <a:srcRect/>
          <a:stretch>
            <a:fillRect/>
          </a:stretch>
        </p:blipFill>
        <p:spPr bwMode="auto">
          <a:xfrm>
            <a:off x="6688138" y="6326188"/>
            <a:ext cx="2455862" cy="531812"/>
          </a:xfrm>
          <a:prstGeom prst="rect">
            <a:avLst/>
          </a:prstGeom>
          <a:gradFill rotWithShape="1">
            <a:gsLst>
              <a:gs pos="0">
                <a:schemeClr val="tx1"/>
              </a:gs>
              <a:gs pos="100000">
                <a:srgbClr val="FFFFFF"/>
              </a:gs>
            </a:gsLst>
            <a:lin ang="5400000" scaled="1"/>
          </a:grad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diagramLayout" Target="../diagrams/layout1.xml"/><Relationship Id="rId7" Type="http://schemas.openxmlformats.org/officeDocument/2006/relationships/diagramLayout" Target="../diagrams/layout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diagramColors" Target="../diagrams/colors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2"/>
          <p:cNvSpPr>
            <a:spLocks noGrp="1"/>
          </p:cNvSpPr>
          <p:nvPr>
            <p:ph type="sldNum" sz="quarter" idx="11"/>
          </p:nvPr>
        </p:nvSpPr>
        <p:spPr/>
        <p:txBody>
          <a:bodyPr/>
          <a:lstStyle/>
          <a:p>
            <a:fld id="{1580499C-14ED-41EC-BAD5-263C9C0633A7}" type="slidenum">
              <a:rPr lang="en-GB"/>
              <a:pPr/>
              <a:t>1</a:t>
            </a:fld>
            <a:endParaRPr lang="en-GB"/>
          </a:p>
        </p:txBody>
      </p:sp>
      <p:pic>
        <p:nvPicPr>
          <p:cNvPr id="3102" name="Picture 30" descr="fitness_class_MED.jpg"/>
          <p:cNvPicPr>
            <a:picLocks noChangeAspect="1" noChangeArrowheads="1"/>
          </p:cNvPicPr>
          <p:nvPr/>
        </p:nvPicPr>
        <p:blipFill>
          <a:blip r:embed="rId3" cstate="print"/>
          <a:srcRect/>
          <a:stretch>
            <a:fillRect/>
          </a:stretch>
        </p:blipFill>
        <p:spPr bwMode="auto">
          <a:xfrm>
            <a:off x="1500718" y="2457450"/>
            <a:ext cx="1631949" cy="1675210"/>
          </a:xfrm>
          <a:prstGeom prst="rect">
            <a:avLst/>
          </a:prstGeom>
          <a:noFill/>
        </p:spPr>
      </p:pic>
      <p:pic>
        <p:nvPicPr>
          <p:cNvPr id="3089" name="Picture 17" descr="surf.jpg"/>
          <p:cNvPicPr>
            <a:picLocks noChangeAspect="1" noChangeArrowheads="1"/>
          </p:cNvPicPr>
          <p:nvPr/>
        </p:nvPicPr>
        <p:blipFill>
          <a:blip r:embed="rId4" cstate="print"/>
          <a:srcRect/>
          <a:stretch>
            <a:fillRect/>
          </a:stretch>
        </p:blipFill>
        <p:spPr bwMode="auto">
          <a:xfrm>
            <a:off x="5916084" y="620316"/>
            <a:ext cx="1631949" cy="1674019"/>
          </a:xfrm>
          <a:prstGeom prst="rect">
            <a:avLst/>
          </a:prstGeom>
          <a:noFill/>
        </p:spPr>
      </p:pic>
      <p:pic>
        <p:nvPicPr>
          <p:cNvPr id="3097" name="Picture 25" descr="this_is_my_gym_MED.jpg"/>
          <p:cNvPicPr>
            <a:picLocks noChangeAspect="1" noChangeArrowheads="1"/>
          </p:cNvPicPr>
          <p:nvPr/>
        </p:nvPicPr>
        <p:blipFill>
          <a:blip r:embed="rId5" cstate="print"/>
          <a:srcRect/>
          <a:stretch>
            <a:fillRect/>
          </a:stretch>
        </p:blipFill>
        <p:spPr bwMode="auto">
          <a:xfrm>
            <a:off x="3708401" y="620316"/>
            <a:ext cx="1631951" cy="1674019"/>
          </a:xfrm>
          <a:prstGeom prst="rect">
            <a:avLst/>
          </a:prstGeom>
          <a:noFill/>
        </p:spPr>
      </p:pic>
      <p:pic>
        <p:nvPicPr>
          <p:cNvPr id="3104" name="Picture 32" descr="girlmultiskill.jpg"/>
          <p:cNvPicPr>
            <a:picLocks noChangeAspect="1" noChangeArrowheads="1"/>
          </p:cNvPicPr>
          <p:nvPr/>
        </p:nvPicPr>
        <p:blipFill>
          <a:blip r:embed="rId6" cstate="print"/>
          <a:srcRect/>
          <a:stretch>
            <a:fillRect/>
          </a:stretch>
        </p:blipFill>
        <p:spPr bwMode="auto">
          <a:xfrm>
            <a:off x="1500718" y="620316"/>
            <a:ext cx="1638300" cy="1674019"/>
          </a:xfrm>
          <a:prstGeom prst="rect">
            <a:avLst/>
          </a:prstGeom>
          <a:noFill/>
        </p:spPr>
      </p:pic>
      <p:pic>
        <p:nvPicPr>
          <p:cNvPr id="3113" name="Picture 41" descr="golf_disability_2_rdax_225x338.jpg"/>
          <p:cNvPicPr>
            <a:picLocks noChangeAspect="1" noChangeArrowheads="1"/>
          </p:cNvPicPr>
          <p:nvPr/>
        </p:nvPicPr>
        <p:blipFill>
          <a:blip r:embed="rId7" cstate="print"/>
          <a:srcRect/>
          <a:stretch>
            <a:fillRect/>
          </a:stretch>
        </p:blipFill>
        <p:spPr bwMode="auto">
          <a:xfrm>
            <a:off x="3708401" y="2457450"/>
            <a:ext cx="1631951" cy="1675210"/>
          </a:xfrm>
          <a:prstGeom prst="rect">
            <a:avLst/>
          </a:prstGeom>
          <a:noFill/>
        </p:spPr>
      </p:pic>
      <p:pic>
        <p:nvPicPr>
          <p:cNvPr id="3115" name="Picture 43" descr="Rugby07 013a.jpg"/>
          <p:cNvPicPr>
            <a:picLocks noChangeAspect="1" noChangeArrowheads="1"/>
          </p:cNvPicPr>
          <p:nvPr/>
        </p:nvPicPr>
        <p:blipFill>
          <a:blip r:embed="rId8" cstate="print"/>
          <a:srcRect/>
          <a:stretch>
            <a:fillRect/>
          </a:stretch>
        </p:blipFill>
        <p:spPr bwMode="auto">
          <a:xfrm>
            <a:off x="5916084" y="2457450"/>
            <a:ext cx="1634067" cy="1675210"/>
          </a:xfrm>
          <a:prstGeom prst="rect">
            <a:avLst/>
          </a:prstGeom>
          <a:noFill/>
        </p:spPr>
      </p:pic>
      <p:sp>
        <p:nvSpPr>
          <p:cNvPr id="3117" name="Text Box 45"/>
          <p:cNvSpPr txBox="1">
            <a:spLocks noChangeArrowheads="1"/>
          </p:cNvSpPr>
          <p:nvPr/>
        </p:nvSpPr>
        <p:spPr bwMode="auto">
          <a:xfrm>
            <a:off x="1308101" y="4618435"/>
            <a:ext cx="7121551" cy="1215717"/>
          </a:xfrm>
          <a:prstGeom prst="rect">
            <a:avLst/>
          </a:prstGeom>
          <a:noFill/>
          <a:ln w="9525">
            <a:noFill/>
            <a:miter lim="800000"/>
            <a:headEnd/>
            <a:tailEnd/>
          </a:ln>
          <a:effectLst/>
        </p:spPr>
        <p:txBody>
          <a:bodyPr wrap="square">
            <a:spAutoFit/>
          </a:bodyPr>
          <a:lstStyle/>
          <a:p>
            <a:r>
              <a:rPr lang="en-GB" sz="2800" b="1" dirty="0" smtClean="0"/>
              <a:t>Acquisition of Skill – Lecture </a:t>
            </a:r>
            <a:r>
              <a:rPr lang="en-GB" sz="2800" b="1" dirty="0" smtClean="0"/>
              <a:t>7</a:t>
            </a:r>
            <a:endParaRPr lang="en-GB" sz="2800" b="1" dirty="0"/>
          </a:p>
          <a:p>
            <a:endParaRPr lang="en-GB" b="1" dirty="0"/>
          </a:p>
          <a:p>
            <a:pPr>
              <a:spcBef>
                <a:spcPct val="50000"/>
              </a:spcBef>
            </a:pPr>
            <a:r>
              <a:rPr lang="en-GB" dirty="0" smtClean="0"/>
              <a:t>Steven Osborne</a:t>
            </a:r>
            <a:endParaRPr lang="en-GB" dirty="0"/>
          </a:p>
        </p:txBody>
      </p:sp>
      <p:sp>
        <p:nvSpPr>
          <p:cNvPr id="3118" name="Rectangle 46"/>
          <p:cNvSpPr>
            <a:spLocks noChangeArrowheads="1"/>
          </p:cNvSpPr>
          <p:nvPr/>
        </p:nvSpPr>
        <p:spPr bwMode="auto">
          <a:xfrm>
            <a:off x="347134" y="6453187"/>
            <a:ext cx="673100" cy="404813"/>
          </a:xfrm>
          <a:prstGeom prst="rect">
            <a:avLst/>
          </a:prstGeom>
          <a:solidFill>
            <a:schemeClr val="bg1"/>
          </a:solidFill>
          <a:ln w="9525">
            <a:solidFill>
              <a:schemeClr val="bg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lstStyle/>
          <a:p>
            <a:pPr algn="l"/>
            <a:r>
              <a:rPr lang="en-GB" dirty="0"/>
              <a:t>Aims:</a:t>
            </a:r>
          </a:p>
        </p:txBody>
      </p:sp>
      <p:sp>
        <p:nvSpPr>
          <p:cNvPr id="22531" name="Rectangle 3"/>
          <p:cNvSpPr>
            <a:spLocks noGrp="1" noRot="1" noChangeArrowheads="1"/>
          </p:cNvSpPr>
          <p:nvPr>
            <p:ph type="body" idx="1"/>
          </p:nvPr>
        </p:nvSpPr>
        <p:spPr>
          <a:xfrm>
            <a:off x="0" y="1600200"/>
            <a:ext cx="9144000" cy="4525963"/>
          </a:xfrm>
        </p:spPr>
        <p:txBody>
          <a:bodyPr>
            <a:normAutofit/>
          </a:bodyPr>
          <a:lstStyle/>
          <a:p>
            <a:r>
              <a:rPr lang="en-GB" sz="2800" dirty="0" smtClean="0"/>
              <a:t>Intro Information Processing Theory</a:t>
            </a:r>
          </a:p>
          <a:p>
            <a:r>
              <a:rPr lang="en-GB" sz="2800" dirty="0" smtClean="0"/>
              <a:t>Task</a:t>
            </a:r>
            <a:endParaRPr lang="en-GB" sz="2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4" name="Picture 4" descr="http://www.unitedutilities.com/st_johns_rc_primary_060614_030.jpg"/>
          <p:cNvPicPr>
            <a:picLocks noChangeAspect="1" noChangeArrowheads="1"/>
          </p:cNvPicPr>
          <p:nvPr/>
        </p:nvPicPr>
        <p:blipFill>
          <a:blip r:embed="rId2"/>
          <a:srcRect/>
          <a:stretch>
            <a:fillRect/>
          </a:stretch>
        </p:blipFill>
        <p:spPr bwMode="auto">
          <a:xfrm>
            <a:off x="0" y="0"/>
            <a:ext cx="9144000" cy="6357958"/>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a:t>
            </a:r>
            <a:r>
              <a:rPr lang="en-GB" sz="3200" dirty="0" smtClean="0"/>
              <a:t>is a Coach?</a:t>
            </a:r>
            <a:endParaRPr lang="en-GB" sz="3200" dirty="0" smtClean="0"/>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5800" y="228600"/>
            <a:ext cx="7772400" cy="1143000"/>
          </a:xfrm>
          <a:noFill/>
          <a:ln/>
        </p:spPr>
        <p:txBody>
          <a:bodyPr lIns="92075" tIns="46038" rIns="92075" bIns="46038"/>
          <a:lstStyle/>
          <a:p>
            <a:pPr eaLnBrk="0" hangingPunct="0"/>
            <a:r>
              <a:rPr lang="en-GB" dirty="0"/>
              <a:t>What is a Coach?</a:t>
            </a:r>
          </a:p>
        </p:txBody>
      </p:sp>
      <p:sp>
        <p:nvSpPr>
          <p:cNvPr id="6147" name="Rectangle 3"/>
          <p:cNvSpPr>
            <a:spLocks noGrp="1" noChangeArrowheads="1"/>
          </p:cNvSpPr>
          <p:nvPr>
            <p:ph type="body" idx="1"/>
          </p:nvPr>
        </p:nvSpPr>
        <p:spPr>
          <a:xfrm>
            <a:off x="1828800" y="1524000"/>
            <a:ext cx="3276600" cy="4048140"/>
          </a:xfrm>
          <a:noFill/>
          <a:ln/>
        </p:spPr>
        <p:txBody>
          <a:bodyPr lIns="92075" tIns="46038" rIns="92075" bIns="46038">
            <a:normAutofit fontScale="55000" lnSpcReduction="20000"/>
          </a:bodyPr>
          <a:lstStyle/>
          <a:p>
            <a:pPr eaLnBrk="0" hangingPunct="0"/>
            <a:r>
              <a:rPr lang="en-GB" sz="5100" dirty="0"/>
              <a:t>Instructor	</a:t>
            </a:r>
          </a:p>
          <a:p>
            <a:pPr eaLnBrk="0" hangingPunct="0"/>
            <a:endParaRPr lang="en-GB" sz="5100" dirty="0"/>
          </a:p>
          <a:p>
            <a:pPr eaLnBrk="0" hangingPunct="0"/>
            <a:r>
              <a:rPr lang="en-GB" sz="5100" dirty="0"/>
              <a:t>Motivator</a:t>
            </a:r>
          </a:p>
          <a:p>
            <a:pPr eaLnBrk="0" hangingPunct="0"/>
            <a:endParaRPr lang="en-GB" sz="5100" dirty="0"/>
          </a:p>
          <a:p>
            <a:pPr eaLnBrk="0" hangingPunct="0"/>
            <a:r>
              <a:rPr lang="en-GB" sz="5100" dirty="0"/>
              <a:t>Manager</a:t>
            </a:r>
          </a:p>
          <a:p>
            <a:pPr eaLnBrk="0" hangingPunct="0"/>
            <a:endParaRPr lang="en-GB" sz="5100" dirty="0"/>
          </a:p>
          <a:p>
            <a:pPr eaLnBrk="0" hangingPunct="0"/>
            <a:r>
              <a:rPr lang="en-GB" sz="5100" dirty="0"/>
              <a:t>Social worker</a:t>
            </a:r>
          </a:p>
          <a:p>
            <a:pPr eaLnBrk="0" hangingPunct="0"/>
            <a:endParaRPr lang="en-GB" sz="5100" dirty="0"/>
          </a:p>
          <a:p>
            <a:pPr eaLnBrk="0" hangingPunct="0"/>
            <a:r>
              <a:rPr lang="en-GB" sz="5100" dirty="0"/>
              <a:t>Administrator	</a:t>
            </a:r>
            <a:r>
              <a:rPr lang="en-GB" sz="2400" dirty="0"/>
              <a:t>	</a:t>
            </a:r>
          </a:p>
        </p:txBody>
      </p:sp>
      <p:sp>
        <p:nvSpPr>
          <p:cNvPr id="6148" name="Rectangle 4"/>
          <p:cNvSpPr>
            <a:spLocks noChangeArrowheads="1"/>
          </p:cNvSpPr>
          <p:nvPr/>
        </p:nvSpPr>
        <p:spPr bwMode="auto">
          <a:xfrm>
            <a:off x="5257800" y="1357298"/>
            <a:ext cx="2743224" cy="4279915"/>
          </a:xfrm>
          <a:prstGeom prst="rect">
            <a:avLst/>
          </a:prstGeom>
          <a:noFill/>
          <a:ln w="12700">
            <a:noFill/>
            <a:miter lim="800000"/>
            <a:headEnd/>
            <a:tailEnd/>
          </a:ln>
          <a:effectLst/>
        </p:spPr>
        <p:txBody>
          <a:bodyPr lIns="92075" tIns="46038" rIns="92075" bIns="46038"/>
          <a:lstStyle/>
          <a:p>
            <a:pPr marL="342900" indent="-342900" eaLnBrk="0" hangingPunct="0">
              <a:spcBef>
                <a:spcPct val="20000"/>
              </a:spcBef>
              <a:buFontTx/>
              <a:buChar char="•"/>
            </a:pPr>
            <a:r>
              <a:rPr lang="en-GB" sz="2800" dirty="0">
                <a:solidFill>
                  <a:srgbClr val="000000"/>
                </a:solidFill>
              </a:rPr>
              <a:t>Teacher</a:t>
            </a:r>
          </a:p>
          <a:p>
            <a:pPr marL="342900" indent="-342900" eaLnBrk="0" hangingPunct="0">
              <a:spcBef>
                <a:spcPct val="20000"/>
              </a:spcBef>
              <a:buFontTx/>
              <a:buChar char="•"/>
            </a:pPr>
            <a:endParaRPr lang="en-GB" sz="2800" dirty="0">
              <a:solidFill>
                <a:srgbClr val="000000"/>
              </a:solidFill>
            </a:endParaRPr>
          </a:p>
          <a:p>
            <a:pPr marL="342900" indent="-342900" eaLnBrk="0" hangingPunct="0">
              <a:spcBef>
                <a:spcPct val="20000"/>
              </a:spcBef>
              <a:buFontTx/>
              <a:buChar char="•"/>
            </a:pPr>
            <a:r>
              <a:rPr lang="en-GB" sz="2800" dirty="0">
                <a:solidFill>
                  <a:srgbClr val="000000"/>
                </a:solidFill>
              </a:rPr>
              <a:t>Friend</a:t>
            </a:r>
          </a:p>
          <a:p>
            <a:pPr marL="342900" indent="-342900" eaLnBrk="0" hangingPunct="0">
              <a:spcBef>
                <a:spcPct val="20000"/>
              </a:spcBef>
              <a:buFontTx/>
              <a:buChar char="•"/>
            </a:pPr>
            <a:endParaRPr lang="en-GB" sz="2800" dirty="0">
              <a:solidFill>
                <a:srgbClr val="000000"/>
              </a:solidFill>
            </a:endParaRPr>
          </a:p>
          <a:p>
            <a:pPr marL="342900" indent="-342900" eaLnBrk="0" hangingPunct="0">
              <a:spcBef>
                <a:spcPct val="20000"/>
              </a:spcBef>
              <a:buFontTx/>
              <a:buChar char="•"/>
            </a:pPr>
            <a:r>
              <a:rPr lang="en-GB" sz="2800" dirty="0">
                <a:solidFill>
                  <a:srgbClr val="000000"/>
                </a:solidFill>
              </a:rPr>
              <a:t>Scientist</a:t>
            </a:r>
          </a:p>
          <a:p>
            <a:pPr marL="342900" indent="-342900" eaLnBrk="0" hangingPunct="0">
              <a:spcBef>
                <a:spcPct val="20000"/>
              </a:spcBef>
              <a:buFontTx/>
              <a:buChar char="•"/>
            </a:pPr>
            <a:endParaRPr lang="en-GB" sz="2800" dirty="0">
              <a:solidFill>
                <a:srgbClr val="000000"/>
              </a:solidFill>
            </a:endParaRPr>
          </a:p>
          <a:p>
            <a:pPr marL="342900" indent="-342900" eaLnBrk="0" hangingPunct="0">
              <a:spcBef>
                <a:spcPct val="20000"/>
              </a:spcBef>
              <a:buFontTx/>
              <a:buChar char="•"/>
            </a:pPr>
            <a:r>
              <a:rPr lang="en-GB" sz="2800" dirty="0">
                <a:solidFill>
                  <a:srgbClr val="000000"/>
                </a:solidFill>
              </a:rPr>
              <a:t>Student</a:t>
            </a:r>
          </a:p>
          <a:p>
            <a:pPr marL="342900" indent="-342900" eaLnBrk="0" hangingPunct="0">
              <a:spcBef>
                <a:spcPct val="20000"/>
              </a:spcBef>
              <a:buFontTx/>
              <a:buChar char="•"/>
            </a:pPr>
            <a:endParaRPr lang="en-GB" sz="2800" dirty="0">
              <a:solidFill>
                <a:srgbClr val="000000"/>
              </a:solidFill>
            </a:endParaRPr>
          </a:p>
          <a:p>
            <a:pPr marL="342900" indent="-342900" eaLnBrk="0" hangingPunct="0">
              <a:spcBef>
                <a:spcPct val="20000"/>
              </a:spcBef>
              <a:buFontTx/>
              <a:buChar char="•"/>
            </a:pPr>
            <a:r>
              <a:rPr lang="en-GB" sz="2800" dirty="0">
                <a:solidFill>
                  <a:srgbClr val="000000"/>
                </a:solidFill>
              </a:rPr>
              <a:t>Guardian</a:t>
            </a:r>
            <a:r>
              <a:rPr lang="en-GB" sz="2400" dirty="0">
                <a:solidFill>
                  <a:srgbClr val="000000"/>
                </a:solidFill>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611188" y="0"/>
            <a:ext cx="7772400" cy="1143000"/>
          </a:xfrm>
        </p:spPr>
        <p:txBody>
          <a:bodyPr/>
          <a:lstStyle/>
          <a:p>
            <a:r>
              <a:rPr lang="en-GB"/>
              <a:t>Coach</a:t>
            </a:r>
          </a:p>
        </p:txBody>
      </p:sp>
      <p:pic>
        <p:nvPicPr>
          <p:cNvPr id="48132" name="Picture 4" descr="j0238557"/>
          <p:cNvPicPr>
            <a:picLocks noChangeAspect="1" noChangeArrowheads="1"/>
          </p:cNvPicPr>
          <p:nvPr>
            <p:ph sz="half" idx="1"/>
          </p:nvPr>
        </p:nvPicPr>
        <p:blipFill>
          <a:blip r:embed="rId2"/>
          <a:srcRect/>
          <a:stretch>
            <a:fillRect/>
          </a:stretch>
        </p:blipFill>
        <p:spPr>
          <a:xfrm>
            <a:off x="3203575" y="908050"/>
            <a:ext cx="2901950" cy="4319588"/>
          </a:xfrm>
          <a:noFill/>
          <a:ln/>
        </p:spPr>
      </p:pic>
      <p:pic>
        <p:nvPicPr>
          <p:cNvPr id="48134" name="Picture 6" descr="scuklogo_bw"/>
          <p:cNvPicPr>
            <a:picLocks noChangeAspect="1" noChangeArrowheads="1"/>
          </p:cNvPicPr>
          <p:nvPr>
            <p:ph sz="half" idx="2"/>
          </p:nvPr>
        </p:nvPicPr>
        <p:blipFill>
          <a:blip r:embed="rId3"/>
          <a:srcRect/>
          <a:stretch>
            <a:fillRect/>
          </a:stretch>
        </p:blipFill>
        <p:spPr>
          <a:xfrm>
            <a:off x="4356100" y="2995613"/>
            <a:ext cx="719138" cy="457200"/>
          </a:xfrm>
          <a:noFill/>
          <a:ln/>
        </p:spPr>
      </p:pic>
      <p:sp>
        <p:nvSpPr>
          <p:cNvPr id="48136" name="AutoShape 8"/>
          <p:cNvSpPr>
            <a:spLocks noChangeArrowheads="1"/>
          </p:cNvSpPr>
          <p:nvPr/>
        </p:nvSpPr>
        <p:spPr bwMode="auto">
          <a:xfrm>
            <a:off x="539750" y="836613"/>
            <a:ext cx="2592388" cy="2376487"/>
          </a:xfrm>
          <a:prstGeom prst="irregularSeal2">
            <a:avLst/>
          </a:prstGeom>
          <a:solidFill>
            <a:srgbClr val="66FF33"/>
          </a:solidFill>
          <a:ln w="12700">
            <a:solidFill>
              <a:schemeClr val="tx1"/>
            </a:solidFill>
            <a:miter lim="800000"/>
            <a:headEnd type="none" w="sm" len="sm"/>
            <a:tailEnd type="none" w="sm" len="sm"/>
          </a:ln>
          <a:effectLst/>
        </p:spPr>
        <p:txBody>
          <a:bodyPr wrap="none" anchor="ctr"/>
          <a:lstStyle/>
          <a:p>
            <a:pPr algn="ctr"/>
            <a:r>
              <a:rPr lang="en-GB"/>
              <a:t>Planning</a:t>
            </a:r>
          </a:p>
        </p:txBody>
      </p:sp>
      <p:sp>
        <p:nvSpPr>
          <p:cNvPr id="48137" name="AutoShape 9"/>
          <p:cNvSpPr>
            <a:spLocks noChangeArrowheads="1"/>
          </p:cNvSpPr>
          <p:nvPr/>
        </p:nvSpPr>
        <p:spPr bwMode="auto">
          <a:xfrm>
            <a:off x="3563938" y="5300663"/>
            <a:ext cx="2663825" cy="1557337"/>
          </a:xfrm>
          <a:prstGeom prst="irregularSeal1">
            <a:avLst/>
          </a:prstGeom>
          <a:solidFill>
            <a:schemeClr val="tx2"/>
          </a:solidFill>
          <a:ln w="12700">
            <a:solidFill>
              <a:schemeClr val="tx1"/>
            </a:solidFill>
            <a:miter lim="800000"/>
            <a:headEnd type="none" w="sm" len="sm"/>
            <a:tailEnd type="none" w="sm" len="sm"/>
          </a:ln>
          <a:effectLst/>
        </p:spPr>
        <p:txBody>
          <a:bodyPr wrap="none" anchor="ctr"/>
          <a:lstStyle/>
          <a:p>
            <a:pPr algn="ctr"/>
            <a:r>
              <a:rPr lang="en-GB"/>
              <a:t>Delivery</a:t>
            </a:r>
          </a:p>
        </p:txBody>
      </p:sp>
      <p:sp>
        <p:nvSpPr>
          <p:cNvPr id="48138" name="AutoShape 10"/>
          <p:cNvSpPr>
            <a:spLocks noChangeArrowheads="1"/>
          </p:cNvSpPr>
          <p:nvPr/>
        </p:nvSpPr>
        <p:spPr bwMode="auto">
          <a:xfrm>
            <a:off x="6300788" y="765175"/>
            <a:ext cx="2663825" cy="2520950"/>
          </a:xfrm>
          <a:prstGeom prst="irregularSeal2">
            <a:avLst/>
          </a:prstGeom>
          <a:solidFill>
            <a:srgbClr val="FF3300"/>
          </a:solidFill>
          <a:ln w="12700">
            <a:solidFill>
              <a:schemeClr val="tx1"/>
            </a:solidFill>
            <a:miter lim="800000"/>
            <a:headEnd type="none" w="sm" len="sm"/>
            <a:tailEnd type="none" w="sm" len="sm"/>
          </a:ln>
          <a:effectLst/>
        </p:spPr>
        <p:txBody>
          <a:bodyPr wrap="none" anchor="ctr"/>
          <a:lstStyle/>
          <a:p>
            <a:pPr algn="ctr"/>
            <a:r>
              <a:rPr lang="en-GB"/>
              <a:t>Management</a:t>
            </a:r>
          </a:p>
        </p:txBody>
      </p:sp>
      <p:sp>
        <p:nvSpPr>
          <p:cNvPr id="48139" name="Rectangle 11"/>
          <p:cNvSpPr>
            <a:spLocks noChangeArrowheads="1"/>
          </p:cNvSpPr>
          <p:nvPr/>
        </p:nvSpPr>
        <p:spPr bwMode="auto">
          <a:xfrm>
            <a:off x="323850" y="3500438"/>
            <a:ext cx="1008063" cy="504825"/>
          </a:xfrm>
          <a:prstGeom prst="rect">
            <a:avLst/>
          </a:prstGeom>
          <a:solidFill>
            <a:schemeClr val="accent1"/>
          </a:solidFill>
          <a:ln w="12700">
            <a:solidFill>
              <a:schemeClr val="tx1"/>
            </a:solidFill>
            <a:miter lim="800000"/>
            <a:headEnd type="none" w="sm" len="sm"/>
            <a:tailEnd type="none" w="sm" len="sm"/>
          </a:ln>
          <a:effectLst/>
        </p:spPr>
        <p:txBody>
          <a:bodyPr wrap="none" anchor="ctr"/>
          <a:lstStyle/>
          <a:p>
            <a:pPr algn="ctr"/>
            <a:r>
              <a:rPr lang="en-GB" sz="1600" b="1"/>
              <a:t>Sessions</a:t>
            </a:r>
          </a:p>
        </p:txBody>
      </p:sp>
      <p:sp>
        <p:nvSpPr>
          <p:cNvPr id="48140" name="Rectangle 12"/>
          <p:cNvSpPr>
            <a:spLocks noChangeArrowheads="1"/>
          </p:cNvSpPr>
          <p:nvPr/>
        </p:nvSpPr>
        <p:spPr bwMode="auto">
          <a:xfrm>
            <a:off x="395288" y="404813"/>
            <a:ext cx="1008062" cy="504825"/>
          </a:xfrm>
          <a:prstGeom prst="rect">
            <a:avLst/>
          </a:prstGeom>
          <a:solidFill>
            <a:schemeClr val="accent1"/>
          </a:solidFill>
          <a:ln w="12700">
            <a:solidFill>
              <a:schemeClr val="tx1"/>
            </a:solidFill>
            <a:miter lim="800000"/>
            <a:headEnd type="none" w="sm" len="sm"/>
            <a:tailEnd type="none" w="sm" len="sm"/>
          </a:ln>
          <a:effectLst/>
        </p:spPr>
        <p:txBody>
          <a:bodyPr wrap="none" anchor="ctr"/>
          <a:lstStyle/>
          <a:p>
            <a:pPr algn="ctr"/>
            <a:r>
              <a:rPr lang="en-GB" sz="1600" b="1"/>
              <a:t>Goals</a:t>
            </a:r>
          </a:p>
        </p:txBody>
      </p:sp>
      <p:sp>
        <p:nvSpPr>
          <p:cNvPr id="48141" name="Rectangle 13"/>
          <p:cNvSpPr>
            <a:spLocks noChangeArrowheads="1"/>
          </p:cNvSpPr>
          <p:nvPr/>
        </p:nvSpPr>
        <p:spPr bwMode="auto">
          <a:xfrm>
            <a:off x="2051050" y="2997200"/>
            <a:ext cx="1008063" cy="504825"/>
          </a:xfrm>
          <a:prstGeom prst="rect">
            <a:avLst/>
          </a:prstGeom>
          <a:solidFill>
            <a:schemeClr val="accent1"/>
          </a:solidFill>
          <a:ln w="12700">
            <a:solidFill>
              <a:schemeClr val="tx1"/>
            </a:solidFill>
            <a:miter lim="800000"/>
            <a:headEnd type="none" w="sm" len="sm"/>
            <a:tailEnd type="none" w="sm" len="sm"/>
          </a:ln>
          <a:effectLst/>
        </p:spPr>
        <p:txBody>
          <a:bodyPr wrap="none" anchor="ctr"/>
          <a:lstStyle/>
          <a:p>
            <a:pPr algn="ctr"/>
            <a:r>
              <a:rPr lang="en-GB" sz="1600" b="1"/>
              <a:t>Season</a:t>
            </a:r>
          </a:p>
        </p:txBody>
      </p:sp>
      <p:sp>
        <p:nvSpPr>
          <p:cNvPr id="48142" name="Rectangle 14"/>
          <p:cNvSpPr>
            <a:spLocks noChangeArrowheads="1"/>
          </p:cNvSpPr>
          <p:nvPr/>
        </p:nvSpPr>
        <p:spPr bwMode="auto">
          <a:xfrm>
            <a:off x="2268538" y="6021388"/>
            <a:ext cx="1008062" cy="504825"/>
          </a:xfrm>
          <a:prstGeom prst="rect">
            <a:avLst/>
          </a:prstGeom>
          <a:solidFill>
            <a:srgbClr val="FFFF99"/>
          </a:solidFill>
          <a:ln w="12700">
            <a:solidFill>
              <a:schemeClr val="tx1"/>
            </a:solidFill>
            <a:miter lim="800000"/>
            <a:headEnd type="none" w="sm" len="sm"/>
            <a:tailEnd type="none" w="sm" len="sm"/>
          </a:ln>
          <a:effectLst/>
        </p:spPr>
        <p:txBody>
          <a:bodyPr wrap="none" anchor="ctr"/>
          <a:lstStyle/>
          <a:p>
            <a:pPr algn="ctr"/>
            <a:r>
              <a:rPr lang="en-GB" sz="1600" b="1"/>
              <a:t>Teaching</a:t>
            </a:r>
          </a:p>
        </p:txBody>
      </p:sp>
      <p:sp>
        <p:nvSpPr>
          <p:cNvPr id="48143" name="Rectangle 15"/>
          <p:cNvSpPr>
            <a:spLocks noChangeArrowheads="1"/>
          </p:cNvSpPr>
          <p:nvPr/>
        </p:nvSpPr>
        <p:spPr bwMode="auto">
          <a:xfrm>
            <a:off x="6072198" y="5072074"/>
            <a:ext cx="1008062" cy="504825"/>
          </a:xfrm>
          <a:prstGeom prst="rect">
            <a:avLst/>
          </a:prstGeom>
          <a:solidFill>
            <a:srgbClr val="FFFF99"/>
          </a:solidFill>
          <a:ln w="12700">
            <a:solidFill>
              <a:schemeClr val="tx1"/>
            </a:solidFill>
            <a:miter lim="800000"/>
            <a:headEnd type="none" w="sm" len="sm"/>
            <a:tailEnd type="none" w="sm" len="sm"/>
          </a:ln>
          <a:effectLst/>
        </p:spPr>
        <p:txBody>
          <a:bodyPr wrap="none" anchor="ctr"/>
          <a:lstStyle/>
          <a:p>
            <a:pPr algn="ctr"/>
            <a:r>
              <a:rPr lang="en-GB" sz="1600" b="1" dirty="0"/>
              <a:t>Implement</a:t>
            </a:r>
          </a:p>
        </p:txBody>
      </p:sp>
      <p:sp>
        <p:nvSpPr>
          <p:cNvPr id="48144" name="Rectangle 16"/>
          <p:cNvSpPr>
            <a:spLocks noChangeArrowheads="1"/>
          </p:cNvSpPr>
          <p:nvPr/>
        </p:nvSpPr>
        <p:spPr bwMode="auto">
          <a:xfrm>
            <a:off x="2411413" y="4941888"/>
            <a:ext cx="1008062" cy="504825"/>
          </a:xfrm>
          <a:prstGeom prst="rect">
            <a:avLst/>
          </a:prstGeom>
          <a:solidFill>
            <a:srgbClr val="FFFF99"/>
          </a:solidFill>
          <a:ln w="12700">
            <a:solidFill>
              <a:schemeClr val="tx1"/>
            </a:solidFill>
            <a:miter lim="800000"/>
            <a:headEnd type="none" w="sm" len="sm"/>
            <a:tailEnd type="none" w="sm" len="sm"/>
          </a:ln>
          <a:effectLst/>
        </p:spPr>
        <p:txBody>
          <a:bodyPr wrap="none" anchor="ctr"/>
          <a:lstStyle/>
          <a:p>
            <a:pPr algn="ctr"/>
            <a:r>
              <a:rPr lang="en-GB" sz="1600" b="1"/>
              <a:t>Problem</a:t>
            </a:r>
          </a:p>
          <a:p>
            <a:pPr algn="ctr"/>
            <a:r>
              <a:rPr lang="en-GB" sz="1600" b="1"/>
              <a:t>solve</a:t>
            </a:r>
          </a:p>
        </p:txBody>
      </p:sp>
      <p:sp>
        <p:nvSpPr>
          <p:cNvPr id="48145" name="Rectangle 17"/>
          <p:cNvSpPr>
            <a:spLocks noChangeArrowheads="1"/>
          </p:cNvSpPr>
          <p:nvPr/>
        </p:nvSpPr>
        <p:spPr bwMode="auto">
          <a:xfrm>
            <a:off x="6286512" y="5857892"/>
            <a:ext cx="1008062" cy="504825"/>
          </a:xfrm>
          <a:prstGeom prst="rect">
            <a:avLst/>
          </a:prstGeom>
          <a:solidFill>
            <a:srgbClr val="FFFF99"/>
          </a:solidFill>
          <a:ln w="12700">
            <a:solidFill>
              <a:schemeClr val="tx1"/>
            </a:solidFill>
            <a:miter lim="800000"/>
            <a:headEnd type="none" w="sm" len="sm"/>
            <a:tailEnd type="none" w="sm" len="sm"/>
          </a:ln>
          <a:effectLst/>
        </p:spPr>
        <p:txBody>
          <a:bodyPr wrap="none" anchor="ctr"/>
          <a:lstStyle/>
          <a:p>
            <a:pPr algn="ctr"/>
            <a:r>
              <a:rPr lang="en-GB" sz="1600" b="1"/>
              <a:t>Organise</a:t>
            </a:r>
          </a:p>
        </p:txBody>
      </p:sp>
      <p:sp>
        <p:nvSpPr>
          <p:cNvPr id="48146" name="Rectangle 18"/>
          <p:cNvSpPr>
            <a:spLocks noChangeArrowheads="1"/>
          </p:cNvSpPr>
          <p:nvPr/>
        </p:nvSpPr>
        <p:spPr bwMode="auto">
          <a:xfrm>
            <a:off x="6443663" y="4076700"/>
            <a:ext cx="1008062" cy="504825"/>
          </a:xfrm>
          <a:prstGeom prst="rect">
            <a:avLst/>
          </a:prstGeom>
          <a:solidFill>
            <a:srgbClr val="FFCC66"/>
          </a:solidFill>
          <a:ln w="12700">
            <a:solidFill>
              <a:schemeClr val="tx1"/>
            </a:solidFill>
            <a:miter lim="800000"/>
            <a:headEnd type="none" w="sm" len="sm"/>
            <a:tailEnd type="none" w="sm" len="sm"/>
          </a:ln>
          <a:effectLst/>
        </p:spPr>
        <p:txBody>
          <a:bodyPr wrap="none" anchor="ctr"/>
          <a:lstStyle/>
          <a:p>
            <a:pPr algn="ctr"/>
            <a:r>
              <a:rPr lang="en-GB" sz="1600" b="1"/>
              <a:t>Monitor</a:t>
            </a:r>
          </a:p>
        </p:txBody>
      </p:sp>
      <p:sp>
        <p:nvSpPr>
          <p:cNvPr id="48147" name="Rectangle 19"/>
          <p:cNvSpPr>
            <a:spLocks noChangeArrowheads="1"/>
          </p:cNvSpPr>
          <p:nvPr/>
        </p:nvSpPr>
        <p:spPr bwMode="auto">
          <a:xfrm>
            <a:off x="6300788" y="549275"/>
            <a:ext cx="1008062" cy="504825"/>
          </a:xfrm>
          <a:prstGeom prst="rect">
            <a:avLst/>
          </a:prstGeom>
          <a:solidFill>
            <a:srgbClr val="FFCC66"/>
          </a:solidFill>
          <a:ln w="12700">
            <a:solidFill>
              <a:schemeClr val="tx1"/>
            </a:solidFill>
            <a:miter lim="800000"/>
            <a:headEnd type="none" w="sm" len="sm"/>
            <a:tailEnd type="none" w="sm" len="sm"/>
          </a:ln>
          <a:effectLst/>
        </p:spPr>
        <p:txBody>
          <a:bodyPr wrap="none" anchor="ctr"/>
          <a:lstStyle/>
          <a:p>
            <a:pPr algn="ctr"/>
            <a:r>
              <a:rPr lang="en-GB" sz="1600" b="1"/>
              <a:t>Admin</a:t>
            </a:r>
          </a:p>
        </p:txBody>
      </p:sp>
      <p:sp>
        <p:nvSpPr>
          <p:cNvPr id="48148" name="Rectangle 20"/>
          <p:cNvSpPr>
            <a:spLocks noChangeArrowheads="1"/>
          </p:cNvSpPr>
          <p:nvPr/>
        </p:nvSpPr>
        <p:spPr bwMode="auto">
          <a:xfrm>
            <a:off x="7956550" y="260350"/>
            <a:ext cx="1008063" cy="504825"/>
          </a:xfrm>
          <a:prstGeom prst="rect">
            <a:avLst/>
          </a:prstGeom>
          <a:solidFill>
            <a:srgbClr val="FFCC66"/>
          </a:solidFill>
          <a:ln w="12700">
            <a:solidFill>
              <a:schemeClr val="tx1"/>
            </a:solidFill>
            <a:miter lim="800000"/>
            <a:headEnd type="none" w="sm" len="sm"/>
            <a:tailEnd type="none" w="sm" len="sm"/>
          </a:ln>
          <a:effectLst/>
        </p:spPr>
        <p:txBody>
          <a:bodyPr wrap="none" anchor="ctr"/>
          <a:lstStyle/>
          <a:p>
            <a:pPr algn="ctr"/>
            <a:r>
              <a:rPr lang="en-GB" sz="1600" b="1"/>
              <a:t>Resources</a:t>
            </a:r>
          </a:p>
        </p:txBody>
      </p:sp>
      <p:sp>
        <p:nvSpPr>
          <p:cNvPr id="48149" name="Rectangle 21"/>
          <p:cNvSpPr>
            <a:spLocks noChangeArrowheads="1"/>
          </p:cNvSpPr>
          <p:nvPr/>
        </p:nvSpPr>
        <p:spPr bwMode="auto">
          <a:xfrm>
            <a:off x="7812088" y="3141663"/>
            <a:ext cx="1008062" cy="504825"/>
          </a:xfrm>
          <a:prstGeom prst="rect">
            <a:avLst/>
          </a:prstGeom>
          <a:solidFill>
            <a:srgbClr val="FFCC66"/>
          </a:solidFill>
          <a:ln w="12700">
            <a:solidFill>
              <a:schemeClr val="tx1"/>
            </a:solidFill>
            <a:miter lim="800000"/>
            <a:headEnd type="none" w="sm" len="sm"/>
            <a:tailEnd type="none" w="sm" len="sm"/>
          </a:ln>
          <a:effectLst/>
        </p:spPr>
        <p:txBody>
          <a:bodyPr wrap="none" anchor="ctr"/>
          <a:lstStyle/>
          <a:p>
            <a:pPr algn="ctr"/>
            <a:r>
              <a:rPr lang="en-GB" sz="1600" b="1"/>
              <a:t>Information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8136"/>
                                        </p:tgtEl>
                                        <p:attrNameLst>
                                          <p:attrName>style.visibility</p:attrName>
                                        </p:attrNameLst>
                                      </p:cBhvr>
                                      <p:to>
                                        <p:strVal val="visible"/>
                                      </p:to>
                                    </p:set>
                                    <p:animEffect transition="in" filter="fade">
                                      <p:cBhvr>
                                        <p:cTn id="7" dur="500"/>
                                        <p:tgtEl>
                                          <p:spTgt spid="4813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8137"/>
                                        </p:tgtEl>
                                        <p:attrNameLst>
                                          <p:attrName>style.visibility</p:attrName>
                                        </p:attrNameLst>
                                      </p:cBhvr>
                                      <p:to>
                                        <p:strVal val="visible"/>
                                      </p:to>
                                    </p:set>
                                    <p:animEffect transition="in" filter="fade">
                                      <p:cBhvr>
                                        <p:cTn id="11" dur="500"/>
                                        <p:tgtEl>
                                          <p:spTgt spid="48137"/>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8138"/>
                                        </p:tgtEl>
                                        <p:attrNameLst>
                                          <p:attrName>style.visibility</p:attrName>
                                        </p:attrNameLst>
                                      </p:cBhvr>
                                      <p:to>
                                        <p:strVal val="visible"/>
                                      </p:to>
                                    </p:set>
                                    <p:animEffect transition="in" filter="fade">
                                      <p:cBhvr>
                                        <p:cTn id="15" dur="500"/>
                                        <p:tgtEl>
                                          <p:spTgt spid="4813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8139"/>
                                        </p:tgtEl>
                                        <p:attrNameLst>
                                          <p:attrName>style.visibility</p:attrName>
                                        </p:attrNameLst>
                                      </p:cBhvr>
                                      <p:to>
                                        <p:strVal val="visible"/>
                                      </p:to>
                                    </p:set>
                                    <p:animEffect transition="in" filter="fade">
                                      <p:cBhvr>
                                        <p:cTn id="20" dur="500"/>
                                        <p:tgtEl>
                                          <p:spTgt spid="4813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8140"/>
                                        </p:tgtEl>
                                        <p:attrNameLst>
                                          <p:attrName>style.visibility</p:attrName>
                                        </p:attrNameLst>
                                      </p:cBhvr>
                                      <p:to>
                                        <p:strVal val="visible"/>
                                      </p:to>
                                    </p:set>
                                    <p:animEffect transition="in" filter="fade">
                                      <p:cBhvr>
                                        <p:cTn id="23" dur="500"/>
                                        <p:tgtEl>
                                          <p:spTgt spid="4814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8141"/>
                                        </p:tgtEl>
                                        <p:attrNameLst>
                                          <p:attrName>style.visibility</p:attrName>
                                        </p:attrNameLst>
                                      </p:cBhvr>
                                      <p:to>
                                        <p:strVal val="visible"/>
                                      </p:to>
                                    </p:set>
                                    <p:animEffect transition="in" filter="fade">
                                      <p:cBhvr>
                                        <p:cTn id="26" dur="500"/>
                                        <p:tgtEl>
                                          <p:spTgt spid="4814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8142"/>
                                        </p:tgtEl>
                                        <p:attrNameLst>
                                          <p:attrName>style.visibility</p:attrName>
                                        </p:attrNameLst>
                                      </p:cBhvr>
                                      <p:to>
                                        <p:strVal val="visible"/>
                                      </p:to>
                                    </p:set>
                                    <p:animEffect transition="in" filter="fade">
                                      <p:cBhvr>
                                        <p:cTn id="31" dur="500"/>
                                        <p:tgtEl>
                                          <p:spTgt spid="4814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8143"/>
                                        </p:tgtEl>
                                        <p:attrNameLst>
                                          <p:attrName>style.visibility</p:attrName>
                                        </p:attrNameLst>
                                      </p:cBhvr>
                                      <p:to>
                                        <p:strVal val="visible"/>
                                      </p:to>
                                    </p:set>
                                    <p:animEffect transition="in" filter="fade">
                                      <p:cBhvr>
                                        <p:cTn id="34" dur="500"/>
                                        <p:tgtEl>
                                          <p:spTgt spid="48143"/>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48144"/>
                                        </p:tgtEl>
                                        <p:attrNameLst>
                                          <p:attrName>style.visibility</p:attrName>
                                        </p:attrNameLst>
                                      </p:cBhvr>
                                      <p:to>
                                        <p:strVal val="visible"/>
                                      </p:to>
                                    </p:set>
                                    <p:animEffect transition="in" filter="fade">
                                      <p:cBhvr>
                                        <p:cTn id="37" dur="500"/>
                                        <p:tgtEl>
                                          <p:spTgt spid="48144"/>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48145"/>
                                        </p:tgtEl>
                                        <p:attrNameLst>
                                          <p:attrName>style.visibility</p:attrName>
                                        </p:attrNameLst>
                                      </p:cBhvr>
                                      <p:to>
                                        <p:strVal val="visible"/>
                                      </p:to>
                                    </p:set>
                                    <p:animEffect transition="in" filter="fade">
                                      <p:cBhvr>
                                        <p:cTn id="40" dur="500"/>
                                        <p:tgtEl>
                                          <p:spTgt spid="4814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48146"/>
                                        </p:tgtEl>
                                        <p:attrNameLst>
                                          <p:attrName>style.visibility</p:attrName>
                                        </p:attrNameLst>
                                      </p:cBhvr>
                                      <p:to>
                                        <p:strVal val="visible"/>
                                      </p:to>
                                    </p:set>
                                    <p:animEffect transition="in" filter="fade">
                                      <p:cBhvr>
                                        <p:cTn id="45" dur="500"/>
                                        <p:tgtEl>
                                          <p:spTgt spid="4814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48147"/>
                                        </p:tgtEl>
                                        <p:attrNameLst>
                                          <p:attrName>style.visibility</p:attrName>
                                        </p:attrNameLst>
                                      </p:cBhvr>
                                      <p:to>
                                        <p:strVal val="visible"/>
                                      </p:to>
                                    </p:set>
                                    <p:animEffect transition="in" filter="fade">
                                      <p:cBhvr>
                                        <p:cTn id="48" dur="500"/>
                                        <p:tgtEl>
                                          <p:spTgt spid="48147"/>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48148"/>
                                        </p:tgtEl>
                                        <p:attrNameLst>
                                          <p:attrName>style.visibility</p:attrName>
                                        </p:attrNameLst>
                                      </p:cBhvr>
                                      <p:to>
                                        <p:strVal val="visible"/>
                                      </p:to>
                                    </p:set>
                                    <p:animEffect transition="in" filter="fade">
                                      <p:cBhvr>
                                        <p:cTn id="51" dur="500"/>
                                        <p:tgtEl>
                                          <p:spTgt spid="48148"/>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8149"/>
                                        </p:tgtEl>
                                        <p:attrNameLst>
                                          <p:attrName>style.visibility</p:attrName>
                                        </p:attrNameLst>
                                      </p:cBhvr>
                                      <p:to>
                                        <p:strVal val="visible"/>
                                      </p:to>
                                    </p:set>
                                    <p:animEffect transition="in" filter="fade">
                                      <p:cBhvr>
                                        <p:cTn id="54" dur="500"/>
                                        <p:tgtEl>
                                          <p:spTgt spid="481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6" grpId="0" animBg="1"/>
      <p:bldP spid="48137" grpId="0" animBg="1"/>
      <p:bldP spid="48138" grpId="0" animBg="1"/>
      <p:bldP spid="48139" grpId="0" animBg="1"/>
      <p:bldP spid="48140" grpId="0" animBg="1"/>
      <p:bldP spid="48141" grpId="0" animBg="1"/>
      <p:bldP spid="48142" grpId="0" animBg="1"/>
      <p:bldP spid="48143" grpId="0" animBg="1"/>
      <p:bldP spid="48144" grpId="0" animBg="1"/>
      <p:bldP spid="48145" grpId="0" animBg="1"/>
      <p:bldP spid="48146" grpId="0" animBg="1"/>
      <p:bldP spid="48147" grpId="0" animBg="1"/>
      <p:bldP spid="48148" grpId="0" animBg="1"/>
      <p:bldP spid="4814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7" name="Rectangle 13"/>
          <p:cNvSpPr>
            <a:spLocks noChangeArrowheads="1"/>
          </p:cNvSpPr>
          <p:nvPr/>
        </p:nvSpPr>
        <p:spPr bwMode="auto">
          <a:xfrm>
            <a:off x="1752600" y="1600200"/>
            <a:ext cx="1752600" cy="914400"/>
          </a:xfrm>
          <a:prstGeom prst="rect">
            <a:avLst/>
          </a:prstGeom>
          <a:solidFill>
            <a:srgbClr val="FF3300"/>
          </a:solidFill>
          <a:ln w="12700">
            <a:solidFill>
              <a:schemeClr val="tx1"/>
            </a:solidFill>
            <a:miter lim="800000"/>
            <a:headEnd/>
            <a:tailEnd/>
          </a:ln>
          <a:effectLst/>
        </p:spPr>
        <p:txBody>
          <a:bodyPr wrap="none" anchor="ctr"/>
          <a:lstStyle/>
          <a:p>
            <a:endParaRPr lang="en-GB"/>
          </a:p>
        </p:txBody>
      </p:sp>
      <p:sp>
        <p:nvSpPr>
          <p:cNvPr id="6146" name="Rectangle 2"/>
          <p:cNvSpPr>
            <a:spLocks noGrp="1" noChangeArrowheads="1"/>
          </p:cNvSpPr>
          <p:nvPr>
            <p:ph type="title"/>
          </p:nvPr>
        </p:nvSpPr>
        <p:spPr>
          <a:xfrm>
            <a:off x="685800" y="228600"/>
            <a:ext cx="7772400" cy="1143000"/>
          </a:xfrm>
          <a:noFill/>
          <a:ln/>
        </p:spPr>
        <p:txBody>
          <a:bodyPr/>
          <a:lstStyle/>
          <a:p>
            <a:pPr eaLnBrk="0" hangingPunct="0"/>
            <a:r>
              <a:rPr lang="en-GB">
                <a:latin typeface="Arial" charset="0"/>
              </a:rPr>
              <a:t>Performer Analysis Model</a:t>
            </a:r>
          </a:p>
        </p:txBody>
      </p:sp>
      <p:sp>
        <p:nvSpPr>
          <p:cNvPr id="6150" name="Rectangle 6"/>
          <p:cNvSpPr>
            <a:spLocks noChangeArrowheads="1"/>
          </p:cNvSpPr>
          <p:nvPr/>
        </p:nvSpPr>
        <p:spPr bwMode="auto">
          <a:xfrm>
            <a:off x="0" y="0"/>
            <a:ext cx="1600200" cy="214313"/>
          </a:xfrm>
          <a:prstGeom prst="rect">
            <a:avLst/>
          </a:prstGeom>
          <a:noFill/>
          <a:ln w="9525">
            <a:noFill/>
            <a:miter lim="800000"/>
            <a:headEnd/>
            <a:tailEnd/>
          </a:ln>
          <a:effectLst/>
        </p:spPr>
        <p:txBody>
          <a:bodyPr lIns="92075" tIns="46038" rIns="92075" bIns="46038">
            <a:spAutoFit/>
          </a:bodyPr>
          <a:lstStyle/>
          <a:p>
            <a:r>
              <a:rPr lang="en-GB" sz="800"/>
              <a:t>OHT 2</a:t>
            </a:r>
          </a:p>
        </p:txBody>
      </p:sp>
      <p:sp>
        <p:nvSpPr>
          <p:cNvPr id="6151" name="Freeform 7"/>
          <p:cNvSpPr>
            <a:spLocks/>
          </p:cNvSpPr>
          <p:nvPr/>
        </p:nvSpPr>
        <p:spPr bwMode="auto">
          <a:xfrm>
            <a:off x="3662363" y="1449388"/>
            <a:ext cx="1636712" cy="735012"/>
          </a:xfrm>
          <a:custGeom>
            <a:avLst/>
            <a:gdLst/>
            <a:ahLst/>
            <a:cxnLst>
              <a:cxn ang="0">
                <a:pos x="0" y="462"/>
              </a:cxn>
              <a:cxn ang="0">
                <a:pos x="5" y="370"/>
              </a:cxn>
              <a:cxn ang="0">
                <a:pos x="26" y="282"/>
              </a:cxn>
              <a:cxn ang="0">
                <a:pos x="42" y="242"/>
              </a:cxn>
              <a:cxn ang="0">
                <a:pos x="64" y="205"/>
              </a:cxn>
              <a:cxn ang="0">
                <a:pos x="80" y="167"/>
              </a:cxn>
              <a:cxn ang="0">
                <a:pos x="106" y="136"/>
              </a:cxn>
              <a:cxn ang="0">
                <a:pos x="133" y="106"/>
              </a:cxn>
              <a:cxn ang="0">
                <a:pos x="160" y="79"/>
              </a:cxn>
              <a:cxn ang="0">
                <a:pos x="192" y="55"/>
              </a:cxn>
              <a:cxn ang="0">
                <a:pos x="224" y="37"/>
              </a:cxn>
              <a:cxn ang="0">
                <a:pos x="256" y="20"/>
              </a:cxn>
              <a:cxn ang="0">
                <a:pos x="293" y="9"/>
              </a:cxn>
              <a:cxn ang="0">
                <a:pos x="331" y="2"/>
              </a:cxn>
              <a:cxn ang="0">
                <a:pos x="368" y="0"/>
              </a:cxn>
              <a:cxn ang="0">
                <a:pos x="576" y="0"/>
              </a:cxn>
              <a:cxn ang="0">
                <a:pos x="603" y="2"/>
              </a:cxn>
              <a:cxn ang="0">
                <a:pos x="635" y="7"/>
              </a:cxn>
              <a:cxn ang="0">
                <a:pos x="662" y="13"/>
              </a:cxn>
              <a:cxn ang="0">
                <a:pos x="688" y="22"/>
              </a:cxn>
              <a:cxn ang="0">
                <a:pos x="715" y="33"/>
              </a:cxn>
              <a:cxn ang="0">
                <a:pos x="742" y="48"/>
              </a:cxn>
              <a:cxn ang="0">
                <a:pos x="763" y="66"/>
              </a:cxn>
              <a:cxn ang="0">
                <a:pos x="790" y="84"/>
              </a:cxn>
              <a:cxn ang="0">
                <a:pos x="832" y="128"/>
              </a:cxn>
              <a:cxn ang="0">
                <a:pos x="870" y="180"/>
              </a:cxn>
              <a:cxn ang="0">
                <a:pos x="902" y="242"/>
              </a:cxn>
              <a:cxn ang="0">
                <a:pos x="923" y="308"/>
              </a:cxn>
              <a:cxn ang="0">
                <a:pos x="1030" y="308"/>
              </a:cxn>
              <a:cxn ang="0">
                <a:pos x="838" y="462"/>
              </a:cxn>
              <a:cxn ang="0">
                <a:pos x="608" y="308"/>
              </a:cxn>
              <a:cxn ang="0">
                <a:pos x="715" y="308"/>
              </a:cxn>
              <a:cxn ang="0">
                <a:pos x="699" y="257"/>
              </a:cxn>
              <a:cxn ang="0">
                <a:pos x="672" y="209"/>
              </a:cxn>
              <a:cxn ang="0">
                <a:pos x="646" y="165"/>
              </a:cxn>
              <a:cxn ang="0">
                <a:pos x="619" y="125"/>
              </a:cxn>
              <a:cxn ang="0">
                <a:pos x="587" y="90"/>
              </a:cxn>
              <a:cxn ang="0">
                <a:pos x="549" y="62"/>
              </a:cxn>
              <a:cxn ang="0">
                <a:pos x="512" y="37"/>
              </a:cxn>
              <a:cxn ang="0">
                <a:pos x="469" y="18"/>
              </a:cxn>
              <a:cxn ang="0">
                <a:pos x="443" y="31"/>
              </a:cxn>
              <a:cxn ang="0">
                <a:pos x="416" y="46"/>
              </a:cxn>
              <a:cxn ang="0">
                <a:pos x="389" y="64"/>
              </a:cxn>
              <a:cxn ang="0">
                <a:pos x="363" y="84"/>
              </a:cxn>
              <a:cxn ang="0">
                <a:pos x="341" y="106"/>
              </a:cxn>
              <a:cxn ang="0">
                <a:pos x="320" y="130"/>
              </a:cxn>
              <a:cxn ang="0">
                <a:pos x="283" y="185"/>
              </a:cxn>
              <a:cxn ang="0">
                <a:pos x="250" y="246"/>
              </a:cxn>
              <a:cxn ang="0">
                <a:pos x="229" y="315"/>
              </a:cxn>
              <a:cxn ang="0">
                <a:pos x="213" y="387"/>
              </a:cxn>
              <a:cxn ang="0">
                <a:pos x="208" y="462"/>
              </a:cxn>
              <a:cxn ang="0">
                <a:pos x="0" y="462"/>
              </a:cxn>
            </a:cxnLst>
            <a:rect l="0" t="0" r="r" b="b"/>
            <a:pathLst>
              <a:path w="1031" h="463">
                <a:moveTo>
                  <a:pt x="0" y="462"/>
                </a:moveTo>
                <a:lnTo>
                  <a:pt x="5" y="370"/>
                </a:lnTo>
                <a:lnTo>
                  <a:pt x="26" y="282"/>
                </a:lnTo>
                <a:lnTo>
                  <a:pt x="42" y="242"/>
                </a:lnTo>
                <a:lnTo>
                  <a:pt x="64" y="205"/>
                </a:lnTo>
                <a:lnTo>
                  <a:pt x="80" y="167"/>
                </a:lnTo>
                <a:lnTo>
                  <a:pt x="106" y="136"/>
                </a:lnTo>
                <a:lnTo>
                  <a:pt x="133" y="106"/>
                </a:lnTo>
                <a:lnTo>
                  <a:pt x="160" y="79"/>
                </a:lnTo>
                <a:lnTo>
                  <a:pt x="192" y="55"/>
                </a:lnTo>
                <a:lnTo>
                  <a:pt x="224" y="37"/>
                </a:lnTo>
                <a:lnTo>
                  <a:pt x="256" y="20"/>
                </a:lnTo>
                <a:lnTo>
                  <a:pt x="293" y="9"/>
                </a:lnTo>
                <a:lnTo>
                  <a:pt x="331" y="2"/>
                </a:lnTo>
                <a:lnTo>
                  <a:pt x="368" y="0"/>
                </a:lnTo>
                <a:lnTo>
                  <a:pt x="576" y="0"/>
                </a:lnTo>
                <a:lnTo>
                  <a:pt x="603" y="2"/>
                </a:lnTo>
                <a:lnTo>
                  <a:pt x="635" y="7"/>
                </a:lnTo>
                <a:lnTo>
                  <a:pt x="662" y="13"/>
                </a:lnTo>
                <a:lnTo>
                  <a:pt x="688" y="22"/>
                </a:lnTo>
                <a:lnTo>
                  <a:pt x="715" y="33"/>
                </a:lnTo>
                <a:lnTo>
                  <a:pt x="742" y="48"/>
                </a:lnTo>
                <a:lnTo>
                  <a:pt x="763" y="66"/>
                </a:lnTo>
                <a:lnTo>
                  <a:pt x="790" y="84"/>
                </a:lnTo>
                <a:lnTo>
                  <a:pt x="832" y="128"/>
                </a:lnTo>
                <a:lnTo>
                  <a:pt x="870" y="180"/>
                </a:lnTo>
                <a:lnTo>
                  <a:pt x="902" y="242"/>
                </a:lnTo>
                <a:lnTo>
                  <a:pt x="923" y="308"/>
                </a:lnTo>
                <a:lnTo>
                  <a:pt x="1030" y="308"/>
                </a:lnTo>
                <a:lnTo>
                  <a:pt x="838" y="462"/>
                </a:lnTo>
                <a:lnTo>
                  <a:pt x="608" y="308"/>
                </a:lnTo>
                <a:lnTo>
                  <a:pt x="715" y="308"/>
                </a:lnTo>
                <a:lnTo>
                  <a:pt x="699" y="257"/>
                </a:lnTo>
                <a:lnTo>
                  <a:pt x="672" y="209"/>
                </a:lnTo>
                <a:lnTo>
                  <a:pt x="646" y="165"/>
                </a:lnTo>
                <a:lnTo>
                  <a:pt x="619" y="125"/>
                </a:lnTo>
                <a:lnTo>
                  <a:pt x="587" y="90"/>
                </a:lnTo>
                <a:lnTo>
                  <a:pt x="549" y="62"/>
                </a:lnTo>
                <a:lnTo>
                  <a:pt x="512" y="37"/>
                </a:lnTo>
                <a:lnTo>
                  <a:pt x="469" y="18"/>
                </a:lnTo>
                <a:lnTo>
                  <a:pt x="443" y="31"/>
                </a:lnTo>
                <a:lnTo>
                  <a:pt x="416" y="46"/>
                </a:lnTo>
                <a:lnTo>
                  <a:pt x="389" y="64"/>
                </a:lnTo>
                <a:lnTo>
                  <a:pt x="363" y="84"/>
                </a:lnTo>
                <a:lnTo>
                  <a:pt x="341" y="106"/>
                </a:lnTo>
                <a:lnTo>
                  <a:pt x="320" y="130"/>
                </a:lnTo>
                <a:lnTo>
                  <a:pt x="283" y="185"/>
                </a:lnTo>
                <a:lnTo>
                  <a:pt x="250" y="246"/>
                </a:lnTo>
                <a:lnTo>
                  <a:pt x="229" y="315"/>
                </a:lnTo>
                <a:lnTo>
                  <a:pt x="213" y="387"/>
                </a:lnTo>
                <a:lnTo>
                  <a:pt x="208" y="462"/>
                </a:lnTo>
                <a:lnTo>
                  <a:pt x="0" y="462"/>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6152" name="Freeform 8"/>
          <p:cNvSpPr>
            <a:spLocks/>
          </p:cNvSpPr>
          <p:nvPr/>
        </p:nvSpPr>
        <p:spPr bwMode="auto">
          <a:xfrm>
            <a:off x="7167563" y="2225675"/>
            <a:ext cx="1549400" cy="1071563"/>
          </a:xfrm>
          <a:custGeom>
            <a:avLst/>
            <a:gdLst/>
            <a:ahLst/>
            <a:cxnLst>
              <a:cxn ang="0">
                <a:pos x="0" y="262"/>
              </a:cxn>
              <a:cxn ang="0">
                <a:pos x="53" y="186"/>
              </a:cxn>
              <a:cxn ang="0">
                <a:pos x="79" y="149"/>
              </a:cxn>
              <a:cxn ang="0">
                <a:pos x="114" y="119"/>
              </a:cxn>
              <a:cxn ang="0">
                <a:pos x="149" y="93"/>
              </a:cxn>
              <a:cxn ang="0">
                <a:pos x="184" y="66"/>
              </a:cxn>
              <a:cxn ang="0">
                <a:pos x="220" y="46"/>
              </a:cxn>
              <a:cxn ang="0">
                <a:pos x="255" y="30"/>
              </a:cxn>
              <a:cxn ang="0">
                <a:pos x="290" y="16"/>
              </a:cxn>
              <a:cxn ang="0">
                <a:pos x="325" y="6"/>
              </a:cxn>
              <a:cxn ang="0">
                <a:pos x="369" y="3"/>
              </a:cxn>
              <a:cxn ang="0">
                <a:pos x="404" y="0"/>
              </a:cxn>
              <a:cxn ang="0">
                <a:pos x="439" y="3"/>
              </a:cxn>
              <a:cxn ang="0">
                <a:pos x="474" y="13"/>
              </a:cxn>
              <a:cxn ang="0">
                <a:pos x="509" y="23"/>
              </a:cxn>
              <a:cxn ang="0">
                <a:pos x="545" y="40"/>
              </a:cxn>
              <a:cxn ang="0">
                <a:pos x="729" y="143"/>
              </a:cxn>
              <a:cxn ang="0">
                <a:pos x="782" y="176"/>
              </a:cxn>
              <a:cxn ang="0">
                <a:pos x="817" y="216"/>
              </a:cxn>
              <a:cxn ang="0">
                <a:pos x="852" y="265"/>
              </a:cxn>
              <a:cxn ang="0">
                <a:pos x="878" y="322"/>
              </a:cxn>
              <a:cxn ang="0">
                <a:pos x="896" y="382"/>
              </a:cxn>
              <a:cxn ang="0">
                <a:pos x="905" y="445"/>
              </a:cxn>
              <a:cxn ang="0">
                <a:pos x="896" y="511"/>
              </a:cxn>
              <a:cxn ang="0">
                <a:pos x="887" y="581"/>
              </a:cxn>
              <a:cxn ang="0">
                <a:pos x="975" y="631"/>
              </a:cxn>
              <a:cxn ang="0">
                <a:pos x="738" y="674"/>
              </a:cxn>
              <a:cxn ang="0">
                <a:pos x="606" y="425"/>
              </a:cxn>
              <a:cxn ang="0">
                <a:pos x="703" y="478"/>
              </a:cxn>
              <a:cxn ang="0">
                <a:pos x="711" y="372"/>
              </a:cxn>
              <a:cxn ang="0">
                <a:pos x="703" y="272"/>
              </a:cxn>
              <a:cxn ang="0">
                <a:pos x="676" y="182"/>
              </a:cxn>
              <a:cxn ang="0">
                <a:pos x="659" y="143"/>
              </a:cxn>
              <a:cxn ang="0">
                <a:pos x="632" y="106"/>
              </a:cxn>
              <a:cxn ang="0">
                <a:pos x="571" y="103"/>
              </a:cxn>
              <a:cxn ang="0">
                <a:pos x="509" y="109"/>
              </a:cxn>
              <a:cxn ang="0">
                <a:pos x="439" y="129"/>
              </a:cxn>
              <a:cxn ang="0">
                <a:pos x="386" y="159"/>
              </a:cxn>
              <a:cxn ang="0">
                <a:pos x="325" y="199"/>
              </a:cxn>
              <a:cxn ang="0">
                <a:pos x="272" y="246"/>
              </a:cxn>
              <a:cxn ang="0">
                <a:pos x="228" y="302"/>
              </a:cxn>
              <a:cxn ang="0">
                <a:pos x="184" y="365"/>
              </a:cxn>
              <a:cxn ang="0">
                <a:pos x="0" y="262"/>
              </a:cxn>
            </a:cxnLst>
            <a:rect l="0" t="0" r="r" b="b"/>
            <a:pathLst>
              <a:path w="976" h="675">
                <a:moveTo>
                  <a:pt x="0" y="262"/>
                </a:moveTo>
                <a:lnTo>
                  <a:pt x="53" y="186"/>
                </a:lnTo>
                <a:lnTo>
                  <a:pt x="79" y="149"/>
                </a:lnTo>
                <a:lnTo>
                  <a:pt x="114" y="119"/>
                </a:lnTo>
                <a:lnTo>
                  <a:pt x="149" y="93"/>
                </a:lnTo>
                <a:lnTo>
                  <a:pt x="184" y="66"/>
                </a:lnTo>
                <a:lnTo>
                  <a:pt x="220" y="46"/>
                </a:lnTo>
                <a:lnTo>
                  <a:pt x="255" y="30"/>
                </a:lnTo>
                <a:lnTo>
                  <a:pt x="290" y="16"/>
                </a:lnTo>
                <a:lnTo>
                  <a:pt x="325" y="6"/>
                </a:lnTo>
                <a:lnTo>
                  <a:pt x="369" y="3"/>
                </a:lnTo>
                <a:lnTo>
                  <a:pt x="404" y="0"/>
                </a:lnTo>
                <a:lnTo>
                  <a:pt x="439" y="3"/>
                </a:lnTo>
                <a:lnTo>
                  <a:pt x="474" y="13"/>
                </a:lnTo>
                <a:lnTo>
                  <a:pt x="509" y="23"/>
                </a:lnTo>
                <a:lnTo>
                  <a:pt x="545" y="40"/>
                </a:lnTo>
                <a:lnTo>
                  <a:pt x="729" y="143"/>
                </a:lnTo>
                <a:lnTo>
                  <a:pt x="782" y="176"/>
                </a:lnTo>
                <a:lnTo>
                  <a:pt x="817" y="216"/>
                </a:lnTo>
                <a:lnTo>
                  <a:pt x="852" y="265"/>
                </a:lnTo>
                <a:lnTo>
                  <a:pt x="878" y="322"/>
                </a:lnTo>
                <a:lnTo>
                  <a:pt x="896" y="382"/>
                </a:lnTo>
                <a:lnTo>
                  <a:pt x="905" y="445"/>
                </a:lnTo>
                <a:lnTo>
                  <a:pt x="896" y="511"/>
                </a:lnTo>
                <a:lnTo>
                  <a:pt x="887" y="581"/>
                </a:lnTo>
                <a:lnTo>
                  <a:pt x="975" y="631"/>
                </a:lnTo>
                <a:lnTo>
                  <a:pt x="738" y="674"/>
                </a:lnTo>
                <a:lnTo>
                  <a:pt x="606" y="425"/>
                </a:lnTo>
                <a:lnTo>
                  <a:pt x="703" y="478"/>
                </a:lnTo>
                <a:lnTo>
                  <a:pt x="711" y="372"/>
                </a:lnTo>
                <a:lnTo>
                  <a:pt x="703" y="272"/>
                </a:lnTo>
                <a:lnTo>
                  <a:pt x="676" y="182"/>
                </a:lnTo>
                <a:lnTo>
                  <a:pt x="659" y="143"/>
                </a:lnTo>
                <a:lnTo>
                  <a:pt x="632" y="106"/>
                </a:lnTo>
                <a:lnTo>
                  <a:pt x="571" y="103"/>
                </a:lnTo>
                <a:lnTo>
                  <a:pt x="509" y="109"/>
                </a:lnTo>
                <a:lnTo>
                  <a:pt x="439" y="129"/>
                </a:lnTo>
                <a:lnTo>
                  <a:pt x="386" y="159"/>
                </a:lnTo>
                <a:lnTo>
                  <a:pt x="325" y="199"/>
                </a:lnTo>
                <a:lnTo>
                  <a:pt x="272" y="246"/>
                </a:lnTo>
                <a:lnTo>
                  <a:pt x="228" y="302"/>
                </a:lnTo>
                <a:lnTo>
                  <a:pt x="184" y="365"/>
                </a:lnTo>
                <a:lnTo>
                  <a:pt x="0" y="262"/>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6153" name="Freeform 9"/>
          <p:cNvSpPr>
            <a:spLocks/>
          </p:cNvSpPr>
          <p:nvPr/>
        </p:nvSpPr>
        <p:spPr bwMode="auto">
          <a:xfrm>
            <a:off x="5761038" y="4721225"/>
            <a:ext cx="1481137" cy="1081088"/>
          </a:xfrm>
          <a:custGeom>
            <a:avLst/>
            <a:gdLst/>
            <a:ahLst/>
            <a:cxnLst>
              <a:cxn ang="0">
                <a:pos x="888" y="0"/>
              </a:cxn>
              <a:cxn ang="0">
                <a:pos x="917" y="88"/>
              </a:cxn>
              <a:cxn ang="0">
                <a:pos x="932" y="177"/>
              </a:cxn>
              <a:cxn ang="0">
                <a:pos x="932" y="266"/>
              </a:cxn>
              <a:cxn ang="0">
                <a:pos x="924" y="343"/>
              </a:cxn>
              <a:cxn ang="0">
                <a:pos x="895" y="419"/>
              </a:cxn>
              <a:cxn ang="0">
                <a:pos x="851" y="485"/>
              </a:cxn>
              <a:cxn ang="0">
                <a:pos x="799" y="532"/>
              </a:cxn>
              <a:cxn ang="0">
                <a:pos x="732" y="573"/>
              </a:cxn>
              <a:cxn ang="0">
                <a:pos x="540" y="656"/>
              </a:cxn>
              <a:cxn ang="0">
                <a:pos x="488" y="674"/>
              </a:cxn>
              <a:cxn ang="0">
                <a:pos x="429" y="680"/>
              </a:cxn>
              <a:cxn ang="0">
                <a:pos x="370" y="680"/>
              </a:cxn>
              <a:cxn ang="0">
                <a:pos x="311" y="668"/>
              </a:cxn>
              <a:cxn ang="0">
                <a:pos x="252" y="644"/>
              </a:cxn>
              <a:cxn ang="0">
                <a:pos x="200" y="609"/>
              </a:cxn>
              <a:cxn ang="0">
                <a:pos x="148" y="567"/>
              </a:cxn>
              <a:cxn ang="0">
                <a:pos x="97" y="514"/>
              </a:cxn>
              <a:cxn ang="0">
                <a:pos x="0" y="555"/>
              </a:cxn>
              <a:cxn ang="0">
                <a:pos x="119" y="343"/>
              </a:cxn>
              <a:cxn ang="0">
                <a:pos x="392" y="390"/>
              </a:cxn>
              <a:cxn ang="0">
                <a:pos x="296" y="431"/>
              </a:cxn>
              <a:cxn ang="0">
                <a:pos x="370" y="508"/>
              </a:cxn>
              <a:cxn ang="0">
                <a:pos x="451" y="561"/>
              </a:cxn>
              <a:cxn ang="0">
                <a:pos x="540" y="591"/>
              </a:cxn>
              <a:cxn ang="0">
                <a:pos x="584" y="597"/>
              </a:cxn>
              <a:cxn ang="0">
                <a:pos x="629" y="597"/>
              </a:cxn>
              <a:cxn ang="0">
                <a:pos x="666" y="550"/>
              </a:cxn>
              <a:cxn ang="0">
                <a:pos x="703" y="496"/>
              </a:cxn>
              <a:cxn ang="0">
                <a:pos x="725" y="437"/>
              </a:cxn>
              <a:cxn ang="0">
                <a:pos x="740" y="372"/>
              </a:cxn>
              <a:cxn ang="0">
                <a:pos x="740" y="301"/>
              </a:cxn>
              <a:cxn ang="0">
                <a:pos x="740" y="230"/>
              </a:cxn>
              <a:cxn ang="0">
                <a:pos x="717" y="159"/>
              </a:cxn>
              <a:cxn ang="0">
                <a:pos x="695" y="88"/>
              </a:cxn>
              <a:cxn ang="0">
                <a:pos x="888" y="0"/>
              </a:cxn>
            </a:cxnLst>
            <a:rect l="0" t="0" r="r" b="b"/>
            <a:pathLst>
              <a:path w="933" h="681">
                <a:moveTo>
                  <a:pt x="888" y="0"/>
                </a:moveTo>
                <a:lnTo>
                  <a:pt x="917" y="88"/>
                </a:lnTo>
                <a:lnTo>
                  <a:pt x="932" y="177"/>
                </a:lnTo>
                <a:lnTo>
                  <a:pt x="932" y="266"/>
                </a:lnTo>
                <a:lnTo>
                  <a:pt x="924" y="343"/>
                </a:lnTo>
                <a:lnTo>
                  <a:pt x="895" y="419"/>
                </a:lnTo>
                <a:lnTo>
                  <a:pt x="851" y="485"/>
                </a:lnTo>
                <a:lnTo>
                  <a:pt x="799" y="532"/>
                </a:lnTo>
                <a:lnTo>
                  <a:pt x="732" y="573"/>
                </a:lnTo>
                <a:lnTo>
                  <a:pt x="540" y="656"/>
                </a:lnTo>
                <a:lnTo>
                  <a:pt x="488" y="674"/>
                </a:lnTo>
                <a:lnTo>
                  <a:pt x="429" y="680"/>
                </a:lnTo>
                <a:lnTo>
                  <a:pt x="370" y="680"/>
                </a:lnTo>
                <a:lnTo>
                  <a:pt x="311" y="668"/>
                </a:lnTo>
                <a:lnTo>
                  <a:pt x="252" y="644"/>
                </a:lnTo>
                <a:lnTo>
                  <a:pt x="200" y="609"/>
                </a:lnTo>
                <a:lnTo>
                  <a:pt x="148" y="567"/>
                </a:lnTo>
                <a:lnTo>
                  <a:pt x="97" y="514"/>
                </a:lnTo>
                <a:lnTo>
                  <a:pt x="0" y="555"/>
                </a:lnTo>
                <a:lnTo>
                  <a:pt x="119" y="343"/>
                </a:lnTo>
                <a:lnTo>
                  <a:pt x="392" y="390"/>
                </a:lnTo>
                <a:lnTo>
                  <a:pt x="296" y="431"/>
                </a:lnTo>
                <a:lnTo>
                  <a:pt x="370" y="508"/>
                </a:lnTo>
                <a:lnTo>
                  <a:pt x="451" y="561"/>
                </a:lnTo>
                <a:lnTo>
                  <a:pt x="540" y="591"/>
                </a:lnTo>
                <a:lnTo>
                  <a:pt x="584" y="597"/>
                </a:lnTo>
                <a:lnTo>
                  <a:pt x="629" y="597"/>
                </a:lnTo>
                <a:lnTo>
                  <a:pt x="666" y="550"/>
                </a:lnTo>
                <a:lnTo>
                  <a:pt x="703" y="496"/>
                </a:lnTo>
                <a:lnTo>
                  <a:pt x="725" y="437"/>
                </a:lnTo>
                <a:lnTo>
                  <a:pt x="740" y="372"/>
                </a:lnTo>
                <a:lnTo>
                  <a:pt x="740" y="301"/>
                </a:lnTo>
                <a:lnTo>
                  <a:pt x="740" y="230"/>
                </a:lnTo>
                <a:lnTo>
                  <a:pt x="717" y="159"/>
                </a:lnTo>
                <a:lnTo>
                  <a:pt x="695" y="88"/>
                </a:lnTo>
                <a:lnTo>
                  <a:pt x="888" y="0"/>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6154" name="Freeform 10"/>
          <p:cNvSpPr>
            <a:spLocks/>
          </p:cNvSpPr>
          <p:nvPr/>
        </p:nvSpPr>
        <p:spPr bwMode="auto">
          <a:xfrm>
            <a:off x="265113" y="1697038"/>
            <a:ext cx="1212850" cy="1360487"/>
          </a:xfrm>
          <a:custGeom>
            <a:avLst/>
            <a:gdLst/>
            <a:ahLst/>
            <a:cxnLst>
              <a:cxn ang="0">
                <a:pos x="167" y="856"/>
              </a:cxn>
              <a:cxn ang="0">
                <a:pos x="134" y="822"/>
              </a:cxn>
              <a:cxn ang="0">
                <a:pos x="104" y="785"/>
              </a:cxn>
              <a:cxn ang="0">
                <a:pos x="77" y="748"/>
              </a:cxn>
              <a:cxn ang="0">
                <a:pos x="55" y="711"/>
              </a:cxn>
              <a:cxn ang="0">
                <a:pos x="37" y="671"/>
              </a:cxn>
              <a:cxn ang="0">
                <a:pos x="22" y="631"/>
              </a:cxn>
              <a:cxn ang="0">
                <a:pos x="10" y="591"/>
              </a:cxn>
              <a:cxn ang="0">
                <a:pos x="3" y="551"/>
              </a:cxn>
              <a:cxn ang="0">
                <a:pos x="0" y="511"/>
              </a:cxn>
              <a:cxn ang="0">
                <a:pos x="0" y="474"/>
              </a:cxn>
              <a:cxn ang="0">
                <a:pos x="4" y="434"/>
              </a:cxn>
              <a:cxn ang="0">
                <a:pos x="12" y="400"/>
              </a:cxn>
              <a:cxn ang="0">
                <a:pos x="24" y="363"/>
              </a:cxn>
              <a:cxn ang="0">
                <a:pos x="40" y="329"/>
              </a:cxn>
              <a:cxn ang="0">
                <a:pos x="61" y="299"/>
              </a:cxn>
              <a:cxn ang="0">
                <a:pos x="85" y="271"/>
              </a:cxn>
              <a:cxn ang="0">
                <a:pos x="228" y="117"/>
              </a:cxn>
              <a:cxn ang="0">
                <a:pos x="249" y="95"/>
              </a:cxn>
              <a:cxn ang="0">
                <a:pos x="272" y="80"/>
              </a:cxn>
              <a:cxn ang="0">
                <a:pos x="296" y="64"/>
              </a:cxn>
              <a:cxn ang="0">
                <a:pos x="322" y="49"/>
              </a:cxn>
              <a:cxn ang="0">
                <a:pos x="377" y="31"/>
              </a:cxn>
              <a:cxn ang="0">
                <a:pos x="436" y="21"/>
              </a:cxn>
              <a:cxn ang="0">
                <a:pos x="499" y="21"/>
              </a:cxn>
              <a:cxn ang="0">
                <a:pos x="563" y="31"/>
              </a:cxn>
              <a:cxn ang="0">
                <a:pos x="627" y="49"/>
              </a:cxn>
              <a:cxn ang="0">
                <a:pos x="691" y="77"/>
              </a:cxn>
              <a:cxn ang="0">
                <a:pos x="763" y="0"/>
              </a:cxn>
              <a:cxn ang="0">
                <a:pos x="745" y="243"/>
              </a:cxn>
              <a:cxn ang="0">
                <a:pos x="474" y="305"/>
              </a:cxn>
              <a:cxn ang="0">
                <a:pos x="547" y="228"/>
              </a:cxn>
              <a:cxn ang="0">
                <a:pos x="497" y="206"/>
              </a:cxn>
              <a:cxn ang="0">
                <a:pos x="448" y="191"/>
              </a:cxn>
              <a:cxn ang="0">
                <a:pos x="399" y="178"/>
              </a:cxn>
              <a:cxn ang="0">
                <a:pos x="351" y="172"/>
              </a:cxn>
              <a:cxn ang="0">
                <a:pos x="302" y="172"/>
              </a:cxn>
              <a:cxn ang="0">
                <a:pos x="256" y="178"/>
              </a:cxn>
              <a:cxn ang="0">
                <a:pos x="211" y="191"/>
              </a:cxn>
              <a:cxn ang="0">
                <a:pos x="170" y="206"/>
              </a:cxn>
              <a:cxn ang="0">
                <a:pos x="159" y="237"/>
              </a:cxn>
              <a:cxn ang="0">
                <a:pos x="152" y="265"/>
              </a:cxn>
              <a:cxn ang="0">
                <a:pos x="146" y="299"/>
              </a:cxn>
              <a:cxn ang="0">
                <a:pos x="144" y="329"/>
              </a:cxn>
              <a:cxn ang="0">
                <a:pos x="144" y="360"/>
              </a:cxn>
              <a:cxn ang="0">
                <a:pos x="147" y="394"/>
              </a:cxn>
              <a:cxn ang="0">
                <a:pos x="153" y="425"/>
              </a:cxn>
              <a:cxn ang="0">
                <a:pos x="161" y="459"/>
              </a:cxn>
              <a:cxn ang="0">
                <a:pos x="171" y="493"/>
              </a:cxn>
              <a:cxn ang="0">
                <a:pos x="185" y="523"/>
              </a:cxn>
              <a:cxn ang="0">
                <a:pos x="199" y="554"/>
              </a:cxn>
              <a:cxn ang="0">
                <a:pos x="217" y="588"/>
              </a:cxn>
              <a:cxn ang="0">
                <a:pos x="237" y="616"/>
              </a:cxn>
              <a:cxn ang="0">
                <a:pos x="259" y="647"/>
              </a:cxn>
              <a:cxn ang="0">
                <a:pos x="284" y="674"/>
              </a:cxn>
              <a:cxn ang="0">
                <a:pos x="311" y="702"/>
              </a:cxn>
              <a:cxn ang="0">
                <a:pos x="167" y="856"/>
              </a:cxn>
            </a:cxnLst>
            <a:rect l="0" t="0" r="r" b="b"/>
            <a:pathLst>
              <a:path w="764" h="857">
                <a:moveTo>
                  <a:pt x="167" y="856"/>
                </a:moveTo>
                <a:lnTo>
                  <a:pt x="134" y="822"/>
                </a:lnTo>
                <a:lnTo>
                  <a:pt x="104" y="785"/>
                </a:lnTo>
                <a:lnTo>
                  <a:pt x="77" y="748"/>
                </a:lnTo>
                <a:lnTo>
                  <a:pt x="55" y="711"/>
                </a:lnTo>
                <a:lnTo>
                  <a:pt x="37" y="671"/>
                </a:lnTo>
                <a:lnTo>
                  <a:pt x="22" y="631"/>
                </a:lnTo>
                <a:lnTo>
                  <a:pt x="10" y="591"/>
                </a:lnTo>
                <a:lnTo>
                  <a:pt x="3" y="551"/>
                </a:lnTo>
                <a:lnTo>
                  <a:pt x="0" y="511"/>
                </a:lnTo>
                <a:lnTo>
                  <a:pt x="0" y="474"/>
                </a:lnTo>
                <a:lnTo>
                  <a:pt x="4" y="434"/>
                </a:lnTo>
                <a:lnTo>
                  <a:pt x="12" y="400"/>
                </a:lnTo>
                <a:lnTo>
                  <a:pt x="24" y="363"/>
                </a:lnTo>
                <a:lnTo>
                  <a:pt x="40" y="329"/>
                </a:lnTo>
                <a:lnTo>
                  <a:pt x="61" y="299"/>
                </a:lnTo>
                <a:lnTo>
                  <a:pt x="85" y="271"/>
                </a:lnTo>
                <a:lnTo>
                  <a:pt x="228" y="117"/>
                </a:lnTo>
                <a:lnTo>
                  <a:pt x="249" y="95"/>
                </a:lnTo>
                <a:lnTo>
                  <a:pt x="272" y="80"/>
                </a:lnTo>
                <a:lnTo>
                  <a:pt x="296" y="64"/>
                </a:lnTo>
                <a:lnTo>
                  <a:pt x="322" y="49"/>
                </a:lnTo>
                <a:lnTo>
                  <a:pt x="377" y="31"/>
                </a:lnTo>
                <a:lnTo>
                  <a:pt x="436" y="21"/>
                </a:lnTo>
                <a:lnTo>
                  <a:pt x="499" y="21"/>
                </a:lnTo>
                <a:lnTo>
                  <a:pt x="563" y="31"/>
                </a:lnTo>
                <a:lnTo>
                  <a:pt x="627" y="49"/>
                </a:lnTo>
                <a:lnTo>
                  <a:pt x="691" y="77"/>
                </a:lnTo>
                <a:lnTo>
                  <a:pt x="763" y="0"/>
                </a:lnTo>
                <a:lnTo>
                  <a:pt x="745" y="243"/>
                </a:lnTo>
                <a:lnTo>
                  <a:pt x="474" y="305"/>
                </a:lnTo>
                <a:lnTo>
                  <a:pt x="547" y="228"/>
                </a:lnTo>
                <a:lnTo>
                  <a:pt x="497" y="206"/>
                </a:lnTo>
                <a:lnTo>
                  <a:pt x="448" y="191"/>
                </a:lnTo>
                <a:lnTo>
                  <a:pt x="399" y="178"/>
                </a:lnTo>
                <a:lnTo>
                  <a:pt x="351" y="172"/>
                </a:lnTo>
                <a:lnTo>
                  <a:pt x="302" y="172"/>
                </a:lnTo>
                <a:lnTo>
                  <a:pt x="256" y="178"/>
                </a:lnTo>
                <a:lnTo>
                  <a:pt x="211" y="191"/>
                </a:lnTo>
                <a:lnTo>
                  <a:pt x="170" y="206"/>
                </a:lnTo>
                <a:lnTo>
                  <a:pt x="159" y="237"/>
                </a:lnTo>
                <a:lnTo>
                  <a:pt x="152" y="265"/>
                </a:lnTo>
                <a:lnTo>
                  <a:pt x="146" y="299"/>
                </a:lnTo>
                <a:lnTo>
                  <a:pt x="144" y="329"/>
                </a:lnTo>
                <a:lnTo>
                  <a:pt x="144" y="360"/>
                </a:lnTo>
                <a:lnTo>
                  <a:pt x="147" y="394"/>
                </a:lnTo>
                <a:lnTo>
                  <a:pt x="153" y="425"/>
                </a:lnTo>
                <a:lnTo>
                  <a:pt x="161" y="459"/>
                </a:lnTo>
                <a:lnTo>
                  <a:pt x="171" y="493"/>
                </a:lnTo>
                <a:lnTo>
                  <a:pt x="185" y="523"/>
                </a:lnTo>
                <a:lnTo>
                  <a:pt x="199" y="554"/>
                </a:lnTo>
                <a:lnTo>
                  <a:pt x="217" y="588"/>
                </a:lnTo>
                <a:lnTo>
                  <a:pt x="237" y="616"/>
                </a:lnTo>
                <a:lnTo>
                  <a:pt x="259" y="647"/>
                </a:lnTo>
                <a:lnTo>
                  <a:pt x="284" y="674"/>
                </a:lnTo>
                <a:lnTo>
                  <a:pt x="311" y="702"/>
                </a:lnTo>
                <a:lnTo>
                  <a:pt x="167" y="856"/>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6155" name="Freeform 11"/>
          <p:cNvSpPr>
            <a:spLocks/>
          </p:cNvSpPr>
          <p:nvPr/>
        </p:nvSpPr>
        <p:spPr bwMode="auto">
          <a:xfrm>
            <a:off x="628650" y="4541838"/>
            <a:ext cx="1579563" cy="1046162"/>
          </a:xfrm>
          <a:custGeom>
            <a:avLst/>
            <a:gdLst/>
            <a:ahLst/>
            <a:cxnLst>
              <a:cxn ang="0">
                <a:pos x="994" y="372"/>
              </a:cxn>
              <a:cxn ang="0">
                <a:pos x="972" y="412"/>
              </a:cxn>
              <a:cxn ang="0">
                <a:pos x="945" y="452"/>
              </a:cxn>
              <a:cxn ang="0">
                <a:pos x="918" y="486"/>
              </a:cxn>
              <a:cxn ang="0">
                <a:pos x="887" y="520"/>
              </a:cxn>
              <a:cxn ang="0">
                <a:pos x="823" y="578"/>
              </a:cxn>
              <a:cxn ang="0">
                <a:pos x="752" y="618"/>
              </a:cxn>
              <a:cxn ang="0">
                <a:pos x="678" y="646"/>
              </a:cxn>
              <a:cxn ang="0">
                <a:pos x="603" y="658"/>
              </a:cxn>
              <a:cxn ang="0">
                <a:pos x="529" y="646"/>
              </a:cxn>
              <a:cxn ang="0">
                <a:pos x="458" y="623"/>
              </a:cxn>
              <a:cxn ang="0">
                <a:pos x="269" y="532"/>
              </a:cxn>
              <a:cxn ang="0">
                <a:pos x="220" y="498"/>
              </a:cxn>
              <a:cxn ang="0">
                <a:pos x="178" y="458"/>
              </a:cxn>
              <a:cxn ang="0">
                <a:pos x="142" y="412"/>
              </a:cxn>
              <a:cxn ang="0">
                <a:pos x="116" y="360"/>
              </a:cxn>
              <a:cxn ang="0">
                <a:pos x="98" y="297"/>
              </a:cxn>
              <a:cxn ang="0">
                <a:pos x="87" y="234"/>
              </a:cxn>
              <a:cxn ang="0">
                <a:pos x="84" y="200"/>
              </a:cxn>
              <a:cxn ang="0">
                <a:pos x="87" y="166"/>
              </a:cxn>
              <a:cxn ang="0">
                <a:pos x="89" y="131"/>
              </a:cxn>
              <a:cxn ang="0">
                <a:pos x="93" y="97"/>
              </a:cxn>
              <a:cxn ang="0">
                <a:pos x="0" y="51"/>
              </a:cxn>
              <a:cxn ang="0">
                <a:pos x="238" y="0"/>
              </a:cxn>
              <a:cxn ang="0">
                <a:pos x="378" y="240"/>
              </a:cxn>
              <a:cxn ang="0">
                <a:pos x="282" y="194"/>
              </a:cxn>
              <a:cxn ang="0">
                <a:pos x="276" y="246"/>
              </a:cxn>
              <a:cxn ang="0">
                <a:pos x="273" y="297"/>
              </a:cxn>
              <a:cxn ang="0">
                <a:pos x="278" y="349"/>
              </a:cxn>
              <a:cxn ang="0">
                <a:pos x="287" y="395"/>
              </a:cxn>
              <a:cxn ang="0">
                <a:pos x="300" y="440"/>
              </a:cxn>
              <a:cxn ang="0">
                <a:pos x="318" y="486"/>
              </a:cxn>
              <a:cxn ang="0">
                <a:pos x="342" y="526"/>
              </a:cxn>
              <a:cxn ang="0">
                <a:pos x="371" y="561"/>
              </a:cxn>
              <a:cxn ang="0">
                <a:pos x="434" y="561"/>
              </a:cxn>
              <a:cxn ang="0">
                <a:pos x="496" y="549"/>
              </a:cxn>
              <a:cxn ang="0">
                <a:pos x="558" y="526"/>
              </a:cxn>
              <a:cxn ang="0">
                <a:pos x="616" y="498"/>
              </a:cxn>
              <a:cxn ang="0">
                <a:pos x="672" y="452"/>
              </a:cxn>
              <a:cxn ang="0">
                <a:pos x="723" y="406"/>
              </a:cxn>
              <a:cxn ang="0">
                <a:pos x="767" y="343"/>
              </a:cxn>
              <a:cxn ang="0">
                <a:pos x="805" y="280"/>
              </a:cxn>
              <a:cxn ang="0">
                <a:pos x="994" y="372"/>
              </a:cxn>
            </a:cxnLst>
            <a:rect l="0" t="0" r="r" b="b"/>
            <a:pathLst>
              <a:path w="995" h="659">
                <a:moveTo>
                  <a:pt x="994" y="372"/>
                </a:moveTo>
                <a:lnTo>
                  <a:pt x="972" y="412"/>
                </a:lnTo>
                <a:lnTo>
                  <a:pt x="945" y="452"/>
                </a:lnTo>
                <a:lnTo>
                  <a:pt x="918" y="486"/>
                </a:lnTo>
                <a:lnTo>
                  <a:pt x="887" y="520"/>
                </a:lnTo>
                <a:lnTo>
                  <a:pt x="823" y="578"/>
                </a:lnTo>
                <a:lnTo>
                  <a:pt x="752" y="618"/>
                </a:lnTo>
                <a:lnTo>
                  <a:pt x="678" y="646"/>
                </a:lnTo>
                <a:lnTo>
                  <a:pt x="603" y="658"/>
                </a:lnTo>
                <a:lnTo>
                  <a:pt x="529" y="646"/>
                </a:lnTo>
                <a:lnTo>
                  <a:pt x="458" y="623"/>
                </a:lnTo>
                <a:lnTo>
                  <a:pt x="269" y="532"/>
                </a:lnTo>
                <a:lnTo>
                  <a:pt x="220" y="498"/>
                </a:lnTo>
                <a:lnTo>
                  <a:pt x="178" y="458"/>
                </a:lnTo>
                <a:lnTo>
                  <a:pt x="142" y="412"/>
                </a:lnTo>
                <a:lnTo>
                  <a:pt x="116" y="360"/>
                </a:lnTo>
                <a:lnTo>
                  <a:pt x="98" y="297"/>
                </a:lnTo>
                <a:lnTo>
                  <a:pt x="87" y="234"/>
                </a:lnTo>
                <a:lnTo>
                  <a:pt x="84" y="200"/>
                </a:lnTo>
                <a:lnTo>
                  <a:pt x="87" y="166"/>
                </a:lnTo>
                <a:lnTo>
                  <a:pt x="89" y="131"/>
                </a:lnTo>
                <a:lnTo>
                  <a:pt x="93" y="97"/>
                </a:lnTo>
                <a:lnTo>
                  <a:pt x="0" y="51"/>
                </a:lnTo>
                <a:lnTo>
                  <a:pt x="238" y="0"/>
                </a:lnTo>
                <a:lnTo>
                  <a:pt x="378" y="240"/>
                </a:lnTo>
                <a:lnTo>
                  <a:pt x="282" y="194"/>
                </a:lnTo>
                <a:lnTo>
                  <a:pt x="276" y="246"/>
                </a:lnTo>
                <a:lnTo>
                  <a:pt x="273" y="297"/>
                </a:lnTo>
                <a:lnTo>
                  <a:pt x="278" y="349"/>
                </a:lnTo>
                <a:lnTo>
                  <a:pt x="287" y="395"/>
                </a:lnTo>
                <a:lnTo>
                  <a:pt x="300" y="440"/>
                </a:lnTo>
                <a:lnTo>
                  <a:pt x="318" y="486"/>
                </a:lnTo>
                <a:lnTo>
                  <a:pt x="342" y="526"/>
                </a:lnTo>
                <a:lnTo>
                  <a:pt x="371" y="561"/>
                </a:lnTo>
                <a:lnTo>
                  <a:pt x="434" y="561"/>
                </a:lnTo>
                <a:lnTo>
                  <a:pt x="496" y="549"/>
                </a:lnTo>
                <a:lnTo>
                  <a:pt x="558" y="526"/>
                </a:lnTo>
                <a:lnTo>
                  <a:pt x="616" y="498"/>
                </a:lnTo>
                <a:lnTo>
                  <a:pt x="672" y="452"/>
                </a:lnTo>
                <a:lnTo>
                  <a:pt x="723" y="406"/>
                </a:lnTo>
                <a:lnTo>
                  <a:pt x="767" y="343"/>
                </a:lnTo>
                <a:lnTo>
                  <a:pt x="805" y="280"/>
                </a:lnTo>
                <a:lnTo>
                  <a:pt x="994" y="372"/>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6156" name="Rectangle 12"/>
          <p:cNvSpPr>
            <a:spLocks noChangeArrowheads="1"/>
          </p:cNvSpPr>
          <p:nvPr/>
        </p:nvSpPr>
        <p:spPr bwMode="auto">
          <a:xfrm>
            <a:off x="1828800" y="1676400"/>
            <a:ext cx="1905000" cy="822325"/>
          </a:xfrm>
          <a:prstGeom prst="rect">
            <a:avLst/>
          </a:prstGeom>
          <a:noFill/>
          <a:ln w="9525">
            <a:noFill/>
            <a:miter lim="800000"/>
            <a:headEnd/>
            <a:tailEnd/>
          </a:ln>
          <a:effectLst/>
        </p:spPr>
        <p:txBody>
          <a:bodyPr lIns="92075" tIns="46038" rIns="92075" bIns="46038">
            <a:spAutoFit/>
          </a:bodyPr>
          <a:lstStyle/>
          <a:p>
            <a:pPr>
              <a:spcBef>
                <a:spcPct val="50000"/>
              </a:spcBef>
            </a:pPr>
            <a:r>
              <a:rPr lang="en-GB">
                <a:latin typeface="Arial" charset="0"/>
              </a:rPr>
              <a:t>Implement the plan</a:t>
            </a:r>
          </a:p>
        </p:txBody>
      </p:sp>
      <p:sp>
        <p:nvSpPr>
          <p:cNvPr id="6158" name="Rectangle 14"/>
          <p:cNvSpPr>
            <a:spLocks noChangeArrowheads="1"/>
          </p:cNvSpPr>
          <p:nvPr/>
        </p:nvSpPr>
        <p:spPr bwMode="auto">
          <a:xfrm>
            <a:off x="228600" y="3200400"/>
            <a:ext cx="2133600" cy="1295400"/>
          </a:xfrm>
          <a:prstGeom prst="rect">
            <a:avLst/>
          </a:prstGeom>
          <a:solidFill>
            <a:schemeClr val="accent2"/>
          </a:solidFill>
          <a:ln w="12700">
            <a:solidFill>
              <a:schemeClr val="tx1"/>
            </a:solidFill>
            <a:miter lim="800000"/>
            <a:headEnd/>
            <a:tailEnd/>
          </a:ln>
          <a:effectLst/>
        </p:spPr>
        <p:txBody>
          <a:bodyPr wrap="none" anchor="ctr"/>
          <a:lstStyle/>
          <a:p>
            <a:endParaRPr lang="en-GB"/>
          </a:p>
        </p:txBody>
      </p:sp>
      <p:sp>
        <p:nvSpPr>
          <p:cNvPr id="6159" name="Rectangle 15"/>
          <p:cNvSpPr>
            <a:spLocks noChangeArrowheads="1"/>
          </p:cNvSpPr>
          <p:nvPr/>
        </p:nvSpPr>
        <p:spPr bwMode="auto">
          <a:xfrm>
            <a:off x="2667000" y="4419600"/>
            <a:ext cx="2971800" cy="1143000"/>
          </a:xfrm>
          <a:prstGeom prst="rect">
            <a:avLst/>
          </a:prstGeom>
          <a:solidFill>
            <a:schemeClr val="tx2"/>
          </a:solidFill>
          <a:ln w="12700">
            <a:solidFill>
              <a:schemeClr val="tx1"/>
            </a:solidFill>
            <a:miter lim="800000"/>
            <a:headEnd/>
            <a:tailEnd/>
          </a:ln>
          <a:effectLst/>
        </p:spPr>
        <p:txBody>
          <a:bodyPr wrap="none" anchor="ctr"/>
          <a:lstStyle/>
          <a:p>
            <a:endParaRPr lang="en-GB"/>
          </a:p>
        </p:txBody>
      </p:sp>
      <p:sp>
        <p:nvSpPr>
          <p:cNvPr id="6160" name="Rectangle 16"/>
          <p:cNvSpPr>
            <a:spLocks noChangeArrowheads="1"/>
          </p:cNvSpPr>
          <p:nvPr/>
        </p:nvSpPr>
        <p:spPr bwMode="auto">
          <a:xfrm>
            <a:off x="6400800" y="3429000"/>
            <a:ext cx="2743200" cy="1219200"/>
          </a:xfrm>
          <a:prstGeom prst="rect">
            <a:avLst/>
          </a:prstGeom>
          <a:noFill/>
          <a:ln w="12700">
            <a:solidFill>
              <a:schemeClr val="tx1"/>
            </a:solidFill>
            <a:miter lim="800000"/>
            <a:headEnd/>
            <a:tailEnd/>
          </a:ln>
          <a:effectLst/>
        </p:spPr>
        <p:txBody>
          <a:bodyPr wrap="none" anchor="ctr"/>
          <a:lstStyle/>
          <a:p>
            <a:endParaRPr lang="en-GB"/>
          </a:p>
        </p:txBody>
      </p:sp>
      <p:sp>
        <p:nvSpPr>
          <p:cNvPr id="6161" name="Rectangle 17"/>
          <p:cNvSpPr>
            <a:spLocks noChangeArrowheads="1"/>
          </p:cNvSpPr>
          <p:nvPr/>
        </p:nvSpPr>
        <p:spPr bwMode="auto">
          <a:xfrm>
            <a:off x="5334000" y="1828800"/>
            <a:ext cx="1752600" cy="914400"/>
          </a:xfrm>
          <a:prstGeom prst="rect">
            <a:avLst/>
          </a:prstGeom>
          <a:solidFill>
            <a:schemeClr val="bg1"/>
          </a:solidFill>
          <a:ln w="12700">
            <a:solidFill>
              <a:schemeClr val="tx1"/>
            </a:solidFill>
            <a:miter lim="800000"/>
            <a:headEnd/>
            <a:tailEnd/>
          </a:ln>
          <a:effectLst/>
        </p:spPr>
        <p:txBody>
          <a:bodyPr wrap="none" anchor="ctr"/>
          <a:lstStyle/>
          <a:p>
            <a:endParaRPr lang="en-GB"/>
          </a:p>
        </p:txBody>
      </p:sp>
      <p:sp>
        <p:nvSpPr>
          <p:cNvPr id="6162" name="Rectangle 18"/>
          <p:cNvSpPr>
            <a:spLocks noChangeArrowheads="1"/>
          </p:cNvSpPr>
          <p:nvPr/>
        </p:nvSpPr>
        <p:spPr bwMode="auto">
          <a:xfrm>
            <a:off x="5334000" y="1905000"/>
            <a:ext cx="2057400" cy="822325"/>
          </a:xfrm>
          <a:prstGeom prst="rect">
            <a:avLst/>
          </a:prstGeom>
          <a:noFill/>
          <a:ln w="9525">
            <a:noFill/>
            <a:miter lim="800000"/>
            <a:headEnd/>
            <a:tailEnd/>
          </a:ln>
          <a:effectLst/>
        </p:spPr>
        <p:txBody>
          <a:bodyPr lIns="92075" tIns="46038" rIns="92075" bIns="46038">
            <a:spAutoFit/>
          </a:bodyPr>
          <a:lstStyle/>
          <a:p>
            <a:pPr>
              <a:spcBef>
                <a:spcPct val="50000"/>
              </a:spcBef>
            </a:pPr>
            <a:r>
              <a:rPr lang="en-GB">
                <a:latin typeface="Arial" charset="0"/>
              </a:rPr>
              <a:t>Analyse the behaviour</a:t>
            </a:r>
          </a:p>
        </p:txBody>
      </p:sp>
      <p:sp>
        <p:nvSpPr>
          <p:cNvPr id="6163" name="Rectangle 19"/>
          <p:cNvSpPr>
            <a:spLocks noChangeArrowheads="1"/>
          </p:cNvSpPr>
          <p:nvPr/>
        </p:nvSpPr>
        <p:spPr bwMode="auto">
          <a:xfrm>
            <a:off x="6400800" y="3429000"/>
            <a:ext cx="2743200" cy="1187450"/>
          </a:xfrm>
          <a:prstGeom prst="rect">
            <a:avLst/>
          </a:prstGeom>
          <a:solidFill>
            <a:schemeClr val="accent1"/>
          </a:solidFill>
          <a:ln w="9525">
            <a:noFill/>
            <a:miter lim="800000"/>
            <a:headEnd/>
            <a:tailEnd/>
          </a:ln>
          <a:effectLst/>
        </p:spPr>
        <p:txBody>
          <a:bodyPr lIns="92075" tIns="46038" rIns="92075" bIns="46038">
            <a:spAutoFit/>
          </a:bodyPr>
          <a:lstStyle/>
          <a:p>
            <a:pPr>
              <a:spcBef>
                <a:spcPct val="50000"/>
              </a:spcBef>
            </a:pPr>
            <a:r>
              <a:rPr lang="en-GB">
                <a:latin typeface="Arial" charset="0"/>
              </a:rPr>
              <a:t>Compare the behaviour with desired behaviour</a:t>
            </a:r>
          </a:p>
        </p:txBody>
      </p:sp>
      <p:sp>
        <p:nvSpPr>
          <p:cNvPr id="6164" name="Rectangle 20"/>
          <p:cNvSpPr>
            <a:spLocks noChangeArrowheads="1"/>
          </p:cNvSpPr>
          <p:nvPr/>
        </p:nvSpPr>
        <p:spPr bwMode="auto">
          <a:xfrm>
            <a:off x="2743200" y="4419600"/>
            <a:ext cx="3048000" cy="1187450"/>
          </a:xfrm>
          <a:prstGeom prst="rect">
            <a:avLst/>
          </a:prstGeom>
          <a:noFill/>
          <a:ln w="9525">
            <a:noFill/>
            <a:miter lim="800000"/>
            <a:headEnd/>
            <a:tailEnd/>
          </a:ln>
          <a:effectLst/>
        </p:spPr>
        <p:txBody>
          <a:bodyPr lIns="92075" tIns="46038" rIns="92075" bIns="46038">
            <a:spAutoFit/>
          </a:bodyPr>
          <a:lstStyle/>
          <a:p>
            <a:pPr>
              <a:spcBef>
                <a:spcPct val="50000"/>
              </a:spcBef>
            </a:pPr>
            <a:r>
              <a:rPr lang="en-GB">
                <a:latin typeface="Arial" charset="0"/>
              </a:rPr>
              <a:t>Determine how to modify/develop the behaviour</a:t>
            </a:r>
          </a:p>
        </p:txBody>
      </p:sp>
      <p:sp>
        <p:nvSpPr>
          <p:cNvPr id="6165" name="Rectangle 21"/>
          <p:cNvSpPr>
            <a:spLocks noChangeArrowheads="1"/>
          </p:cNvSpPr>
          <p:nvPr/>
        </p:nvSpPr>
        <p:spPr bwMode="auto">
          <a:xfrm>
            <a:off x="304800" y="3200400"/>
            <a:ext cx="2362200" cy="1187450"/>
          </a:xfrm>
          <a:prstGeom prst="rect">
            <a:avLst/>
          </a:prstGeom>
          <a:noFill/>
          <a:ln w="9525">
            <a:noFill/>
            <a:miter lim="800000"/>
            <a:headEnd/>
            <a:tailEnd/>
          </a:ln>
          <a:effectLst/>
        </p:spPr>
        <p:txBody>
          <a:bodyPr lIns="92075" tIns="46038" rIns="92075" bIns="46038">
            <a:spAutoFit/>
          </a:bodyPr>
          <a:lstStyle/>
          <a:p>
            <a:pPr>
              <a:spcBef>
                <a:spcPct val="50000"/>
              </a:spcBef>
            </a:pPr>
            <a:r>
              <a:rPr lang="en-GB">
                <a:solidFill>
                  <a:schemeClr val="bg1"/>
                </a:solidFill>
                <a:latin typeface="Arial" charset="0"/>
              </a:rPr>
              <a:t>Action plan to change the behaviour</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00" name="Rectangle 8"/>
          <p:cNvSpPr>
            <a:spLocks noChangeArrowheads="1"/>
          </p:cNvSpPr>
          <p:nvPr/>
        </p:nvSpPr>
        <p:spPr bwMode="auto">
          <a:xfrm>
            <a:off x="381000" y="3352800"/>
            <a:ext cx="2133600" cy="990600"/>
          </a:xfrm>
          <a:prstGeom prst="rect">
            <a:avLst/>
          </a:prstGeom>
          <a:solidFill>
            <a:srgbClr val="FF3300"/>
          </a:solidFill>
          <a:ln w="12700">
            <a:solidFill>
              <a:schemeClr val="tx1"/>
            </a:solidFill>
            <a:miter lim="800000"/>
            <a:headEnd/>
            <a:tailEnd/>
          </a:ln>
          <a:effectLst/>
        </p:spPr>
        <p:txBody>
          <a:bodyPr wrap="none" anchor="ctr"/>
          <a:lstStyle/>
          <a:p>
            <a:endParaRPr lang="en-GB"/>
          </a:p>
        </p:txBody>
      </p:sp>
      <p:sp>
        <p:nvSpPr>
          <p:cNvPr id="8194" name="Rectangle 2"/>
          <p:cNvSpPr>
            <a:spLocks noGrp="1" noChangeArrowheads="1"/>
          </p:cNvSpPr>
          <p:nvPr>
            <p:ph type="title"/>
          </p:nvPr>
        </p:nvSpPr>
        <p:spPr>
          <a:xfrm>
            <a:off x="685800" y="228600"/>
            <a:ext cx="7772400" cy="838200"/>
          </a:xfrm>
          <a:noFill/>
          <a:ln/>
        </p:spPr>
        <p:txBody>
          <a:bodyPr/>
          <a:lstStyle/>
          <a:p>
            <a:pPr eaLnBrk="0" hangingPunct="0"/>
            <a:r>
              <a:rPr lang="en-GB">
                <a:latin typeface="Arial" charset="0"/>
              </a:rPr>
              <a:t>Coach Analysis Model</a:t>
            </a:r>
          </a:p>
        </p:txBody>
      </p:sp>
      <p:sp>
        <p:nvSpPr>
          <p:cNvPr id="8198" name="Rectangle 6"/>
          <p:cNvSpPr>
            <a:spLocks noChangeArrowheads="1"/>
          </p:cNvSpPr>
          <p:nvPr/>
        </p:nvSpPr>
        <p:spPr bwMode="auto">
          <a:xfrm>
            <a:off x="0" y="0"/>
            <a:ext cx="1600200" cy="214313"/>
          </a:xfrm>
          <a:prstGeom prst="rect">
            <a:avLst/>
          </a:prstGeom>
          <a:noFill/>
          <a:ln w="9525">
            <a:noFill/>
            <a:miter lim="800000"/>
            <a:headEnd/>
            <a:tailEnd/>
          </a:ln>
          <a:effectLst/>
        </p:spPr>
        <p:txBody>
          <a:bodyPr lIns="92075" tIns="46038" rIns="92075" bIns="46038">
            <a:spAutoFit/>
          </a:bodyPr>
          <a:lstStyle/>
          <a:p>
            <a:r>
              <a:rPr lang="en-GB" sz="800"/>
              <a:t>OHT 3</a:t>
            </a:r>
          </a:p>
        </p:txBody>
      </p:sp>
      <p:sp>
        <p:nvSpPr>
          <p:cNvPr id="8199" name="Rectangle 7"/>
          <p:cNvSpPr>
            <a:spLocks noChangeArrowheads="1"/>
          </p:cNvSpPr>
          <p:nvPr/>
        </p:nvSpPr>
        <p:spPr bwMode="auto">
          <a:xfrm>
            <a:off x="457200" y="3352800"/>
            <a:ext cx="1905000" cy="915988"/>
          </a:xfrm>
          <a:prstGeom prst="rect">
            <a:avLst/>
          </a:prstGeom>
          <a:noFill/>
          <a:ln w="9525">
            <a:noFill/>
            <a:miter lim="800000"/>
            <a:headEnd/>
            <a:tailEnd/>
          </a:ln>
          <a:effectLst/>
        </p:spPr>
        <p:txBody>
          <a:bodyPr lIns="92075" tIns="46038" rIns="92075" bIns="46038">
            <a:spAutoFit/>
          </a:bodyPr>
          <a:lstStyle/>
          <a:p>
            <a:pPr>
              <a:spcBef>
                <a:spcPct val="50000"/>
              </a:spcBef>
            </a:pPr>
            <a:r>
              <a:rPr lang="en-GB" sz="1800">
                <a:latin typeface="Arial" charset="0"/>
              </a:rPr>
              <a:t>Implement the plan into your coaching</a:t>
            </a:r>
          </a:p>
        </p:txBody>
      </p:sp>
      <p:sp>
        <p:nvSpPr>
          <p:cNvPr id="8201" name="Rectangle 9"/>
          <p:cNvSpPr>
            <a:spLocks noChangeArrowheads="1"/>
          </p:cNvSpPr>
          <p:nvPr/>
        </p:nvSpPr>
        <p:spPr bwMode="auto">
          <a:xfrm>
            <a:off x="2514600" y="5867400"/>
            <a:ext cx="3962400" cy="609600"/>
          </a:xfrm>
          <a:prstGeom prst="rect">
            <a:avLst/>
          </a:prstGeom>
          <a:solidFill>
            <a:schemeClr val="accent2"/>
          </a:solidFill>
          <a:ln w="12700">
            <a:solidFill>
              <a:schemeClr val="tx1"/>
            </a:solidFill>
            <a:miter lim="800000"/>
            <a:headEnd/>
            <a:tailEnd/>
          </a:ln>
          <a:effectLst/>
        </p:spPr>
        <p:txBody>
          <a:bodyPr wrap="none" anchor="ctr"/>
          <a:lstStyle/>
          <a:p>
            <a:pPr algn="ctr"/>
            <a:endParaRPr lang="en-US">
              <a:solidFill>
                <a:schemeClr val="bg1"/>
              </a:solidFill>
            </a:endParaRPr>
          </a:p>
        </p:txBody>
      </p:sp>
      <p:sp>
        <p:nvSpPr>
          <p:cNvPr id="8202" name="Rectangle 10"/>
          <p:cNvSpPr>
            <a:spLocks noChangeArrowheads="1"/>
          </p:cNvSpPr>
          <p:nvPr/>
        </p:nvSpPr>
        <p:spPr bwMode="auto">
          <a:xfrm>
            <a:off x="6400800" y="3124200"/>
            <a:ext cx="2743200" cy="1447800"/>
          </a:xfrm>
          <a:prstGeom prst="rect">
            <a:avLst/>
          </a:prstGeom>
          <a:noFill/>
          <a:ln w="12700">
            <a:solidFill>
              <a:schemeClr val="tx1"/>
            </a:solidFill>
            <a:miter lim="800000"/>
            <a:headEnd/>
            <a:tailEnd/>
          </a:ln>
          <a:effectLst/>
        </p:spPr>
        <p:txBody>
          <a:bodyPr wrap="none" anchor="ctr"/>
          <a:lstStyle/>
          <a:p>
            <a:endParaRPr lang="en-GB"/>
          </a:p>
        </p:txBody>
      </p:sp>
      <p:sp>
        <p:nvSpPr>
          <p:cNvPr id="8203" name="Rectangle 11"/>
          <p:cNvSpPr>
            <a:spLocks noChangeArrowheads="1"/>
          </p:cNvSpPr>
          <p:nvPr/>
        </p:nvSpPr>
        <p:spPr bwMode="auto">
          <a:xfrm>
            <a:off x="2743200" y="1524000"/>
            <a:ext cx="2971800" cy="457200"/>
          </a:xfrm>
          <a:prstGeom prst="rect">
            <a:avLst/>
          </a:prstGeom>
          <a:solidFill>
            <a:schemeClr val="bg1"/>
          </a:solidFill>
          <a:ln w="12700">
            <a:solidFill>
              <a:schemeClr val="tx1"/>
            </a:solidFill>
            <a:miter lim="800000"/>
            <a:headEnd/>
            <a:tailEnd/>
          </a:ln>
          <a:effectLst/>
        </p:spPr>
        <p:txBody>
          <a:bodyPr wrap="none" anchor="ctr"/>
          <a:lstStyle/>
          <a:p>
            <a:endParaRPr lang="en-GB"/>
          </a:p>
        </p:txBody>
      </p:sp>
      <p:sp>
        <p:nvSpPr>
          <p:cNvPr id="8204" name="Rectangle 12"/>
          <p:cNvSpPr>
            <a:spLocks noChangeArrowheads="1"/>
          </p:cNvSpPr>
          <p:nvPr/>
        </p:nvSpPr>
        <p:spPr bwMode="auto">
          <a:xfrm>
            <a:off x="2743200" y="1524000"/>
            <a:ext cx="2819400" cy="396875"/>
          </a:xfrm>
          <a:prstGeom prst="rect">
            <a:avLst/>
          </a:prstGeom>
          <a:noFill/>
          <a:ln w="9525">
            <a:noFill/>
            <a:miter lim="800000"/>
            <a:headEnd/>
            <a:tailEnd/>
          </a:ln>
          <a:effectLst/>
        </p:spPr>
        <p:txBody>
          <a:bodyPr lIns="92075" tIns="46038" rIns="92075" bIns="46038">
            <a:spAutoFit/>
          </a:bodyPr>
          <a:lstStyle/>
          <a:p>
            <a:pPr>
              <a:spcBef>
                <a:spcPct val="50000"/>
              </a:spcBef>
            </a:pPr>
            <a:r>
              <a:rPr lang="en-GB" sz="2000">
                <a:latin typeface="Arial" charset="0"/>
              </a:rPr>
              <a:t> </a:t>
            </a:r>
            <a:r>
              <a:rPr lang="en-GB" sz="1800">
                <a:latin typeface="Arial" charset="0"/>
              </a:rPr>
              <a:t>Analyse your behaviour</a:t>
            </a:r>
          </a:p>
        </p:txBody>
      </p:sp>
      <p:sp>
        <p:nvSpPr>
          <p:cNvPr id="8205" name="Rectangle 13"/>
          <p:cNvSpPr>
            <a:spLocks noChangeArrowheads="1"/>
          </p:cNvSpPr>
          <p:nvPr/>
        </p:nvSpPr>
        <p:spPr bwMode="auto">
          <a:xfrm>
            <a:off x="6400800" y="3124200"/>
            <a:ext cx="2743200" cy="1465263"/>
          </a:xfrm>
          <a:prstGeom prst="rect">
            <a:avLst/>
          </a:prstGeom>
          <a:solidFill>
            <a:schemeClr val="accent1"/>
          </a:solidFill>
          <a:ln w="9525">
            <a:noFill/>
            <a:miter lim="800000"/>
            <a:headEnd/>
            <a:tailEnd/>
          </a:ln>
          <a:effectLst/>
        </p:spPr>
        <p:txBody>
          <a:bodyPr lIns="92075" tIns="46038" rIns="92075" bIns="46038">
            <a:spAutoFit/>
          </a:bodyPr>
          <a:lstStyle/>
          <a:p>
            <a:pPr>
              <a:spcBef>
                <a:spcPct val="50000"/>
              </a:spcBef>
            </a:pPr>
            <a:r>
              <a:rPr lang="en-GB" sz="1800">
                <a:latin typeface="Arial" charset="0"/>
              </a:rPr>
              <a:t>Evaluate it by comparing it with your desired coaching behaviour to identify the behaviour you want to change</a:t>
            </a:r>
          </a:p>
        </p:txBody>
      </p:sp>
      <p:sp>
        <p:nvSpPr>
          <p:cNvPr id="8206" name="Rectangle 14"/>
          <p:cNvSpPr>
            <a:spLocks noChangeArrowheads="1"/>
          </p:cNvSpPr>
          <p:nvPr/>
        </p:nvSpPr>
        <p:spPr bwMode="auto">
          <a:xfrm>
            <a:off x="2590800" y="6019800"/>
            <a:ext cx="4267200" cy="366713"/>
          </a:xfrm>
          <a:prstGeom prst="rect">
            <a:avLst/>
          </a:prstGeom>
          <a:noFill/>
          <a:ln w="9525">
            <a:noFill/>
            <a:miter lim="800000"/>
            <a:headEnd/>
            <a:tailEnd/>
          </a:ln>
          <a:effectLst/>
        </p:spPr>
        <p:txBody>
          <a:bodyPr lIns="92075" tIns="46038" rIns="92075" bIns="46038">
            <a:spAutoFit/>
          </a:bodyPr>
          <a:lstStyle/>
          <a:p>
            <a:pPr>
              <a:spcBef>
                <a:spcPct val="50000"/>
              </a:spcBef>
            </a:pPr>
            <a:r>
              <a:rPr lang="en-GB" sz="1800">
                <a:solidFill>
                  <a:schemeClr val="bg1"/>
                </a:solidFill>
                <a:latin typeface="Arial" charset="0"/>
              </a:rPr>
              <a:t>Action plan to change the behaviour</a:t>
            </a:r>
          </a:p>
        </p:txBody>
      </p:sp>
      <p:sp>
        <p:nvSpPr>
          <p:cNvPr id="8207" name="AutoShape 15"/>
          <p:cNvSpPr>
            <a:spLocks noChangeArrowheads="1"/>
          </p:cNvSpPr>
          <p:nvPr/>
        </p:nvSpPr>
        <p:spPr bwMode="auto">
          <a:xfrm>
            <a:off x="5638800" y="2057400"/>
            <a:ext cx="1447800" cy="914400"/>
          </a:xfrm>
          <a:prstGeom prst="roundRect">
            <a:avLst>
              <a:gd name="adj" fmla="val 16620"/>
            </a:avLst>
          </a:prstGeom>
          <a:solidFill>
            <a:schemeClr val="bg1"/>
          </a:solidFill>
          <a:ln w="12700">
            <a:solidFill>
              <a:schemeClr val="tx1"/>
            </a:solidFill>
            <a:round/>
            <a:headEnd/>
            <a:tailEnd/>
          </a:ln>
          <a:effectLst/>
        </p:spPr>
        <p:txBody>
          <a:bodyPr wrap="none" anchor="ctr"/>
          <a:lstStyle/>
          <a:p>
            <a:endParaRPr lang="en-GB"/>
          </a:p>
        </p:txBody>
      </p:sp>
      <p:sp>
        <p:nvSpPr>
          <p:cNvPr id="8208" name="AutoShape 16"/>
          <p:cNvSpPr>
            <a:spLocks noChangeArrowheads="1"/>
          </p:cNvSpPr>
          <p:nvPr/>
        </p:nvSpPr>
        <p:spPr bwMode="auto">
          <a:xfrm>
            <a:off x="5638800" y="4724400"/>
            <a:ext cx="2362200" cy="914400"/>
          </a:xfrm>
          <a:prstGeom prst="roundRect">
            <a:avLst>
              <a:gd name="adj" fmla="val 16620"/>
            </a:avLst>
          </a:prstGeom>
          <a:solidFill>
            <a:schemeClr val="tx2"/>
          </a:solidFill>
          <a:ln w="12700">
            <a:solidFill>
              <a:schemeClr val="tx1"/>
            </a:solidFill>
            <a:round/>
            <a:headEnd/>
            <a:tailEnd/>
          </a:ln>
          <a:effectLst/>
        </p:spPr>
        <p:txBody>
          <a:bodyPr wrap="none" anchor="ctr"/>
          <a:lstStyle/>
          <a:p>
            <a:endParaRPr lang="en-GB"/>
          </a:p>
        </p:txBody>
      </p:sp>
      <p:sp>
        <p:nvSpPr>
          <p:cNvPr id="8209" name="AutoShape 17"/>
          <p:cNvSpPr>
            <a:spLocks noChangeArrowheads="1"/>
          </p:cNvSpPr>
          <p:nvPr/>
        </p:nvSpPr>
        <p:spPr bwMode="auto">
          <a:xfrm>
            <a:off x="1447800" y="4648200"/>
            <a:ext cx="2590800" cy="914400"/>
          </a:xfrm>
          <a:prstGeom prst="roundRect">
            <a:avLst>
              <a:gd name="adj" fmla="val 16620"/>
            </a:avLst>
          </a:prstGeom>
          <a:solidFill>
            <a:schemeClr val="bg1"/>
          </a:solidFill>
          <a:ln w="12700">
            <a:solidFill>
              <a:schemeClr val="tx1"/>
            </a:solidFill>
            <a:round/>
            <a:headEnd/>
            <a:tailEnd/>
          </a:ln>
          <a:effectLst/>
        </p:spPr>
        <p:txBody>
          <a:bodyPr wrap="none" anchor="ctr"/>
          <a:lstStyle/>
          <a:p>
            <a:endParaRPr lang="en-GB"/>
          </a:p>
        </p:txBody>
      </p:sp>
      <p:sp>
        <p:nvSpPr>
          <p:cNvPr id="8210" name="AutoShape 18"/>
          <p:cNvSpPr>
            <a:spLocks noChangeArrowheads="1"/>
          </p:cNvSpPr>
          <p:nvPr/>
        </p:nvSpPr>
        <p:spPr bwMode="auto">
          <a:xfrm>
            <a:off x="1219200" y="2057400"/>
            <a:ext cx="1676400" cy="1066800"/>
          </a:xfrm>
          <a:prstGeom prst="roundRect">
            <a:avLst>
              <a:gd name="adj" fmla="val 16620"/>
            </a:avLst>
          </a:prstGeom>
          <a:solidFill>
            <a:schemeClr val="bg1"/>
          </a:solidFill>
          <a:ln w="12700">
            <a:solidFill>
              <a:schemeClr val="tx1"/>
            </a:solidFill>
            <a:round/>
            <a:headEnd/>
            <a:tailEnd/>
          </a:ln>
          <a:effectLst/>
        </p:spPr>
        <p:txBody>
          <a:bodyPr wrap="none" anchor="ctr"/>
          <a:lstStyle/>
          <a:p>
            <a:endParaRPr lang="en-GB"/>
          </a:p>
        </p:txBody>
      </p:sp>
      <p:sp>
        <p:nvSpPr>
          <p:cNvPr id="8211" name="Rectangle 19"/>
          <p:cNvSpPr>
            <a:spLocks noChangeArrowheads="1"/>
          </p:cNvSpPr>
          <p:nvPr/>
        </p:nvSpPr>
        <p:spPr bwMode="auto">
          <a:xfrm>
            <a:off x="1295400" y="2133600"/>
            <a:ext cx="1752600" cy="915988"/>
          </a:xfrm>
          <a:prstGeom prst="rect">
            <a:avLst/>
          </a:prstGeom>
          <a:noFill/>
          <a:ln w="9525">
            <a:noFill/>
            <a:miter lim="800000"/>
            <a:headEnd/>
            <a:tailEnd/>
          </a:ln>
          <a:effectLst/>
        </p:spPr>
        <p:txBody>
          <a:bodyPr lIns="92075" tIns="46038" rIns="92075" bIns="46038">
            <a:spAutoFit/>
          </a:bodyPr>
          <a:lstStyle/>
          <a:p>
            <a:pPr>
              <a:spcBef>
                <a:spcPct val="50000"/>
              </a:spcBef>
            </a:pPr>
            <a:r>
              <a:rPr lang="en-GB" sz="1800" b="1">
                <a:latin typeface="Arial" charset="0"/>
              </a:rPr>
              <a:t>Monitor progress and re-analyse</a:t>
            </a:r>
          </a:p>
        </p:txBody>
      </p:sp>
      <p:sp>
        <p:nvSpPr>
          <p:cNvPr id="8212" name="Rectangle 20"/>
          <p:cNvSpPr>
            <a:spLocks noChangeArrowheads="1"/>
          </p:cNvSpPr>
          <p:nvPr/>
        </p:nvSpPr>
        <p:spPr bwMode="auto">
          <a:xfrm>
            <a:off x="5715000" y="2057400"/>
            <a:ext cx="1524000" cy="915988"/>
          </a:xfrm>
          <a:prstGeom prst="rect">
            <a:avLst/>
          </a:prstGeom>
          <a:noFill/>
          <a:ln w="9525">
            <a:noFill/>
            <a:miter lim="800000"/>
            <a:headEnd/>
            <a:tailEnd/>
          </a:ln>
          <a:effectLst/>
        </p:spPr>
        <p:txBody>
          <a:bodyPr lIns="92075" tIns="46038" rIns="92075" bIns="46038">
            <a:spAutoFit/>
          </a:bodyPr>
          <a:lstStyle/>
          <a:p>
            <a:pPr>
              <a:spcBef>
                <a:spcPct val="50000"/>
              </a:spcBef>
            </a:pPr>
            <a:r>
              <a:rPr lang="en-GB" sz="1800" b="1">
                <a:latin typeface="Arial" charset="0"/>
              </a:rPr>
              <a:t>Self-reflect and think critically</a:t>
            </a:r>
          </a:p>
        </p:txBody>
      </p:sp>
      <p:sp>
        <p:nvSpPr>
          <p:cNvPr id="8213" name="Rectangle 21"/>
          <p:cNvSpPr>
            <a:spLocks noChangeArrowheads="1"/>
          </p:cNvSpPr>
          <p:nvPr/>
        </p:nvSpPr>
        <p:spPr bwMode="auto">
          <a:xfrm>
            <a:off x="5715000" y="4724400"/>
            <a:ext cx="2438400" cy="915988"/>
          </a:xfrm>
          <a:prstGeom prst="rect">
            <a:avLst/>
          </a:prstGeom>
          <a:noFill/>
          <a:ln w="9525">
            <a:noFill/>
            <a:miter lim="800000"/>
            <a:headEnd/>
            <a:tailEnd/>
          </a:ln>
          <a:effectLst/>
        </p:spPr>
        <p:txBody>
          <a:bodyPr lIns="92075" tIns="46038" rIns="92075" bIns="46038">
            <a:spAutoFit/>
          </a:bodyPr>
          <a:lstStyle/>
          <a:p>
            <a:pPr>
              <a:spcBef>
                <a:spcPct val="50000"/>
              </a:spcBef>
            </a:pPr>
            <a:r>
              <a:rPr lang="en-GB" sz="1800" b="1">
                <a:latin typeface="Arial" charset="0"/>
              </a:rPr>
              <a:t>Identify sources of knowledge, skills and experience</a:t>
            </a:r>
          </a:p>
        </p:txBody>
      </p:sp>
      <p:sp>
        <p:nvSpPr>
          <p:cNvPr id="8214" name="Rectangle 22"/>
          <p:cNvSpPr>
            <a:spLocks noChangeArrowheads="1"/>
          </p:cNvSpPr>
          <p:nvPr/>
        </p:nvSpPr>
        <p:spPr bwMode="auto">
          <a:xfrm>
            <a:off x="1524000" y="4800600"/>
            <a:ext cx="2514600" cy="641350"/>
          </a:xfrm>
          <a:prstGeom prst="rect">
            <a:avLst/>
          </a:prstGeom>
          <a:noFill/>
          <a:ln w="9525">
            <a:noFill/>
            <a:miter lim="800000"/>
            <a:headEnd/>
            <a:tailEnd/>
          </a:ln>
          <a:effectLst/>
        </p:spPr>
        <p:txBody>
          <a:bodyPr lIns="92075" tIns="46038" rIns="92075" bIns="46038">
            <a:spAutoFit/>
          </a:bodyPr>
          <a:lstStyle/>
          <a:p>
            <a:pPr>
              <a:spcBef>
                <a:spcPct val="50000"/>
              </a:spcBef>
            </a:pPr>
            <a:r>
              <a:rPr lang="en-GB" sz="1800" b="1">
                <a:latin typeface="Arial" charset="0"/>
              </a:rPr>
              <a:t>Increase knowledge, skills and experience</a:t>
            </a:r>
          </a:p>
        </p:txBody>
      </p:sp>
      <p:sp>
        <p:nvSpPr>
          <p:cNvPr id="8215" name="Freeform 23"/>
          <p:cNvSpPr>
            <a:spLocks/>
          </p:cNvSpPr>
          <p:nvPr/>
        </p:nvSpPr>
        <p:spPr bwMode="auto">
          <a:xfrm>
            <a:off x="6732588" y="5734050"/>
            <a:ext cx="627062" cy="673100"/>
          </a:xfrm>
          <a:custGeom>
            <a:avLst/>
            <a:gdLst/>
            <a:ahLst/>
            <a:cxnLst>
              <a:cxn ang="0">
                <a:pos x="121" y="280"/>
              </a:cxn>
              <a:cxn ang="0">
                <a:pos x="166" y="293"/>
              </a:cxn>
              <a:cxn ang="0">
                <a:pos x="204" y="293"/>
              </a:cxn>
              <a:cxn ang="0">
                <a:pos x="242" y="273"/>
              </a:cxn>
              <a:cxn ang="0">
                <a:pos x="272" y="241"/>
              </a:cxn>
              <a:cxn ang="0">
                <a:pos x="288" y="202"/>
              </a:cxn>
              <a:cxn ang="0">
                <a:pos x="280" y="163"/>
              </a:cxn>
              <a:cxn ang="0">
                <a:pos x="257" y="124"/>
              </a:cxn>
              <a:cxn ang="0">
                <a:pos x="227" y="98"/>
              </a:cxn>
              <a:cxn ang="0">
                <a:pos x="288" y="0"/>
              </a:cxn>
              <a:cxn ang="0">
                <a:pos x="325" y="26"/>
              </a:cxn>
              <a:cxn ang="0">
                <a:pos x="348" y="59"/>
              </a:cxn>
              <a:cxn ang="0">
                <a:pos x="386" y="130"/>
              </a:cxn>
              <a:cxn ang="0">
                <a:pos x="394" y="176"/>
              </a:cxn>
              <a:cxn ang="0">
                <a:pos x="394" y="215"/>
              </a:cxn>
              <a:cxn ang="0">
                <a:pos x="379" y="260"/>
              </a:cxn>
              <a:cxn ang="0">
                <a:pos x="363" y="299"/>
              </a:cxn>
              <a:cxn ang="0">
                <a:pos x="341" y="332"/>
              </a:cxn>
              <a:cxn ang="0">
                <a:pos x="303" y="358"/>
              </a:cxn>
              <a:cxn ang="0">
                <a:pos x="272" y="384"/>
              </a:cxn>
              <a:cxn ang="0">
                <a:pos x="227" y="397"/>
              </a:cxn>
              <a:cxn ang="0">
                <a:pos x="189" y="403"/>
              </a:cxn>
              <a:cxn ang="0">
                <a:pos x="144" y="403"/>
              </a:cxn>
              <a:cxn ang="0">
                <a:pos x="106" y="390"/>
              </a:cxn>
              <a:cxn ang="0">
                <a:pos x="68" y="371"/>
              </a:cxn>
              <a:cxn ang="0">
                <a:pos x="68" y="377"/>
              </a:cxn>
              <a:cxn ang="0">
                <a:pos x="38" y="423"/>
              </a:cxn>
              <a:cxn ang="0">
                <a:pos x="0" y="273"/>
              </a:cxn>
              <a:cxn ang="0">
                <a:pos x="151" y="234"/>
              </a:cxn>
              <a:cxn ang="0">
                <a:pos x="121" y="280"/>
              </a:cxn>
            </a:cxnLst>
            <a:rect l="0" t="0" r="r" b="b"/>
            <a:pathLst>
              <a:path w="395" h="424">
                <a:moveTo>
                  <a:pt x="121" y="280"/>
                </a:moveTo>
                <a:lnTo>
                  <a:pt x="166" y="293"/>
                </a:lnTo>
                <a:lnTo>
                  <a:pt x="204" y="293"/>
                </a:lnTo>
                <a:lnTo>
                  <a:pt x="242" y="273"/>
                </a:lnTo>
                <a:lnTo>
                  <a:pt x="272" y="241"/>
                </a:lnTo>
                <a:lnTo>
                  <a:pt x="288" y="202"/>
                </a:lnTo>
                <a:lnTo>
                  <a:pt x="280" y="163"/>
                </a:lnTo>
                <a:lnTo>
                  <a:pt x="257" y="124"/>
                </a:lnTo>
                <a:lnTo>
                  <a:pt x="227" y="98"/>
                </a:lnTo>
                <a:lnTo>
                  <a:pt x="288" y="0"/>
                </a:lnTo>
                <a:lnTo>
                  <a:pt x="325" y="26"/>
                </a:lnTo>
                <a:lnTo>
                  <a:pt x="348" y="59"/>
                </a:lnTo>
                <a:lnTo>
                  <a:pt x="386" y="130"/>
                </a:lnTo>
                <a:lnTo>
                  <a:pt x="394" y="176"/>
                </a:lnTo>
                <a:lnTo>
                  <a:pt x="394" y="215"/>
                </a:lnTo>
                <a:lnTo>
                  <a:pt x="379" y="260"/>
                </a:lnTo>
                <a:lnTo>
                  <a:pt x="363" y="299"/>
                </a:lnTo>
                <a:lnTo>
                  <a:pt x="341" y="332"/>
                </a:lnTo>
                <a:lnTo>
                  <a:pt x="303" y="358"/>
                </a:lnTo>
                <a:lnTo>
                  <a:pt x="272" y="384"/>
                </a:lnTo>
                <a:lnTo>
                  <a:pt x="227" y="397"/>
                </a:lnTo>
                <a:lnTo>
                  <a:pt x="189" y="403"/>
                </a:lnTo>
                <a:lnTo>
                  <a:pt x="144" y="403"/>
                </a:lnTo>
                <a:lnTo>
                  <a:pt x="106" y="390"/>
                </a:lnTo>
                <a:lnTo>
                  <a:pt x="68" y="371"/>
                </a:lnTo>
                <a:lnTo>
                  <a:pt x="68" y="377"/>
                </a:lnTo>
                <a:lnTo>
                  <a:pt x="38" y="423"/>
                </a:lnTo>
                <a:lnTo>
                  <a:pt x="0" y="273"/>
                </a:lnTo>
                <a:lnTo>
                  <a:pt x="151" y="234"/>
                </a:lnTo>
                <a:lnTo>
                  <a:pt x="121" y="280"/>
                </a:lnTo>
              </a:path>
            </a:pathLst>
          </a:custGeom>
          <a:noFill/>
          <a:ln w="12700" cap="rnd" cmpd="sng">
            <a:solidFill>
              <a:schemeClr val="tx1"/>
            </a:solidFill>
            <a:prstDash val="solid"/>
            <a:round/>
            <a:headEnd type="none" w="sm" len="sm"/>
            <a:tailEnd type="none" w="sm" len="sm"/>
          </a:ln>
          <a:effectLst/>
        </p:spPr>
        <p:txBody>
          <a:bodyPr/>
          <a:lstStyle/>
          <a:p>
            <a:endParaRPr lang="en-GB"/>
          </a:p>
        </p:txBody>
      </p:sp>
      <p:sp>
        <p:nvSpPr>
          <p:cNvPr id="8216" name="Freeform 24"/>
          <p:cNvSpPr>
            <a:spLocks/>
          </p:cNvSpPr>
          <p:nvPr/>
        </p:nvSpPr>
        <p:spPr bwMode="auto">
          <a:xfrm>
            <a:off x="8150225" y="4652963"/>
            <a:ext cx="455613" cy="855662"/>
          </a:xfrm>
          <a:custGeom>
            <a:avLst/>
            <a:gdLst/>
            <a:ahLst/>
            <a:cxnLst>
              <a:cxn ang="0">
                <a:pos x="95" y="355"/>
              </a:cxn>
              <a:cxn ang="0">
                <a:pos x="113" y="355"/>
              </a:cxn>
              <a:cxn ang="0">
                <a:pos x="130" y="349"/>
              </a:cxn>
              <a:cxn ang="0">
                <a:pos x="165" y="322"/>
              </a:cxn>
              <a:cxn ang="0">
                <a:pos x="182" y="288"/>
              </a:cxn>
              <a:cxn ang="0">
                <a:pos x="191" y="238"/>
              </a:cxn>
              <a:cxn ang="0">
                <a:pos x="191" y="194"/>
              </a:cxn>
              <a:cxn ang="0">
                <a:pos x="173" y="155"/>
              </a:cxn>
              <a:cxn ang="0">
                <a:pos x="139" y="127"/>
              </a:cxn>
              <a:cxn ang="0">
                <a:pos x="104" y="116"/>
              </a:cxn>
              <a:cxn ang="0">
                <a:pos x="104" y="0"/>
              </a:cxn>
              <a:cxn ang="0">
                <a:pos x="139" y="5"/>
              </a:cxn>
              <a:cxn ang="0">
                <a:pos x="182" y="22"/>
              </a:cxn>
              <a:cxn ang="0">
                <a:pos x="208" y="44"/>
              </a:cxn>
              <a:cxn ang="0">
                <a:pos x="234" y="72"/>
              </a:cxn>
              <a:cxn ang="0">
                <a:pos x="260" y="111"/>
              </a:cxn>
              <a:cxn ang="0">
                <a:pos x="278" y="149"/>
              </a:cxn>
              <a:cxn ang="0">
                <a:pos x="286" y="194"/>
              </a:cxn>
              <a:cxn ang="0">
                <a:pos x="286" y="244"/>
              </a:cxn>
              <a:cxn ang="0">
                <a:pos x="269" y="338"/>
              </a:cxn>
              <a:cxn ang="0">
                <a:pos x="252" y="377"/>
              </a:cxn>
              <a:cxn ang="0">
                <a:pos x="226" y="410"/>
              </a:cxn>
              <a:cxn ang="0">
                <a:pos x="199" y="444"/>
              </a:cxn>
              <a:cxn ang="0">
                <a:pos x="165" y="460"/>
              </a:cxn>
              <a:cxn ang="0">
                <a:pos x="130" y="471"/>
              </a:cxn>
              <a:cxn ang="0">
                <a:pos x="87" y="477"/>
              </a:cxn>
              <a:cxn ang="0">
                <a:pos x="87" y="538"/>
              </a:cxn>
              <a:cxn ang="0">
                <a:pos x="0" y="416"/>
              </a:cxn>
              <a:cxn ang="0">
                <a:pos x="95" y="299"/>
              </a:cxn>
              <a:cxn ang="0">
                <a:pos x="95" y="355"/>
              </a:cxn>
            </a:cxnLst>
            <a:rect l="0" t="0" r="r" b="b"/>
            <a:pathLst>
              <a:path w="287" h="539">
                <a:moveTo>
                  <a:pt x="95" y="355"/>
                </a:moveTo>
                <a:lnTo>
                  <a:pt x="113" y="355"/>
                </a:lnTo>
                <a:lnTo>
                  <a:pt x="130" y="349"/>
                </a:lnTo>
                <a:lnTo>
                  <a:pt x="165" y="322"/>
                </a:lnTo>
                <a:lnTo>
                  <a:pt x="182" y="288"/>
                </a:lnTo>
                <a:lnTo>
                  <a:pt x="191" y="238"/>
                </a:lnTo>
                <a:lnTo>
                  <a:pt x="191" y="194"/>
                </a:lnTo>
                <a:lnTo>
                  <a:pt x="173" y="155"/>
                </a:lnTo>
                <a:lnTo>
                  <a:pt x="139" y="127"/>
                </a:lnTo>
                <a:lnTo>
                  <a:pt x="104" y="116"/>
                </a:lnTo>
                <a:lnTo>
                  <a:pt x="104" y="0"/>
                </a:lnTo>
                <a:lnTo>
                  <a:pt x="139" y="5"/>
                </a:lnTo>
                <a:lnTo>
                  <a:pt x="182" y="22"/>
                </a:lnTo>
                <a:lnTo>
                  <a:pt x="208" y="44"/>
                </a:lnTo>
                <a:lnTo>
                  <a:pt x="234" y="72"/>
                </a:lnTo>
                <a:lnTo>
                  <a:pt x="260" y="111"/>
                </a:lnTo>
                <a:lnTo>
                  <a:pt x="278" y="149"/>
                </a:lnTo>
                <a:lnTo>
                  <a:pt x="286" y="194"/>
                </a:lnTo>
                <a:lnTo>
                  <a:pt x="286" y="244"/>
                </a:lnTo>
                <a:lnTo>
                  <a:pt x="269" y="338"/>
                </a:lnTo>
                <a:lnTo>
                  <a:pt x="252" y="377"/>
                </a:lnTo>
                <a:lnTo>
                  <a:pt x="226" y="410"/>
                </a:lnTo>
                <a:lnTo>
                  <a:pt x="199" y="444"/>
                </a:lnTo>
                <a:lnTo>
                  <a:pt x="165" y="460"/>
                </a:lnTo>
                <a:lnTo>
                  <a:pt x="130" y="471"/>
                </a:lnTo>
                <a:lnTo>
                  <a:pt x="87" y="477"/>
                </a:lnTo>
                <a:lnTo>
                  <a:pt x="87" y="538"/>
                </a:lnTo>
                <a:lnTo>
                  <a:pt x="0" y="416"/>
                </a:lnTo>
                <a:lnTo>
                  <a:pt x="95" y="299"/>
                </a:lnTo>
                <a:lnTo>
                  <a:pt x="95" y="355"/>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17" name="Freeform 25"/>
          <p:cNvSpPr>
            <a:spLocks/>
          </p:cNvSpPr>
          <p:nvPr/>
        </p:nvSpPr>
        <p:spPr bwMode="auto">
          <a:xfrm>
            <a:off x="1527175" y="1217613"/>
            <a:ext cx="1066800" cy="646112"/>
          </a:xfrm>
          <a:custGeom>
            <a:avLst/>
            <a:gdLst/>
            <a:ahLst/>
            <a:cxnLst>
              <a:cxn ang="0">
                <a:pos x="452" y="259"/>
              </a:cxn>
              <a:cxn ang="0">
                <a:pos x="438" y="231"/>
              </a:cxn>
              <a:cxn ang="0">
                <a:pos x="420" y="207"/>
              </a:cxn>
              <a:cxn ang="0">
                <a:pos x="399" y="186"/>
              </a:cxn>
              <a:cxn ang="0">
                <a:pos x="373" y="171"/>
              </a:cxn>
              <a:cxn ang="0">
                <a:pos x="344" y="160"/>
              </a:cxn>
              <a:cxn ang="0">
                <a:pos x="316" y="156"/>
              </a:cxn>
              <a:cxn ang="0">
                <a:pos x="287" y="156"/>
              </a:cxn>
              <a:cxn ang="0">
                <a:pos x="256" y="164"/>
              </a:cxn>
              <a:cxn ang="0">
                <a:pos x="227" y="177"/>
              </a:cxn>
              <a:cxn ang="0">
                <a:pos x="203" y="194"/>
              </a:cxn>
              <a:cxn ang="0">
                <a:pos x="185" y="214"/>
              </a:cxn>
              <a:cxn ang="0">
                <a:pos x="169" y="241"/>
              </a:cxn>
              <a:cxn ang="0">
                <a:pos x="156" y="267"/>
              </a:cxn>
              <a:cxn ang="0">
                <a:pos x="151" y="297"/>
              </a:cxn>
              <a:cxn ang="0">
                <a:pos x="154" y="327"/>
              </a:cxn>
              <a:cxn ang="0">
                <a:pos x="159" y="357"/>
              </a:cxn>
              <a:cxn ang="0">
                <a:pos x="15" y="406"/>
              </a:cxn>
              <a:cxn ang="0">
                <a:pos x="7" y="376"/>
              </a:cxn>
              <a:cxn ang="0">
                <a:pos x="2" y="346"/>
              </a:cxn>
              <a:cxn ang="0">
                <a:pos x="0" y="316"/>
              </a:cxn>
              <a:cxn ang="0">
                <a:pos x="0" y="286"/>
              </a:cxn>
              <a:cxn ang="0">
                <a:pos x="2" y="256"/>
              </a:cxn>
              <a:cxn ang="0">
                <a:pos x="10" y="228"/>
              </a:cxn>
              <a:cxn ang="0">
                <a:pos x="18" y="199"/>
              </a:cxn>
              <a:cxn ang="0">
                <a:pos x="31" y="173"/>
              </a:cxn>
              <a:cxn ang="0">
                <a:pos x="62" y="122"/>
              </a:cxn>
              <a:cxn ang="0">
                <a:pos x="81" y="100"/>
              </a:cxn>
              <a:cxn ang="0">
                <a:pos x="101" y="79"/>
              </a:cxn>
              <a:cxn ang="0">
                <a:pos x="125" y="60"/>
              </a:cxn>
              <a:cxn ang="0">
                <a:pos x="151" y="43"/>
              </a:cxn>
              <a:cxn ang="0">
                <a:pos x="177" y="28"/>
              </a:cxn>
              <a:cxn ang="0">
                <a:pos x="206" y="17"/>
              </a:cxn>
              <a:cxn ang="0">
                <a:pos x="237" y="8"/>
              </a:cxn>
              <a:cxn ang="0">
                <a:pos x="266" y="4"/>
              </a:cxn>
              <a:cxn ang="0">
                <a:pos x="297" y="0"/>
              </a:cxn>
              <a:cxn ang="0">
                <a:pos x="329" y="2"/>
              </a:cxn>
              <a:cxn ang="0">
                <a:pos x="357" y="6"/>
              </a:cxn>
              <a:cxn ang="0">
                <a:pos x="386" y="11"/>
              </a:cxn>
              <a:cxn ang="0">
                <a:pos x="415" y="21"/>
              </a:cxn>
              <a:cxn ang="0">
                <a:pos x="441" y="32"/>
              </a:cxn>
              <a:cxn ang="0">
                <a:pos x="467" y="47"/>
              </a:cxn>
              <a:cxn ang="0">
                <a:pos x="493" y="64"/>
              </a:cxn>
              <a:cxn ang="0">
                <a:pos x="514" y="83"/>
              </a:cxn>
              <a:cxn ang="0">
                <a:pos x="535" y="105"/>
              </a:cxn>
              <a:cxn ang="0">
                <a:pos x="556" y="128"/>
              </a:cxn>
              <a:cxn ang="0">
                <a:pos x="572" y="154"/>
              </a:cxn>
              <a:cxn ang="0">
                <a:pos x="587" y="181"/>
              </a:cxn>
              <a:cxn ang="0">
                <a:pos x="598" y="211"/>
              </a:cxn>
              <a:cxn ang="0">
                <a:pos x="671" y="184"/>
              </a:cxn>
              <a:cxn ang="0">
                <a:pos x="572" y="380"/>
              </a:cxn>
              <a:cxn ang="0">
                <a:pos x="378" y="284"/>
              </a:cxn>
              <a:cxn ang="0">
                <a:pos x="452" y="259"/>
              </a:cxn>
            </a:cxnLst>
            <a:rect l="0" t="0" r="r" b="b"/>
            <a:pathLst>
              <a:path w="672" h="407">
                <a:moveTo>
                  <a:pt x="452" y="259"/>
                </a:moveTo>
                <a:lnTo>
                  <a:pt x="438" y="231"/>
                </a:lnTo>
                <a:lnTo>
                  <a:pt x="420" y="207"/>
                </a:lnTo>
                <a:lnTo>
                  <a:pt x="399" y="186"/>
                </a:lnTo>
                <a:lnTo>
                  <a:pt x="373" y="171"/>
                </a:lnTo>
                <a:lnTo>
                  <a:pt x="344" y="160"/>
                </a:lnTo>
                <a:lnTo>
                  <a:pt x="316" y="156"/>
                </a:lnTo>
                <a:lnTo>
                  <a:pt x="287" y="156"/>
                </a:lnTo>
                <a:lnTo>
                  <a:pt x="256" y="164"/>
                </a:lnTo>
                <a:lnTo>
                  <a:pt x="227" y="177"/>
                </a:lnTo>
                <a:lnTo>
                  <a:pt x="203" y="194"/>
                </a:lnTo>
                <a:lnTo>
                  <a:pt x="185" y="214"/>
                </a:lnTo>
                <a:lnTo>
                  <a:pt x="169" y="241"/>
                </a:lnTo>
                <a:lnTo>
                  <a:pt x="156" y="267"/>
                </a:lnTo>
                <a:lnTo>
                  <a:pt x="151" y="297"/>
                </a:lnTo>
                <a:lnTo>
                  <a:pt x="154" y="327"/>
                </a:lnTo>
                <a:lnTo>
                  <a:pt x="159" y="357"/>
                </a:lnTo>
                <a:lnTo>
                  <a:pt x="15" y="406"/>
                </a:lnTo>
                <a:lnTo>
                  <a:pt x="7" y="376"/>
                </a:lnTo>
                <a:lnTo>
                  <a:pt x="2" y="346"/>
                </a:lnTo>
                <a:lnTo>
                  <a:pt x="0" y="316"/>
                </a:lnTo>
                <a:lnTo>
                  <a:pt x="0" y="286"/>
                </a:lnTo>
                <a:lnTo>
                  <a:pt x="2" y="256"/>
                </a:lnTo>
                <a:lnTo>
                  <a:pt x="10" y="228"/>
                </a:lnTo>
                <a:lnTo>
                  <a:pt x="18" y="199"/>
                </a:lnTo>
                <a:lnTo>
                  <a:pt x="31" y="173"/>
                </a:lnTo>
                <a:lnTo>
                  <a:pt x="62" y="122"/>
                </a:lnTo>
                <a:lnTo>
                  <a:pt x="81" y="100"/>
                </a:lnTo>
                <a:lnTo>
                  <a:pt x="101" y="79"/>
                </a:lnTo>
                <a:lnTo>
                  <a:pt x="125" y="60"/>
                </a:lnTo>
                <a:lnTo>
                  <a:pt x="151" y="43"/>
                </a:lnTo>
                <a:lnTo>
                  <a:pt x="177" y="28"/>
                </a:lnTo>
                <a:lnTo>
                  <a:pt x="206" y="17"/>
                </a:lnTo>
                <a:lnTo>
                  <a:pt x="237" y="8"/>
                </a:lnTo>
                <a:lnTo>
                  <a:pt x="266" y="4"/>
                </a:lnTo>
                <a:lnTo>
                  <a:pt x="297" y="0"/>
                </a:lnTo>
                <a:lnTo>
                  <a:pt x="329" y="2"/>
                </a:lnTo>
                <a:lnTo>
                  <a:pt x="357" y="6"/>
                </a:lnTo>
                <a:lnTo>
                  <a:pt x="386" y="11"/>
                </a:lnTo>
                <a:lnTo>
                  <a:pt x="415" y="21"/>
                </a:lnTo>
                <a:lnTo>
                  <a:pt x="441" y="32"/>
                </a:lnTo>
                <a:lnTo>
                  <a:pt x="467" y="47"/>
                </a:lnTo>
                <a:lnTo>
                  <a:pt x="493" y="64"/>
                </a:lnTo>
                <a:lnTo>
                  <a:pt x="514" y="83"/>
                </a:lnTo>
                <a:lnTo>
                  <a:pt x="535" y="105"/>
                </a:lnTo>
                <a:lnTo>
                  <a:pt x="556" y="128"/>
                </a:lnTo>
                <a:lnTo>
                  <a:pt x="572" y="154"/>
                </a:lnTo>
                <a:lnTo>
                  <a:pt x="587" y="181"/>
                </a:lnTo>
                <a:lnTo>
                  <a:pt x="598" y="211"/>
                </a:lnTo>
                <a:lnTo>
                  <a:pt x="671" y="184"/>
                </a:lnTo>
                <a:lnTo>
                  <a:pt x="572" y="380"/>
                </a:lnTo>
                <a:lnTo>
                  <a:pt x="378" y="284"/>
                </a:lnTo>
                <a:lnTo>
                  <a:pt x="452" y="259"/>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18" name="Freeform 26"/>
          <p:cNvSpPr>
            <a:spLocks/>
          </p:cNvSpPr>
          <p:nvPr/>
        </p:nvSpPr>
        <p:spPr bwMode="auto">
          <a:xfrm>
            <a:off x="5788025" y="1144588"/>
            <a:ext cx="1104900" cy="730250"/>
          </a:xfrm>
          <a:custGeom>
            <a:avLst/>
            <a:gdLst/>
            <a:ahLst/>
            <a:cxnLst>
              <a:cxn ang="0">
                <a:pos x="466" y="306"/>
              </a:cxn>
              <a:cxn ang="0">
                <a:pos x="466" y="276"/>
              </a:cxn>
              <a:cxn ang="0">
                <a:pos x="452" y="247"/>
              </a:cxn>
              <a:cxn ang="0">
                <a:pos x="438" y="221"/>
              </a:cxn>
              <a:cxn ang="0">
                <a:pos x="417" y="198"/>
              </a:cxn>
              <a:cxn ang="0">
                <a:pos x="396" y="179"/>
              </a:cxn>
              <a:cxn ang="0">
                <a:pos x="369" y="166"/>
              </a:cxn>
              <a:cxn ang="0">
                <a:pos x="341" y="157"/>
              </a:cxn>
              <a:cxn ang="0">
                <a:pos x="306" y="153"/>
              </a:cxn>
              <a:cxn ang="0">
                <a:pos x="278" y="157"/>
              </a:cxn>
              <a:cxn ang="0">
                <a:pos x="250" y="166"/>
              </a:cxn>
              <a:cxn ang="0">
                <a:pos x="223" y="179"/>
              </a:cxn>
              <a:cxn ang="0">
                <a:pos x="202" y="198"/>
              </a:cxn>
              <a:cxn ang="0">
                <a:pos x="181" y="221"/>
              </a:cxn>
              <a:cxn ang="0">
                <a:pos x="167" y="247"/>
              </a:cxn>
              <a:cxn ang="0">
                <a:pos x="153" y="276"/>
              </a:cxn>
              <a:cxn ang="0">
                <a:pos x="153" y="306"/>
              </a:cxn>
              <a:cxn ang="0">
                <a:pos x="0" y="306"/>
              </a:cxn>
              <a:cxn ang="0">
                <a:pos x="7" y="245"/>
              </a:cxn>
              <a:cxn ang="0">
                <a:pos x="28" y="187"/>
              </a:cxn>
              <a:cxn ang="0">
                <a:pos x="56" y="136"/>
              </a:cxn>
              <a:cxn ang="0">
                <a:pos x="70" y="111"/>
              </a:cxn>
              <a:cxn ang="0">
                <a:pos x="91" y="90"/>
              </a:cxn>
              <a:cxn ang="0">
                <a:pos x="112" y="70"/>
              </a:cxn>
              <a:cxn ang="0">
                <a:pos x="139" y="53"/>
              </a:cxn>
              <a:cxn ang="0">
                <a:pos x="160" y="37"/>
              </a:cxn>
              <a:cxn ang="0">
                <a:pos x="188" y="24"/>
              </a:cxn>
              <a:cxn ang="0">
                <a:pos x="216" y="13"/>
              </a:cxn>
              <a:cxn ang="0">
                <a:pos x="244" y="5"/>
              </a:cxn>
              <a:cxn ang="0">
                <a:pos x="278" y="1"/>
              </a:cxn>
              <a:cxn ang="0">
                <a:pos x="306" y="0"/>
              </a:cxn>
              <a:cxn ang="0">
                <a:pos x="341" y="1"/>
              </a:cxn>
              <a:cxn ang="0">
                <a:pos x="369" y="5"/>
              </a:cxn>
              <a:cxn ang="0">
                <a:pos x="396" y="13"/>
              </a:cxn>
              <a:cxn ang="0">
                <a:pos x="431" y="24"/>
              </a:cxn>
              <a:cxn ang="0">
                <a:pos x="459" y="37"/>
              </a:cxn>
              <a:cxn ang="0">
                <a:pos x="480" y="53"/>
              </a:cxn>
              <a:cxn ang="0">
                <a:pos x="507" y="70"/>
              </a:cxn>
              <a:cxn ang="0">
                <a:pos x="528" y="90"/>
              </a:cxn>
              <a:cxn ang="0">
                <a:pos x="549" y="111"/>
              </a:cxn>
              <a:cxn ang="0">
                <a:pos x="563" y="136"/>
              </a:cxn>
              <a:cxn ang="0">
                <a:pos x="598" y="187"/>
              </a:cxn>
              <a:cxn ang="0">
                <a:pos x="612" y="245"/>
              </a:cxn>
              <a:cxn ang="0">
                <a:pos x="619" y="306"/>
              </a:cxn>
              <a:cxn ang="0">
                <a:pos x="695" y="306"/>
              </a:cxn>
              <a:cxn ang="0">
                <a:pos x="542" y="459"/>
              </a:cxn>
              <a:cxn ang="0">
                <a:pos x="389" y="306"/>
              </a:cxn>
              <a:cxn ang="0">
                <a:pos x="466" y="306"/>
              </a:cxn>
            </a:cxnLst>
            <a:rect l="0" t="0" r="r" b="b"/>
            <a:pathLst>
              <a:path w="696" h="460">
                <a:moveTo>
                  <a:pt x="466" y="306"/>
                </a:moveTo>
                <a:lnTo>
                  <a:pt x="466" y="276"/>
                </a:lnTo>
                <a:lnTo>
                  <a:pt x="452" y="247"/>
                </a:lnTo>
                <a:lnTo>
                  <a:pt x="438" y="221"/>
                </a:lnTo>
                <a:lnTo>
                  <a:pt x="417" y="198"/>
                </a:lnTo>
                <a:lnTo>
                  <a:pt x="396" y="179"/>
                </a:lnTo>
                <a:lnTo>
                  <a:pt x="369" y="166"/>
                </a:lnTo>
                <a:lnTo>
                  <a:pt x="341" y="157"/>
                </a:lnTo>
                <a:lnTo>
                  <a:pt x="306" y="153"/>
                </a:lnTo>
                <a:lnTo>
                  <a:pt x="278" y="157"/>
                </a:lnTo>
                <a:lnTo>
                  <a:pt x="250" y="166"/>
                </a:lnTo>
                <a:lnTo>
                  <a:pt x="223" y="179"/>
                </a:lnTo>
                <a:lnTo>
                  <a:pt x="202" y="198"/>
                </a:lnTo>
                <a:lnTo>
                  <a:pt x="181" y="221"/>
                </a:lnTo>
                <a:lnTo>
                  <a:pt x="167" y="247"/>
                </a:lnTo>
                <a:lnTo>
                  <a:pt x="153" y="276"/>
                </a:lnTo>
                <a:lnTo>
                  <a:pt x="153" y="306"/>
                </a:lnTo>
                <a:lnTo>
                  <a:pt x="0" y="306"/>
                </a:lnTo>
                <a:lnTo>
                  <a:pt x="7" y="245"/>
                </a:lnTo>
                <a:lnTo>
                  <a:pt x="28" y="187"/>
                </a:lnTo>
                <a:lnTo>
                  <a:pt x="56" y="136"/>
                </a:lnTo>
                <a:lnTo>
                  <a:pt x="70" y="111"/>
                </a:lnTo>
                <a:lnTo>
                  <a:pt x="91" y="90"/>
                </a:lnTo>
                <a:lnTo>
                  <a:pt x="112" y="70"/>
                </a:lnTo>
                <a:lnTo>
                  <a:pt x="139" y="53"/>
                </a:lnTo>
                <a:lnTo>
                  <a:pt x="160" y="37"/>
                </a:lnTo>
                <a:lnTo>
                  <a:pt x="188" y="24"/>
                </a:lnTo>
                <a:lnTo>
                  <a:pt x="216" y="13"/>
                </a:lnTo>
                <a:lnTo>
                  <a:pt x="244" y="5"/>
                </a:lnTo>
                <a:lnTo>
                  <a:pt x="278" y="1"/>
                </a:lnTo>
                <a:lnTo>
                  <a:pt x="306" y="0"/>
                </a:lnTo>
                <a:lnTo>
                  <a:pt x="341" y="1"/>
                </a:lnTo>
                <a:lnTo>
                  <a:pt x="369" y="5"/>
                </a:lnTo>
                <a:lnTo>
                  <a:pt x="396" y="13"/>
                </a:lnTo>
                <a:lnTo>
                  <a:pt x="431" y="24"/>
                </a:lnTo>
                <a:lnTo>
                  <a:pt x="459" y="37"/>
                </a:lnTo>
                <a:lnTo>
                  <a:pt x="480" y="53"/>
                </a:lnTo>
                <a:lnTo>
                  <a:pt x="507" y="70"/>
                </a:lnTo>
                <a:lnTo>
                  <a:pt x="528" y="90"/>
                </a:lnTo>
                <a:lnTo>
                  <a:pt x="549" y="111"/>
                </a:lnTo>
                <a:lnTo>
                  <a:pt x="563" y="136"/>
                </a:lnTo>
                <a:lnTo>
                  <a:pt x="598" y="187"/>
                </a:lnTo>
                <a:lnTo>
                  <a:pt x="612" y="245"/>
                </a:lnTo>
                <a:lnTo>
                  <a:pt x="619" y="306"/>
                </a:lnTo>
                <a:lnTo>
                  <a:pt x="695" y="306"/>
                </a:lnTo>
                <a:lnTo>
                  <a:pt x="542" y="459"/>
                </a:lnTo>
                <a:lnTo>
                  <a:pt x="389" y="306"/>
                </a:lnTo>
                <a:lnTo>
                  <a:pt x="466" y="306"/>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19" name="Freeform 27"/>
          <p:cNvSpPr>
            <a:spLocks/>
          </p:cNvSpPr>
          <p:nvPr/>
        </p:nvSpPr>
        <p:spPr bwMode="auto">
          <a:xfrm>
            <a:off x="304800" y="4452938"/>
            <a:ext cx="730250" cy="1020762"/>
          </a:xfrm>
          <a:custGeom>
            <a:avLst/>
            <a:gdLst/>
            <a:ahLst/>
            <a:cxnLst>
              <a:cxn ang="0">
                <a:pos x="232" y="201"/>
              </a:cxn>
              <a:cxn ang="0">
                <a:pos x="218" y="207"/>
              </a:cxn>
              <a:cxn ang="0">
                <a:pos x="207" y="218"/>
              </a:cxn>
              <a:cxn ang="0">
                <a:pos x="196" y="229"/>
              </a:cxn>
              <a:cxn ang="0">
                <a:pos x="186" y="240"/>
              </a:cxn>
              <a:cxn ang="0">
                <a:pos x="177" y="251"/>
              </a:cxn>
              <a:cxn ang="0">
                <a:pos x="170" y="262"/>
              </a:cxn>
              <a:cxn ang="0">
                <a:pos x="165" y="279"/>
              </a:cxn>
              <a:cxn ang="0">
                <a:pos x="160" y="290"/>
              </a:cxn>
              <a:cxn ang="0">
                <a:pos x="156" y="307"/>
              </a:cxn>
              <a:cxn ang="0">
                <a:pos x="154" y="318"/>
              </a:cxn>
              <a:cxn ang="0">
                <a:pos x="154" y="335"/>
              </a:cxn>
              <a:cxn ang="0">
                <a:pos x="155" y="352"/>
              </a:cxn>
              <a:cxn ang="0">
                <a:pos x="157" y="363"/>
              </a:cxn>
              <a:cxn ang="0">
                <a:pos x="162" y="380"/>
              </a:cxn>
              <a:cxn ang="0">
                <a:pos x="167" y="396"/>
              </a:cxn>
              <a:cxn ang="0">
                <a:pos x="174" y="408"/>
              </a:cxn>
              <a:cxn ang="0">
                <a:pos x="183" y="424"/>
              </a:cxn>
              <a:cxn ang="0">
                <a:pos x="192" y="436"/>
              </a:cxn>
              <a:cxn ang="0">
                <a:pos x="214" y="458"/>
              </a:cxn>
              <a:cxn ang="0">
                <a:pos x="239" y="475"/>
              </a:cxn>
              <a:cxn ang="0">
                <a:pos x="266" y="480"/>
              </a:cxn>
              <a:cxn ang="0">
                <a:pos x="295" y="486"/>
              </a:cxn>
              <a:cxn ang="0">
                <a:pos x="324" y="486"/>
              </a:cxn>
              <a:cxn ang="0">
                <a:pos x="355" y="480"/>
              </a:cxn>
              <a:cxn ang="0">
                <a:pos x="383" y="469"/>
              </a:cxn>
              <a:cxn ang="0">
                <a:pos x="459" y="603"/>
              </a:cxn>
              <a:cxn ang="0">
                <a:pos x="402" y="631"/>
              </a:cxn>
              <a:cxn ang="0">
                <a:pos x="343" y="642"/>
              </a:cxn>
              <a:cxn ang="0">
                <a:pos x="284" y="642"/>
              </a:cxn>
              <a:cxn ang="0">
                <a:pos x="225" y="631"/>
              </a:cxn>
              <a:cxn ang="0">
                <a:pos x="197" y="626"/>
              </a:cxn>
              <a:cxn ang="0">
                <a:pos x="170" y="609"/>
              </a:cxn>
              <a:cxn ang="0">
                <a:pos x="144" y="598"/>
              </a:cxn>
              <a:cxn ang="0">
                <a:pos x="120" y="581"/>
              </a:cxn>
              <a:cxn ang="0">
                <a:pos x="97" y="558"/>
              </a:cxn>
              <a:cxn ang="0">
                <a:pos x="75" y="536"/>
              </a:cxn>
              <a:cxn ang="0">
                <a:pos x="56" y="514"/>
              </a:cxn>
              <a:cxn ang="0">
                <a:pos x="40" y="486"/>
              </a:cxn>
              <a:cxn ang="0">
                <a:pos x="26" y="458"/>
              </a:cxn>
              <a:cxn ang="0">
                <a:pos x="15" y="430"/>
              </a:cxn>
              <a:cxn ang="0">
                <a:pos x="6" y="402"/>
              </a:cxn>
              <a:cxn ang="0">
                <a:pos x="2" y="369"/>
              </a:cxn>
              <a:cxn ang="0">
                <a:pos x="0" y="341"/>
              </a:cxn>
              <a:cxn ang="0">
                <a:pos x="1" y="313"/>
              </a:cxn>
              <a:cxn ang="0">
                <a:pos x="4" y="285"/>
              </a:cxn>
              <a:cxn ang="0">
                <a:pos x="11" y="251"/>
              </a:cxn>
              <a:cxn ang="0">
                <a:pos x="21" y="223"/>
              </a:cxn>
              <a:cxn ang="0">
                <a:pos x="32" y="195"/>
              </a:cxn>
              <a:cxn ang="0">
                <a:pos x="47" y="173"/>
              </a:cxn>
              <a:cxn ang="0">
                <a:pos x="64" y="145"/>
              </a:cxn>
              <a:cxn ang="0">
                <a:pos x="83" y="123"/>
              </a:cxn>
              <a:cxn ang="0">
                <a:pos x="105" y="100"/>
              </a:cxn>
              <a:cxn ang="0">
                <a:pos x="129" y="84"/>
              </a:cxn>
              <a:cxn ang="0">
                <a:pos x="156" y="67"/>
              </a:cxn>
              <a:cxn ang="0">
                <a:pos x="118" y="0"/>
              </a:cxn>
              <a:cxn ang="0">
                <a:pos x="328" y="56"/>
              </a:cxn>
              <a:cxn ang="0">
                <a:pos x="270" y="268"/>
              </a:cxn>
              <a:cxn ang="0">
                <a:pos x="232" y="201"/>
              </a:cxn>
            </a:cxnLst>
            <a:rect l="0" t="0" r="r" b="b"/>
            <a:pathLst>
              <a:path w="460" h="643">
                <a:moveTo>
                  <a:pt x="232" y="201"/>
                </a:moveTo>
                <a:lnTo>
                  <a:pt x="218" y="207"/>
                </a:lnTo>
                <a:lnTo>
                  <a:pt x="207" y="218"/>
                </a:lnTo>
                <a:lnTo>
                  <a:pt x="196" y="229"/>
                </a:lnTo>
                <a:lnTo>
                  <a:pt x="186" y="240"/>
                </a:lnTo>
                <a:lnTo>
                  <a:pt x="177" y="251"/>
                </a:lnTo>
                <a:lnTo>
                  <a:pt x="170" y="262"/>
                </a:lnTo>
                <a:lnTo>
                  <a:pt x="165" y="279"/>
                </a:lnTo>
                <a:lnTo>
                  <a:pt x="160" y="290"/>
                </a:lnTo>
                <a:lnTo>
                  <a:pt x="156" y="307"/>
                </a:lnTo>
                <a:lnTo>
                  <a:pt x="154" y="318"/>
                </a:lnTo>
                <a:lnTo>
                  <a:pt x="154" y="335"/>
                </a:lnTo>
                <a:lnTo>
                  <a:pt x="155" y="352"/>
                </a:lnTo>
                <a:lnTo>
                  <a:pt x="157" y="363"/>
                </a:lnTo>
                <a:lnTo>
                  <a:pt x="162" y="380"/>
                </a:lnTo>
                <a:lnTo>
                  <a:pt x="167" y="396"/>
                </a:lnTo>
                <a:lnTo>
                  <a:pt x="174" y="408"/>
                </a:lnTo>
                <a:lnTo>
                  <a:pt x="183" y="424"/>
                </a:lnTo>
                <a:lnTo>
                  <a:pt x="192" y="436"/>
                </a:lnTo>
                <a:lnTo>
                  <a:pt x="214" y="458"/>
                </a:lnTo>
                <a:lnTo>
                  <a:pt x="239" y="475"/>
                </a:lnTo>
                <a:lnTo>
                  <a:pt x="266" y="480"/>
                </a:lnTo>
                <a:lnTo>
                  <a:pt x="295" y="486"/>
                </a:lnTo>
                <a:lnTo>
                  <a:pt x="324" y="486"/>
                </a:lnTo>
                <a:lnTo>
                  <a:pt x="355" y="480"/>
                </a:lnTo>
                <a:lnTo>
                  <a:pt x="383" y="469"/>
                </a:lnTo>
                <a:lnTo>
                  <a:pt x="459" y="603"/>
                </a:lnTo>
                <a:lnTo>
                  <a:pt x="402" y="631"/>
                </a:lnTo>
                <a:lnTo>
                  <a:pt x="343" y="642"/>
                </a:lnTo>
                <a:lnTo>
                  <a:pt x="284" y="642"/>
                </a:lnTo>
                <a:lnTo>
                  <a:pt x="225" y="631"/>
                </a:lnTo>
                <a:lnTo>
                  <a:pt x="197" y="626"/>
                </a:lnTo>
                <a:lnTo>
                  <a:pt x="170" y="609"/>
                </a:lnTo>
                <a:lnTo>
                  <a:pt x="144" y="598"/>
                </a:lnTo>
                <a:lnTo>
                  <a:pt x="120" y="581"/>
                </a:lnTo>
                <a:lnTo>
                  <a:pt x="97" y="558"/>
                </a:lnTo>
                <a:lnTo>
                  <a:pt x="75" y="536"/>
                </a:lnTo>
                <a:lnTo>
                  <a:pt x="56" y="514"/>
                </a:lnTo>
                <a:lnTo>
                  <a:pt x="40" y="486"/>
                </a:lnTo>
                <a:lnTo>
                  <a:pt x="26" y="458"/>
                </a:lnTo>
                <a:lnTo>
                  <a:pt x="15" y="430"/>
                </a:lnTo>
                <a:lnTo>
                  <a:pt x="6" y="402"/>
                </a:lnTo>
                <a:lnTo>
                  <a:pt x="2" y="369"/>
                </a:lnTo>
                <a:lnTo>
                  <a:pt x="0" y="341"/>
                </a:lnTo>
                <a:lnTo>
                  <a:pt x="1" y="313"/>
                </a:lnTo>
                <a:lnTo>
                  <a:pt x="4" y="285"/>
                </a:lnTo>
                <a:lnTo>
                  <a:pt x="11" y="251"/>
                </a:lnTo>
                <a:lnTo>
                  <a:pt x="21" y="223"/>
                </a:lnTo>
                <a:lnTo>
                  <a:pt x="32" y="195"/>
                </a:lnTo>
                <a:lnTo>
                  <a:pt x="47" y="173"/>
                </a:lnTo>
                <a:lnTo>
                  <a:pt x="64" y="145"/>
                </a:lnTo>
                <a:lnTo>
                  <a:pt x="83" y="123"/>
                </a:lnTo>
                <a:lnTo>
                  <a:pt x="105" y="100"/>
                </a:lnTo>
                <a:lnTo>
                  <a:pt x="129" y="84"/>
                </a:lnTo>
                <a:lnTo>
                  <a:pt x="156" y="67"/>
                </a:lnTo>
                <a:lnTo>
                  <a:pt x="118" y="0"/>
                </a:lnTo>
                <a:lnTo>
                  <a:pt x="328" y="56"/>
                </a:lnTo>
                <a:lnTo>
                  <a:pt x="270" y="268"/>
                </a:lnTo>
                <a:lnTo>
                  <a:pt x="232" y="201"/>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20" name="Freeform 28"/>
          <p:cNvSpPr>
            <a:spLocks/>
          </p:cNvSpPr>
          <p:nvPr/>
        </p:nvSpPr>
        <p:spPr bwMode="auto">
          <a:xfrm>
            <a:off x="228600" y="2163763"/>
            <a:ext cx="728663" cy="1100137"/>
          </a:xfrm>
          <a:custGeom>
            <a:avLst/>
            <a:gdLst/>
            <a:ahLst/>
            <a:cxnLst>
              <a:cxn ang="0">
                <a:pos x="274" y="234"/>
              </a:cxn>
              <a:cxn ang="0">
                <a:pos x="220" y="257"/>
              </a:cxn>
              <a:cxn ang="0">
                <a:pos x="198" y="277"/>
              </a:cxn>
              <a:cxn ang="0">
                <a:pos x="179" y="300"/>
              </a:cxn>
              <a:cxn ang="0">
                <a:pos x="166" y="326"/>
              </a:cxn>
              <a:cxn ang="0">
                <a:pos x="157" y="356"/>
              </a:cxn>
              <a:cxn ang="0">
                <a:pos x="154" y="385"/>
              </a:cxn>
              <a:cxn ang="0">
                <a:pos x="158" y="418"/>
              </a:cxn>
              <a:cxn ang="0">
                <a:pos x="167" y="445"/>
              </a:cxn>
              <a:cxn ang="0">
                <a:pos x="181" y="471"/>
              </a:cxn>
              <a:cxn ang="0">
                <a:pos x="200" y="494"/>
              </a:cxn>
              <a:cxn ang="0">
                <a:pos x="224" y="514"/>
              </a:cxn>
              <a:cxn ang="0">
                <a:pos x="280" y="534"/>
              </a:cxn>
              <a:cxn ang="0">
                <a:pos x="312" y="692"/>
              </a:cxn>
              <a:cxn ang="0">
                <a:pos x="250" y="685"/>
              </a:cxn>
              <a:cxn ang="0">
                <a:pos x="192" y="669"/>
              </a:cxn>
              <a:cxn ang="0">
                <a:pos x="140" y="642"/>
              </a:cxn>
              <a:cxn ang="0">
                <a:pos x="93" y="606"/>
              </a:cxn>
              <a:cxn ang="0">
                <a:pos x="55" y="560"/>
              </a:cxn>
              <a:cxn ang="0">
                <a:pos x="26" y="507"/>
              </a:cxn>
              <a:cxn ang="0">
                <a:pos x="7" y="451"/>
              </a:cxn>
              <a:cxn ang="0">
                <a:pos x="0" y="389"/>
              </a:cxn>
              <a:cxn ang="0">
                <a:pos x="6" y="326"/>
              </a:cxn>
              <a:cxn ang="0">
                <a:pos x="23" y="267"/>
              </a:cxn>
              <a:cxn ang="0">
                <a:pos x="50" y="214"/>
              </a:cxn>
              <a:cxn ang="0">
                <a:pos x="87" y="168"/>
              </a:cxn>
              <a:cxn ang="0">
                <a:pos x="132" y="132"/>
              </a:cxn>
              <a:cxn ang="0">
                <a:pos x="183" y="102"/>
              </a:cxn>
              <a:cxn ang="0">
                <a:pos x="241" y="83"/>
              </a:cxn>
              <a:cxn ang="0">
                <a:pos x="303" y="76"/>
              </a:cxn>
              <a:cxn ang="0">
                <a:pos x="458" y="152"/>
              </a:cxn>
              <a:cxn ang="0">
                <a:pos x="305" y="231"/>
              </a:cxn>
            </a:cxnLst>
            <a:rect l="0" t="0" r="r" b="b"/>
            <a:pathLst>
              <a:path w="459" h="693">
                <a:moveTo>
                  <a:pt x="305" y="231"/>
                </a:moveTo>
                <a:lnTo>
                  <a:pt x="274" y="234"/>
                </a:lnTo>
                <a:lnTo>
                  <a:pt x="245" y="244"/>
                </a:lnTo>
                <a:lnTo>
                  <a:pt x="220" y="257"/>
                </a:lnTo>
                <a:lnTo>
                  <a:pt x="208" y="267"/>
                </a:lnTo>
                <a:lnTo>
                  <a:pt x="198" y="277"/>
                </a:lnTo>
                <a:lnTo>
                  <a:pt x="188" y="290"/>
                </a:lnTo>
                <a:lnTo>
                  <a:pt x="179" y="300"/>
                </a:lnTo>
                <a:lnTo>
                  <a:pt x="171" y="313"/>
                </a:lnTo>
                <a:lnTo>
                  <a:pt x="166" y="326"/>
                </a:lnTo>
                <a:lnTo>
                  <a:pt x="161" y="339"/>
                </a:lnTo>
                <a:lnTo>
                  <a:pt x="157" y="356"/>
                </a:lnTo>
                <a:lnTo>
                  <a:pt x="155" y="369"/>
                </a:lnTo>
                <a:lnTo>
                  <a:pt x="154" y="385"/>
                </a:lnTo>
                <a:lnTo>
                  <a:pt x="155" y="402"/>
                </a:lnTo>
                <a:lnTo>
                  <a:pt x="158" y="418"/>
                </a:lnTo>
                <a:lnTo>
                  <a:pt x="162" y="432"/>
                </a:lnTo>
                <a:lnTo>
                  <a:pt x="167" y="445"/>
                </a:lnTo>
                <a:lnTo>
                  <a:pt x="173" y="458"/>
                </a:lnTo>
                <a:lnTo>
                  <a:pt x="181" y="471"/>
                </a:lnTo>
                <a:lnTo>
                  <a:pt x="191" y="484"/>
                </a:lnTo>
                <a:lnTo>
                  <a:pt x="200" y="494"/>
                </a:lnTo>
                <a:lnTo>
                  <a:pt x="212" y="504"/>
                </a:lnTo>
                <a:lnTo>
                  <a:pt x="224" y="514"/>
                </a:lnTo>
                <a:lnTo>
                  <a:pt x="250" y="527"/>
                </a:lnTo>
                <a:lnTo>
                  <a:pt x="280" y="534"/>
                </a:lnTo>
                <a:lnTo>
                  <a:pt x="310" y="537"/>
                </a:lnTo>
                <a:lnTo>
                  <a:pt x="312" y="692"/>
                </a:lnTo>
                <a:lnTo>
                  <a:pt x="281" y="692"/>
                </a:lnTo>
                <a:lnTo>
                  <a:pt x="250" y="685"/>
                </a:lnTo>
                <a:lnTo>
                  <a:pt x="221" y="679"/>
                </a:lnTo>
                <a:lnTo>
                  <a:pt x="192" y="669"/>
                </a:lnTo>
                <a:lnTo>
                  <a:pt x="165" y="659"/>
                </a:lnTo>
                <a:lnTo>
                  <a:pt x="140" y="642"/>
                </a:lnTo>
                <a:lnTo>
                  <a:pt x="116" y="626"/>
                </a:lnTo>
                <a:lnTo>
                  <a:pt x="93" y="606"/>
                </a:lnTo>
                <a:lnTo>
                  <a:pt x="73" y="583"/>
                </a:lnTo>
                <a:lnTo>
                  <a:pt x="55" y="560"/>
                </a:lnTo>
                <a:lnTo>
                  <a:pt x="39" y="537"/>
                </a:lnTo>
                <a:lnTo>
                  <a:pt x="26" y="507"/>
                </a:lnTo>
                <a:lnTo>
                  <a:pt x="15" y="481"/>
                </a:lnTo>
                <a:lnTo>
                  <a:pt x="7" y="451"/>
                </a:lnTo>
                <a:lnTo>
                  <a:pt x="2" y="422"/>
                </a:lnTo>
                <a:lnTo>
                  <a:pt x="0" y="389"/>
                </a:lnTo>
                <a:lnTo>
                  <a:pt x="1" y="356"/>
                </a:lnTo>
                <a:lnTo>
                  <a:pt x="6" y="326"/>
                </a:lnTo>
                <a:lnTo>
                  <a:pt x="12" y="297"/>
                </a:lnTo>
                <a:lnTo>
                  <a:pt x="23" y="267"/>
                </a:lnTo>
                <a:lnTo>
                  <a:pt x="35" y="241"/>
                </a:lnTo>
                <a:lnTo>
                  <a:pt x="50" y="214"/>
                </a:lnTo>
                <a:lnTo>
                  <a:pt x="67" y="191"/>
                </a:lnTo>
                <a:lnTo>
                  <a:pt x="87" y="168"/>
                </a:lnTo>
                <a:lnTo>
                  <a:pt x="109" y="148"/>
                </a:lnTo>
                <a:lnTo>
                  <a:pt x="132" y="132"/>
                </a:lnTo>
                <a:lnTo>
                  <a:pt x="157" y="115"/>
                </a:lnTo>
                <a:lnTo>
                  <a:pt x="183" y="102"/>
                </a:lnTo>
                <a:lnTo>
                  <a:pt x="212" y="92"/>
                </a:lnTo>
                <a:lnTo>
                  <a:pt x="241" y="83"/>
                </a:lnTo>
                <a:lnTo>
                  <a:pt x="271" y="79"/>
                </a:lnTo>
                <a:lnTo>
                  <a:pt x="303" y="76"/>
                </a:lnTo>
                <a:lnTo>
                  <a:pt x="302" y="0"/>
                </a:lnTo>
                <a:lnTo>
                  <a:pt x="458" y="152"/>
                </a:lnTo>
                <a:lnTo>
                  <a:pt x="306" y="306"/>
                </a:lnTo>
                <a:lnTo>
                  <a:pt x="305" y="231"/>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21" name="Freeform 29"/>
          <p:cNvSpPr>
            <a:spLocks/>
          </p:cNvSpPr>
          <p:nvPr/>
        </p:nvSpPr>
        <p:spPr bwMode="auto">
          <a:xfrm>
            <a:off x="1689100" y="5729288"/>
            <a:ext cx="582613" cy="750887"/>
          </a:xfrm>
          <a:custGeom>
            <a:avLst/>
            <a:gdLst/>
            <a:ahLst/>
            <a:cxnLst>
              <a:cxn ang="0">
                <a:pos x="121" y="157"/>
              </a:cxn>
              <a:cxn ang="0">
                <a:pos x="119" y="190"/>
              </a:cxn>
              <a:cxn ang="0">
                <a:pos x="121" y="216"/>
              </a:cxn>
              <a:cxn ang="0">
                <a:pos x="126" y="243"/>
              </a:cxn>
              <a:cxn ang="0">
                <a:pos x="135" y="269"/>
              </a:cxn>
              <a:cxn ang="0">
                <a:pos x="144" y="288"/>
              </a:cxn>
              <a:cxn ang="0">
                <a:pos x="158" y="308"/>
              </a:cxn>
              <a:cxn ang="0">
                <a:pos x="188" y="321"/>
              </a:cxn>
              <a:cxn ang="0">
                <a:pos x="204" y="321"/>
              </a:cxn>
              <a:cxn ang="0">
                <a:pos x="220" y="315"/>
              </a:cxn>
              <a:cxn ang="0">
                <a:pos x="249" y="282"/>
              </a:cxn>
              <a:cxn ang="0">
                <a:pos x="261" y="262"/>
              </a:cxn>
              <a:cxn ang="0">
                <a:pos x="270" y="236"/>
              </a:cxn>
              <a:cxn ang="0">
                <a:pos x="279" y="210"/>
              </a:cxn>
              <a:cxn ang="0">
                <a:pos x="284" y="177"/>
              </a:cxn>
              <a:cxn ang="0">
                <a:pos x="366" y="184"/>
              </a:cxn>
              <a:cxn ang="0">
                <a:pos x="357" y="243"/>
              </a:cxn>
              <a:cxn ang="0">
                <a:pos x="341" y="302"/>
              </a:cxn>
              <a:cxn ang="0">
                <a:pos x="320" y="354"/>
              </a:cxn>
              <a:cxn ang="0">
                <a:pos x="295" y="400"/>
              </a:cxn>
              <a:cxn ang="0">
                <a:pos x="268" y="433"/>
              </a:cxn>
              <a:cxn ang="0">
                <a:pos x="238" y="459"/>
              </a:cxn>
              <a:cxn ang="0">
                <a:pos x="206" y="472"/>
              </a:cxn>
              <a:cxn ang="0">
                <a:pos x="172" y="472"/>
              </a:cxn>
              <a:cxn ang="0">
                <a:pos x="139" y="465"/>
              </a:cxn>
              <a:cxn ang="0">
                <a:pos x="112" y="446"/>
              </a:cxn>
              <a:cxn ang="0">
                <a:pos x="87" y="413"/>
              </a:cxn>
              <a:cxn ang="0">
                <a:pos x="66" y="374"/>
              </a:cxn>
              <a:cxn ang="0">
                <a:pos x="50" y="328"/>
              </a:cxn>
              <a:cxn ang="0">
                <a:pos x="41" y="275"/>
              </a:cxn>
              <a:cxn ang="0">
                <a:pos x="39" y="216"/>
              </a:cxn>
              <a:cxn ang="0">
                <a:pos x="41" y="151"/>
              </a:cxn>
              <a:cxn ang="0">
                <a:pos x="0" y="151"/>
              </a:cxn>
              <a:cxn ang="0">
                <a:pos x="96" y="0"/>
              </a:cxn>
              <a:cxn ang="0">
                <a:pos x="162" y="164"/>
              </a:cxn>
              <a:cxn ang="0">
                <a:pos x="121" y="157"/>
              </a:cxn>
            </a:cxnLst>
            <a:rect l="0" t="0" r="r" b="b"/>
            <a:pathLst>
              <a:path w="367" h="473">
                <a:moveTo>
                  <a:pt x="121" y="157"/>
                </a:moveTo>
                <a:lnTo>
                  <a:pt x="119" y="190"/>
                </a:lnTo>
                <a:lnTo>
                  <a:pt x="121" y="216"/>
                </a:lnTo>
                <a:lnTo>
                  <a:pt x="126" y="243"/>
                </a:lnTo>
                <a:lnTo>
                  <a:pt x="135" y="269"/>
                </a:lnTo>
                <a:lnTo>
                  <a:pt x="144" y="288"/>
                </a:lnTo>
                <a:lnTo>
                  <a:pt x="158" y="308"/>
                </a:lnTo>
                <a:lnTo>
                  <a:pt x="188" y="321"/>
                </a:lnTo>
                <a:lnTo>
                  <a:pt x="204" y="321"/>
                </a:lnTo>
                <a:lnTo>
                  <a:pt x="220" y="315"/>
                </a:lnTo>
                <a:lnTo>
                  <a:pt x="249" y="282"/>
                </a:lnTo>
                <a:lnTo>
                  <a:pt x="261" y="262"/>
                </a:lnTo>
                <a:lnTo>
                  <a:pt x="270" y="236"/>
                </a:lnTo>
                <a:lnTo>
                  <a:pt x="279" y="210"/>
                </a:lnTo>
                <a:lnTo>
                  <a:pt x="284" y="177"/>
                </a:lnTo>
                <a:lnTo>
                  <a:pt x="366" y="184"/>
                </a:lnTo>
                <a:lnTo>
                  <a:pt x="357" y="243"/>
                </a:lnTo>
                <a:lnTo>
                  <a:pt x="341" y="302"/>
                </a:lnTo>
                <a:lnTo>
                  <a:pt x="320" y="354"/>
                </a:lnTo>
                <a:lnTo>
                  <a:pt x="295" y="400"/>
                </a:lnTo>
                <a:lnTo>
                  <a:pt x="268" y="433"/>
                </a:lnTo>
                <a:lnTo>
                  <a:pt x="238" y="459"/>
                </a:lnTo>
                <a:lnTo>
                  <a:pt x="206" y="472"/>
                </a:lnTo>
                <a:lnTo>
                  <a:pt x="172" y="472"/>
                </a:lnTo>
                <a:lnTo>
                  <a:pt x="139" y="465"/>
                </a:lnTo>
                <a:lnTo>
                  <a:pt x="112" y="446"/>
                </a:lnTo>
                <a:lnTo>
                  <a:pt x="87" y="413"/>
                </a:lnTo>
                <a:lnTo>
                  <a:pt x="66" y="374"/>
                </a:lnTo>
                <a:lnTo>
                  <a:pt x="50" y="328"/>
                </a:lnTo>
                <a:lnTo>
                  <a:pt x="41" y="275"/>
                </a:lnTo>
                <a:lnTo>
                  <a:pt x="39" y="216"/>
                </a:lnTo>
                <a:lnTo>
                  <a:pt x="41" y="151"/>
                </a:lnTo>
                <a:lnTo>
                  <a:pt x="0" y="151"/>
                </a:lnTo>
                <a:lnTo>
                  <a:pt x="96" y="0"/>
                </a:lnTo>
                <a:lnTo>
                  <a:pt x="162" y="164"/>
                </a:lnTo>
                <a:lnTo>
                  <a:pt x="121" y="157"/>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22" name="Freeform 30"/>
          <p:cNvSpPr>
            <a:spLocks/>
          </p:cNvSpPr>
          <p:nvPr/>
        </p:nvSpPr>
        <p:spPr bwMode="auto">
          <a:xfrm>
            <a:off x="7312025" y="2208213"/>
            <a:ext cx="1104900" cy="736600"/>
          </a:xfrm>
          <a:custGeom>
            <a:avLst/>
            <a:gdLst/>
            <a:ahLst/>
            <a:cxnLst>
              <a:cxn ang="0">
                <a:pos x="466" y="309"/>
              </a:cxn>
              <a:cxn ang="0">
                <a:pos x="458" y="249"/>
              </a:cxn>
              <a:cxn ang="0">
                <a:pos x="441" y="223"/>
              </a:cxn>
              <a:cxn ang="0">
                <a:pos x="424" y="199"/>
              </a:cxn>
              <a:cxn ang="0">
                <a:pos x="398" y="181"/>
              </a:cxn>
              <a:cxn ang="0">
                <a:pos x="373" y="166"/>
              </a:cxn>
              <a:cxn ang="0">
                <a:pos x="339" y="157"/>
              </a:cxn>
              <a:cxn ang="0">
                <a:pos x="305" y="154"/>
              </a:cxn>
              <a:cxn ang="0">
                <a:pos x="279" y="157"/>
              </a:cxn>
              <a:cxn ang="0">
                <a:pos x="245" y="166"/>
              </a:cxn>
              <a:cxn ang="0">
                <a:pos x="220" y="181"/>
              </a:cxn>
              <a:cxn ang="0">
                <a:pos x="203" y="199"/>
              </a:cxn>
              <a:cxn ang="0">
                <a:pos x="178" y="223"/>
              </a:cxn>
              <a:cxn ang="0">
                <a:pos x="169" y="249"/>
              </a:cxn>
              <a:cxn ang="0">
                <a:pos x="152" y="309"/>
              </a:cxn>
              <a:cxn ang="0">
                <a:pos x="0" y="309"/>
              </a:cxn>
              <a:cxn ang="0">
                <a:pos x="8" y="246"/>
              </a:cxn>
              <a:cxn ang="0">
                <a:pos x="25" y="190"/>
              </a:cxn>
              <a:cxn ang="0">
                <a:pos x="50" y="137"/>
              </a:cxn>
              <a:cxn ang="0">
                <a:pos x="93" y="92"/>
              </a:cxn>
              <a:cxn ang="0">
                <a:pos x="135" y="54"/>
              </a:cxn>
              <a:cxn ang="0">
                <a:pos x="186" y="24"/>
              </a:cxn>
              <a:cxn ang="0">
                <a:pos x="245" y="6"/>
              </a:cxn>
              <a:cxn ang="0">
                <a:pos x="271" y="3"/>
              </a:cxn>
              <a:cxn ang="0">
                <a:pos x="305" y="0"/>
              </a:cxn>
              <a:cxn ang="0">
                <a:pos x="339" y="3"/>
              </a:cxn>
              <a:cxn ang="0">
                <a:pos x="373" y="6"/>
              </a:cxn>
              <a:cxn ang="0">
                <a:pos x="432" y="24"/>
              </a:cxn>
              <a:cxn ang="0">
                <a:pos x="483" y="54"/>
              </a:cxn>
              <a:cxn ang="0">
                <a:pos x="525" y="92"/>
              </a:cxn>
              <a:cxn ang="0">
                <a:pos x="568" y="137"/>
              </a:cxn>
              <a:cxn ang="0">
                <a:pos x="593" y="190"/>
              </a:cxn>
              <a:cxn ang="0">
                <a:pos x="610" y="246"/>
              </a:cxn>
              <a:cxn ang="0">
                <a:pos x="619" y="309"/>
              </a:cxn>
              <a:cxn ang="0">
                <a:pos x="695" y="309"/>
              </a:cxn>
              <a:cxn ang="0">
                <a:pos x="542" y="463"/>
              </a:cxn>
              <a:cxn ang="0">
                <a:pos x="390" y="309"/>
              </a:cxn>
              <a:cxn ang="0">
                <a:pos x="466" y="309"/>
              </a:cxn>
            </a:cxnLst>
            <a:rect l="0" t="0" r="r" b="b"/>
            <a:pathLst>
              <a:path w="696" h="464">
                <a:moveTo>
                  <a:pt x="466" y="309"/>
                </a:moveTo>
                <a:lnTo>
                  <a:pt x="458" y="249"/>
                </a:lnTo>
                <a:lnTo>
                  <a:pt x="441" y="223"/>
                </a:lnTo>
                <a:lnTo>
                  <a:pt x="424" y="199"/>
                </a:lnTo>
                <a:lnTo>
                  <a:pt x="398" y="181"/>
                </a:lnTo>
                <a:lnTo>
                  <a:pt x="373" y="166"/>
                </a:lnTo>
                <a:lnTo>
                  <a:pt x="339" y="157"/>
                </a:lnTo>
                <a:lnTo>
                  <a:pt x="305" y="154"/>
                </a:lnTo>
                <a:lnTo>
                  <a:pt x="279" y="157"/>
                </a:lnTo>
                <a:lnTo>
                  <a:pt x="245" y="166"/>
                </a:lnTo>
                <a:lnTo>
                  <a:pt x="220" y="181"/>
                </a:lnTo>
                <a:lnTo>
                  <a:pt x="203" y="199"/>
                </a:lnTo>
                <a:lnTo>
                  <a:pt x="178" y="223"/>
                </a:lnTo>
                <a:lnTo>
                  <a:pt x="169" y="249"/>
                </a:lnTo>
                <a:lnTo>
                  <a:pt x="152" y="309"/>
                </a:lnTo>
                <a:lnTo>
                  <a:pt x="0" y="309"/>
                </a:lnTo>
                <a:lnTo>
                  <a:pt x="8" y="246"/>
                </a:lnTo>
                <a:lnTo>
                  <a:pt x="25" y="190"/>
                </a:lnTo>
                <a:lnTo>
                  <a:pt x="50" y="137"/>
                </a:lnTo>
                <a:lnTo>
                  <a:pt x="93" y="92"/>
                </a:lnTo>
                <a:lnTo>
                  <a:pt x="135" y="54"/>
                </a:lnTo>
                <a:lnTo>
                  <a:pt x="186" y="24"/>
                </a:lnTo>
                <a:lnTo>
                  <a:pt x="245" y="6"/>
                </a:lnTo>
                <a:lnTo>
                  <a:pt x="271" y="3"/>
                </a:lnTo>
                <a:lnTo>
                  <a:pt x="305" y="0"/>
                </a:lnTo>
                <a:lnTo>
                  <a:pt x="339" y="3"/>
                </a:lnTo>
                <a:lnTo>
                  <a:pt x="373" y="6"/>
                </a:lnTo>
                <a:lnTo>
                  <a:pt x="432" y="24"/>
                </a:lnTo>
                <a:lnTo>
                  <a:pt x="483" y="54"/>
                </a:lnTo>
                <a:lnTo>
                  <a:pt x="525" y="92"/>
                </a:lnTo>
                <a:lnTo>
                  <a:pt x="568" y="137"/>
                </a:lnTo>
                <a:lnTo>
                  <a:pt x="593" y="190"/>
                </a:lnTo>
                <a:lnTo>
                  <a:pt x="610" y="246"/>
                </a:lnTo>
                <a:lnTo>
                  <a:pt x="619" y="309"/>
                </a:lnTo>
                <a:lnTo>
                  <a:pt x="695" y="309"/>
                </a:lnTo>
                <a:lnTo>
                  <a:pt x="542" y="463"/>
                </a:lnTo>
                <a:lnTo>
                  <a:pt x="390" y="309"/>
                </a:lnTo>
                <a:lnTo>
                  <a:pt x="466" y="309"/>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23" name="Rectangle 31"/>
          <p:cNvSpPr>
            <a:spLocks noChangeArrowheads="1"/>
          </p:cNvSpPr>
          <p:nvPr/>
        </p:nvSpPr>
        <p:spPr bwMode="auto">
          <a:xfrm>
            <a:off x="3581400" y="3200400"/>
            <a:ext cx="1981200" cy="822325"/>
          </a:xfrm>
          <a:prstGeom prst="rect">
            <a:avLst/>
          </a:prstGeom>
          <a:noFill/>
          <a:ln w="9525">
            <a:noFill/>
            <a:miter lim="800000"/>
            <a:headEnd/>
            <a:tailEnd/>
          </a:ln>
          <a:effectLst/>
        </p:spPr>
        <p:txBody>
          <a:bodyPr lIns="92075" tIns="46038" rIns="92075" bIns="46038">
            <a:spAutoFit/>
          </a:bodyPr>
          <a:lstStyle/>
          <a:p>
            <a:pPr>
              <a:spcBef>
                <a:spcPct val="50000"/>
              </a:spcBef>
            </a:pPr>
            <a:r>
              <a:rPr lang="en-GB" b="1">
                <a:latin typeface="Arial" charset="0"/>
              </a:rPr>
              <a:t>EFFECTIVE COACH</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590800" y="381000"/>
            <a:ext cx="4648200" cy="685800"/>
          </a:xfrm>
        </p:spPr>
        <p:txBody>
          <a:bodyPr/>
          <a:lstStyle/>
          <a:p>
            <a:r>
              <a:rPr lang="en-US" sz="3200">
                <a:effectLst>
                  <a:outerShdw blurRad="38100" dist="38100" dir="2700000" algn="tl">
                    <a:srgbClr val="C0C0C0"/>
                  </a:outerShdw>
                </a:effectLst>
              </a:rPr>
              <a:t>Stages of Learning</a:t>
            </a:r>
            <a:endParaRPr lang="en-US"/>
          </a:p>
        </p:txBody>
      </p:sp>
      <p:sp>
        <p:nvSpPr>
          <p:cNvPr id="18436" name="Line 4"/>
          <p:cNvSpPr>
            <a:spLocks noChangeShapeType="1"/>
          </p:cNvSpPr>
          <p:nvPr/>
        </p:nvSpPr>
        <p:spPr bwMode="auto">
          <a:xfrm flipV="1">
            <a:off x="1042988" y="1196975"/>
            <a:ext cx="0" cy="4800600"/>
          </a:xfrm>
          <a:prstGeom prst="line">
            <a:avLst/>
          </a:prstGeom>
          <a:noFill/>
          <a:ln w="12700">
            <a:solidFill>
              <a:schemeClr val="tx1"/>
            </a:solidFill>
            <a:round/>
            <a:headEnd/>
            <a:tailEnd/>
          </a:ln>
          <a:effectLst/>
        </p:spPr>
        <p:txBody>
          <a:bodyPr wrap="none" anchor="ctr"/>
          <a:lstStyle/>
          <a:p>
            <a:endParaRPr lang="en-GB"/>
          </a:p>
        </p:txBody>
      </p:sp>
      <p:sp>
        <p:nvSpPr>
          <p:cNvPr id="18437" name="Line 5"/>
          <p:cNvSpPr>
            <a:spLocks noChangeShapeType="1"/>
          </p:cNvSpPr>
          <p:nvPr/>
        </p:nvSpPr>
        <p:spPr bwMode="auto">
          <a:xfrm>
            <a:off x="1042988" y="6021388"/>
            <a:ext cx="7848600" cy="0"/>
          </a:xfrm>
          <a:prstGeom prst="line">
            <a:avLst/>
          </a:prstGeom>
          <a:noFill/>
          <a:ln w="12700">
            <a:solidFill>
              <a:schemeClr val="tx1"/>
            </a:solidFill>
            <a:round/>
            <a:headEnd/>
            <a:tailEnd/>
          </a:ln>
          <a:effectLst/>
        </p:spPr>
        <p:txBody>
          <a:bodyPr wrap="none" anchor="ctr"/>
          <a:lstStyle/>
          <a:p>
            <a:endParaRPr lang="en-GB"/>
          </a:p>
        </p:txBody>
      </p:sp>
      <p:sp>
        <p:nvSpPr>
          <p:cNvPr id="18438" name="Line 6"/>
          <p:cNvSpPr>
            <a:spLocks noChangeShapeType="1"/>
          </p:cNvSpPr>
          <p:nvPr/>
        </p:nvSpPr>
        <p:spPr bwMode="auto">
          <a:xfrm flipV="1">
            <a:off x="3276600" y="1196975"/>
            <a:ext cx="0" cy="4800600"/>
          </a:xfrm>
          <a:prstGeom prst="line">
            <a:avLst/>
          </a:prstGeom>
          <a:noFill/>
          <a:ln w="12700" cap="rnd">
            <a:solidFill>
              <a:schemeClr val="tx1"/>
            </a:solidFill>
            <a:prstDash val="sysDot"/>
            <a:round/>
            <a:headEnd/>
            <a:tailEnd/>
          </a:ln>
          <a:effectLst/>
        </p:spPr>
        <p:txBody>
          <a:bodyPr wrap="none" anchor="ctr"/>
          <a:lstStyle/>
          <a:p>
            <a:endParaRPr lang="en-GB"/>
          </a:p>
        </p:txBody>
      </p:sp>
      <p:sp>
        <p:nvSpPr>
          <p:cNvPr id="18439" name="Line 7"/>
          <p:cNvSpPr>
            <a:spLocks noChangeShapeType="1"/>
          </p:cNvSpPr>
          <p:nvPr/>
        </p:nvSpPr>
        <p:spPr bwMode="auto">
          <a:xfrm flipV="1">
            <a:off x="6011863" y="1196975"/>
            <a:ext cx="0" cy="4800600"/>
          </a:xfrm>
          <a:prstGeom prst="line">
            <a:avLst/>
          </a:prstGeom>
          <a:noFill/>
          <a:ln w="12700" cap="rnd">
            <a:solidFill>
              <a:schemeClr val="tx1"/>
            </a:solidFill>
            <a:prstDash val="sysDot"/>
            <a:round/>
            <a:headEnd/>
            <a:tailEnd/>
          </a:ln>
          <a:effectLst/>
        </p:spPr>
        <p:txBody>
          <a:bodyPr wrap="none" anchor="ctr"/>
          <a:lstStyle/>
          <a:p>
            <a:endParaRPr lang="en-GB"/>
          </a:p>
        </p:txBody>
      </p:sp>
      <p:sp>
        <p:nvSpPr>
          <p:cNvPr id="18440" name="Text Box 8"/>
          <p:cNvSpPr txBox="1">
            <a:spLocks noChangeArrowheads="1"/>
          </p:cNvSpPr>
          <p:nvPr/>
        </p:nvSpPr>
        <p:spPr bwMode="auto">
          <a:xfrm>
            <a:off x="1258888" y="1341438"/>
            <a:ext cx="2057400" cy="4214812"/>
          </a:xfrm>
          <a:prstGeom prst="rect">
            <a:avLst/>
          </a:prstGeom>
          <a:noFill/>
          <a:ln w="12700">
            <a:noFill/>
            <a:miter lim="800000"/>
            <a:headEnd/>
            <a:tailEnd/>
          </a:ln>
          <a:effectLst/>
        </p:spPr>
        <p:txBody>
          <a:bodyPr>
            <a:spAutoFit/>
          </a:bodyPr>
          <a:lstStyle/>
          <a:p>
            <a:pPr algn="ctr">
              <a:spcBef>
                <a:spcPct val="50000"/>
              </a:spcBef>
            </a:pPr>
            <a:r>
              <a:rPr lang="en-US" sz="1800" b="1"/>
              <a:t>Stage 1</a:t>
            </a:r>
          </a:p>
          <a:p>
            <a:pPr>
              <a:spcBef>
                <a:spcPct val="50000"/>
              </a:spcBef>
            </a:pPr>
            <a:r>
              <a:rPr lang="en-US" sz="1800"/>
              <a:t>Give a general idea of the task (explanation and demonstration)</a:t>
            </a:r>
          </a:p>
          <a:p>
            <a:pPr>
              <a:spcBef>
                <a:spcPct val="50000"/>
              </a:spcBef>
            </a:pPr>
            <a:r>
              <a:rPr lang="en-US" sz="1800"/>
              <a:t>Praise correct   actions</a:t>
            </a:r>
          </a:p>
          <a:p>
            <a:pPr>
              <a:spcBef>
                <a:spcPct val="50000"/>
              </a:spcBef>
            </a:pPr>
            <a:r>
              <a:rPr lang="en-US" sz="1800"/>
              <a:t>Give intermittent feedback, but do not overload</a:t>
            </a:r>
          </a:p>
          <a:p>
            <a:pPr>
              <a:spcBef>
                <a:spcPct val="50000"/>
              </a:spcBef>
            </a:pPr>
            <a:r>
              <a:rPr lang="en-US" sz="1800"/>
              <a:t>Emphasise the process, not the outcome</a:t>
            </a:r>
          </a:p>
        </p:txBody>
      </p:sp>
      <p:sp>
        <p:nvSpPr>
          <p:cNvPr id="18442" name="Rectangle 10"/>
          <p:cNvSpPr>
            <a:spLocks noChangeArrowheads="1"/>
          </p:cNvSpPr>
          <p:nvPr/>
        </p:nvSpPr>
        <p:spPr bwMode="auto">
          <a:xfrm>
            <a:off x="3505200" y="1371600"/>
            <a:ext cx="2057400" cy="3802063"/>
          </a:xfrm>
          <a:prstGeom prst="rect">
            <a:avLst/>
          </a:prstGeom>
          <a:noFill/>
          <a:ln w="12700">
            <a:noFill/>
            <a:miter lim="800000"/>
            <a:headEnd/>
            <a:tailEnd/>
          </a:ln>
          <a:effectLst/>
        </p:spPr>
        <p:txBody>
          <a:bodyPr>
            <a:spAutoFit/>
          </a:bodyPr>
          <a:lstStyle/>
          <a:p>
            <a:pPr algn="ctr">
              <a:spcBef>
                <a:spcPct val="50000"/>
              </a:spcBef>
            </a:pPr>
            <a:r>
              <a:rPr lang="en-US" sz="1800" b="1"/>
              <a:t>Stage 2</a:t>
            </a:r>
          </a:p>
          <a:p>
            <a:pPr>
              <a:spcBef>
                <a:spcPct val="50000"/>
              </a:spcBef>
            </a:pPr>
            <a:r>
              <a:rPr lang="en-US" sz="1800"/>
              <a:t>Practice at the right speed</a:t>
            </a:r>
          </a:p>
          <a:p>
            <a:pPr>
              <a:spcBef>
                <a:spcPct val="50000"/>
              </a:spcBef>
            </a:pPr>
            <a:r>
              <a:rPr lang="en-US" sz="1800"/>
              <a:t>Encourage performers to analyse their own performance</a:t>
            </a:r>
          </a:p>
          <a:p>
            <a:pPr>
              <a:spcBef>
                <a:spcPct val="50000"/>
              </a:spcBef>
            </a:pPr>
            <a:r>
              <a:rPr lang="en-US" sz="1800"/>
              <a:t>Do not give extrinsic feedback too soon </a:t>
            </a:r>
            <a:r>
              <a:rPr lang="en-US" sz="1800">
                <a:cs typeface="Times New Roman" pitchFamily="18" charset="0"/>
              </a:rPr>
              <a:t>–</a:t>
            </a:r>
            <a:r>
              <a:rPr lang="en-US" sz="1800"/>
              <a:t> let them process intrinsic feedback first</a:t>
            </a:r>
          </a:p>
        </p:txBody>
      </p:sp>
      <p:sp>
        <p:nvSpPr>
          <p:cNvPr id="18443" name="Rectangle 11"/>
          <p:cNvSpPr>
            <a:spLocks noChangeArrowheads="1"/>
          </p:cNvSpPr>
          <p:nvPr/>
        </p:nvSpPr>
        <p:spPr bwMode="auto">
          <a:xfrm>
            <a:off x="6324600" y="1371600"/>
            <a:ext cx="1981200" cy="3665538"/>
          </a:xfrm>
          <a:prstGeom prst="rect">
            <a:avLst/>
          </a:prstGeom>
          <a:noFill/>
          <a:ln w="12700">
            <a:noFill/>
            <a:miter lim="800000"/>
            <a:headEnd/>
            <a:tailEnd/>
          </a:ln>
          <a:effectLst/>
        </p:spPr>
        <p:txBody>
          <a:bodyPr>
            <a:spAutoFit/>
          </a:bodyPr>
          <a:lstStyle/>
          <a:p>
            <a:pPr algn="ctr">
              <a:spcBef>
                <a:spcPct val="50000"/>
              </a:spcBef>
            </a:pPr>
            <a:r>
              <a:rPr lang="en-US" sz="1800" b="1"/>
              <a:t>Stage 3</a:t>
            </a:r>
          </a:p>
          <a:p>
            <a:pPr>
              <a:spcBef>
                <a:spcPct val="50000"/>
              </a:spcBef>
            </a:pPr>
            <a:r>
              <a:rPr lang="en-US" sz="1800"/>
              <a:t>Use minimal intervention</a:t>
            </a:r>
          </a:p>
          <a:p>
            <a:pPr>
              <a:spcBef>
                <a:spcPct val="50000"/>
              </a:spcBef>
            </a:pPr>
            <a:r>
              <a:rPr lang="en-US" sz="1800"/>
              <a:t>Help performers to set new goals</a:t>
            </a:r>
          </a:p>
          <a:p>
            <a:pPr>
              <a:spcBef>
                <a:spcPct val="50000"/>
              </a:spcBef>
            </a:pPr>
            <a:r>
              <a:rPr lang="en-US" sz="1800"/>
              <a:t>Do not assume learning has stopped</a:t>
            </a:r>
          </a:p>
          <a:p>
            <a:pPr>
              <a:spcBef>
                <a:spcPct val="50000"/>
              </a:spcBef>
            </a:pPr>
            <a:r>
              <a:rPr lang="en-US" sz="1800"/>
              <a:t>Practice to groove in (overlearn) the techniques</a:t>
            </a:r>
          </a:p>
        </p:txBody>
      </p:sp>
      <p:sp>
        <p:nvSpPr>
          <p:cNvPr id="18448" name="Rectangle 16"/>
          <p:cNvSpPr>
            <a:spLocks noChangeArrowheads="1"/>
          </p:cNvSpPr>
          <p:nvPr/>
        </p:nvSpPr>
        <p:spPr bwMode="auto">
          <a:xfrm>
            <a:off x="0" y="0"/>
            <a:ext cx="468313" cy="214313"/>
          </a:xfrm>
          <a:prstGeom prst="rect">
            <a:avLst/>
          </a:prstGeom>
          <a:noFill/>
          <a:ln w="12700">
            <a:noFill/>
            <a:miter lim="800000"/>
            <a:headEnd/>
            <a:tailEnd/>
          </a:ln>
          <a:effectLst/>
        </p:spPr>
        <p:txBody>
          <a:bodyPr wrap="none">
            <a:spAutoFit/>
          </a:bodyPr>
          <a:lstStyle/>
          <a:p>
            <a:r>
              <a:rPr lang="en-US" sz="800"/>
              <a:t>OHT 8</a:t>
            </a:r>
          </a:p>
        </p:txBody>
      </p:sp>
      <p:sp>
        <p:nvSpPr>
          <p:cNvPr id="18452" name="Freeform 20"/>
          <p:cNvSpPr>
            <a:spLocks/>
          </p:cNvSpPr>
          <p:nvPr/>
        </p:nvSpPr>
        <p:spPr bwMode="auto">
          <a:xfrm>
            <a:off x="1042988" y="1916113"/>
            <a:ext cx="7134225" cy="4071937"/>
          </a:xfrm>
          <a:custGeom>
            <a:avLst/>
            <a:gdLst/>
            <a:ahLst/>
            <a:cxnLst>
              <a:cxn ang="0">
                <a:pos x="0" y="2565"/>
              </a:cxn>
              <a:cxn ang="0">
                <a:pos x="385" y="2157"/>
              </a:cxn>
              <a:cxn ang="0">
                <a:pos x="441" y="1965"/>
              </a:cxn>
              <a:cxn ang="0">
                <a:pos x="475" y="1874"/>
              </a:cxn>
              <a:cxn ang="0">
                <a:pos x="520" y="1863"/>
              </a:cxn>
              <a:cxn ang="0">
                <a:pos x="679" y="1750"/>
              </a:cxn>
              <a:cxn ang="0">
                <a:pos x="747" y="1693"/>
              </a:cxn>
              <a:cxn ang="0">
                <a:pos x="770" y="1659"/>
              </a:cxn>
              <a:cxn ang="0">
                <a:pos x="939" y="1591"/>
              </a:cxn>
              <a:cxn ang="0">
                <a:pos x="1064" y="1478"/>
              </a:cxn>
              <a:cxn ang="0">
                <a:pos x="1143" y="1376"/>
              </a:cxn>
              <a:cxn ang="0">
                <a:pos x="1347" y="1048"/>
              </a:cxn>
              <a:cxn ang="0">
                <a:pos x="1415" y="912"/>
              </a:cxn>
              <a:cxn ang="0">
                <a:pos x="1641" y="856"/>
              </a:cxn>
              <a:cxn ang="0">
                <a:pos x="1969" y="697"/>
              </a:cxn>
              <a:cxn ang="0">
                <a:pos x="2128" y="595"/>
              </a:cxn>
              <a:cxn ang="0">
                <a:pos x="2286" y="527"/>
              </a:cxn>
              <a:cxn ang="0">
                <a:pos x="2434" y="437"/>
              </a:cxn>
              <a:cxn ang="0">
                <a:pos x="2694" y="426"/>
              </a:cxn>
              <a:cxn ang="0">
                <a:pos x="2796" y="414"/>
              </a:cxn>
              <a:cxn ang="0">
                <a:pos x="3328" y="403"/>
              </a:cxn>
              <a:cxn ang="0">
                <a:pos x="3509" y="290"/>
              </a:cxn>
              <a:cxn ang="0">
                <a:pos x="3611" y="267"/>
              </a:cxn>
              <a:cxn ang="0">
                <a:pos x="3973" y="154"/>
              </a:cxn>
              <a:cxn ang="0">
                <a:pos x="4494" y="52"/>
              </a:cxn>
            </a:cxnLst>
            <a:rect l="0" t="0" r="r" b="b"/>
            <a:pathLst>
              <a:path w="4494" h="2565">
                <a:moveTo>
                  <a:pt x="0" y="2565"/>
                </a:moveTo>
                <a:cubicBezTo>
                  <a:pt x="158" y="2484"/>
                  <a:pt x="296" y="2306"/>
                  <a:pt x="385" y="2157"/>
                </a:cubicBezTo>
                <a:cubicBezTo>
                  <a:pt x="417" y="2103"/>
                  <a:pt x="427" y="2026"/>
                  <a:pt x="441" y="1965"/>
                </a:cubicBezTo>
                <a:cubicBezTo>
                  <a:pt x="445" y="1946"/>
                  <a:pt x="460" y="1887"/>
                  <a:pt x="475" y="1874"/>
                </a:cubicBezTo>
                <a:cubicBezTo>
                  <a:pt x="487" y="1864"/>
                  <a:pt x="505" y="1867"/>
                  <a:pt x="520" y="1863"/>
                </a:cubicBezTo>
                <a:cubicBezTo>
                  <a:pt x="582" y="1832"/>
                  <a:pt x="617" y="1780"/>
                  <a:pt x="679" y="1750"/>
                </a:cubicBezTo>
                <a:cubicBezTo>
                  <a:pt x="680" y="1749"/>
                  <a:pt x="744" y="1696"/>
                  <a:pt x="747" y="1693"/>
                </a:cubicBezTo>
                <a:cubicBezTo>
                  <a:pt x="757" y="1683"/>
                  <a:pt x="759" y="1667"/>
                  <a:pt x="770" y="1659"/>
                </a:cubicBezTo>
                <a:cubicBezTo>
                  <a:pt x="852" y="1605"/>
                  <a:pt x="864" y="1607"/>
                  <a:pt x="939" y="1591"/>
                </a:cubicBezTo>
                <a:cubicBezTo>
                  <a:pt x="1013" y="1542"/>
                  <a:pt x="1006" y="1536"/>
                  <a:pt x="1064" y="1478"/>
                </a:cubicBezTo>
                <a:cubicBezTo>
                  <a:pt x="1079" y="1430"/>
                  <a:pt x="1102" y="1404"/>
                  <a:pt x="1143" y="1376"/>
                </a:cubicBezTo>
                <a:cubicBezTo>
                  <a:pt x="1178" y="1268"/>
                  <a:pt x="1283" y="1144"/>
                  <a:pt x="1347" y="1048"/>
                </a:cubicBezTo>
                <a:cubicBezTo>
                  <a:pt x="1375" y="1006"/>
                  <a:pt x="1385" y="953"/>
                  <a:pt x="1415" y="912"/>
                </a:cubicBezTo>
                <a:cubicBezTo>
                  <a:pt x="1449" y="865"/>
                  <a:pt x="1623" y="859"/>
                  <a:pt x="1641" y="856"/>
                </a:cubicBezTo>
                <a:cubicBezTo>
                  <a:pt x="1755" y="810"/>
                  <a:pt x="1862" y="756"/>
                  <a:pt x="1969" y="697"/>
                </a:cubicBezTo>
                <a:cubicBezTo>
                  <a:pt x="2024" y="667"/>
                  <a:pt x="2071" y="623"/>
                  <a:pt x="2128" y="595"/>
                </a:cubicBezTo>
                <a:cubicBezTo>
                  <a:pt x="2179" y="570"/>
                  <a:pt x="2236" y="554"/>
                  <a:pt x="2286" y="527"/>
                </a:cubicBezTo>
                <a:cubicBezTo>
                  <a:pt x="2319" y="509"/>
                  <a:pt x="2388" y="442"/>
                  <a:pt x="2434" y="437"/>
                </a:cubicBezTo>
                <a:cubicBezTo>
                  <a:pt x="2520" y="428"/>
                  <a:pt x="2607" y="430"/>
                  <a:pt x="2694" y="426"/>
                </a:cubicBezTo>
                <a:cubicBezTo>
                  <a:pt x="2728" y="422"/>
                  <a:pt x="2762" y="415"/>
                  <a:pt x="2796" y="414"/>
                </a:cubicBezTo>
                <a:cubicBezTo>
                  <a:pt x="2973" y="408"/>
                  <a:pt x="3151" y="419"/>
                  <a:pt x="3328" y="403"/>
                </a:cubicBezTo>
                <a:cubicBezTo>
                  <a:pt x="3411" y="395"/>
                  <a:pt x="3449" y="328"/>
                  <a:pt x="3509" y="290"/>
                </a:cubicBezTo>
                <a:cubicBezTo>
                  <a:pt x="3520" y="283"/>
                  <a:pt x="3605" y="268"/>
                  <a:pt x="3611" y="267"/>
                </a:cubicBezTo>
                <a:cubicBezTo>
                  <a:pt x="3713" y="198"/>
                  <a:pt x="3852" y="174"/>
                  <a:pt x="3973" y="154"/>
                </a:cubicBezTo>
                <a:cubicBezTo>
                  <a:pt x="4077" y="0"/>
                  <a:pt x="4361" y="52"/>
                  <a:pt x="4494" y="52"/>
                </a:cubicBezTo>
              </a:path>
            </a:pathLst>
          </a:custGeom>
          <a:noFill/>
          <a:ln w="12700" cap="flat" cmpd="sng">
            <a:solidFill>
              <a:schemeClr val="tx1"/>
            </a:solidFill>
            <a:prstDash val="solid"/>
            <a:round/>
            <a:headEnd type="none" w="med" len="med"/>
            <a:tailEnd type="none" w="med" len="med"/>
          </a:ln>
          <a:effectLst/>
        </p:spPr>
        <p:txBody>
          <a:bodyPr wrap="none" anchor="ct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I.D.E.A</a:t>
            </a:r>
            <a:endParaRPr lang="en-GB" dirty="0"/>
          </a:p>
        </p:txBody>
      </p:sp>
      <p:sp>
        <p:nvSpPr>
          <p:cNvPr id="3" name="Content Placeholder 2"/>
          <p:cNvSpPr>
            <a:spLocks noGrp="1"/>
          </p:cNvSpPr>
          <p:nvPr>
            <p:ph idx="1"/>
          </p:nvPr>
        </p:nvSpPr>
        <p:spPr/>
        <p:txBody>
          <a:bodyPr>
            <a:normAutofit/>
          </a:bodyPr>
          <a:lstStyle/>
          <a:p>
            <a:r>
              <a:rPr lang="en-GB" sz="4800" dirty="0" smtClean="0"/>
              <a:t>I – Introduce</a:t>
            </a:r>
          </a:p>
          <a:p>
            <a:r>
              <a:rPr lang="en-GB" sz="4800" dirty="0" smtClean="0"/>
              <a:t>D- Demonstrate</a:t>
            </a:r>
          </a:p>
          <a:p>
            <a:r>
              <a:rPr lang="en-GB" sz="4800" dirty="0" smtClean="0"/>
              <a:t>E – Explain</a:t>
            </a:r>
          </a:p>
          <a:p>
            <a:r>
              <a:rPr lang="en-GB" sz="4800" dirty="0" smtClean="0"/>
              <a:t>A - Action</a:t>
            </a:r>
            <a:endParaRPr lang="en-GB" sz="4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Observation ( FAB)</a:t>
            </a:r>
            <a:endParaRPr lang="en-GB" dirty="0"/>
          </a:p>
        </p:txBody>
      </p:sp>
      <p:sp>
        <p:nvSpPr>
          <p:cNvPr id="3" name="Content Placeholder 2"/>
          <p:cNvSpPr>
            <a:spLocks noGrp="1"/>
          </p:cNvSpPr>
          <p:nvPr>
            <p:ph idx="1"/>
          </p:nvPr>
        </p:nvSpPr>
        <p:spPr/>
        <p:txBody>
          <a:bodyPr>
            <a:normAutofit/>
          </a:bodyPr>
          <a:lstStyle/>
          <a:p>
            <a:pPr>
              <a:buNone/>
            </a:pPr>
            <a:r>
              <a:rPr lang="en-GB" sz="5400" dirty="0" smtClean="0"/>
              <a:t>F 		Feet</a:t>
            </a:r>
          </a:p>
          <a:p>
            <a:pPr>
              <a:buNone/>
            </a:pPr>
            <a:r>
              <a:rPr lang="en-GB" sz="5400" dirty="0" smtClean="0"/>
              <a:t>A		Arms</a:t>
            </a:r>
          </a:p>
          <a:p>
            <a:pPr>
              <a:buNone/>
            </a:pPr>
            <a:r>
              <a:rPr lang="en-GB" sz="5400" dirty="0" smtClean="0"/>
              <a:t>B 	 	Body</a:t>
            </a:r>
            <a:endParaRPr lang="en-GB" sz="5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8962" name="Picture 2" descr="http://www.flixtongirls.trafford.sch.uk/Websites/flixtons/Images/DSC_0022_thumb.JPG"/>
          <p:cNvPicPr>
            <a:picLocks noChangeAspect="1" noChangeArrowheads="1"/>
          </p:cNvPicPr>
          <p:nvPr/>
        </p:nvPicPr>
        <p:blipFill>
          <a:blip r:embed="rId2"/>
          <a:srcRect/>
          <a:stretch>
            <a:fillRect/>
          </a:stretch>
        </p:blipFill>
        <p:spPr bwMode="auto">
          <a:xfrm>
            <a:off x="0" y="-1"/>
            <a:ext cx="9144000" cy="6286521"/>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381000" y="685800"/>
            <a:ext cx="8382000" cy="1615827"/>
          </a:xfrm>
          <a:prstGeom prst="rect">
            <a:avLst/>
          </a:prstGeom>
          <a:noFill/>
          <a:ln w="9525">
            <a:noFill/>
            <a:miter lim="800000"/>
            <a:headEnd/>
            <a:tailEnd/>
          </a:ln>
          <a:effectLst/>
        </p:spPr>
        <p:txBody>
          <a:bodyPr>
            <a:spAutoFit/>
          </a:bodyPr>
          <a:lstStyle/>
          <a:p>
            <a:pPr>
              <a:spcBef>
                <a:spcPct val="50000"/>
              </a:spcBef>
            </a:pPr>
            <a:r>
              <a:rPr lang="en-US" b="1" u="sng" dirty="0"/>
              <a:t>STAGE 1   INPUT</a:t>
            </a:r>
          </a:p>
          <a:p>
            <a:pPr>
              <a:spcBef>
                <a:spcPct val="50000"/>
              </a:spcBef>
              <a:buFont typeface="Arial" pitchFamily="34" charset="0"/>
              <a:buChar char="•"/>
            </a:pPr>
            <a:r>
              <a:rPr lang="en-US" b="1" dirty="0"/>
              <a:t>DISPLAY – information from the environment</a:t>
            </a:r>
          </a:p>
          <a:p>
            <a:pPr>
              <a:spcBef>
                <a:spcPct val="50000"/>
              </a:spcBef>
              <a:buFont typeface="Arial" pitchFamily="34" charset="0"/>
              <a:buChar char="•"/>
            </a:pPr>
            <a:r>
              <a:rPr lang="en-US" b="1" dirty="0" smtClean="0"/>
              <a:t>SENSORY </a:t>
            </a:r>
            <a:r>
              <a:rPr lang="en-US" b="1" dirty="0"/>
              <a:t>SYSTEM – information collected by the senses</a:t>
            </a:r>
          </a:p>
          <a:p>
            <a:pPr>
              <a:spcBef>
                <a:spcPct val="50000"/>
              </a:spcBef>
            </a:pPr>
            <a:endParaRPr lang="en-US" dirty="0" smtClean="0"/>
          </a:p>
        </p:txBody>
      </p:sp>
      <p:sp>
        <p:nvSpPr>
          <p:cNvPr id="3" name="Rectangle 2"/>
          <p:cNvSpPr/>
          <p:nvPr/>
        </p:nvSpPr>
        <p:spPr>
          <a:xfrm>
            <a:off x="357158" y="2143116"/>
            <a:ext cx="8786842" cy="2862322"/>
          </a:xfrm>
          <a:prstGeom prst="rect">
            <a:avLst/>
          </a:prstGeom>
        </p:spPr>
        <p:txBody>
          <a:bodyPr wrap="square">
            <a:spAutoFit/>
          </a:bodyPr>
          <a:lstStyle/>
          <a:p>
            <a:pPr>
              <a:spcBef>
                <a:spcPct val="50000"/>
              </a:spcBef>
            </a:pPr>
            <a:r>
              <a:rPr lang="en-US" b="1" u="sng" dirty="0" smtClean="0"/>
              <a:t>STAGE 2   PROCESSING</a:t>
            </a:r>
          </a:p>
          <a:p>
            <a:pPr>
              <a:spcBef>
                <a:spcPct val="50000"/>
              </a:spcBef>
              <a:buFont typeface="Arial" pitchFamily="34" charset="0"/>
              <a:buChar char="•"/>
            </a:pPr>
            <a:r>
              <a:rPr lang="en-US" b="1" dirty="0" smtClean="0"/>
              <a:t> Stimulus Identification - </a:t>
            </a:r>
            <a:r>
              <a:rPr lang="en-US" dirty="0" smtClean="0"/>
              <a:t>Information is identified, interpreted and </a:t>
            </a:r>
            <a:r>
              <a:rPr lang="en-US" dirty="0" err="1" smtClean="0"/>
              <a:t>organised</a:t>
            </a:r>
            <a:endParaRPr lang="en-US" dirty="0" smtClean="0"/>
          </a:p>
          <a:p>
            <a:pPr>
              <a:spcBef>
                <a:spcPct val="50000"/>
              </a:spcBef>
              <a:buFont typeface="Arial" pitchFamily="34" charset="0"/>
              <a:buChar char="•"/>
            </a:pPr>
            <a:r>
              <a:rPr lang="en-US" b="1" dirty="0" smtClean="0"/>
              <a:t> Response Selection – </a:t>
            </a:r>
            <a:r>
              <a:rPr lang="en-US" dirty="0" smtClean="0"/>
              <a:t>The most appropriate response is decided upon</a:t>
            </a:r>
          </a:p>
          <a:p>
            <a:pPr>
              <a:spcBef>
                <a:spcPct val="50000"/>
              </a:spcBef>
              <a:buFont typeface="Arial" pitchFamily="34" charset="0"/>
              <a:buChar char="•"/>
            </a:pPr>
            <a:r>
              <a:rPr lang="en-US" b="1" dirty="0" smtClean="0"/>
              <a:t> Response Programming – </a:t>
            </a:r>
            <a:r>
              <a:rPr lang="en-US" dirty="0" smtClean="0"/>
              <a:t>The movement response is initiated and co-</a:t>
            </a:r>
            <a:r>
              <a:rPr lang="en-US" dirty="0" err="1" smtClean="0"/>
              <a:t>ordinated</a:t>
            </a:r>
            <a:endParaRPr lang="en-US" dirty="0" smtClean="0"/>
          </a:p>
          <a:p>
            <a:pPr>
              <a:spcBef>
                <a:spcPct val="50000"/>
              </a:spcBef>
              <a:buFont typeface="Arial" pitchFamily="34" charset="0"/>
              <a:buChar char="•"/>
            </a:pPr>
            <a:r>
              <a:rPr lang="en-US" dirty="0" smtClean="0"/>
              <a:t> </a:t>
            </a:r>
            <a:r>
              <a:rPr lang="en-US" b="1" dirty="0" smtClean="0"/>
              <a:t>Motor </a:t>
            </a:r>
            <a:r>
              <a:rPr lang="en-US" b="1" dirty="0" err="1" smtClean="0"/>
              <a:t>programme</a:t>
            </a:r>
            <a:endParaRPr lang="en-US" b="1" dirty="0" smtClean="0"/>
          </a:p>
          <a:p>
            <a:pPr>
              <a:spcBef>
                <a:spcPct val="50000"/>
              </a:spcBef>
              <a:buFont typeface="Arial" pitchFamily="34" charset="0"/>
              <a:buChar char="•"/>
            </a:pPr>
            <a:r>
              <a:rPr lang="en-US" b="1" dirty="0" smtClean="0"/>
              <a:t> Spinal cord</a:t>
            </a:r>
          </a:p>
          <a:p>
            <a:pPr>
              <a:spcBef>
                <a:spcPct val="50000"/>
              </a:spcBef>
              <a:buFont typeface="Arial" pitchFamily="34" charset="0"/>
              <a:buChar char="•"/>
            </a:pPr>
            <a:r>
              <a:rPr lang="en-AU" b="1" dirty="0" smtClean="0"/>
              <a:t> Muscles</a:t>
            </a:r>
            <a:endParaRPr lang="en-AU" b="1" dirty="0"/>
          </a:p>
        </p:txBody>
      </p:sp>
      <p:sp>
        <p:nvSpPr>
          <p:cNvPr id="4" name="Rectangle 3"/>
          <p:cNvSpPr/>
          <p:nvPr/>
        </p:nvSpPr>
        <p:spPr>
          <a:xfrm>
            <a:off x="357158" y="5072074"/>
            <a:ext cx="8643966" cy="784830"/>
          </a:xfrm>
          <a:prstGeom prst="rect">
            <a:avLst/>
          </a:prstGeom>
        </p:spPr>
        <p:txBody>
          <a:bodyPr wrap="square">
            <a:spAutoFit/>
          </a:bodyPr>
          <a:lstStyle/>
          <a:p>
            <a:pPr>
              <a:spcBef>
                <a:spcPct val="50000"/>
              </a:spcBef>
            </a:pPr>
            <a:r>
              <a:rPr lang="en-US" b="1" u="sng" dirty="0" smtClean="0"/>
              <a:t>STAGE 3   Output</a:t>
            </a:r>
          </a:p>
          <a:p>
            <a:pPr>
              <a:spcBef>
                <a:spcPct val="50000"/>
              </a:spcBef>
              <a:buFont typeface="Arial" pitchFamily="34" charset="0"/>
              <a:buChar char="•"/>
            </a:pPr>
            <a:r>
              <a:rPr lang="en-US" b="1" dirty="0" smtClean="0"/>
              <a:t> Perform action</a:t>
            </a:r>
            <a:endParaRPr lang="en-AU"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22">
                                            <p:txEl>
                                              <p:pRg st="0" end="0"/>
                                            </p:txEl>
                                          </p:spTgt>
                                        </p:tgtEl>
                                        <p:attrNameLst>
                                          <p:attrName>style.visibility</p:attrName>
                                        </p:attrNameLst>
                                      </p:cBhvr>
                                      <p:to>
                                        <p:strVal val="visible"/>
                                      </p:to>
                                    </p:set>
                                    <p:animEffect transition="in" filter="fade">
                                      <p:cBhvr>
                                        <p:cTn id="7" dur="2000"/>
                                        <p:tgtEl>
                                          <p:spTgt spid="512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122">
                                            <p:txEl>
                                              <p:pRg st="1" end="1"/>
                                            </p:txEl>
                                          </p:spTgt>
                                        </p:tgtEl>
                                        <p:attrNameLst>
                                          <p:attrName>style.visibility</p:attrName>
                                        </p:attrNameLst>
                                      </p:cBhvr>
                                      <p:to>
                                        <p:strVal val="visible"/>
                                      </p:to>
                                    </p:set>
                                    <p:animEffect transition="in" filter="fade">
                                      <p:cBhvr>
                                        <p:cTn id="10" dur="2000"/>
                                        <p:tgtEl>
                                          <p:spTgt spid="5122">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122">
                                            <p:txEl>
                                              <p:pRg st="2" end="2"/>
                                            </p:txEl>
                                          </p:spTgt>
                                        </p:tgtEl>
                                        <p:attrNameLst>
                                          <p:attrName>style.visibility</p:attrName>
                                        </p:attrNameLst>
                                      </p:cBhvr>
                                      <p:to>
                                        <p:strVal val="visible"/>
                                      </p:to>
                                    </p:set>
                                    <p:animEffect transition="in" filter="fade">
                                      <p:cBhvr>
                                        <p:cTn id="13" dur="2000"/>
                                        <p:tgtEl>
                                          <p:spTgt spid="5122">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2000"/>
                                        <p:tgtEl>
                                          <p:spTgt spid="3">
                                            <p:txEl>
                                              <p:pRg st="0" end="0"/>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2000"/>
                                        <p:tgtEl>
                                          <p:spTgt spid="3">
                                            <p:txEl>
                                              <p:pRg st="1" end="1"/>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2000"/>
                                        <p:tgtEl>
                                          <p:spTgt spid="3">
                                            <p:txEl>
                                              <p:pRg st="2" end="2"/>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2000"/>
                                        <p:tgtEl>
                                          <p:spTgt spid="3">
                                            <p:txEl>
                                              <p:pRg st="4" end="4"/>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2000"/>
                                        <p:tgtEl>
                                          <p:spTgt spid="3">
                                            <p:txEl>
                                              <p:pRg st="5" end="5"/>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20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Effect transition="in" filter="fade">
                                      <p:cBhvr>
                                        <p:cTn id="43" dur="2000"/>
                                        <p:tgtEl>
                                          <p:spTgt spid="4">
                                            <p:txEl>
                                              <p:pRg st="0" end="0"/>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4">
                                            <p:txEl>
                                              <p:pRg st="1" end="1"/>
                                            </p:txEl>
                                          </p:spTgt>
                                        </p:tgtEl>
                                        <p:attrNameLst>
                                          <p:attrName>style.visibility</p:attrName>
                                        </p:attrNameLst>
                                      </p:cBhvr>
                                      <p:to>
                                        <p:strVal val="visible"/>
                                      </p:to>
                                    </p:set>
                                    <p:animEffect transition="in" filter="fade">
                                      <p:cBhvr>
                                        <p:cTn id="46" dur="2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457200" y="685800"/>
            <a:ext cx="8305800" cy="5693866"/>
          </a:xfrm>
          <a:prstGeom prst="rect">
            <a:avLst/>
          </a:prstGeom>
          <a:noFill/>
          <a:ln w="9525">
            <a:noFill/>
            <a:miter lim="800000"/>
            <a:headEnd/>
            <a:tailEnd/>
          </a:ln>
          <a:effectLst/>
        </p:spPr>
        <p:txBody>
          <a:bodyPr>
            <a:spAutoFit/>
          </a:bodyPr>
          <a:lstStyle/>
          <a:p>
            <a:pPr>
              <a:spcBef>
                <a:spcPct val="50000"/>
              </a:spcBef>
            </a:pPr>
            <a:r>
              <a:rPr lang="en-US" sz="2000" b="1" dirty="0"/>
              <a:t>SIGNAL </a:t>
            </a:r>
            <a:r>
              <a:rPr lang="en-US" sz="2000" b="1" dirty="0" smtClean="0"/>
              <a:t>DETECTION</a:t>
            </a:r>
          </a:p>
          <a:p>
            <a:pPr>
              <a:spcBef>
                <a:spcPct val="50000"/>
              </a:spcBef>
            </a:pPr>
            <a:endParaRPr lang="en-US" sz="2000" dirty="0"/>
          </a:p>
          <a:p>
            <a:pPr>
              <a:spcBef>
                <a:spcPct val="50000"/>
              </a:spcBef>
            </a:pPr>
            <a:r>
              <a:rPr lang="en-US" sz="2000" dirty="0"/>
              <a:t>Our ability to detect cues is dependent on the strength of the cue and the ability of the senses to respond to it. Factors that affect signal detection are</a:t>
            </a:r>
            <a:r>
              <a:rPr lang="en-US" sz="2000" dirty="0" smtClean="0"/>
              <a:t>:</a:t>
            </a:r>
          </a:p>
          <a:p>
            <a:pPr>
              <a:spcBef>
                <a:spcPct val="50000"/>
              </a:spcBef>
            </a:pPr>
            <a:endParaRPr lang="en-US" sz="2000" dirty="0"/>
          </a:p>
          <a:p>
            <a:pPr>
              <a:spcBef>
                <a:spcPct val="50000"/>
              </a:spcBef>
              <a:buFontTx/>
              <a:buChar char="•"/>
            </a:pPr>
            <a:r>
              <a:rPr lang="en-US" sz="2000" b="1" u="sng" dirty="0" smtClean="0"/>
              <a:t> Intensity </a:t>
            </a:r>
            <a:r>
              <a:rPr lang="en-US" sz="2000" b="1" u="sng" dirty="0"/>
              <a:t>of the </a:t>
            </a:r>
            <a:r>
              <a:rPr lang="en-US" sz="2000" b="1" u="sng" dirty="0" smtClean="0"/>
              <a:t>cue</a:t>
            </a:r>
          </a:p>
          <a:p>
            <a:pPr>
              <a:spcBef>
                <a:spcPct val="50000"/>
              </a:spcBef>
              <a:buFontTx/>
              <a:buChar char="•"/>
            </a:pPr>
            <a:endParaRPr lang="en-US" sz="2000" dirty="0"/>
          </a:p>
          <a:p>
            <a:pPr>
              <a:spcBef>
                <a:spcPct val="50000"/>
              </a:spcBef>
              <a:buFontTx/>
              <a:buChar char="-"/>
            </a:pPr>
            <a:r>
              <a:rPr lang="en-US" sz="2000" dirty="0"/>
              <a:t> a more intense signal is easier to detect</a:t>
            </a:r>
          </a:p>
          <a:p>
            <a:pPr>
              <a:spcBef>
                <a:spcPct val="50000"/>
              </a:spcBef>
              <a:buFontTx/>
              <a:buChar char="-"/>
            </a:pPr>
            <a:r>
              <a:rPr lang="en-US" sz="2000" dirty="0"/>
              <a:t> the larger the size (</a:t>
            </a:r>
            <a:r>
              <a:rPr lang="en-US" sz="2000" dirty="0" err="1"/>
              <a:t>eg</a:t>
            </a:r>
            <a:r>
              <a:rPr lang="en-US" sz="2000" dirty="0"/>
              <a:t>. bigger ball), the easier to detect</a:t>
            </a:r>
          </a:p>
          <a:p>
            <a:pPr>
              <a:spcBef>
                <a:spcPct val="50000"/>
              </a:spcBef>
              <a:buFontTx/>
              <a:buChar char="-"/>
            </a:pPr>
            <a:r>
              <a:rPr lang="en-US" sz="2000" dirty="0"/>
              <a:t> the brighter the </a:t>
            </a:r>
            <a:r>
              <a:rPr lang="en-US" sz="2000" dirty="0" err="1"/>
              <a:t>colour</a:t>
            </a:r>
            <a:r>
              <a:rPr lang="en-US" sz="2000" dirty="0"/>
              <a:t> (</a:t>
            </a:r>
            <a:r>
              <a:rPr lang="en-US" sz="2000" dirty="0" err="1"/>
              <a:t>eg</a:t>
            </a:r>
            <a:r>
              <a:rPr lang="en-US" sz="2000" dirty="0"/>
              <a:t>. yellow instead of white) </a:t>
            </a:r>
            <a:endParaRPr lang="en-US" sz="2000" dirty="0" smtClean="0"/>
          </a:p>
          <a:p>
            <a:pPr>
              <a:spcBef>
                <a:spcPct val="50000"/>
              </a:spcBef>
              <a:buFontTx/>
              <a:buChar char="-"/>
            </a:pPr>
            <a:r>
              <a:rPr lang="en-US" sz="2000" dirty="0" smtClean="0"/>
              <a:t> the </a:t>
            </a:r>
            <a:r>
              <a:rPr lang="en-US" sz="2000" dirty="0"/>
              <a:t>better the contrast with the background, the easier to detect</a:t>
            </a:r>
          </a:p>
          <a:p>
            <a:pPr>
              <a:spcBef>
                <a:spcPct val="50000"/>
              </a:spcBef>
            </a:pPr>
            <a:endParaRPr lang="en-US" dirty="0">
              <a:solidFill>
                <a:srgbClr val="000099"/>
              </a:solidFill>
            </a:endParaRPr>
          </a:p>
          <a:p>
            <a:pPr>
              <a:spcBef>
                <a:spcPct val="50000"/>
              </a:spcBef>
              <a:buFontTx/>
              <a:buChar char="-"/>
            </a:pPr>
            <a:endParaRPr lang="en-AU" dirty="0">
              <a:solidFill>
                <a:srgbClr val="000099"/>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381000" y="228600"/>
            <a:ext cx="8458200" cy="4339650"/>
          </a:xfrm>
          <a:prstGeom prst="rect">
            <a:avLst/>
          </a:prstGeom>
          <a:noFill/>
          <a:ln w="9525">
            <a:noFill/>
            <a:miter lim="800000"/>
            <a:headEnd/>
            <a:tailEnd/>
          </a:ln>
          <a:effectLst/>
        </p:spPr>
        <p:txBody>
          <a:bodyPr>
            <a:spAutoFit/>
          </a:bodyPr>
          <a:lstStyle/>
          <a:p>
            <a:pPr>
              <a:spcBef>
                <a:spcPct val="50000"/>
              </a:spcBef>
              <a:buFontTx/>
              <a:buChar char="•"/>
            </a:pPr>
            <a:r>
              <a:rPr lang="en-US" sz="2400" dirty="0"/>
              <a:t>Length of time the cue is </a:t>
            </a:r>
            <a:r>
              <a:rPr lang="en-US" sz="2400" dirty="0" smtClean="0"/>
              <a:t>present</a:t>
            </a:r>
          </a:p>
          <a:p>
            <a:pPr>
              <a:spcBef>
                <a:spcPct val="50000"/>
              </a:spcBef>
            </a:pPr>
            <a:endParaRPr lang="en-US" sz="2400" dirty="0"/>
          </a:p>
          <a:p>
            <a:pPr>
              <a:spcBef>
                <a:spcPct val="50000"/>
              </a:spcBef>
              <a:buFontTx/>
              <a:buChar char="-"/>
            </a:pPr>
            <a:r>
              <a:rPr lang="en-US" sz="2400" dirty="0"/>
              <a:t> the longer the cue is present the more likely it will be detected</a:t>
            </a:r>
          </a:p>
          <a:p>
            <a:pPr>
              <a:spcBef>
                <a:spcPct val="50000"/>
              </a:spcBef>
              <a:buFontTx/>
              <a:buChar char="-"/>
            </a:pPr>
            <a:r>
              <a:rPr lang="en-US" sz="2400" dirty="0"/>
              <a:t> </a:t>
            </a:r>
            <a:r>
              <a:rPr lang="en-US" sz="2400" dirty="0" smtClean="0"/>
              <a:t>Speed,  </a:t>
            </a:r>
            <a:r>
              <a:rPr lang="en-US" sz="2400" dirty="0"/>
              <a:t>it is more difficult to detect. </a:t>
            </a:r>
          </a:p>
          <a:p>
            <a:pPr>
              <a:spcBef>
                <a:spcPct val="50000"/>
              </a:spcBef>
            </a:pPr>
            <a:endParaRPr lang="en-US" sz="2400" dirty="0"/>
          </a:p>
          <a:p>
            <a:pPr>
              <a:lnSpc>
                <a:spcPct val="50000"/>
              </a:lnSpc>
              <a:spcBef>
                <a:spcPct val="50000"/>
              </a:spcBef>
              <a:buFontTx/>
              <a:buChar char="•"/>
            </a:pPr>
            <a:r>
              <a:rPr lang="en-US" sz="2400" dirty="0" smtClean="0"/>
              <a:t>Noise</a:t>
            </a:r>
          </a:p>
          <a:p>
            <a:pPr>
              <a:lnSpc>
                <a:spcPct val="50000"/>
              </a:lnSpc>
              <a:spcBef>
                <a:spcPct val="50000"/>
              </a:spcBef>
            </a:pPr>
            <a:endParaRPr lang="en-US" sz="2400" dirty="0"/>
          </a:p>
          <a:p>
            <a:pPr>
              <a:lnSpc>
                <a:spcPct val="50000"/>
              </a:lnSpc>
              <a:spcBef>
                <a:spcPct val="50000"/>
              </a:spcBef>
              <a:buFontTx/>
              <a:buChar char="-"/>
            </a:pPr>
            <a:r>
              <a:rPr lang="en-US" sz="2400" dirty="0"/>
              <a:t> noise refers to any irrelevant </a:t>
            </a:r>
            <a:r>
              <a:rPr lang="en-US" sz="2400" dirty="0" smtClean="0"/>
              <a:t>cues</a:t>
            </a:r>
            <a:endParaRPr lang="en-US" sz="2400" dirty="0"/>
          </a:p>
          <a:p>
            <a:pPr>
              <a:spcBef>
                <a:spcPct val="50000"/>
              </a:spcBef>
              <a:buFontTx/>
              <a:buChar char="-"/>
            </a:pPr>
            <a:r>
              <a:rPr lang="en-US" sz="2400" dirty="0"/>
              <a:t> noise does not have to be sound, </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senses"/>
          <p:cNvPicPr>
            <a:picLocks noChangeAspect="1" noChangeArrowheads="1"/>
          </p:cNvPicPr>
          <p:nvPr/>
        </p:nvPicPr>
        <p:blipFill>
          <a:blip r:embed="rId2"/>
          <a:srcRect/>
          <a:stretch>
            <a:fillRect/>
          </a:stretch>
        </p:blipFill>
        <p:spPr bwMode="auto">
          <a:xfrm>
            <a:off x="571472" y="0"/>
            <a:ext cx="6118253" cy="6858000"/>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381000" y="228600"/>
            <a:ext cx="8458200" cy="4339650"/>
          </a:xfrm>
          <a:prstGeom prst="rect">
            <a:avLst/>
          </a:prstGeom>
          <a:noFill/>
          <a:ln w="9525">
            <a:noFill/>
            <a:miter lim="800000"/>
            <a:headEnd/>
            <a:tailEnd/>
          </a:ln>
          <a:effectLst/>
        </p:spPr>
        <p:txBody>
          <a:bodyPr>
            <a:spAutoFit/>
          </a:bodyPr>
          <a:lstStyle/>
          <a:p>
            <a:pPr>
              <a:spcBef>
                <a:spcPct val="50000"/>
              </a:spcBef>
              <a:buFontTx/>
              <a:buChar char="•"/>
            </a:pPr>
            <a:r>
              <a:rPr lang="en-US" sz="2400" dirty="0"/>
              <a:t>Length of time the cue is </a:t>
            </a:r>
            <a:r>
              <a:rPr lang="en-US" sz="2400" dirty="0" smtClean="0"/>
              <a:t>present</a:t>
            </a:r>
          </a:p>
          <a:p>
            <a:pPr>
              <a:spcBef>
                <a:spcPct val="50000"/>
              </a:spcBef>
            </a:pPr>
            <a:endParaRPr lang="en-US" sz="2400" dirty="0"/>
          </a:p>
          <a:p>
            <a:pPr>
              <a:spcBef>
                <a:spcPct val="50000"/>
              </a:spcBef>
              <a:buFontTx/>
              <a:buChar char="-"/>
            </a:pPr>
            <a:r>
              <a:rPr lang="en-US" sz="2400" dirty="0"/>
              <a:t> the longer the cue is present the more likely it will be detected</a:t>
            </a:r>
          </a:p>
          <a:p>
            <a:pPr>
              <a:spcBef>
                <a:spcPct val="50000"/>
              </a:spcBef>
              <a:buFontTx/>
              <a:buChar char="-"/>
            </a:pPr>
            <a:r>
              <a:rPr lang="en-US" sz="2400" dirty="0"/>
              <a:t> </a:t>
            </a:r>
            <a:r>
              <a:rPr lang="en-US" sz="2400" dirty="0" smtClean="0"/>
              <a:t>Speed,  </a:t>
            </a:r>
            <a:r>
              <a:rPr lang="en-US" sz="2400" dirty="0"/>
              <a:t>it is more difficult to detect. </a:t>
            </a:r>
          </a:p>
          <a:p>
            <a:pPr>
              <a:spcBef>
                <a:spcPct val="50000"/>
              </a:spcBef>
            </a:pPr>
            <a:endParaRPr lang="en-US" sz="2400" dirty="0"/>
          </a:p>
          <a:p>
            <a:pPr>
              <a:lnSpc>
                <a:spcPct val="50000"/>
              </a:lnSpc>
              <a:spcBef>
                <a:spcPct val="50000"/>
              </a:spcBef>
              <a:buFontTx/>
              <a:buChar char="•"/>
            </a:pPr>
            <a:r>
              <a:rPr lang="en-US" sz="2400" dirty="0" smtClean="0"/>
              <a:t>Noise</a:t>
            </a:r>
          </a:p>
          <a:p>
            <a:pPr>
              <a:lnSpc>
                <a:spcPct val="50000"/>
              </a:lnSpc>
              <a:spcBef>
                <a:spcPct val="50000"/>
              </a:spcBef>
            </a:pPr>
            <a:endParaRPr lang="en-US" sz="2400" dirty="0"/>
          </a:p>
          <a:p>
            <a:pPr>
              <a:lnSpc>
                <a:spcPct val="50000"/>
              </a:lnSpc>
              <a:spcBef>
                <a:spcPct val="50000"/>
              </a:spcBef>
              <a:buFontTx/>
              <a:buChar char="-"/>
            </a:pPr>
            <a:r>
              <a:rPr lang="en-US" sz="2400" dirty="0"/>
              <a:t> noise refers to any irrelevant </a:t>
            </a:r>
            <a:r>
              <a:rPr lang="en-US" sz="2400" dirty="0" smtClean="0"/>
              <a:t>cues</a:t>
            </a:r>
            <a:endParaRPr lang="en-US" sz="2400" dirty="0"/>
          </a:p>
          <a:p>
            <a:pPr>
              <a:spcBef>
                <a:spcPct val="50000"/>
              </a:spcBef>
              <a:buFontTx/>
              <a:buChar char="-"/>
            </a:pPr>
            <a:r>
              <a:rPr lang="en-US" sz="2400" dirty="0"/>
              <a:t> noise does not have to be sound, </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533400" y="609600"/>
            <a:ext cx="8229600" cy="3600986"/>
          </a:xfrm>
          <a:prstGeom prst="rect">
            <a:avLst/>
          </a:prstGeom>
          <a:noFill/>
          <a:ln w="9525">
            <a:noFill/>
            <a:miter lim="800000"/>
            <a:headEnd/>
            <a:tailEnd/>
          </a:ln>
          <a:effectLst/>
        </p:spPr>
        <p:txBody>
          <a:bodyPr>
            <a:spAutoFit/>
          </a:bodyPr>
          <a:lstStyle/>
          <a:p>
            <a:pPr>
              <a:spcBef>
                <a:spcPct val="50000"/>
              </a:spcBef>
              <a:buFontTx/>
              <a:buChar char="•"/>
            </a:pPr>
            <a:r>
              <a:rPr lang="en-US" sz="2400" b="1" dirty="0"/>
              <a:t>Ability of the senses</a:t>
            </a:r>
          </a:p>
          <a:p>
            <a:pPr>
              <a:spcBef>
                <a:spcPct val="50000"/>
              </a:spcBef>
              <a:buFontTx/>
              <a:buChar char="-"/>
            </a:pPr>
            <a:r>
              <a:rPr lang="en-US" sz="2400" dirty="0"/>
              <a:t> of the 5 senses, the most important is sight.</a:t>
            </a:r>
          </a:p>
          <a:p>
            <a:pPr>
              <a:spcBef>
                <a:spcPct val="50000"/>
              </a:spcBef>
              <a:buFontTx/>
              <a:buChar char="-"/>
            </a:pPr>
            <a:r>
              <a:rPr lang="en-US" sz="2400" dirty="0"/>
              <a:t> most sports rely on the visual detection of cues</a:t>
            </a:r>
            <a:r>
              <a:rPr lang="en-US" sz="2400" dirty="0" smtClean="0"/>
              <a:t>,</a:t>
            </a:r>
          </a:p>
          <a:p>
            <a:pPr>
              <a:spcBef>
                <a:spcPct val="50000"/>
              </a:spcBef>
              <a:buFontTx/>
              <a:buChar char="-"/>
            </a:pPr>
            <a:r>
              <a:rPr lang="en-US" sz="2400" dirty="0" smtClean="0"/>
              <a:t> peripheral </a:t>
            </a:r>
            <a:r>
              <a:rPr lang="en-US" sz="2400" dirty="0"/>
              <a:t>vision (your ability to see to the side)</a:t>
            </a:r>
          </a:p>
          <a:p>
            <a:pPr>
              <a:spcBef>
                <a:spcPct val="50000"/>
              </a:spcBef>
              <a:buFontTx/>
              <a:buChar char="-"/>
            </a:pPr>
            <a:r>
              <a:rPr lang="en-US" sz="2400" dirty="0"/>
              <a:t> your perception of depth and distance is </a:t>
            </a:r>
            <a:r>
              <a:rPr lang="en-US" sz="2400" dirty="0" smtClean="0"/>
              <a:t>important</a:t>
            </a:r>
            <a:endParaRPr lang="en-US" sz="2400" dirty="0"/>
          </a:p>
          <a:p>
            <a:pPr>
              <a:spcBef>
                <a:spcPct val="50000"/>
              </a:spcBef>
              <a:buFontTx/>
              <a:buChar char="-"/>
            </a:pPr>
            <a:r>
              <a:rPr lang="en-US" sz="2400" dirty="0"/>
              <a:t> advanced performers can use the ‘feel’ of the movement (kinesthetic sense) to get information. </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nvPr>
        </p:nvGraphicFramePr>
        <p:xfrm>
          <a:off x="457200" y="428625"/>
          <a:ext cx="8229600" cy="5857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3214678" y="2643182"/>
            <a:ext cx="2643206" cy="1428760"/>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t>Process</a:t>
            </a:r>
            <a:endParaRPr lang="en-GB" sz="4000" dirty="0"/>
          </a:p>
        </p:txBody>
      </p:sp>
      <p:graphicFrame>
        <p:nvGraphicFramePr>
          <p:cNvPr id="8" name="Diagram 7"/>
          <p:cNvGraphicFramePr/>
          <p:nvPr/>
        </p:nvGraphicFramePr>
        <p:xfrm>
          <a:off x="1000100" y="428604"/>
          <a:ext cx="7215238" cy="585791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cxnSp>
        <p:nvCxnSpPr>
          <p:cNvPr id="9" name="Elbow Connector 8"/>
          <p:cNvCxnSpPr/>
          <p:nvPr/>
        </p:nvCxnSpPr>
        <p:spPr>
          <a:xfrm rot="5400000" flipH="1" flipV="1">
            <a:off x="4179091" y="2678901"/>
            <a:ext cx="4714908" cy="1214446"/>
          </a:xfrm>
          <a:prstGeom prst="bentConnector3">
            <a:avLst>
              <a:gd name="adj1" fmla="val -101"/>
            </a:avLst>
          </a:pr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6000760" y="928670"/>
            <a:ext cx="1214446" cy="1588"/>
          </a:xfrm>
          <a:prstGeom prst="straightConnector1">
            <a:avLst/>
          </a:prstGeom>
          <a:ln>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rot="16200000">
            <a:off x="6256864" y="3101458"/>
            <a:ext cx="1143008" cy="369332"/>
          </a:xfrm>
          <a:prstGeom prst="rect">
            <a:avLst/>
          </a:prstGeom>
          <a:noFill/>
        </p:spPr>
        <p:txBody>
          <a:bodyPr wrap="square" rtlCol="0">
            <a:spAutoFit/>
          </a:bodyPr>
          <a:lstStyle/>
          <a:p>
            <a:r>
              <a:rPr lang="en-GB" dirty="0" smtClean="0"/>
              <a:t>Feedback</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9"/>
                                        </p:tgtEl>
                                      </p:cBhvr>
                                    </p:animEffect>
                                    <p:set>
                                      <p:cBhvr>
                                        <p:cTn id="10" dur="1" fill="hold">
                                          <p:stCondLst>
                                            <p:cond delay="499"/>
                                          </p:stCondLst>
                                        </p:cTn>
                                        <p:tgtEl>
                                          <p:spTgt spid="9"/>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2000"/>
                                        <p:tgtEl>
                                          <p:spTgt spid="10"/>
                                        </p:tgtEl>
                                      </p:cBhvr>
                                    </p:animEffect>
                                    <p:set>
                                      <p:cBhvr>
                                        <p:cTn id="13" dur="1" fill="hold">
                                          <p:stCondLst>
                                            <p:cond delay="1999"/>
                                          </p:stCondLst>
                                        </p:cTn>
                                        <p:tgtEl>
                                          <p:spTgt spid="10"/>
                                        </p:tgtEl>
                                        <p:attrNameLst>
                                          <p:attrName>style.visibility</p:attrName>
                                        </p:attrNameLst>
                                      </p:cBhvr>
                                      <p:to>
                                        <p:strVal val="hidden"/>
                                      </p:to>
                                    </p:set>
                                  </p:childTnLst>
                                </p:cTn>
                              </p:par>
                              <p:par>
                                <p:cTn id="14" presetID="10" presetClass="exit" presetSubtype="0" fill="hold" grpId="0" nodeType="withEffect">
                                  <p:stCondLst>
                                    <p:cond delay="0"/>
                                  </p:stCondLst>
                                  <p:childTnLst>
                                    <p:animEffect transition="out" filter="fade">
                                      <p:cBhvr>
                                        <p:cTn id="15" dur="500"/>
                                        <p:tgtEl>
                                          <p:spTgt spid="11"/>
                                        </p:tgtEl>
                                      </p:cBhvr>
                                    </p:animEffect>
                                    <p:set>
                                      <p:cBhvr>
                                        <p:cTn id="16" dur="1" fill="hold">
                                          <p:stCondLst>
                                            <p:cond delay="499"/>
                                          </p:stCondLst>
                                        </p:cTn>
                                        <p:tgtEl>
                                          <p:spTgt spid="11"/>
                                        </p:tgtEl>
                                        <p:attrNameLst>
                                          <p:attrName>style.visibility</p:attrName>
                                        </p:attrNameLst>
                                      </p:cBhvr>
                                      <p:to>
                                        <p:strVal val="hidden"/>
                                      </p:to>
                                    </p:set>
                                  </p:childTnLst>
                                </p:cTn>
                              </p:par>
                              <p:par>
                                <p:cTn id="17" presetID="10"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2000"/>
                                        <p:tgtEl>
                                          <p:spTgt spid="5"/>
                                        </p:tgtEl>
                                      </p:cBhvr>
                                    </p:animEffect>
                                  </p:childTnLst>
                                </p:cTn>
                              </p:par>
                              <p:par>
                                <p:cTn id="20" presetID="49" presetClass="path" presetSubtype="0" accel="50000" decel="50000" fill="hold" grpId="1" nodeType="withEffect">
                                  <p:stCondLst>
                                    <p:cond delay="0"/>
                                  </p:stCondLst>
                                  <p:childTnLst>
                                    <p:animMotion origin="layout" path="M 3.05556E-6 -3.33333E-6 L -0.32674 -0.32546 " pathEditMode="relative" rAng="0" ptsTypes="AA">
                                      <p:cBhvr>
                                        <p:cTn id="21" dur="2000" fill="hold"/>
                                        <p:tgtEl>
                                          <p:spTgt spid="5"/>
                                        </p:tgtEl>
                                        <p:attrNameLst>
                                          <p:attrName>ppt_x</p:attrName>
                                          <p:attrName>ppt_y</p:attrName>
                                        </p:attrNameLst>
                                      </p:cBhvr>
                                      <p:rCtr x="-163" y="-163"/>
                                    </p:animMotion>
                                  </p:childTnLst>
                                </p:cTn>
                              </p:par>
                            </p:childTnLst>
                          </p:cTn>
                        </p:par>
                        <p:par>
                          <p:cTn id="22" fill="hold">
                            <p:stCondLst>
                              <p:cond delay="2000"/>
                            </p:stCondLst>
                            <p:childTnLst>
                              <p:par>
                                <p:cTn id="23" presetID="10"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5" grpId="0" animBg="1"/>
      <p:bldP spid="5" grpId="1" animBg="1"/>
      <p:bldGraphic spid="8" grpId="0">
        <p:bldAsOne/>
      </p:bldGraphic>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nvPr>
        </p:nvGraphicFramePr>
        <p:xfrm>
          <a:off x="2428860" y="285728"/>
          <a:ext cx="4714908" cy="5853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3" name="Elbow Connector 12"/>
          <p:cNvCxnSpPr/>
          <p:nvPr/>
        </p:nvCxnSpPr>
        <p:spPr>
          <a:xfrm rot="5400000" flipH="1" flipV="1">
            <a:off x="4464843" y="1750207"/>
            <a:ext cx="5429288" cy="2786082"/>
          </a:xfrm>
          <a:prstGeom prst="bentConnector3">
            <a:avLst>
              <a:gd name="adj1" fmla="val 176"/>
            </a:avLst>
          </a:pr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857884" y="428604"/>
            <a:ext cx="2714644" cy="1588"/>
          </a:xfrm>
          <a:prstGeom prst="line">
            <a:avLst/>
          </a:prstGeom>
          <a:ln>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rot="16200000">
            <a:off x="7685624" y="2887144"/>
            <a:ext cx="1143008" cy="369332"/>
          </a:xfrm>
          <a:prstGeom prst="rect">
            <a:avLst/>
          </a:prstGeom>
          <a:noFill/>
        </p:spPr>
        <p:txBody>
          <a:bodyPr wrap="square" rtlCol="0">
            <a:spAutoFit/>
          </a:bodyPr>
          <a:lstStyle/>
          <a:p>
            <a:r>
              <a:rPr lang="en-GB" dirty="0" smtClean="0"/>
              <a:t>Feedback</a:t>
            </a:r>
            <a:endParaRPr lang="en-GB" dirty="0"/>
          </a:p>
        </p:txBody>
      </p:sp>
      <p:sp>
        <p:nvSpPr>
          <p:cNvPr id="7" name="Left Brace 6"/>
          <p:cNvSpPr/>
          <p:nvPr/>
        </p:nvSpPr>
        <p:spPr>
          <a:xfrm>
            <a:off x="2285984" y="1000108"/>
            <a:ext cx="1143008" cy="2071702"/>
          </a:xfrm>
          <a:prstGeom prst="leftBrace">
            <a:avLst>
              <a:gd name="adj1" fmla="val 8333"/>
              <a:gd name="adj2" fmla="val 49387"/>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p:cNvSpPr txBox="1"/>
          <p:nvPr/>
        </p:nvSpPr>
        <p:spPr>
          <a:xfrm>
            <a:off x="500034" y="1785926"/>
            <a:ext cx="1857388" cy="369332"/>
          </a:xfrm>
          <a:prstGeom prst="rect">
            <a:avLst/>
          </a:prstGeom>
          <a:noFill/>
        </p:spPr>
        <p:txBody>
          <a:bodyPr wrap="square" rtlCol="0">
            <a:spAutoFit/>
          </a:bodyPr>
          <a:lstStyle/>
          <a:p>
            <a:r>
              <a:rPr lang="en-GB" dirty="0" smtClean="0"/>
              <a:t>Executive Process</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285720" y="457200"/>
            <a:ext cx="8858280" cy="5170646"/>
          </a:xfrm>
          <a:prstGeom prst="rect">
            <a:avLst/>
          </a:prstGeom>
          <a:noFill/>
          <a:ln w="9525">
            <a:noFill/>
            <a:miter lim="800000"/>
            <a:headEnd/>
            <a:tailEnd/>
          </a:ln>
          <a:effectLst/>
        </p:spPr>
        <p:txBody>
          <a:bodyPr wrap="square">
            <a:spAutoFit/>
          </a:bodyPr>
          <a:lstStyle/>
          <a:p>
            <a:pPr marL="457200" indent="-457200">
              <a:spcBef>
                <a:spcPct val="50000"/>
              </a:spcBef>
            </a:pPr>
            <a:r>
              <a:rPr lang="en-US" sz="2400" b="1" dirty="0" smtClean="0"/>
              <a:t> 1 . STIMULUS </a:t>
            </a:r>
            <a:r>
              <a:rPr lang="en-US" sz="2400" b="1" dirty="0"/>
              <a:t>IDENTIFICATION</a:t>
            </a:r>
          </a:p>
          <a:p>
            <a:pPr marL="457200" indent="-457200">
              <a:spcBef>
                <a:spcPct val="50000"/>
              </a:spcBef>
              <a:buFont typeface="Arial" pitchFamily="34" charset="0"/>
              <a:buChar char="•"/>
            </a:pPr>
            <a:endParaRPr lang="en-US" b="1" dirty="0" smtClean="0">
              <a:solidFill>
                <a:srgbClr val="000099"/>
              </a:solidFill>
            </a:endParaRPr>
          </a:p>
          <a:p>
            <a:pPr marL="457200" indent="-457200">
              <a:spcBef>
                <a:spcPct val="50000"/>
              </a:spcBef>
              <a:buFont typeface="Arial" pitchFamily="34" charset="0"/>
              <a:buChar char="•"/>
            </a:pPr>
            <a:r>
              <a:rPr lang="en-US" sz="2400" b="1" dirty="0" smtClean="0"/>
              <a:t>This </a:t>
            </a:r>
            <a:r>
              <a:rPr lang="en-US" sz="2400" b="1" dirty="0"/>
              <a:t>component of the processing stage determines how the information or cues gathered by the senses and </a:t>
            </a:r>
            <a:r>
              <a:rPr lang="en-US" sz="2400" b="1" dirty="0" err="1"/>
              <a:t>proprioceptors</a:t>
            </a:r>
            <a:r>
              <a:rPr lang="en-US" sz="2400" b="1" dirty="0"/>
              <a:t> are identified, interpreted and </a:t>
            </a:r>
            <a:r>
              <a:rPr lang="en-US" sz="2400" b="1" dirty="0" err="1"/>
              <a:t>organised</a:t>
            </a:r>
            <a:r>
              <a:rPr lang="en-US" sz="2400" b="1" dirty="0"/>
              <a:t>.</a:t>
            </a:r>
          </a:p>
          <a:p>
            <a:pPr marL="457200" indent="-457200">
              <a:spcBef>
                <a:spcPct val="50000"/>
              </a:spcBef>
              <a:buFont typeface="Arial" pitchFamily="34" charset="0"/>
              <a:buChar char="•"/>
            </a:pPr>
            <a:endParaRPr lang="en-US" sz="2400" dirty="0">
              <a:solidFill>
                <a:srgbClr val="000099"/>
              </a:solidFill>
            </a:endParaRPr>
          </a:p>
          <a:p>
            <a:pPr marL="457200" indent="-457200">
              <a:spcBef>
                <a:spcPct val="50000"/>
              </a:spcBef>
              <a:buFont typeface="Arial" pitchFamily="34" charset="0"/>
              <a:buChar char="•"/>
            </a:pPr>
            <a:r>
              <a:rPr lang="en-US" sz="2400" b="1" dirty="0"/>
              <a:t>The process of identifying the information is </a:t>
            </a:r>
            <a:r>
              <a:rPr lang="en-US" sz="2400" b="1" u="sng" dirty="0"/>
              <a:t>signal detection.</a:t>
            </a:r>
          </a:p>
          <a:p>
            <a:pPr marL="457200" indent="-457200">
              <a:spcBef>
                <a:spcPct val="50000"/>
              </a:spcBef>
              <a:buFont typeface="Arial" pitchFamily="34" charset="0"/>
              <a:buChar char="•"/>
            </a:pPr>
            <a:endParaRPr lang="en-US" sz="2400" b="1" dirty="0"/>
          </a:p>
          <a:p>
            <a:pPr marL="457200" indent="-457200">
              <a:spcBef>
                <a:spcPct val="50000"/>
              </a:spcBef>
              <a:buFont typeface="Arial" pitchFamily="34" charset="0"/>
              <a:buChar char="•"/>
            </a:pPr>
            <a:r>
              <a:rPr lang="en-US" sz="2400" b="1" dirty="0"/>
              <a:t>The process of selecting the most relevant information is </a:t>
            </a:r>
            <a:r>
              <a:rPr lang="en-US" sz="2400" b="1" u="sng" dirty="0"/>
              <a:t>selective attention.</a:t>
            </a:r>
          </a:p>
          <a:p>
            <a:pPr marL="457200" indent="-457200">
              <a:spcBef>
                <a:spcPct val="50000"/>
              </a:spcBef>
            </a:pPr>
            <a:endParaRPr lang="en-AU" dirty="0">
              <a:solidFill>
                <a:srgbClr val="000099"/>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0" y="533400"/>
            <a:ext cx="9144000" cy="3816429"/>
          </a:xfrm>
          <a:prstGeom prst="rect">
            <a:avLst/>
          </a:prstGeom>
          <a:noFill/>
          <a:ln w="9525">
            <a:noFill/>
            <a:miter lim="800000"/>
            <a:headEnd/>
            <a:tailEnd/>
          </a:ln>
          <a:effectLst/>
        </p:spPr>
        <p:txBody>
          <a:bodyPr wrap="square">
            <a:spAutoFit/>
          </a:bodyPr>
          <a:lstStyle/>
          <a:p>
            <a:pPr>
              <a:spcBef>
                <a:spcPct val="50000"/>
              </a:spcBef>
            </a:pPr>
            <a:r>
              <a:rPr lang="en-US" b="1" dirty="0" smtClean="0"/>
              <a:t>RESPONSE SELECTION</a:t>
            </a:r>
          </a:p>
          <a:p>
            <a:pPr>
              <a:spcBef>
                <a:spcPct val="50000"/>
              </a:spcBef>
            </a:pPr>
            <a:endParaRPr lang="en-US" b="1" dirty="0"/>
          </a:p>
          <a:p>
            <a:pPr>
              <a:spcBef>
                <a:spcPct val="50000"/>
              </a:spcBef>
            </a:pPr>
            <a:r>
              <a:rPr lang="en-US" sz="2000" dirty="0"/>
              <a:t>Now that the information has identified, interpreted and </a:t>
            </a:r>
            <a:r>
              <a:rPr lang="en-US" sz="2000" dirty="0" err="1"/>
              <a:t>organised</a:t>
            </a:r>
            <a:r>
              <a:rPr lang="en-US" sz="2000" dirty="0"/>
              <a:t>, the performer must decide on an appropriate response</a:t>
            </a:r>
            <a:r>
              <a:rPr lang="en-US" sz="2000" dirty="0" smtClean="0"/>
              <a:t>.</a:t>
            </a:r>
          </a:p>
          <a:p>
            <a:pPr>
              <a:spcBef>
                <a:spcPct val="50000"/>
              </a:spcBef>
            </a:pPr>
            <a:endParaRPr lang="en-US" sz="2000" dirty="0"/>
          </a:p>
          <a:p>
            <a:pPr>
              <a:spcBef>
                <a:spcPct val="50000"/>
              </a:spcBef>
              <a:buFontTx/>
              <a:buChar char="-"/>
            </a:pPr>
            <a:r>
              <a:rPr lang="en-US" sz="2000" dirty="0"/>
              <a:t> The process is easier for an advanced performer who has more </a:t>
            </a:r>
            <a:r>
              <a:rPr lang="en-US" sz="2000" dirty="0" smtClean="0"/>
              <a:t>experience</a:t>
            </a:r>
            <a:endParaRPr lang="en-US" sz="2000" dirty="0"/>
          </a:p>
          <a:p>
            <a:pPr>
              <a:spcBef>
                <a:spcPct val="50000"/>
              </a:spcBef>
              <a:buFontTx/>
              <a:buChar char="-"/>
            </a:pPr>
            <a:r>
              <a:rPr lang="en-US" sz="2000" dirty="0"/>
              <a:t> If there are more choices it may take longer to </a:t>
            </a:r>
            <a:r>
              <a:rPr lang="en-US" sz="2000" dirty="0" smtClean="0"/>
              <a:t>decide.</a:t>
            </a:r>
            <a:endParaRPr lang="en-US" sz="2000" dirty="0"/>
          </a:p>
          <a:p>
            <a:pPr>
              <a:spcBef>
                <a:spcPct val="50000"/>
              </a:spcBef>
              <a:buFontTx/>
              <a:buChar char="-"/>
            </a:pPr>
            <a:r>
              <a:rPr lang="en-US" sz="2000" dirty="0"/>
              <a:t> If the response needs to be </a:t>
            </a:r>
            <a:r>
              <a:rPr lang="en-US" sz="2000" dirty="0" smtClean="0"/>
              <a:t>altered, </a:t>
            </a:r>
            <a:r>
              <a:rPr lang="en-US" sz="2000" dirty="0"/>
              <a:t>processing a response may be delayed.</a:t>
            </a:r>
          </a:p>
          <a:p>
            <a:pPr>
              <a:spcBef>
                <a:spcPct val="50000"/>
              </a:spcBef>
            </a:pPr>
            <a:r>
              <a:rPr lang="en-US" dirty="0">
                <a:solidFill>
                  <a:srgbClr val="CC0099"/>
                </a:solidFill>
              </a:rPr>
              <a:t> </a:t>
            </a:r>
            <a:endParaRPr lang="en-AU" dirty="0">
              <a:solidFill>
                <a:srgbClr val="CC0099"/>
              </a:solidFill>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ext Box 3"/>
          <p:cNvSpPr txBox="1">
            <a:spLocks noChangeArrowheads="1"/>
          </p:cNvSpPr>
          <p:nvPr/>
        </p:nvSpPr>
        <p:spPr bwMode="auto">
          <a:xfrm>
            <a:off x="381000" y="609600"/>
            <a:ext cx="8305800" cy="5001369"/>
          </a:xfrm>
          <a:prstGeom prst="rect">
            <a:avLst/>
          </a:prstGeom>
          <a:noFill/>
          <a:ln w="9525">
            <a:noFill/>
            <a:miter lim="800000"/>
            <a:headEnd/>
            <a:tailEnd/>
          </a:ln>
          <a:effectLst/>
        </p:spPr>
        <p:txBody>
          <a:bodyPr>
            <a:spAutoFit/>
          </a:bodyPr>
          <a:lstStyle/>
          <a:p>
            <a:pPr>
              <a:spcBef>
                <a:spcPct val="50000"/>
              </a:spcBef>
            </a:pPr>
            <a:r>
              <a:rPr lang="en-US" sz="2800" b="1" dirty="0" smtClean="0"/>
              <a:t>RESPONSE PROGRAMMING</a:t>
            </a:r>
          </a:p>
          <a:p>
            <a:pPr>
              <a:spcBef>
                <a:spcPct val="50000"/>
              </a:spcBef>
            </a:pPr>
            <a:endParaRPr lang="en-US" dirty="0"/>
          </a:p>
          <a:p>
            <a:pPr>
              <a:spcBef>
                <a:spcPct val="50000"/>
              </a:spcBef>
            </a:pPr>
            <a:r>
              <a:rPr lang="en-US" sz="2400" dirty="0"/>
              <a:t>The movement response is </a:t>
            </a:r>
            <a:r>
              <a:rPr lang="en-US" sz="2400" dirty="0" err="1"/>
              <a:t>organised</a:t>
            </a:r>
            <a:r>
              <a:rPr lang="en-US" sz="2400" dirty="0"/>
              <a:t> and initiated after a decision has been made.</a:t>
            </a:r>
          </a:p>
          <a:p>
            <a:pPr>
              <a:spcBef>
                <a:spcPct val="50000"/>
              </a:spcBef>
            </a:pPr>
            <a:r>
              <a:rPr lang="en-US" sz="2400" dirty="0"/>
              <a:t>The central nervous system (brain and spinal cord) is responsible for initiating and controlling the movement, as well as storing information.</a:t>
            </a:r>
          </a:p>
          <a:p>
            <a:pPr>
              <a:spcBef>
                <a:spcPct val="50000"/>
              </a:spcBef>
            </a:pPr>
            <a:r>
              <a:rPr lang="en-US" sz="2400" dirty="0"/>
              <a:t>For rapid movements the movement response is </a:t>
            </a:r>
            <a:r>
              <a:rPr lang="en-US" sz="2400" dirty="0" err="1"/>
              <a:t>organised</a:t>
            </a:r>
            <a:r>
              <a:rPr lang="en-US" sz="2400" dirty="0"/>
              <a:t> through the motor program which has already </a:t>
            </a:r>
            <a:r>
              <a:rPr lang="en-US" sz="2400" dirty="0" smtClean="0"/>
              <a:t> been </a:t>
            </a:r>
            <a:r>
              <a:rPr lang="en-US" sz="2400" dirty="0"/>
              <a:t>established. </a:t>
            </a:r>
            <a:endParaRPr lang="en-US" sz="2400" dirty="0" smtClean="0"/>
          </a:p>
          <a:p>
            <a:pPr>
              <a:spcBef>
                <a:spcPct val="50000"/>
              </a:spcBef>
            </a:pPr>
            <a:r>
              <a:rPr lang="en-US" sz="2400" dirty="0" smtClean="0"/>
              <a:t>These </a:t>
            </a:r>
            <a:r>
              <a:rPr lang="en-US" sz="2400" dirty="0"/>
              <a:t>movements </a:t>
            </a:r>
            <a:r>
              <a:rPr lang="en-US" sz="2400" dirty="0" smtClean="0"/>
              <a:t> are </a:t>
            </a:r>
            <a:r>
              <a:rPr lang="en-US" sz="2400" dirty="0"/>
              <a:t>stored in the long term memory </a:t>
            </a:r>
            <a:r>
              <a:rPr lang="en-US" sz="2400" dirty="0" smtClean="0"/>
              <a:t>and </a:t>
            </a:r>
            <a:r>
              <a:rPr lang="en-US" sz="2400" dirty="0"/>
              <a:t>are able to be retrieved </a:t>
            </a:r>
            <a:r>
              <a:rPr lang="en-US" sz="2400" dirty="0" smtClean="0"/>
              <a:t> automatically</a:t>
            </a:r>
            <a:r>
              <a:rPr lang="en-US" sz="2400" dirty="0"/>
              <a:t>.</a:t>
            </a:r>
            <a:endParaRPr lang="en-AU" sz="24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a:t>
            </a:r>
            <a:r>
              <a:rPr lang="en-GB" sz="3200" dirty="0" smtClean="0"/>
              <a:t>affects the Executive Process</a:t>
            </a:r>
            <a:r>
              <a:rPr lang="en-GB" sz="3200" dirty="0" smtClean="0"/>
              <a:t>?</a:t>
            </a:r>
            <a:endParaRPr lang="en-GB" sz="3200" dirty="0" smtClean="0"/>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ext Box 3"/>
          <p:cNvSpPr txBox="1">
            <a:spLocks noChangeArrowheads="1"/>
          </p:cNvSpPr>
          <p:nvPr/>
        </p:nvSpPr>
        <p:spPr bwMode="auto">
          <a:xfrm>
            <a:off x="357158" y="214290"/>
            <a:ext cx="8305800" cy="2446824"/>
          </a:xfrm>
          <a:prstGeom prst="rect">
            <a:avLst/>
          </a:prstGeom>
          <a:noFill/>
          <a:ln w="9525">
            <a:noFill/>
            <a:miter lim="800000"/>
            <a:headEnd/>
            <a:tailEnd/>
          </a:ln>
          <a:effectLst/>
        </p:spPr>
        <p:txBody>
          <a:bodyPr>
            <a:spAutoFit/>
          </a:bodyPr>
          <a:lstStyle/>
          <a:p>
            <a:pPr>
              <a:spcBef>
                <a:spcPct val="50000"/>
              </a:spcBef>
            </a:pPr>
            <a:r>
              <a:rPr lang="en-US" b="1" dirty="0"/>
              <a:t>SELECTIVE ATTENTION</a:t>
            </a:r>
          </a:p>
          <a:p>
            <a:pPr>
              <a:spcBef>
                <a:spcPct val="50000"/>
              </a:spcBef>
            </a:pPr>
            <a:r>
              <a:rPr lang="en-US" dirty="0"/>
              <a:t>Our senses have the ability to gather and detect an enormous amount of information, however, it is impossible to use it all. Selective attention enables an individual to pay attention to cues that he or she </a:t>
            </a:r>
            <a:r>
              <a:rPr lang="en-US" u="sng" dirty="0"/>
              <a:t>needs</a:t>
            </a:r>
            <a:r>
              <a:rPr lang="en-US" dirty="0"/>
              <a:t> to gather, irrelevant information is screened out.</a:t>
            </a:r>
          </a:p>
          <a:p>
            <a:pPr>
              <a:spcBef>
                <a:spcPct val="50000"/>
              </a:spcBef>
            </a:pPr>
            <a:r>
              <a:rPr lang="en-US" dirty="0"/>
              <a:t>Our ability to selectively attend to the most relevant cues is influenced by:</a:t>
            </a:r>
          </a:p>
          <a:p>
            <a:pPr>
              <a:spcBef>
                <a:spcPct val="50000"/>
              </a:spcBef>
              <a:buFontTx/>
              <a:buChar char="•"/>
            </a:pPr>
            <a:r>
              <a:rPr lang="en-US" dirty="0"/>
              <a:t>Arousal level – being under / over aroused will affect your ability to attend to the appropriate cues</a:t>
            </a:r>
            <a:r>
              <a:rPr lang="en-US" dirty="0" smtClean="0"/>
              <a:t>.</a:t>
            </a:r>
            <a:endParaRPr lang="en-US" dirty="0"/>
          </a:p>
        </p:txBody>
      </p:sp>
      <p:sp>
        <p:nvSpPr>
          <p:cNvPr id="3" name="Rectangle 2"/>
          <p:cNvSpPr/>
          <p:nvPr/>
        </p:nvSpPr>
        <p:spPr>
          <a:xfrm>
            <a:off x="357158" y="2786058"/>
            <a:ext cx="8429684" cy="3000821"/>
          </a:xfrm>
          <a:prstGeom prst="rect">
            <a:avLst/>
          </a:prstGeom>
        </p:spPr>
        <p:txBody>
          <a:bodyPr wrap="square">
            <a:spAutoFit/>
          </a:bodyPr>
          <a:lstStyle/>
          <a:p>
            <a:pPr>
              <a:spcBef>
                <a:spcPct val="50000"/>
              </a:spcBef>
              <a:buFontTx/>
              <a:buChar char="•"/>
            </a:pPr>
            <a:r>
              <a:rPr lang="en-US" b="1" dirty="0" smtClean="0"/>
              <a:t>Experience and anticipation </a:t>
            </a:r>
            <a:r>
              <a:rPr lang="en-US" dirty="0" smtClean="0"/>
              <a:t>– through training and practice a skilled performer is better able to concentrate on the most important cues. They are also more able to anticipate or predict what is going to happen and respond accordingly.</a:t>
            </a:r>
          </a:p>
          <a:p>
            <a:pPr>
              <a:spcBef>
                <a:spcPct val="50000"/>
              </a:spcBef>
            </a:pPr>
            <a:r>
              <a:rPr lang="en-US" dirty="0" smtClean="0"/>
              <a:t> - Anticipation is not a guess, but a skill developed through experience. Anticipation also </a:t>
            </a:r>
            <a:r>
              <a:rPr lang="en-US" u="sng" dirty="0" smtClean="0"/>
              <a:t>reduces</a:t>
            </a:r>
            <a:r>
              <a:rPr lang="en-US" dirty="0" smtClean="0"/>
              <a:t> the amount of information that needs to be processed</a:t>
            </a:r>
            <a:r>
              <a:rPr lang="en-US" dirty="0" smtClean="0"/>
              <a:t>.</a:t>
            </a:r>
          </a:p>
          <a:p>
            <a:pPr>
              <a:spcBef>
                <a:spcPct val="50000"/>
              </a:spcBef>
            </a:pPr>
            <a:endParaRPr lang="en-US" dirty="0" smtClean="0"/>
          </a:p>
          <a:p>
            <a:pPr>
              <a:spcBef>
                <a:spcPct val="50000"/>
              </a:spcBef>
            </a:pPr>
            <a:r>
              <a:rPr lang="en-US" dirty="0" smtClean="0"/>
              <a:t>*</a:t>
            </a:r>
            <a:r>
              <a:rPr lang="en-US" b="1" dirty="0" smtClean="0"/>
              <a:t> </a:t>
            </a:r>
            <a:r>
              <a:rPr lang="en-US" b="1" dirty="0" smtClean="0"/>
              <a:t>Quality of instruction </a:t>
            </a:r>
            <a:r>
              <a:rPr lang="en-US" dirty="0" smtClean="0"/>
              <a:t>– a good coach can help to identify and direct learners to attend to the most appropriate cues. Practice reinforces the important cues and makes them meaningful.</a:t>
            </a:r>
            <a:endParaRPr lang="en-AU"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381000" y="533400"/>
            <a:ext cx="8382000" cy="2646878"/>
          </a:xfrm>
          <a:prstGeom prst="rect">
            <a:avLst/>
          </a:prstGeom>
          <a:noFill/>
          <a:ln w="9525">
            <a:noFill/>
            <a:miter lim="800000"/>
            <a:headEnd/>
            <a:tailEnd/>
          </a:ln>
          <a:effectLst/>
        </p:spPr>
        <p:txBody>
          <a:bodyPr>
            <a:spAutoFit/>
          </a:bodyPr>
          <a:lstStyle/>
          <a:p>
            <a:pPr>
              <a:spcBef>
                <a:spcPct val="50000"/>
              </a:spcBef>
            </a:pPr>
            <a:r>
              <a:rPr lang="en-US" sz="3200" u="sng" dirty="0" smtClean="0"/>
              <a:t>REACTION </a:t>
            </a:r>
            <a:r>
              <a:rPr lang="en-US" sz="3200" u="sng" dirty="0"/>
              <a:t>TIME</a:t>
            </a:r>
          </a:p>
          <a:p>
            <a:pPr>
              <a:spcBef>
                <a:spcPct val="50000"/>
              </a:spcBef>
            </a:pPr>
            <a:r>
              <a:rPr lang="en-US" sz="3200" dirty="0"/>
              <a:t>The time between detecting a cue or signal and initiating a response to it</a:t>
            </a:r>
            <a:r>
              <a:rPr lang="en-US" dirty="0">
                <a:solidFill>
                  <a:srgbClr val="000099"/>
                </a:solidFill>
              </a:rPr>
              <a:t>.</a:t>
            </a:r>
          </a:p>
          <a:p>
            <a:pPr>
              <a:spcBef>
                <a:spcPct val="50000"/>
              </a:spcBef>
            </a:pPr>
            <a:endParaRPr lang="en-US" dirty="0">
              <a:solidFill>
                <a:srgbClr val="000099"/>
              </a:solidFill>
            </a:endParaRPr>
          </a:p>
          <a:p>
            <a:pPr>
              <a:spcBef>
                <a:spcPct val="50000"/>
              </a:spcBef>
            </a:pPr>
            <a:endParaRPr lang="en-AU" dirty="0">
              <a:solidFill>
                <a:srgbClr val="FF0000"/>
              </a:solidFill>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a:t>
            </a:r>
            <a:r>
              <a:rPr lang="en-GB" sz="3200" dirty="0" smtClean="0"/>
              <a:t>affects Reaction time</a:t>
            </a:r>
            <a:r>
              <a:rPr lang="en-GB" sz="3200" dirty="0" smtClean="0"/>
              <a:t>?</a:t>
            </a:r>
            <a:endParaRPr lang="en-GB" sz="3200" dirty="0" smtClean="0"/>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0" y="533400"/>
            <a:ext cx="9144000" cy="5893921"/>
          </a:xfrm>
          <a:prstGeom prst="rect">
            <a:avLst/>
          </a:prstGeom>
          <a:noFill/>
          <a:ln w="9525">
            <a:noFill/>
            <a:miter lim="800000"/>
            <a:headEnd/>
            <a:tailEnd/>
          </a:ln>
          <a:effectLst/>
        </p:spPr>
        <p:txBody>
          <a:bodyPr wrap="square">
            <a:spAutoFit/>
          </a:bodyPr>
          <a:lstStyle/>
          <a:p>
            <a:pPr>
              <a:spcBef>
                <a:spcPct val="50000"/>
              </a:spcBef>
            </a:pPr>
            <a:r>
              <a:rPr lang="en-US" sz="2000" dirty="0"/>
              <a:t>Factors affecting reaction time are:</a:t>
            </a:r>
          </a:p>
          <a:p>
            <a:pPr>
              <a:spcBef>
                <a:spcPct val="50000"/>
              </a:spcBef>
            </a:pPr>
            <a:r>
              <a:rPr lang="en-US" sz="2000" b="1" dirty="0"/>
              <a:t>Age and Gender </a:t>
            </a:r>
            <a:endParaRPr lang="en-US" sz="2000" b="1" dirty="0" smtClean="0"/>
          </a:p>
          <a:p>
            <a:pPr>
              <a:spcBef>
                <a:spcPct val="50000"/>
              </a:spcBef>
            </a:pPr>
            <a:r>
              <a:rPr lang="en-US" sz="2000" dirty="0" smtClean="0"/>
              <a:t>although </a:t>
            </a:r>
            <a:r>
              <a:rPr lang="en-US" sz="2000" dirty="0"/>
              <a:t>reaction time varies between people of the same age and gender, men generally have a faster reaction time than women. Reaction time is fastest between 19 – 30.</a:t>
            </a:r>
          </a:p>
          <a:p>
            <a:pPr>
              <a:spcBef>
                <a:spcPct val="50000"/>
              </a:spcBef>
            </a:pPr>
            <a:r>
              <a:rPr lang="en-US" sz="2000" b="1" dirty="0"/>
              <a:t>Intensity of the cue </a:t>
            </a:r>
            <a:endParaRPr lang="en-US" sz="2000" b="1" dirty="0" smtClean="0"/>
          </a:p>
          <a:p>
            <a:pPr>
              <a:spcBef>
                <a:spcPct val="50000"/>
              </a:spcBef>
            </a:pPr>
            <a:r>
              <a:rPr lang="en-US" sz="2000" dirty="0" smtClean="0"/>
              <a:t>the </a:t>
            </a:r>
            <a:r>
              <a:rPr lang="en-US" sz="2000" dirty="0"/>
              <a:t>greater the intensity, the shorter the reaction time as it is more easily detected (</a:t>
            </a:r>
            <a:r>
              <a:rPr lang="en-US" sz="2000" dirty="0" err="1"/>
              <a:t>eg</a:t>
            </a:r>
            <a:r>
              <a:rPr lang="en-US" sz="2000" dirty="0"/>
              <a:t>. brightness / loudness)</a:t>
            </a:r>
          </a:p>
          <a:p>
            <a:pPr>
              <a:spcBef>
                <a:spcPct val="50000"/>
              </a:spcBef>
            </a:pPr>
            <a:r>
              <a:rPr lang="en-US" sz="2000" b="1" dirty="0"/>
              <a:t>Number of choices – </a:t>
            </a:r>
            <a:endParaRPr lang="en-US" sz="2000" b="1" dirty="0" smtClean="0"/>
          </a:p>
          <a:p>
            <a:pPr>
              <a:spcBef>
                <a:spcPct val="50000"/>
              </a:spcBef>
              <a:buFontTx/>
              <a:buChar char="•"/>
            </a:pPr>
            <a:r>
              <a:rPr lang="en-US" sz="2000" b="1" dirty="0" smtClean="0"/>
              <a:t>Simple </a:t>
            </a:r>
            <a:r>
              <a:rPr lang="en-US" sz="2000" b="1" dirty="0"/>
              <a:t>reaction time </a:t>
            </a:r>
            <a:r>
              <a:rPr lang="en-US" sz="2000" dirty="0"/>
              <a:t>is when there is only one cue and one response. </a:t>
            </a:r>
            <a:endParaRPr lang="en-US" sz="2000" dirty="0" smtClean="0"/>
          </a:p>
          <a:p>
            <a:pPr>
              <a:spcBef>
                <a:spcPct val="50000"/>
              </a:spcBef>
              <a:buFontTx/>
              <a:buChar char="•"/>
            </a:pPr>
            <a:r>
              <a:rPr lang="en-US" sz="2000" b="1" dirty="0" smtClean="0"/>
              <a:t>Choice </a:t>
            </a:r>
            <a:r>
              <a:rPr lang="en-US" sz="2000" b="1" dirty="0"/>
              <a:t>reaction time </a:t>
            </a:r>
            <a:r>
              <a:rPr lang="en-US" sz="2000" dirty="0"/>
              <a:t>is when there is more than one cue present and more than one response is possible. In a sporting context, open skills are more difficult to learn because there is usually a greater number of cues to which a performer may respond (</a:t>
            </a:r>
            <a:r>
              <a:rPr lang="en-US" sz="2000" dirty="0" err="1"/>
              <a:t>eg</a:t>
            </a:r>
            <a:r>
              <a:rPr lang="en-US" sz="2000" dirty="0"/>
              <a:t>. Environment and opposition players)</a:t>
            </a:r>
          </a:p>
          <a:p>
            <a:pPr>
              <a:spcBef>
                <a:spcPct val="50000"/>
              </a:spcBef>
            </a:pPr>
            <a:endParaRPr lang="en-AU" dirty="0">
              <a:solidFill>
                <a:srgbClr val="CC0099"/>
              </a:solidFill>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0" y="428604"/>
            <a:ext cx="9144000" cy="4585871"/>
          </a:xfrm>
          <a:prstGeom prst="rect">
            <a:avLst/>
          </a:prstGeom>
          <a:noFill/>
          <a:ln w="9525">
            <a:noFill/>
            <a:miter lim="800000"/>
            <a:headEnd/>
            <a:tailEnd/>
          </a:ln>
          <a:effectLst/>
        </p:spPr>
        <p:txBody>
          <a:bodyPr wrap="square">
            <a:spAutoFit/>
          </a:bodyPr>
          <a:lstStyle/>
          <a:p>
            <a:pPr>
              <a:spcBef>
                <a:spcPct val="50000"/>
              </a:spcBef>
              <a:buFontTx/>
              <a:buChar char="•"/>
            </a:pPr>
            <a:r>
              <a:rPr lang="en-US" sz="2400" dirty="0"/>
              <a:t>Probability (anticipation) of the cue </a:t>
            </a:r>
            <a:r>
              <a:rPr lang="en-US" sz="2400" dirty="0" err="1"/>
              <a:t>occuring</a:t>
            </a:r>
            <a:r>
              <a:rPr lang="en-US" sz="2400" dirty="0"/>
              <a:t> – anticipating a cue reduces your reaction time. During a 100m sprint anticipating the start can lead to a ‘break’.</a:t>
            </a:r>
          </a:p>
          <a:p>
            <a:pPr>
              <a:lnSpc>
                <a:spcPct val="50000"/>
              </a:lnSpc>
              <a:spcBef>
                <a:spcPct val="50000"/>
              </a:spcBef>
            </a:pPr>
            <a:endParaRPr lang="en-US" sz="2400" dirty="0"/>
          </a:p>
          <a:p>
            <a:pPr>
              <a:lnSpc>
                <a:spcPct val="50000"/>
              </a:lnSpc>
              <a:spcBef>
                <a:spcPct val="50000"/>
              </a:spcBef>
            </a:pPr>
            <a:r>
              <a:rPr lang="en-US" sz="2400" dirty="0"/>
              <a:t>Presence or absence of warning </a:t>
            </a:r>
            <a:r>
              <a:rPr lang="en-US" sz="2400" dirty="0" smtClean="0"/>
              <a:t>signals </a:t>
            </a:r>
          </a:p>
          <a:p>
            <a:pPr>
              <a:lnSpc>
                <a:spcPct val="50000"/>
              </a:lnSpc>
              <a:spcBef>
                <a:spcPct val="50000"/>
              </a:spcBef>
            </a:pPr>
            <a:r>
              <a:rPr lang="en-US" sz="2400" dirty="0" smtClean="0"/>
              <a:t>many </a:t>
            </a:r>
            <a:r>
              <a:rPr lang="en-US" sz="2400" dirty="0"/>
              <a:t>sports have warning </a:t>
            </a:r>
            <a:r>
              <a:rPr lang="en-US" sz="2400" dirty="0" smtClean="0"/>
              <a:t>signs </a:t>
            </a:r>
            <a:r>
              <a:rPr lang="en-US" sz="2400" dirty="0"/>
              <a:t>that help to reduce a person’s </a:t>
            </a:r>
            <a:r>
              <a:rPr lang="en-US" sz="2400" dirty="0" smtClean="0"/>
              <a:t>reaction time</a:t>
            </a:r>
            <a:endParaRPr lang="en-US" sz="2400" dirty="0"/>
          </a:p>
          <a:p>
            <a:pPr>
              <a:lnSpc>
                <a:spcPct val="50000"/>
              </a:lnSpc>
              <a:spcBef>
                <a:spcPct val="50000"/>
              </a:spcBef>
            </a:pPr>
            <a:endParaRPr lang="en-US" sz="2400" dirty="0"/>
          </a:p>
          <a:p>
            <a:pPr>
              <a:lnSpc>
                <a:spcPct val="50000"/>
              </a:lnSpc>
              <a:spcBef>
                <a:spcPct val="30000"/>
              </a:spcBef>
              <a:buFontTx/>
              <a:buChar char="•"/>
            </a:pPr>
            <a:r>
              <a:rPr lang="en-US" sz="2400" dirty="0"/>
              <a:t>Successive cues (psychological </a:t>
            </a:r>
            <a:r>
              <a:rPr lang="en-US" sz="2400" dirty="0" smtClean="0"/>
              <a:t>refractory </a:t>
            </a:r>
            <a:r>
              <a:rPr lang="en-US" sz="2400" dirty="0"/>
              <a:t>period) – </a:t>
            </a:r>
            <a:endParaRPr lang="en-US" sz="2400" dirty="0" smtClean="0"/>
          </a:p>
          <a:p>
            <a:pPr>
              <a:lnSpc>
                <a:spcPct val="50000"/>
              </a:lnSpc>
              <a:spcBef>
                <a:spcPct val="30000"/>
              </a:spcBef>
              <a:buFontTx/>
              <a:buChar char="•"/>
            </a:pPr>
            <a:endParaRPr lang="en-US" sz="2400" dirty="0" smtClean="0"/>
          </a:p>
          <a:p>
            <a:pPr>
              <a:lnSpc>
                <a:spcPct val="50000"/>
              </a:lnSpc>
              <a:spcBef>
                <a:spcPct val="30000"/>
              </a:spcBef>
            </a:pPr>
            <a:r>
              <a:rPr lang="en-US" sz="2400" dirty="0" smtClean="0"/>
              <a:t>the </a:t>
            </a:r>
            <a:r>
              <a:rPr lang="en-US" sz="2400" dirty="0"/>
              <a:t>brain </a:t>
            </a:r>
            <a:r>
              <a:rPr lang="en-US" sz="2400" dirty="0" smtClean="0"/>
              <a:t>can only </a:t>
            </a:r>
            <a:r>
              <a:rPr lang="en-US" sz="2400" dirty="0"/>
              <a:t>process one cue at a time, </a:t>
            </a:r>
            <a:endParaRPr lang="en-US" sz="2400" dirty="0" smtClean="0"/>
          </a:p>
          <a:p>
            <a:pPr>
              <a:lnSpc>
                <a:spcPct val="50000"/>
              </a:lnSpc>
              <a:spcBef>
                <a:spcPct val="30000"/>
              </a:spcBef>
            </a:pPr>
            <a:endParaRPr lang="en-US" sz="2400" dirty="0" smtClean="0"/>
          </a:p>
          <a:p>
            <a:pPr>
              <a:lnSpc>
                <a:spcPct val="50000"/>
              </a:lnSpc>
              <a:spcBef>
                <a:spcPct val="30000"/>
              </a:spcBef>
            </a:pPr>
            <a:r>
              <a:rPr lang="en-US" sz="2400" dirty="0" smtClean="0"/>
              <a:t>psychological </a:t>
            </a:r>
            <a:r>
              <a:rPr lang="en-US" sz="2400" dirty="0"/>
              <a:t>refractory period. </a:t>
            </a:r>
            <a:endParaRPr lang="en-US" sz="2400" dirty="0" smtClean="0"/>
          </a:p>
          <a:p>
            <a:pPr>
              <a:lnSpc>
                <a:spcPct val="50000"/>
              </a:lnSpc>
              <a:spcBef>
                <a:spcPct val="30000"/>
              </a:spcBef>
            </a:pPr>
            <a:r>
              <a:rPr lang="en-US" sz="2000" dirty="0" smtClean="0"/>
              <a:t>Your </a:t>
            </a:r>
            <a:r>
              <a:rPr lang="en-US" sz="2000" dirty="0"/>
              <a:t>brain is committed to finishing processing the first before processing the second.</a:t>
            </a:r>
            <a:endParaRPr lang="en-AU" sz="20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Arrow Connector 7"/>
          <p:cNvCxnSpPr/>
          <p:nvPr/>
        </p:nvCxnSpPr>
        <p:spPr>
          <a:xfrm>
            <a:off x="1357290" y="1857364"/>
            <a:ext cx="6643734" cy="1588"/>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9" name="Straight Arrow Connector 8"/>
          <p:cNvCxnSpPr/>
          <p:nvPr/>
        </p:nvCxnSpPr>
        <p:spPr>
          <a:xfrm>
            <a:off x="1357290" y="3786190"/>
            <a:ext cx="6643734" cy="1588"/>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10" name="TextBox 9"/>
          <p:cNvSpPr txBox="1"/>
          <p:nvPr/>
        </p:nvSpPr>
        <p:spPr>
          <a:xfrm>
            <a:off x="857224" y="1071546"/>
            <a:ext cx="1857388" cy="369332"/>
          </a:xfrm>
          <a:prstGeom prst="rect">
            <a:avLst/>
          </a:prstGeom>
          <a:noFill/>
        </p:spPr>
        <p:txBody>
          <a:bodyPr wrap="square" rtlCol="0">
            <a:spAutoFit/>
          </a:bodyPr>
          <a:lstStyle/>
          <a:p>
            <a:r>
              <a:rPr lang="en-GB" dirty="0" smtClean="0"/>
              <a:t>Serial</a:t>
            </a:r>
            <a:endParaRPr lang="en-GB" dirty="0"/>
          </a:p>
        </p:txBody>
      </p:sp>
      <p:sp>
        <p:nvSpPr>
          <p:cNvPr id="11" name="TextBox 10"/>
          <p:cNvSpPr txBox="1"/>
          <p:nvPr/>
        </p:nvSpPr>
        <p:spPr>
          <a:xfrm>
            <a:off x="6715140" y="1071546"/>
            <a:ext cx="1857388" cy="369332"/>
          </a:xfrm>
          <a:prstGeom prst="rect">
            <a:avLst/>
          </a:prstGeom>
          <a:noFill/>
        </p:spPr>
        <p:txBody>
          <a:bodyPr wrap="square" rtlCol="0">
            <a:spAutoFit/>
          </a:bodyPr>
          <a:lstStyle/>
          <a:p>
            <a:r>
              <a:rPr lang="en-GB" dirty="0" smtClean="0"/>
              <a:t>Parallel</a:t>
            </a:r>
            <a:endParaRPr lang="en-GB" dirty="0"/>
          </a:p>
        </p:txBody>
      </p:sp>
      <p:sp>
        <p:nvSpPr>
          <p:cNvPr id="12" name="TextBox 11"/>
          <p:cNvSpPr txBox="1"/>
          <p:nvPr/>
        </p:nvSpPr>
        <p:spPr>
          <a:xfrm>
            <a:off x="857224" y="3143248"/>
            <a:ext cx="1857388" cy="369332"/>
          </a:xfrm>
          <a:prstGeom prst="rect">
            <a:avLst/>
          </a:prstGeom>
          <a:noFill/>
        </p:spPr>
        <p:txBody>
          <a:bodyPr wrap="square" rtlCol="0">
            <a:spAutoFit/>
          </a:bodyPr>
          <a:lstStyle/>
          <a:p>
            <a:r>
              <a:rPr lang="en-GB" dirty="0" smtClean="0"/>
              <a:t>Controlled</a:t>
            </a:r>
            <a:endParaRPr lang="en-GB" dirty="0"/>
          </a:p>
        </p:txBody>
      </p:sp>
      <p:sp>
        <p:nvSpPr>
          <p:cNvPr id="13" name="TextBox 12"/>
          <p:cNvSpPr txBox="1"/>
          <p:nvPr/>
        </p:nvSpPr>
        <p:spPr>
          <a:xfrm>
            <a:off x="6572264" y="3143248"/>
            <a:ext cx="1857388" cy="369332"/>
          </a:xfrm>
          <a:prstGeom prst="rect">
            <a:avLst/>
          </a:prstGeom>
          <a:noFill/>
        </p:spPr>
        <p:txBody>
          <a:bodyPr wrap="square" rtlCol="0">
            <a:spAutoFit/>
          </a:bodyPr>
          <a:lstStyle/>
          <a:p>
            <a:r>
              <a:rPr lang="en-GB" dirty="0" smtClean="0"/>
              <a:t>Automatic</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nvPr>
        </p:nvGraphicFramePr>
        <p:xfrm>
          <a:off x="2428860" y="285728"/>
          <a:ext cx="4714908" cy="5853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p:cNvSpPr>
            <a:spLocks noGrp="1"/>
          </p:cNvSpPr>
          <p:nvPr>
            <p:ph type="body" sz="half" idx="2"/>
          </p:nvPr>
        </p:nvSpPr>
        <p:spPr>
          <a:xfrm>
            <a:off x="428596" y="6286520"/>
            <a:ext cx="3008313" cy="268271"/>
          </a:xfrm>
        </p:spPr>
        <p:txBody>
          <a:bodyPr>
            <a:normAutofit fontScale="92500" lnSpcReduction="20000"/>
          </a:bodyPr>
          <a:lstStyle/>
          <a:p>
            <a:r>
              <a:rPr lang="en-GB" dirty="0" smtClean="0"/>
              <a:t>Schmidt &amp; </a:t>
            </a:r>
            <a:r>
              <a:rPr lang="en-GB" dirty="0" err="1" smtClean="0"/>
              <a:t>Wrisberg</a:t>
            </a:r>
            <a:r>
              <a:rPr lang="en-GB" dirty="0" smtClean="0"/>
              <a:t> (2000)</a:t>
            </a:r>
            <a:endParaRPr lang="en-GB" dirty="0"/>
          </a:p>
        </p:txBody>
      </p:sp>
      <p:sp>
        <p:nvSpPr>
          <p:cNvPr id="10" name="Rectangle 9"/>
          <p:cNvSpPr/>
          <p:nvPr/>
        </p:nvSpPr>
        <p:spPr>
          <a:xfrm>
            <a:off x="6643702" y="2643182"/>
            <a:ext cx="1928826" cy="5000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Comparator</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nvPr>
        </p:nvGraphicFramePr>
        <p:xfrm>
          <a:off x="2428860" y="285728"/>
          <a:ext cx="4714908" cy="5853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p:cNvSpPr>
            <a:spLocks noGrp="1"/>
          </p:cNvSpPr>
          <p:nvPr>
            <p:ph type="body" sz="half" idx="2"/>
          </p:nvPr>
        </p:nvSpPr>
        <p:spPr>
          <a:xfrm>
            <a:off x="428596" y="6286520"/>
            <a:ext cx="3008313" cy="268271"/>
          </a:xfrm>
        </p:spPr>
        <p:txBody>
          <a:bodyPr>
            <a:normAutofit fontScale="92500" lnSpcReduction="20000"/>
          </a:bodyPr>
          <a:lstStyle/>
          <a:p>
            <a:r>
              <a:rPr lang="en-GB" dirty="0" smtClean="0"/>
              <a:t>Schmidt &amp; </a:t>
            </a:r>
            <a:r>
              <a:rPr lang="en-GB" dirty="0" err="1" smtClean="0"/>
              <a:t>Wrisberg</a:t>
            </a:r>
            <a:r>
              <a:rPr lang="en-GB" dirty="0" smtClean="0"/>
              <a:t> (2000)</a:t>
            </a:r>
            <a:endParaRPr lang="en-GB" dirty="0"/>
          </a:p>
        </p:txBody>
      </p:sp>
      <p:sp>
        <p:nvSpPr>
          <p:cNvPr id="10" name="Rectangle 9"/>
          <p:cNvSpPr/>
          <p:nvPr/>
        </p:nvSpPr>
        <p:spPr>
          <a:xfrm>
            <a:off x="6858016" y="2857496"/>
            <a:ext cx="1928826" cy="2857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Comparator</a:t>
            </a:r>
            <a:endParaRPr lang="en-GB" dirty="0"/>
          </a:p>
        </p:txBody>
      </p:sp>
      <p:sp>
        <p:nvSpPr>
          <p:cNvPr id="18" name="Freeform 17"/>
          <p:cNvSpPr/>
          <p:nvPr/>
        </p:nvSpPr>
        <p:spPr>
          <a:xfrm>
            <a:off x="5740400" y="3143248"/>
            <a:ext cx="2117748" cy="1352552"/>
          </a:xfrm>
          <a:custGeom>
            <a:avLst/>
            <a:gdLst>
              <a:gd name="connsiteX0" fmla="*/ 0 w 1866900"/>
              <a:gd name="connsiteY0" fmla="*/ 1219200 h 1358900"/>
              <a:gd name="connsiteX1" fmla="*/ 939800 w 1866900"/>
              <a:gd name="connsiteY1" fmla="*/ 1155700 h 1358900"/>
              <a:gd name="connsiteX2" fmla="*/ 1866900 w 1866900"/>
              <a:gd name="connsiteY2" fmla="*/ 0 h 1358900"/>
            </a:gdLst>
            <a:ahLst/>
            <a:cxnLst>
              <a:cxn ang="0">
                <a:pos x="connsiteX0" y="connsiteY0"/>
              </a:cxn>
              <a:cxn ang="0">
                <a:pos x="connsiteX1" y="connsiteY1"/>
              </a:cxn>
              <a:cxn ang="0">
                <a:pos x="connsiteX2" y="connsiteY2"/>
              </a:cxn>
            </a:cxnLst>
            <a:rect l="l" t="t" r="r" b="b"/>
            <a:pathLst>
              <a:path w="1866900" h="1358900">
                <a:moveTo>
                  <a:pt x="0" y="1219200"/>
                </a:moveTo>
                <a:cubicBezTo>
                  <a:pt x="314325" y="1289050"/>
                  <a:pt x="628650" y="1358900"/>
                  <a:pt x="939800" y="1155700"/>
                </a:cubicBezTo>
                <a:cubicBezTo>
                  <a:pt x="1250950" y="952500"/>
                  <a:pt x="1558925" y="476250"/>
                  <a:pt x="1866900" y="0"/>
                </a:cubicBezTo>
              </a:path>
            </a:pathLst>
          </a:cu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1" name="Freeform 20"/>
          <p:cNvSpPr/>
          <p:nvPr/>
        </p:nvSpPr>
        <p:spPr>
          <a:xfrm>
            <a:off x="5740400" y="3149600"/>
            <a:ext cx="2133600" cy="3213100"/>
          </a:xfrm>
          <a:custGeom>
            <a:avLst/>
            <a:gdLst>
              <a:gd name="connsiteX0" fmla="*/ 0 w 2133600"/>
              <a:gd name="connsiteY0" fmla="*/ 2743200 h 3213100"/>
              <a:gd name="connsiteX1" fmla="*/ 1739900 w 2133600"/>
              <a:gd name="connsiteY1" fmla="*/ 2755900 h 3213100"/>
              <a:gd name="connsiteX2" fmla="*/ 2133600 w 2133600"/>
              <a:gd name="connsiteY2" fmla="*/ 0 h 3213100"/>
              <a:gd name="connsiteX3" fmla="*/ 2133600 w 2133600"/>
              <a:gd name="connsiteY3" fmla="*/ 0 h 3213100"/>
            </a:gdLst>
            <a:ahLst/>
            <a:cxnLst>
              <a:cxn ang="0">
                <a:pos x="connsiteX0" y="connsiteY0"/>
              </a:cxn>
              <a:cxn ang="0">
                <a:pos x="connsiteX1" y="connsiteY1"/>
              </a:cxn>
              <a:cxn ang="0">
                <a:pos x="connsiteX2" y="connsiteY2"/>
              </a:cxn>
              <a:cxn ang="0">
                <a:pos x="connsiteX3" y="connsiteY3"/>
              </a:cxn>
            </a:cxnLst>
            <a:rect l="l" t="t" r="r" b="b"/>
            <a:pathLst>
              <a:path w="2133600" h="3213100">
                <a:moveTo>
                  <a:pt x="0" y="2743200"/>
                </a:moveTo>
                <a:cubicBezTo>
                  <a:pt x="692150" y="2978150"/>
                  <a:pt x="1384300" y="3213100"/>
                  <a:pt x="1739900" y="2755900"/>
                </a:cubicBezTo>
                <a:cubicBezTo>
                  <a:pt x="2095500" y="2298700"/>
                  <a:pt x="2133600" y="0"/>
                  <a:pt x="2133600" y="0"/>
                </a:cubicBezTo>
                <a:lnTo>
                  <a:pt x="2133600" y="0"/>
                </a:lnTo>
              </a:path>
            </a:pathLst>
          </a:cu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Freeform 22"/>
          <p:cNvSpPr/>
          <p:nvPr/>
        </p:nvSpPr>
        <p:spPr>
          <a:xfrm>
            <a:off x="5765800" y="2760133"/>
            <a:ext cx="1092200" cy="262467"/>
          </a:xfrm>
          <a:custGeom>
            <a:avLst/>
            <a:gdLst>
              <a:gd name="connsiteX0" fmla="*/ 0 w 1092200"/>
              <a:gd name="connsiteY0" fmla="*/ 59267 h 262467"/>
              <a:gd name="connsiteX1" fmla="*/ 584200 w 1092200"/>
              <a:gd name="connsiteY1" fmla="*/ 33867 h 262467"/>
              <a:gd name="connsiteX2" fmla="*/ 1092200 w 1092200"/>
              <a:gd name="connsiteY2" fmla="*/ 262467 h 262467"/>
            </a:gdLst>
            <a:ahLst/>
            <a:cxnLst>
              <a:cxn ang="0">
                <a:pos x="connsiteX0" y="connsiteY0"/>
              </a:cxn>
              <a:cxn ang="0">
                <a:pos x="connsiteX1" y="connsiteY1"/>
              </a:cxn>
              <a:cxn ang="0">
                <a:pos x="connsiteX2" y="connsiteY2"/>
              </a:cxn>
            </a:cxnLst>
            <a:rect l="l" t="t" r="r" b="b"/>
            <a:pathLst>
              <a:path w="1092200" h="262467">
                <a:moveTo>
                  <a:pt x="0" y="59267"/>
                </a:moveTo>
                <a:cubicBezTo>
                  <a:pt x="201083" y="29633"/>
                  <a:pt x="402167" y="0"/>
                  <a:pt x="584200" y="33867"/>
                </a:cubicBezTo>
                <a:cubicBezTo>
                  <a:pt x="766233" y="67734"/>
                  <a:pt x="929216" y="165100"/>
                  <a:pt x="1092200" y="262467"/>
                </a:cubicBezTo>
              </a:path>
            </a:pathLst>
          </a:cu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Freeform 23"/>
          <p:cNvSpPr/>
          <p:nvPr/>
        </p:nvSpPr>
        <p:spPr>
          <a:xfrm>
            <a:off x="5753100" y="558800"/>
            <a:ext cx="2487083" cy="2273300"/>
          </a:xfrm>
          <a:custGeom>
            <a:avLst/>
            <a:gdLst>
              <a:gd name="connsiteX0" fmla="*/ 2120900 w 2487083"/>
              <a:gd name="connsiteY0" fmla="*/ 2273300 h 2273300"/>
              <a:gd name="connsiteX1" fmla="*/ 2133600 w 2487083"/>
              <a:gd name="connsiteY1" fmla="*/ 736600 h 2273300"/>
              <a:gd name="connsiteX2" fmla="*/ 0 w 2487083"/>
              <a:gd name="connsiteY2" fmla="*/ 0 h 2273300"/>
              <a:gd name="connsiteX3" fmla="*/ 0 w 2487083"/>
              <a:gd name="connsiteY3" fmla="*/ 0 h 2273300"/>
            </a:gdLst>
            <a:ahLst/>
            <a:cxnLst>
              <a:cxn ang="0">
                <a:pos x="connsiteX0" y="connsiteY0"/>
              </a:cxn>
              <a:cxn ang="0">
                <a:pos x="connsiteX1" y="connsiteY1"/>
              </a:cxn>
              <a:cxn ang="0">
                <a:pos x="connsiteX2" y="connsiteY2"/>
              </a:cxn>
              <a:cxn ang="0">
                <a:pos x="connsiteX3" y="connsiteY3"/>
              </a:cxn>
            </a:cxnLst>
            <a:rect l="l" t="t" r="r" b="b"/>
            <a:pathLst>
              <a:path w="2487083" h="2273300">
                <a:moveTo>
                  <a:pt x="2120900" y="2273300"/>
                </a:moveTo>
                <a:cubicBezTo>
                  <a:pt x="2303991" y="1694391"/>
                  <a:pt x="2487083" y="1115483"/>
                  <a:pt x="2133600" y="736600"/>
                </a:cubicBezTo>
                <a:cubicBezTo>
                  <a:pt x="1780117" y="357717"/>
                  <a:pt x="0" y="0"/>
                  <a:pt x="0" y="0"/>
                </a:cubicBezTo>
                <a:lnTo>
                  <a:pt x="0" y="0"/>
                </a:lnTo>
              </a:path>
            </a:pathLst>
          </a:cu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TextBox 24"/>
          <p:cNvSpPr txBox="1"/>
          <p:nvPr/>
        </p:nvSpPr>
        <p:spPr>
          <a:xfrm>
            <a:off x="6643702" y="500042"/>
            <a:ext cx="1071570" cy="307777"/>
          </a:xfrm>
          <a:prstGeom prst="rect">
            <a:avLst/>
          </a:prstGeom>
          <a:noFill/>
        </p:spPr>
        <p:txBody>
          <a:bodyPr wrap="square" rtlCol="0">
            <a:spAutoFit/>
          </a:bodyPr>
          <a:lstStyle/>
          <a:p>
            <a:r>
              <a:rPr lang="en-GB" sz="1400" dirty="0" smtClean="0"/>
              <a:t>Error</a:t>
            </a:r>
            <a:endParaRPr lang="en-GB" sz="1400" dirty="0"/>
          </a:p>
        </p:txBody>
      </p:sp>
      <p:sp>
        <p:nvSpPr>
          <p:cNvPr id="26" name="TextBox 25"/>
          <p:cNvSpPr txBox="1"/>
          <p:nvPr/>
        </p:nvSpPr>
        <p:spPr>
          <a:xfrm>
            <a:off x="5929322" y="2357430"/>
            <a:ext cx="1357322" cy="307777"/>
          </a:xfrm>
          <a:prstGeom prst="rect">
            <a:avLst/>
          </a:prstGeom>
          <a:noFill/>
        </p:spPr>
        <p:txBody>
          <a:bodyPr wrap="square" rtlCol="0">
            <a:spAutoFit/>
          </a:bodyPr>
          <a:lstStyle/>
          <a:p>
            <a:r>
              <a:rPr lang="en-GB" sz="1400" dirty="0" smtClean="0"/>
              <a:t>Desired State</a:t>
            </a:r>
            <a:endParaRPr lang="en-GB" sz="1400" dirty="0"/>
          </a:p>
        </p:txBody>
      </p:sp>
      <p:sp>
        <p:nvSpPr>
          <p:cNvPr id="27" name="TextBox 26"/>
          <p:cNvSpPr txBox="1"/>
          <p:nvPr/>
        </p:nvSpPr>
        <p:spPr>
          <a:xfrm>
            <a:off x="5715008" y="3857628"/>
            <a:ext cx="1357322" cy="523220"/>
          </a:xfrm>
          <a:prstGeom prst="rect">
            <a:avLst/>
          </a:prstGeom>
          <a:noFill/>
        </p:spPr>
        <p:txBody>
          <a:bodyPr wrap="square" rtlCol="0">
            <a:spAutoFit/>
          </a:bodyPr>
          <a:lstStyle/>
          <a:p>
            <a:r>
              <a:rPr lang="en-GB" sz="1400" dirty="0" err="1" smtClean="0"/>
              <a:t>Proprioceptive</a:t>
            </a:r>
            <a:r>
              <a:rPr lang="en-GB" sz="1400" dirty="0" smtClean="0"/>
              <a:t> feedback</a:t>
            </a:r>
            <a:endParaRPr lang="en-GB" sz="1400" dirty="0"/>
          </a:p>
        </p:txBody>
      </p:sp>
      <p:sp>
        <p:nvSpPr>
          <p:cNvPr id="28" name="TextBox 27"/>
          <p:cNvSpPr txBox="1"/>
          <p:nvPr/>
        </p:nvSpPr>
        <p:spPr>
          <a:xfrm>
            <a:off x="5857884" y="4572008"/>
            <a:ext cx="1785950" cy="523220"/>
          </a:xfrm>
          <a:prstGeom prst="rect">
            <a:avLst/>
          </a:prstGeom>
          <a:noFill/>
        </p:spPr>
        <p:txBody>
          <a:bodyPr wrap="square" rtlCol="0">
            <a:spAutoFit/>
          </a:bodyPr>
          <a:lstStyle/>
          <a:p>
            <a:r>
              <a:rPr lang="en-GB" sz="1400" dirty="0" smtClean="0"/>
              <a:t>Muscle force, length, joint position</a:t>
            </a:r>
            <a:endParaRPr lang="en-GB" sz="1400" dirty="0"/>
          </a:p>
        </p:txBody>
      </p:sp>
      <p:sp>
        <p:nvSpPr>
          <p:cNvPr id="29" name="TextBox 28"/>
          <p:cNvSpPr txBox="1"/>
          <p:nvPr/>
        </p:nvSpPr>
        <p:spPr>
          <a:xfrm>
            <a:off x="5715008" y="5643578"/>
            <a:ext cx="1785950" cy="307777"/>
          </a:xfrm>
          <a:prstGeom prst="rect">
            <a:avLst/>
          </a:prstGeom>
          <a:noFill/>
        </p:spPr>
        <p:txBody>
          <a:bodyPr wrap="square" rtlCol="0">
            <a:spAutoFit/>
          </a:bodyPr>
          <a:lstStyle/>
          <a:p>
            <a:r>
              <a:rPr lang="en-GB" sz="1400" dirty="0" smtClean="0"/>
              <a:t>External feedback</a:t>
            </a:r>
            <a:endParaRPr lang="en-GB" sz="1400" dirty="0"/>
          </a:p>
        </p:txBody>
      </p:sp>
      <p:sp>
        <p:nvSpPr>
          <p:cNvPr id="30" name="TextBox 29"/>
          <p:cNvSpPr txBox="1"/>
          <p:nvPr/>
        </p:nvSpPr>
        <p:spPr>
          <a:xfrm>
            <a:off x="5715008" y="6143644"/>
            <a:ext cx="1785950" cy="307777"/>
          </a:xfrm>
          <a:prstGeom prst="rect">
            <a:avLst/>
          </a:prstGeom>
          <a:noFill/>
        </p:spPr>
        <p:txBody>
          <a:bodyPr wrap="square" rtlCol="0">
            <a:spAutoFit/>
          </a:bodyPr>
          <a:lstStyle/>
          <a:p>
            <a:r>
              <a:rPr lang="en-GB" sz="1400" dirty="0" smtClean="0"/>
              <a:t>Vision, audition</a:t>
            </a:r>
            <a:endParaRPr lang="en-GB" sz="1400" dirty="0"/>
          </a:p>
        </p:txBody>
      </p:sp>
      <p:sp>
        <p:nvSpPr>
          <p:cNvPr id="31" name="TextBox 30"/>
          <p:cNvSpPr txBox="1"/>
          <p:nvPr/>
        </p:nvSpPr>
        <p:spPr>
          <a:xfrm>
            <a:off x="7858148" y="3286124"/>
            <a:ext cx="1785950" cy="307777"/>
          </a:xfrm>
          <a:prstGeom prst="rect">
            <a:avLst/>
          </a:prstGeom>
          <a:noFill/>
        </p:spPr>
        <p:txBody>
          <a:bodyPr wrap="square" rtlCol="0">
            <a:spAutoFit/>
          </a:bodyPr>
          <a:lstStyle/>
          <a:p>
            <a:r>
              <a:rPr lang="en-GB" sz="1400" dirty="0" smtClean="0"/>
              <a:t>Actual State</a:t>
            </a:r>
            <a:endParaRPr lang="en-GB" sz="14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nvPr>
        </p:nvGraphicFramePr>
        <p:xfrm>
          <a:off x="2428860" y="285728"/>
          <a:ext cx="4714908" cy="5853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p:cNvSpPr>
            <a:spLocks noGrp="1"/>
          </p:cNvSpPr>
          <p:nvPr>
            <p:ph type="body" sz="half" idx="2"/>
          </p:nvPr>
        </p:nvSpPr>
        <p:spPr>
          <a:xfrm>
            <a:off x="428596" y="6286520"/>
            <a:ext cx="3008313" cy="268271"/>
          </a:xfrm>
        </p:spPr>
        <p:txBody>
          <a:bodyPr>
            <a:normAutofit fontScale="92500" lnSpcReduction="20000"/>
          </a:bodyPr>
          <a:lstStyle/>
          <a:p>
            <a:r>
              <a:rPr lang="en-GB" dirty="0" smtClean="0"/>
              <a:t>Schmidt &amp; </a:t>
            </a:r>
            <a:r>
              <a:rPr lang="en-GB" dirty="0" err="1" smtClean="0"/>
              <a:t>Wrisberg</a:t>
            </a:r>
            <a:r>
              <a:rPr lang="en-GB" dirty="0" smtClean="0"/>
              <a:t> (2000)</a:t>
            </a:r>
            <a:endParaRPr lang="en-GB" dirty="0"/>
          </a:p>
        </p:txBody>
      </p:sp>
      <p:sp>
        <p:nvSpPr>
          <p:cNvPr id="10" name="Rectangle 9"/>
          <p:cNvSpPr/>
          <p:nvPr/>
        </p:nvSpPr>
        <p:spPr>
          <a:xfrm>
            <a:off x="7072330" y="1428736"/>
            <a:ext cx="1285884" cy="428628"/>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Short term Sensory Store</a:t>
            </a:r>
            <a:endParaRPr lang="en-GB" sz="1400" dirty="0"/>
          </a:p>
        </p:txBody>
      </p:sp>
      <p:sp>
        <p:nvSpPr>
          <p:cNvPr id="5" name="Rectangle 4"/>
          <p:cNvSpPr/>
          <p:nvPr/>
        </p:nvSpPr>
        <p:spPr>
          <a:xfrm>
            <a:off x="6357950" y="2214554"/>
            <a:ext cx="1143008" cy="428628"/>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Short term memory</a:t>
            </a:r>
            <a:endParaRPr lang="en-GB" sz="1400" dirty="0"/>
          </a:p>
        </p:txBody>
      </p:sp>
      <p:sp>
        <p:nvSpPr>
          <p:cNvPr id="6" name="Rectangle 5"/>
          <p:cNvSpPr/>
          <p:nvPr/>
        </p:nvSpPr>
        <p:spPr>
          <a:xfrm>
            <a:off x="8000960" y="2214554"/>
            <a:ext cx="1143040" cy="428628"/>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Long term memory</a:t>
            </a:r>
            <a:endParaRPr lang="en-GB" sz="1400" dirty="0"/>
          </a:p>
        </p:txBody>
      </p:sp>
      <p:cxnSp>
        <p:nvCxnSpPr>
          <p:cNvPr id="11" name="Straight Arrow Connector 10"/>
          <p:cNvCxnSpPr>
            <a:endCxn id="10" idx="1"/>
          </p:cNvCxnSpPr>
          <p:nvPr/>
        </p:nvCxnSpPr>
        <p:spPr>
          <a:xfrm>
            <a:off x="4929190" y="1643050"/>
            <a:ext cx="2143140" cy="1588"/>
          </a:xfrm>
          <a:prstGeom prst="straightConnector1">
            <a:avLst/>
          </a:prstGeom>
          <a:ln>
            <a:headEnd type="none" w="med" len="med"/>
            <a:tailEnd type="triangle" w="med" len="med"/>
          </a:ln>
        </p:spPr>
        <p:style>
          <a:lnRef idx="3">
            <a:schemeClr val="accent1"/>
          </a:lnRef>
          <a:fillRef idx="0">
            <a:schemeClr val="accent1"/>
          </a:fillRef>
          <a:effectRef idx="2">
            <a:schemeClr val="accent1"/>
          </a:effectRef>
          <a:fontRef idx="minor">
            <a:schemeClr val="tx1"/>
          </a:fontRef>
        </p:style>
      </p:cxnSp>
      <p:cxnSp>
        <p:nvCxnSpPr>
          <p:cNvPr id="13" name="Straight Arrow Connector 12"/>
          <p:cNvCxnSpPr>
            <a:stCxn id="10" idx="2"/>
            <a:endCxn id="6" idx="0"/>
          </p:cNvCxnSpPr>
          <p:nvPr/>
        </p:nvCxnSpPr>
        <p:spPr>
          <a:xfrm rot="16200000" flipH="1">
            <a:off x="7965281" y="1607355"/>
            <a:ext cx="357190" cy="857208"/>
          </a:xfrm>
          <a:prstGeom prst="straightConnector1">
            <a:avLst/>
          </a:prstGeom>
          <a:ln>
            <a:headEnd type="triangle" w="med" len="med"/>
            <a:tailEnd type="triangle" w="med" len="med"/>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a:stCxn id="10" idx="2"/>
            <a:endCxn id="5" idx="0"/>
          </p:cNvCxnSpPr>
          <p:nvPr/>
        </p:nvCxnSpPr>
        <p:spPr>
          <a:xfrm rot="5400000">
            <a:off x="7143768" y="1643050"/>
            <a:ext cx="357190" cy="785818"/>
          </a:xfrm>
          <a:prstGeom prst="straightConnector1">
            <a:avLst/>
          </a:prstGeom>
          <a:ln>
            <a:headEnd type="none" w="med" len="med"/>
            <a:tailEnd type="triangle" w="med" len="med"/>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p:nvPr/>
        </p:nvCxnSpPr>
        <p:spPr>
          <a:xfrm>
            <a:off x="7500958" y="2285992"/>
            <a:ext cx="500066" cy="1588"/>
          </a:xfrm>
          <a:prstGeom prst="straightConnector1">
            <a:avLst/>
          </a:prstGeom>
          <a:ln>
            <a:headEnd type="triangl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7500958" y="2571744"/>
            <a:ext cx="500066" cy="1588"/>
          </a:xfrm>
          <a:prstGeom prst="straightConnector1">
            <a:avLst/>
          </a:pr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5" idx="1"/>
          </p:cNvCxnSpPr>
          <p:nvPr/>
        </p:nvCxnSpPr>
        <p:spPr>
          <a:xfrm rot="10800000">
            <a:off x="4929190" y="2428868"/>
            <a:ext cx="1428760" cy="1588"/>
          </a:xfrm>
          <a:prstGeom prst="straightConnector1">
            <a:avLst/>
          </a:prstGeom>
          <a:ln>
            <a:headEnd type="none" w="med" len="med"/>
            <a:tailEnd type="triangle" w="med" len="med"/>
          </a:ln>
        </p:spPr>
        <p:style>
          <a:lnRef idx="3">
            <a:schemeClr val="accent1"/>
          </a:lnRef>
          <a:fillRef idx="0">
            <a:schemeClr val="accent1"/>
          </a:fillRef>
          <a:effectRef idx="2">
            <a:schemeClr val="accent1"/>
          </a:effectRef>
          <a:fontRef idx="minor">
            <a:schemeClr val="tx1"/>
          </a:fontRef>
        </p:style>
      </p:cxn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304800" y="609600"/>
            <a:ext cx="8458200" cy="3693319"/>
          </a:xfrm>
          <a:prstGeom prst="rect">
            <a:avLst/>
          </a:prstGeom>
          <a:noFill/>
          <a:ln w="9525">
            <a:noFill/>
            <a:miter lim="800000"/>
            <a:headEnd/>
            <a:tailEnd/>
          </a:ln>
          <a:effectLst/>
        </p:spPr>
        <p:txBody>
          <a:bodyPr>
            <a:spAutoFit/>
          </a:bodyPr>
          <a:lstStyle/>
          <a:p>
            <a:pPr marL="457200" indent="-457200">
              <a:spcBef>
                <a:spcPct val="50000"/>
              </a:spcBef>
            </a:pPr>
            <a:r>
              <a:rPr lang="en-US" dirty="0"/>
              <a:t>THE ROLE OF MEMORY IN STORING AND PROCESSING INFORMATION.</a:t>
            </a:r>
          </a:p>
          <a:p>
            <a:pPr marL="457200" indent="-457200">
              <a:spcBef>
                <a:spcPct val="50000"/>
              </a:spcBef>
              <a:buFont typeface="Arial" pitchFamily="34" charset="0"/>
              <a:buChar char="•"/>
            </a:pPr>
            <a:r>
              <a:rPr lang="en-US" dirty="0"/>
              <a:t>SHORT TERM SENSORY STORE</a:t>
            </a:r>
          </a:p>
          <a:p>
            <a:pPr marL="457200" indent="-457200">
              <a:spcBef>
                <a:spcPct val="50000"/>
              </a:spcBef>
            </a:pPr>
            <a:r>
              <a:rPr lang="en-US" dirty="0"/>
              <a:t>A limitless memory store which holds information for about one second. It allows you to scan the environment and remember for a brief period what you have seen. You do not remember it all because new information is added. It works with selective attention to move some information to short term memory</a:t>
            </a:r>
            <a:r>
              <a:rPr lang="en-US" dirty="0" smtClean="0"/>
              <a:t>.</a:t>
            </a:r>
            <a:endParaRPr lang="en-US" dirty="0"/>
          </a:p>
          <a:p>
            <a:pPr marL="457200" indent="-457200">
              <a:spcBef>
                <a:spcPct val="50000"/>
              </a:spcBef>
              <a:buFont typeface="Arial" pitchFamily="34" charset="0"/>
              <a:buChar char="•"/>
            </a:pPr>
            <a:r>
              <a:rPr lang="en-US" dirty="0" smtClean="0"/>
              <a:t>SHORT </a:t>
            </a:r>
            <a:r>
              <a:rPr lang="en-US" dirty="0"/>
              <a:t>TERM MEMORY</a:t>
            </a:r>
          </a:p>
          <a:p>
            <a:pPr marL="457200" indent="-457200">
              <a:spcBef>
                <a:spcPct val="50000"/>
              </a:spcBef>
            </a:pPr>
            <a:r>
              <a:rPr lang="en-US" dirty="0"/>
              <a:t>A memory store which acts as the ‘working’ memory, limited to between five and nine items and retained for up to one minute. Try remembering a new phone number without rehearsing it or coding it in a meaningful way. If information in short term memory is used often it will pass into long term memory.</a:t>
            </a:r>
            <a:endParaRPr lang="en-AU" dirty="0"/>
          </a:p>
        </p:txBody>
      </p:sp>
      <p:sp>
        <p:nvSpPr>
          <p:cNvPr id="3" name="Rectangle 2"/>
          <p:cNvSpPr/>
          <p:nvPr/>
        </p:nvSpPr>
        <p:spPr>
          <a:xfrm>
            <a:off x="285720" y="4500570"/>
            <a:ext cx="8643998" cy="1338828"/>
          </a:xfrm>
          <a:prstGeom prst="rect">
            <a:avLst/>
          </a:prstGeom>
        </p:spPr>
        <p:txBody>
          <a:bodyPr wrap="square">
            <a:spAutoFit/>
          </a:bodyPr>
          <a:lstStyle/>
          <a:p>
            <a:pPr>
              <a:spcBef>
                <a:spcPct val="50000"/>
              </a:spcBef>
              <a:buFont typeface="Arial" pitchFamily="34" charset="0"/>
              <a:buChar char="•"/>
            </a:pPr>
            <a:r>
              <a:rPr lang="en-US" dirty="0" smtClean="0"/>
              <a:t> </a:t>
            </a:r>
            <a:r>
              <a:rPr lang="en-US" dirty="0" smtClean="0"/>
              <a:t>        LONG </a:t>
            </a:r>
            <a:r>
              <a:rPr lang="en-US" dirty="0" smtClean="0"/>
              <a:t>TERM MEMORY</a:t>
            </a:r>
          </a:p>
          <a:p>
            <a:pPr>
              <a:spcBef>
                <a:spcPct val="50000"/>
              </a:spcBef>
            </a:pPr>
            <a:r>
              <a:rPr lang="en-US" dirty="0" smtClean="0"/>
              <a:t>Long term memory is a limitless memory store which stores relevant information for later use. It seems that our long term memory is better for continuous skills such as swimming or cycling. Without practice after many years these skills do not seem to be forgotten.</a:t>
            </a:r>
            <a:endParaRPr lang="en-US"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457200" y="685800"/>
            <a:ext cx="8305800" cy="5693866"/>
          </a:xfrm>
          <a:prstGeom prst="rect">
            <a:avLst/>
          </a:prstGeom>
          <a:noFill/>
          <a:ln w="9525">
            <a:noFill/>
            <a:miter lim="800000"/>
            <a:headEnd/>
            <a:tailEnd/>
          </a:ln>
          <a:effectLst/>
        </p:spPr>
        <p:txBody>
          <a:bodyPr>
            <a:spAutoFit/>
          </a:bodyPr>
          <a:lstStyle/>
          <a:p>
            <a:pPr>
              <a:spcBef>
                <a:spcPct val="50000"/>
              </a:spcBef>
            </a:pPr>
            <a:r>
              <a:rPr lang="en-US" sz="2000" b="1" dirty="0"/>
              <a:t>SIGNAL </a:t>
            </a:r>
            <a:r>
              <a:rPr lang="en-US" sz="2000" b="1" dirty="0" smtClean="0"/>
              <a:t>DETECTION</a:t>
            </a:r>
          </a:p>
          <a:p>
            <a:pPr>
              <a:spcBef>
                <a:spcPct val="50000"/>
              </a:spcBef>
            </a:pPr>
            <a:endParaRPr lang="en-US" sz="2000" dirty="0"/>
          </a:p>
          <a:p>
            <a:pPr>
              <a:spcBef>
                <a:spcPct val="50000"/>
              </a:spcBef>
            </a:pPr>
            <a:r>
              <a:rPr lang="en-US" sz="2000" dirty="0"/>
              <a:t>Our ability to detect cues is dependent on the strength of the cue and the ability of the senses to respond to it. Factors that affect signal detection are</a:t>
            </a:r>
            <a:r>
              <a:rPr lang="en-US" sz="2000" dirty="0" smtClean="0"/>
              <a:t>:</a:t>
            </a:r>
          </a:p>
          <a:p>
            <a:pPr>
              <a:spcBef>
                <a:spcPct val="50000"/>
              </a:spcBef>
            </a:pPr>
            <a:endParaRPr lang="en-US" sz="2000" dirty="0"/>
          </a:p>
          <a:p>
            <a:pPr>
              <a:spcBef>
                <a:spcPct val="50000"/>
              </a:spcBef>
              <a:buFontTx/>
              <a:buChar char="•"/>
            </a:pPr>
            <a:r>
              <a:rPr lang="en-US" sz="2000" b="1" u="sng" dirty="0" smtClean="0"/>
              <a:t> Intensity </a:t>
            </a:r>
            <a:r>
              <a:rPr lang="en-US" sz="2000" b="1" u="sng" dirty="0"/>
              <a:t>of the </a:t>
            </a:r>
            <a:r>
              <a:rPr lang="en-US" sz="2000" b="1" u="sng" dirty="0" smtClean="0"/>
              <a:t>cue</a:t>
            </a:r>
          </a:p>
          <a:p>
            <a:pPr>
              <a:spcBef>
                <a:spcPct val="50000"/>
              </a:spcBef>
              <a:buFontTx/>
              <a:buChar char="•"/>
            </a:pPr>
            <a:endParaRPr lang="en-US" sz="2000" dirty="0"/>
          </a:p>
          <a:p>
            <a:pPr>
              <a:spcBef>
                <a:spcPct val="50000"/>
              </a:spcBef>
              <a:buFontTx/>
              <a:buChar char="-"/>
            </a:pPr>
            <a:r>
              <a:rPr lang="en-US" sz="2000" dirty="0"/>
              <a:t> a more intense signal is easier to detect</a:t>
            </a:r>
          </a:p>
          <a:p>
            <a:pPr>
              <a:spcBef>
                <a:spcPct val="50000"/>
              </a:spcBef>
              <a:buFontTx/>
              <a:buChar char="-"/>
            </a:pPr>
            <a:r>
              <a:rPr lang="en-US" sz="2000" dirty="0"/>
              <a:t> the larger the size (</a:t>
            </a:r>
            <a:r>
              <a:rPr lang="en-US" sz="2000" dirty="0" err="1"/>
              <a:t>eg</a:t>
            </a:r>
            <a:r>
              <a:rPr lang="en-US" sz="2000" dirty="0"/>
              <a:t>. bigger ball), the easier to detect</a:t>
            </a:r>
          </a:p>
          <a:p>
            <a:pPr>
              <a:spcBef>
                <a:spcPct val="50000"/>
              </a:spcBef>
              <a:buFontTx/>
              <a:buChar char="-"/>
            </a:pPr>
            <a:r>
              <a:rPr lang="en-US" sz="2000" dirty="0"/>
              <a:t> the brighter the </a:t>
            </a:r>
            <a:r>
              <a:rPr lang="en-US" sz="2000" dirty="0" err="1"/>
              <a:t>colour</a:t>
            </a:r>
            <a:r>
              <a:rPr lang="en-US" sz="2000" dirty="0"/>
              <a:t> (</a:t>
            </a:r>
            <a:r>
              <a:rPr lang="en-US" sz="2000" dirty="0" err="1"/>
              <a:t>eg</a:t>
            </a:r>
            <a:r>
              <a:rPr lang="en-US" sz="2000" dirty="0"/>
              <a:t>. yellow instead of white) </a:t>
            </a:r>
            <a:endParaRPr lang="en-US" sz="2000" dirty="0" smtClean="0"/>
          </a:p>
          <a:p>
            <a:pPr>
              <a:spcBef>
                <a:spcPct val="50000"/>
              </a:spcBef>
              <a:buFontTx/>
              <a:buChar char="-"/>
            </a:pPr>
            <a:r>
              <a:rPr lang="en-US" sz="2000" dirty="0" smtClean="0"/>
              <a:t> the </a:t>
            </a:r>
            <a:r>
              <a:rPr lang="en-US" sz="2000" dirty="0"/>
              <a:t>better the contrast with the background, the easier to detect</a:t>
            </a:r>
          </a:p>
          <a:p>
            <a:pPr>
              <a:spcBef>
                <a:spcPct val="50000"/>
              </a:spcBef>
            </a:pPr>
            <a:endParaRPr lang="en-US" dirty="0">
              <a:solidFill>
                <a:srgbClr val="000099"/>
              </a:solidFill>
            </a:endParaRPr>
          </a:p>
          <a:p>
            <a:pPr>
              <a:spcBef>
                <a:spcPct val="50000"/>
              </a:spcBef>
              <a:buFontTx/>
              <a:buChar char="-"/>
            </a:pPr>
            <a:endParaRPr lang="en-AU" dirty="0">
              <a:solidFill>
                <a:srgbClr val="000099"/>
              </a:solidFill>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memory"/>
          <p:cNvPicPr>
            <a:picLocks noChangeAspect="1" noChangeArrowheads="1"/>
          </p:cNvPicPr>
          <p:nvPr/>
        </p:nvPicPr>
        <p:blipFill>
          <a:blip r:embed="rId2"/>
          <a:srcRect/>
          <a:stretch>
            <a:fillRect/>
          </a:stretch>
        </p:blipFill>
        <p:spPr bwMode="auto">
          <a:xfrm>
            <a:off x="1524000" y="0"/>
            <a:ext cx="4914900" cy="6858000"/>
          </a:xfrm>
          <a:prstGeom prst="rect">
            <a:avLst/>
          </a:prstGeom>
          <a:noFill/>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Stimulus Detection?</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Senses?</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senses"/>
          <p:cNvPicPr>
            <a:picLocks noChangeAspect="1" noChangeArrowheads="1"/>
          </p:cNvPicPr>
          <p:nvPr/>
        </p:nvPicPr>
        <p:blipFill>
          <a:blip r:embed="rId2"/>
          <a:srcRect/>
          <a:stretch>
            <a:fillRect/>
          </a:stretch>
        </p:blipFill>
        <p:spPr bwMode="auto">
          <a:xfrm>
            <a:off x="571472" y="0"/>
            <a:ext cx="6118253" cy="6858000"/>
          </a:xfrm>
          <a:prstGeom prst="rect">
            <a:avLst/>
          </a:prstGeom>
          <a:noFill/>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533400" y="609600"/>
            <a:ext cx="8229600" cy="3600986"/>
          </a:xfrm>
          <a:prstGeom prst="rect">
            <a:avLst/>
          </a:prstGeom>
          <a:noFill/>
          <a:ln w="9525">
            <a:noFill/>
            <a:miter lim="800000"/>
            <a:headEnd/>
            <a:tailEnd/>
          </a:ln>
          <a:effectLst/>
        </p:spPr>
        <p:txBody>
          <a:bodyPr>
            <a:spAutoFit/>
          </a:bodyPr>
          <a:lstStyle/>
          <a:p>
            <a:pPr>
              <a:spcBef>
                <a:spcPct val="50000"/>
              </a:spcBef>
              <a:buFontTx/>
              <a:buChar char="•"/>
            </a:pPr>
            <a:r>
              <a:rPr lang="en-US" sz="2400" b="1" dirty="0"/>
              <a:t>Ability of the senses</a:t>
            </a:r>
          </a:p>
          <a:p>
            <a:pPr>
              <a:spcBef>
                <a:spcPct val="50000"/>
              </a:spcBef>
              <a:buFontTx/>
              <a:buChar char="-"/>
            </a:pPr>
            <a:r>
              <a:rPr lang="en-US" sz="2400" dirty="0"/>
              <a:t> of the 5 senses, the most important is sight.</a:t>
            </a:r>
          </a:p>
          <a:p>
            <a:pPr>
              <a:spcBef>
                <a:spcPct val="50000"/>
              </a:spcBef>
              <a:buFontTx/>
              <a:buChar char="-"/>
            </a:pPr>
            <a:r>
              <a:rPr lang="en-US" sz="2400" dirty="0"/>
              <a:t> most sports rely on the visual detection of cues</a:t>
            </a:r>
            <a:r>
              <a:rPr lang="en-US" sz="2400" dirty="0" smtClean="0"/>
              <a:t>,</a:t>
            </a:r>
          </a:p>
          <a:p>
            <a:pPr>
              <a:spcBef>
                <a:spcPct val="50000"/>
              </a:spcBef>
              <a:buFontTx/>
              <a:buChar char="-"/>
            </a:pPr>
            <a:r>
              <a:rPr lang="en-US" sz="2400" dirty="0" smtClean="0"/>
              <a:t> peripheral </a:t>
            </a:r>
            <a:r>
              <a:rPr lang="en-US" sz="2400" dirty="0"/>
              <a:t>vision (your ability to see to the side)</a:t>
            </a:r>
          </a:p>
          <a:p>
            <a:pPr>
              <a:spcBef>
                <a:spcPct val="50000"/>
              </a:spcBef>
              <a:buFontTx/>
              <a:buChar char="-"/>
            </a:pPr>
            <a:r>
              <a:rPr lang="en-US" sz="2400" dirty="0"/>
              <a:t> your perception of depth and distance is </a:t>
            </a:r>
            <a:r>
              <a:rPr lang="en-US" sz="2400" dirty="0" smtClean="0"/>
              <a:t>important</a:t>
            </a:r>
            <a:endParaRPr lang="en-US" sz="2400" dirty="0"/>
          </a:p>
          <a:p>
            <a:pPr>
              <a:spcBef>
                <a:spcPct val="50000"/>
              </a:spcBef>
              <a:buFontTx/>
              <a:buChar char="-"/>
            </a:pPr>
            <a:r>
              <a:rPr lang="en-US" sz="2400" dirty="0"/>
              <a:t> advanced performers can use the ‘feel’ of the movement (kinesthetic sense) to get information. </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000100" y="428604"/>
          <a:ext cx="7215238" cy="58579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88" name="Picture 4" descr="http://admin.tottenhamhotspur.com/uploads/assets/spurs_body_image/foundation/boy_playing_badminton.jpg"/>
          <p:cNvPicPr>
            <a:picLocks noChangeAspect="1" noChangeArrowheads="1"/>
          </p:cNvPicPr>
          <p:nvPr/>
        </p:nvPicPr>
        <p:blipFill>
          <a:blip r:embed="rId2"/>
          <a:srcRect/>
          <a:stretch>
            <a:fillRect/>
          </a:stretch>
        </p:blipFill>
        <p:spPr bwMode="auto">
          <a:xfrm>
            <a:off x="0" y="0"/>
            <a:ext cx="9144000" cy="6286520"/>
          </a:xfrm>
          <a:prstGeom prst="rect">
            <a:avLst/>
          </a:prstGeom>
          <a:noFill/>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000100" y="428604"/>
          <a:ext cx="7215238" cy="58579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Task What can influence success at each stage?</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707</TotalTime>
  <Words>1711</Words>
  <Application>Microsoft Office PowerPoint</Application>
  <PresentationFormat>On-screen Show (4:3)</PresentationFormat>
  <Paragraphs>296</Paragraphs>
  <Slides>44</Slides>
  <Notes>5</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Office Theme</vt:lpstr>
      <vt:lpstr>Slide 1</vt:lpstr>
      <vt:lpstr>Aims:</vt:lpstr>
      <vt:lpstr>Slide 3</vt:lpstr>
      <vt:lpstr>What is a Coach?</vt:lpstr>
      <vt:lpstr>What is a Coach?</vt:lpstr>
      <vt:lpstr>Coach</vt:lpstr>
      <vt:lpstr>Performer Analysis Model</vt:lpstr>
      <vt:lpstr>Coach Analysis Model</vt:lpstr>
      <vt:lpstr>Stages of Learning</vt:lpstr>
      <vt:lpstr>I.D.E.A</vt:lpstr>
      <vt:lpstr>Observation ( FAB)</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What affects the Executive Process?</vt:lpstr>
      <vt:lpstr>Slide 25</vt:lpstr>
      <vt:lpstr>Slide 26</vt:lpstr>
      <vt:lpstr>What affects Reaction time?</vt:lpstr>
      <vt:lpstr>Slide 28</vt:lpstr>
      <vt:lpstr>Slide 29</vt:lpstr>
      <vt:lpstr>Slide 30</vt:lpstr>
      <vt:lpstr>Slide 31</vt:lpstr>
      <vt:lpstr>Slide 32</vt:lpstr>
      <vt:lpstr>Slide 33</vt:lpstr>
      <vt:lpstr>Slide 34</vt:lpstr>
      <vt:lpstr>Slide 35</vt:lpstr>
      <vt:lpstr>Slide 36</vt:lpstr>
      <vt:lpstr>Stimulus Detection?</vt:lpstr>
      <vt:lpstr>What Senses?</vt:lpstr>
      <vt:lpstr>Slide 39</vt:lpstr>
      <vt:lpstr>Slide 40</vt:lpstr>
      <vt:lpstr>Slide 41</vt:lpstr>
      <vt:lpstr>Slide 42</vt:lpstr>
      <vt:lpstr>Slide 43</vt:lpstr>
      <vt:lpstr>Task What can influence success at each stage?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Steven Osborne</dc:creator>
  <cp:lastModifiedBy>Steven Osborne</cp:lastModifiedBy>
  <cp:revision>66</cp:revision>
  <dcterms:created xsi:type="dcterms:W3CDTF">2010-02-18T16:20:08Z</dcterms:created>
  <dcterms:modified xsi:type="dcterms:W3CDTF">2010-04-30T07:24:35Z</dcterms:modified>
</cp:coreProperties>
</file>