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ppm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8" r:id="rId11"/>
    <p:sldId id="269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6C3F1E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A31167-66EF-432E-86B0-7198B95AAF20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5B6A1C6-CA1D-4F31-A76D-F09AA7E8E935}">
      <dgm:prSet phldrT="[Text]"/>
      <dgm:spPr>
        <a:solidFill>
          <a:srgbClr val="002060"/>
        </a:solidFill>
      </dgm:spPr>
      <dgm:t>
        <a:bodyPr/>
        <a:lstStyle/>
        <a:p>
          <a:r>
            <a:rPr lang="en-GB" b="1" dirty="0">
              <a:latin typeface="Bahnschrift" panose="020B0502040204020203" pitchFamily="34" charset="0"/>
            </a:rPr>
            <a:t>DEVELOPER</a:t>
          </a:r>
        </a:p>
      </dgm:t>
    </dgm:pt>
    <dgm:pt modelId="{8A3DD195-9B96-409B-B61F-13B6E047300E}" type="parTrans" cxnId="{D25CB6CC-685D-460E-B422-9553B1A00826}">
      <dgm:prSet/>
      <dgm:spPr/>
      <dgm:t>
        <a:bodyPr/>
        <a:lstStyle/>
        <a:p>
          <a:endParaRPr lang="en-GB"/>
        </a:p>
      </dgm:t>
    </dgm:pt>
    <dgm:pt modelId="{0E401235-1082-4D4A-A011-93C6A3E2BEE0}" type="sibTrans" cxnId="{D25CB6CC-685D-460E-B422-9553B1A00826}">
      <dgm:prSet/>
      <dgm:spPr/>
      <dgm:t>
        <a:bodyPr/>
        <a:lstStyle/>
        <a:p>
          <a:endParaRPr lang="en-GB"/>
        </a:p>
      </dgm:t>
    </dgm:pt>
    <dgm:pt modelId="{7952CA53-9579-44D5-8B93-5406113CA84D}">
      <dgm:prSet phldrT="[Text]"/>
      <dgm:spPr>
        <a:solidFill>
          <a:srgbClr val="7030A0">
            <a:alpha val="90000"/>
          </a:srgbClr>
        </a:solidFill>
      </dgm:spPr>
      <dgm:t>
        <a:bodyPr/>
        <a:lstStyle/>
        <a:p>
          <a:r>
            <a:rPr lang="en-GB" b="1" dirty="0">
              <a:latin typeface="Bahnschrift" panose="020B0502040204020203" pitchFamily="34" charset="0"/>
            </a:rPr>
            <a:t>PUBLISHER</a:t>
          </a:r>
        </a:p>
      </dgm:t>
    </dgm:pt>
    <dgm:pt modelId="{B044C6A2-92A0-48B4-ADF6-41859B476ADB}" type="parTrans" cxnId="{4F5F7F54-E71D-448B-B2D2-D6CAFC9024C5}">
      <dgm:prSet/>
      <dgm:spPr/>
      <dgm:t>
        <a:bodyPr/>
        <a:lstStyle/>
        <a:p>
          <a:endParaRPr lang="en-GB"/>
        </a:p>
      </dgm:t>
    </dgm:pt>
    <dgm:pt modelId="{A06BC50F-7907-40DD-9761-7DD6151AC993}" type="sibTrans" cxnId="{4F5F7F54-E71D-448B-B2D2-D6CAFC9024C5}">
      <dgm:prSet/>
      <dgm:spPr/>
      <dgm:t>
        <a:bodyPr/>
        <a:lstStyle/>
        <a:p>
          <a:endParaRPr lang="en-GB"/>
        </a:p>
      </dgm:t>
    </dgm:pt>
    <dgm:pt modelId="{38155967-A1BA-4DF0-B388-B44068933F5A}">
      <dgm:prSet phldrT="[Text]"/>
      <dgm:spPr>
        <a:solidFill>
          <a:srgbClr val="C00000">
            <a:alpha val="90000"/>
          </a:srgbClr>
        </a:solidFill>
      </dgm:spPr>
      <dgm:t>
        <a:bodyPr/>
        <a:lstStyle/>
        <a:p>
          <a:r>
            <a:rPr lang="en-GB" b="1" dirty="0">
              <a:latin typeface="Bahnschrift" panose="020B0502040204020203" pitchFamily="34" charset="0"/>
            </a:rPr>
            <a:t>CONSUMER</a:t>
          </a:r>
        </a:p>
      </dgm:t>
    </dgm:pt>
    <dgm:pt modelId="{BE81311F-8A41-47AE-8680-28DE4DEB4375}" type="parTrans" cxnId="{2F26717B-923D-43C3-9C74-DD3D907BC0E7}">
      <dgm:prSet/>
      <dgm:spPr/>
      <dgm:t>
        <a:bodyPr/>
        <a:lstStyle/>
        <a:p>
          <a:endParaRPr lang="en-GB"/>
        </a:p>
      </dgm:t>
    </dgm:pt>
    <dgm:pt modelId="{870EF529-2652-4AC4-B638-4D897B352DAD}" type="sibTrans" cxnId="{2F26717B-923D-43C3-9C74-DD3D907BC0E7}">
      <dgm:prSet/>
      <dgm:spPr/>
      <dgm:t>
        <a:bodyPr/>
        <a:lstStyle/>
        <a:p>
          <a:endParaRPr lang="en-GB"/>
        </a:p>
      </dgm:t>
    </dgm:pt>
    <dgm:pt modelId="{BFC5F86F-04D6-4D7C-8203-7E38D65DB170}">
      <dgm:prSet phldrT="[Text]"/>
      <dgm:spPr>
        <a:solidFill>
          <a:srgbClr val="002060"/>
        </a:solidFill>
      </dgm:spPr>
      <dgm:t>
        <a:bodyPr/>
        <a:lstStyle/>
        <a:p>
          <a:r>
            <a:rPr lang="en-GB" b="1" dirty="0">
              <a:latin typeface="Bahnschrift" panose="020B0502040204020203" pitchFamily="34" charset="0"/>
            </a:rPr>
            <a:t>DEVELOPER</a:t>
          </a:r>
        </a:p>
      </dgm:t>
    </dgm:pt>
    <dgm:pt modelId="{3B4E2D54-8D2D-4259-8B3C-0E3DB59DF6C2}" type="parTrans" cxnId="{14208834-C4E4-433D-9C32-09BFE686749F}">
      <dgm:prSet/>
      <dgm:spPr/>
      <dgm:t>
        <a:bodyPr/>
        <a:lstStyle/>
        <a:p>
          <a:endParaRPr lang="en-GB"/>
        </a:p>
      </dgm:t>
    </dgm:pt>
    <dgm:pt modelId="{07578A23-A2AB-4F84-AA5E-854AF8AB0AA6}" type="sibTrans" cxnId="{14208834-C4E4-433D-9C32-09BFE686749F}">
      <dgm:prSet/>
      <dgm:spPr/>
      <dgm:t>
        <a:bodyPr/>
        <a:lstStyle/>
        <a:p>
          <a:endParaRPr lang="en-GB"/>
        </a:p>
      </dgm:t>
    </dgm:pt>
    <dgm:pt modelId="{A2D0D794-ED8A-487E-9A70-984393002196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en-GB" b="1" dirty="0">
              <a:latin typeface="Bahnschrift" panose="020B0502040204020203" pitchFamily="34" charset="0"/>
            </a:rPr>
            <a:t>DISTRIBUTOR</a:t>
          </a:r>
        </a:p>
      </dgm:t>
    </dgm:pt>
    <dgm:pt modelId="{786EACB5-9301-4122-B1BC-DDCB4FC54502}" type="parTrans" cxnId="{9072A209-7DED-43D2-8ABF-4DDF119E956B}">
      <dgm:prSet/>
      <dgm:spPr/>
      <dgm:t>
        <a:bodyPr/>
        <a:lstStyle/>
        <a:p>
          <a:endParaRPr lang="en-GB"/>
        </a:p>
      </dgm:t>
    </dgm:pt>
    <dgm:pt modelId="{A61FDFCB-EB27-4018-9294-D0FC8A6C8824}" type="sibTrans" cxnId="{9072A209-7DED-43D2-8ABF-4DDF119E956B}">
      <dgm:prSet/>
      <dgm:spPr/>
      <dgm:t>
        <a:bodyPr/>
        <a:lstStyle/>
        <a:p>
          <a:endParaRPr lang="en-GB"/>
        </a:p>
      </dgm:t>
    </dgm:pt>
    <dgm:pt modelId="{8A7F2B51-46FC-405A-AE96-276B870B986D}">
      <dgm:prSet phldrT="[Text]"/>
      <dgm:spPr>
        <a:solidFill>
          <a:srgbClr val="C00000">
            <a:alpha val="90000"/>
          </a:srgbClr>
        </a:solidFill>
      </dgm:spPr>
      <dgm:t>
        <a:bodyPr/>
        <a:lstStyle/>
        <a:p>
          <a:r>
            <a:rPr lang="en-GB" b="1" dirty="0">
              <a:latin typeface="Bahnschrift" panose="020B0502040204020203" pitchFamily="34" charset="0"/>
            </a:rPr>
            <a:t>CONSUMER</a:t>
          </a:r>
        </a:p>
      </dgm:t>
    </dgm:pt>
    <dgm:pt modelId="{ADAB442B-B563-45CF-872D-6256CCB98F8B}" type="parTrans" cxnId="{3F3055FE-F4C7-4305-9AEA-54A87C528D6F}">
      <dgm:prSet/>
      <dgm:spPr/>
      <dgm:t>
        <a:bodyPr/>
        <a:lstStyle/>
        <a:p>
          <a:endParaRPr lang="en-GB"/>
        </a:p>
      </dgm:t>
    </dgm:pt>
    <dgm:pt modelId="{C5520609-9FFA-4CBE-8D0F-EEDD0ECAA513}" type="sibTrans" cxnId="{3F3055FE-F4C7-4305-9AEA-54A87C528D6F}">
      <dgm:prSet/>
      <dgm:spPr/>
      <dgm:t>
        <a:bodyPr/>
        <a:lstStyle/>
        <a:p>
          <a:endParaRPr lang="en-GB"/>
        </a:p>
      </dgm:t>
    </dgm:pt>
    <dgm:pt modelId="{EA61AAF0-B13E-4A8D-9BCC-B83D5B3F4B88}">
      <dgm:prSet phldrT="[Text]"/>
      <dgm:spPr>
        <a:solidFill>
          <a:srgbClr val="002060"/>
        </a:solidFill>
      </dgm:spPr>
      <dgm:t>
        <a:bodyPr/>
        <a:lstStyle/>
        <a:p>
          <a:r>
            <a:rPr lang="en-GB" b="1" dirty="0">
              <a:latin typeface="Bahnschrift" panose="020B0502040204020203" pitchFamily="34" charset="0"/>
            </a:rPr>
            <a:t>DEVELOPER</a:t>
          </a:r>
        </a:p>
      </dgm:t>
    </dgm:pt>
    <dgm:pt modelId="{0E6AA6F4-036D-4D04-8031-1CA03B636F18}" type="parTrans" cxnId="{0A7E3463-06F4-4D8C-8B52-DDE7730E7696}">
      <dgm:prSet/>
      <dgm:spPr/>
      <dgm:t>
        <a:bodyPr/>
        <a:lstStyle/>
        <a:p>
          <a:endParaRPr lang="en-GB"/>
        </a:p>
      </dgm:t>
    </dgm:pt>
    <dgm:pt modelId="{BE397A42-92FE-432A-A879-9CCE27E605F4}" type="sibTrans" cxnId="{0A7E3463-06F4-4D8C-8B52-DDE7730E7696}">
      <dgm:prSet/>
      <dgm:spPr/>
      <dgm:t>
        <a:bodyPr/>
        <a:lstStyle/>
        <a:p>
          <a:endParaRPr lang="en-GB"/>
        </a:p>
      </dgm:t>
    </dgm:pt>
    <dgm:pt modelId="{0B8DAC79-3D2A-485B-8B3C-511CFC04D320}">
      <dgm:prSet phldrT="[Text]"/>
      <dgm:spPr>
        <a:solidFill>
          <a:srgbClr val="C00000">
            <a:alpha val="90000"/>
          </a:srgbClr>
        </a:solidFill>
      </dgm:spPr>
      <dgm:t>
        <a:bodyPr/>
        <a:lstStyle/>
        <a:p>
          <a:r>
            <a:rPr lang="en-GB" b="1" dirty="0">
              <a:latin typeface="Bahnschrift" panose="020B0502040204020203" pitchFamily="34" charset="0"/>
            </a:rPr>
            <a:t>CONSUMER</a:t>
          </a:r>
        </a:p>
      </dgm:t>
    </dgm:pt>
    <dgm:pt modelId="{9E15C9F7-13EB-46C1-84B7-862DAA1CC78F}" type="parTrans" cxnId="{A7636075-879B-4116-8D18-0706C57F80F3}">
      <dgm:prSet/>
      <dgm:spPr/>
      <dgm:t>
        <a:bodyPr/>
        <a:lstStyle/>
        <a:p>
          <a:endParaRPr lang="en-GB"/>
        </a:p>
      </dgm:t>
    </dgm:pt>
    <dgm:pt modelId="{0BD9A270-3DC2-4B89-8E70-ADA67469A52B}" type="sibTrans" cxnId="{A7636075-879B-4116-8D18-0706C57F80F3}">
      <dgm:prSet/>
      <dgm:spPr/>
      <dgm:t>
        <a:bodyPr/>
        <a:lstStyle/>
        <a:p>
          <a:endParaRPr lang="en-GB"/>
        </a:p>
      </dgm:t>
    </dgm:pt>
    <dgm:pt modelId="{5B9F0458-08B0-4BF9-99FC-42FD749E1C5B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en-GB" b="1" dirty="0">
              <a:latin typeface="Bahnschrift" panose="020B0502040204020203" pitchFamily="34" charset="0"/>
            </a:rPr>
            <a:t>DISTRIBUTOR</a:t>
          </a:r>
        </a:p>
      </dgm:t>
    </dgm:pt>
    <dgm:pt modelId="{370E3F52-7F3B-4554-9FAD-F3D881B55EE0}" type="parTrans" cxnId="{E22B28C5-4C1E-4F6B-B9FF-DA32CA7D24F9}">
      <dgm:prSet/>
      <dgm:spPr/>
      <dgm:t>
        <a:bodyPr/>
        <a:lstStyle/>
        <a:p>
          <a:endParaRPr lang="en-GB"/>
        </a:p>
      </dgm:t>
    </dgm:pt>
    <dgm:pt modelId="{13301AC2-76DD-4EDD-9060-725F3220116A}" type="sibTrans" cxnId="{E22B28C5-4C1E-4F6B-B9FF-DA32CA7D24F9}">
      <dgm:prSet/>
      <dgm:spPr/>
      <dgm:t>
        <a:bodyPr/>
        <a:lstStyle/>
        <a:p>
          <a:endParaRPr lang="en-GB"/>
        </a:p>
      </dgm:t>
    </dgm:pt>
    <dgm:pt modelId="{12A0A61D-DF85-4C4B-9B00-D2670E81882C}">
      <dgm:prSet phldrT="[Text]"/>
      <dgm:spPr>
        <a:solidFill>
          <a:srgbClr val="00B050">
            <a:alpha val="90000"/>
          </a:srgbClr>
        </a:solidFill>
      </dgm:spPr>
      <dgm:t>
        <a:bodyPr/>
        <a:lstStyle/>
        <a:p>
          <a:r>
            <a:rPr lang="en-GB" b="1" dirty="0">
              <a:latin typeface="Bahnschrift" panose="020B0502040204020203" pitchFamily="34" charset="0"/>
            </a:rPr>
            <a:t>RETAILER</a:t>
          </a:r>
        </a:p>
      </dgm:t>
    </dgm:pt>
    <dgm:pt modelId="{EF2525DB-414E-4331-B07E-13DC151C367D}" type="parTrans" cxnId="{672E772C-889F-42DC-B341-3365F8CBA0AE}">
      <dgm:prSet/>
      <dgm:spPr/>
      <dgm:t>
        <a:bodyPr/>
        <a:lstStyle/>
        <a:p>
          <a:endParaRPr lang="en-GB"/>
        </a:p>
      </dgm:t>
    </dgm:pt>
    <dgm:pt modelId="{FA5219DE-AE26-4CF6-80F8-285C01B20EB2}" type="sibTrans" cxnId="{672E772C-889F-42DC-B341-3365F8CBA0AE}">
      <dgm:prSet/>
      <dgm:spPr/>
      <dgm:t>
        <a:bodyPr/>
        <a:lstStyle/>
        <a:p>
          <a:endParaRPr lang="en-GB"/>
        </a:p>
      </dgm:t>
    </dgm:pt>
    <dgm:pt modelId="{39F11D37-33D7-4D53-8282-94D16B60A982}" type="pres">
      <dgm:prSet presAssocID="{53A31167-66EF-432E-86B0-7198B95AAF20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7014CE01-49E6-463F-8F91-17B55600BC31}" type="pres">
      <dgm:prSet presAssocID="{F5B6A1C6-CA1D-4F31-A76D-F09AA7E8E935}" presName="horFlow" presStyleCnt="0"/>
      <dgm:spPr/>
    </dgm:pt>
    <dgm:pt modelId="{2175AE38-0760-4F2F-B6CE-B56D5C3074F8}" type="pres">
      <dgm:prSet presAssocID="{F5B6A1C6-CA1D-4F31-A76D-F09AA7E8E935}" presName="bigChev" presStyleLbl="node1" presStyleIdx="0" presStyleCnt="3"/>
      <dgm:spPr/>
    </dgm:pt>
    <dgm:pt modelId="{2B6ED02D-E3C9-40B2-91F9-005D8891C1EE}" type="pres">
      <dgm:prSet presAssocID="{B044C6A2-92A0-48B4-ADF6-41859B476ADB}" presName="parTrans" presStyleCnt="0"/>
      <dgm:spPr/>
    </dgm:pt>
    <dgm:pt modelId="{949CFC38-4925-4ECB-8A4E-674164EB03BE}" type="pres">
      <dgm:prSet presAssocID="{7952CA53-9579-44D5-8B93-5406113CA84D}" presName="node" presStyleLbl="alignAccFollowNode1" presStyleIdx="0" presStyleCnt="7">
        <dgm:presLayoutVars>
          <dgm:bulletEnabled val="1"/>
        </dgm:presLayoutVars>
      </dgm:prSet>
      <dgm:spPr/>
    </dgm:pt>
    <dgm:pt modelId="{E4D69D73-D3A9-45AA-B367-2D5C1AC8CB5E}" type="pres">
      <dgm:prSet presAssocID="{A06BC50F-7907-40DD-9761-7DD6151AC993}" presName="sibTrans" presStyleCnt="0"/>
      <dgm:spPr/>
    </dgm:pt>
    <dgm:pt modelId="{4B4386F9-467D-4B6C-9FE1-D2C1992DDF73}" type="pres">
      <dgm:prSet presAssocID="{5B9F0458-08B0-4BF9-99FC-42FD749E1C5B}" presName="node" presStyleLbl="alignAccFollowNode1" presStyleIdx="1" presStyleCnt="7">
        <dgm:presLayoutVars>
          <dgm:bulletEnabled val="1"/>
        </dgm:presLayoutVars>
      </dgm:prSet>
      <dgm:spPr/>
    </dgm:pt>
    <dgm:pt modelId="{8A7077E9-FF89-412E-81BD-CBB4A82DA916}" type="pres">
      <dgm:prSet presAssocID="{13301AC2-76DD-4EDD-9060-725F3220116A}" presName="sibTrans" presStyleCnt="0"/>
      <dgm:spPr/>
    </dgm:pt>
    <dgm:pt modelId="{4C06012D-35CB-4FE6-B213-93432A368A93}" type="pres">
      <dgm:prSet presAssocID="{12A0A61D-DF85-4C4B-9B00-D2670E81882C}" presName="node" presStyleLbl="alignAccFollowNode1" presStyleIdx="2" presStyleCnt="7">
        <dgm:presLayoutVars>
          <dgm:bulletEnabled val="1"/>
        </dgm:presLayoutVars>
      </dgm:prSet>
      <dgm:spPr/>
    </dgm:pt>
    <dgm:pt modelId="{63A10B3A-CEE2-4549-917F-99A456B067D3}" type="pres">
      <dgm:prSet presAssocID="{FA5219DE-AE26-4CF6-80F8-285C01B20EB2}" presName="sibTrans" presStyleCnt="0"/>
      <dgm:spPr/>
    </dgm:pt>
    <dgm:pt modelId="{2E0D1004-181E-42AC-9AD6-A0DC48931DB4}" type="pres">
      <dgm:prSet presAssocID="{38155967-A1BA-4DF0-B388-B44068933F5A}" presName="node" presStyleLbl="alignAccFollowNode1" presStyleIdx="3" presStyleCnt="7">
        <dgm:presLayoutVars>
          <dgm:bulletEnabled val="1"/>
        </dgm:presLayoutVars>
      </dgm:prSet>
      <dgm:spPr/>
    </dgm:pt>
    <dgm:pt modelId="{C542DDE9-23D8-4AD1-B9CF-DD41916CF9C0}" type="pres">
      <dgm:prSet presAssocID="{F5B6A1C6-CA1D-4F31-A76D-F09AA7E8E935}" presName="vSp" presStyleCnt="0"/>
      <dgm:spPr/>
    </dgm:pt>
    <dgm:pt modelId="{9AE2CC77-9012-4277-8CB2-57CFCCA9EBEE}" type="pres">
      <dgm:prSet presAssocID="{BFC5F86F-04D6-4D7C-8203-7E38D65DB170}" presName="horFlow" presStyleCnt="0"/>
      <dgm:spPr/>
    </dgm:pt>
    <dgm:pt modelId="{E585F72D-F4B8-4DF2-A5FF-37F7678EC5B6}" type="pres">
      <dgm:prSet presAssocID="{BFC5F86F-04D6-4D7C-8203-7E38D65DB170}" presName="bigChev" presStyleLbl="node1" presStyleIdx="1" presStyleCnt="3"/>
      <dgm:spPr/>
    </dgm:pt>
    <dgm:pt modelId="{881D93BF-96B0-4BED-932E-6A5B17BF1CDC}" type="pres">
      <dgm:prSet presAssocID="{786EACB5-9301-4122-B1BC-DDCB4FC54502}" presName="parTrans" presStyleCnt="0"/>
      <dgm:spPr/>
    </dgm:pt>
    <dgm:pt modelId="{23962E48-77E7-48BE-883D-403C1A548F88}" type="pres">
      <dgm:prSet presAssocID="{A2D0D794-ED8A-487E-9A70-984393002196}" presName="node" presStyleLbl="alignAccFollowNode1" presStyleIdx="4" presStyleCnt="7">
        <dgm:presLayoutVars>
          <dgm:bulletEnabled val="1"/>
        </dgm:presLayoutVars>
      </dgm:prSet>
      <dgm:spPr/>
    </dgm:pt>
    <dgm:pt modelId="{94336CDA-A38D-4BBA-B643-409896CED9C4}" type="pres">
      <dgm:prSet presAssocID="{A61FDFCB-EB27-4018-9294-D0FC8A6C8824}" presName="sibTrans" presStyleCnt="0"/>
      <dgm:spPr/>
    </dgm:pt>
    <dgm:pt modelId="{E800AF9A-8077-4345-9615-4D79738A4215}" type="pres">
      <dgm:prSet presAssocID="{8A7F2B51-46FC-405A-AE96-276B870B986D}" presName="node" presStyleLbl="alignAccFollowNode1" presStyleIdx="5" presStyleCnt="7">
        <dgm:presLayoutVars>
          <dgm:bulletEnabled val="1"/>
        </dgm:presLayoutVars>
      </dgm:prSet>
      <dgm:spPr/>
    </dgm:pt>
    <dgm:pt modelId="{0CA7BCBE-F477-4C61-9CF0-98FF78C20BD2}" type="pres">
      <dgm:prSet presAssocID="{BFC5F86F-04D6-4D7C-8203-7E38D65DB170}" presName="vSp" presStyleCnt="0"/>
      <dgm:spPr/>
    </dgm:pt>
    <dgm:pt modelId="{561388FA-31BF-42EE-9DF6-9711963A5EFC}" type="pres">
      <dgm:prSet presAssocID="{EA61AAF0-B13E-4A8D-9BCC-B83D5B3F4B88}" presName="horFlow" presStyleCnt="0"/>
      <dgm:spPr/>
    </dgm:pt>
    <dgm:pt modelId="{ABC1C7BE-243F-4338-874D-3C1FFEB7C2A2}" type="pres">
      <dgm:prSet presAssocID="{EA61AAF0-B13E-4A8D-9BCC-B83D5B3F4B88}" presName="bigChev" presStyleLbl="node1" presStyleIdx="2" presStyleCnt="3"/>
      <dgm:spPr/>
    </dgm:pt>
    <dgm:pt modelId="{09914956-DD6D-48BE-A65C-F315F3D9A52A}" type="pres">
      <dgm:prSet presAssocID="{9E15C9F7-13EB-46C1-84B7-862DAA1CC78F}" presName="parTrans" presStyleCnt="0"/>
      <dgm:spPr/>
    </dgm:pt>
    <dgm:pt modelId="{5382FF1D-2ED8-46D6-AE6F-16A81F583F99}" type="pres">
      <dgm:prSet presAssocID="{0B8DAC79-3D2A-485B-8B3C-511CFC04D320}" presName="node" presStyleLbl="alignAccFollowNode1" presStyleIdx="6" presStyleCnt="7">
        <dgm:presLayoutVars>
          <dgm:bulletEnabled val="1"/>
        </dgm:presLayoutVars>
      </dgm:prSet>
      <dgm:spPr/>
    </dgm:pt>
  </dgm:ptLst>
  <dgm:cxnLst>
    <dgm:cxn modelId="{9072A209-7DED-43D2-8ABF-4DDF119E956B}" srcId="{BFC5F86F-04D6-4D7C-8203-7E38D65DB170}" destId="{A2D0D794-ED8A-487E-9A70-984393002196}" srcOrd="0" destOrd="0" parTransId="{786EACB5-9301-4122-B1BC-DDCB4FC54502}" sibTransId="{A61FDFCB-EB27-4018-9294-D0FC8A6C8824}"/>
    <dgm:cxn modelId="{D38BFA11-E966-4A1F-B588-691D42E01F0B}" type="presOf" srcId="{12A0A61D-DF85-4C4B-9B00-D2670E81882C}" destId="{4C06012D-35CB-4FE6-B213-93432A368A93}" srcOrd="0" destOrd="0" presId="urn:microsoft.com/office/officeart/2005/8/layout/lProcess3"/>
    <dgm:cxn modelId="{F7E2BD1B-1A8D-4AC6-BFC6-601A2F702EF0}" type="presOf" srcId="{0B8DAC79-3D2A-485B-8B3C-511CFC04D320}" destId="{5382FF1D-2ED8-46D6-AE6F-16A81F583F99}" srcOrd="0" destOrd="0" presId="urn:microsoft.com/office/officeart/2005/8/layout/lProcess3"/>
    <dgm:cxn modelId="{672E772C-889F-42DC-B341-3365F8CBA0AE}" srcId="{F5B6A1C6-CA1D-4F31-A76D-F09AA7E8E935}" destId="{12A0A61D-DF85-4C4B-9B00-D2670E81882C}" srcOrd="2" destOrd="0" parTransId="{EF2525DB-414E-4331-B07E-13DC151C367D}" sibTransId="{FA5219DE-AE26-4CF6-80F8-285C01B20EB2}"/>
    <dgm:cxn modelId="{14208834-C4E4-433D-9C32-09BFE686749F}" srcId="{53A31167-66EF-432E-86B0-7198B95AAF20}" destId="{BFC5F86F-04D6-4D7C-8203-7E38D65DB170}" srcOrd="1" destOrd="0" parTransId="{3B4E2D54-8D2D-4259-8B3C-0E3DB59DF6C2}" sibTransId="{07578A23-A2AB-4F84-AA5E-854AF8AB0AA6}"/>
    <dgm:cxn modelId="{764C7E5E-6B83-4B97-85D7-9C8D6617409C}" type="presOf" srcId="{38155967-A1BA-4DF0-B388-B44068933F5A}" destId="{2E0D1004-181E-42AC-9AD6-A0DC48931DB4}" srcOrd="0" destOrd="0" presId="urn:microsoft.com/office/officeart/2005/8/layout/lProcess3"/>
    <dgm:cxn modelId="{D1AA3462-0719-49BF-BFAC-D42E2FA79146}" type="presOf" srcId="{8A7F2B51-46FC-405A-AE96-276B870B986D}" destId="{E800AF9A-8077-4345-9615-4D79738A4215}" srcOrd="0" destOrd="0" presId="urn:microsoft.com/office/officeart/2005/8/layout/lProcess3"/>
    <dgm:cxn modelId="{0A7E3463-06F4-4D8C-8B52-DDE7730E7696}" srcId="{53A31167-66EF-432E-86B0-7198B95AAF20}" destId="{EA61AAF0-B13E-4A8D-9BCC-B83D5B3F4B88}" srcOrd="2" destOrd="0" parTransId="{0E6AA6F4-036D-4D04-8031-1CA03B636F18}" sibTransId="{BE397A42-92FE-432A-A879-9CCE27E605F4}"/>
    <dgm:cxn modelId="{B79EF54E-570F-473F-AFED-E80FC4720EFB}" type="presOf" srcId="{BFC5F86F-04D6-4D7C-8203-7E38D65DB170}" destId="{E585F72D-F4B8-4DF2-A5FF-37F7678EC5B6}" srcOrd="0" destOrd="0" presId="urn:microsoft.com/office/officeart/2005/8/layout/lProcess3"/>
    <dgm:cxn modelId="{4F5F7F54-E71D-448B-B2D2-D6CAFC9024C5}" srcId="{F5B6A1C6-CA1D-4F31-A76D-F09AA7E8E935}" destId="{7952CA53-9579-44D5-8B93-5406113CA84D}" srcOrd="0" destOrd="0" parTransId="{B044C6A2-92A0-48B4-ADF6-41859B476ADB}" sibTransId="{A06BC50F-7907-40DD-9761-7DD6151AC993}"/>
    <dgm:cxn modelId="{A7636075-879B-4116-8D18-0706C57F80F3}" srcId="{EA61AAF0-B13E-4A8D-9BCC-B83D5B3F4B88}" destId="{0B8DAC79-3D2A-485B-8B3C-511CFC04D320}" srcOrd="0" destOrd="0" parTransId="{9E15C9F7-13EB-46C1-84B7-862DAA1CC78F}" sibTransId="{0BD9A270-3DC2-4B89-8E70-ADA67469A52B}"/>
    <dgm:cxn modelId="{2F26717B-923D-43C3-9C74-DD3D907BC0E7}" srcId="{F5B6A1C6-CA1D-4F31-A76D-F09AA7E8E935}" destId="{38155967-A1BA-4DF0-B388-B44068933F5A}" srcOrd="3" destOrd="0" parTransId="{BE81311F-8A41-47AE-8680-28DE4DEB4375}" sibTransId="{870EF529-2652-4AC4-B638-4D897B352DAD}"/>
    <dgm:cxn modelId="{185C777C-742A-48F7-A3ED-44FDF8B98825}" type="presOf" srcId="{7952CA53-9579-44D5-8B93-5406113CA84D}" destId="{949CFC38-4925-4ECB-8A4E-674164EB03BE}" srcOrd="0" destOrd="0" presId="urn:microsoft.com/office/officeart/2005/8/layout/lProcess3"/>
    <dgm:cxn modelId="{EDEEA990-E1E4-4A9F-ACF8-D75BDE894DA9}" type="presOf" srcId="{F5B6A1C6-CA1D-4F31-A76D-F09AA7E8E935}" destId="{2175AE38-0760-4F2F-B6CE-B56D5C3074F8}" srcOrd="0" destOrd="0" presId="urn:microsoft.com/office/officeart/2005/8/layout/lProcess3"/>
    <dgm:cxn modelId="{859CD39C-8B4D-49E3-BA04-1F6E2AA73006}" type="presOf" srcId="{53A31167-66EF-432E-86B0-7198B95AAF20}" destId="{39F11D37-33D7-4D53-8282-94D16B60A982}" srcOrd="0" destOrd="0" presId="urn:microsoft.com/office/officeart/2005/8/layout/lProcess3"/>
    <dgm:cxn modelId="{E22B28C5-4C1E-4F6B-B9FF-DA32CA7D24F9}" srcId="{F5B6A1C6-CA1D-4F31-A76D-F09AA7E8E935}" destId="{5B9F0458-08B0-4BF9-99FC-42FD749E1C5B}" srcOrd="1" destOrd="0" parTransId="{370E3F52-7F3B-4554-9FAD-F3D881B55EE0}" sibTransId="{13301AC2-76DD-4EDD-9060-725F3220116A}"/>
    <dgm:cxn modelId="{D25CB6CC-685D-460E-B422-9553B1A00826}" srcId="{53A31167-66EF-432E-86B0-7198B95AAF20}" destId="{F5B6A1C6-CA1D-4F31-A76D-F09AA7E8E935}" srcOrd="0" destOrd="0" parTransId="{8A3DD195-9B96-409B-B61F-13B6E047300E}" sibTransId="{0E401235-1082-4D4A-A011-93C6A3E2BEE0}"/>
    <dgm:cxn modelId="{DA086AE2-C5CB-48DC-9290-7CE4CD503E1B}" type="presOf" srcId="{5B9F0458-08B0-4BF9-99FC-42FD749E1C5B}" destId="{4B4386F9-467D-4B6C-9FE1-D2C1992DDF73}" srcOrd="0" destOrd="0" presId="urn:microsoft.com/office/officeart/2005/8/layout/lProcess3"/>
    <dgm:cxn modelId="{9A8377EE-3CA3-4EB2-9931-53B77520C92A}" type="presOf" srcId="{EA61AAF0-B13E-4A8D-9BCC-B83D5B3F4B88}" destId="{ABC1C7BE-243F-4338-874D-3C1FFEB7C2A2}" srcOrd="0" destOrd="0" presId="urn:microsoft.com/office/officeart/2005/8/layout/lProcess3"/>
    <dgm:cxn modelId="{8FA7A2F7-0F04-4369-882B-D9C8FB07C09E}" type="presOf" srcId="{A2D0D794-ED8A-487E-9A70-984393002196}" destId="{23962E48-77E7-48BE-883D-403C1A548F88}" srcOrd="0" destOrd="0" presId="urn:microsoft.com/office/officeart/2005/8/layout/lProcess3"/>
    <dgm:cxn modelId="{3F3055FE-F4C7-4305-9AEA-54A87C528D6F}" srcId="{BFC5F86F-04D6-4D7C-8203-7E38D65DB170}" destId="{8A7F2B51-46FC-405A-AE96-276B870B986D}" srcOrd="1" destOrd="0" parTransId="{ADAB442B-B563-45CF-872D-6256CCB98F8B}" sibTransId="{C5520609-9FFA-4CBE-8D0F-EEDD0ECAA513}"/>
    <dgm:cxn modelId="{26D67082-61BE-498A-B141-3B790DC41291}" type="presParOf" srcId="{39F11D37-33D7-4D53-8282-94D16B60A982}" destId="{7014CE01-49E6-463F-8F91-17B55600BC31}" srcOrd="0" destOrd="0" presId="urn:microsoft.com/office/officeart/2005/8/layout/lProcess3"/>
    <dgm:cxn modelId="{7DED3C6F-C495-4AED-BE1E-4FA05C54DADD}" type="presParOf" srcId="{7014CE01-49E6-463F-8F91-17B55600BC31}" destId="{2175AE38-0760-4F2F-B6CE-B56D5C3074F8}" srcOrd="0" destOrd="0" presId="urn:microsoft.com/office/officeart/2005/8/layout/lProcess3"/>
    <dgm:cxn modelId="{3EF224D1-D481-4DE7-A4D1-D375CA9B3997}" type="presParOf" srcId="{7014CE01-49E6-463F-8F91-17B55600BC31}" destId="{2B6ED02D-E3C9-40B2-91F9-005D8891C1EE}" srcOrd="1" destOrd="0" presId="urn:microsoft.com/office/officeart/2005/8/layout/lProcess3"/>
    <dgm:cxn modelId="{97474611-1D90-4783-9389-D1E979181354}" type="presParOf" srcId="{7014CE01-49E6-463F-8F91-17B55600BC31}" destId="{949CFC38-4925-4ECB-8A4E-674164EB03BE}" srcOrd="2" destOrd="0" presId="urn:microsoft.com/office/officeart/2005/8/layout/lProcess3"/>
    <dgm:cxn modelId="{2DEFBBA0-68B5-4034-9D43-D829FDA504A6}" type="presParOf" srcId="{7014CE01-49E6-463F-8F91-17B55600BC31}" destId="{E4D69D73-D3A9-45AA-B367-2D5C1AC8CB5E}" srcOrd="3" destOrd="0" presId="urn:microsoft.com/office/officeart/2005/8/layout/lProcess3"/>
    <dgm:cxn modelId="{A69590DF-291B-4863-9912-30500AF048A8}" type="presParOf" srcId="{7014CE01-49E6-463F-8F91-17B55600BC31}" destId="{4B4386F9-467D-4B6C-9FE1-D2C1992DDF73}" srcOrd="4" destOrd="0" presId="urn:microsoft.com/office/officeart/2005/8/layout/lProcess3"/>
    <dgm:cxn modelId="{4981602D-3255-4126-BD0F-A933531CFEB5}" type="presParOf" srcId="{7014CE01-49E6-463F-8F91-17B55600BC31}" destId="{8A7077E9-FF89-412E-81BD-CBB4A82DA916}" srcOrd="5" destOrd="0" presId="urn:microsoft.com/office/officeart/2005/8/layout/lProcess3"/>
    <dgm:cxn modelId="{E317F55C-1C1D-4CDB-B2D7-A550855ACB32}" type="presParOf" srcId="{7014CE01-49E6-463F-8F91-17B55600BC31}" destId="{4C06012D-35CB-4FE6-B213-93432A368A93}" srcOrd="6" destOrd="0" presId="urn:microsoft.com/office/officeart/2005/8/layout/lProcess3"/>
    <dgm:cxn modelId="{B700010B-1701-4CD8-8E91-951BEB63D68C}" type="presParOf" srcId="{7014CE01-49E6-463F-8F91-17B55600BC31}" destId="{63A10B3A-CEE2-4549-917F-99A456B067D3}" srcOrd="7" destOrd="0" presId="urn:microsoft.com/office/officeart/2005/8/layout/lProcess3"/>
    <dgm:cxn modelId="{2EF6C1B9-5BCA-46D0-BD01-898CF54B828B}" type="presParOf" srcId="{7014CE01-49E6-463F-8F91-17B55600BC31}" destId="{2E0D1004-181E-42AC-9AD6-A0DC48931DB4}" srcOrd="8" destOrd="0" presId="urn:microsoft.com/office/officeart/2005/8/layout/lProcess3"/>
    <dgm:cxn modelId="{87D350DD-B6C2-4F61-A973-4A3D0BD25E2D}" type="presParOf" srcId="{39F11D37-33D7-4D53-8282-94D16B60A982}" destId="{C542DDE9-23D8-4AD1-B9CF-DD41916CF9C0}" srcOrd="1" destOrd="0" presId="urn:microsoft.com/office/officeart/2005/8/layout/lProcess3"/>
    <dgm:cxn modelId="{41F3B1CF-C5E0-41F5-98D5-3BBAA4CB68C3}" type="presParOf" srcId="{39F11D37-33D7-4D53-8282-94D16B60A982}" destId="{9AE2CC77-9012-4277-8CB2-57CFCCA9EBEE}" srcOrd="2" destOrd="0" presId="urn:microsoft.com/office/officeart/2005/8/layout/lProcess3"/>
    <dgm:cxn modelId="{D39DA299-84AE-44A3-8646-319A100E6877}" type="presParOf" srcId="{9AE2CC77-9012-4277-8CB2-57CFCCA9EBEE}" destId="{E585F72D-F4B8-4DF2-A5FF-37F7678EC5B6}" srcOrd="0" destOrd="0" presId="urn:microsoft.com/office/officeart/2005/8/layout/lProcess3"/>
    <dgm:cxn modelId="{8E60C9D6-C52B-470F-9BF7-4035925D147E}" type="presParOf" srcId="{9AE2CC77-9012-4277-8CB2-57CFCCA9EBEE}" destId="{881D93BF-96B0-4BED-932E-6A5B17BF1CDC}" srcOrd="1" destOrd="0" presId="urn:microsoft.com/office/officeart/2005/8/layout/lProcess3"/>
    <dgm:cxn modelId="{0861165F-F214-471F-99B1-1E7074CD326B}" type="presParOf" srcId="{9AE2CC77-9012-4277-8CB2-57CFCCA9EBEE}" destId="{23962E48-77E7-48BE-883D-403C1A548F88}" srcOrd="2" destOrd="0" presId="urn:microsoft.com/office/officeart/2005/8/layout/lProcess3"/>
    <dgm:cxn modelId="{396E40D0-C365-434B-A176-50BFB86FF6A7}" type="presParOf" srcId="{9AE2CC77-9012-4277-8CB2-57CFCCA9EBEE}" destId="{94336CDA-A38D-4BBA-B643-409896CED9C4}" srcOrd="3" destOrd="0" presId="urn:microsoft.com/office/officeart/2005/8/layout/lProcess3"/>
    <dgm:cxn modelId="{09020576-BA57-47D0-9E62-7849ABF84425}" type="presParOf" srcId="{9AE2CC77-9012-4277-8CB2-57CFCCA9EBEE}" destId="{E800AF9A-8077-4345-9615-4D79738A4215}" srcOrd="4" destOrd="0" presId="urn:microsoft.com/office/officeart/2005/8/layout/lProcess3"/>
    <dgm:cxn modelId="{3C063C81-082C-4E20-958A-26F8039BB884}" type="presParOf" srcId="{39F11D37-33D7-4D53-8282-94D16B60A982}" destId="{0CA7BCBE-F477-4C61-9CF0-98FF78C20BD2}" srcOrd="3" destOrd="0" presId="urn:microsoft.com/office/officeart/2005/8/layout/lProcess3"/>
    <dgm:cxn modelId="{AA548174-2119-4456-A3CA-10C201C5A687}" type="presParOf" srcId="{39F11D37-33D7-4D53-8282-94D16B60A982}" destId="{561388FA-31BF-42EE-9DF6-9711963A5EFC}" srcOrd="4" destOrd="0" presId="urn:microsoft.com/office/officeart/2005/8/layout/lProcess3"/>
    <dgm:cxn modelId="{27CFD021-A144-4813-A364-0892D3D55CC0}" type="presParOf" srcId="{561388FA-31BF-42EE-9DF6-9711963A5EFC}" destId="{ABC1C7BE-243F-4338-874D-3C1FFEB7C2A2}" srcOrd="0" destOrd="0" presId="urn:microsoft.com/office/officeart/2005/8/layout/lProcess3"/>
    <dgm:cxn modelId="{3CC92201-441B-49D3-93E6-16CCDEE886F3}" type="presParOf" srcId="{561388FA-31BF-42EE-9DF6-9711963A5EFC}" destId="{09914956-DD6D-48BE-A65C-F315F3D9A52A}" srcOrd="1" destOrd="0" presId="urn:microsoft.com/office/officeart/2005/8/layout/lProcess3"/>
    <dgm:cxn modelId="{D550F3F1-3CC7-4A6A-B1C1-BACFD7753104}" type="presParOf" srcId="{561388FA-31BF-42EE-9DF6-9711963A5EFC}" destId="{5382FF1D-2ED8-46D6-AE6F-16A81F583F99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1B9EB6-878D-4965-BEA8-E2289E7B9140}" type="doc">
      <dgm:prSet loTypeId="urn:microsoft.com/office/officeart/2005/8/layout/hierarchy2" loCatId="hierarchy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6369C20-730E-48AB-B8A1-66923BBB55AA}">
      <dgm:prSet phldrT="[Text]"/>
      <dgm:spPr>
        <a:solidFill>
          <a:schemeClr val="accent1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b="1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Research Market Compatibility</a:t>
          </a:r>
        </a:p>
      </dgm:t>
    </dgm:pt>
    <dgm:pt modelId="{45D35C13-77C5-45D3-ADDB-FADC4486F21B}" type="parTrans" cxnId="{B4CC07AA-2C13-4F2E-8987-31FBA9580F8D}">
      <dgm:prSet/>
      <dgm:spPr/>
      <dgm:t>
        <a:bodyPr/>
        <a:lstStyle/>
        <a:p>
          <a:endParaRPr lang="en-GB"/>
        </a:p>
      </dgm:t>
    </dgm:pt>
    <dgm:pt modelId="{A5987206-7A67-448F-9A6A-B1867381D164}" type="sibTrans" cxnId="{B4CC07AA-2C13-4F2E-8987-31FBA9580F8D}">
      <dgm:prSet/>
      <dgm:spPr/>
      <dgm:t>
        <a:bodyPr/>
        <a:lstStyle/>
        <a:p>
          <a:endParaRPr lang="en-GB"/>
        </a:p>
      </dgm:t>
    </dgm:pt>
    <dgm:pt modelId="{A36EFE07-8333-411F-9BAC-E4A3E58A3F83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en-GB" b="1" dirty="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Rent Office Space and Living Accommodations</a:t>
          </a:r>
        </a:p>
      </dgm:t>
    </dgm:pt>
    <dgm:pt modelId="{39F92D6C-3D49-4614-9C93-F3250DBE11EA}" type="parTrans" cxnId="{D870FBB0-A355-460E-B93A-F17463BE2D22}">
      <dgm:prSet/>
      <dgm:spPr/>
      <dgm:t>
        <a:bodyPr/>
        <a:lstStyle/>
        <a:p>
          <a:endParaRPr lang="en-GB"/>
        </a:p>
      </dgm:t>
    </dgm:pt>
    <dgm:pt modelId="{16FF6A56-4581-43BC-9761-93EE3AE67A69}" type="sibTrans" cxnId="{D870FBB0-A355-460E-B93A-F17463BE2D22}">
      <dgm:prSet/>
      <dgm:spPr/>
      <dgm:t>
        <a:bodyPr/>
        <a:lstStyle/>
        <a:p>
          <a:endParaRPr lang="en-GB"/>
        </a:p>
      </dgm:t>
    </dgm:pt>
    <dgm:pt modelId="{35355D7D-82FC-42D0-ACF4-307F37929641}">
      <dgm:prSet phldrT="[Text]"/>
      <dgm:spPr>
        <a:solidFill>
          <a:schemeClr val="accent4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b="1" dirty="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File All Necessary Paperwork for the Company and its Employees</a:t>
          </a:r>
        </a:p>
      </dgm:t>
    </dgm:pt>
    <dgm:pt modelId="{2729F2C6-0088-4DF5-9673-37F45884F271}" type="parTrans" cxnId="{4E05B373-5122-45D3-B713-152EECB6B573}">
      <dgm:prSet/>
      <dgm:spPr/>
      <dgm:t>
        <a:bodyPr/>
        <a:lstStyle/>
        <a:p>
          <a:endParaRPr lang="en-GB"/>
        </a:p>
      </dgm:t>
    </dgm:pt>
    <dgm:pt modelId="{E2620E64-4CAB-4B27-B5D7-B3550EE65868}" type="sibTrans" cxnId="{4E05B373-5122-45D3-B713-152EECB6B573}">
      <dgm:prSet/>
      <dgm:spPr/>
      <dgm:t>
        <a:bodyPr/>
        <a:lstStyle/>
        <a:p>
          <a:endParaRPr lang="en-GB"/>
        </a:p>
      </dgm:t>
    </dgm:pt>
    <dgm:pt modelId="{CFE35291-8EA9-45B4-B505-EEE1F6DF974E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en-GB" b="1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Establish Relations With "</a:t>
          </a:r>
          <a:r>
            <a:rPr lang="en-GB" b="1" i="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Haemimont Games"</a:t>
          </a:r>
          <a:endParaRPr lang="en-GB" b="1"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  <a:latin typeface="Bahnschrift" panose="020B0502040204020203" pitchFamily="34" charset="0"/>
          </a:endParaRPr>
        </a:p>
      </dgm:t>
    </dgm:pt>
    <dgm:pt modelId="{5E0D8A89-C17D-4616-BC19-720F19F11480}" type="parTrans" cxnId="{9CA07860-D3D4-4CF1-93BA-853B46288408}">
      <dgm:prSet/>
      <dgm:spPr/>
      <dgm:t>
        <a:bodyPr/>
        <a:lstStyle/>
        <a:p>
          <a:endParaRPr lang="en-GB"/>
        </a:p>
      </dgm:t>
    </dgm:pt>
    <dgm:pt modelId="{5D467F68-6415-46D5-A22D-1DC4542E21BA}" type="sibTrans" cxnId="{9CA07860-D3D4-4CF1-93BA-853B46288408}">
      <dgm:prSet/>
      <dgm:spPr/>
      <dgm:t>
        <a:bodyPr/>
        <a:lstStyle/>
        <a:p>
          <a:endParaRPr lang="en-GB"/>
        </a:p>
      </dgm:t>
    </dgm:pt>
    <dgm:pt modelId="{9EDDB071-6CCF-43D0-8D85-B0C4DE1134F9}">
      <dgm:prSet/>
      <dgm:spPr>
        <a:solidFill>
          <a:schemeClr val="accent4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b="1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Establish a US Team to outsource to Bulgaria</a:t>
          </a:r>
        </a:p>
      </dgm:t>
    </dgm:pt>
    <dgm:pt modelId="{C40599D5-9DA1-41C3-B524-3FFD33941C1E}" type="parTrans" cxnId="{8B5E72DF-EF96-4E4F-9551-62E00432543E}">
      <dgm:prSet/>
      <dgm:spPr/>
      <dgm:t>
        <a:bodyPr/>
        <a:lstStyle/>
        <a:p>
          <a:endParaRPr lang="en-GB"/>
        </a:p>
      </dgm:t>
    </dgm:pt>
    <dgm:pt modelId="{79681D86-7873-424D-94E3-A854BAEF6242}" type="sibTrans" cxnId="{8B5E72DF-EF96-4E4F-9551-62E00432543E}">
      <dgm:prSet/>
      <dgm:spPr/>
      <dgm:t>
        <a:bodyPr/>
        <a:lstStyle/>
        <a:p>
          <a:endParaRPr lang="en-GB"/>
        </a:p>
      </dgm:t>
    </dgm:pt>
    <dgm:pt modelId="{2A6AF69A-E8AE-4A5E-8EDB-EAC6B8F04D82}">
      <dgm:prSet phldrT="[Text]"/>
      <dgm:spPr>
        <a:solidFill>
          <a:schemeClr val="accent4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b="1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Negotiate Copartnership</a:t>
          </a:r>
        </a:p>
      </dgm:t>
    </dgm:pt>
    <dgm:pt modelId="{A85EE6F8-B534-48EE-863F-438D7AAEEF12}" type="parTrans" cxnId="{CBE3E7C3-10A8-4514-8EBB-A09B7B62EC75}">
      <dgm:prSet/>
      <dgm:spPr/>
      <dgm:t>
        <a:bodyPr/>
        <a:lstStyle/>
        <a:p>
          <a:endParaRPr lang="en-GB"/>
        </a:p>
      </dgm:t>
    </dgm:pt>
    <dgm:pt modelId="{C9A3D5D8-FB97-4A79-AB70-C6878C3F3762}" type="sibTrans" cxnId="{CBE3E7C3-10A8-4514-8EBB-A09B7B62EC75}">
      <dgm:prSet/>
      <dgm:spPr/>
      <dgm:t>
        <a:bodyPr/>
        <a:lstStyle/>
        <a:p>
          <a:endParaRPr lang="en-GB"/>
        </a:p>
      </dgm:t>
    </dgm:pt>
    <dgm:pt modelId="{30770913-34BF-45E2-B69F-9C14D7BB4237}">
      <dgm:prSet phldrT="[Text]"/>
      <dgm:spPr>
        <a:solidFill>
          <a:schemeClr val="accent4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b="1" dirty="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Takeover</a:t>
          </a:r>
        </a:p>
      </dgm:t>
    </dgm:pt>
    <dgm:pt modelId="{2D09B913-95B1-4169-93C4-04553E01AF39}" type="parTrans" cxnId="{77022E23-4CF6-43A8-8F01-024F50448D5D}">
      <dgm:prSet/>
      <dgm:spPr/>
      <dgm:t>
        <a:bodyPr/>
        <a:lstStyle/>
        <a:p>
          <a:endParaRPr lang="en-GB"/>
        </a:p>
      </dgm:t>
    </dgm:pt>
    <dgm:pt modelId="{91A51CFE-DC4E-4798-9395-6FAB08B8E87E}" type="sibTrans" cxnId="{77022E23-4CF6-43A8-8F01-024F50448D5D}">
      <dgm:prSet/>
      <dgm:spPr/>
      <dgm:t>
        <a:bodyPr/>
        <a:lstStyle/>
        <a:p>
          <a:endParaRPr lang="en-GB"/>
        </a:p>
      </dgm:t>
    </dgm:pt>
    <dgm:pt modelId="{7099E2C8-A975-4E4E-9875-95526F6D94E7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en-GB" b="1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Hostile Takeover</a:t>
          </a:r>
        </a:p>
      </dgm:t>
    </dgm:pt>
    <dgm:pt modelId="{2303195F-ED59-40F5-B04C-843E46E9ADED}" type="parTrans" cxnId="{775B09F1-545B-4B1F-847A-4339BD378AA9}">
      <dgm:prSet/>
      <dgm:spPr/>
      <dgm:t>
        <a:bodyPr/>
        <a:lstStyle/>
        <a:p>
          <a:endParaRPr lang="en-GB"/>
        </a:p>
      </dgm:t>
    </dgm:pt>
    <dgm:pt modelId="{849CD93F-E249-41C1-8871-911B5D4788DE}" type="sibTrans" cxnId="{775B09F1-545B-4B1F-847A-4339BD378AA9}">
      <dgm:prSet/>
      <dgm:spPr/>
      <dgm:t>
        <a:bodyPr/>
        <a:lstStyle/>
        <a:p>
          <a:endParaRPr lang="en-GB"/>
        </a:p>
      </dgm:t>
    </dgm:pt>
    <dgm:pt modelId="{BF9E7A71-79D2-4D96-9399-C9DB63CF2B25}">
      <dgm:prSet phldrT="[Text]"/>
      <dgm:spPr>
        <a:solidFill>
          <a:schemeClr val="accent4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b="1" dirty="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Initiate a Recruitment Process for Bulgarian Specialists</a:t>
          </a:r>
        </a:p>
      </dgm:t>
    </dgm:pt>
    <dgm:pt modelId="{8C2DEAE0-1E67-44ED-9053-0F16654F3B46}" type="sibTrans" cxnId="{823A818F-6CBF-47EA-B04B-34CA1C8D211C}">
      <dgm:prSet/>
      <dgm:spPr/>
      <dgm:t>
        <a:bodyPr/>
        <a:lstStyle/>
        <a:p>
          <a:endParaRPr lang="en-GB"/>
        </a:p>
      </dgm:t>
    </dgm:pt>
    <dgm:pt modelId="{C9A2352D-E3A6-48CC-A7F8-EA41F66AF523}" type="parTrans" cxnId="{823A818F-6CBF-47EA-B04B-34CA1C8D211C}">
      <dgm:prSet/>
      <dgm:spPr/>
      <dgm:t>
        <a:bodyPr/>
        <a:lstStyle/>
        <a:p>
          <a:endParaRPr lang="en-GB"/>
        </a:p>
      </dgm:t>
    </dgm:pt>
    <dgm:pt modelId="{3FF12A65-832B-48F9-A551-42A30C636964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GB" b="1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Outsource 150 US Specialists</a:t>
          </a:r>
        </a:p>
      </dgm:t>
    </dgm:pt>
    <dgm:pt modelId="{C4CA3194-626F-42D7-8E82-772F6E7F95E2}" type="parTrans" cxnId="{743CDC74-EA5B-4348-97C8-05227C1CADD4}">
      <dgm:prSet/>
      <dgm:spPr/>
      <dgm:t>
        <a:bodyPr/>
        <a:lstStyle/>
        <a:p>
          <a:endParaRPr lang="en-GB"/>
        </a:p>
      </dgm:t>
    </dgm:pt>
    <dgm:pt modelId="{849E6FE8-6EAA-4BC3-B8CD-2DB3272D8EF4}" type="sibTrans" cxnId="{743CDC74-EA5B-4348-97C8-05227C1CADD4}">
      <dgm:prSet/>
      <dgm:spPr/>
      <dgm:t>
        <a:bodyPr/>
        <a:lstStyle/>
        <a:p>
          <a:endParaRPr lang="en-GB"/>
        </a:p>
      </dgm:t>
    </dgm:pt>
    <dgm:pt modelId="{2339C884-ED7D-49DD-8331-DCEF2DFEC12E}">
      <dgm:prSet phldrT="[Text]"/>
      <dgm:spPr>
        <a:solidFill>
          <a:srgbClr val="C00000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b="1" dirty="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Start Project</a:t>
          </a:r>
        </a:p>
      </dgm:t>
    </dgm:pt>
    <dgm:pt modelId="{9F6CFAEB-D172-42EF-9042-4AE9D066789A}" type="parTrans" cxnId="{BF8FFEAC-6C03-4071-867F-CBB514CC8534}">
      <dgm:prSet/>
      <dgm:spPr/>
      <dgm:t>
        <a:bodyPr/>
        <a:lstStyle/>
        <a:p>
          <a:endParaRPr lang="en-GB"/>
        </a:p>
      </dgm:t>
    </dgm:pt>
    <dgm:pt modelId="{4A8F7A26-A9B5-471D-9110-A729AAA6D274}" type="sibTrans" cxnId="{BF8FFEAC-6C03-4071-867F-CBB514CC8534}">
      <dgm:prSet/>
      <dgm:spPr/>
      <dgm:t>
        <a:bodyPr/>
        <a:lstStyle/>
        <a:p>
          <a:endParaRPr lang="en-GB"/>
        </a:p>
      </dgm:t>
    </dgm:pt>
    <dgm:pt modelId="{3468DAAD-3D98-4D69-99C7-3B1EEAD38FB6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en-GB" b="1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Initiate Training</a:t>
          </a:r>
        </a:p>
      </dgm:t>
    </dgm:pt>
    <dgm:pt modelId="{8E6DC8A9-4696-4AE5-897B-FB9FA5A9B875}" type="parTrans" cxnId="{4357B824-C98B-4C5C-A5CE-D8FAF29315D8}">
      <dgm:prSet/>
      <dgm:spPr/>
      <dgm:t>
        <a:bodyPr/>
        <a:lstStyle/>
        <a:p>
          <a:endParaRPr lang="en-GB"/>
        </a:p>
      </dgm:t>
    </dgm:pt>
    <dgm:pt modelId="{D122EF37-95E0-4F52-967A-C0F5CE2511D2}" type="sibTrans" cxnId="{4357B824-C98B-4C5C-A5CE-D8FAF29315D8}">
      <dgm:prSet/>
      <dgm:spPr/>
      <dgm:t>
        <a:bodyPr/>
        <a:lstStyle/>
        <a:p>
          <a:endParaRPr lang="en-GB"/>
        </a:p>
      </dgm:t>
    </dgm:pt>
    <dgm:pt modelId="{BA27C1F4-F69C-4FB0-96D8-8710F473F633}" type="pres">
      <dgm:prSet presAssocID="{E21B9EB6-878D-4965-BEA8-E2289E7B914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18DD2AA0-948A-4160-8368-8D27BCBD3F01}" type="pres">
      <dgm:prSet presAssocID="{26369C20-730E-48AB-B8A1-66923BBB55AA}" presName="root1" presStyleCnt="0"/>
      <dgm:spPr/>
    </dgm:pt>
    <dgm:pt modelId="{32289B0F-E837-45A4-8FBC-3C80AC790B45}" type="pres">
      <dgm:prSet presAssocID="{26369C20-730E-48AB-B8A1-66923BBB55AA}" presName="LevelOneTextNode" presStyleLbl="node0" presStyleIdx="0" presStyleCnt="1">
        <dgm:presLayoutVars>
          <dgm:chPref val="3"/>
        </dgm:presLayoutVars>
      </dgm:prSet>
      <dgm:spPr/>
    </dgm:pt>
    <dgm:pt modelId="{C5892BED-AC42-4CB4-AA8F-CEDC96BD5740}" type="pres">
      <dgm:prSet presAssocID="{26369C20-730E-48AB-B8A1-66923BBB55AA}" presName="level2hierChild" presStyleCnt="0"/>
      <dgm:spPr/>
    </dgm:pt>
    <dgm:pt modelId="{A4CAC265-C91B-4536-AAA9-D2D399ECAFFA}" type="pres">
      <dgm:prSet presAssocID="{39F92D6C-3D49-4614-9C93-F3250DBE11EA}" presName="conn2-1" presStyleLbl="parChTrans1D2" presStyleIdx="0" presStyleCnt="2"/>
      <dgm:spPr/>
    </dgm:pt>
    <dgm:pt modelId="{E9102158-570E-425C-91F0-23D0EB839900}" type="pres">
      <dgm:prSet presAssocID="{39F92D6C-3D49-4614-9C93-F3250DBE11EA}" presName="connTx" presStyleLbl="parChTrans1D2" presStyleIdx="0" presStyleCnt="2"/>
      <dgm:spPr/>
    </dgm:pt>
    <dgm:pt modelId="{A8B2B115-1831-4825-A14D-AF2E4BD0B9E9}" type="pres">
      <dgm:prSet presAssocID="{A36EFE07-8333-411F-9BAC-E4A3E58A3F83}" presName="root2" presStyleCnt="0"/>
      <dgm:spPr/>
    </dgm:pt>
    <dgm:pt modelId="{661D05C4-80E6-46D7-A63C-0A651B36079D}" type="pres">
      <dgm:prSet presAssocID="{A36EFE07-8333-411F-9BAC-E4A3E58A3F83}" presName="LevelTwoTextNode" presStyleLbl="node2" presStyleIdx="0" presStyleCnt="2">
        <dgm:presLayoutVars>
          <dgm:chPref val="3"/>
        </dgm:presLayoutVars>
      </dgm:prSet>
      <dgm:spPr/>
    </dgm:pt>
    <dgm:pt modelId="{977B9E6C-0AFC-4B07-9EF2-A5BF0F8012CE}" type="pres">
      <dgm:prSet presAssocID="{A36EFE07-8333-411F-9BAC-E4A3E58A3F83}" presName="level3hierChild" presStyleCnt="0"/>
      <dgm:spPr/>
    </dgm:pt>
    <dgm:pt modelId="{2A76B1B8-7021-42B0-B13D-186F9BB3BE49}" type="pres">
      <dgm:prSet presAssocID="{2729F2C6-0088-4DF5-9673-37F45884F271}" presName="conn2-1" presStyleLbl="parChTrans1D3" presStyleIdx="0" presStyleCnt="5"/>
      <dgm:spPr/>
    </dgm:pt>
    <dgm:pt modelId="{DE430098-69E5-4083-AA6F-52AD51E06C24}" type="pres">
      <dgm:prSet presAssocID="{2729F2C6-0088-4DF5-9673-37F45884F271}" presName="connTx" presStyleLbl="parChTrans1D3" presStyleIdx="0" presStyleCnt="5"/>
      <dgm:spPr/>
    </dgm:pt>
    <dgm:pt modelId="{5D835A2D-0620-4553-A997-8C5397AFD3BD}" type="pres">
      <dgm:prSet presAssocID="{35355D7D-82FC-42D0-ACF4-307F37929641}" presName="root2" presStyleCnt="0"/>
      <dgm:spPr/>
    </dgm:pt>
    <dgm:pt modelId="{0858998E-6DA9-4C69-9D38-348070029A49}" type="pres">
      <dgm:prSet presAssocID="{35355D7D-82FC-42D0-ACF4-307F37929641}" presName="LevelTwoTextNode" presStyleLbl="node3" presStyleIdx="0" presStyleCnt="5">
        <dgm:presLayoutVars>
          <dgm:chPref val="3"/>
        </dgm:presLayoutVars>
      </dgm:prSet>
      <dgm:spPr/>
    </dgm:pt>
    <dgm:pt modelId="{B6B3EA62-1475-485D-B38F-24032DFCB4BC}" type="pres">
      <dgm:prSet presAssocID="{35355D7D-82FC-42D0-ACF4-307F37929641}" presName="level3hierChild" presStyleCnt="0"/>
      <dgm:spPr/>
    </dgm:pt>
    <dgm:pt modelId="{16450756-DD9E-44B2-98DE-501CD9D5A82B}" type="pres">
      <dgm:prSet presAssocID="{C40599D5-9DA1-41C3-B524-3FFD33941C1E}" presName="conn2-1" presStyleLbl="parChTrans1D3" presStyleIdx="1" presStyleCnt="5"/>
      <dgm:spPr/>
    </dgm:pt>
    <dgm:pt modelId="{A2E6CFBF-46F4-4A63-AC26-BE9C9201B7C8}" type="pres">
      <dgm:prSet presAssocID="{C40599D5-9DA1-41C3-B524-3FFD33941C1E}" presName="connTx" presStyleLbl="parChTrans1D3" presStyleIdx="1" presStyleCnt="5"/>
      <dgm:spPr/>
    </dgm:pt>
    <dgm:pt modelId="{2CCF45B6-F2C4-4EF0-A76F-D6AF478780A3}" type="pres">
      <dgm:prSet presAssocID="{9EDDB071-6CCF-43D0-8D85-B0C4DE1134F9}" presName="root2" presStyleCnt="0"/>
      <dgm:spPr/>
    </dgm:pt>
    <dgm:pt modelId="{D505DF08-4D9C-46A6-AB90-975FFA23FB6D}" type="pres">
      <dgm:prSet presAssocID="{9EDDB071-6CCF-43D0-8D85-B0C4DE1134F9}" presName="LevelTwoTextNode" presStyleLbl="node3" presStyleIdx="1" presStyleCnt="5">
        <dgm:presLayoutVars>
          <dgm:chPref val="3"/>
        </dgm:presLayoutVars>
      </dgm:prSet>
      <dgm:spPr/>
    </dgm:pt>
    <dgm:pt modelId="{24FF65FF-ECB5-49E1-B8E6-92E4BFF14019}" type="pres">
      <dgm:prSet presAssocID="{9EDDB071-6CCF-43D0-8D85-B0C4DE1134F9}" presName="level3hierChild" presStyleCnt="0"/>
      <dgm:spPr/>
    </dgm:pt>
    <dgm:pt modelId="{550E4262-FB01-4C89-BC35-5145366C9819}" type="pres">
      <dgm:prSet presAssocID="{C4CA3194-626F-42D7-8E82-772F6E7F95E2}" presName="conn2-1" presStyleLbl="parChTrans1D4" presStyleIdx="0" presStyleCnt="4"/>
      <dgm:spPr/>
    </dgm:pt>
    <dgm:pt modelId="{F9D91C63-ED69-4E0D-B636-E6CD6022ABE3}" type="pres">
      <dgm:prSet presAssocID="{C4CA3194-626F-42D7-8E82-772F6E7F95E2}" presName="connTx" presStyleLbl="parChTrans1D4" presStyleIdx="0" presStyleCnt="4"/>
      <dgm:spPr/>
    </dgm:pt>
    <dgm:pt modelId="{83B63758-190F-4CA7-AC4E-317852ABBC98}" type="pres">
      <dgm:prSet presAssocID="{3FF12A65-832B-48F9-A551-42A30C636964}" presName="root2" presStyleCnt="0"/>
      <dgm:spPr/>
    </dgm:pt>
    <dgm:pt modelId="{CCC92158-E13C-4741-9F22-B63680B98374}" type="pres">
      <dgm:prSet presAssocID="{3FF12A65-832B-48F9-A551-42A30C636964}" presName="LevelTwoTextNode" presStyleLbl="node4" presStyleIdx="0" presStyleCnt="4" custLinFactNeighborX="-13477">
        <dgm:presLayoutVars>
          <dgm:chPref val="3"/>
        </dgm:presLayoutVars>
      </dgm:prSet>
      <dgm:spPr/>
    </dgm:pt>
    <dgm:pt modelId="{44996D87-D556-48F1-A81D-E91A08A5ED6E}" type="pres">
      <dgm:prSet presAssocID="{3FF12A65-832B-48F9-A551-42A30C636964}" presName="level3hierChild" presStyleCnt="0"/>
      <dgm:spPr/>
    </dgm:pt>
    <dgm:pt modelId="{E1C94433-CC9C-460F-80A1-94A94E21F7E8}" type="pres">
      <dgm:prSet presAssocID="{C9A2352D-E3A6-48CC-A7F8-EA41F66AF523}" presName="conn2-1" presStyleLbl="parChTrans1D3" presStyleIdx="2" presStyleCnt="5"/>
      <dgm:spPr/>
    </dgm:pt>
    <dgm:pt modelId="{B378CEAE-FC59-4B2A-9F98-EB7692D31842}" type="pres">
      <dgm:prSet presAssocID="{C9A2352D-E3A6-48CC-A7F8-EA41F66AF523}" presName="connTx" presStyleLbl="parChTrans1D3" presStyleIdx="2" presStyleCnt="5"/>
      <dgm:spPr/>
    </dgm:pt>
    <dgm:pt modelId="{E2B80218-B8EB-459C-930D-80266B67D03B}" type="pres">
      <dgm:prSet presAssocID="{BF9E7A71-79D2-4D96-9399-C9DB63CF2B25}" presName="root2" presStyleCnt="0"/>
      <dgm:spPr/>
    </dgm:pt>
    <dgm:pt modelId="{404CA09F-7223-4ED2-BF7A-1667FCEF9CD0}" type="pres">
      <dgm:prSet presAssocID="{BF9E7A71-79D2-4D96-9399-C9DB63CF2B25}" presName="LevelTwoTextNode" presStyleLbl="node3" presStyleIdx="2" presStyleCnt="5">
        <dgm:presLayoutVars>
          <dgm:chPref val="3"/>
        </dgm:presLayoutVars>
      </dgm:prSet>
      <dgm:spPr/>
    </dgm:pt>
    <dgm:pt modelId="{488D0D74-DC6E-499A-83BA-EE05082A20AA}" type="pres">
      <dgm:prSet presAssocID="{BF9E7A71-79D2-4D96-9399-C9DB63CF2B25}" presName="level3hierChild" presStyleCnt="0"/>
      <dgm:spPr/>
    </dgm:pt>
    <dgm:pt modelId="{5DA51F57-DE43-4191-B09B-D0D1746A5855}" type="pres">
      <dgm:prSet presAssocID="{8E6DC8A9-4696-4AE5-897B-FB9FA5A9B875}" presName="conn2-1" presStyleLbl="parChTrans1D4" presStyleIdx="1" presStyleCnt="4"/>
      <dgm:spPr/>
    </dgm:pt>
    <dgm:pt modelId="{A01AEC03-BB10-43B4-9148-646E7E0F9E7B}" type="pres">
      <dgm:prSet presAssocID="{8E6DC8A9-4696-4AE5-897B-FB9FA5A9B875}" presName="connTx" presStyleLbl="parChTrans1D4" presStyleIdx="1" presStyleCnt="4"/>
      <dgm:spPr/>
    </dgm:pt>
    <dgm:pt modelId="{2B1DC14C-3AAC-41AF-BA48-2D7C6DDB6A6E}" type="pres">
      <dgm:prSet presAssocID="{3468DAAD-3D98-4D69-99C7-3B1EEAD38FB6}" presName="root2" presStyleCnt="0"/>
      <dgm:spPr/>
    </dgm:pt>
    <dgm:pt modelId="{BBB4C85E-8F45-4834-9888-4BB03C755FDC}" type="pres">
      <dgm:prSet presAssocID="{3468DAAD-3D98-4D69-99C7-3B1EEAD38FB6}" presName="LevelTwoTextNode" presStyleLbl="node4" presStyleIdx="1" presStyleCnt="4" custLinFactNeighborX="30955" custLinFactNeighborY="-144">
        <dgm:presLayoutVars>
          <dgm:chPref val="3"/>
        </dgm:presLayoutVars>
      </dgm:prSet>
      <dgm:spPr/>
    </dgm:pt>
    <dgm:pt modelId="{7205B3D5-53F2-4B76-BA36-1B842ECB84B2}" type="pres">
      <dgm:prSet presAssocID="{3468DAAD-3D98-4D69-99C7-3B1EEAD38FB6}" presName="level3hierChild" presStyleCnt="0"/>
      <dgm:spPr/>
    </dgm:pt>
    <dgm:pt modelId="{B41A6081-5BFC-4087-8EB0-07DF44C07F6E}" type="pres">
      <dgm:prSet presAssocID="{9F6CFAEB-D172-42EF-9042-4AE9D066789A}" presName="conn2-1" presStyleLbl="parChTrans1D4" presStyleIdx="2" presStyleCnt="4"/>
      <dgm:spPr/>
    </dgm:pt>
    <dgm:pt modelId="{10BF3385-AA21-4CFF-9541-D7325503C787}" type="pres">
      <dgm:prSet presAssocID="{9F6CFAEB-D172-42EF-9042-4AE9D066789A}" presName="connTx" presStyleLbl="parChTrans1D4" presStyleIdx="2" presStyleCnt="4"/>
      <dgm:spPr/>
    </dgm:pt>
    <dgm:pt modelId="{39FB6EE5-FBDF-4656-9357-0644312A6F77}" type="pres">
      <dgm:prSet presAssocID="{2339C884-ED7D-49DD-8331-DCEF2DFEC12E}" presName="root2" presStyleCnt="0"/>
      <dgm:spPr/>
    </dgm:pt>
    <dgm:pt modelId="{C3C15AE4-9118-4B55-850E-C254CA532B7A}" type="pres">
      <dgm:prSet presAssocID="{2339C884-ED7D-49DD-8331-DCEF2DFEC12E}" presName="LevelTwoTextNode" presStyleLbl="node4" presStyleIdx="2" presStyleCnt="4" custLinFactNeighborX="-600" custLinFactNeighborY="0">
        <dgm:presLayoutVars>
          <dgm:chPref val="3"/>
        </dgm:presLayoutVars>
      </dgm:prSet>
      <dgm:spPr/>
    </dgm:pt>
    <dgm:pt modelId="{94F4F2E1-5C5B-463D-A0E0-29BFEFAE7993}" type="pres">
      <dgm:prSet presAssocID="{2339C884-ED7D-49DD-8331-DCEF2DFEC12E}" presName="level3hierChild" presStyleCnt="0"/>
      <dgm:spPr/>
    </dgm:pt>
    <dgm:pt modelId="{B1C1A8B6-9931-4724-8B39-680894BA5EA0}" type="pres">
      <dgm:prSet presAssocID="{5E0D8A89-C17D-4616-BC19-720F19F11480}" presName="conn2-1" presStyleLbl="parChTrans1D2" presStyleIdx="1" presStyleCnt="2"/>
      <dgm:spPr/>
    </dgm:pt>
    <dgm:pt modelId="{6900BDB9-2A84-47F3-AB2C-4F7D5CC8EAB8}" type="pres">
      <dgm:prSet presAssocID="{5E0D8A89-C17D-4616-BC19-720F19F11480}" presName="connTx" presStyleLbl="parChTrans1D2" presStyleIdx="1" presStyleCnt="2"/>
      <dgm:spPr/>
    </dgm:pt>
    <dgm:pt modelId="{1C7C98A0-9AB4-4002-9F70-DA825DF601CB}" type="pres">
      <dgm:prSet presAssocID="{CFE35291-8EA9-45B4-B505-EEE1F6DF974E}" presName="root2" presStyleCnt="0"/>
      <dgm:spPr/>
    </dgm:pt>
    <dgm:pt modelId="{555F0FC8-83C5-45D1-907B-FC38EED90ADD}" type="pres">
      <dgm:prSet presAssocID="{CFE35291-8EA9-45B4-B505-EEE1F6DF974E}" presName="LevelTwoTextNode" presStyleLbl="node2" presStyleIdx="1" presStyleCnt="2" custLinFactNeighborX="1189" custLinFactNeighborY="95927">
        <dgm:presLayoutVars>
          <dgm:chPref val="3"/>
        </dgm:presLayoutVars>
      </dgm:prSet>
      <dgm:spPr/>
    </dgm:pt>
    <dgm:pt modelId="{97EF7F6E-67FE-4230-84A3-47614197A615}" type="pres">
      <dgm:prSet presAssocID="{CFE35291-8EA9-45B4-B505-EEE1F6DF974E}" presName="level3hierChild" presStyleCnt="0"/>
      <dgm:spPr/>
    </dgm:pt>
    <dgm:pt modelId="{6D64FC64-3329-4E93-961D-22F3EE2EEAD8}" type="pres">
      <dgm:prSet presAssocID="{A85EE6F8-B534-48EE-863F-438D7AAEEF12}" presName="conn2-1" presStyleLbl="parChTrans1D3" presStyleIdx="3" presStyleCnt="5"/>
      <dgm:spPr/>
    </dgm:pt>
    <dgm:pt modelId="{D7866FA8-9D26-4EF5-85EF-99D537822863}" type="pres">
      <dgm:prSet presAssocID="{A85EE6F8-B534-48EE-863F-438D7AAEEF12}" presName="connTx" presStyleLbl="parChTrans1D3" presStyleIdx="3" presStyleCnt="5"/>
      <dgm:spPr/>
    </dgm:pt>
    <dgm:pt modelId="{7201813A-D727-455D-98BA-9D0A4B1C1A29}" type="pres">
      <dgm:prSet presAssocID="{2A6AF69A-E8AE-4A5E-8EDB-EAC6B8F04D82}" presName="root2" presStyleCnt="0"/>
      <dgm:spPr/>
    </dgm:pt>
    <dgm:pt modelId="{2A2E9455-CC09-4FED-90F9-579ADA388AC5}" type="pres">
      <dgm:prSet presAssocID="{2A6AF69A-E8AE-4A5E-8EDB-EAC6B8F04D82}" presName="LevelTwoTextNode" presStyleLbl="node3" presStyleIdx="3" presStyleCnt="5" custLinFactNeighborX="-793" custLinFactNeighborY="84828">
        <dgm:presLayoutVars>
          <dgm:chPref val="3"/>
        </dgm:presLayoutVars>
      </dgm:prSet>
      <dgm:spPr/>
    </dgm:pt>
    <dgm:pt modelId="{3A29A9A0-8005-42AD-8466-95CC5C17322B}" type="pres">
      <dgm:prSet presAssocID="{2A6AF69A-E8AE-4A5E-8EDB-EAC6B8F04D82}" presName="level3hierChild" presStyleCnt="0"/>
      <dgm:spPr/>
    </dgm:pt>
    <dgm:pt modelId="{ED8A2090-9126-4C15-BE0F-0C2E45A29085}" type="pres">
      <dgm:prSet presAssocID="{2D09B913-95B1-4169-93C4-04553E01AF39}" presName="conn2-1" presStyleLbl="parChTrans1D3" presStyleIdx="4" presStyleCnt="5"/>
      <dgm:spPr/>
    </dgm:pt>
    <dgm:pt modelId="{7C5677AB-59C9-44A5-8CD4-6B0936A7F5F0}" type="pres">
      <dgm:prSet presAssocID="{2D09B913-95B1-4169-93C4-04553E01AF39}" presName="connTx" presStyleLbl="parChTrans1D3" presStyleIdx="4" presStyleCnt="5"/>
      <dgm:spPr/>
    </dgm:pt>
    <dgm:pt modelId="{B661769A-6831-4C52-B015-34A273766DC6}" type="pres">
      <dgm:prSet presAssocID="{30770913-34BF-45E2-B69F-9C14D7BB4237}" presName="root2" presStyleCnt="0"/>
      <dgm:spPr/>
    </dgm:pt>
    <dgm:pt modelId="{625BA60B-68A8-4426-970A-810786FF9136}" type="pres">
      <dgm:prSet presAssocID="{30770913-34BF-45E2-B69F-9C14D7BB4237}" presName="LevelTwoTextNode" presStyleLbl="node3" presStyleIdx="4" presStyleCnt="5" custLinFactNeighborX="396" custLinFactNeighborY="87999">
        <dgm:presLayoutVars>
          <dgm:chPref val="3"/>
        </dgm:presLayoutVars>
      </dgm:prSet>
      <dgm:spPr/>
    </dgm:pt>
    <dgm:pt modelId="{3C4CCFE9-3D8D-4B5D-B955-EA716F43B6C3}" type="pres">
      <dgm:prSet presAssocID="{30770913-34BF-45E2-B69F-9C14D7BB4237}" presName="level3hierChild" presStyleCnt="0"/>
      <dgm:spPr/>
    </dgm:pt>
    <dgm:pt modelId="{AF5C1B0A-B0A0-4A1F-8C10-D1C62C13A89F}" type="pres">
      <dgm:prSet presAssocID="{2303195F-ED59-40F5-B04C-843E46E9ADED}" presName="conn2-1" presStyleLbl="parChTrans1D4" presStyleIdx="3" presStyleCnt="4"/>
      <dgm:spPr/>
    </dgm:pt>
    <dgm:pt modelId="{5EC32B54-32E5-418C-863F-62828989591A}" type="pres">
      <dgm:prSet presAssocID="{2303195F-ED59-40F5-B04C-843E46E9ADED}" presName="connTx" presStyleLbl="parChTrans1D4" presStyleIdx="3" presStyleCnt="4"/>
      <dgm:spPr/>
    </dgm:pt>
    <dgm:pt modelId="{D418CDD1-C2F3-47CC-A737-2322073F2BEC}" type="pres">
      <dgm:prSet presAssocID="{7099E2C8-A975-4E4E-9875-95526F6D94E7}" presName="root2" presStyleCnt="0"/>
      <dgm:spPr/>
    </dgm:pt>
    <dgm:pt modelId="{DF934B59-F9A4-49D2-AD94-55821877A66E}" type="pres">
      <dgm:prSet presAssocID="{7099E2C8-A975-4E4E-9875-95526F6D94E7}" presName="LevelTwoTextNode" presStyleLbl="node4" presStyleIdx="3" presStyleCnt="4">
        <dgm:presLayoutVars>
          <dgm:chPref val="3"/>
        </dgm:presLayoutVars>
      </dgm:prSet>
      <dgm:spPr/>
    </dgm:pt>
    <dgm:pt modelId="{8EB8CB1D-4FA8-430D-A6AE-7D247148E5FF}" type="pres">
      <dgm:prSet presAssocID="{7099E2C8-A975-4E4E-9875-95526F6D94E7}" presName="level3hierChild" presStyleCnt="0"/>
      <dgm:spPr/>
    </dgm:pt>
  </dgm:ptLst>
  <dgm:cxnLst>
    <dgm:cxn modelId="{C4962A05-FD4D-4EC1-B62E-29949BAFD1C2}" type="presOf" srcId="{A36EFE07-8333-411F-9BAC-E4A3E58A3F83}" destId="{661D05C4-80E6-46D7-A63C-0A651B36079D}" srcOrd="0" destOrd="0" presId="urn:microsoft.com/office/officeart/2005/8/layout/hierarchy2"/>
    <dgm:cxn modelId="{8D3F5212-CF53-4351-86DA-0749BFD4FA0E}" type="presOf" srcId="{C4CA3194-626F-42D7-8E82-772F6E7F95E2}" destId="{F9D91C63-ED69-4E0D-B636-E6CD6022ABE3}" srcOrd="1" destOrd="0" presId="urn:microsoft.com/office/officeart/2005/8/layout/hierarchy2"/>
    <dgm:cxn modelId="{03CFA314-01AC-49E6-AE26-DFDD9FAC0C92}" type="presOf" srcId="{8E6DC8A9-4696-4AE5-897B-FB9FA5A9B875}" destId="{5DA51F57-DE43-4191-B09B-D0D1746A5855}" srcOrd="0" destOrd="0" presId="urn:microsoft.com/office/officeart/2005/8/layout/hierarchy2"/>
    <dgm:cxn modelId="{77022E23-4CF6-43A8-8F01-024F50448D5D}" srcId="{CFE35291-8EA9-45B4-B505-EEE1F6DF974E}" destId="{30770913-34BF-45E2-B69F-9C14D7BB4237}" srcOrd="1" destOrd="0" parTransId="{2D09B913-95B1-4169-93C4-04553E01AF39}" sibTransId="{91A51CFE-DC4E-4798-9395-6FAB08B8E87E}"/>
    <dgm:cxn modelId="{94736823-80F8-49F8-A3F1-72368084B876}" type="presOf" srcId="{3468DAAD-3D98-4D69-99C7-3B1EEAD38FB6}" destId="{BBB4C85E-8F45-4834-9888-4BB03C755FDC}" srcOrd="0" destOrd="0" presId="urn:microsoft.com/office/officeart/2005/8/layout/hierarchy2"/>
    <dgm:cxn modelId="{4357B824-C98B-4C5C-A5CE-D8FAF29315D8}" srcId="{BF9E7A71-79D2-4D96-9399-C9DB63CF2B25}" destId="{3468DAAD-3D98-4D69-99C7-3B1EEAD38FB6}" srcOrd="0" destOrd="0" parTransId="{8E6DC8A9-4696-4AE5-897B-FB9FA5A9B875}" sibTransId="{D122EF37-95E0-4F52-967A-C0F5CE2511D2}"/>
    <dgm:cxn modelId="{4ABDAF38-F617-4996-8B68-4A74A0730ECB}" type="presOf" srcId="{BF9E7A71-79D2-4D96-9399-C9DB63CF2B25}" destId="{404CA09F-7223-4ED2-BF7A-1667FCEF9CD0}" srcOrd="0" destOrd="0" presId="urn:microsoft.com/office/officeart/2005/8/layout/hierarchy2"/>
    <dgm:cxn modelId="{5D84613E-9A28-4A25-A88D-1AFC2B1951DF}" type="presOf" srcId="{35355D7D-82FC-42D0-ACF4-307F37929641}" destId="{0858998E-6DA9-4C69-9D38-348070029A49}" srcOrd="0" destOrd="0" presId="urn:microsoft.com/office/officeart/2005/8/layout/hierarchy2"/>
    <dgm:cxn modelId="{9CA07860-D3D4-4CF1-93BA-853B46288408}" srcId="{26369C20-730E-48AB-B8A1-66923BBB55AA}" destId="{CFE35291-8EA9-45B4-B505-EEE1F6DF974E}" srcOrd="1" destOrd="0" parTransId="{5E0D8A89-C17D-4616-BC19-720F19F11480}" sibTransId="{5D467F68-6415-46D5-A22D-1DC4542E21BA}"/>
    <dgm:cxn modelId="{9DC57342-DF73-4904-8BF2-2356C6CE6920}" type="presOf" srcId="{C40599D5-9DA1-41C3-B524-3FFD33941C1E}" destId="{A2E6CFBF-46F4-4A63-AC26-BE9C9201B7C8}" srcOrd="1" destOrd="0" presId="urn:microsoft.com/office/officeart/2005/8/layout/hierarchy2"/>
    <dgm:cxn modelId="{264F4746-D8D7-4B08-AC6D-6268F9D3BC8F}" type="presOf" srcId="{C9A2352D-E3A6-48CC-A7F8-EA41F66AF523}" destId="{E1C94433-CC9C-460F-80A1-94A94E21F7E8}" srcOrd="0" destOrd="0" presId="urn:microsoft.com/office/officeart/2005/8/layout/hierarchy2"/>
    <dgm:cxn modelId="{504FB967-2708-4921-947C-B90ADAF39487}" type="presOf" srcId="{2339C884-ED7D-49DD-8331-DCEF2DFEC12E}" destId="{C3C15AE4-9118-4B55-850E-C254CA532B7A}" srcOrd="0" destOrd="0" presId="urn:microsoft.com/office/officeart/2005/8/layout/hierarchy2"/>
    <dgm:cxn modelId="{44E4FD69-FF98-43E9-B9EA-59F6FBF2E85D}" type="presOf" srcId="{5E0D8A89-C17D-4616-BC19-720F19F11480}" destId="{B1C1A8B6-9931-4724-8B39-680894BA5EA0}" srcOrd="0" destOrd="0" presId="urn:microsoft.com/office/officeart/2005/8/layout/hierarchy2"/>
    <dgm:cxn modelId="{DE1CFE4D-5FF5-49B0-A0CC-09C65866FE79}" type="presOf" srcId="{39F92D6C-3D49-4614-9C93-F3250DBE11EA}" destId="{A4CAC265-C91B-4536-AAA9-D2D399ECAFFA}" srcOrd="0" destOrd="0" presId="urn:microsoft.com/office/officeart/2005/8/layout/hierarchy2"/>
    <dgm:cxn modelId="{14C8CC4F-C80F-494E-BAD1-FB33A00BAFF7}" type="presOf" srcId="{2303195F-ED59-40F5-B04C-843E46E9ADED}" destId="{5EC32B54-32E5-418C-863F-62828989591A}" srcOrd="1" destOrd="0" presId="urn:microsoft.com/office/officeart/2005/8/layout/hierarchy2"/>
    <dgm:cxn modelId="{4E05B373-5122-45D3-B713-152EECB6B573}" srcId="{A36EFE07-8333-411F-9BAC-E4A3E58A3F83}" destId="{35355D7D-82FC-42D0-ACF4-307F37929641}" srcOrd="0" destOrd="0" parTransId="{2729F2C6-0088-4DF5-9673-37F45884F271}" sibTransId="{E2620E64-4CAB-4B27-B5D7-B3550EE65868}"/>
    <dgm:cxn modelId="{743CDC74-EA5B-4348-97C8-05227C1CADD4}" srcId="{9EDDB071-6CCF-43D0-8D85-B0C4DE1134F9}" destId="{3FF12A65-832B-48F9-A551-42A30C636964}" srcOrd="0" destOrd="0" parTransId="{C4CA3194-626F-42D7-8E82-772F6E7F95E2}" sibTransId="{849E6FE8-6EAA-4BC3-B8CD-2DB3272D8EF4}"/>
    <dgm:cxn modelId="{75926356-7628-44CC-88C4-6953123DE3A8}" type="presOf" srcId="{A85EE6F8-B534-48EE-863F-438D7AAEEF12}" destId="{D7866FA8-9D26-4EF5-85EF-99D537822863}" srcOrd="1" destOrd="0" presId="urn:microsoft.com/office/officeart/2005/8/layout/hierarchy2"/>
    <dgm:cxn modelId="{85DD3558-5767-4142-8F75-45471A190599}" type="presOf" srcId="{C9A2352D-E3A6-48CC-A7F8-EA41F66AF523}" destId="{B378CEAE-FC59-4B2A-9F98-EB7692D31842}" srcOrd="1" destOrd="0" presId="urn:microsoft.com/office/officeart/2005/8/layout/hierarchy2"/>
    <dgm:cxn modelId="{16B2B186-11E0-45F5-811B-D0BE6DC6622F}" type="presOf" srcId="{9F6CFAEB-D172-42EF-9042-4AE9D066789A}" destId="{10BF3385-AA21-4CFF-9541-D7325503C787}" srcOrd="1" destOrd="0" presId="urn:microsoft.com/office/officeart/2005/8/layout/hierarchy2"/>
    <dgm:cxn modelId="{823A818F-6CBF-47EA-B04B-34CA1C8D211C}" srcId="{A36EFE07-8333-411F-9BAC-E4A3E58A3F83}" destId="{BF9E7A71-79D2-4D96-9399-C9DB63CF2B25}" srcOrd="2" destOrd="0" parTransId="{C9A2352D-E3A6-48CC-A7F8-EA41F66AF523}" sibTransId="{8C2DEAE0-1E67-44ED-9053-0F16654F3B46}"/>
    <dgm:cxn modelId="{21633F9D-24BC-416B-AC6C-0C4F4F4BAE9B}" type="presOf" srcId="{7099E2C8-A975-4E4E-9875-95526F6D94E7}" destId="{DF934B59-F9A4-49D2-AD94-55821877A66E}" srcOrd="0" destOrd="0" presId="urn:microsoft.com/office/officeart/2005/8/layout/hierarchy2"/>
    <dgm:cxn modelId="{B379FFA4-1E99-4D69-8A25-C7D5CA6719DE}" type="presOf" srcId="{3FF12A65-832B-48F9-A551-42A30C636964}" destId="{CCC92158-E13C-4741-9F22-B63680B98374}" srcOrd="0" destOrd="0" presId="urn:microsoft.com/office/officeart/2005/8/layout/hierarchy2"/>
    <dgm:cxn modelId="{B4CC07AA-2C13-4F2E-8987-31FBA9580F8D}" srcId="{E21B9EB6-878D-4965-BEA8-E2289E7B9140}" destId="{26369C20-730E-48AB-B8A1-66923BBB55AA}" srcOrd="0" destOrd="0" parTransId="{45D35C13-77C5-45D3-ADDB-FADC4486F21B}" sibTransId="{A5987206-7A67-448F-9A6A-B1867381D164}"/>
    <dgm:cxn modelId="{BF8FFEAC-6C03-4071-867F-CBB514CC8534}" srcId="{3468DAAD-3D98-4D69-99C7-3B1EEAD38FB6}" destId="{2339C884-ED7D-49DD-8331-DCEF2DFEC12E}" srcOrd="0" destOrd="0" parTransId="{9F6CFAEB-D172-42EF-9042-4AE9D066789A}" sibTransId="{4A8F7A26-A9B5-471D-9110-A729AAA6D274}"/>
    <dgm:cxn modelId="{7D786CAD-E011-4E66-B300-EF25211219D4}" type="presOf" srcId="{5E0D8A89-C17D-4616-BC19-720F19F11480}" destId="{6900BDB9-2A84-47F3-AB2C-4F7D5CC8EAB8}" srcOrd="1" destOrd="0" presId="urn:microsoft.com/office/officeart/2005/8/layout/hierarchy2"/>
    <dgm:cxn modelId="{D870FBB0-A355-460E-B93A-F17463BE2D22}" srcId="{26369C20-730E-48AB-B8A1-66923BBB55AA}" destId="{A36EFE07-8333-411F-9BAC-E4A3E58A3F83}" srcOrd="0" destOrd="0" parTransId="{39F92D6C-3D49-4614-9C93-F3250DBE11EA}" sibTransId="{16FF6A56-4581-43BC-9761-93EE3AE67A69}"/>
    <dgm:cxn modelId="{DC8EB1B5-AA9D-4883-BEEC-8754A51ADBD1}" type="presOf" srcId="{2729F2C6-0088-4DF5-9673-37F45884F271}" destId="{DE430098-69E5-4083-AA6F-52AD51E06C24}" srcOrd="1" destOrd="0" presId="urn:microsoft.com/office/officeart/2005/8/layout/hierarchy2"/>
    <dgm:cxn modelId="{86F793B6-182C-45FA-BDE4-9C5921E375F7}" type="presOf" srcId="{26369C20-730E-48AB-B8A1-66923BBB55AA}" destId="{32289B0F-E837-45A4-8FBC-3C80AC790B45}" srcOrd="0" destOrd="0" presId="urn:microsoft.com/office/officeart/2005/8/layout/hierarchy2"/>
    <dgm:cxn modelId="{0CA9DCBA-2005-468E-A55F-D90886F5DCA7}" type="presOf" srcId="{C4CA3194-626F-42D7-8E82-772F6E7F95E2}" destId="{550E4262-FB01-4C89-BC35-5145366C9819}" srcOrd="0" destOrd="0" presId="urn:microsoft.com/office/officeart/2005/8/layout/hierarchy2"/>
    <dgm:cxn modelId="{139F5FBF-2B9E-4F2B-AA2C-8429EEFD9620}" type="presOf" srcId="{2A6AF69A-E8AE-4A5E-8EDB-EAC6B8F04D82}" destId="{2A2E9455-CC09-4FED-90F9-579ADA388AC5}" srcOrd="0" destOrd="0" presId="urn:microsoft.com/office/officeart/2005/8/layout/hierarchy2"/>
    <dgm:cxn modelId="{43399FBF-ABEB-4BA2-9609-7F5B87E2D77F}" type="presOf" srcId="{CFE35291-8EA9-45B4-B505-EEE1F6DF974E}" destId="{555F0FC8-83C5-45D1-907B-FC38EED90ADD}" srcOrd="0" destOrd="0" presId="urn:microsoft.com/office/officeart/2005/8/layout/hierarchy2"/>
    <dgm:cxn modelId="{6B8490C0-6F60-42D8-8A78-A76F0024DE31}" type="presOf" srcId="{E21B9EB6-878D-4965-BEA8-E2289E7B9140}" destId="{BA27C1F4-F69C-4FB0-96D8-8710F473F633}" srcOrd="0" destOrd="0" presId="urn:microsoft.com/office/officeart/2005/8/layout/hierarchy2"/>
    <dgm:cxn modelId="{CBE3E7C3-10A8-4514-8EBB-A09B7B62EC75}" srcId="{CFE35291-8EA9-45B4-B505-EEE1F6DF974E}" destId="{2A6AF69A-E8AE-4A5E-8EDB-EAC6B8F04D82}" srcOrd="0" destOrd="0" parTransId="{A85EE6F8-B534-48EE-863F-438D7AAEEF12}" sibTransId="{C9A3D5D8-FB97-4A79-AB70-C6878C3F3762}"/>
    <dgm:cxn modelId="{830566C4-12F9-4F62-BF46-2EFD9273555B}" type="presOf" srcId="{8E6DC8A9-4696-4AE5-897B-FB9FA5A9B875}" destId="{A01AEC03-BB10-43B4-9148-646E7E0F9E7B}" srcOrd="1" destOrd="0" presId="urn:microsoft.com/office/officeart/2005/8/layout/hierarchy2"/>
    <dgm:cxn modelId="{9D80EEC7-C62C-48D6-AE45-4255EAC06EE6}" type="presOf" srcId="{30770913-34BF-45E2-B69F-9C14D7BB4237}" destId="{625BA60B-68A8-4426-970A-810786FF9136}" srcOrd="0" destOrd="0" presId="urn:microsoft.com/office/officeart/2005/8/layout/hierarchy2"/>
    <dgm:cxn modelId="{6B2BE8CB-A75A-4F3B-AF73-53F47EF2AD4C}" type="presOf" srcId="{2729F2C6-0088-4DF5-9673-37F45884F271}" destId="{2A76B1B8-7021-42B0-B13D-186F9BB3BE49}" srcOrd="0" destOrd="0" presId="urn:microsoft.com/office/officeart/2005/8/layout/hierarchy2"/>
    <dgm:cxn modelId="{A59BE3D0-C0A5-4F7A-87D3-34AD933FCA1D}" type="presOf" srcId="{9EDDB071-6CCF-43D0-8D85-B0C4DE1134F9}" destId="{D505DF08-4D9C-46A6-AB90-975FFA23FB6D}" srcOrd="0" destOrd="0" presId="urn:microsoft.com/office/officeart/2005/8/layout/hierarchy2"/>
    <dgm:cxn modelId="{46F242D5-2126-44CC-A4B1-A10E97A1F0DA}" type="presOf" srcId="{2D09B913-95B1-4169-93C4-04553E01AF39}" destId="{ED8A2090-9126-4C15-BE0F-0C2E45A29085}" srcOrd="0" destOrd="0" presId="urn:microsoft.com/office/officeart/2005/8/layout/hierarchy2"/>
    <dgm:cxn modelId="{E42150D9-1D5B-4CC4-947E-D960AAC72D9E}" type="presOf" srcId="{9F6CFAEB-D172-42EF-9042-4AE9D066789A}" destId="{B41A6081-5BFC-4087-8EB0-07DF44C07F6E}" srcOrd="0" destOrd="0" presId="urn:microsoft.com/office/officeart/2005/8/layout/hierarchy2"/>
    <dgm:cxn modelId="{DA00DDDB-ED8C-444D-93D1-A7E1A1641535}" type="presOf" srcId="{A85EE6F8-B534-48EE-863F-438D7AAEEF12}" destId="{6D64FC64-3329-4E93-961D-22F3EE2EEAD8}" srcOrd="0" destOrd="0" presId="urn:microsoft.com/office/officeart/2005/8/layout/hierarchy2"/>
    <dgm:cxn modelId="{361DCFDD-2C2D-49D2-B017-C2B276E8C338}" type="presOf" srcId="{2D09B913-95B1-4169-93C4-04553E01AF39}" destId="{7C5677AB-59C9-44A5-8CD4-6B0936A7F5F0}" srcOrd="1" destOrd="0" presId="urn:microsoft.com/office/officeart/2005/8/layout/hierarchy2"/>
    <dgm:cxn modelId="{8B5E72DF-EF96-4E4F-9551-62E00432543E}" srcId="{A36EFE07-8333-411F-9BAC-E4A3E58A3F83}" destId="{9EDDB071-6CCF-43D0-8D85-B0C4DE1134F9}" srcOrd="1" destOrd="0" parTransId="{C40599D5-9DA1-41C3-B524-3FFD33941C1E}" sibTransId="{79681D86-7873-424D-94E3-A854BAEF6242}"/>
    <dgm:cxn modelId="{0869DDE9-7C80-4319-AA5C-88EF155A3414}" type="presOf" srcId="{39F92D6C-3D49-4614-9C93-F3250DBE11EA}" destId="{E9102158-570E-425C-91F0-23D0EB839900}" srcOrd="1" destOrd="0" presId="urn:microsoft.com/office/officeart/2005/8/layout/hierarchy2"/>
    <dgm:cxn modelId="{775B09F1-545B-4B1F-847A-4339BD378AA9}" srcId="{30770913-34BF-45E2-B69F-9C14D7BB4237}" destId="{7099E2C8-A975-4E4E-9875-95526F6D94E7}" srcOrd="0" destOrd="0" parTransId="{2303195F-ED59-40F5-B04C-843E46E9ADED}" sibTransId="{849CD93F-E249-41C1-8871-911B5D4788DE}"/>
    <dgm:cxn modelId="{048041F7-4336-4D25-95FF-327CC17B60C3}" type="presOf" srcId="{2303195F-ED59-40F5-B04C-843E46E9ADED}" destId="{AF5C1B0A-B0A0-4A1F-8C10-D1C62C13A89F}" srcOrd="0" destOrd="0" presId="urn:microsoft.com/office/officeart/2005/8/layout/hierarchy2"/>
    <dgm:cxn modelId="{95DA4AFF-DAF8-4881-BF80-2BC7FE045FC7}" type="presOf" srcId="{C40599D5-9DA1-41C3-B524-3FFD33941C1E}" destId="{16450756-DD9E-44B2-98DE-501CD9D5A82B}" srcOrd="0" destOrd="0" presId="urn:microsoft.com/office/officeart/2005/8/layout/hierarchy2"/>
    <dgm:cxn modelId="{4C81B5D4-9DD7-4C2B-87FC-64FD68DE073D}" type="presParOf" srcId="{BA27C1F4-F69C-4FB0-96D8-8710F473F633}" destId="{18DD2AA0-948A-4160-8368-8D27BCBD3F01}" srcOrd="0" destOrd="0" presId="urn:microsoft.com/office/officeart/2005/8/layout/hierarchy2"/>
    <dgm:cxn modelId="{EA7956BD-B6EE-4EC0-8BC5-A069C41C3A95}" type="presParOf" srcId="{18DD2AA0-948A-4160-8368-8D27BCBD3F01}" destId="{32289B0F-E837-45A4-8FBC-3C80AC790B45}" srcOrd="0" destOrd="0" presId="urn:microsoft.com/office/officeart/2005/8/layout/hierarchy2"/>
    <dgm:cxn modelId="{FEEECB64-4384-437D-919D-2E794F000B55}" type="presParOf" srcId="{18DD2AA0-948A-4160-8368-8D27BCBD3F01}" destId="{C5892BED-AC42-4CB4-AA8F-CEDC96BD5740}" srcOrd="1" destOrd="0" presId="urn:microsoft.com/office/officeart/2005/8/layout/hierarchy2"/>
    <dgm:cxn modelId="{4C16CF67-07FA-487F-9F9E-BBE2BB7D9AA5}" type="presParOf" srcId="{C5892BED-AC42-4CB4-AA8F-CEDC96BD5740}" destId="{A4CAC265-C91B-4536-AAA9-D2D399ECAFFA}" srcOrd="0" destOrd="0" presId="urn:microsoft.com/office/officeart/2005/8/layout/hierarchy2"/>
    <dgm:cxn modelId="{958A0C70-98C7-4E40-A660-8AE692D88C04}" type="presParOf" srcId="{A4CAC265-C91B-4536-AAA9-D2D399ECAFFA}" destId="{E9102158-570E-425C-91F0-23D0EB839900}" srcOrd="0" destOrd="0" presId="urn:microsoft.com/office/officeart/2005/8/layout/hierarchy2"/>
    <dgm:cxn modelId="{9F655663-9814-450B-8CFB-D6B1AD88527A}" type="presParOf" srcId="{C5892BED-AC42-4CB4-AA8F-CEDC96BD5740}" destId="{A8B2B115-1831-4825-A14D-AF2E4BD0B9E9}" srcOrd="1" destOrd="0" presId="urn:microsoft.com/office/officeart/2005/8/layout/hierarchy2"/>
    <dgm:cxn modelId="{2BC1DCB4-6E69-4A6E-ADC1-46E30448D9E2}" type="presParOf" srcId="{A8B2B115-1831-4825-A14D-AF2E4BD0B9E9}" destId="{661D05C4-80E6-46D7-A63C-0A651B36079D}" srcOrd="0" destOrd="0" presId="urn:microsoft.com/office/officeart/2005/8/layout/hierarchy2"/>
    <dgm:cxn modelId="{5552E318-5030-47FD-AFF7-D70FD911EE21}" type="presParOf" srcId="{A8B2B115-1831-4825-A14D-AF2E4BD0B9E9}" destId="{977B9E6C-0AFC-4B07-9EF2-A5BF0F8012CE}" srcOrd="1" destOrd="0" presId="urn:microsoft.com/office/officeart/2005/8/layout/hierarchy2"/>
    <dgm:cxn modelId="{7E33581B-E20D-4593-A239-5F3D5D3B6D60}" type="presParOf" srcId="{977B9E6C-0AFC-4B07-9EF2-A5BF0F8012CE}" destId="{2A76B1B8-7021-42B0-B13D-186F9BB3BE49}" srcOrd="0" destOrd="0" presId="urn:microsoft.com/office/officeart/2005/8/layout/hierarchy2"/>
    <dgm:cxn modelId="{F2A790B7-0796-47BB-A59A-DAC2FC9BFF9E}" type="presParOf" srcId="{2A76B1B8-7021-42B0-B13D-186F9BB3BE49}" destId="{DE430098-69E5-4083-AA6F-52AD51E06C24}" srcOrd="0" destOrd="0" presId="urn:microsoft.com/office/officeart/2005/8/layout/hierarchy2"/>
    <dgm:cxn modelId="{063B5506-A37A-47E8-93E0-52AD3FFD4C38}" type="presParOf" srcId="{977B9E6C-0AFC-4B07-9EF2-A5BF0F8012CE}" destId="{5D835A2D-0620-4553-A997-8C5397AFD3BD}" srcOrd="1" destOrd="0" presId="urn:microsoft.com/office/officeart/2005/8/layout/hierarchy2"/>
    <dgm:cxn modelId="{22E4D4D3-2B90-4A04-9E7E-31BE88E6B21E}" type="presParOf" srcId="{5D835A2D-0620-4553-A997-8C5397AFD3BD}" destId="{0858998E-6DA9-4C69-9D38-348070029A49}" srcOrd="0" destOrd="0" presId="urn:microsoft.com/office/officeart/2005/8/layout/hierarchy2"/>
    <dgm:cxn modelId="{8C56F91E-7674-4A44-A5D8-620707F05672}" type="presParOf" srcId="{5D835A2D-0620-4553-A997-8C5397AFD3BD}" destId="{B6B3EA62-1475-485D-B38F-24032DFCB4BC}" srcOrd="1" destOrd="0" presId="urn:microsoft.com/office/officeart/2005/8/layout/hierarchy2"/>
    <dgm:cxn modelId="{9A002ED6-7DCC-409E-AF0B-6DE615547499}" type="presParOf" srcId="{977B9E6C-0AFC-4B07-9EF2-A5BF0F8012CE}" destId="{16450756-DD9E-44B2-98DE-501CD9D5A82B}" srcOrd="2" destOrd="0" presId="urn:microsoft.com/office/officeart/2005/8/layout/hierarchy2"/>
    <dgm:cxn modelId="{935ACD75-7DA8-42F7-A002-9723C381CD03}" type="presParOf" srcId="{16450756-DD9E-44B2-98DE-501CD9D5A82B}" destId="{A2E6CFBF-46F4-4A63-AC26-BE9C9201B7C8}" srcOrd="0" destOrd="0" presId="urn:microsoft.com/office/officeart/2005/8/layout/hierarchy2"/>
    <dgm:cxn modelId="{C778F77B-92E1-4D6E-91B9-82C142DE98E0}" type="presParOf" srcId="{977B9E6C-0AFC-4B07-9EF2-A5BF0F8012CE}" destId="{2CCF45B6-F2C4-4EF0-A76F-D6AF478780A3}" srcOrd="3" destOrd="0" presId="urn:microsoft.com/office/officeart/2005/8/layout/hierarchy2"/>
    <dgm:cxn modelId="{6804D70F-4055-4B97-A99E-C47C587D7B78}" type="presParOf" srcId="{2CCF45B6-F2C4-4EF0-A76F-D6AF478780A3}" destId="{D505DF08-4D9C-46A6-AB90-975FFA23FB6D}" srcOrd="0" destOrd="0" presId="urn:microsoft.com/office/officeart/2005/8/layout/hierarchy2"/>
    <dgm:cxn modelId="{96CA4F73-0800-4E55-A177-ECBF06692B44}" type="presParOf" srcId="{2CCF45B6-F2C4-4EF0-A76F-D6AF478780A3}" destId="{24FF65FF-ECB5-49E1-B8E6-92E4BFF14019}" srcOrd="1" destOrd="0" presId="urn:microsoft.com/office/officeart/2005/8/layout/hierarchy2"/>
    <dgm:cxn modelId="{8E609026-CD60-488D-96D6-A8C8A8DF8345}" type="presParOf" srcId="{24FF65FF-ECB5-49E1-B8E6-92E4BFF14019}" destId="{550E4262-FB01-4C89-BC35-5145366C9819}" srcOrd="0" destOrd="0" presId="urn:microsoft.com/office/officeart/2005/8/layout/hierarchy2"/>
    <dgm:cxn modelId="{9AB496E1-818C-41A0-B9B1-E88577F3A6B4}" type="presParOf" srcId="{550E4262-FB01-4C89-BC35-5145366C9819}" destId="{F9D91C63-ED69-4E0D-B636-E6CD6022ABE3}" srcOrd="0" destOrd="0" presId="urn:microsoft.com/office/officeart/2005/8/layout/hierarchy2"/>
    <dgm:cxn modelId="{B36C19F2-67A1-47F2-A8F4-90ED14ABCDB6}" type="presParOf" srcId="{24FF65FF-ECB5-49E1-B8E6-92E4BFF14019}" destId="{83B63758-190F-4CA7-AC4E-317852ABBC98}" srcOrd="1" destOrd="0" presId="urn:microsoft.com/office/officeart/2005/8/layout/hierarchy2"/>
    <dgm:cxn modelId="{44E45E8D-1D8E-4F0F-A0B2-A836BE54B109}" type="presParOf" srcId="{83B63758-190F-4CA7-AC4E-317852ABBC98}" destId="{CCC92158-E13C-4741-9F22-B63680B98374}" srcOrd="0" destOrd="0" presId="urn:microsoft.com/office/officeart/2005/8/layout/hierarchy2"/>
    <dgm:cxn modelId="{1317DD2F-5A8E-471A-B57C-210FBA08F769}" type="presParOf" srcId="{83B63758-190F-4CA7-AC4E-317852ABBC98}" destId="{44996D87-D556-48F1-A81D-E91A08A5ED6E}" srcOrd="1" destOrd="0" presId="urn:microsoft.com/office/officeart/2005/8/layout/hierarchy2"/>
    <dgm:cxn modelId="{E5F826A3-F415-4526-8C38-7F55C6ECE55C}" type="presParOf" srcId="{977B9E6C-0AFC-4B07-9EF2-A5BF0F8012CE}" destId="{E1C94433-CC9C-460F-80A1-94A94E21F7E8}" srcOrd="4" destOrd="0" presId="urn:microsoft.com/office/officeart/2005/8/layout/hierarchy2"/>
    <dgm:cxn modelId="{FE18EE9B-DD8D-4754-B3AB-1C7C62EEF279}" type="presParOf" srcId="{E1C94433-CC9C-460F-80A1-94A94E21F7E8}" destId="{B378CEAE-FC59-4B2A-9F98-EB7692D31842}" srcOrd="0" destOrd="0" presId="urn:microsoft.com/office/officeart/2005/8/layout/hierarchy2"/>
    <dgm:cxn modelId="{F42B1815-13D4-4BA7-A20E-35A7A9FF7E75}" type="presParOf" srcId="{977B9E6C-0AFC-4B07-9EF2-A5BF0F8012CE}" destId="{E2B80218-B8EB-459C-930D-80266B67D03B}" srcOrd="5" destOrd="0" presId="urn:microsoft.com/office/officeart/2005/8/layout/hierarchy2"/>
    <dgm:cxn modelId="{1FD60E89-57CD-48B2-A6F9-E42709AD6AC4}" type="presParOf" srcId="{E2B80218-B8EB-459C-930D-80266B67D03B}" destId="{404CA09F-7223-4ED2-BF7A-1667FCEF9CD0}" srcOrd="0" destOrd="0" presId="urn:microsoft.com/office/officeart/2005/8/layout/hierarchy2"/>
    <dgm:cxn modelId="{43A9761A-062F-4BA6-8FA3-D20646D859D3}" type="presParOf" srcId="{E2B80218-B8EB-459C-930D-80266B67D03B}" destId="{488D0D74-DC6E-499A-83BA-EE05082A20AA}" srcOrd="1" destOrd="0" presId="urn:microsoft.com/office/officeart/2005/8/layout/hierarchy2"/>
    <dgm:cxn modelId="{A6BC8047-499F-4631-B98A-7F89F28DD233}" type="presParOf" srcId="{488D0D74-DC6E-499A-83BA-EE05082A20AA}" destId="{5DA51F57-DE43-4191-B09B-D0D1746A5855}" srcOrd="0" destOrd="0" presId="urn:microsoft.com/office/officeart/2005/8/layout/hierarchy2"/>
    <dgm:cxn modelId="{202E4B45-3317-485D-A1B1-88516C7745C8}" type="presParOf" srcId="{5DA51F57-DE43-4191-B09B-D0D1746A5855}" destId="{A01AEC03-BB10-43B4-9148-646E7E0F9E7B}" srcOrd="0" destOrd="0" presId="urn:microsoft.com/office/officeart/2005/8/layout/hierarchy2"/>
    <dgm:cxn modelId="{0726000C-26C1-45E2-A62C-E17D733DA293}" type="presParOf" srcId="{488D0D74-DC6E-499A-83BA-EE05082A20AA}" destId="{2B1DC14C-3AAC-41AF-BA48-2D7C6DDB6A6E}" srcOrd="1" destOrd="0" presId="urn:microsoft.com/office/officeart/2005/8/layout/hierarchy2"/>
    <dgm:cxn modelId="{D4CF37B3-4222-40E8-9C63-997241F06C2C}" type="presParOf" srcId="{2B1DC14C-3AAC-41AF-BA48-2D7C6DDB6A6E}" destId="{BBB4C85E-8F45-4834-9888-4BB03C755FDC}" srcOrd="0" destOrd="0" presId="urn:microsoft.com/office/officeart/2005/8/layout/hierarchy2"/>
    <dgm:cxn modelId="{951DB90D-9E1C-4CBB-BCED-F21CBEABE300}" type="presParOf" srcId="{2B1DC14C-3AAC-41AF-BA48-2D7C6DDB6A6E}" destId="{7205B3D5-53F2-4B76-BA36-1B842ECB84B2}" srcOrd="1" destOrd="0" presId="urn:microsoft.com/office/officeart/2005/8/layout/hierarchy2"/>
    <dgm:cxn modelId="{FE75C1FD-5D32-4C8B-96AC-9214CD43513F}" type="presParOf" srcId="{7205B3D5-53F2-4B76-BA36-1B842ECB84B2}" destId="{B41A6081-5BFC-4087-8EB0-07DF44C07F6E}" srcOrd="0" destOrd="0" presId="urn:microsoft.com/office/officeart/2005/8/layout/hierarchy2"/>
    <dgm:cxn modelId="{EEE2AE78-246F-4264-8574-CB6370C51969}" type="presParOf" srcId="{B41A6081-5BFC-4087-8EB0-07DF44C07F6E}" destId="{10BF3385-AA21-4CFF-9541-D7325503C787}" srcOrd="0" destOrd="0" presId="urn:microsoft.com/office/officeart/2005/8/layout/hierarchy2"/>
    <dgm:cxn modelId="{1AED2BBB-F6E7-4B47-BA22-38FCFF2814F5}" type="presParOf" srcId="{7205B3D5-53F2-4B76-BA36-1B842ECB84B2}" destId="{39FB6EE5-FBDF-4656-9357-0644312A6F77}" srcOrd="1" destOrd="0" presId="urn:microsoft.com/office/officeart/2005/8/layout/hierarchy2"/>
    <dgm:cxn modelId="{070BA073-62AE-4FB6-9B91-B584E5ACB87B}" type="presParOf" srcId="{39FB6EE5-FBDF-4656-9357-0644312A6F77}" destId="{C3C15AE4-9118-4B55-850E-C254CA532B7A}" srcOrd="0" destOrd="0" presId="urn:microsoft.com/office/officeart/2005/8/layout/hierarchy2"/>
    <dgm:cxn modelId="{E36ECA39-D14B-4D98-9832-E34B05F912FA}" type="presParOf" srcId="{39FB6EE5-FBDF-4656-9357-0644312A6F77}" destId="{94F4F2E1-5C5B-463D-A0E0-29BFEFAE7993}" srcOrd="1" destOrd="0" presId="urn:microsoft.com/office/officeart/2005/8/layout/hierarchy2"/>
    <dgm:cxn modelId="{8416C35B-BBEE-4B04-88BA-89E5120AF4E0}" type="presParOf" srcId="{C5892BED-AC42-4CB4-AA8F-CEDC96BD5740}" destId="{B1C1A8B6-9931-4724-8B39-680894BA5EA0}" srcOrd="2" destOrd="0" presId="urn:microsoft.com/office/officeart/2005/8/layout/hierarchy2"/>
    <dgm:cxn modelId="{75D30C28-DD21-4068-91C5-76AF65068F99}" type="presParOf" srcId="{B1C1A8B6-9931-4724-8B39-680894BA5EA0}" destId="{6900BDB9-2A84-47F3-AB2C-4F7D5CC8EAB8}" srcOrd="0" destOrd="0" presId="urn:microsoft.com/office/officeart/2005/8/layout/hierarchy2"/>
    <dgm:cxn modelId="{F95995FE-088B-4059-B0BC-D71C06DE617F}" type="presParOf" srcId="{C5892BED-AC42-4CB4-AA8F-CEDC96BD5740}" destId="{1C7C98A0-9AB4-4002-9F70-DA825DF601CB}" srcOrd="3" destOrd="0" presId="urn:microsoft.com/office/officeart/2005/8/layout/hierarchy2"/>
    <dgm:cxn modelId="{91844099-DACD-480D-B5AB-2401BC098A97}" type="presParOf" srcId="{1C7C98A0-9AB4-4002-9F70-DA825DF601CB}" destId="{555F0FC8-83C5-45D1-907B-FC38EED90ADD}" srcOrd="0" destOrd="0" presId="urn:microsoft.com/office/officeart/2005/8/layout/hierarchy2"/>
    <dgm:cxn modelId="{EC824B26-5603-4BED-A3E9-D30CED4DA5F9}" type="presParOf" srcId="{1C7C98A0-9AB4-4002-9F70-DA825DF601CB}" destId="{97EF7F6E-67FE-4230-84A3-47614197A615}" srcOrd="1" destOrd="0" presId="urn:microsoft.com/office/officeart/2005/8/layout/hierarchy2"/>
    <dgm:cxn modelId="{1C8F27B8-CEA3-42C2-A8B4-98AC3BCD3438}" type="presParOf" srcId="{97EF7F6E-67FE-4230-84A3-47614197A615}" destId="{6D64FC64-3329-4E93-961D-22F3EE2EEAD8}" srcOrd="0" destOrd="0" presId="urn:microsoft.com/office/officeart/2005/8/layout/hierarchy2"/>
    <dgm:cxn modelId="{B5A02D67-A50F-4B8E-8CAD-9107267CA5CD}" type="presParOf" srcId="{6D64FC64-3329-4E93-961D-22F3EE2EEAD8}" destId="{D7866FA8-9D26-4EF5-85EF-99D537822863}" srcOrd="0" destOrd="0" presId="urn:microsoft.com/office/officeart/2005/8/layout/hierarchy2"/>
    <dgm:cxn modelId="{42B7451C-144B-408D-BBEC-9E0302F62725}" type="presParOf" srcId="{97EF7F6E-67FE-4230-84A3-47614197A615}" destId="{7201813A-D727-455D-98BA-9D0A4B1C1A29}" srcOrd="1" destOrd="0" presId="urn:microsoft.com/office/officeart/2005/8/layout/hierarchy2"/>
    <dgm:cxn modelId="{DE92FDAD-C2C0-4881-8A97-6D0F29447281}" type="presParOf" srcId="{7201813A-D727-455D-98BA-9D0A4B1C1A29}" destId="{2A2E9455-CC09-4FED-90F9-579ADA388AC5}" srcOrd="0" destOrd="0" presId="urn:microsoft.com/office/officeart/2005/8/layout/hierarchy2"/>
    <dgm:cxn modelId="{06117CAF-2921-48BD-A79B-9B4E75FCA274}" type="presParOf" srcId="{7201813A-D727-455D-98BA-9D0A4B1C1A29}" destId="{3A29A9A0-8005-42AD-8466-95CC5C17322B}" srcOrd="1" destOrd="0" presId="urn:microsoft.com/office/officeart/2005/8/layout/hierarchy2"/>
    <dgm:cxn modelId="{010412EB-ED6E-4807-8012-B96319D3A4C6}" type="presParOf" srcId="{97EF7F6E-67FE-4230-84A3-47614197A615}" destId="{ED8A2090-9126-4C15-BE0F-0C2E45A29085}" srcOrd="2" destOrd="0" presId="urn:microsoft.com/office/officeart/2005/8/layout/hierarchy2"/>
    <dgm:cxn modelId="{21827870-7438-4145-8FC8-EB486AD0E250}" type="presParOf" srcId="{ED8A2090-9126-4C15-BE0F-0C2E45A29085}" destId="{7C5677AB-59C9-44A5-8CD4-6B0936A7F5F0}" srcOrd="0" destOrd="0" presId="urn:microsoft.com/office/officeart/2005/8/layout/hierarchy2"/>
    <dgm:cxn modelId="{38937CED-6BA1-4906-9D41-72F6B700F1F9}" type="presParOf" srcId="{97EF7F6E-67FE-4230-84A3-47614197A615}" destId="{B661769A-6831-4C52-B015-34A273766DC6}" srcOrd="3" destOrd="0" presId="urn:microsoft.com/office/officeart/2005/8/layout/hierarchy2"/>
    <dgm:cxn modelId="{B50979EA-F68C-4652-829B-42A2CD8CB3ED}" type="presParOf" srcId="{B661769A-6831-4C52-B015-34A273766DC6}" destId="{625BA60B-68A8-4426-970A-810786FF9136}" srcOrd="0" destOrd="0" presId="urn:microsoft.com/office/officeart/2005/8/layout/hierarchy2"/>
    <dgm:cxn modelId="{254A5256-C63A-4058-9361-91649527D041}" type="presParOf" srcId="{B661769A-6831-4C52-B015-34A273766DC6}" destId="{3C4CCFE9-3D8D-4B5D-B955-EA716F43B6C3}" srcOrd="1" destOrd="0" presId="urn:microsoft.com/office/officeart/2005/8/layout/hierarchy2"/>
    <dgm:cxn modelId="{7FD259BC-28CA-486D-AFC4-5DACB21CBC20}" type="presParOf" srcId="{3C4CCFE9-3D8D-4B5D-B955-EA716F43B6C3}" destId="{AF5C1B0A-B0A0-4A1F-8C10-D1C62C13A89F}" srcOrd="0" destOrd="0" presId="urn:microsoft.com/office/officeart/2005/8/layout/hierarchy2"/>
    <dgm:cxn modelId="{E2CB7E46-71B9-4081-ACC6-927872390DC2}" type="presParOf" srcId="{AF5C1B0A-B0A0-4A1F-8C10-D1C62C13A89F}" destId="{5EC32B54-32E5-418C-863F-62828989591A}" srcOrd="0" destOrd="0" presId="urn:microsoft.com/office/officeart/2005/8/layout/hierarchy2"/>
    <dgm:cxn modelId="{EAD62BD1-35AB-41FE-9583-1C1DE62A293A}" type="presParOf" srcId="{3C4CCFE9-3D8D-4B5D-B955-EA716F43B6C3}" destId="{D418CDD1-C2F3-47CC-A737-2322073F2BEC}" srcOrd="1" destOrd="0" presId="urn:microsoft.com/office/officeart/2005/8/layout/hierarchy2"/>
    <dgm:cxn modelId="{8D54E6AB-3C3D-448C-92B3-D09D388836A5}" type="presParOf" srcId="{D418CDD1-C2F3-47CC-A737-2322073F2BEC}" destId="{DF934B59-F9A4-49D2-AD94-55821877A66E}" srcOrd="0" destOrd="0" presId="urn:microsoft.com/office/officeart/2005/8/layout/hierarchy2"/>
    <dgm:cxn modelId="{111E5632-79F1-4B31-88C5-E58709337E2B}" type="presParOf" srcId="{D418CDD1-C2F3-47CC-A737-2322073F2BEC}" destId="{8EB8CB1D-4FA8-430D-A6AE-7D247148E5F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75AE38-0760-4F2F-B6CE-B56D5C3074F8}">
      <dsp:nvSpPr>
        <dsp:cNvPr id="0" name=""/>
        <dsp:cNvSpPr/>
      </dsp:nvSpPr>
      <dsp:spPr>
        <a:xfrm>
          <a:off x="2067452" y="932"/>
          <a:ext cx="1661033" cy="664413"/>
        </a:xfrm>
        <a:prstGeom prst="chevron">
          <a:avLst/>
        </a:prstGeom>
        <a:solidFill>
          <a:srgbClr val="00206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latin typeface="Bahnschrift" panose="020B0502040204020203" pitchFamily="34" charset="0"/>
            </a:rPr>
            <a:t>DEVELOPER</a:t>
          </a:r>
        </a:p>
      </dsp:txBody>
      <dsp:txXfrm>
        <a:off x="2399659" y="932"/>
        <a:ext cx="996620" cy="664413"/>
      </dsp:txXfrm>
    </dsp:sp>
    <dsp:sp modelId="{949CFC38-4925-4ECB-8A4E-674164EB03BE}">
      <dsp:nvSpPr>
        <dsp:cNvPr id="0" name=""/>
        <dsp:cNvSpPr/>
      </dsp:nvSpPr>
      <dsp:spPr>
        <a:xfrm>
          <a:off x="3512551" y="57407"/>
          <a:ext cx="1378657" cy="551463"/>
        </a:xfrm>
        <a:prstGeom prst="chevron">
          <a:avLst/>
        </a:prstGeom>
        <a:solidFill>
          <a:srgbClr val="7030A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6350" rIns="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Bahnschrift" panose="020B0502040204020203" pitchFamily="34" charset="0"/>
            </a:rPr>
            <a:t>PUBLISHER</a:t>
          </a:r>
        </a:p>
      </dsp:txBody>
      <dsp:txXfrm>
        <a:off x="3788283" y="57407"/>
        <a:ext cx="827194" cy="551463"/>
      </dsp:txXfrm>
    </dsp:sp>
    <dsp:sp modelId="{4B4386F9-467D-4B6C-9FE1-D2C1992DDF73}">
      <dsp:nvSpPr>
        <dsp:cNvPr id="0" name=""/>
        <dsp:cNvSpPr/>
      </dsp:nvSpPr>
      <dsp:spPr>
        <a:xfrm>
          <a:off x="4698197" y="57407"/>
          <a:ext cx="1378657" cy="551463"/>
        </a:xfrm>
        <a:prstGeom prst="chevron">
          <a:avLst/>
        </a:prstGeom>
        <a:solidFill>
          <a:srgbClr val="FFC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6350" rIns="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Bahnschrift" panose="020B0502040204020203" pitchFamily="34" charset="0"/>
            </a:rPr>
            <a:t>DISTRIBUTOR</a:t>
          </a:r>
        </a:p>
      </dsp:txBody>
      <dsp:txXfrm>
        <a:off x="4973929" y="57407"/>
        <a:ext cx="827194" cy="551463"/>
      </dsp:txXfrm>
    </dsp:sp>
    <dsp:sp modelId="{4C06012D-35CB-4FE6-B213-93432A368A93}">
      <dsp:nvSpPr>
        <dsp:cNvPr id="0" name=""/>
        <dsp:cNvSpPr/>
      </dsp:nvSpPr>
      <dsp:spPr>
        <a:xfrm>
          <a:off x="5883842" y="57407"/>
          <a:ext cx="1378657" cy="551463"/>
        </a:xfrm>
        <a:prstGeom prst="chevron">
          <a:avLst/>
        </a:prstGeom>
        <a:solidFill>
          <a:srgbClr val="00B05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6350" rIns="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Bahnschrift" panose="020B0502040204020203" pitchFamily="34" charset="0"/>
            </a:rPr>
            <a:t>RETAILER</a:t>
          </a:r>
        </a:p>
      </dsp:txBody>
      <dsp:txXfrm>
        <a:off x="6159574" y="57407"/>
        <a:ext cx="827194" cy="551463"/>
      </dsp:txXfrm>
    </dsp:sp>
    <dsp:sp modelId="{2E0D1004-181E-42AC-9AD6-A0DC48931DB4}">
      <dsp:nvSpPr>
        <dsp:cNvPr id="0" name=""/>
        <dsp:cNvSpPr/>
      </dsp:nvSpPr>
      <dsp:spPr>
        <a:xfrm>
          <a:off x="7069488" y="57407"/>
          <a:ext cx="1378657" cy="551463"/>
        </a:xfrm>
        <a:prstGeom prst="chevron">
          <a:avLst/>
        </a:prstGeom>
        <a:solidFill>
          <a:srgbClr val="C00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6350" rIns="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Bahnschrift" panose="020B0502040204020203" pitchFamily="34" charset="0"/>
            </a:rPr>
            <a:t>CONSUMER</a:t>
          </a:r>
        </a:p>
      </dsp:txBody>
      <dsp:txXfrm>
        <a:off x="7345220" y="57407"/>
        <a:ext cx="827194" cy="551463"/>
      </dsp:txXfrm>
    </dsp:sp>
    <dsp:sp modelId="{E585F72D-F4B8-4DF2-A5FF-37F7678EC5B6}">
      <dsp:nvSpPr>
        <dsp:cNvPr id="0" name=""/>
        <dsp:cNvSpPr/>
      </dsp:nvSpPr>
      <dsp:spPr>
        <a:xfrm>
          <a:off x="2067452" y="758363"/>
          <a:ext cx="1661033" cy="664413"/>
        </a:xfrm>
        <a:prstGeom prst="chevron">
          <a:avLst/>
        </a:prstGeom>
        <a:solidFill>
          <a:srgbClr val="00206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latin typeface="Bahnschrift" panose="020B0502040204020203" pitchFamily="34" charset="0"/>
            </a:rPr>
            <a:t>DEVELOPER</a:t>
          </a:r>
        </a:p>
      </dsp:txBody>
      <dsp:txXfrm>
        <a:off x="2399659" y="758363"/>
        <a:ext cx="996620" cy="664413"/>
      </dsp:txXfrm>
    </dsp:sp>
    <dsp:sp modelId="{23962E48-77E7-48BE-883D-403C1A548F88}">
      <dsp:nvSpPr>
        <dsp:cNvPr id="0" name=""/>
        <dsp:cNvSpPr/>
      </dsp:nvSpPr>
      <dsp:spPr>
        <a:xfrm>
          <a:off x="3512551" y="814838"/>
          <a:ext cx="1378657" cy="551463"/>
        </a:xfrm>
        <a:prstGeom prst="chevron">
          <a:avLst/>
        </a:prstGeom>
        <a:solidFill>
          <a:srgbClr val="FFC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6350" rIns="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Bahnschrift" panose="020B0502040204020203" pitchFamily="34" charset="0"/>
            </a:rPr>
            <a:t>DISTRIBUTOR</a:t>
          </a:r>
        </a:p>
      </dsp:txBody>
      <dsp:txXfrm>
        <a:off x="3788283" y="814838"/>
        <a:ext cx="827194" cy="551463"/>
      </dsp:txXfrm>
    </dsp:sp>
    <dsp:sp modelId="{E800AF9A-8077-4345-9615-4D79738A4215}">
      <dsp:nvSpPr>
        <dsp:cNvPr id="0" name=""/>
        <dsp:cNvSpPr/>
      </dsp:nvSpPr>
      <dsp:spPr>
        <a:xfrm>
          <a:off x="4698197" y="814838"/>
          <a:ext cx="1378657" cy="551463"/>
        </a:xfrm>
        <a:prstGeom prst="chevron">
          <a:avLst/>
        </a:prstGeom>
        <a:solidFill>
          <a:srgbClr val="C00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6350" rIns="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Bahnschrift" panose="020B0502040204020203" pitchFamily="34" charset="0"/>
            </a:rPr>
            <a:t>CONSUMER</a:t>
          </a:r>
        </a:p>
      </dsp:txBody>
      <dsp:txXfrm>
        <a:off x="4973929" y="814838"/>
        <a:ext cx="827194" cy="551463"/>
      </dsp:txXfrm>
    </dsp:sp>
    <dsp:sp modelId="{ABC1C7BE-243F-4338-874D-3C1FFEB7C2A2}">
      <dsp:nvSpPr>
        <dsp:cNvPr id="0" name=""/>
        <dsp:cNvSpPr/>
      </dsp:nvSpPr>
      <dsp:spPr>
        <a:xfrm>
          <a:off x="2067452" y="1515795"/>
          <a:ext cx="1661033" cy="664413"/>
        </a:xfrm>
        <a:prstGeom prst="chevron">
          <a:avLst/>
        </a:prstGeom>
        <a:solidFill>
          <a:srgbClr val="00206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latin typeface="Bahnschrift" panose="020B0502040204020203" pitchFamily="34" charset="0"/>
            </a:rPr>
            <a:t>DEVELOPER</a:t>
          </a:r>
        </a:p>
      </dsp:txBody>
      <dsp:txXfrm>
        <a:off x="2399659" y="1515795"/>
        <a:ext cx="996620" cy="664413"/>
      </dsp:txXfrm>
    </dsp:sp>
    <dsp:sp modelId="{5382FF1D-2ED8-46D6-AE6F-16A81F583F99}">
      <dsp:nvSpPr>
        <dsp:cNvPr id="0" name=""/>
        <dsp:cNvSpPr/>
      </dsp:nvSpPr>
      <dsp:spPr>
        <a:xfrm>
          <a:off x="3512551" y="1572270"/>
          <a:ext cx="1378657" cy="551463"/>
        </a:xfrm>
        <a:prstGeom prst="chevron">
          <a:avLst/>
        </a:prstGeom>
        <a:solidFill>
          <a:srgbClr val="C00000">
            <a:alpha val="90000"/>
          </a:srgb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6350" rIns="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Bahnschrift" panose="020B0502040204020203" pitchFamily="34" charset="0"/>
            </a:rPr>
            <a:t>CONSUMER</a:t>
          </a:r>
        </a:p>
      </dsp:txBody>
      <dsp:txXfrm>
        <a:off x="3788283" y="1572270"/>
        <a:ext cx="827194" cy="5514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289B0F-E837-45A4-8FBC-3C80AC790B45}">
      <dsp:nvSpPr>
        <dsp:cNvPr id="0" name=""/>
        <dsp:cNvSpPr/>
      </dsp:nvSpPr>
      <dsp:spPr>
        <a:xfrm>
          <a:off x="7860" y="2827243"/>
          <a:ext cx="1641530" cy="820765"/>
        </a:xfrm>
        <a:prstGeom prst="roundRect">
          <a:avLst>
            <a:gd name="adj" fmla="val 10000"/>
          </a:avLst>
        </a:prstGeom>
        <a:solidFill>
          <a:schemeClr val="accent1"/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Research Market Compatibility</a:t>
          </a:r>
        </a:p>
      </dsp:txBody>
      <dsp:txXfrm>
        <a:off x="31899" y="2851282"/>
        <a:ext cx="1593452" cy="772687"/>
      </dsp:txXfrm>
    </dsp:sp>
    <dsp:sp modelId="{A4CAC265-C91B-4536-AAA9-D2D399ECAFFA}">
      <dsp:nvSpPr>
        <dsp:cNvPr id="0" name=""/>
        <dsp:cNvSpPr/>
      </dsp:nvSpPr>
      <dsp:spPr>
        <a:xfrm rot="17945813">
          <a:off x="1302569" y="2635396"/>
          <a:ext cx="1350254" cy="24609"/>
        </a:xfrm>
        <a:custGeom>
          <a:avLst/>
          <a:gdLst/>
          <a:ahLst/>
          <a:cxnLst/>
          <a:rect l="0" t="0" r="0" b="0"/>
          <a:pathLst>
            <a:path>
              <a:moveTo>
                <a:pt x="0" y="12304"/>
              </a:moveTo>
              <a:lnTo>
                <a:pt x="1350254" y="12304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943940" y="2613945"/>
        <a:ext cx="67512" cy="67512"/>
      </dsp:txXfrm>
    </dsp:sp>
    <dsp:sp modelId="{661D05C4-80E6-46D7-A63C-0A651B36079D}">
      <dsp:nvSpPr>
        <dsp:cNvPr id="0" name=""/>
        <dsp:cNvSpPr/>
      </dsp:nvSpPr>
      <dsp:spPr>
        <a:xfrm>
          <a:off x="2306003" y="1647393"/>
          <a:ext cx="1641530" cy="8207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Rent Office Space and Living Accommodations</a:t>
          </a:r>
        </a:p>
      </dsp:txBody>
      <dsp:txXfrm>
        <a:off x="2330042" y="1671432"/>
        <a:ext cx="1593452" cy="772687"/>
      </dsp:txXfrm>
    </dsp:sp>
    <dsp:sp modelId="{2A76B1B8-7021-42B0-B13D-186F9BB3BE49}">
      <dsp:nvSpPr>
        <dsp:cNvPr id="0" name=""/>
        <dsp:cNvSpPr/>
      </dsp:nvSpPr>
      <dsp:spPr>
        <a:xfrm rot="18289469">
          <a:off x="3700938" y="1573531"/>
          <a:ext cx="1149804" cy="24609"/>
        </a:xfrm>
        <a:custGeom>
          <a:avLst/>
          <a:gdLst/>
          <a:ahLst/>
          <a:cxnLst/>
          <a:rect l="0" t="0" r="0" b="0"/>
          <a:pathLst>
            <a:path>
              <a:moveTo>
                <a:pt x="0" y="12304"/>
              </a:moveTo>
              <a:lnTo>
                <a:pt x="1149804" y="12304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247095" y="1557090"/>
        <a:ext cx="57490" cy="57490"/>
      </dsp:txXfrm>
    </dsp:sp>
    <dsp:sp modelId="{0858998E-6DA9-4C69-9D38-348070029A49}">
      <dsp:nvSpPr>
        <dsp:cNvPr id="0" name=""/>
        <dsp:cNvSpPr/>
      </dsp:nvSpPr>
      <dsp:spPr>
        <a:xfrm>
          <a:off x="4604146" y="703513"/>
          <a:ext cx="1641530" cy="820765"/>
        </a:xfrm>
        <a:prstGeom prst="roundRect">
          <a:avLst>
            <a:gd name="adj" fmla="val 10000"/>
          </a:avLst>
        </a:prstGeom>
        <a:solidFill>
          <a:schemeClr val="accent4"/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File All Necessary Paperwork for the Company and its Employees</a:t>
          </a:r>
        </a:p>
      </dsp:txBody>
      <dsp:txXfrm>
        <a:off x="4628185" y="727552"/>
        <a:ext cx="1593452" cy="772687"/>
      </dsp:txXfrm>
    </dsp:sp>
    <dsp:sp modelId="{16450756-DD9E-44B2-98DE-501CD9D5A82B}">
      <dsp:nvSpPr>
        <dsp:cNvPr id="0" name=""/>
        <dsp:cNvSpPr/>
      </dsp:nvSpPr>
      <dsp:spPr>
        <a:xfrm>
          <a:off x="3947534" y="2045471"/>
          <a:ext cx="656612" cy="24609"/>
        </a:xfrm>
        <a:custGeom>
          <a:avLst/>
          <a:gdLst/>
          <a:ahLst/>
          <a:cxnLst/>
          <a:rect l="0" t="0" r="0" b="0"/>
          <a:pathLst>
            <a:path>
              <a:moveTo>
                <a:pt x="0" y="12304"/>
              </a:moveTo>
              <a:lnTo>
                <a:pt x="656612" y="12304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259425" y="2041360"/>
        <a:ext cx="32830" cy="32830"/>
      </dsp:txXfrm>
    </dsp:sp>
    <dsp:sp modelId="{D505DF08-4D9C-46A6-AB90-975FFA23FB6D}">
      <dsp:nvSpPr>
        <dsp:cNvPr id="0" name=""/>
        <dsp:cNvSpPr/>
      </dsp:nvSpPr>
      <dsp:spPr>
        <a:xfrm>
          <a:off x="4604146" y="1647393"/>
          <a:ext cx="1641530" cy="820765"/>
        </a:xfrm>
        <a:prstGeom prst="roundRect">
          <a:avLst>
            <a:gd name="adj" fmla="val 10000"/>
          </a:avLst>
        </a:prstGeom>
        <a:solidFill>
          <a:schemeClr val="accent4"/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Establish a US Team to outsource to Bulgaria</a:t>
          </a:r>
        </a:p>
      </dsp:txBody>
      <dsp:txXfrm>
        <a:off x="4628185" y="1671432"/>
        <a:ext cx="1593452" cy="772687"/>
      </dsp:txXfrm>
    </dsp:sp>
    <dsp:sp modelId="{550E4262-FB01-4C89-BC35-5145366C9819}">
      <dsp:nvSpPr>
        <dsp:cNvPr id="0" name=""/>
        <dsp:cNvSpPr/>
      </dsp:nvSpPr>
      <dsp:spPr>
        <a:xfrm>
          <a:off x="6245677" y="2045471"/>
          <a:ext cx="435383" cy="24609"/>
        </a:xfrm>
        <a:custGeom>
          <a:avLst/>
          <a:gdLst/>
          <a:ahLst/>
          <a:cxnLst/>
          <a:rect l="0" t="0" r="0" b="0"/>
          <a:pathLst>
            <a:path>
              <a:moveTo>
                <a:pt x="0" y="12304"/>
              </a:moveTo>
              <a:lnTo>
                <a:pt x="435383" y="12304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52484" y="2046891"/>
        <a:ext cx="21769" cy="21769"/>
      </dsp:txXfrm>
    </dsp:sp>
    <dsp:sp modelId="{CCC92158-E13C-4741-9F22-B63680B98374}">
      <dsp:nvSpPr>
        <dsp:cNvPr id="0" name=""/>
        <dsp:cNvSpPr/>
      </dsp:nvSpPr>
      <dsp:spPr>
        <a:xfrm>
          <a:off x="6681060" y="1647393"/>
          <a:ext cx="1641530" cy="8207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Outsource 150 US Specialists</a:t>
          </a:r>
        </a:p>
      </dsp:txBody>
      <dsp:txXfrm>
        <a:off x="6705099" y="1671432"/>
        <a:ext cx="1593452" cy="772687"/>
      </dsp:txXfrm>
    </dsp:sp>
    <dsp:sp modelId="{E1C94433-CC9C-460F-80A1-94A94E21F7E8}">
      <dsp:nvSpPr>
        <dsp:cNvPr id="0" name=""/>
        <dsp:cNvSpPr/>
      </dsp:nvSpPr>
      <dsp:spPr>
        <a:xfrm rot="3310531">
          <a:off x="3700938" y="2517411"/>
          <a:ext cx="1149804" cy="24609"/>
        </a:xfrm>
        <a:custGeom>
          <a:avLst/>
          <a:gdLst/>
          <a:ahLst/>
          <a:cxnLst/>
          <a:rect l="0" t="0" r="0" b="0"/>
          <a:pathLst>
            <a:path>
              <a:moveTo>
                <a:pt x="0" y="12304"/>
              </a:moveTo>
              <a:lnTo>
                <a:pt x="1149804" y="12304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247095" y="2500971"/>
        <a:ext cx="57490" cy="57490"/>
      </dsp:txXfrm>
    </dsp:sp>
    <dsp:sp modelId="{404CA09F-7223-4ED2-BF7A-1667FCEF9CD0}">
      <dsp:nvSpPr>
        <dsp:cNvPr id="0" name=""/>
        <dsp:cNvSpPr/>
      </dsp:nvSpPr>
      <dsp:spPr>
        <a:xfrm>
          <a:off x="4604146" y="2591273"/>
          <a:ext cx="1641530" cy="820765"/>
        </a:xfrm>
        <a:prstGeom prst="roundRect">
          <a:avLst>
            <a:gd name="adj" fmla="val 10000"/>
          </a:avLst>
        </a:prstGeom>
        <a:solidFill>
          <a:schemeClr val="accent4"/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Initiate a Recruitment Process for Bulgarian Specialists</a:t>
          </a:r>
        </a:p>
      </dsp:txBody>
      <dsp:txXfrm>
        <a:off x="4628185" y="2615312"/>
        <a:ext cx="1593452" cy="772687"/>
      </dsp:txXfrm>
    </dsp:sp>
    <dsp:sp modelId="{5DA51F57-DE43-4191-B09B-D0D1746A5855}">
      <dsp:nvSpPr>
        <dsp:cNvPr id="0" name=""/>
        <dsp:cNvSpPr/>
      </dsp:nvSpPr>
      <dsp:spPr>
        <a:xfrm rot="21596512">
          <a:off x="6245677" y="2988760"/>
          <a:ext cx="1164748" cy="24609"/>
        </a:xfrm>
        <a:custGeom>
          <a:avLst/>
          <a:gdLst/>
          <a:ahLst/>
          <a:cxnLst/>
          <a:rect l="0" t="0" r="0" b="0"/>
          <a:pathLst>
            <a:path>
              <a:moveTo>
                <a:pt x="0" y="12304"/>
              </a:moveTo>
              <a:lnTo>
                <a:pt x="1164748" y="12304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798932" y="2971946"/>
        <a:ext cx="58237" cy="58237"/>
      </dsp:txXfrm>
    </dsp:sp>
    <dsp:sp modelId="{BBB4C85E-8F45-4834-9888-4BB03C755FDC}">
      <dsp:nvSpPr>
        <dsp:cNvPr id="0" name=""/>
        <dsp:cNvSpPr/>
      </dsp:nvSpPr>
      <dsp:spPr>
        <a:xfrm>
          <a:off x="7410425" y="2590091"/>
          <a:ext cx="1641530" cy="8207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Initiate Training</a:t>
          </a:r>
        </a:p>
      </dsp:txBody>
      <dsp:txXfrm>
        <a:off x="7434464" y="2614130"/>
        <a:ext cx="1593452" cy="772687"/>
      </dsp:txXfrm>
    </dsp:sp>
    <dsp:sp modelId="{B41A6081-5BFC-4087-8EB0-07DF44C07F6E}">
      <dsp:nvSpPr>
        <dsp:cNvPr id="0" name=""/>
        <dsp:cNvSpPr/>
      </dsp:nvSpPr>
      <dsp:spPr>
        <a:xfrm rot="29309">
          <a:off x="9051954" y="2988760"/>
          <a:ext cx="138632" cy="24609"/>
        </a:xfrm>
        <a:custGeom>
          <a:avLst/>
          <a:gdLst/>
          <a:ahLst/>
          <a:cxnLst/>
          <a:rect l="0" t="0" r="0" b="0"/>
          <a:pathLst>
            <a:path>
              <a:moveTo>
                <a:pt x="0" y="12304"/>
              </a:moveTo>
              <a:lnTo>
                <a:pt x="138632" y="12304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9117804" y="2997599"/>
        <a:ext cx="6931" cy="6931"/>
      </dsp:txXfrm>
    </dsp:sp>
    <dsp:sp modelId="{C3C15AE4-9118-4B55-850E-C254CA532B7A}">
      <dsp:nvSpPr>
        <dsp:cNvPr id="0" name=""/>
        <dsp:cNvSpPr/>
      </dsp:nvSpPr>
      <dsp:spPr>
        <a:xfrm>
          <a:off x="9190583" y="2591273"/>
          <a:ext cx="1641530" cy="820765"/>
        </a:xfrm>
        <a:prstGeom prst="roundRect">
          <a:avLst>
            <a:gd name="adj" fmla="val 10000"/>
          </a:avLst>
        </a:prstGeom>
        <a:solidFill>
          <a:srgbClr val="C00000"/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Start Project</a:t>
          </a:r>
        </a:p>
      </dsp:txBody>
      <dsp:txXfrm>
        <a:off x="9214622" y="2615312"/>
        <a:ext cx="1593452" cy="772687"/>
      </dsp:txXfrm>
    </dsp:sp>
    <dsp:sp modelId="{B1C1A8B6-9931-4724-8B39-680894BA5EA0}">
      <dsp:nvSpPr>
        <dsp:cNvPr id="0" name=""/>
        <dsp:cNvSpPr/>
      </dsp:nvSpPr>
      <dsp:spPr>
        <a:xfrm rot="4261916">
          <a:off x="947387" y="4208914"/>
          <a:ext cx="2080137" cy="24609"/>
        </a:xfrm>
        <a:custGeom>
          <a:avLst/>
          <a:gdLst/>
          <a:ahLst/>
          <a:cxnLst/>
          <a:rect l="0" t="0" r="0" b="0"/>
          <a:pathLst>
            <a:path>
              <a:moveTo>
                <a:pt x="0" y="12304"/>
              </a:moveTo>
              <a:lnTo>
                <a:pt x="2080137" y="12304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1935452" y="4169216"/>
        <a:ext cx="104006" cy="104006"/>
      </dsp:txXfrm>
    </dsp:sp>
    <dsp:sp modelId="{555F0FC8-83C5-45D1-907B-FC38EED90ADD}">
      <dsp:nvSpPr>
        <dsp:cNvPr id="0" name=""/>
        <dsp:cNvSpPr/>
      </dsp:nvSpPr>
      <dsp:spPr>
        <a:xfrm>
          <a:off x="2325521" y="4794429"/>
          <a:ext cx="1641530" cy="8207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Establish Relations With "</a:t>
          </a:r>
          <a:r>
            <a:rPr lang="en-GB" sz="1300" b="1" i="0" kern="120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Haemimont Games"</a:t>
          </a:r>
          <a:endParaRPr lang="en-GB" sz="1300" b="1" kern="1200"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  <a:latin typeface="Bahnschrift" panose="020B0502040204020203" pitchFamily="34" charset="0"/>
          </a:endParaRPr>
        </a:p>
      </dsp:txBody>
      <dsp:txXfrm>
        <a:off x="2349560" y="4818468"/>
        <a:ext cx="1593452" cy="772687"/>
      </dsp:txXfrm>
    </dsp:sp>
    <dsp:sp modelId="{6D64FC64-3329-4E93-961D-22F3EE2EEAD8}">
      <dsp:nvSpPr>
        <dsp:cNvPr id="0" name=""/>
        <dsp:cNvSpPr/>
      </dsp:nvSpPr>
      <dsp:spPr>
        <a:xfrm rot="19076610">
          <a:off x="3858827" y="4910989"/>
          <a:ext cx="840525" cy="24609"/>
        </a:xfrm>
        <a:custGeom>
          <a:avLst/>
          <a:gdLst/>
          <a:ahLst/>
          <a:cxnLst/>
          <a:rect l="0" t="0" r="0" b="0"/>
          <a:pathLst>
            <a:path>
              <a:moveTo>
                <a:pt x="0" y="12304"/>
              </a:moveTo>
              <a:lnTo>
                <a:pt x="840525" y="12304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258077" y="4902280"/>
        <a:ext cx="42026" cy="42026"/>
      </dsp:txXfrm>
    </dsp:sp>
    <dsp:sp modelId="{2A2E9455-CC09-4FED-90F9-579ADA388AC5}">
      <dsp:nvSpPr>
        <dsp:cNvPr id="0" name=""/>
        <dsp:cNvSpPr/>
      </dsp:nvSpPr>
      <dsp:spPr>
        <a:xfrm>
          <a:off x="4591129" y="4231392"/>
          <a:ext cx="1641530" cy="820765"/>
        </a:xfrm>
        <a:prstGeom prst="roundRect">
          <a:avLst>
            <a:gd name="adj" fmla="val 10000"/>
          </a:avLst>
        </a:prstGeom>
        <a:solidFill>
          <a:schemeClr val="accent4"/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Negotiate Copartnership</a:t>
          </a:r>
        </a:p>
      </dsp:txBody>
      <dsp:txXfrm>
        <a:off x="4615168" y="4255431"/>
        <a:ext cx="1593452" cy="772687"/>
      </dsp:txXfrm>
    </dsp:sp>
    <dsp:sp modelId="{ED8A2090-9126-4C15-BE0F-0C2E45A29085}">
      <dsp:nvSpPr>
        <dsp:cNvPr id="0" name=""/>
        <dsp:cNvSpPr/>
      </dsp:nvSpPr>
      <dsp:spPr>
        <a:xfrm rot="1865516">
          <a:off x="3913067" y="5386566"/>
          <a:ext cx="751564" cy="24609"/>
        </a:xfrm>
        <a:custGeom>
          <a:avLst/>
          <a:gdLst/>
          <a:ahLst/>
          <a:cxnLst/>
          <a:rect l="0" t="0" r="0" b="0"/>
          <a:pathLst>
            <a:path>
              <a:moveTo>
                <a:pt x="0" y="12304"/>
              </a:moveTo>
              <a:lnTo>
                <a:pt x="751564" y="12304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270060" y="5380082"/>
        <a:ext cx="37578" cy="37578"/>
      </dsp:txXfrm>
    </dsp:sp>
    <dsp:sp modelId="{625BA60B-68A8-4426-970A-810786FF9136}">
      <dsp:nvSpPr>
        <dsp:cNvPr id="0" name=""/>
        <dsp:cNvSpPr/>
      </dsp:nvSpPr>
      <dsp:spPr>
        <a:xfrm>
          <a:off x="4610647" y="5182547"/>
          <a:ext cx="1641530" cy="820765"/>
        </a:xfrm>
        <a:prstGeom prst="roundRect">
          <a:avLst>
            <a:gd name="adj" fmla="val 10000"/>
          </a:avLst>
        </a:prstGeom>
        <a:solidFill>
          <a:schemeClr val="accent4"/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Takeover</a:t>
          </a:r>
        </a:p>
      </dsp:txBody>
      <dsp:txXfrm>
        <a:off x="4634686" y="5206586"/>
        <a:ext cx="1593452" cy="772687"/>
      </dsp:txXfrm>
    </dsp:sp>
    <dsp:sp modelId="{AF5C1B0A-B0A0-4A1F-8C10-D1C62C13A89F}">
      <dsp:nvSpPr>
        <dsp:cNvPr id="0" name=""/>
        <dsp:cNvSpPr/>
      </dsp:nvSpPr>
      <dsp:spPr>
        <a:xfrm rot="18764449">
          <a:off x="6098282" y="5228868"/>
          <a:ext cx="957902" cy="24609"/>
        </a:xfrm>
        <a:custGeom>
          <a:avLst/>
          <a:gdLst/>
          <a:ahLst/>
          <a:cxnLst/>
          <a:rect l="0" t="0" r="0" b="0"/>
          <a:pathLst>
            <a:path>
              <a:moveTo>
                <a:pt x="0" y="12304"/>
              </a:moveTo>
              <a:lnTo>
                <a:pt x="957902" y="12304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53286" y="5217226"/>
        <a:ext cx="47895" cy="47895"/>
      </dsp:txXfrm>
    </dsp:sp>
    <dsp:sp modelId="{DF934B59-F9A4-49D2-AD94-55821877A66E}">
      <dsp:nvSpPr>
        <dsp:cNvPr id="0" name=""/>
        <dsp:cNvSpPr/>
      </dsp:nvSpPr>
      <dsp:spPr>
        <a:xfrm>
          <a:off x="6902289" y="4479034"/>
          <a:ext cx="1641530" cy="8207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ahnschrift" panose="020B0502040204020203" pitchFamily="34" charset="0"/>
            </a:rPr>
            <a:t>Hostile Takeover</a:t>
          </a:r>
        </a:p>
      </dsp:txBody>
      <dsp:txXfrm>
        <a:off x="6926328" y="4503073"/>
        <a:ext cx="1593452" cy="772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5T16:06:23.402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0,'30899'0,"-30882"0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83C05-8F2E-B548-5337-8E17A5FAAF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29BC87-56A2-0ECC-799D-0C0690F4BD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A6D81B-BE58-2DB5-54D6-C458BB34C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EEC38-1A21-4284-A516-3D86D1586201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828A1E-348C-BD72-DC45-8FDD4A302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F47AF-FF09-7F34-8CAF-821BA9C17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475A-63B3-4F35-BD63-BE33144F3E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9835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D846E-7C43-95EC-BC08-A29B8A392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7D082-9882-61F2-000A-8AD7452C35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85A285-7FAC-E361-B1DD-5B2719CCA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EEC38-1A21-4284-A516-3D86D1586201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0E79D4-B93C-C16D-7F6E-C29F08713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106A59-E954-C186-B0D0-8D03ECB3D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475A-63B3-4F35-BD63-BE33144F3E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194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A12E8-B873-09E5-5473-4104F11C8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50421D-63AE-B896-89D0-F7FE72E9F4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3B0D-B9C4-DCF7-0DFC-EBEAEAC37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EEC38-1A21-4284-A516-3D86D1586201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CAF33-3398-E855-6E43-9755344F4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2E80DD-74E2-7BD5-8568-48212ED26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475A-63B3-4F35-BD63-BE33144F3E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015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7A5F0-0D3B-CD5E-F038-978EA7EE2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2DEEE-F41B-C422-12C3-A2554846C8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DBAF75-1525-CFB4-48E3-714B736717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F64CEC-94A7-6C0B-7441-96741F7D0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EEC38-1A21-4284-A516-3D86D1586201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D1EB17-5F8A-6565-F3EF-39986F11C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1296C6-E586-AAA2-76AC-1D2C8B923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475A-63B3-4F35-BD63-BE33144F3E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620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9EE60-2937-74F6-D6CB-7E5B56947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BC7308-6EC9-FE98-BC40-20EB018F6A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EEFFBD-EE71-554F-7CBE-674115028C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F77AF9-F65D-2EF7-8454-FB31EC447C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2D5E64-A192-98BA-7DAE-0724D9BE61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C9A592-3424-B35D-A826-300F2A696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EEC38-1A21-4284-A516-3D86D1586201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6B5148-48AC-FFEC-DD41-D440F1842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2C6103-EC34-FD1A-6F0C-3FB038893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475A-63B3-4F35-BD63-BE33144F3E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469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FEEFD-7DF9-9B49-32A8-4C2FE8AC1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B687FF-494F-4C89-0138-9B7370FBC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EEC38-1A21-4284-A516-3D86D1586201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B91B5-EF43-B0BE-439C-BA0D93993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27FEF8-5AB2-2BE9-67A4-4A58E3C6C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475A-63B3-4F35-BD63-BE33144F3E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970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C8E715-91F0-F578-3548-4FD017A40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EEC38-1A21-4284-A516-3D86D1586201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E654A4-7D97-E0D7-4FF1-35923A665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553F58-1B5D-4C3E-BB62-1E5B528BC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475A-63B3-4F35-BD63-BE33144F3E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548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13CA1-8929-C88D-DA7C-7A13FF0CE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9694D-CAD8-AE3F-5B50-86778529C2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52EE0F-445E-ED12-63A2-46A0E292FF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5CD389-157F-5E4D-24AA-501C86A1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EEC38-1A21-4284-A516-3D86D1586201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B12B1A-04CC-341F-5774-A4CB0B4C9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7A5F48-1B5A-621F-144C-562D16CC7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475A-63B3-4F35-BD63-BE33144F3E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762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77525-E04B-EA82-2B93-4D479E3AF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772001-3A68-5D4B-68DB-D3D6E5CEE8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0A21CB-EFBB-EFB8-0CC9-1C80FC4789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CC4D39-8031-28CB-658A-FAC6E7574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EEC38-1A21-4284-A516-3D86D1586201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C7A320-CA02-7D22-0ECA-9BA387458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9CC895-371A-1E94-10CC-845F22DC7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475A-63B3-4F35-BD63-BE33144F3E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847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18202-27A2-B1DF-0BB4-04B2779A4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D8E4A1-E47B-6ADB-882D-F345EA8CF9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1B70D-092D-AACA-FBC6-EB58E8567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EEC38-1A21-4284-A516-3D86D1586201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5CC32-6F36-09E2-3055-53412F514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A0E55F-209C-DA23-B573-4BEC0A97B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475A-63B3-4F35-BD63-BE33144F3E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410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C72CCA-D3EC-BF19-F393-AD88B4E25C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0DB800-9FC9-70AF-D2F4-EA60920FE9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C3EAD-8F46-D14A-42BD-C83E3E5247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EEC38-1A21-4284-A516-3D86D1586201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38894-C36B-A1C8-1076-58FD7375F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D20F5B-6766-B0E1-6F27-F8E4CCAEA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6475A-63B3-4F35-BD63-BE33144F3E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205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125972-7D34-87BC-C525-6789A955A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053CD1-77A8-F728-C11E-94FF42FA27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781E20-B1C8-7751-CC64-6DE7772FE7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EEC38-1A21-4284-A516-3D86D1586201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A282D1-742C-BDC7-4479-16F4DA70C2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E5F910-B88B-4812-E0C8-9ECD041600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26475A-63B3-4F35-BD63-BE33144F3E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73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pm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customXml" Target="../ink/ink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D6B23-196A-7EAB-CACF-DDD6FA59AC7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15A262-613C-001A-0DE2-116E5AA46B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F9CB1AFE-D922-BFDA-DA16-2D9B8803312A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Text">
            <a:extLst>
              <a:ext uri="{FF2B5EF4-FFF2-40B4-BE49-F238E27FC236}">
                <a16:creationId xmlns:a16="http://schemas.microsoft.com/office/drawing/2014/main" id="{809C3450-2202-094A-10B7-81C8431D0D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175" y="229172"/>
            <a:ext cx="4048125" cy="1342628"/>
          </a:xfrm>
          <a:prstGeom prst="rect">
            <a:avLst/>
          </a:prstGeom>
        </p:spPr>
      </p:pic>
      <p:pic>
        <p:nvPicPr>
          <p:cNvPr id="11" name="Picture 10" descr="Logo&#10;&#10;Description automatically generated">
            <a:extLst>
              <a:ext uri="{FF2B5EF4-FFF2-40B4-BE49-F238E27FC236}">
                <a16:creationId xmlns:a16="http://schemas.microsoft.com/office/drawing/2014/main" id="{93EE7878-AFE0-34E0-9C8A-CB836B8A08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8250" y="5660231"/>
            <a:ext cx="3076575" cy="727237"/>
          </a:xfrm>
          <a:prstGeom prst="rect">
            <a:avLst/>
          </a:prstGeom>
        </p:spPr>
      </p:pic>
      <p:pic>
        <p:nvPicPr>
          <p:cNvPr id="13" name="Picture 12" descr="A black and white sign&#10;&#10;Description automatically generated with low confidence">
            <a:extLst>
              <a:ext uri="{FF2B5EF4-FFF2-40B4-BE49-F238E27FC236}">
                <a16:creationId xmlns:a16="http://schemas.microsoft.com/office/drawing/2014/main" id="{90C3A941-D934-FDF7-0E1B-72FD819408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175" y="5660231"/>
            <a:ext cx="3729057" cy="795338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D885CB39-940C-4500-A68E-843BB45BC7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07716" y="4613276"/>
            <a:ext cx="3829050" cy="25527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7864ED6-21CE-21D1-E20A-9BB5591F06C3}"/>
              </a:ext>
            </a:extLst>
          </p:cNvPr>
          <p:cNvSpPr txBox="1"/>
          <p:nvPr/>
        </p:nvSpPr>
        <p:spPr>
          <a:xfrm>
            <a:off x="2235993" y="3136612"/>
            <a:ext cx="77200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Bahnschrift" panose="020B0502040204020203" pitchFamily="34" charset="0"/>
                <a:cs typeface="Arial" panose="020B0604020202020204" pitchFamily="34" charset="0"/>
              </a:rPr>
              <a:t>BUSINESS ENVIRONMENT ANALYSIS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D48E725-4488-FE14-AAD0-DA1A5B39C63E}"/>
              </a:ext>
            </a:extLst>
          </p:cNvPr>
          <p:cNvSpPr txBox="1"/>
          <p:nvPr/>
        </p:nvSpPr>
        <p:spPr>
          <a:xfrm>
            <a:off x="8336766" y="92573"/>
            <a:ext cx="3717121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ahnschrift" panose="020B0502040204020203" pitchFamily="34" charset="0"/>
              </a:rPr>
              <a:t>Module: </a:t>
            </a:r>
            <a:r>
              <a:rPr lang="en-GB" b="1" dirty="0">
                <a:latin typeface="Bahnschrift" panose="020B0502040204020203" pitchFamily="34" charset="0"/>
              </a:rPr>
              <a:t>The Global Business Environment</a:t>
            </a:r>
            <a:r>
              <a:rPr lang="en-GB" dirty="0">
                <a:latin typeface="Bahnschrift" panose="020B0502040204020203" pitchFamily="34" charset="0"/>
              </a:rPr>
              <a:t> (LCBB4005)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Bahnschrift" panose="020B0502040204020203" pitchFamily="34" charset="0"/>
              </a:rPr>
              <a:t>Presenter: </a:t>
            </a:r>
            <a:r>
              <a:rPr lang="en-GB" b="1" dirty="0">
                <a:latin typeface="Bahnschrift" panose="020B0502040204020203" pitchFamily="34" charset="0"/>
              </a:rPr>
              <a:t>Yavor Petrov </a:t>
            </a:r>
            <a:r>
              <a:rPr lang="en-GB" dirty="0">
                <a:latin typeface="Bahnschrift" panose="020B0502040204020203" pitchFamily="34" charset="0"/>
              </a:rPr>
              <a:t>(2110946)</a:t>
            </a:r>
          </a:p>
          <a:p>
            <a:r>
              <a:rPr lang="nl-NL" b="1" dirty="0">
                <a:latin typeface="Bahnschrift" panose="020B0502040204020203" pitchFamily="34" charset="0"/>
              </a:rPr>
              <a:t>Dr. </a:t>
            </a:r>
            <a:r>
              <a:rPr lang="nl-NL" b="1" dirty="0" err="1">
                <a:latin typeface="Bahnschrift" panose="020B0502040204020203" pitchFamily="34" charset="0"/>
              </a:rPr>
              <a:t>Nadeem</a:t>
            </a:r>
            <a:r>
              <a:rPr lang="nl-NL" b="1" dirty="0">
                <a:latin typeface="Bahnschrift" panose="020B0502040204020203" pitchFamily="34" charset="0"/>
              </a:rPr>
              <a:t> </a:t>
            </a:r>
            <a:r>
              <a:rPr lang="nl-NL" b="1" dirty="0" err="1">
                <a:latin typeface="Bahnschrift" panose="020B0502040204020203" pitchFamily="34" charset="0"/>
              </a:rPr>
              <a:t>Mirza</a:t>
            </a:r>
            <a:r>
              <a:rPr lang="nl-NL" b="1" dirty="0">
                <a:latin typeface="Bahnschrift" panose="020B0502040204020203" pitchFamily="34" charset="0"/>
              </a:rPr>
              <a:t> (</a:t>
            </a:r>
            <a:r>
              <a:rPr lang="nl-NL" dirty="0">
                <a:latin typeface="Bahnschrift" panose="020B0502040204020203" pitchFamily="34" charset="0"/>
              </a:rPr>
              <a:t>n.mirza@uwtsd.ac.uk)</a:t>
            </a:r>
            <a:endParaRPr lang="en-GB" dirty="0">
              <a:latin typeface="Bahnschrif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3257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9C9C8-5AD7-D822-402D-FD4904BCD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A0E0052F-ECFD-34B8-DE82-5E6BE9583ED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E13539-2023-D384-2139-2E8509D2E76A}"/>
              </a:ext>
            </a:extLst>
          </p:cNvPr>
          <p:cNvSpPr txBox="1"/>
          <p:nvPr/>
        </p:nvSpPr>
        <p:spPr>
          <a:xfrm>
            <a:off x="3014662" y="365125"/>
            <a:ext cx="6162674" cy="572144"/>
          </a:xfrm>
          <a:prstGeom prst="rect">
            <a:avLst/>
          </a:prstGeom>
          <a:noFill/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Bef>
                <a:spcPts val="1200"/>
              </a:spcBef>
            </a:pPr>
            <a:r>
              <a:rPr lang="en-US" sz="3200" u="sng" dirty="0">
                <a:solidFill>
                  <a:schemeClr val="tx2">
                    <a:lumMod val="75000"/>
                  </a:schemeClr>
                </a:solidFill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  <a:endParaRPr lang="en-GB" sz="3200" dirty="0">
              <a:solidFill>
                <a:schemeClr val="tx2">
                  <a:lumMod val="75000"/>
                </a:schemeClr>
              </a:solidFill>
              <a:effectLst/>
              <a:latin typeface="Bahnschrift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5B01EC-6DF5-3E6C-F8AE-B84AE37DD913}"/>
              </a:ext>
            </a:extLst>
          </p:cNvPr>
          <p:cNvSpPr txBox="1"/>
          <p:nvPr/>
        </p:nvSpPr>
        <p:spPr>
          <a:xfrm>
            <a:off x="838199" y="1027906"/>
            <a:ext cx="10515599" cy="5142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Introduction</a:t>
            </a:r>
          </a:p>
          <a:p>
            <a:pPr marL="342900" indent="-342900" algn="ctr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Countries</a:t>
            </a:r>
          </a:p>
          <a:p>
            <a:pPr marL="342900" indent="-342900" algn="ctr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Application of Theories</a:t>
            </a:r>
          </a:p>
          <a:p>
            <a:pPr marL="342900" indent="-342900" algn="ctr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Opportunities and Threats</a:t>
            </a:r>
          </a:p>
          <a:p>
            <a:pPr marL="342900" indent="-342900" algn="ctr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Barriers</a:t>
            </a:r>
          </a:p>
          <a:p>
            <a:pPr marL="342900" indent="-342900" algn="ctr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Suitable Strategy</a:t>
            </a:r>
          </a:p>
        </p:txBody>
      </p:sp>
    </p:spTree>
    <p:extLst>
      <p:ext uri="{BB962C8B-B14F-4D97-AF65-F5344CB8AC3E}">
        <p14:creationId xmlns:p14="http://schemas.microsoft.com/office/powerpoint/2010/main" val="4075626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9C9C8-5AD7-D822-402D-FD4904BCD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A0E0052F-ECFD-34B8-DE82-5E6BE9583ED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1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98CDE1-DD2E-D739-C9EF-A222105C8309}"/>
              </a:ext>
            </a:extLst>
          </p:cNvPr>
          <p:cNvSpPr txBox="1"/>
          <p:nvPr/>
        </p:nvSpPr>
        <p:spPr>
          <a:xfrm>
            <a:off x="3048000" y="365125"/>
            <a:ext cx="6096000" cy="572144"/>
          </a:xfrm>
          <a:prstGeom prst="rect">
            <a:avLst/>
          </a:prstGeom>
          <a:noFill/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Bef>
                <a:spcPts val="1200"/>
              </a:spcBef>
            </a:pPr>
            <a:r>
              <a:rPr lang="en-GB" sz="3200" u="sng" kern="0" dirty="0">
                <a:solidFill>
                  <a:schemeClr val="tx2">
                    <a:lumMod val="75000"/>
                  </a:schemeClr>
                </a:solidFill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GB" sz="3200" kern="0" dirty="0">
              <a:solidFill>
                <a:schemeClr val="tx2">
                  <a:lumMod val="75000"/>
                </a:schemeClr>
              </a:solidFill>
              <a:effectLst/>
              <a:latin typeface="Bahnschrift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 descr="A group of people in a room&#10;&#10;Description automatically generated with low confidence">
            <a:extLst>
              <a:ext uri="{FF2B5EF4-FFF2-40B4-BE49-F238E27FC236}">
                <a16:creationId xmlns:a16="http://schemas.microsoft.com/office/drawing/2014/main" id="{4CB17DBD-D77F-A2E8-708C-2D4E771C16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677" y="1194519"/>
            <a:ext cx="3644241" cy="23383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13" descr="Map&#10;&#10;Description automatically generated">
            <a:extLst>
              <a:ext uri="{FF2B5EF4-FFF2-40B4-BE49-F238E27FC236}">
                <a16:creationId xmlns:a16="http://schemas.microsoft.com/office/drawing/2014/main" id="{4FF59827-4BF6-5A6E-A357-BCFBEAF79FF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21" t="5446" r="221" b="2888"/>
          <a:stretch/>
        </p:blipFill>
        <p:spPr>
          <a:xfrm>
            <a:off x="4273879" y="1194519"/>
            <a:ext cx="3644241" cy="23383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E59FFD62-423E-9152-8718-88943AD28FE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6" t="3942" r="12238" b="4393"/>
          <a:stretch/>
        </p:blipFill>
        <p:spPr>
          <a:xfrm>
            <a:off x="8285082" y="1194519"/>
            <a:ext cx="3644241" cy="23383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60B59EA-4921-F413-512D-F278E8E7C39A}"/>
              </a:ext>
            </a:extLst>
          </p:cNvPr>
          <p:cNvSpPr txBox="1"/>
          <p:nvPr/>
        </p:nvSpPr>
        <p:spPr>
          <a:xfrm>
            <a:off x="1524387" y="3532907"/>
            <a:ext cx="112082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(Whelan, 2020)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CCC0EFB-A93F-132D-4D51-D40BD5CC0AE9}"/>
              </a:ext>
            </a:extLst>
          </p:cNvPr>
          <p:cNvSpPr txBox="1"/>
          <p:nvPr/>
        </p:nvSpPr>
        <p:spPr>
          <a:xfrm>
            <a:off x="5298280" y="3535087"/>
            <a:ext cx="1595437" cy="2572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(Schwartz, et al., 2019)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ABC5B86-CF05-2EB8-A83B-E71D1A4F57A3}"/>
              </a:ext>
            </a:extLst>
          </p:cNvPr>
          <p:cNvSpPr txBox="1"/>
          <p:nvPr/>
        </p:nvSpPr>
        <p:spPr>
          <a:xfrm>
            <a:off x="9671074" y="3532907"/>
            <a:ext cx="99653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Bahnschrift" panose="020B0502040204020203" pitchFamily="34" charset="0"/>
              </a:rPr>
              <a:t>(Hunt, 2021)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1705A14-1401-1E73-08CB-2F70DD36CC79}"/>
              </a:ext>
            </a:extLst>
          </p:cNvPr>
          <p:cNvSpPr txBox="1"/>
          <p:nvPr/>
        </p:nvSpPr>
        <p:spPr>
          <a:xfrm>
            <a:off x="262677" y="3790157"/>
            <a:ext cx="3644241" cy="2957028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Bahnschrift" panose="020B0502040204020203" pitchFamily="34" charset="0"/>
              </a:rPr>
              <a:t>3000BC in Ancient Mesopotamia and the Indus Valley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Bahnschrift" panose="020B0502040204020203" pitchFamily="34" charset="0"/>
              </a:rPr>
              <a:t>Spices, metals, and cloth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Bahnschrift" panose="020B0502040204020203" pitchFamily="34" charset="0"/>
              </a:rPr>
              <a:t>Growth based on expansion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Bahnschrift" panose="020B0502040204020203" pitchFamily="34" charset="0"/>
              </a:rPr>
              <a:t>Trading between cities connected different groups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Bahnschrift" panose="020B0502040204020203" pitchFamily="34" charset="0"/>
              </a:rPr>
              <a:t>Trade impacts communication, money, transportation, and culture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(Henkel, n.d.)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72D76FA-F913-5490-9591-9E788EF03B2D}"/>
              </a:ext>
            </a:extLst>
          </p:cNvPr>
          <p:cNvSpPr txBox="1"/>
          <p:nvPr/>
        </p:nvSpPr>
        <p:spPr>
          <a:xfrm>
            <a:off x="4273878" y="3790157"/>
            <a:ext cx="3644241" cy="2957028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Bahnschrift" panose="020B0502040204020203" pitchFamily="34" charset="0"/>
              </a:rPr>
              <a:t>4 voyages (1492 – 1504)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Bahnschrift" panose="020B0502040204020203" pitchFamily="34" charset="0"/>
              </a:rPr>
              <a:t>Gold and spices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Bahnschrift" panose="020B0502040204020203" pitchFamily="34" charset="0"/>
              </a:rPr>
              <a:t>Caribbean, Bahamas, Cuba, Santo Domingo, Jamaica, Central America and South America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Bahnschrift" panose="020B0502040204020203" pitchFamily="34" charset="0"/>
              </a:rPr>
              <a:t>Slave trade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Bahnschrift" panose="020B0502040204020203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Bahnschrift" panose="020B0502040204020203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(Flint, 1999)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2C91427-AA95-5A4F-9FD0-B0C4CEDE52E5}"/>
              </a:ext>
            </a:extLst>
          </p:cNvPr>
          <p:cNvSpPr txBox="1"/>
          <p:nvPr/>
        </p:nvSpPr>
        <p:spPr>
          <a:xfrm>
            <a:off x="8285080" y="3790157"/>
            <a:ext cx="3644244" cy="2957028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Bahnschrift" panose="020B0502040204020203" pitchFamily="34" charset="0"/>
              </a:rPr>
              <a:t>Outsourcing emerged in the 50s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Bahnschrift" panose="020B0502040204020203" pitchFamily="34" charset="0"/>
              </a:rPr>
              <a:t>Became prominent in the 80s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Bahnschrift" panose="020B0502040204020203" pitchFamily="34" charset="0"/>
              </a:rPr>
              <a:t>Kodak’s revolutionary decision to outsource the information technology systems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Bahnschrift" panose="020B0502040204020203" pitchFamily="34" charset="0"/>
              </a:rPr>
              <a:t>Less focus on ownership and more on developing strategic partnerships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Bahnschrift" panose="020B0502040204020203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(SCRC SME, 2006)</a:t>
            </a:r>
            <a:endParaRPr lang="en-GB" sz="1400" dirty="0">
              <a:latin typeface="Bahnschrif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9685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9C9C8-5AD7-D822-402D-FD4904BCD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A0E0052F-ECFD-34B8-DE82-5E6BE9583ED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1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43B170-84A4-1A63-AF38-7FAF3234C6DD}"/>
              </a:ext>
            </a:extLst>
          </p:cNvPr>
          <p:cNvSpPr txBox="1"/>
          <p:nvPr/>
        </p:nvSpPr>
        <p:spPr>
          <a:xfrm>
            <a:off x="3014663" y="365125"/>
            <a:ext cx="6162674" cy="572144"/>
          </a:xfrm>
          <a:prstGeom prst="rect">
            <a:avLst/>
          </a:prstGeom>
          <a:noFill/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Bef>
                <a:spcPts val="1200"/>
              </a:spcBef>
            </a:pPr>
            <a:r>
              <a:rPr lang="en-GB" sz="3200" u="sng" kern="0" dirty="0">
                <a:solidFill>
                  <a:schemeClr val="tx2">
                    <a:lumMod val="75000"/>
                  </a:schemeClr>
                </a:solidFill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Countries</a:t>
            </a:r>
            <a:endParaRPr lang="en-GB" sz="3200" kern="0" dirty="0">
              <a:solidFill>
                <a:schemeClr val="tx2">
                  <a:lumMod val="75000"/>
                </a:schemeClr>
              </a:solidFill>
              <a:effectLst/>
              <a:latin typeface="Bahnschrift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F1C6843-9E9A-5AA2-624E-ABB1CBE7F05E}"/>
              </a:ext>
            </a:extLst>
          </p:cNvPr>
          <p:cNvSpPr txBox="1"/>
          <p:nvPr/>
        </p:nvSpPr>
        <p:spPr>
          <a:xfrm>
            <a:off x="1518126" y="2954479"/>
            <a:ext cx="1017112" cy="2572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(Smith, 2022)</a:t>
            </a:r>
          </a:p>
        </p:txBody>
      </p:sp>
      <p:pic>
        <p:nvPicPr>
          <p:cNvPr id="12" name="Picture 11" descr="Flag of the United States of America">
            <a:extLst>
              <a:ext uri="{FF2B5EF4-FFF2-40B4-BE49-F238E27FC236}">
                <a16:creationId xmlns:a16="http://schemas.microsoft.com/office/drawing/2014/main" id="{79B995F5-B904-0B6D-2025-F2063C32B21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43" t="-3932" r="-1943" b="-3932"/>
          <a:stretch/>
        </p:blipFill>
        <p:spPr bwMode="auto">
          <a:xfrm>
            <a:off x="530940" y="1431590"/>
            <a:ext cx="2991485" cy="1553210"/>
          </a:xfrm>
          <a:prstGeom prst="rect">
            <a:avLst/>
          </a:prstGeom>
          <a:noFill/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28B3379D-147B-34E9-73A3-41D2C986182B}"/>
                  </a:ext>
                </a:extLst>
              </p14:cNvPr>
              <p14:cNvContentPartPr/>
              <p14:nvPr/>
            </p14:nvContentPartPr>
            <p14:xfrm>
              <a:off x="530940" y="3738219"/>
              <a:ext cx="11130120" cy="3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28B3379D-147B-34E9-73A3-41D2C986182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21940" y="3729219"/>
                <a:ext cx="11147760" cy="18000"/>
              </a:xfrm>
              <a:prstGeom prst="rect">
                <a:avLst/>
              </a:prstGeom>
            </p:spPr>
          </p:pic>
        </mc:Fallback>
      </mc:AlternateContent>
      <p:pic>
        <p:nvPicPr>
          <p:cNvPr id="16" name="Picture 15" descr="A picture containing map&#10;&#10;Description automatically generated">
            <a:extLst>
              <a:ext uri="{FF2B5EF4-FFF2-40B4-BE49-F238E27FC236}">
                <a16:creationId xmlns:a16="http://schemas.microsoft.com/office/drawing/2014/main" id="{0DF54820-1EF0-1D6B-FA25-5B93C2EF568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18" t="-3910" r="4218" b="-3910"/>
          <a:stretch/>
        </p:blipFill>
        <p:spPr bwMode="auto">
          <a:xfrm>
            <a:off x="8948975" y="4522319"/>
            <a:ext cx="2712085" cy="1551940"/>
          </a:xfrm>
          <a:prstGeom prst="rect">
            <a:avLst/>
          </a:prstGeom>
          <a:noFill/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118E30B-D341-E83A-49F4-A81E44533A37}"/>
              </a:ext>
            </a:extLst>
          </p:cNvPr>
          <p:cNvSpPr txBox="1"/>
          <p:nvPr/>
        </p:nvSpPr>
        <p:spPr>
          <a:xfrm>
            <a:off x="9321561" y="6073714"/>
            <a:ext cx="196691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(Wikimedia Commons, 2017)</a:t>
            </a:r>
            <a:endParaRPr lang="en-GB" sz="1100" dirty="0">
              <a:latin typeface="Bahnschrift" panose="020B0502040204020203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03E7337-C0B1-1260-9324-B3983FE460FA}"/>
              </a:ext>
            </a:extLst>
          </p:cNvPr>
          <p:cNvSpPr txBox="1"/>
          <p:nvPr/>
        </p:nvSpPr>
        <p:spPr>
          <a:xfrm>
            <a:off x="3829685" y="1301345"/>
            <a:ext cx="764151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u="sng" dirty="0">
                <a:effectLst/>
                <a:latin typeface="Bahnschrift" panose="020B0502040204020203" pitchFamily="34" charset="0"/>
                <a:ea typeface="Calibri" panose="020F0502020204030204" pitchFamily="34" charset="0"/>
              </a:rPr>
              <a:t>USA</a:t>
            </a:r>
          </a:p>
          <a:p>
            <a:pPr algn="ctr"/>
            <a:endParaRPr lang="en-GB" b="1" u="sng" dirty="0">
              <a:latin typeface="Bahnschrift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Bahnschrift" panose="020B0502040204020203" pitchFamily="34" charset="0"/>
              </a:rPr>
              <a:t>Population: </a:t>
            </a:r>
            <a:r>
              <a:rPr lang="en-GB" b="1" dirty="0">
                <a:latin typeface="Bahnschrift" panose="020B0502040204020203" pitchFamily="34" charset="0"/>
              </a:rPr>
              <a:t>333 million </a:t>
            </a:r>
            <a:r>
              <a:rPr lang="en-GB" sz="1800" b="1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(U.S. Census Bureau, 2022)</a:t>
            </a:r>
            <a:endParaRPr lang="en-GB" dirty="0">
              <a:latin typeface="Bahnschrift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Bahnschrift" panose="020B0502040204020203" pitchFamily="34" charset="0"/>
              </a:rPr>
              <a:t>Average Salary in Rockville, Maryland in IT: </a:t>
            </a:r>
            <a:r>
              <a:rPr lang="en-GB" b="1" dirty="0">
                <a:latin typeface="Bahnschrift" panose="020B0502040204020203" pitchFamily="34" charset="0"/>
              </a:rPr>
              <a:t>~$82,000 </a:t>
            </a:r>
            <a:r>
              <a:rPr lang="en-GB" dirty="0">
                <a:latin typeface="Bahnschrift" panose="020B0502040204020203" pitchFamily="34" charset="0"/>
              </a:rPr>
              <a:t>(</a:t>
            </a:r>
            <a:r>
              <a:rPr lang="en-GB" dirty="0" err="1">
                <a:latin typeface="Bahnschrift" panose="020B0502040204020203" pitchFamily="34" charset="0"/>
              </a:rPr>
              <a:t>payscale</a:t>
            </a:r>
            <a:r>
              <a:rPr lang="en-GB" dirty="0">
                <a:latin typeface="Bahnschrift" panose="020B0502040204020203" pitchFamily="34" charset="0"/>
              </a:rPr>
              <a:t>,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Bahnschrift" panose="020B0502040204020203" pitchFamily="34" charset="0"/>
              </a:rPr>
              <a:t>Average Cost of Renting Office Space: </a:t>
            </a:r>
            <a:r>
              <a:rPr lang="en-GB" b="1" dirty="0">
                <a:latin typeface="Bahnschrift" panose="020B0502040204020203" pitchFamily="34" charset="0"/>
              </a:rPr>
              <a:t>~$336,000 </a:t>
            </a:r>
            <a:r>
              <a:rPr lang="en-GB" sz="18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(LoopNet, 2022)</a:t>
            </a:r>
            <a:endParaRPr lang="en-GB" dirty="0">
              <a:latin typeface="Bahnschrift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Bahnschrift" panose="020B0502040204020203" pitchFamily="34" charset="0"/>
              </a:rPr>
              <a:t>Competition: </a:t>
            </a:r>
            <a:r>
              <a:rPr lang="en-GB" b="1" dirty="0">
                <a:latin typeface="Bahnschrift" panose="020B0502040204020203" pitchFamily="34" charset="0"/>
              </a:rPr>
              <a:t>Extreme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7D7A573-B3C6-D027-57D5-FDCDE2ED5F96}"/>
              </a:ext>
            </a:extLst>
          </p:cNvPr>
          <p:cNvSpPr txBox="1"/>
          <p:nvPr/>
        </p:nvSpPr>
        <p:spPr>
          <a:xfrm>
            <a:off x="360542" y="4319388"/>
            <a:ext cx="860047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latin typeface="Bahnschrift" panose="020B0502040204020203" pitchFamily="34" charset="0"/>
              </a:rPr>
              <a:t>BULGARIA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Bahnschrift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Bahnschrift" panose="020B0502040204020203" pitchFamily="34" charset="0"/>
              </a:rPr>
              <a:t>Population: </a:t>
            </a:r>
            <a:r>
              <a:rPr lang="en-GB" b="1" dirty="0">
                <a:latin typeface="Bahnschrift" panose="020B0502040204020203" pitchFamily="34" charset="0"/>
              </a:rPr>
              <a:t>6,7 million </a:t>
            </a:r>
            <a:r>
              <a:rPr lang="en-GB" dirty="0">
                <a:latin typeface="Bahnschrift" panose="020B0502040204020203" pitchFamily="34" charset="0"/>
              </a:rPr>
              <a:t>(World Population Review,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Bahnschrift" panose="020B0502040204020203" pitchFamily="34" charset="0"/>
              </a:rPr>
              <a:t>Average Salary in Sofia, Bulgaria in IT: </a:t>
            </a:r>
            <a:r>
              <a:rPr lang="en-GB" b="1" dirty="0">
                <a:latin typeface="Bahnschrift" panose="020B0502040204020203" pitchFamily="34" charset="0"/>
              </a:rPr>
              <a:t>~$29,000 </a:t>
            </a:r>
            <a:r>
              <a:rPr lang="en-GB" dirty="0">
                <a:latin typeface="Bahnschrift" panose="020B0502040204020203" pitchFamily="34" charset="0"/>
              </a:rPr>
              <a:t>(Average Salary Survey,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Bahnschrift" panose="020B0502040204020203" pitchFamily="34" charset="0"/>
              </a:rPr>
              <a:t>Average Cost of Renting Office Space: </a:t>
            </a:r>
            <a:r>
              <a:rPr lang="en-GB" b="1" dirty="0">
                <a:latin typeface="Bahnschrift" panose="020B0502040204020203" pitchFamily="34" charset="0"/>
              </a:rPr>
              <a:t>~$58,000</a:t>
            </a:r>
            <a:r>
              <a:rPr lang="en-GB" dirty="0">
                <a:latin typeface="Bahnschrift" panose="020B0502040204020203" pitchFamily="34" charset="0"/>
              </a:rPr>
              <a:t> </a:t>
            </a:r>
            <a:r>
              <a:rPr lang="en-GB" sz="18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(Imoti.net, 2022)</a:t>
            </a:r>
            <a:endParaRPr lang="en-GB" dirty="0">
              <a:latin typeface="Bahnschrift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Bahnschrift" panose="020B0502040204020203" pitchFamily="34" charset="0"/>
              </a:rPr>
              <a:t>Competition: </a:t>
            </a:r>
            <a:r>
              <a:rPr lang="en-GB" b="1" dirty="0">
                <a:latin typeface="Bahnschrift" panose="020B0502040204020203" pitchFamily="34" charset="0"/>
              </a:rPr>
              <a:t>Minimal</a:t>
            </a:r>
          </a:p>
        </p:txBody>
      </p:sp>
    </p:spTree>
    <p:extLst>
      <p:ext uri="{BB962C8B-B14F-4D97-AF65-F5344CB8AC3E}">
        <p14:creationId xmlns:p14="http://schemas.microsoft.com/office/powerpoint/2010/main" val="1372894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9C9C8-5AD7-D822-402D-FD4904BCD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A0E0052F-ECFD-34B8-DE82-5E6BE9583ED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1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E293E6B-5979-E7BF-DDAE-FFA8A5F43A56}"/>
              </a:ext>
            </a:extLst>
          </p:cNvPr>
          <p:cNvSpPr txBox="1"/>
          <p:nvPr/>
        </p:nvSpPr>
        <p:spPr>
          <a:xfrm>
            <a:off x="3048000" y="365125"/>
            <a:ext cx="6096000" cy="572144"/>
          </a:xfrm>
          <a:prstGeom prst="rect">
            <a:avLst/>
          </a:prstGeom>
          <a:noFill/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Bef>
                <a:spcPts val="1200"/>
              </a:spcBef>
            </a:pPr>
            <a:r>
              <a:rPr lang="en-GB" sz="3200" u="sng" kern="0" dirty="0">
                <a:solidFill>
                  <a:schemeClr val="tx2">
                    <a:lumMod val="75000"/>
                  </a:schemeClr>
                </a:solidFill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Application of Theories</a:t>
            </a:r>
            <a:endParaRPr lang="en-GB" sz="3200" kern="0" dirty="0">
              <a:solidFill>
                <a:schemeClr val="tx2">
                  <a:lumMod val="75000"/>
                </a:schemeClr>
              </a:solidFill>
              <a:effectLst/>
              <a:latin typeface="Bahnschrift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01AA8DF-9442-BF37-EDAE-06C76550AC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3553613"/>
              </p:ext>
            </p:extLst>
          </p:nvPr>
        </p:nvGraphicFramePr>
        <p:xfrm>
          <a:off x="838200" y="1302395"/>
          <a:ext cx="10515600" cy="2289671"/>
        </p:xfrm>
        <a:graphic>
          <a:graphicData uri="http://schemas.openxmlformats.org/drawingml/2006/table">
            <a:tbl>
              <a:tblPr firstRow="1" firstCol="1" bandRow="1"/>
              <a:tblGrid>
                <a:gridCol w="1751824">
                  <a:extLst>
                    <a:ext uri="{9D8B030D-6E8A-4147-A177-3AD203B41FA5}">
                      <a16:colId xmlns:a16="http://schemas.microsoft.com/office/drawing/2014/main" val="3133142938"/>
                    </a:ext>
                  </a:extLst>
                </a:gridCol>
                <a:gridCol w="1752755">
                  <a:extLst>
                    <a:ext uri="{9D8B030D-6E8A-4147-A177-3AD203B41FA5}">
                      <a16:colId xmlns:a16="http://schemas.microsoft.com/office/drawing/2014/main" val="3119476489"/>
                    </a:ext>
                  </a:extLst>
                </a:gridCol>
                <a:gridCol w="1752755">
                  <a:extLst>
                    <a:ext uri="{9D8B030D-6E8A-4147-A177-3AD203B41FA5}">
                      <a16:colId xmlns:a16="http://schemas.microsoft.com/office/drawing/2014/main" val="2180140843"/>
                    </a:ext>
                  </a:extLst>
                </a:gridCol>
                <a:gridCol w="1752755">
                  <a:extLst>
                    <a:ext uri="{9D8B030D-6E8A-4147-A177-3AD203B41FA5}">
                      <a16:colId xmlns:a16="http://schemas.microsoft.com/office/drawing/2014/main" val="3591436479"/>
                    </a:ext>
                  </a:extLst>
                </a:gridCol>
                <a:gridCol w="1816983">
                  <a:extLst>
                    <a:ext uri="{9D8B030D-6E8A-4147-A177-3AD203B41FA5}">
                      <a16:colId xmlns:a16="http://schemas.microsoft.com/office/drawing/2014/main" val="3077060792"/>
                    </a:ext>
                  </a:extLst>
                </a:gridCol>
                <a:gridCol w="1688528">
                  <a:extLst>
                    <a:ext uri="{9D8B030D-6E8A-4147-A177-3AD203B41FA5}">
                      <a16:colId xmlns:a16="http://schemas.microsoft.com/office/drawing/2014/main" val="4154957254"/>
                    </a:ext>
                  </a:extLst>
                </a:gridCol>
              </a:tblGrid>
              <a:tr h="53545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dirty="0">
                          <a:solidFill>
                            <a:srgbClr val="000000"/>
                          </a:solidFill>
                          <a:effectLst>
                            <a:glow rad="101600">
                              <a:schemeClr val="bg2">
                                <a:alpha val="60000"/>
                              </a:schemeClr>
                            </a:glo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Political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373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dirty="0">
                          <a:solidFill>
                            <a:srgbClr val="000000"/>
                          </a:solidFill>
                          <a:effectLst>
                            <a:glow rad="101600">
                              <a:schemeClr val="bg2">
                                <a:alpha val="60000"/>
                              </a:schemeClr>
                            </a:glo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Economical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dirty="0">
                          <a:solidFill>
                            <a:srgbClr val="000000"/>
                          </a:solidFill>
                          <a:effectLst>
                            <a:glow rad="101600">
                              <a:schemeClr val="bg2">
                                <a:alpha val="60000"/>
                              </a:schemeClr>
                            </a:glo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Social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dirty="0">
                          <a:solidFill>
                            <a:srgbClr val="000000"/>
                          </a:solidFill>
                          <a:effectLst>
                            <a:glow rad="101600">
                              <a:schemeClr val="bg2">
                                <a:alpha val="60000"/>
                              </a:schemeClr>
                            </a:glo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Technological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dirty="0">
                          <a:solidFill>
                            <a:srgbClr val="000000"/>
                          </a:solidFill>
                          <a:effectLst>
                            <a:glow rad="101600">
                              <a:schemeClr val="bg2">
                                <a:alpha val="60000"/>
                              </a:schemeClr>
                            </a:glo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Environmental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dirty="0">
                          <a:solidFill>
                            <a:srgbClr val="000000"/>
                          </a:solidFill>
                          <a:effectLst>
                            <a:glow rad="101600">
                              <a:schemeClr val="bg2">
                                <a:alpha val="60000"/>
                              </a:schemeClr>
                            </a:glow>
                          </a:effectLs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Legal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9703323"/>
                  </a:ext>
                </a:extLst>
              </a:tr>
              <a:tr h="1754213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Political Instability</a:t>
                      </a:r>
                      <a:endParaRPr lang="en-GB" sz="14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228600" algn="ctr">
                        <a:lnSpc>
                          <a:spcPct val="107000"/>
                        </a:lnSpc>
                      </a:pPr>
                      <a:r>
                        <a:rPr lang="en-GB" sz="14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4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Persistent Corruption</a:t>
                      </a:r>
                      <a:endParaRPr lang="en-GB" sz="14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C6C6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3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Slow Economic Growth</a:t>
                      </a:r>
                      <a:endParaRPr lang="en-GB" sz="13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3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 Labour Costs</a:t>
                      </a:r>
                      <a:endParaRPr lang="en-GB" sz="13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3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Favourable Macro-Economic Environment</a:t>
                      </a:r>
                      <a:endParaRPr lang="en-GB" sz="13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AA7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Highly Talented IT Specialists</a:t>
                      </a:r>
                      <a:endParaRPr lang="en-GB" sz="14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Multilingual</a:t>
                      </a:r>
                      <a:endParaRPr lang="en-GB" sz="14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lnSpc>
                          <a:spcPct val="10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Westernised Culture</a:t>
                      </a:r>
                      <a:endParaRPr lang="en-GB" sz="14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9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Fast Fixed Broadband </a:t>
                      </a:r>
                      <a:endParaRPr lang="en-GB" sz="14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228600" algn="ctr">
                        <a:lnSpc>
                          <a:spcPct val="107000"/>
                        </a:lnSpc>
                      </a:pPr>
                      <a:r>
                        <a:rPr lang="en-GB" sz="1400" b="1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4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Fast Mobile Network</a:t>
                      </a:r>
                      <a:endParaRPr lang="en-GB" sz="14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FC3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Convenient Geographical Location to Large European and Asian Countries</a:t>
                      </a:r>
                      <a:endParaRPr lang="en-GB" sz="14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9ED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Competitive Fiscal Policy</a:t>
                      </a:r>
                    </a:p>
                    <a:p>
                      <a:pPr marL="0" lvl="0" indent="0" algn="ctr">
                        <a:lnSpc>
                          <a:spcPct val="107000"/>
                        </a:lnSpc>
                        <a:buFont typeface="Symbol" panose="05050102010706020507" pitchFamily="18" charset="2"/>
                        <a:buNone/>
                      </a:pPr>
                      <a:endParaRPr lang="en-GB" sz="14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Long Process for Tax Payment</a:t>
                      </a:r>
                      <a:endParaRPr lang="en-GB" sz="14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B8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1129170"/>
                  </a:ext>
                </a:extLst>
              </a:tr>
            </a:tbl>
          </a:graphicData>
        </a:graphic>
      </p:graphicFrame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D4997DD-FF96-97DF-80AC-C89EF89364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606434"/>
              </p:ext>
            </p:extLst>
          </p:nvPr>
        </p:nvGraphicFramePr>
        <p:xfrm>
          <a:off x="838201" y="4311734"/>
          <a:ext cx="10515599" cy="2181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B267483-D242-C978-2D79-001B8C0AEC9E}"/>
              </a:ext>
            </a:extLst>
          </p:cNvPr>
          <p:cNvSpPr txBox="1"/>
          <p:nvPr/>
        </p:nvSpPr>
        <p:spPr>
          <a:xfrm>
            <a:off x="3579542" y="3942402"/>
            <a:ext cx="55002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 rtl="0" fontAlgn="auto"/>
            <a:r>
              <a:rPr lang="en-GB" b="1" i="0" dirty="0">
                <a:effectLst/>
                <a:latin typeface="Bahnschrift" panose="020B0502040204020203" pitchFamily="34" charset="0"/>
              </a:rPr>
              <a:t>Supply Chain in Gaming Industry and its Challenges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28285C-E12E-ACF9-6EAE-2F37404CCBD7}"/>
              </a:ext>
            </a:extLst>
          </p:cNvPr>
          <p:cNvSpPr txBox="1"/>
          <p:nvPr/>
        </p:nvSpPr>
        <p:spPr>
          <a:xfrm>
            <a:off x="785842" y="4463358"/>
            <a:ext cx="22621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Bahnschrift" panose="020B0502040204020203" pitchFamily="34" charset="0"/>
              </a:rPr>
              <a:t>Retail-Driven Value Chain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229A88-79C9-DE61-6D09-4FBBC5A5943F}"/>
              </a:ext>
            </a:extLst>
          </p:cNvPr>
          <p:cNvSpPr txBox="1"/>
          <p:nvPr/>
        </p:nvSpPr>
        <p:spPr>
          <a:xfrm>
            <a:off x="745629" y="5246739"/>
            <a:ext cx="234258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Bahnschrift" panose="020B0502040204020203" pitchFamily="34" charset="0"/>
              </a:rPr>
              <a:t>Mobile-Driven Value Chain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8A7883-72FA-5342-52D4-D98DCE7C5555}"/>
              </a:ext>
            </a:extLst>
          </p:cNvPr>
          <p:cNvSpPr txBox="1"/>
          <p:nvPr/>
        </p:nvSpPr>
        <p:spPr>
          <a:xfrm>
            <a:off x="745629" y="5966407"/>
            <a:ext cx="234258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Bahnschrift" panose="020B0502040204020203" pitchFamily="34" charset="0"/>
              </a:rPr>
              <a:t>Online-Driven Value Chain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6F5695-B220-6073-E204-8542696287E4}"/>
              </a:ext>
            </a:extLst>
          </p:cNvPr>
          <p:cNvSpPr txBox="1"/>
          <p:nvPr/>
        </p:nvSpPr>
        <p:spPr>
          <a:xfrm>
            <a:off x="9079766" y="6235625"/>
            <a:ext cx="1147526" cy="2572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(Prakash, 2021)</a:t>
            </a:r>
          </a:p>
        </p:txBody>
      </p:sp>
    </p:spTree>
    <p:extLst>
      <p:ext uri="{BB962C8B-B14F-4D97-AF65-F5344CB8AC3E}">
        <p14:creationId xmlns:p14="http://schemas.microsoft.com/office/powerpoint/2010/main" val="99214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9C9C8-5AD7-D822-402D-FD4904BCD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A0E0052F-ECFD-34B8-DE82-5E6BE9583ED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1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8D38119-FC14-9F09-541B-A78F954F5D2F}"/>
              </a:ext>
            </a:extLst>
          </p:cNvPr>
          <p:cNvSpPr txBox="1"/>
          <p:nvPr/>
        </p:nvSpPr>
        <p:spPr>
          <a:xfrm>
            <a:off x="2438400" y="365125"/>
            <a:ext cx="7315200" cy="572144"/>
          </a:xfrm>
          <a:prstGeom prst="rect">
            <a:avLst/>
          </a:prstGeom>
          <a:noFill/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Bef>
                <a:spcPts val="1200"/>
              </a:spcBef>
            </a:pPr>
            <a:r>
              <a:rPr lang="en-GB" sz="3200" u="sng" kern="0" dirty="0">
                <a:solidFill>
                  <a:schemeClr val="tx2">
                    <a:lumMod val="75000"/>
                  </a:schemeClr>
                </a:solidFill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Opportunities and Threats/Challenges</a:t>
            </a:r>
            <a:endParaRPr lang="en-GB" sz="3200" kern="0" dirty="0">
              <a:solidFill>
                <a:schemeClr val="tx2">
                  <a:lumMod val="75000"/>
                </a:schemeClr>
              </a:solidFill>
              <a:effectLst/>
              <a:latin typeface="Bahnschrift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6213070-2AC3-6157-707B-75B8AA6908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0792030"/>
              </p:ext>
            </p:extLst>
          </p:nvPr>
        </p:nvGraphicFramePr>
        <p:xfrm>
          <a:off x="1675764" y="1302395"/>
          <a:ext cx="8840471" cy="5175549"/>
        </p:xfrm>
        <a:graphic>
          <a:graphicData uri="http://schemas.openxmlformats.org/drawingml/2006/table">
            <a:tbl>
              <a:tblPr firstRow="1" firstCol="1" bandRow="1"/>
              <a:tblGrid>
                <a:gridCol w="497643">
                  <a:extLst>
                    <a:ext uri="{9D8B030D-6E8A-4147-A177-3AD203B41FA5}">
                      <a16:colId xmlns:a16="http://schemas.microsoft.com/office/drawing/2014/main" val="261402318"/>
                    </a:ext>
                  </a:extLst>
                </a:gridCol>
                <a:gridCol w="3932118">
                  <a:extLst>
                    <a:ext uri="{9D8B030D-6E8A-4147-A177-3AD203B41FA5}">
                      <a16:colId xmlns:a16="http://schemas.microsoft.com/office/drawing/2014/main" val="3561373443"/>
                    </a:ext>
                  </a:extLst>
                </a:gridCol>
                <a:gridCol w="4410710">
                  <a:extLst>
                    <a:ext uri="{9D8B030D-6E8A-4147-A177-3AD203B41FA5}">
                      <a16:colId xmlns:a16="http://schemas.microsoft.com/office/drawing/2014/main" val="918287715"/>
                    </a:ext>
                  </a:extLst>
                </a:gridCol>
              </a:tblGrid>
              <a:tr h="3770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bg-BG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Helpful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Harmful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CAA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7062126"/>
                  </a:ext>
                </a:extLst>
              </a:tr>
              <a:tr h="2283176">
                <a:tc>
                  <a:txBody>
                    <a:bodyPr/>
                    <a:lstStyle/>
                    <a:p>
                      <a:pPr marL="71755" marR="71755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Internal Origin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STRENGTHS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0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Geographical Location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0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 Labour Costs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0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 Property Costs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0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Highly Qualified IT Specialists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0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EU Membership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F2A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WEAKNESSES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0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Lack of Cultural Diversity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0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Cumbersome Legal System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0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US Team Must Get Acclimated With Local Culture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0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Bulgarian Team Must Follow the Same Working Standards As US Counterpart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3154064"/>
                  </a:ext>
                </a:extLst>
              </a:tr>
              <a:tr h="2515335">
                <a:tc>
                  <a:txBody>
                    <a:bodyPr/>
                    <a:lstStyle/>
                    <a:p>
                      <a:pPr marL="71755" marR="71755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External Origin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AF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OPPORTUNITIES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0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 Competition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0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Proximity to Western European Market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0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Proximity to Asian Countries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0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Possibility to Acquire a AAA Studio with previous experience in development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9ED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THREATS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Political Corruption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Demand for IT Specialists Might Exceed University Supply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2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Immigration Policy and Visa</a:t>
                      </a:r>
                      <a:endParaRPr lang="en-GB" sz="1200" b="1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CF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1593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2114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9C9C8-5AD7-D822-402D-FD4904BCD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A0E0052F-ECFD-34B8-DE82-5E6BE9583ED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1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A2FA63-96AB-AF2A-960D-ACD8C2276D02}"/>
              </a:ext>
            </a:extLst>
          </p:cNvPr>
          <p:cNvSpPr txBox="1"/>
          <p:nvPr/>
        </p:nvSpPr>
        <p:spPr>
          <a:xfrm>
            <a:off x="3048000" y="365125"/>
            <a:ext cx="6096000" cy="572144"/>
          </a:xfrm>
          <a:prstGeom prst="rect">
            <a:avLst/>
          </a:prstGeom>
          <a:noFill/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Bef>
                <a:spcPts val="1200"/>
              </a:spcBef>
            </a:pPr>
            <a:r>
              <a:rPr lang="en-GB" sz="3200" u="sng" kern="0" dirty="0">
                <a:solidFill>
                  <a:schemeClr val="tx2">
                    <a:lumMod val="75000"/>
                  </a:schemeClr>
                </a:solidFill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Barriers</a:t>
            </a:r>
            <a:endParaRPr lang="en-GB" sz="3200" kern="0" dirty="0">
              <a:solidFill>
                <a:schemeClr val="tx2">
                  <a:lumMod val="75000"/>
                </a:schemeClr>
              </a:solidFill>
              <a:effectLst/>
              <a:latin typeface="Bahnschrift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A picture containing text, outdoor, beverage, soft drink&#10;&#10;Description automatically generated">
            <a:extLst>
              <a:ext uri="{FF2B5EF4-FFF2-40B4-BE49-F238E27FC236}">
                <a16:creationId xmlns:a16="http://schemas.microsoft.com/office/drawing/2014/main" id="{867E9722-8667-53BF-F776-346CFFAE347F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1084435"/>
            <a:ext cx="3600000" cy="21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 descr="A group of people holding signs&#10;&#10;Description automatically generated with medium confidence">
            <a:extLst>
              <a:ext uri="{FF2B5EF4-FFF2-40B4-BE49-F238E27FC236}">
                <a16:creationId xmlns:a16="http://schemas.microsoft.com/office/drawing/2014/main" id="{382CD193-BB1A-7F31-656E-17C94AEA018D}"/>
              </a:ext>
            </a:extLst>
          </p:cNvPr>
          <p:cNvPicPr>
            <a:picLocks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4991" y="1084435"/>
            <a:ext cx="3600000" cy="21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9" descr="A couple of men in suits&#10;&#10;Description automatically generated with low confidence">
            <a:extLst>
              <a:ext uri="{FF2B5EF4-FFF2-40B4-BE49-F238E27FC236}">
                <a16:creationId xmlns:a16="http://schemas.microsoft.com/office/drawing/2014/main" id="{CAF90F14-3EF0-7A0D-3A79-E9ECF42060EF}"/>
              </a:ext>
            </a:extLst>
          </p:cNvPr>
          <p:cNvPicPr>
            <a:picLocks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3994710"/>
            <a:ext cx="3600000" cy="21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1" descr="Chart, line chart&#10;&#10;Description automatically generated">
            <a:extLst>
              <a:ext uri="{FF2B5EF4-FFF2-40B4-BE49-F238E27FC236}">
                <a16:creationId xmlns:a16="http://schemas.microsoft.com/office/drawing/2014/main" id="{687C3EEA-BD09-12D4-CB7E-80A6A36630ED}"/>
              </a:ext>
            </a:extLst>
          </p:cNvPr>
          <p:cNvPicPr>
            <a:picLocks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4991" y="3994710"/>
            <a:ext cx="3600000" cy="21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3" name="Arrow: Left 12">
            <a:extLst>
              <a:ext uri="{FF2B5EF4-FFF2-40B4-BE49-F238E27FC236}">
                <a16:creationId xmlns:a16="http://schemas.microsoft.com/office/drawing/2014/main" id="{8EB8797A-FD5A-9670-A266-2AD416C82CF9}"/>
              </a:ext>
            </a:extLst>
          </p:cNvPr>
          <p:cNvSpPr/>
          <p:nvPr/>
        </p:nvSpPr>
        <p:spPr>
          <a:xfrm>
            <a:off x="4872595" y="1027906"/>
            <a:ext cx="2268000" cy="1080000"/>
          </a:xfrm>
          <a:prstGeom prst="leftArrow">
            <a:avLst/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Manorly" pitchFamily="2" charset="0"/>
              </a:rPr>
              <a:t>Racism</a:t>
            </a:r>
            <a:endParaRPr lang="en-GB" sz="3200" b="1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latin typeface="Manorly" pitchFamily="2" charset="0"/>
            </a:endParaRPr>
          </a:p>
        </p:txBody>
      </p:sp>
      <p:sp>
        <p:nvSpPr>
          <p:cNvPr id="14" name="Arrow: Left 13">
            <a:extLst>
              <a:ext uri="{FF2B5EF4-FFF2-40B4-BE49-F238E27FC236}">
                <a16:creationId xmlns:a16="http://schemas.microsoft.com/office/drawing/2014/main" id="{39663139-0FCB-42EB-DD60-D9C8CCA4C6C3}"/>
              </a:ext>
            </a:extLst>
          </p:cNvPr>
          <p:cNvSpPr/>
          <p:nvPr/>
        </p:nvSpPr>
        <p:spPr>
          <a:xfrm>
            <a:off x="4773665" y="3971217"/>
            <a:ext cx="2268000" cy="1080000"/>
          </a:xfrm>
          <a:prstGeom prst="leftArrow">
            <a:avLst/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accent6">
                    <a:lumMod val="75000"/>
                  </a:schemeClr>
                </a:solidFill>
                <a:effectLst>
                  <a:innerShdw blurRad="114300">
                    <a:prstClr val="black"/>
                  </a:innerShdw>
                </a:effectLst>
                <a:latin typeface="Cracked Johnnie" panose="00000400000000000000" pitchFamily="2" charset="0"/>
              </a:rPr>
              <a:t>Corruption</a:t>
            </a:r>
            <a:endParaRPr lang="en-GB" dirty="0">
              <a:ln w="10160">
                <a:solidFill>
                  <a:schemeClr val="accent5"/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innerShdw blurRad="114300">
                  <a:prstClr val="black"/>
                </a:innerShdw>
              </a:effectLst>
              <a:latin typeface="Cracked Johnnie" panose="00000400000000000000" pitchFamily="2" charset="0"/>
            </a:endParaRP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0D3FEA32-9AC0-D6EC-E023-1B2D55223B06}"/>
              </a:ext>
            </a:extLst>
          </p:cNvPr>
          <p:cNvSpPr/>
          <p:nvPr/>
        </p:nvSpPr>
        <p:spPr>
          <a:xfrm>
            <a:off x="4962000" y="5051217"/>
            <a:ext cx="2268000" cy="1080000"/>
          </a:xfrm>
          <a:prstGeom prst="rightArrow">
            <a:avLst/>
          </a:prstGeom>
          <a:ln>
            <a:solidFill>
              <a:srgbClr val="FF0000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700" dirty="0">
                <a:latin typeface="Woodcut" pitchFamily="2" charset="0"/>
              </a:rPr>
              <a:t>Inflation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0C387169-9D93-C7F0-5A4A-EC8F30D11C72}"/>
              </a:ext>
            </a:extLst>
          </p:cNvPr>
          <p:cNvSpPr/>
          <p:nvPr/>
        </p:nvSpPr>
        <p:spPr>
          <a:xfrm>
            <a:off x="4962000" y="2164434"/>
            <a:ext cx="2268000" cy="1080000"/>
          </a:xfrm>
          <a:prstGeom prst="rightArrow">
            <a:avLst/>
          </a:prstGeom>
          <a:ln>
            <a:solidFill>
              <a:srgbClr val="FF0000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eon Lights" panose="02000000000000000000" pitchFamily="2" charset="0"/>
                <a:cs typeface="Dreaming Outloud Script Pro" panose="020B0604020202020204" pitchFamily="66" charset="0"/>
              </a:rPr>
              <a:t>H</a:t>
            </a:r>
            <a:r>
              <a:rPr lang="en-GB" sz="2000" dirty="0">
                <a:solidFill>
                  <a:srgbClr val="6C3F1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eon Lights" panose="02000000000000000000" pitchFamily="2" charset="0"/>
                <a:cs typeface="Dreaming Outloud Script Pro" panose="020B0604020202020204" pitchFamily="66" charset="0"/>
              </a:rPr>
              <a:t>o</a:t>
            </a:r>
            <a:r>
              <a:rPr lang="en-GB" sz="2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eon Lights" panose="02000000000000000000" pitchFamily="2" charset="0"/>
                <a:cs typeface="Dreaming Outloud Script Pro" panose="020B0604020202020204" pitchFamily="66" charset="0"/>
              </a:rPr>
              <a:t>m</a:t>
            </a:r>
            <a:r>
              <a:rPr lang="en-GB" sz="2000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eon Lights" panose="02000000000000000000" pitchFamily="2" charset="0"/>
                <a:cs typeface="Dreaming Outloud Script Pro" panose="020B0604020202020204" pitchFamily="66" charset="0"/>
              </a:rPr>
              <a:t>o</a:t>
            </a: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eon Lights" panose="02000000000000000000" pitchFamily="2" charset="0"/>
                <a:cs typeface="Dreaming Outloud Script Pro" panose="020B0604020202020204" pitchFamily="66" charset="0"/>
              </a:rPr>
              <a:t>p</a:t>
            </a:r>
            <a:r>
              <a:rPr lang="en-GB" sz="20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eon Lights" panose="02000000000000000000" pitchFamily="2" charset="0"/>
                <a:cs typeface="Dreaming Outloud Script Pro" panose="020B0604020202020204" pitchFamily="66" charset="0"/>
              </a:rPr>
              <a:t>h</a:t>
            </a:r>
            <a:r>
              <a:rPr lang="en-GB" sz="2000" dirty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eon Lights" panose="02000000000000000000" pitchFamily="2" charset="0"/>
                <a:cs typeface="Dreaming Outloud Script Pro" panose="020B0604020202020204" pitchFamily="66" charset="0"/>
              </a:rPr>
              <a:t>o</a:t>
            </a:r>
            <a:r>
              <a:rPr lang="en-GB" sz="20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eon Lights" panose="02000000000000000000" pitchFamily="2" charset="0"/>
                <a:cs typeface="Dreaming Outloud Script Pro" panose="020B0604020202020204" pitchFamily="66" charset="0"/>
              </a:rPr>
              <a:t>b</a:t>
            </a:r>
            <a:r>
              <a:rPr lang="en-GB" sz="2000" dirty="0">
                <a:solidFill>
                  <a:srgbClr val="FF99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eon Lights" panose="02000000000000000000" pitchFamily="2" charset="0"/>
                <a:cs typeface="Dreaming Outloud Script Pro" panose="020B0604020202020204" pitchFamily="66" charset="0"/>
              </a:rPr>
              <a:t>i</a:t>
            </a:r>
            <a:r>
              <a:rPr lang="en-GB" sz="20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Neon Lights" panose="02000000000000000000" pitchFamily="2" charset="0"/>
                <a:cs typeface="Dreaming Outloud Script Pro" panose="020B0604020202020204" pitchFamily="66" charset="0"/>
              </a:rPr>
              <a:t>a</a:t>
            </a:r>
          </a:p>
        </p:txBody>
      </p:sp>
      <p:pic>
        <p:nvPicPr>
          <p:cNvPr id="20" name="Picture 19" descr="A yellow and black sign&#10;&#10;Description automatically generated with low confidence">
            <a:extLst>
              <a:ext uri="{FF2B5EF4-FFF2-40B4-BE49-F238E27FC236}">
                <a16:creationId xmlns:a16="http://schemas.microsoft.com/office/drawing/2014/main" id="{20A36488-9138-989C-4DC8-07E44F53EA5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4163" y="3105862"/>
            <a:ext cx="703673" cy="100392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78EAC78-68CF-B78C-8950-E69FDE82F8B1}"/>
              </a:ext>
            </a:extLst>
          </p:cNvPr>
          <p:cNvSpPr txBox="1"/>
          <p:nvPr/>
        </p:nvSpPr>
        <p:spPr>
          <a:xfrm>
            <a:off x="2059354" y="3298194"/>
            <a:ext cx="115768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(Todorov, 2020)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E624CB3-8CB0-20B4-55B2-F51FBC811300}"/>
              </a:ext>
            </a:extLst>
          </p:cNvPr>
          <p:cNvSpPr txBox="1"/>
          <p:nvPr/>
        </p:nvSpPr>
        <p:spPr>
          <a:xfrm>
            <a:off x="8805754" y="3298194"/>
            <a:ext cx="113847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(Bring-In, 2021)</a:t>
            </a:r>
            <a:endParaRPr lang="en-GB" sz="1100" dirty="0">
              <a:latin typeface="Bahnschrift" panose="020B0502040204020203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3E60E7B-3626-7A31-4DDA-B7A7B3AE6014}"/>
              </a:ext>
            </a:extLst>
          </p:cNvPr>
          <p:cNvSpPr txBox="1"/>
          <p:nvPr/>
        </p:nvSpPr>
        <p:spPr>
          <a:xfrm>
            <a:off x="1712859" y="6231265"/>
            <a:ext cx="185067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(EURACTIV Network, 2021)</a:t>
            </a:r>
            <a:endParaRPr lang="en-GB" sz="1100" dirty="0">
              <a:latin typeface="Bahnschrift" panose="020B0502040204020203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55A9461-514A-CDA4-95C4-24D72A5A60D7}"/>
              </a:ext>
            </a:extLst>
          </p:cNvPr>
          <p:cNvSpPr txBox="1"/>
          <p:nvPr/>
        </p:nvSpPr>
        <p:spPr>
          <a:xfrm>
            <a:off x="8463070" y="6231265"/>
            <a:ext cx="182384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(Trading Economics, 2022)</a:t>
            </a:r>
            <a:endParaRPr lang="en-GB" sz="1100" dirty="0">
              <a:latin typeface="Bahnschrif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546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9C9C8-5AD7-D822-402D-FD4904BCD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A0E0052F-ECFD-34B8-DE82-5E6BE9583ED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1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228966-5456-B961-507F-470180971BF1}"/>
              </a:ext>
            </a:extLst>
          </p:cNvPr>
          <p:cNvSpPr txBox="1"/>
          <p:nvPr/>
        </p:nvSpPr>
        <p:spPr>
          <a:xfrm>
            <a:off x="3048000" y="365125"/>
            <a:ext cx="6096000" cy="592726"/>
          </a:xfrm>
          <a:prstGeom prst="rect">
            <a:avLst/>
          </a:prstGeom>
          <a:noFill/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Bef>
                <a:spcPts val="1200"/>
              </a:spcBef>
            </a:pPr>
            <a:r>
              <a:rPr lang="en-GB" sz="3200" u="sng" kern="0" dirty="0">
                <a:solidFill>
                  <a:schemeClr val="tx2">
                    <a:lumMod val="75000"/>
                  </a:schemeClr>
                </a:solidFill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Suitable Strategy</a:t>
            </a:r>
            <a:endParaRPr lang="en-GB" sz="3200" kern="0" dirty="0">
              <a:solidFill>
                <a:schemeClr val="tx2">
                  <a:lumMod val="75000"/>
                </a:schemeClr>
              </a:solidFill>
              <a:effectLst/>
              <a:latin typeface="Bahnschrift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A1362393-8E20-C64A-56CB-3CCD6C267A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685087"/>
              </p:ext>
            </p:extLst>
          </p:nvPr>
        </p:nvGraphicFramePr>
        <p:xfrm>
          <a:off x="610731" y="735378"/>
          <a:ext cx="10849824" cy="6003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Arrow: Pentagon 6">
            <a:extLst>
              <a:ext uri="{FF2B5EF4-FFF2-40B4-BE49-F238E27FC236}">
                <a16:creationId xmlns:a16="http://schemas.microsoft.com/office/drawing/2014/main" id="{234234A1-8114-0C3F-D340-7D7928158F51}"/>
              </a:ext>
            </a:extLst>
          </p:cNvPr>
          <p:cNvSpPr/>
          <p:nvPr/>
        </p:nvSpPr>
        <p:spPr>
          <a:xfrm>
            <a:off x="442676" y="957851"/>
            <a:ext cx="11306647" cy="365126"/>
          </a:xfrm>
          <a:prstGeom prst="homePlate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Bahnschrift" panose="020B0502040204020203" pitchFamily="34" charset="0"/>
              </a:rPr>
              <a:t>2022 Q4			2023 Q1			Q2		Q3			Q4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2CBE40B5-00F6-498D-2247-5E0CFC3B2A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5500" y="1754211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30B6212B-921D-6478-98B5-30CDD71F83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5500" y="2211411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16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9C9C8-5AD7-D822-402D-FD4904BCD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A0E0052F-ECFD-34B8-DE82-5E6BE9583ED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4278"/>
            <a:ext cx="12192000" cy="6858001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77E197-B20B-9230-DA7D-D10072513CF0}"/>
              </a:ext>
            </a:extLst>
          </p:cNvPr>
          <p:cNvSpPr txBox="1"/>
          <p:nvPr/>
        </p:nvSpPr>
        <p:spPr>
          <a:xfrm>
            <a:off x="3014663" y="365125"/>
            <a:ext cx="6162674" cy="572144"/>
          </a:xfrm>
          <a:prstGeom prst="rect">
            <a:avLst/>
          </a:prstGeom>
          <a:noFill/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Bef>
                <a:spcPts val="1200"/>
              </a:spcBef>
            </a:pPr>
            <a:r>
              <a:rPr lang="en-GB" sz="3200" u="sng" kern="0" dirty="0">
                <a:solidFill>
                  <a:schemeClr val="tx2">
                    <a:lumMod val="75000"/>
                  </a:schemeClr>
                </a:solidFill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3200" kern="0" dirty="0">
              <a:solidFill>
                <a:schemeClr val="tx2">
                  <a:lumMod val="75000"/>
                </a:schemeClr>
              </a:solidFill>
              <a:effectLst/>
              <a:latin typeface="Bahnschrift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D0B5D7-1E1D-E901-842B-0AB0159B2314}"/>
              </a:ext>
            </a:extLst>
          </p:cNvPr>
          <p:cNvSpPr txBox="1"/>
          <p:nvPr/>
        </p:nvSpPr>
        <p:spPr>
          <a:xfrm>
            <a:off x="574433" y="1027906"/>
            <a:ext cx="11378081" cy="5795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Average Salary Survey, 2022.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SOFIA / SALARY.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https://www.averagesalarysurvey.com/sofia-bulgaria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Bring-In, 2021.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large number of homophobic attacks ahead of 2021 Sofia Pride.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https://bring-in.eu/news-events/A-large-number-of-homophobic-attacks-ahead-of-2021-Sofia-Pride/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EURACTIV Network, 2021.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Russia defends corruption in Bulgaria from US criticism.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https://www.euractiv.com/section/politics/news/russia-defends-corruption-in-bulgaria-from-us-criticism/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Flint, V. I. J., 1999.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Christopher Columbus, Italian explorer.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https://www.britannica.com/biography/Christopher-Columbus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Henkel, M., n.d.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History of Trade.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https://www.sutori.com/en/story/history-of-trade--V2eNSdYq2HhRCizcCDnJ8PDZ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Hunt, M., 2021.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 Ways to Find New Customers &amp; Grow Your Global Business.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https://www.searchenginejournal.com/how-to-find-international-customers/411117/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11 2022].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Imoti.net, 2022. </a:t>
            </a:r>
            <a:r>
              <a:rPr lang="en-US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Офис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1041 м2.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https://www.imoti.net/bg/obiava/dava-pod-naem/sofia/manastirski-livadi/ofis/5230267/?sid=hqbphB&amp;page=34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LoopNet, 2022.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Grove 270 Rockville, MD.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https://www.loopnet.com/Listing/9200-9211-Corporate-Blvd-Rockville-MD/15774512/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payscale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Average Salary in Rockville, Maryland.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https://www.payscale.com/research/US/Location=Rockville-MD/Salary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7464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9C9C8-5AD7-D822-402D-FD4904BCD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A0E0052F-ECFD-34B8-DE82-5E6BE9583ED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4278"/>
            <a:ext cx="12192000" cy="6858001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77E197-B20B-9230-DA7D-D10072513CF0}"/>
              </a:ext>
            </a:extLst>
          </p:cNvPr>
          <p:cNvSpPr txBox="1"/>
          <p:nvPr/>
        </p:nvSpPr>
        <p:spPr>
          <a:xfrm>
            <a:off x="3014663" y="365125"/>
            <a:ext cx="6162674" cy="572144"/>
          </a:xfrm>
          <a:prstGeom prst="rect">
            <a:avLst/>
          </a:prstGeom>
          <a:noFill/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Bef>
                <a:spcPts val="1200"/>
              </a:spcBef>
            </a:pPr>
            <a:r>
              <a:rPr lang="en-GB" sz="3200" u="sng" kern="0" dirty="0">
                <a:solidFill>
                  <a:schemeClr val="tx2">
                    <a:lumMod val="75000"/>
                  </a:schemeClr>
                </a:solidFill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3200" kern="0" dirty="0">
              <a:solidFill>
                <a:schemeClr val="tx2">
                  <a:lumMod val="75000"/>
                </a:schemeClr>
              </a:solidFill>
              <a:effectLst/>
              <a:latin typeface="Bahnschrift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D0B5D7-1E1D-E901-842B-0AB0159B2314}"/>
              </a:ext>
            </a:extLst>
          </p:cNvPr>
          <p:cNvSpPr txBox="1"/>
          <p:nvPr/>
        </p:nvSpPr>
        <p:spPr>
          <a:xfrm>
            <a:off x="574433" y="1027906"/>
            <a:ext cx="11378081" cy="53309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Popov, A., 2022. </a:t>
            </a:r>
            <a:r>
              <a:rPr lang="en-US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Depositphotos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https://depositphotos.com/stock-photos/boring-meeting.html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Prakash, S., 2021.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Supply Chain in Gaming Industry and its Challenges.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https://www.linkedin.com/pulse/supply-chain-gaming-industry-its-challenges-sharad-prakash/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Schwartz, S., De </a:t>
            </a:r>
            <a:r>
              <a:rPr lang="en-US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Mattei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J. &amp; Smith, R. C., 2019.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Caravel Project The Location, Description, and Reconstruction of Marine Sites Through Remote Viewing, Including Comparison With Aerial Photo- </a:t>
            </a:r>
            <a:r>
              <a:rPr lang="en-US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graphy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Geological Coring, and Electronic Remote Sensing.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https://www.researchgate.net/figure/The-voyages-of-Christopher-Columbus-source-Vecteezycom_fig2_335691029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SCRC SME, 2006.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Brief History of Outsourcing.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https://scm.ncsu.edu/scm-articles/article/a-brief-history-of-outsourcing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Smith, W., 2022.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Flag of the United States of America.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https://www.britannica.com/topic/flag-of-the-United-States-of-America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Todorov, S., 2020.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Plovdiv Attacks Highlight Bulgaria’s Unsolved Homophobia Problem.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https://balkaninsight.com/2020/10/02/plovdiv-attacks-highlight-bulgarias-unsolved-homophobia-problem/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Trading Economics, 2022.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Bulgaria Core Inflation Rate.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https://tradingeconomics.com/bulgaria/core-inflation-rate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U.S. Census Bureau, 2022.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Population.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https://www.census.gov/topics/population.html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4944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9C9C8-5AD7-D822-402D-FD4904BCD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A0E0052F-ECFD-34B8-DE82-5E6BE9583ED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4278"/>
            <a:ext cx="12192000" cy="6858001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77E197-B20B-9230-DA7D-D10072513CF0}"/>
              </a:ext>
            </a:extLst>
          </p:cNvPr>
          <p:cNvSpPr txBox="1"/>
          <p:nvPr/>
        </p:nvSpPr>
        <p:spPr>
          <a:xfrm>
            <a:off x="3014663" y="365125"/>
            <a:ext cx="6162674" cy="572144"/>
          </a:xfrm>
          <a:prstGeom prst="rect">
            <a:avLst/>
          </a:prstGeom>
          <a:noFill/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Bef>
                <a:spcPts val="1200"/>
              </a:spcBef>
            </a:pPr>
            <a:r>
              <a:rPr lang="en-GB" sz="3200" u="sng" kern="0" dirty="0">
                <a:solidFill>
                  <a:schemeClr val="tx2">
                    <a:lumMod val="75000"/>
                  </a:schemeClr>
                </a:solidFill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3200" kern="0" dirty="0">
              <a:solidFill>
                <a:schemeClr val="tx2">
                  <a:lumMod val="75000"/>
                </a:schemeClr>
              </a:solidFill>
              <a:effectLst/>
              <a:latin typeface="Bahnschrift" panose="020B0502040204020203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D0B5D7-1E1D-E901-842B-0AB0159B2314}"/>
              </a:ext>
            </a:extLst>
          </p:cNvPr>
          <p:cNvSpPr txBox="1"/>
          <p:nvPr/>
        </p:nvSpPr>
        <p:spPr>
          <a:xfrm>
            <a:off x="574433" y="1027906"/>
            <a:ext cx="11378081" cy="1892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Whelan, 2020.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Trade in the Ancient World.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https://classicalwisdom.com/culture/history/international-trade-in-the-ancient-world/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Wikimedia Commons, 2017.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Flag of Bulgaria.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https://commons.wikimedia.org/wiki/File:Flag_of_Bulgaria_%28with_coat_of_arms_2%29.svg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11 2022].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Population Review, 2022. </a:t>
            </a:r>
            <a:r>
              <a:rPr lang="en-US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Bulgaria Population 2022. </a:t>
            </a: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https://worldpopulationreview.com/countries/bulgaria-population</a:t>
            </a:r>
            <a:b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11 2022].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601760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D6B23-196A-7EAB-CACF-DDD6FA59AC7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15A262-613C-001A-0DE2-116E5AA46B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F9CB1AFE-D922-BFDA-DA16-2D9B8803312A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31A1735-BA73-8968-1283-5992B46D7CA7}"/>
              </a:ext>
            </a:extLst>
          </p:cNvPr>
          <p:cNvSpPr txBox="1"/>
          <p:nvPr/>
        </p:nvSpPr>
        <p:spPr>
          <a:xfrm>
            <a:off x="2690258" y="385496"/>
            <a:ext cx="6811480" cy="2000548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 algn="ctr"/>
            <a:r>
              <a:rPr lang="en-GB" sz="5400" dirty="0">
                <a:solidFill>
                  <a:schemeClr val="tx2">
                    <a:lumMod val="75000"/>
                  </a:schemeClr>
                </a:solidFill>
                <a:latin typeface="Bahnschrift SemiBold Condensed" panose="020B0502040204020203" pitchFamily="34" charset="0"/>
              </a:rPr>
              <a:t>Thank you for your attention!</a:t>
            </a:r>
          </a:p>
          <a:p>
            <a:pPr algn="ctr"/>
            <a:endParaRPr lang="en-GB" sz="1600" dirty="0">
              <a:solidFill>
                <a:schemeClr val="tx2">
                  <a:lumMod val="75000"/>
                </a:schemeClr>
              </a:solidFill>
              <a:latin typeface="Bahnschrift SemiBold Condensed" panose="020B0502040204020203" pitchFamily="34" charset="0"/>
            </a:endParaRPr>
          </a:p>
          <a:p>
            <a:pPr algn="ctr"/>
            <a:r>
              <a:rPr lang="en-GB" sz="5400" dirty="0">
                <a:solidFill>
                  <a:schemeClr val="tx2">
                    <a:lumMod val="75000"/>
                  </a:schemeClr>
                </a:solidFill>
                <a:latin typeface="Bahnschrift SemiBold Condensed" panose="020B0502040204020203" pitchFamily="34" charset="0"/>
              </a:rPr>
              <a:t>Questions?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A3CA660-B9E5-C3AA-7AF3-D2A0AD1AD2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99"/>
          <a:stretch/>
        </p:blipFill>
        <p:spPr>
          <a:xfrm>
            <a:off x="3242863" y="2615050"/>
            <a:ext cx="5706271" cy="37207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BF9A525-B362-17A2-A152-E2569E7CCFA2}"/>
              </a:ext>
            </a:extLst>
          </p:cNvPr>
          <p:cNvSpPr txBox="1"/>
          <p:nvPr/>
        </p:nvSpPr>
        <p:spPr>
          <a:xfrm>
            <a:off x="5581082" y="6335295"/>
            <a:ext cx="102983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effectLst/>
                <a:latin typeface="Bahnschrift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(Popov, 2022)</a:t>
            </a:r>
            <a:endParaRPr lang="en-GB" sz="1100" dirty="0">
              <a:latin typeface="Bahnschrift" panose="020B0502040204020203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60D9D55-263D-6338-386A-0D52D2834B33}"/>
              </a:ext>
            </a:extLst>
          </p:cNvPr>
          <p:cNvSpPr/>
          <p:nvPr/>
        </p:nvSpPr>
        <p:spPr>
          <a:xfrm>
            <a:off x="1910464" y="5046485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F41CE9-7A4D-6C8C-93E7-974F561B7E63}"/>
              </a:ext>
            </a:extLst>
          </p:cNvPr>
          <p:cNvSpPr/>
          <p:nvPr/>
        </p:nvSpPr>
        <p:spPr>
          <a:xfrm rot="20991200">
            <a:off x="490794" y="3762054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560F191-717E-8B33-9A17-B016606BD844}"/>
              </a:ext>
            </a:extLst>
          </p:cNvPr>
          <p:cNvSpPr/>
          <p:nvPr/>
        </p:nvSpPr>
        <p:spPr>
          <a:xfrm rot="580970">
            <a:off x="1810736" y="3263104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320930E-5C37-534B-EF64-460373C16006}"/>
              </a:ext>
            </a:extLst>
          </p:cNvPr>
          <p:cNvSpPr/>
          <p:nvPr/>
        </p:nvSpPr>
        <p:spPr>
          <a:xfrm rot="20359498">
            <a:off x="616443" y="4903675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E9D56C7-6767-F396-BFAE-0C1B0EF75EF6}"/>
              </a:ext>
            </a:extLst>
          </p:cNvPr>
          <p:cNvSpPr/>
          <p:nvPr/>
        </p:nvSpPr>
        <p:spPr>
          <a:xfrm rot="885190">
            <a:off x="1247297" y="4325250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9855E26-A126-0DCC-D44B-1959CEAA8051}"/>
              </a:ext>
            </a:extLst>
          </p:cNvPr>
          <p:cNvSpPr/>
          <p:nvPr/>
        </p:nvSpPr>
        <p:spPr>
          <a:xfrm>
            <a:off x="1111870" y="2893779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971C488-5152-7866-59B4-E0C4D08A8F35}"/>
              </a:ext>
            </a:extLst>
          </p:cNvPr>
          <p:cNvSpPr/>
          <p:nvPr/>
        </p:nvSpPr>
        <p:spPr>
          <a:xfrm>
            <a:off x="1252780" y="5577432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B0691F7-91C9-D4ED-3694-724995E257D3}"/>
              </a:ext>
            </a:extLst>
          </p:cNvPr>
          <p:cNvSpPr/>
          <p:nvPr/>
        </p:nvSpPr>
        <p:spPr>
          <a:xfrm rot="1583811">
            <a:off x="1979022" y="4112409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05860DE-5BCA-998D-2C17-94465F1A7F6C}"/>
              </a:ext>
            </a:extLst>
          </p:cNvPr>
          <p:cNvSpPr/>
          <p:nvPr/>
        </p:nvSpPr>
        <p:spPr>
          <a:xfrm rot="21102525">
            <a:off x="10199790" y="3048298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37AE8F3-E0D6-C8CB-203E-357270E6B131}"/>
              </a:ext>
            </a:extLst>
          </p:cNvPr>
          <p:cNvSpPr/>
          <p:nvPr/>
        </p:nvSpPr>
        <p:spPr>
          <a:xfrm rot="20617594">
            <a:off x="9515814" y="3706855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EACA499-4333-91E0-AC2C-24724495ACE5}"/>
              </a:ext>
            </a:extLst>
          </p:cNvPr>
          <p:cNvSpPr/>
          <p:nvPr/>
        </p:nvSpPr>
        <p:spPr>
          <a:xfrm rot="1486798">
            <a:off x="10848569" y="4545824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86D7086-5F1D-2EAE-7169-AE4A3AEB2A4A}"/>
              </a:ext>
            </a:extLst>
          </p:cNvPr>
          <p:cNvSpPr/>
          <p:nvPr/>
        </p:nvSpPr>
        <p:spPr>
          <a:xfrm rot="1458653">
            <a:off x="9926895" y="4594939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5F6E2F6-57BE-2D92-C7F1-5E2A5D392B50}"/>
              </a:ext>
            </a:extLst>
          </p:cNvPr>
          <p:cNvSpPr/>
          <p:nvPr/>
        </p:nvSpPr>
        <p:spPr>
          <a:xfrm rot="1213018">
            <a:off x="11006008" y="3390561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1D6AD8A-937D-1AB8-30B7-7CFD803B1533}"/>
              </a:ext>
            </a:extLst>
          </p:cNvPr>
          <p:cNvSpPr/>
          <p:nvPr/>
        </p:nvSpPr>
        <p:spPr>
          <a:xfrm rot="20083488">
            <a:off x="10376283" y="3874540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8892CF6-4091-0B82-3E5F-BA185517F72F}"/>
              </a:ext>
            </a:extLst>
          </p:cNvPr>
          <p:cNvSpPr/>
          <p:nvPr/>
        </p:nvSpPr>
        <p:spPr>
          <a:xfrm rot="21037119">
            <a:off x="10351408" y="5332700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1F360CF-E87A-3249-DDD7-ECDC02104024}"/>
              </a:ext>
            </a:extLst>
          </p:cNvPr>
          <p:cNvSpPr/>
          <p:nvPr/>
        </p:nvSpPr>
        <p:spPr>
          <a:xfrm rot="1306203">
            <a:off x="9632870" y="5460341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9CFDEB2-6107-C0FA-F48D-586FC5254D0D}"/>
              </a:ext>
            </a:extLst>
          </p:cNvPr>
          <p:cNvSpPr/>
          <p:nvPr/>
        </p:nvSpPr>
        <p:spPr>
          <a:xfrm rot="1112620">
            <a:off x="437935" y="5753697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3FD3287-E6EE-4EB2-A17A-34E35003271B}"/>
              </a:ext>
            </a:extLst>
          </p:cNvPr>
          <p:cNvSpPr/>
          <p:nvPr/>
        </p:nvSpPr>
        <p:spPr>
          <a:xfrm rot="20836148">
            <a:off x="11257243" y="5480492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F8EB35D-1B04-6CDA-610B-EFB97EC713F0}"/>
              </a:ext>
            </a:extLst>
          </p:cNvPr>
          <p:cNvSpPr/>
          <p:nvPr/>
        </p:nvSpPr>
        <p:spPr>
          <a:xfrm>
            <a:off x="411935" y="2749553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73A95E2-23EC-370E-2EC5-10A03D10A557}"/>
              </a:ext>
            </a:extLst>
          </p:cNvPr>
          <p:cNvSpPr/>
          <p:nvPr/>
        </p:nvSpPr>
        <p:spPr>
          <a:xfrm rot="20434375">
            <a:off x="11407939" y="2620587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9482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0</TotalTime>
  <Words>1439</Words>
  <Application>Microsoft Office PowerPoint</Application>
  <PresentationFormat>Widescreen</PresentationFormat>
  <Paragraphs>183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3" baseType="lpstr">
      <vt:lpstr>Arial</vt:lpstr>
      <vt:lpstr>Bahnschrift</vt:lpstr>
      <vt:lpstr>Bahnschrift SemiBold Condensed</vt:lpstr>
      <vt:lpstr>Calibri</vt:lpstr>
      <vt:lpstr>Calibri Light</vt:lpstr>
      <vt:lpstr>Cracked Johnnie</vt:lpstr>
      <vt:lpstr>Manorly</vt:lpstr>
      <vt:lpstr>Neon Lights</vt:lpstr>
      <vt:lpstr>Symbol</vt:lpstr>
      <vt:lpstr>Woodcut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Yavor Petrov</dc:creator>
  <cp:lastModifiedBy>Yavor Petrov</cp:lastModifiedBy>
  <cp:revision>5</cp:revision>
  <dcterms:created xsi:type="dcterms:W3CDTF">2022-11-25T12:53:20Z</dcterms:created>
  <dcterms:modified xsi:type="dcterms:W3CDTF">2022-11-25T23:48:43Z</dcterms:modified>
</cp:coreProperties>
</file>