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2"/>
  </p:notesMasterIdLst>
  <p:handoutMasterIdLst>
    <p:handoutMasterId r:id="rId53"/>
  </p:handoutMasterIdLst>
  <p:sldIdLst>
    <p:sldId id="277" r:id="rId2"/>
    <p:sldId id="261" r:id="rId3"/>
    <p:sldId id="278" r:id="rId4"/>
    <p:sldId id="262" r:id="rId5"/>
    <p:sldId id="279" r:id="rId6"/>
    <p:sldId id="282" r:id="rId7"/>
    <p:sldId id="280" r:id="rId8"/>
    <p:sldId id="281" r:id="rId9"/>
    <p:sldId id="284" r:id="rId10"/>
    <p:sldId id="286" r:id="rId11"/>
    <p:sldId id="285" r:id="rId12"/>
    <p:sldId id="283" r:id="rId13"/>
    <p:sldId id="287" r:id="rId14"/>
    <p:sldId id="289" r:id="rId15"/>
    <p:sldId id="290" r:id="rId16"/>
    <p:sldId id="288" r:id="rId17"/>
    <p:sldId id="291" r:id="rId18"/>
    <p:sldId id="292" r:id="rId19"/>
    <p:sldId id="293" r:id="rId20"/>
    <p:sldId id="294" r:id="rId21"/>
    <p:sldId id="318" r:id="rId22"/>
    <p:sldId id="319" r:id="rId23"/>
    <p:sldId id="321" r:id="rId24"/>
    <p:sldId id="322" r:id="rId25"/>
    <p:sldId id="324" r:id="rId26"/>
    <p:sldId id="323" r:id="rId27"/>
    <p:sldId id="296" r:id="rId28"/>
    <p:sldId id="297" r:id="rId29"/>
    <p:sldId id="295" r:id="rId30"/>
    <p:sldId id="301" r:id="rId31"/>
    <p:sldId id="302" r:id="rId32"/>
    <p:sldId id="303" r:id="rId33"/>
    <p:sldId id="298" r:id="rId34"/>
    <p:sldId id="338" r:id="rId35"/>
    <p:sldId id="300" r:id="rId36"/>
    <p:sldId id="304" r:id="rId37"/>
    <p:sldId id="313" r:id="rId38"/>
    <p:sldId id="314" r:id="rId39"/>
    <p:sldId id="315" r:id="rId40"/>
    <p:sldId id="316" r:id="rId41"/>
    <p:sldId id="317" r:id="rId42"/>
    <p:sldId id="331" r:id="rId43"/>
    <p:sldId id="332" r:id="rId44"/>
    <p:sldId id="333" r:id="rId45"/>
    <p:sldId id="334" r:id="rId46"/>
    <p:sldId id="328" r:id="rId47"/>
    <p:sldId id="327" r:id="rId48"/>
    <p:sldId id="335" r:id="rId49"/>
    <p:sldId id="336" r:id="rId50"/>
    <p:sldId id="330" r:id="rId5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CC"/>
    <a:srgbClr val="003399"/>
    <a:srgbClr val="008000"/>
    <a:srgbClr val="00539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2E1446D-DBF9-483B-8E3E-FB0A75F85F7B}" v="48" dt="2025-02-13T10:51:38.90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3103" autoAdjust="0"/>
  </p:normalViewPr>
  <p:slideViewPr>
    <p:cSldViewPr snapToGrid="0">
      <p:cViewPr varScale="1">
        <p:scale>
          <a:sx n="57" d="100"/>
          <a:sy n="57" d="100"/>
        </p:scale>
        <p:origin x="948" y="36"/>
      </p:cViewPr>
      <p:guideLst/>
    </p:cSldViewPr>
  </p:slideViewPr>
  <p:outlineViewPr>
    <p:cViewPr>
      <p:scale>
        <a:sx n="33" d="100"/>
        <a:sy n="33" d="100"/>
      </p:scale>
      <p:origin x="0" y="-26924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43" d="100"/>
          <a:sy n="43" d="100"/>
        </p:scale>
        <p:origin x="2804" y="5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handoutMaster" Target="handoutMasters/handoutMaster1.xml"/><Relationship Id="rId58" Type="http://schemas.microsoft.com/office/2016/11/relationships/changesInfo" Target="changesInfos/changesInfo1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microsoft.com/office/2015/10/relationships/revisionInfo" Target="revisionInfo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if Salem" userId="93371da5-1b6a-4146-a736-4a3b0c81f0c2" providerId="ADAL" clId="{E2E1446D-DBF9-483B-8E3E-FB0A75F85F7B}"/>
    <pc:docChg chg="undo custSel addSld delSld modSld modMainMaster">
      <pc:chgData name="Serif Salem" userId="93371da5-1b6a-4146-a736-4a3b0c81f0c2" providerId="ADAL" clId="{E2E1446D-DBF9-483B-8E3E-FB0A75F85F7B}" dt="2025-02-13T10:51:39.148" v="566" actId="20577"/>
      <pc:docMkLst>
        <pc:docMk/>
      </pc:docMkLst>
      <pc:sldChg chg="addSp delSp modSp mod modClrScheme chgLayout">
        <pc:chgData name="Serif Salem" userId="93371da5-1b6a-4146-a736-4a3b0c81f0c2" providerId="ADAL" clId="{E2E1446D-DBF9-483B-8E3E-FB0A75F85F7B}" dt="2025-02-09T20:42:36.758" v="81" actId="1076"/>
        <pc:sldMkLst>
          <pc:docMk/>
          <pc:sldMk cId="1377230958" sldId="261"/>
        </pc:sldMkLst>
        <pc:spChg chg="mod ord">
          <ac:chgData name="Serif Salem" userId="93371da5-1b6a-4146-a736-4a3b0c81f0c2" providerId="ADAL" clId="{E2E1446D-DBF9-483B-8E3E-FB0A75F85F7B}" dt="2025-02-09T18:53:17.135" v="66" actId="26606"/>
          <ac:spMkLst>
            <pc:docMk/>
            <pc:sldMk cId="1377230958" sldId="261"/>
            <ac:spMk id="3" creationId="{F9C7D66C-4F28-3E94-F00E-829753455E77}"/>
          </ac:spMkLst>
        </pc:spChg>
        <pc:graphicFrameChg chg="add mod">
          <ac:chgData name="Serif Salem" userId="93371da5-1b6a-4146-a736-4a3b0c81f0c2" providerId="ADAL" clId="{E2E1446D-DBF9-483B-8E3E-FB0A75F85F7B}" dt="2025-02-09T20:42:36.758" v="81" actId="1076"/>
          <ac:graphicFrameMkLst>
            <pc:docMk/>
            <pc:sldMk cId="1377230958" sldId="261"/>
            <ac:graphicFrameMk id="7" creationId="{4C119C88-760D-F351-9755-72FED597AC03}"/>
          </ac:graphicFrameMkLst>
        </pc:graphicFrameChg>
      </pc:sldChg>
      <pc:sldChg chg="addSp delSp modSp mod modClrScheme delAnim modAnim chgLayout">
        <pc:chgData name="Serif Salem" userId="93371da5-1b6a-4146-a736-4a3b0c81f0c2" providerId="ADAL" clId="{E2E1446D-DBF9-483B-8E3E-FB0A75F85F7B}" dt="2025-02-13T10:46:59.515" v="521" actId="20577"/>
        <pc:sldMkLst>
          <pc:docMk/>
          <pc:sldMk cId="2254023380" sldId="262"/>
        </pc:sldMkLst>
        <pc:spChg chg="add del mod">
          <ac:chgData name="Serif Salem" userId="93371da5-1b6a-4146-a736-4a3b0c81f0c2" providerId="ADAL" clId="{E2E1446D-DBF9-483B-8E3E-FB0A75F85F7B}" dt="2025-02-13T10:45:41.259" v="512" actId="478"/>
          <ac:spMkLst>
            <pc:docMk/>
            <pc:sldMk cId="2254023380" sldId="262"/>
            <ac:spMk id="4" creationId="{E106682B-C111-C1B7-EB33-ACB46F76A1B1}"/>
          </ac:spMkLst>
        </pc:spChg>
        <pc:spChg chg="mod ord">
          <ac:chgData name="Serif Salem" userId="93371da5-1b6a-4146-a736-4a3b0c81f0c2" providerId="ADAL" clId="{E2E1446D-DBF9-483B-8E3E-FB0A75F85F7B}" dt="2025-02-13T10:46:59.515" v="521" actId="20577"/>
          <ac:spMkLst>
            <pc:docMk/>
            <pc:sldMk cId="2254023380" sldId="262"/>
            <ac:spMk id="5" creationId="{746CEEFA-EF5A-DCFB-FF12-A0D057552F33}"/>
          </ac:spMkLst>
        </pc:spChg>
        <pc:spChg chg="add mod ord">
          <ac:chgData name="Serif Salem" userId="93371da5-1b6a-4146-a736-4a3b0c81f0c2" providerId="ADAL" clId="{E2E1446D-DBF9-483B-8E3E-FB0A75F85F7B}" dt="2025-02-13T10:46:44.292" v="517" actId="700"/>
          <ac:spMkLst>
            <pc:docMk/>
            <pc:sldMk cId="2254023380" sldId="262"/>
            <ac:spMk id="6" creationId="{4947F857-3153-DE20-E935-1FAE083226F2}"/>
          </ac:spMkLst>
        </pc:spChg>
        <pc:picChg chg="add del mod">
          <ac:chgData name="Serif Salem" userId="93371da5-1b6a-4146-a736-4a3b0c81f0c2" providerId="ADAL" clId="{E2E1446D-DBF9-483B-8E3E-FB0A75F85F7B}" dt="2025-02-13T10:44:26.632" v="507" actId="478"/>
          <ac:picMkLst>
            <pc:docMk/>
            <pc:sldMk cId="2254023380" sldId="262"/>
            <ac:picMk id="2" creationId="{6C4404F9-B8A7-8E10-FC67-3AC10FFABEE5}"/>
          </ac:picMkLst>
        </pc:pic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0" sldId="277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0" sldId="277"/>
            <ac:spMk id="6146" creationId="{00000000-0000-0000-0000-000000000000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0" sldId="277"/>
            <ac:spMk id="6147" creationId="{00000000-0000-0000-0000-000000000000}"/>
          </ac:spMkLst>
        </pc:sp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2515099835" sldId="278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2515099835" sldId="278"/>
            <ac:spMk id="3" creationId="{86E69F8C-DCFA-AF24-B4AF-5BC991833692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2515099835" sldId="278"/>
            <ac:spMk id="5" creationId="{B80BAFD5-A4E3-5941-520B-ECDC5424CDCB}"/>
          </ac:spMkLst>
        </pc:sp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3449131823" sldId="279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3449131823" sldId="279"/>
            <ac:spMk id="2" creationId="{56810CF1-2F6E-CE7F-1D2F-E717946D194B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3449131823" sldId="279"/>
            <ac:spMk id="3" creationId="{91959F2A-BAC4-757D-DA5A-BD1195308B42}"/>
          </ac:spMkLst>
        </pc:sp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375563670" sldId="280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375563670" sldId="280"/>
            <ac:spMk id="2" creationId="{D86086D8-FC7F-ECD5-5370-94F61DD2F7A8}"/>
          </ac:spMkLst>
        </pc:sp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613718103" sldId="281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613718103" sldId="281"/>
            <ac:spMk id="2" creationId="{193391CD-C470-4E0F-7357-3D8A8B37B375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613718103" sldId="281"/>
            <ac:spMk id="3" creationId="{767D85C7-9747-A0A1-0A39-1CEBED9AF2A9}"/>
          </ac:spMkLst>
        </pc:sp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3610930359" sldId="283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3610930359" sldId="283"/>
            <ac:spMk id="2" creationId="{EE95441D-650F-27F4-47FB-6515C31E4A68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3610930359" sldId="283"/>
            <ac:spMk id="3" creationId="{B588DB75-875C-F045-88EB-04AC8676CAAB}"/>
          </ac:spMkLst>
        </pc:sp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431871893" sldId="284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431871893" sldId="284"/>
            <ac:spMk id="2" creationId="{F73FC994-F734-1CDF-56B6-4A146B46A829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431871893" sldId="284"/>
            <ac:spMk id="3" creationId="{87BEFC6A-8D8F-4995-7073-77CD0D94ED7B}"/>
          </ac:spMkLst>
        </pc:spChg>
      </pc:sldChg>
      <pc:sldChg chg="modSp mod">
        <pc:chgData name="Serif Salem" userId="93371da5-1b6a-4146-a736-4a3b0c81f0c2" providerId="ADAL" clId="{E2E1446D-DBF9-483B-8E3E-FB0A75F85F7B}" dt="2025-02-09T18:47:08.105" v="18" actId="27636"/>
        <pc:sldMkLst>
          <pc:docMk/>
          <pc:sldMk cId="3197870586" sldId="285"/>
        </pc:sldMkLst>
        <pc:spChg chg="mod">
          <ac:chgData name="Serif Salem" userId="93371da5-1b6a-4146-a736-4a3b0c81f0c2" providerId="ADAL" clId="{E2E1446D-DBF9-483B-8E3E-FB0A75F85F7B}" dt="2025-02-09T18:47:08.105" v="18" actId="27636"/>
          <ac:spMkLst>
            <pc:docMk/>
            <pc:sldMk cId="3197870586" sldId="285"/>
            <ac:spMk id="2" creationId="{831F107B-D297-1C20-6C8E-B3E9C31C2B9B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3197870586" sldId="285"/>
            <ac:spMk id="3" creationId="{F085A978-F056-3621-3A19-96B5957A0723}"/>
          </ac:spMkLst>
        </pc:spChg>
      </pc:sldChg>
      <pc:sldChg chg="addSp delSp modSp mod modClrScheme delAnim modAnim chgLayout">
        <pc:chgData name="Serif Salem" userId="93371da5-1b6a-4146-a736-4a3b0c81f0c2" providerId="ADAL" clId="{E2E1446D-DBF9-483B-8E3E-FB0A75F85F7B}" dt="2025-02-13T10:47:50.142" v="527" actId="20577"/>
        <pc:sldMkLst>
          <pc:docMk/>
          <pc:sldMk cId="3865137834" sldId="286"/>
        </pc:sldMkLst>
        <pc:spChg chg="add mod ord">
          <ac:chgData name="Serif Salem" userId="93371da5-1b6a-4146-a736-4a3b0c81f0c2" providerId="ADAL" clId="{E2E1446D-DBF9-483B-8E3E-FB0A75F85F7B}" dt="2025-02-13T10:47:13.258" v="523" actId="700"/>
          <ac:spMkLst>
            <pc:docMk/>
            <pc:sldMk cId="3865137834" sldId="286"/>
            <ac:spMk id="3" creationId="{88401D55-AD05-8D2A-E9F7-00C7CDA68F6D}"/>
          </ac:spMkLst>
        </pc:spChg>
        <pc:spChg chg="mod ord">
          <ac:chgData name="Serif Salem" userId="93371da5-1b6a-4146-a736-4a3b0c81f0c2" providerId="ADAL" clId="{E2E1446D-DBF9-483B-8E3E-FB0A75F85F7B}" dt="2025-02-13T10:47:50.142" v="527" actId="20577"/>
          <ac:spMkLst>
            <pc:docMk/>
            <pc:sldMk cId="3865137834" sldId="286"/>
            <ac:spMk id="5" creationId="{08423C0C-D3D1-5823-27E1-4737A4DF422E}"/>
          </ac:spMkLst>
        </pc:spChg>
        <pc:picChg chg="add del mod">
          <ac:chgData name="Serif Salem" userId="93371da5-1b6a-4146-a736-4a3b0c81f0c2" providerId="ADAL" clId="{E2E1446D-DBF9-483B-8E3E-FB0A75F85F7B}" dt="2025-02-13T10:47:08.718" v="522" actId="478"/>
          <ac:picMkLst>
            <pc:docMk/>
            <pc:sldMk cId="3865137834" sldId="286"/>
            <ac:picMk id="2" creationId="{3A6B9508-97E6-E44E-A3EB-41D419F24FD7}"/>
          </ac:picMkLst>
        </pc:pic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1359076649" sldId="287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1359076649" sldId="287"/>
            <ac:spMk id="2" creationId="{314D1324-0D58-C6E4-5075-D1F739483BFA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1359076649" sldId="287"/>
            <ac:spMk id="3" creationId="{1EA6081B-7D7F-F660-6D52-4552E0890634}"/>
          </ac:spMkLst>
        </pc:sp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2200332617" sldId="288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2200332617" sldId="288"/>
            <ac:spMk id="2" creationId="{45988F12-381F-027B-3879-749BAEB09A37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2200332617" sldId="288"/>
            <ac:spMk id="3" creationId="{1693D2C8-B290-9B27-79EC-A6CF69D7E10A}"/>
          </ac:spMkLst>
        </pc:sp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3846005321" sldId="289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3846005321" sldId="289"/>
            <ac:spMk id="2" creationId="{E81C7838-F850-8A41-C465-411C1E870B59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3846005321" sldId="289"/>
            <ac:spMk id="3" creationId="{854EF1B2-DC38-605F-14B5-2AEDFC5B70F0}"/>
          </ac:spMkLst>
        </pc:spChg>
      </pc:sldChg>
      <pc:sldChg chg="addSp delSp modSp mod modClrScheme delAnim modAnim chgLayout">
        <pc:chgData name="Serif Salem" userId="93371da5-1b6a-4146-a736-4a3b0c81f0c2" providerId="ADAL" clId="{E2E1446D-DBF9-483B-8E3E-FB0A75F85F7B}" dt="2025-02-13T10:48:27.835" v="533" actId="20577"/>
        <pc:sldMkLst>
          <pc:docMk/>
          <pc:sldMk cId="2701784348" sldId="290"/>
        </pc:sldMkLst>
        <pc:spChg chg="add mod ord">
          <ac:chgData name="Serif Salem" userId="93371da5-1b6a-4146-a736-4a3b0c81f0c2" providerId="ADAL" clId="{E2E1446D-DBF9-483B-8E3E-FB0A75F85F7B}" dt="2025-02-13T10:47:58.450" v="529" actId="700"/>
          <ac:spMkLst>
            <pc:docMk/>
            <pc:sldMk cId="2701784348" sldId="290"/>
            <ac:spMk id="3" creationId="{DF4CE630-EDC7-8262-9BC3-7F291261E5E7}"/>
          </ac:spMkLst>
        </pc:spChg>
        <pc:spChg chg="mod ord">
          <ac:chgData name="Serif Salem" userId="93371da5-1b6a-4146-a736-4a3b0c81f0c2" providerId="ADAL" clId="{E2E1446D-DBF9-483B-8E3E-FB0A75F85F7B}" dt="2025-02-13T10:48:27.835" v="533" actId="20577"/>
          <ac:spMkLst>
            <pc:docMk/>
            <pc:sldMk cId="2701784348" sldId="290"/>
            <ac:spMk id="5" creationId="{4825CA26-3625-82AB-C66C-F1A5CC42D87D}"/>
          </ac:spMkLst>
        </pc:spChg>
        <pc:picChg chg="add del mod">
          <ac:chgData name="Serif Salem" userId="93371da5-1b6a-4146-a736-4a3b0c81f0c2" providerId="ADAL" clId="{E2E1446D-DBF9-483B-8E3E-FB0A75F85F7B}" dt="2025-02-13T10:47:55.046" v="528" actId="478"/>
          <ac:picMkLst>
            <pc:docMk/>
            <pc:sldMk cId="2701784348" sldId="290"/>
            <ac:picMk id="2" creationId="{BD51CEBF-8A7F-625B-7B6D-468539EFB1A7}"/>
          </ac:picMkLst>
        </pc:pic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3258899699" sldId="291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3258899699" sldId="291"/>
            <ac:spMk id="2" creationId="{ED9EDFEC-ABD3-2F84-BD49-EFD7160B94FF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3258899699" sldId="291"/>
            <ac:spMk id="3" creationId="{172A9AE3-E6FF-A388-F30B-854499E59A79}"/>
          </ac:spMkLst>
        </pc:sp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3023075395" sldId="292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3023075395" sldId="292"/>
            <ac:spMk id="2" creationId="{87C101FB-0D3D-5459-6103-400B017DA9D7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3023075395" sldId="292"/>
            <ac:spMk id="3" creationId="{35A605A0-9688-1B79-0A9F-C578D3F5F1BE}"/>
          </ac:spMkLst>
        </pc:sp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142111582" sldId="293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142111582" sldId="293"/>
            <ac:spMk id="2" creationId="{5F6EBA0D-4261-6812-B51C-607515B41506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142111582" sldId="293"/>
            <ac:spMk id="3" creationId="{060C68A9-F2AD-96D3-786D-C3FA8023207E}"/>
          </ac:spMkLst>
        </pc:sp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79097642" sldId="294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79097642" sldId="294"/>
            <ac:spMk id="2" creationId="{B4C8C697-03F4-2897-07B2-F7D87F366029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79097642" sldId="294"/>
            <ac:spMk id="3" creationId="{5BCA6EB1-1238-FD87-58CA-9F817C01B00A}"/>
          </ac:spMkLst>
        </pc:sp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1458314445" sldId="295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1458314445" sldId="295"/>
            <ac:spMk id="2" creationId="{CF9E39F7-F9BF-161A-BB60-1A7EF392F0F6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1458314445" sldId="295"/>
            <ac:spMk id="3" creationId="{0BDA731D-CDB9-7D3D-08DE-5BC526D4612A}"/>
          </ac:spMkLst>
        </pc:sp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3884208568" sldId="296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3884208568" sldId="296"/>
            <ac:spMk id="2" creationId="{CD1E6F96-0787-DF07-3623-143853AE69C5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3884208568" sldId="296"/>
            <ac:spMk id="3" creationId="{13F3C600-08D4-CFD6-878D-119F4807D7CE}"/>
          </ac:spMkLst>
        </pc:spChg>
      </pc:sldChg>
      <pc:sldChg chg="addSp delSp modSp mod modClrScheme delAnim modAnim chgLayout">
        <pc:chgData name="Serif Salem" userId="93371da5-1b6a-4146-a736-4a3b0c81f0c2" providerId="ADAL" clId="{E2E1446D-DBF9-483B-8E3E-FB0A75F85F7B}" dt="2025-02-13T10:49:55.246" v="547" actId="20577"/>
        <pc:sldMkLst>
          <pc:docMk/>
          <pc:sldMk cId="3842004438" sldId="297"/>
        </pc:sldMkLst>
        <pc:spChg chg="add mod ord">
          <ac:chgData name="Serif Salem" userId="93371da5-1b6a-4146-a736-4a3b0c81f0c2" providerId="ADAL" clId="{E2E1446D-DBF9-483B-8E3E-FB0A75F85F7B}" dt="2025-02-13T10:49:25.996" v="541" actId="700"/>
          <ac:spMkLst>
            <pc:docMk/>
            <pc:sldMk cId="3842004438" sldId="297"/>
            <ac:spMk id="2" creationId="{15621EBF-88D0-9256-D7B3-64A69B2E35B4}"/>
          </ac:spMkLst>
        </pc:spChg>
        <pc:spChg chg="mod ord">
          <ac:chgData name="Serif Salem" userId="93371da5-1b6a-4146-a736-4a3b0c81f0c2" providerId="ADAL" clId="{E2E1446D-DBF9-483B-8E3E-FB0A75F85F7B}" dt="2025-02-13T10:49:55.246" v="547" actId="20577"/>
          <ac:spMkLst>
            <pc:docMk/>
            <pc:sldMk cId="3842004438" sldId="297"/>
            <ac:spMk id="5" creationId="{3A88E2FA-300C-B8ED-2B56-2C626A945674}"/>
          </ac:spMkLst>
        </pc:spChg>
        <pc:picChg chg="add del mod">
          <ac:chgData name="Serif Salem" userId="93371da5-1b6a-4146-a736-4a3b0c81f0c2" providerId="ADAL" clId="{E2E1446D-DBF9-483B-8E3E-FB0A75F85F7B}" dt="2025-02-13T10:49:22.195" v="540" actId="478"/>
          <ac:picMkLst>
            <pc:docMk/>
            <pc:sldMk cId="3842004438" sldId="297"/>
            <ac:picMk id="3" creationId="{4D221A61-2DE1-753E-00F9-E95F822C21DC}"/>
          </ac:picMkLst>
        </pc:pic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4230948494" sldId="298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4230948494" sldId="298"/>
            <ac:spMk id="2" creationId="{5229B61E-8656-78F2-0878-6EDABDB37EE0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4230948494" sldId="298"/>
            <ac:spMk id="3" creationId="{7B28EE49-57DB-0414-500E-E9EDD3B48553}"/>
          </ac:spMkLst>
        </pc:spChg>
      </pc:sldChg>
      <pc:sldChg chg="addSp modSp del modAnim">
        <pc:chgData name="Serif Salem" userId="93371da5-1b6a-4146-a736-4a3b0c81f0c2" providerId="ADAL" clId="{E2E1446D-DBF9-483B-8E3E-FB0A75F85F7B}" dt="2025-02-11T10:50:45.192" v="505" actId="47"/>
        <pc:sldMkLst>
          <pc:docMk/>
          <pc:sldMk cId="1765724148" sldId="299"/>
        </pc:sldMkLst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1551095824" sldId="300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1551095824" sldId="300"/>
            <ac:spMk id="2" creationId="{6BE13B6A-0A34-8763-AB4D-CB4483C654AB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1551095824" sldId="300"/>
            <ac:spMk id="3" creationId="{64AB2FDB-92E2-F0E2-C961-408DD38C5210}"/>
          </ac:spMkLst>
        </pc:sp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2060171600" sldId="301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2060171600" sldId="301"/>
            <ac:spMk id="2" creationId="{867B3E43-0D26-F75E-8BF8-C42D0E560D42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2060171600" sldId="301"/>
            <ac:spMk id="3" creationId="{180D8957-345E-D7CC-01B7-69754E5D746C}"/>
          </ac:spMkLst>
        </pc:sp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971809517" sldId="302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971809517" sldId="302"/>
            <ac:spMk id="2" creationId="{B5824343-B9EB-F836-A2D1-CA93EEAA9E17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971809517" sldId="302"/>
            <ac:spMk id="3" creationId="{9CCE2F58-0904-CC3F-96B3-93AD9FE0CA51}"/>
          </ac:spMkLst>
        </pc:sp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2788971852" sldId="303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2788971852" sldId="303"/>
            <ac:spMk id="2" creationId="{DDCC622E-C4E9-F47A-727A-EC0894072DEF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2788971852" sldId="303"/>
            <ac:spMk id="3" creationId="{BCCBE51D-8E9B-B410-32F1-2B5989C8D2EE}"/>
          </ac:spMkLst>
        </pc:sp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1444388528" sldId="304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1444388528" sldId="304"/>
            <ac:spMk id="2" creationId="{05A26F43-E4D5-5640-DF47-130F41025766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1444388528" sldId="304"/>
            <ac:spMk id="3" creationId="{F5FC72A2-B931-3F10-68FF-34897973689D}"/>
          </ac:spMkLst>
        </pc:spChg>
      </pc:sldChg>
      <pc:sldChg chg="del">
        <pc:chgData name="Serif Salem" userId="93371da5-1b6a-4146-a736-4a3b0c81f0c2" providerId="ADAL" clId="{E2E1446D-DBF9-483B-8E3E-FB0A75F85F7B}" dt="2025-02-09T18:43:01.573" v="0" actId="47"/>
        <pc:sldMkLst>
          <pc:docMk/>
          <pc:sldMk cId="875459851" sldId="305"/>
        </pc:sldMkLst>
      </pc:sldChg>
      <pc:sldChg chg="del">
        <pc:chgData name="Serif Salem" userId="93371da5-1b6a-4146-a736-4a3b0c81f0c2" providerId="ADAL" clId="{E2E1446D-DBF9-483B-8E3E-FB0A75F85F7B}" dt="2025-02-09T18:43:01.573" v="0" actId="47"/>
        <pc:sldMkLst>
          <pc:docMk/>
          <pc:sldMk cId="3175798499" sldId="306"/>
        </pc:sldMkLst>
      </pc:sldChg>
      <pc:sldChg chg="del">
        <pc:chgData name="Serif Salem" userId="93371da5-1b6a-4146-a736-4a3b0c81f0c2" providerId="ADAL" clId="{E2E1446D-DBF9-483B-8E3E-FB0A75F85F7B}" dt="2025-02-09T18:43:01.573" v="0" actId="47"/>
        <pc:sldMkLst>
          <pc:docMk/>
          <pc:sldMk cId="3056670760" sldId="308"/>
        </pc:sldMkLst>
      </pc:sldChg>
      <pc:sldChg chg="del">
        <pc:chgData name="Serif Salem" userId="93371da5-1b6a-4146-a736-4a3b0c81f0c2" providerId="ADAL" clId="{E2E1446D-DBF9-483B-8E3E-FB0A75F85F7B}" dt="2025-02-09T18:43:01.573" v="0" actId="47"/>
        <pc:sldMkLst>
          <pc:docMk/>
          <pc:sldMk cId="1197685812" sldId="309"/>
        </pc:sldMkLst>
      </pc:sldChg>
      <pc:sldChg chg="del">
        <pc:chgData name="Serif Salem" userId="93371da5-1b6a-4146-a736-4a3b0c81f0c2" providerId="ADAL" clId="{E2E1446D-DBF9-483B-8E3E-FB0A75F85F7B}" dt="2025-02-09T18:43:01.573" v="0" actId="47"/>
        <pc:sldMkLst>
          <pc:docMk/>
          <pc:sldMk cId="1577349889" sldId="310"/>
        </pc:sldMkLst>
      </pc:sldChg>
      <pc:sldChg chg="del">
        <pc:chgData name="Serif Salem" userId="93371da5-1b6a-4146-a736-4a3b0c81f0c2" providerId="ADAL" clId="{E2E1446D-DBF9-483B-8E3E-FB0A75F85F7B}" dt="2025-02-09T18:43:01.573" v="0" actId="47"/>
        <pc:sldMkLst>
          <pc:docMk/>
          <pc:sldMk cId="1627253535" sldId="311"/>
        </pc:sldMkLst>
      </pc:sldChg>
      <pc:sldChg chg="del">
        <pc:chgData name="Serif Salem" userId="93371da5-1b6a-4146-a736-4a3b0c81f0c2" providerId="ADAL" clId="{E2E1446D-DBF9-483B-8E3E-FB0A75F85F7B}" dt="2025-02-09T18:43:01.573" v="0" actId="47"/>
        <pc:sldMkLst>
          <pc:docMk/>
          <pc:sldMk cId="4287635492" sldId="312"/>
        </pc:sldMkLst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445068690" sldId="313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445068690" sldId="313"/>
            <ac:spMk id="2" creationId="{693B258E-64C4-8F41-A6A3-520DC438ACF1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445068690" sldId="313"/>
            <ac:spMk id="3" creationId="{B993FB2C-6545-4C1D-F1B5-A09592AEB627}"/>
          </ac:spMkLst>
        </pc:spChg>
      </pc:sldChg>
      <pc:sldChg chg="addSp delSp modSp mod modClrScheme delAnim modAnim chgLayout">
        <pc:chgData name="Serif Salem" userId="93371da5-1b6a-4146-a736-4a3b0c81f0c2" providerId="ADAL" clId="{E2E1446D-DBF9-483B-8E3E-FB0A75F85F7B}" dt="2025-02-13T10:50:58.783" v="559" actId="20577"/>
        <pc:sldMkLst>
          <pc:docMk/>
          <pc:sldMk cId="3433374873" sldId="314"/>
        </pc:sldMkLst>
        <pc:spChg chg="add mod ord">
          <ac:chgData name="Serif Salem" userId="93371da5-1b6a-4146-a736-4a3b0c81f0c2" providerId="ADAL" clId="{E2E1446D-DBF9-483B-8E3E-FB0A75F85F7B}" dt="2025-02-13T10:50:35.266" v="555" actId="700"/>
          <ac:spMkLst>
            <pc:docMk/>
            <pc:sldMk cId="3433374873" sldId="314"/>
            <ac:spMk id="3" creationId="{4F98DD25-C2B2-2B8E-BD4C-D59A6F487645}"/>
          </ac:spMkLst>
        </pc:spChg>
        <pc:spChg chg="mod ord">
          <ac:chgData name="Serif Salem" userId="93371da5-1b6a-4146-a736-4a3b0c81f0c2" providerId="ADAL" clId="{E2E1446D-DBF9-483B-8E3E-FB0A75F85F7B}" dt="2025-02-13T10:50:58.783" v="559" actId="20577"/>
          <ac:spMkLst>
            <pc:docMk/>
            <pc:sldMk cId="3433374873" sldId="314"/>
            <ac:spMk id="5" creationId="{25395FB2-FCEA-5C35-1BD9-146E155BD6AE}"/>
          </ac:spMkLst>
        </pc:spChg>
        <pc:picChg chg="add del mod">
          <ac:chgData name="Serif Salem" userId="93371da5-1b6a-4146-a736-4a3b0c81f0c2" providerId="ADAL" clId="{E2E1446D-DBF9-483B-8E3E-FB0A75F85F7B}" dt="2025-02-13T10:50:31.832" v="554" actId="478"/>
          <ac:picMkLst>
            <pc:docMk/>
            <pc:sldMk cId="3433374873" sldId="314"/>
            <ac:picMk id="2" creationId="{0F40DDB8-84A2-11C2-9384-DFFAEF150CC3}"/>
          </ac:picMkLst>
        </pc:picChg>
      </pc:sldChg>
      <pc:sldChg chg="modSp mod">
        <pc:chgData name="Serif Salem" userId="93371da5-1b6a-4146-a736-4a3b0c81f0c2" providerId="ADAL" clId="{E2E1446D-DBF9-483B-8E3E-FB0A75F85F7B}" dt="2025-02-09T18:47:08.221" v="21" actId="27636"/>
        <pc:sldMkLst>
          <pc:docMk/>
          <pc:sldMk cId="593048505" sldId="315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593048505" sldId="315"/>
            <ac:spMk id="3" creationId="{E2A85D11-F484-E615-9F21-1668FFFE8247}"/>
          </ac:spMkLst>
        </pc:spChg>
        <pc:spChg chg="mod">
          <ac:chgData name="Serif Salem" userId="93371da5-1b6a-4146-a736-4a3b0c81f0c2" providerId="ADAL" clId="{E2E1446D-DBF9-483B-8E3E-FB0A75F85F7B}" dt="2025-02-09T18:47:08.221" v="21" actId="27636"/>
          <ac:spMkLst>
            <pc:docMk/>
            <pc:sldMk cId="593048505" sldId="315"/>
            <ac:spMk id="4" creationId="{BCB3386A-7876-CB13-0556-16EF60B8B793}"/>
          </ac:spMkLst>
        </pc:sp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2521797306" sldId="316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2521797306" sldId="316"/>
            <ac:spMk id="3" creationId="{F06F8471-82DA-5479-6317-4BCA848B05D9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2521797306" sldId="316"/>
            <ac:spMk id="4" creationId="{8DC79396-FB2D-DEFD-E665-C4B64219665F}"/>
          </ac:spMkLst>
        </pc:spChg>
      </pc:sldChg>
      <pc:sldChg chg="modSp mod">
        <pc:chgData name="Serif Salem" userId="93371da5-1b6a-4146-a736-4a3b0c81f0c2" providerId="ADAL" clId="{E2E1446D-DBF9-483B-8E3E-FB0A75F85F7B}" dt="2025-02-09T18:47:08.259" v="22" actId="27636"/>
        <pc:sldMkLst>
          <pc:docMk/>
          <pc:sldMk cId="2899977951" sldId="317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2899977951" sldId="317"/>
            <ac:spMk id="3" creationId="{2EBF0DA5-64BA-AD6C-7E9B-46C662AEF86A}"/>
          </ac:spMkLst>
        </pc:spChg>
        <pc:spChg chg="mod">
          <ac:chgData name="Serif Salem" userId="93371da5-1b6a-4146-a736-4a3b0c81f0c2" providerId="ADAL" clId="{E2E1446D-DBF9-483B-8E3E-FB0A75F85F7B}" dt="2025-02-09T18:47:08.259" v="22" actId="27636"/>
          <ac:spMkLst>
            <pc:docMk/>
            <pc:sldMk cId="2899977951" sldId="317"/>
            <ac:spMk id="4" creationId="{284D6987-19C8-50D8-39C8-F682173AEA1B}"/>
          </ac:spMkLst>
        </pc:sp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1826804965" sldId="318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1826804965" sldId="318"/>
            <ac:spMk id="2" creationId="{4F94072A-9475-A890-985D-74CF4798AC0E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1826804965" sldId="318"/>
            <ac:spMk id="3" creationId="{AE03A0D7-7A39-B544-8AB8-BEC7CFB22D8F}"/>
          </ac:spMkLst>
        </pc:spChg>
      </pc:sldChg>
      <pc:sldChg chg="addSp delSp modSp mod modClrScheme delAnim modAnim chgLayout">
        <pc:chgData name="Serif Salem" userId="93371da5-1b6a-4146-a736-4a3b0c81f0c2" providerId="ADAL" clId="{E2E1446D-DBF9-483B-8E3E-FB0A75F85F7B}" dt="2025-02-13T10:49:13.777" v="539" actId="20577"/>
        <pc:sldMkLst>
          <pc:docMk/>
          <pc:sldMk cId="315231300" sldId="319"/>
        </pc:sldMkLst>
        <pc:spChg chg="add mod ord">
          <ac:chgData name="Serif Salem" userId="93371da5-1b6a-4146-a736-4a3b0c81f0c2" providerId="ADAL" clId="{E2E1446D-DBF9-483B-8E3E-FB0A75F85F7B}" dt="2025-02-13T10:48:37.866" v="535" actId="700"/>
          <ac:spMkLst>
            <pc:docMk/>
            <pc:sldMk cId="315231300" sldId="319"/>
            <ac:spMk id="3" creationId="{4E9C7B1A-F2AC-E17D-54CA-B715A22B0D76}"/>
          </ac:spMkLst>
        </pc:spChg>
        <pc:spChg chg="mod ord">
          <ac:chgData name="Serif Salem" userId="93371da5-1b6a-4146-a736-4a3b0c81f0c2" providerId="ADAL" clId="{E2E1446D-DBF9-483B-8E3E-FB0A75F85F7B}" dt="2025-02-13T10:49:13.777" v="539" actId="20577"/>
          <ac:spMkLst>
            <pc:docMk/>
            <pc:sldMk cId="315231300" sldId="319"/>
            <ac:spMk id="5" creationId="{F88BD9CA-77A1-9B5D-0B54-E7F5FDFC632D}"/>
          </ac:spMkLst>
        </pc:spChg>
        <pc:picChg chg="add del mod">
          <ac:chgData name="Serif Salem" userId="93371da5-1b6a-4146-a736-4a3b0c81f0c2" providerId="ADAL" clId="{E2E1446D-DBF9-483B-8E3E-FB0A75F85F7B}" dt="2025-02-13T10:48:33.860" v="534" actId="478"/>
          <ac:picMkLst>
            <pc:docMk/>
            <pc:sldMk cId="315231300" sldId="319"/>
            <ac:picMk id="2" creationId="{50A4B2B2-D919-83D8-85EC-E4161884CC43}"/>
          </ac:picMkLst>
        </pc:pic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2432535300" sldId="321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2432535300" sldId="321"/>
            <ac:spMk id="2" creationId="{8BFC81B9-414E-2A60-7445-8583F5BCB93C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2432535300" sldId="321"/>
            <ac:spMk id="3" creationId="{B3882087-5F24-C556-6FE2-43691A9DE151}"/>
          </ac:spMkLst>
        </pc:spChg>
      </pc:sldChg>
      <pc:sldChg chg="modSp mod">
        <pc:chgData name="Serif Salem" userId="93371da5-1b6a-4146-a736-4a3b0c81f0c2" providerId="ADAL" clId="{E2E1446D-DBF9-483B-8E3E-FB0A75F85F7B}" dt="2025-02-09T18:47:08.168" v="19" actId="27636"/>
        <pc:sldMkLst>
          <pc:docMk/>
          <pc:sldMk cId="1683575926" sldId="322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1683575926" sldId="322"/>
            <ac:spMk id="2" creationId="{666D234D-6815-B2FB-1891-B948DEF58CE6}"/>
          </ac:spMkLst>
        </pc:spChg>
        <pc:spChg chg="mod">
          <ac:chgData name="Serif Salem" userId="93371da5-1b6a-4146-a736-4a3b0c81f0c2" providerId="ADAL" clId="{E2E1446D-DBF9-483B-8E3E-FB0A75F85F7B}" dt="2025-02-09T18:47:08.168" v="19" actId="27636"/>
          <ac:spMkLst>
            <pc:docMk/>
            <pc:sldMk cId="1683575926" sldId="322"/>
            <ac:spMk id="3" creationId="{E9056E0F-FBBE-839D-897D-1AA711BE3D43}"/>
          </ac:spMkLst>
        </pc:spChg>
      </pc:sldChg>
      <pc:sldChg chg="modSp mod">
        <pc:chgData name="Serif Salem" userId="93371da5-1b6a-4146-a736-4a3b0c81f0c2" providerId="ADAL" clId="{E2E1446D-DBF9-483B-8E3E-FB0A75F85F7B}" dt="2025-02-09T18:47:08.177" v="20" actId="27636"/>
        <pc:sldMkLst>
          <pc:docMk/>
          <pc:sldMk cId="2065429212" sldId="323"/>
        </pc:sldMkLst>
        <pc:spChg chg="mod">
          <ac:chgData name="Serif Salem" userId="93371da5-1b6a-4146-a736-4a3b0c81f0c2" providerId="ADAL" clId="{E2E1446D-DBF9-483B-8E3E-FB0A75F85F7B}" dt="2025-02-09T18:47:08.177" v="20" actId="27636"/>
          <ac:spMkLst>
            <pc:docMk/>
            <pc:sldMk cId="2065429212" sldId="323"/>
            <ac:spMk id="2" creationId="{9BB9FA6B-9202-C874-C051-7EF272FDD81A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2065429212" sldId="323"/>
            <ac:spMk id="10" creationId="{DFE51DFC-0442-060E-17CE-11D762E32AB6}"/>
          </ac:spMkLst>
        </pc:sp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2635310522" sldId="324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2635310522" sldId="324"/>
            <ac:spMk id="2" creationId="{A93E0576-647D-8E68-A24C-434DD683B824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2635310522" sldId="324"/>
            <ac:spMk id="6" creationId="{51A4B219-93D3-DEFA-8D20-0B9E0E8B7157}"/>
          </ac:spMkLst>
        </pc:spChg>
      </pc:sldChg>
      <pc:sldChg chg="del">
        <pc:chgData name="Serif Salem" userId="93371da5-1b6a-4146-a736-4a3b0c81f0c2" providerId="ADAL" clId="{E2E1446D-DBF9-483B-8E3E-FB0A75F85F7B}" dt="2025-02-09T18:43:01.573" v="0" actId="47"/>
        <pc:sldMkLst>
          <pc:docMk/>
          <pc:sldMk cId="1270661851" sldId="325"/>
        </pc:sldMkLst>
      </pc:sldChg>
      <pc:sldChg chg="del">
        <pc:chgData name="Serif Salem" userId="93371da5-1b6a-4146-a736-4a3b0c81f0c2" providerId="ADAL" clId="{E2E1446D-DBF9-483B-8E3E-FB0A75F85F7B}" dt="2025-02-09T18:43:01.573" v="0" actId="47"/>
        <pc:sldMkLst>
          <pc:docMk/>
          <pc:sldMk cId="1231847882" sldId="326"/>
        </pc:sldMkLst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4128372368" sldId="327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4128372368" sldId="327"/>
            <ac:spMk id="2" creationId="{D274B5E7-C3DA-81A2-FE79-31BDE9106E82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4128372368" sldId="327"/>
            <ac:spMk id="3" creationId="{34A5C500-5BE6-3729-1A2F-004D5AD456FF}"/>
          </ac:spMkLst>
        </pc:sp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161611395" sldId="328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161611395" sldId="328"/>
            <ac:spMk id="2" creationId="{DFBB77E0-1474-9668-7229-C2FD23899C66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161611395" sldId="328"/>
            <ac:spMk id="3" creationId="{29C49DB6-9645-6C5D-F778-46364406C628}"/>
          </ac:spMkLst>
        </pc:spChg>
      </pc:sldChg>
      <pc:sldChg chg="modSp del">
        <pc:chgData name="Serif Salem" userId="93371da5-1b6a-4146-a736-4a3b0c81f0c2" providerId="ADAL" clId="{E2E1446D-DBF9-483B-8E3E-FB0A75F85F7B}" dt="2025-02-10T23:44:14.027" v="270" actId="47"/>
        <pc:sldMkLst>
          <pc:docMk/>
          <pc:sldMk cId="3151087681" sldId="329"/>
        </pc:sldMkLst>
      </pc:sldChg>
      <pc:sldChg chg="mod modClrScheme chgLayout">
        <pc:chgData name="Serif Salem" userId="93371da5-1b6a-4146-a736-4a3b0c81f0c2" providerId="ADAL" clId="{E2E1446D-DBF9-483B-8E3E-FB0A75F85F7B}" dt="2025-02-09T18:47:53.154" v="23" actId="700"/>
        <pc:sldMkLst>
          <pc:docMk/>
          <pc:sldMk cId="3026573669" sldId="330"/>
        </pc:sldMkLst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2845229387" sldId="331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2845229387" sldId="331"/>
            <ac:spMk id="2" creationId="{E295EB1F-5358-4640-82C1-3EC36D6DE185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2845229387" sldId="331"/>
            <ac:spMk id="3" creationId="{117CEB5D-5D41-9E15-CF1E-0D88BCF3B4B1}"/>
          </ac:spMkLst>
        </pc:spChg>
      </pc:sldChg>
      <pc:sldChg chg="addSp delSp modSp mod modClrScheme delAnim modAnim chgLayout">
        <pc:chgData name="Serif Salem" userId="93371da5-1b6a-4146-a736-4a3b0c81f0c2" providerId="ADAL" clId="{E2E1446D-DBF9-483B-8E3E-FB0A75F85F7B}" dt="2025-02-13T10:51:39.148" v="566" actId="20577"/>
        <pc:sldMkLst>
          <pc:docMk/>
          <pc:sldMk cId="1503109022" sldId="332"/>
        </pc:sldMkLst>
        <pc:spChg chg="add mod ord">
          <ac:chgData name="Serif Salem" userId="93371da5-1b6a-4146-a736-4a3b0c81f0c2" providerId="ADAL" clId="{E2E1446D-DBF9-483B-8E3E-FB0A75F85F7B}" dt="2025-02-13T10:51:11.482" v="561" actId="700"/>
          <ac:spMkLst>
            <pc:docMk/>
            <pc:sldMk cId="1503109022" sldId="332"/>
            <ac:spMk id="3" creationId="{1732EC1D-E876-AE64-A39D-2299647F09B3}"/>
          </ac:spMkLst>
        </pc:spChg>
        <pc:spChg chg="mod ord">
          <ac:chgData name="Serif Salem" userId="93371da5-1b6a-4146-a736-4a3b0c81f0c2" providerId="ADAL" clId="{E2E1446D-DBF9-483B-8E3E-FB0A75F85F7B}" dt="2025-02-13T10:51:39.148" v="566" actId="20577"/>
          <ac:spMkLst>
            <pc:docMk/>
            <pc:sldMk cId="1503109022" sldId="332"/>
            <ac:spMk id="5" creationId="{B6EEBE77-6B32-B588-A916-6B3C9BE6BE8D}"/>
          </ac:spMkLst>
        </pc:spChg>
        <pc:picChg chg="add del mod">
          <ac:chgData name="Serif Salem" userId="93371da5-1b6a-4146-a736-4a3b0c81f0c2" providerId="ADAL" clId="{E2E1446D-DBF9-483B-8E3E-FB0A75F85F7B}" dt="2025-02-13T10:51:07.788" v="560" actId="478"/>
          <ac:picMkLst>
            <pc:docMk/>
            <pc:sldMk cId="1503109022" sldId="332"/>
            <ac:picMk id="2" creationId="{9EB5495E-9BDC-D267-ECA4-2D71FFD74903}"/>
          </ac:picMkLst>
        </pc:pic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1890318502" sldId="333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1890318502" sldId="333"/>
            <ac:spMk id="2" creationId="{05137743-76CB-AC87-54AA-CC5E0E0C6ED9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1890318502" sldId="333"/>
            <ac:spMk id="3" creationId="{0E5737AE-CAFD-9C3D-14CE-506B7A38AB97}"/>
          </ac:spMkLst>
        </pc:sp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1010856941" sldId="334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1010856941" sldId="334"/>
            <ac:spMk id="2" creationId="{28588C5A-31DC-7B5D-978A-44CFC1FC2C0E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1010856941" sldId="334"/>
            <ac:spMk id="3" creationId="{2AC0BA2B-E48B-ED16-E25A-8CFCD6022814}"/>
          </ac:spMkLst>
        </pc:sp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2986433476" sldId="335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2986433476" sldId="335"/>
            <ac:spMk id="2" creationId="{8708F392-AA52-091B-C253-DBCF3C00A9F8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2986433476" sldId="335"/>
            <ac:spMk id="3" creationId="{DEA328B9-DEE1-B700-3293-BC9D34E3DA21}"/>
          </ac:spMkLst>
        </pc:spChg>
      </pc:sldChg>
      <pc:sldChg chg="modSp">
        <pc:chgData name="Serif Salem" userId="93371da5-1b6a-4146-a736-4a3b0c81f0c2" providerId="ADAL" clId="{E2E1446D-DBF9-483B-8E3E-FB0A75F85F7B}" dt="2025-02-09T18:47:07.964" v="17"/>
        <pc:sldMkLst>
          <pc:docMk/>
          <pc:sldMk cId="3596752678" sldId="336"/>
        </pc:sldMkLst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3596752678" sldId="336"/>
            <ac:spMk id="2" creationId="{F6E4A239-105E-BCE9-EAAA-49B2D04908B6}"/>
          </ac:spMkLst>
        </pc:spChg>
        <pc:spChg chg="mod">
          <ac:chgData name="Serif Salem" userId="93371da5-1b6a-4146-a736-4a3b0c81f0c2" providerId="ADAL" clId="{E2E1446D-DBF9-483B-8E3E-FB0A75F85F7B}" dt="2025-02-09T18:47:07.964" v="17"/>
          <ac:spMkLst>
            <pc:docMk/>
            <pc:sldMk cId="3596752678" sldId="336"/>
            <ac:spMk id="3" creationId="{D5092DA3-BFC9-263F-8D3C-6415DABB2267}"/>
          </ac:spMkLst>
        </pc:spChg>
      </pc:sldChg>
      <pc:sldChg chg="del">
        <pc:chgData name="Serif Salem" userId="93371da5-1b6a-4146-a736-4a3b0c81f0c2" providerId="ADAL" clId="{E2E1446D-DBF9-483B-8E3E-FB0A75F85F7B}" dt="2025-02-09T18:47:57.228" v="24" actId="47"/>
        <pc:sldMkLst>
          <pc:docMk/>
          <pc:sldMk cId="978626202" sldId="337"/>
        </pc:sldMkLst>
      </pc:sldChg>
      <pc:sldChg chg="addSp modSp new del mod">
        <pc:chgData name="Serif Salem" userId="93371da5-1b6a-4146-a736-4a3b0c81f0c2" providerId="ADAL" clId="{E2E1446D-DBF9-483B-8E3E-FB0A75F85F7B}" dt="2025-02-13T10:44:20.925" v="506" actId="47"/>
        <pc:sldMkLst>
          <pc:docMk/>
          <pc:sldMk cId="2740422360" sldId="337"/>
        </pc:sldMkLst>
      </pc:sldChg>
      <pc:sldChg chg="addSp delSp modSp mod modClrScheme delAnim chgLayout">
        <pc:chgData name="Serif Salem" userId="93371da5-1b6a-4146-a736-4a3b0c81f0c2" providerId="ADAL" clId="{E2E1446D-DBF9-483B-8E3E-FB0A75F85F7B}" dt="2025-02-13T10:50:21.186" v="553" actId="20577"/>
        <pc:sldMkLst>
          <pc:docMk/>
          <pc:sldMk cId="1815219426" sldId="338"/>
        </pc:sldMkLst>
        <pc:spChg chg="add mod ord">
          <ac:chgData name="Serif Salem" userId="93371da5-1b6a-4146-a736-4a3b0c81f0c2" providerId="ADAL" clId="{E2E1446D-DBF9-483B-8E3E-FB0A75F85F7B}" dt="2025-02-13T10:50:05.095" v="549" actId="700"/>
          <ac:spMkLst>
            <pc:docMk/>
            <pc:sldMk cId="1815219426" sldId="338"/>
            <ac:spMk id="2" creationId="{C5F85B45-3C38-6EF5-F6B1-B4D260821046}"/>
          </ac:spMkLst>
        </pc:spChg>
        <pc:spChg chg="mod ord">
          <ac:chgData name="Serif Salem" userId="93371da5-1b6a-4146-a736-4a3b0c81f0c2" providerId="ADAL" clId="{E2E1446D-DBF9-483B-8E3E-FB0A75F85F7B}" dt="2025-02-13T10:50:21.186" v="553" actId="20577"/>
          <ac:spMkLst>
            <pc:docMk/>
            <pc:sldMk cId="1815219426" sldId="338"/>
            <ac:spMk id="5" creationId="{C8E81B73-360F-F18F-102A-F5FDF7A63927}"/>
          </ac:spMkLst>
        </pc:spChg>
        <pc:picChg chg="del">
          <ac:chgData name="Serif Salem" userId="93371da5-1b6a-4146-a736-4a3b0c81f0c2" providerId="ADAL" clId="{E2E1446D-DBF9-483B-8E3E-FB0A75F85F7B}" dt="2025-02-13T10:50:01.726" v="548" actId="478"/>
          <ac:picMkLst>
            <pc:docMk/>
            <pc:sldMk cId="1815219426" sldId="338"/>
            <ac:picMk id="3" creationId="{7B58019B-38E4-BC84-287F-9C04895E4B9B}"/>
          </ac:picMkLst>
        </pc:picChg>
      </pc:sldChg>
      <pc:sldChg chg="del">
        <pc:chgData name="Serif Salem" userId="93371da5-1b6a-4146-a736-4a3b0c81f0c2" providerId="ADAL" clId="{E2E1446D-DBF9-483B-8E3E-FB0A75F85F7B}" dt="2025-02-09T18:43:01.573" v="0" actId="47"/>
        <pc:sldMkLst>
          <pc:docMk/>
          <pc:sldMk cId="4081092759" sldId="338"/>
        </pc:sldMkLst>
      </pc:sldChg>
      <pc:sldMasterChg chg="modSp modSldLayout sldLayoutOrd">
        <pc:chgData name="Serif Salem" userId="93371da5-1b6a-4146-a736-4a3b0c81f0c2" providerId="ADAL" clId="{E2E1446D-DBF9-483B-8E3E-FB0A75F85F7B}" dt="2025-02-09T18:47:00.780" v="16" actId="20578"/>
        <pc:sldMasterMkLst>
          <pc:docMk/>
          <pc:sldMasterMk cId="876811207" sldId="2147483660"/>
        </pc:sldMasterMkLst>
        <pc:spChg chg="mod">
          <ac:chgData name="Serif Salem" userId="93371da5-1b6a-4146-a736-4a3b0c81f0c2" providerId="ADAL" clId="{E2E1446D-DBF9-483B-8E3E-FB0A75F85F7B}" dt="2025-02-09T18:45:56.635" v="5" actId="403"/>
          <ac:spMkLst>
            <pc:docMk/>
            <pc:sldMasterMk cId="876811207" sldId="2147483660"/>
            <ac:spMk id="2" creationId="{29291BCB-9C09-E24A-899A-13554DBEFA2E}"/>
          </ac:spMkLst>
        </pc:spChg>
        <pc:spChg chg="mod">
          <ac:chgData name="Serif Salem" userId="93371da5-1b6a-4146-a736-4a3b0c81f0c2" providerId="ADAL" clId="{E2E1446D-DBF9-483B-8E3E-FB0A75F85F7B}" dt="2025-02-09T18:45:34.469" v="3" actId="207"/>
          <ac:spMkLst>
            <pc:docMk/>
            <pc:sldMasterMk cId="876811207" sldId="2147483660"/>
            <ac:spMk id="3" creationId="{E6273185-EDC6-2448-AE66-1EE933FA5C73}"/>
          </ac:spMkLst>
        </pc:spChg>
        <pc:sldLayoutChg chg="modSp">
          <pc:chgData name="Serif Salem" userId="93371da5-1b6a-4146-a736-4a3b0c81f0c2" providerId="ADAL" clId="{E2E1446D-DBF9-483B-8E3E-FB0A75F85F7B}" dt="2025-02-09T18:46:03.240" v="7" actId="404"/>
          <pc:sldLayoutMkLst>
            <pc:docMk/>
            <pc:sldMasterMk cId="876811207" sldId="2147483660"/>
            <pc:sldLayoutMk cId="179554453" sldId="2147483661"/>
          </pc:sldLayoutMkLst>
          <pc:spChg chg="mod">
            <ac:chgData name="Serif Salem" userId="93371da5-1b6a-4146-a736-4a3b0c81f0c2" providerId="ADAL" clId="{E2E1446D-DBF9-483B-8E3E-FB0A75F85F7B}" dt="2025-02-09T18:46:00.438" v="6" actId="404"/>
            <ac:spMkLst>
              <pc:docMk/>
              <pc:sldMasterMk cId="876811207" sldId="2147483660"/>
              <pc:sldLayoutMk cId="179554453" sldId="2147483661"/>
              <ac:spMk id="9" creationId="{00000000-0000-0000-0000-000000000000}"/>
            </ac:spMkLst>
          </pc:spChg>
          <pc:spChg chg="mod">
            <ac:chgData name="Serif Salem" userId="93371da5-1b6a-4146-a736-4a3b0c81f0c2" providerId="ADAL" clId="{E2E1446D-DBF9-483B-8E3E-FB0A75F85F7B}" dt="2025-02-09T18:46:03.240" v="7" actId="404"/>
            <ac:spMkLst>
              <pc:docMk/>
              <pc:sldMasterMk cId="876811207" sldId="2147483660"/>
              <pc:sldLayoutMk cId="179554453" sldId="2147483661"/>
              <ac:spMk id="17" creationId="{00000000-0000-0000-0000-000000000000}"/>
            </ac:spMkLst>
          </pc:spChg>
        </pc:sldLayoutChg>
        <pc:sldLayoutChg chg="modSp mod ord">
          <pc:chgData name="Serif Salem" userId="93371da5-1b6a-4146-a736-4a3b0c81f0c2" providerId="ADAL" clId="{E2E1446D-DBF9-483B-8E3E-FB0A75F85F7B}" dt="2025-02-09T18:47:00.780" v="16" actId="20578"/>
          <pc:sldLayoutMkLst>
            <pc:docMk/>
            <pc:sldMasterMk cId="876811207" sldId="2147483660"/>
            <pc:sldLayoutMk cId="821962201" sldId="2147483687"/>
          </pc:sldLayoutMkLst>
          <pc:spChg chg="mod">
            <ac:chgData name="Serif Salem" userId="93371da5-1b6a-4146-a736-4a3b0c81f0c2" providerId="ADAL" clId="{E2E1446D-DBF9-483B-8E3E-FB0A75F85F7B}" dt="2025-02-09T18:46:55.500" v="14" actId="20578"/>
            <ac:spMkLst>
              <pc:docMk/>
              <pc:sldMasterMk cId="876811207" sldId="2147483660"/>
              <pc:sldLayoutMk cId="821962201" sldId="2147483687"/>
              <ac:spMk id="2" creationId="{7FF1D245-59D2-58BA-6E6F-610A5EA4EC3A}"/>
            </ac:spMkLst>
          </pc:spChg>
          <pc:spChg chg="mod">
            <ac:chgData name="Serif Salem" userId="93371da5-1b6a-4146-a736-4a3b0c81f0c2" providerId="ADAL" clId="{E2E1446D-DBF9-483B-8E3E-FB0A75F85F7B}" dt="2025-02-09T18:46:55.500" v="14" actId="20578"/>
            <ac:spMkLst>
              <pc:docMk/>
              <pc:sldMasterMk cId="876811207" sldId="2147483660"/>
              <pc:sldLayoutMk cId="821962201" sldId="2147483687"/>
              <ac:spMk id="5" creationId="{98D3AC53-58B1-E026-C836-00259F62B976}"/>
            </ac:spMkLst>
          </pc:spChg>
          <pc:spChg chg="mod">
            <ac:chgData name="Serif Salem" userId="93371da5-1b6a-4146-a736-4a3b0c81f0c2" providerId="ADAL" clId="{E2E1446D-DBF9-483B-8E3E-FB0A75F85F7B}" dt="2025-02-09T18:46:55.500" v="14" actId="20578"/>
            <ac:spMkLst>
              <pc:docMk/>
              <pc:sldMasterMk cId="876811207" sldId="2147483660"/>
              <pc:sldLayoutMk cId="821962201" sldId="2147483687"/>
              <ac:spMk id="6" creationId="{3C91B5C1-2950-CA26-24E2-032EA63DDBAE}"/>
            </ac:spMkLst>
          </pc:spChg>
        </pc:sldLayoutChg>
        <pc:sldLayoutChg chg="modSp mod ord">
          <pc:chgData name="Serif Salem" userId="93371da5-1b6a-4146-a736-4a3b0c81f0c2" providerId="ADAL" clId="{E2E1446D-DBF9-483B-8E3E-FB0A75F85F7B}" dt="2025-02-09T18:47:00.780" v="16" actId="20578"/>
          <pc:sldLayoutMkLst>
            <pc:docMk/>
            <pc:sldMasterMk cId="876811207" sldId="2147483660"/>
            <pc:sldLayoutMk cId="1448762314" sldId="2147483688"/>
          </pc:sldLayoutMkLst>
          <pc:spChg chg="mod">
            <ac:chgData name="Serif Salem" userId="93371da5-1b6a-4146-a736-4a3b0c81f0c2" providerId="ADAL" clId="{E2E1446D-DBF9-483B-8E3E-FB0A75F85F7B}" dt="2025-02-09T18:46:55.500" v="14" actId="20578"/>
            <ac:spMkLst>
              <pc:docMk/>
              <pc:sldMasterMk cId="876811207" sldId="2147483660"/>
              <pc:sldLayoutMk cId="1448762314" sldId="2147483688"/>
              <ac:spMk id="2" creationId="{7FF1D245-59D2-58BA-6E6F-610A5EA4EC3A}"/>
            </ac:spMkLst>
          </pc:spChg>
          <pc:spChg chg="mod">
            <ac:chgData name="Serif Salem" userId="93371da5-1b6a-4146-a736-4a3b0c81f0c2" providerId="ADAL" clId="{E2E1446D-DBF9-483B-8E3E-FB0A75F85F7B}" dt="2025-02-09T18:46:55.500" v="14" actId="20578"/>
            <ac:spMkLst>
              <pc:docMk/>
              <pc:sldMasterMk cId="876811207" sldId="2147483660"/>
              <pc:sldLayoutMk cId="1448762314" sldId="2147483688"/>
              <ac:spMk id="5" creationId="{98D3AC53-58B1-E026-C836-00259F62B976}"/>
            </ac:spMkLst>
          </pc:spChg>
          <pc:spChg chg="mod">
            <ac:chgData name="Serif Salem" userId="93371da5-1b6a-4146-a736-4a3b0c81f0c2" providerId="ADAL" clId="{E2E1446D-DBF9-483B-8E3E-FB0A75F85F7B}" dt="2025-02-09T18:46:55.500" v="14" actId="20578"/>
            <ac:spMkLst>
              <pc:docMk/>
              <pc:sldMasterMk cId="876811207" sldId="2147483660"/>
              <pc:sldLayoutMk cId="1448762314" sldId="2147483688"/>
              <ac:spMk id="6" creationId="{3C91B5C1-2950-CA26-24E2-032EA63DDBAE}"/>
            </ac:spMkLst>
          </pc:spChg>
        </pc:sldLayoutChg>
        <pc:sldLayoutChg chg="modSp mod ord">
          <pc:chgData name="Serif Salem" userId="93371da5-1b6a-4146-a736-4a3b0c81f0c2" providerId="ADAL" clId="{E2E1446D-DBF9-483B-8E3E-FB0A75F85F7B}" dt="2025-02-09T18:47:00.780" v="16" actId="20578"/>
          <pc:sldLayoutMkLst>
            <pc:docMk/>
            <pc:sldMasterMk cId="876811207" sldId="2147483660"/>
            <pc:sldLayoutMk cId="2891101040" sldId="2147483689"/>
          </pc:sldLayoutMkLst>
          <pc:spChg chg="mod">
            <ac:chgData name="Serif Salem" userId="93371da5-1b6a-4146-a736-4a3b0c81f0c2" providerId="ADAL" clId="{E2E1446D-DBF9-483B-8E3E-FB0A75F85F7B}" dt="2025-02-09T18:46:55.500" v="14" actId="20578"/>
            <ac:spMkLst>
              <pc:docMk/>
              <pc:sldMasterMk cId="876811207" sldId="2147483660"/>
              <pc:sldLayoutMk cId="2891101040" sldId="2147483689"/>
              <ac:spMk id="2" creationId="{7FF1D245-59D2-58BA-6E6F-610A5EA4EC3A}"/>
            </ac:spMkLst>
          </pc:spChg>
          <pc:spChg chg="mod">
            <ac:chgData name="Serif Salem" userId="93371da5-1b6a-4146-a736-4a3b0c81f0c2" providerId="ADAL" clId="{E2E1446D-DBF9-483B-8E3E-FB0A75F85F7B}" dt="2025-02-09T18:46:55.500" v="14" actId="20578"/>
            <ac:spMkLst>
              <pc:docMk/>
              <pc:sldMasterMk cId="876811207" sldId="2147483660"/>
              <pc:sldLayoutMk cId="2891101040" sldId="2147483689"/>
              <ac:spMk id="5" creationId="{98D3AC53-58B1-E026-C836-00259F62B976}"/>
            </ac:spMkLst>
          </pc:spChg>
          <pc:spChg chg="mod">
            <ac:chgData name="Serif Salem" userId="93371da5-1b6a-4146-a736-4a3b0c81f0c2" providerId="ADAL" clId="{E2E1446D-DBF9-483B-8E3E-FB0A75F85F7B}" dt="2025-02-09T18:46:55.500" v="14" actId="20578"/>
            <ac:spMkLst>
              <pc:docMk/>
              <pc:sldMasterMk cId="876811207" sldId="2147483660"/>
              <pc:sldLayoutMk cId="2891101040" sldId="2147483689"/>
              <ac:spMk id="6" creationId="{3C91B5C1-2950-CA26-24E2-032EA63DDBAE}"/>
            </ac:spMkLst>
          </pc:spChg>
        </pc:sldLayoutChg>
      </pc:sldMasterChg>
      <pc:sldMasterChg chg="modSldLayout sldLayoutOrd">
        <pc:chgData name="Serif Salem" userId="93371da5-1b6a-4146-a736-4a3b0c81f0c2" providerId="ADAL" clId="{E2E1446D-DBF9-483B-8E3E-FB0A75F85F7B}" dt="2025-02-09T18:46:55.500" v="14" actId="20578"/>
        <pc:sldMasterMkLst>
          <pc:docMk/>
          <pc:sldMasterMk cId="875349081" sldId="2147483675"/>
        </pc:sldMasterMkLst>
        <pc:sldLayoutChg chg="ord">
          <pc:chgData name="Serif Salem" userId="93371da5-1b6a-4146-a736-4a3b0c81f0c2" providerId="ADAL" clId="{E2E1446D-DBF9-483B-8E3E-FB0A75F85F7B}" dt="2025-02-09T18:46:53.108" v="13" actId="20578"/>
          <pc:sldLayoutMkLst>
            <pc:docMk/>
            <pc:sldMasterMk cId="876811207" sldId="2147483660"/>
            <pc:sldLayoutMk cId="821962201" sldId="2147483687"/>
          </pc:sldLayoutMkLst>
        </pc:sldLayoutChg>
        <pc:sldLayoutChg chg="ord">
          <pc:chgData name="Serif Salem" userId="93371da5-1b6a-4146-a736-4a3b0c81f0c2" providerId="ADAL" clId="{E2E1446D-DBF9-483B-8E3E-FB0A75F85F7B}" dt="2025-02-09T18:46:53.108" v="13" actId="20578"/>
          <pc:sldLayoutMkLst>
            <pc:docMk/>
            <pc:sldMasterMk cId="876811207" sldId="2147483660"/>
            <pc:sldLayoutMk cId="1448762314" sldId="2147483688"/>
          </pc:sldLayoutMkLst>
        </pc:sldLayoutChg>
        <pc:sldLayoutChg chg="ord">
          <pc:chgData name="Serif Salem" userId="93371da5-1b6a-4146-a736-4a3b0c81f0c2" providerId="ADAL" clId="{E2E1446D-DBF9-483B-8E3E-FB0A75F85F7B}" dt="2025-02-09T18:46:53.108" v="13" actId="20578"/>
          <pc:sldLayoutMkLst>
            <pc:docMk/>
            <pc:sldMasterMk cId="876811207" sldId="2147483660"/>
            <pc:sldLayoutMk cId="2891101040" sldId="2147483689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6C92F3-2A0A-46CE-808A-53F6E7843343}" type="doc">
      <dgm:prSet loTypeId="urn:microsoft.com/office/officeart/2005/8/layout/hList7" loCatId="list" qsTypeId="urn:microsoft.com/office/officeart/2005/8/quickstyle/3d2" qsCatId="3D" csTypeId="urn:microsoft.com/office/officeart/2005/8/colors/accent1_1" csCatId="accent1" phldr="1"/>
      <dgm:spPr/>
      <dgm:t>
        <a:bodyPr/>
        <a:lstStyle/>
        <a:p>
          <a:endParaRPr lang="en-GB"/>
        </a:p>
      </dgm:t>
    </dgm:pt>
    <dgm:pt modelId="{CDB40F3B-8E08-4919-8606-4FEE97F5C78B}">
      <dgm:prSet/>
      <dgm:spPr/>
      <dgm:t>
        <a:bodyPr/>
        <a:lstStyle/>
        <a:p>
          <a:r>
            <a:rPr lang="en-GB" b="1"/>
            <a:t>Excel Fundamentals</a:t>
          </a:r>
          <a:endParaRPr lang="en-GB"/>
        </a:p>
      </dgm:t>
    </dgm:pt>
    <dgm:pt modelId="{C043AAB5-12E2-4EDF-9B6F-74AF870B0BC7}" type="parTrans" cxnId="{A1CBDB74-8263-413F-AE1B-2F42FE2D47C0}">
      <dgm:prSet/>
      <dgm:spPr/>
      <dgm:t>
        <a:bodyPr/>
        <a:lstStyle/>
        <a:p>
          <a:endParaRPr lang="en-GB"/>
        </a:p>
      </dgm:t>
    </dgm:pt>
    <dgm:pt modelId="{78044707-4E1B-445D-A39D-853B91B60E25}" type="sibTrans" cxnId="{A1CBDB74-8263-413F-AE1B-2F42FE2D47C0}">
      <dgm:prSet/>
      <dgm:spPr/>
      <dgm:t>
        <a:bodyPr/>
        <a:lstStyle/>
        <a:p>
          <a:endParaRPr lang="en-GB"/>
        </a:p>
      </dgm:t>
    </dgm:pt>
    <dgm:pt modelId="{B1FC08FC-5FE4-4B93-B012-789A28BC9D8E}">
      <dgm:prSet/>
      <dgm:spPr/>
      <dgm:t>
        <a:bodyPr/>
        <a:lstStyle/>
        <a:p>
          <a:r>
            <a:rPr lang="en-GB"/>
            <a:t>Covers </a:t>
          </a:r>
          <a:r>
            <a:rPr lang="en-GB" b="1"/>
            <a:t>MS Excel Layout</a:t>
          </a:r>
          <a:r>
            <a:rPr lang="en-GB"/>
            <a:t> and </a:t>
          </a:r>
          <a:r>
            <a:rPr lang="en-GB" b="1"/>
            <a:t>Building a New Workbook</a:t>
          </a:r>
          <a:endParaRPr lang="en-GB"/>
        </a:p>
      </dgm:t>
    </dgm:pt>
    <dgm:pt modelId="{4A7C6404-C5B7-4472-9B32-4E49C22DC408}" type="parTrans" cxnId="{7BFBB13E-4118-4F2B-AD30-68702A3048DD}">
      <dgm:prSet/>
      <dgm:spPr/>
      <dgm:t>
        <a:bodyPr/>
        <a:lstStyle/>
        <a:p>
          <a:endParaRPr lang="en-GB"/>
        </a:p>
      </dgm:t>
    </dgm:pt>
    <dgm:pt modelId="{712ED5CD-4133-4661-A767-741FDB857991}" type="sibTrans" cxnId="{7BFBB13E-4118-4F2B-AD30-68702A3048DD}">
      <dgm:prSet/>
      <dgm:spPr/>
      <dgm:t>
        <a:bodyPr/>
        <a:lstStyle/>
        <a:p>
          <a:endParaRPr lang="en-GB"/>
        </a:p>
      </dgm:t>
    </dgm:pt>
    <dgm:pt modelId="{B5E17C39-4DDE-4078-8D97-D47CC9CC5AE5}">
      <dgm:prSet/>
      <dgm:spPr/>
      <dgm:t>
        <a:bodyPr/>
        <a:lstStyle/>
        <a:p>
          <a:r>
            <a:rPr lang="en-GB" b="1"/>
            <a:t>Data Management &amp; Formatting</a:t>
          </a:r>
          <a:endParaRPr lang="en-GB"/>
        </a:p>
      </dgm:t>
    </dgm:pt>
    <dgm:pt modelId="{BC248260-B77B-496E-B316-6D4040ACA7F2}" type="parTrans" cxnId="{C23DC8C6-806F-4548-A6F4-390F778FC2E4}">
      <dgm:prSet/>
      <dgm:spPr/>
      <dgm:t>
        <a:bodyPr/>
        <a:lstStyle/>
        <a:p>
          <a:endParaRPr lang="en-GB"/>
        </a:p>
      </dgm:t>
    </dgm:pt>
    <dgm:pt modelId="{EEA90A13-677D-475E-9DDC-F3DA04FF110F}" type="sibTrans" cxnId="{C23DC8C6-806F-4548-A6F4-390F778FC2E4}">
      <dgm:prSet/>
      <dgm:spPr/>
      <dgm:t>
        <a:bodyPr/>
        <a:lstStyle/>
        <a:p>
          <a:endParaRPr lang="en-GB"/>
        </a:p>
      </dgm:t>
    </dgm:pt>
    <dgm:pt modelId="{8B08FA18-3865-4D88-8F05-9A381175220D}">
      <dgm:prSet/>
      <dgm:spPr/>
      <dgm:t>
        <a:bodyPr/>
        <a:lstStyle/>
        <a:p>
          <a:r>
            <a:rPr lang="en-GB"/>
            <a:t>Covers </a:t>
          </a:r>
          <a:r>
            <a:rPr lang="en-GB" b="1"/>
            <a:t>Home Tab, Insert Tab, and Page Layout Tab</a:t>
          </a:r>
          <a:endParaRPr lang="en-GB"/>
        </a:p>
      </dgm:t>
    </dgm:pt>
    <dgm:pt modelId="{920C2147-3D9F-48B4-A254-045F85C3A98B}" type="parTrans" cxnId="{8583FC7E-0BA2-40FC-AA92-C5AA8E358756}">
      <dgm:prSet/>
      <dgm:spPr/>
      <dgm:t>
        <a:bodyPr/>
        <a:lstStyle/>
        <a:p>
          <a:endParaRPr lang="en-GB"/>
        </a:p>
      </dgm:t>
    </dgm:pt>
    <dgm:pt modelId="{803A378E-FC3C-47D0-B7D3-63324161692C}" type="sibTrans" cxnId="{8583FC7E-0BA2-40FC-AA92-C5AA8E358756}">
      <dgm:prSet/>
      <dgm:spPr/>
      <dgm:t>
        <a:bodyPr/>
        <a:lstStyle/>
        <a:p>
          <a:endParaRPr lang="en-GB"/>
        </a:p>
      </dgm:t>
    </dgm:pt>
    <dgm:pt modelId="{A6361366-2690-4E05-82A3-AD801CDEA20F}">
      <dgm:prSet/>
      <dgm:spPr/>
      <dgm:t>
        <a:bodyPr/>
        <a:lstStyle/>
        <a:p>
          <a:r>
            <a:rPr lang="en-GB" b="1" dirty="0"/>
            <a:t>Formulas &amp; Calculations</a:t>
          </a:r>
          <a:endParaRPr lang="en-GB" dirty="0"/>
        </a:p>
      </dgm:t>
    </dgm:pt>
    <dgm:pt modelId="{D51A38EA-164E-4357-9D5A-F08B5BD22F82}" type="parTrans" cxnId="{33489345-DB6B-4D63-BC5B-2B3E58EC2B11}">
      <dgm:prSet/>
      <dgm:spPr/>
      <dgm:t>
        <a:bodyPr/>
        <a:lstStyle/>
        <a:p>
          <a:endParaRPr lang="en-GB"/>
        </a:p>
      </dgm:t>
    </dgm:pt>
    <dgm:pt modelId="{B0F817DE-5792-4FB3-9955-6D50385B5979}" type="sibTrans" cxnId="{33489345-DB6B-4D63-BC5B-2B3E58EC2B11}">
      <dgm:prSet/>
      <dgm:spPr/>
      <dgm:t>
        <a:bodyPr/>
        <a:lstStyle/>
        <a:p>
          <a:endParaRPr lang="en-GB"/>
        </a:p>
      </dgm:t>
    </dgm:pt>
    <dgm:pt modelId="{24D54F67-378B-420E-896D-81D4A7D80768}">
      <dgm:prSet/>
      <dgm:spPr/>
      <dgm:t>
        <a:bodyPr/>
        <a:lstStyle/>
        <a:p>
          <a:r>
            <a:rPr lang="en-GB" dirty="0"/>
            <a:t>Covers </a:t>
          </a:r>
          <a:r>
            <a:rPr lang="en-GB" b="1" dirty="0"/>
            <a:t>Formulas Tab and Data Analysis Features</a:t>
          </a:r>
          <a:endParaRPr lang="en-GB" dirty="0"/>
        </a:p>
      </dgm:t>
    </dgm:pt>
    <dgm:pt modelId="{B9BCD5C3-2D67-4FFF-8189-10DFD8AEF2DC}" type="parTrans" cxnId="{965DD023-5EA2-48F7-88CC-DB46D765226E}">
      <dgm:prSet/>
      <dgm:spPr/>
      <dgm:t>
        <a:bodyPr/>
        <a:lstStyle/>
        <a:p>
          <a:endParaRPr lang="en-GB"/>
        </a:p>
      </dgm:t>
    </dgm:pt>
    <dgm:pt modelId="{FB67405F-F871-491B-AD10-B62E14884700}" type="sibTrans" cxnId="{965DD023-5EA2-48F7-88CC-DB46D765226E}">
      <dgm:prSet/>
      <dgm:spPr/>
      <dgm:t>
        <a:bodyPr/>
        <a:lstStyle/>
        <a:p>
          <a:endParaRPr lang="en-GB"/>
        </a:p>
      </dgm:t>
    </dgm:pt>
    <dgm:pt modelId="{45CB089E-ECFB-4DFB-84D3-0249B317F2D8}">
      <dgm:prSet/>
      <dgm:spPr/>
      <dgm:t>
        <a:bodyPr/>
        <a:lstStyle/>
        <a:p>
          <a:r>
            <a:rPr lang="en-GB" b="1"/>
            <a:t>Collaboration &amp; Sharing</a:t>
          </a:r>
          <a:endParaRPr lang="en-GB"/>
        </a:p>
      </dgm:t>
    </dgm:pt>
    <dgm:pt modelId="{C599100F-712B-491E-BB26-9BA65648820A}" type="parTrans" cxnId="{E5040C1A-4277-469E-B5F2-E13A833007D1}">
      <dgm:prSet/>
      <dgm:spPr/>
      <dgm:t>
        <a:bodyPr/>
        <a:lstStyle/>
        <a:p>
          <a:endParaRPr lang="en-GB"/>
        </a:p>
      </dgm:t>
    </dgm:pt>
    <dgm:pt modelId="{D1DC0D1F-93A5-4269-AB0B-B897B9F9DCC8}" type="sibTrans" cxnId="{E5040C1A-4277-469E-B5F2-E13A833007D1}">
      <dgm:prSet/>
      <dgm:spPr/>
      <dgm:t>
        <a:bodyPr/>
        <a:lstStyle/>
        <a:p>
          <a:endParaRPr lang="en-GB"/>
        </a:p>
      </dgm:t>
    </dgm:pt>
    <dgm:pt modelId="{0BD3569D-859F-461E-A337-B70D7ADFF51C}">
      <dgm:prSet/>
      <dgm:spPr/>
      <dgm:t>
        <a:bodyPr/>
        <a:lstStyle/>
        <a:p>
          <a:r>
            <a:rPr lang="en-GB"/>
            <a:t>Covers </a:t>
          </a:r>
          <a:r>
            <a:rPr lang="en-GB" b="1"/>
            <a:t>Share Tab, Data Tab, View Tab, and Review Tab</a:t>
          </a:r>
          <a:endParaRPr lang="en-GB"/>
        </a:p>
      </dgm:t>
    </dgm:pt>
    <dgm:pt modelId="{7CE428BB-2AC5-40B6-B7C9-57799CACA59E}" type="parTrans" cxnId="{E19DEA34-5187-4ADA-89EC-833D551DF42C}">
      <dgm:prSet/>
      <dgm:spPr/>
      <dgm:t>
        <a:bodyPr/>
        <a:lstStyle/>
        <a:p>
          <a:endParaRPr lang="en-GB"/>
        </a:p>
      </dgm:t>
    </dgm:pt>
    <dgm:pt modelId="{A95D69C7-31E4-43EA-8D15-3C76A3C61289}" type="sibTrans" cxnId="{E19DEA34-5187-4ADA-89EC-833D551DF42C}">
      <dgm:prSet/>
      <dgm:spPr/>
      <dgm:t>
        <a:bodyPr/>
        <a:lstStyle/>
        <a:p>
          <a:endParaRPr lang="en-GB"/>
        </a:p>
      </dgm:t>
    </dgm:pt>
    <dgm:pt modelId="{90D22EAA-B4C2-45E2-9F80-D46AA17C0695}" type="pres">
      <dgm:prSet presAssocID="{B06C92F3-2A0A-46CE-808A-53F6E7843343}" presName="Name0" presStyleCnt="0">
        <dgm:presLayoutVars>
          <dgm:dir/>
          <dgm:resizeHandles val="exact"/>
        </dgm:presLayoutVars>
      </dgm:prSet>
      <dgm:spPr/>
    </dgm:pt>
    <dgm:pt modelId="{F703D22F-16F1-4854-A250-3EE52B46FE44}" type="pres">
      <dgm:prSet presAssocID="{B06C92F3-2A0A-46CE-808A-53F6E7843343}" presName="fgShape" presStyleLbl="fgShp" presStyleIdx="0" presStyleCnt="1"/>
      <dgm:spPr/>
    </dgm:pt>
    <dgm:pt modelId="{69757B1A-5F8D-4BE5-BA32-8AD723912F3D}" type="pres">
      <dgm:prSet presAssocID="{B06C92F3-2A0A-46CE-808A-53F6E7843343}" presName="linComp" presStyleCnt="0"/>
      <dgm:spPr/>
    </dgm:pt>
    <dgm:pt modelId="{B78826F0-B56E-4F57-A6DF-FFFBB8E4C2BF}" type="pres">
      <dgm:prSet presAssocID="{CDB40F3B-8E08-4919-8606-4FEE97F5C78B}" presName="compNode" presStyleCnt="0"/>
      <dgm:spPr/>
    </dgm:pt>
    <dgm:pt modelId="{8CF6427C-18DA-4D4C-9259-8ADAA04F1CEB}" type="pres">
      <dgm:prSet presAssocID="{CDB40F3B-8E08-4919-8606-4FEE97F5C78B}" presName="bkgdShape" presStyleLbl="node1" presStyleIdx="0" presStyleCnt="4"/>
      <dgm:spPr/>
    </dgm:pt>
    <dgm:pt modelId="{13E02EE7-5A55-4C73-BB96-E290DB722A61}" type="pres">
      <dgm:prSet presAssocID="{CDB40F3B-8E08-4919-8606-4FEE97F5C78B}" presName="nodeTx" presStyleLbl="node1" presStyleIdx="0" presStyleCnt="4">
        <dgm:presLayoutVars>
          <dgm:bulletEnabled val="1"/>
        </dgm:presLayoutVars>
      </dgm:prSet>
      <dgm:spPr/>
    </dgm:pt>
    <dgm:pt modelId="{5ED88E1C-1D28-4D45-8C80-E669BD6CBC46}" type="pres">
      <dgm:prSet presAssocID="{CDB40F3B-8E08-4919-8606-4FEE97F5C78B}" presName="invisiNode" presStyleLbl="node1" presStyleIdx="0" presStyleCnt="4"/>
      <dgm:spPr/>
    </dgm:pt>
    <dgm:pt modelId="{9BFE4F5A-2DE6-47F8-9685-0E0A2C6C464C}" type="pres">
      <dgm:prSet presAssocID="{CDB40F3B-8E08-4919-8606-4FEE97F5C78B}" presName="imagNode" presStyleLbl="fgImgPlace1" presStyleIdx="0" presStyleCnt="4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sic Shapes with solid fill"/>
        </a:ext>
      </dgm:extLst>
    </dgm:pt>
    <dgm:pt modelId="{C04D9561-C2F8-402A-9E9A-9FEF345429B2}" type="pres">
      <dgm:prSet presAssocID="{78044707-4E1B-445D-A39D-853B91B60E25}" presName="sibTrans" presStyleLbl="sibTrans2D1" presStyleIdx="0" presStyleCnt="0"/>
      <dgm:spPr/>
    </dgm:pt>
    <dgm:pt modelId="{A9F0E2C9-9DF4-4495-A46F-4C55EEBDDE75}" type="pres">
      <dgm:prSet presAssocID="{B5E17C39-4DDE-4078-8D97-D47CC9CC5AE5}" presName="compNode" presStyleCnt="0"/>
      <dgm:spPr/>
    </dgm:pt>
    <dgm:pt modelId="{7BB3F3CD-B1E6-4874-841D-ADA7F0AE5AD1}" type="pres">
      <dgm:prSet presAssocID="{B5E17C39-4DDE-4078-8D97-D47CC9CC5AE5}" presName="bkgdShape" presStyleLbl="node1" presStyleIdx="1" presStyleCnt="4"/>
      <dgm:spPr/>
    </dgm:pt>
    <dgm:pt modelId="{F4EADBEB-8F68-4FBB-8B5D-830EB6C4BD47}" type="pres">
      <dgm:prSet presAssocID="{B5E17C39-4DDE-4078-8D97-D47CC9CC5AE5}" presName="nodeTx" presStyleLbl="node1" presStyleIdx="1" presStyleCnt="4">
        <dgm:presLayoutVars>
          <dgm:bulletEnabled val="1"/>
        </dgm:presLayoutVars>
      </dgm:prSet>
      <dgm:spPr/>
    </dgm:pt>
    <dgm:pt modelId="{2417F691-C582-4839-B1FF-9AE7E5341655}" type="pres">
      <dgm:prSet presAssocID="{B5E17C39-4DDE-4078-8D97-D47CC9CC5AE5}" presName="invisiNode" presStyleLbl="node1" presStyleIdx="1" presStyleCnt="4"/>
      <dgm:spPr/>
    </dgm:pt>
    <dgm:pt modelId="{8C327962-81DA-44A8-8046-B6365D9B5D58}" type="pres">
      <dgm:prSet presAssocID="{B5E17C39-4DDE-4078-8D97-D47CC9CC5AE5}" presName="imagNode" presStyleLbl="fgImgPlace1" presStyleIdx="1" presStyleCnt="4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able with solid fill"/>
        </a:ext>
      </dgm:extLst>
    </dgm:pt>
    <dgm:pt modelId="{9DF7B189-B8A9-44E3-9E77-D1E76537C47F}" type="pres">
      <dgm:prSet presAssocID="{EEA90A13-677D-475E-9DDC-F3DA04FF110F}" presName="sibTrans" presStyleLbl="sibTrans2D1" presStyleIdx="0" presStyleCnt="0"/>
      <dgm:spPr/>
    </dgm:pt>
    <dgm:pt modelId="{2FB68E15-D303-48C7-80B9-D55A4862C7C4}" type="pres">
      <dgm:prSet presAssocID="{A6361366-2690-4E05-82A3-AD801CDEA20F}" presName="compNode" presStyleCnt="0"/>
      <dgm:spPr/>
    </dgm:pt>
    <dgm:pt modelId="{AB35484C-0102-4105-BE87-16A90735C0F4}" type="pres">
      <dgm:prSet presAssocID="{A6361366-2690-4E05-82A3-AD801CDEA20F}" presName="bkgdShape" presStyleLbl="node1" presStyleIdx="2" presStyleCnt="4"/>
      <dgm:spPr/>
    </dgm:pt>
    <dgm:pt modelId="{59273C17-049F-4D12-B3EF-98FCF7853A73}" type="pres">
      <dgm:prSet presAssocID="{A6361366-2690-4E05-82A3-AD801CDEA20F}" presName="nodeTx" presStyleLbl="node1" presStyleIdx="2" presStyleCnt="4">
        <dgm:presLayoutVars>
          <dgm:bulletEnabled val="1"/>
        </dgm:presLayoutVars>
      </dgm:prSet>
      <dgm:spPr/>
    </dgm:pt>
    <dgm:pt modelId="{9C31F0B1-756C-4FEA-B1F7-1FD2391D4621}" type="pres">
      <dgm:prSet presAssocID="{A6361366-2690-4E05-82A3-AD801CDEA20F}" presName="invisiNode" presStyleLbl="node1" presStyleIdx="2" presStyleCnt="4"/>
      <dgm:spPr/>
    </dgm:pt>
    <dgm:pt modelId="{EA82BCAE-C56D-4E1A-B3A9-204570C9994D}" type="pres">
      <dgm:prSet presAssocID="{A6361366-2690-4E05-82A3-AD801CDEA20F}" presName="imagNode" presStyleLbl="fgImgPlace1" presStyleIdx="2" presStyleCnt="4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culator with solid fill"/>
        </a:ext>
      </dgm:extLst>
    </dgm:pt>
    <dgm:pt modelId="{802E9CF0-803E-4B49-821E-B14DEC6C3D93}" type="pres">
      <dgm:prSet presAssocID="{B0F817DE-5792-4FB3-9955-6D50385B5979}" presName="sibTrans" presStyleLbl="sibTrans2D1" presStyleIdx="0" presStyleCnt="0"/>
      <dgm:spPr/>
    </dgm:pt>
    <dgm:pt modelId="{2274ABFA-35A7-4499-816A-D08EAD4C71D3}" type="pres">
      <dgm:prSet presAssocID="{45CB089E-ECFB-4DFB-84D3-0249B317F2D8}" presName="compNode" presStyleCnt="0"/>
      <dgm:spPr/>
    </dgm:pt>
    <dgm:pt modelId="{07441D1F-0E22-4515-8376-8993C9D05143}" type="pres">
      <dgm:prSet presAssocID="{45CB089E-ECFB-4DFB-84D3-0249B317F2D8}" presName="bkgdShape" presStyleLbl="node1" presStyleIdx="3" presStyleCnt="4"/>
      <dgm:spPr/>
    </dgm:pt>
    <dgm:pt modelId="{B43EEA34-6519-4676-93C2-EAD05115763C}" type="pres">
      <dgm:prSet presAssocID="{45CB089E-ECFB-4DFB-84D3-0249B317F2D8}" presName="nodeTx" presStyleLbl="node1" presStyleIdx="3" presStyleCnt="4">
        <dgm:presLayoutVars>
          <dgm:bulletEnabled val="1"/>
        </dgm:presLayoutVars>
      </dgm:prSet>
      <dgm:spPr/>
    </dgm:pt>
    <dgm:pt modelId="{CD4ED5A8-A75F-480E-8D25-DB5424BC89ED}" type="pres">
      <dgm:prSet presAssocID="{45CB089E-ECFB-4DFB-84D3-0249B317F2D8}" presName="invisiNode" presStyleLbl="node1" presStyleIdx="3" presStyleCnt="4"/>
      <dgm:spPr/>
    </dgm:pt>
    <dgm:pt modelId="{88914BBE-1119-48DB-8CAF-F36AD28A93AD}" type="pres">
      <dgm:prSet presAssocID="{45CB089E-ECFB-4DFB-84D3-0249B317F2D8}" presName="imagNode" presStyleLbl="fgImgPlac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log with solid fill"/>
        </a:ext>
      </dgm:extLst>
    </dgm:pt>
  </dgm:ptLst>
  <dgm:cxnLst>
    <dgm:cxn modelId="{E5040C1A-4277-469E-B5F2-E13A833007D1}" srcId="{B06C92F3-2A0A-46CE-808A-53F6E7843343}" destId="{45CB089E-ECFB-4DFB-84D3-0249B317F2D8}" srcOrd="3" destOrd="0" parTransId="{C599100F-712B-491E-BB26-9BA65648820A}" sibTransId="{D1DC0D1F-93A5-4269-AB0B-B897B9F9DCC8}"/>
    <dgm:cxn modelId="{965DD023-5EA2-48F7-88CC-DB46D765226E}" srcId="{A6361366-2690-4E05-82A3-AD801CDEA20F}" destId="{24D54F67-378B-420E-896D-81D4A7D80768}" srcOrd="0" destOrd="0" parTransId="{B9BCD5C3-2D67-4FFF-8189-10DFD8AEF2DC}" sibTransId="{FB67405F-F871-491B-AD10-B62E14884700}"/>
    <dgm:cxn modelId="{534F1926-DCB5-4E1B-898B-D12C82BBD0C8}" type="presOf" srcId="{A6361366-2690-4E05-82A3-AD801CDEA20F}" destId="{AB35484C-0102-4105-BE87-16A90735C0F4}" srcOrd="0" destOrd="0" presId="urn:microsoft.com/office/officeart/2005/8/layout/hList7"/>
    <dgm:cxn modelId="{6CD48729-9CDB-4B14-BF30-61631DFD4068}" type="presOf" srcId="{B0F817DE-5792-4FB3-9955-6D50385B5979}" destId="{802E9CF0-803E-4B49-821E-B14DEC6C3D93}" srcOrd="0" destOrd="0" presId="urn:microsoft.com/office/officeart/2005/8/layout/hList7"/>
    <dgm:cxn modelId="{C4F2332B-C69C-4B4A-BD79-64F73A4C4B04}" type="presOf" srcId="{B06C92F3-2A0A-46CE-808A-53F6E7843343}" destId="{90D22EAA-B4C2-45E2-9F80-D46AA17C0695}" srcOrd="0" destOrd="0" presId="urn:microsoft.com/office/officeart/2005/8/layout/hList7"/>
    <dgm:cxn modelId="{511AF02E-C34C-403D-BD1B-BE322AE7CFFE}" type="presOf" srcId="{78044707-4E1B-445D-A39D-853B91B60E25}" destId="{C04D9561-C2F8-402A-9E9A-9FEF345429B2}" srcOrd="0" destOrd="0" presId="urn:microsoft.com/office/officeart/2005/8/layout/hList7"/>
    <dgm:cxn modelId="{C0AC4231-FCE8-4CA0-B64C-AF6EC31704BB}" type="presOf" srcId="{B5E17C39-4DDE-4078-8D97-D47CC9CC5AE5}" destId="{F4EADBEB-8F68-4FBB-8B5D-830EB6C4BD47}" srcOrd="1" destOrd="0" presId="urn:microsoft.com/office/officeart/2005/8/layout/hList7"/>
    <dgm:cxn modelId="{E19DEA34-5187-4ADA-89EC-833D551DF42C}" srcId="{45CB089E-ECFB-4DFB-84D3-0249B317F2D8}" destId="{0BD3569D-859F-461E-A337-B70D7ADFF51C}" srcOrd="0" destOrd="0" parTransId="{7CE428BB-2AC5-40B6-B7C9-57799CACA59E}" sibTransId="{A95D69C7-31E4-43EA-8D15-3C76A3C61289}"/>
    <dgm:cxn modelId="{7BFBB13E-4118-4F2B-AD30-68702A3048DD}" srcId="{CDB40F3B-8E08-4919-8606-4FEE97F5C78B}" destId="{B1FC08FC-5FE4-4B93-B012-789A28BC9D8E}" srcOrd="0" destOrd="0" parTransId="{4A7C6404-C5B7-4472-9B32-4E49C22DC408}" sibTransId="{712ED5CD-4133-4661-A767-741FDB857991}"/>
    <dgm:cxn modelId="{F4BFBA61-06C2-41DC-83F8-D978450F968E}" type="presOf" srcId="{8B08FA18-3865-4D88-8F05-9A381175220D}" destId="{7BB3F3CD-B1E6-4874-841D-ADA7F0AE5AD1}" srcOrd="0" destOrd="1" presId="urn:microsoft.com/office/officeart/2005/8/layout/hList7"/>
    <dgm:cxn modelId="{4E776463-4D1E-49DC-BD70-B6C28B2B7AD1}" type="presOf" srcId="{8B08FA18-3865-4D88-8F05-9A381175220D}" destId="{F4EADBEB-8F68-4FBB-8B5D-830EB6C4BD47}" srcOrd="1" destOrd="1" presId="urn:microsoft.com/office/officeart/2005/8/layout/hList7"/>
    <dgm:cxn modelId="{33489345-DB6B-4D63-BC5B-2B3E58EC2B11}" srcId="{B06C92F3-2A0A-46CE-808A-53F6E7843343}" destId="{A6361366-2690-4E05-82A3-AD801CDEA20F}" srcOrd="2" destOrd="0" parTransId="{D51A38EA-164E-4357-9D5A-F08B5BD22F82}" sibTransId="{B0F817DE-5792-4FB3-9955-6D50385B5979}"/>
    <dgm:cxn modelId="{AA190769-279A-4520-A21B-5F073AA4EC1F}" type="presOf" srcId="{A6361366-2690-4E05-82A3-AD801CDEA20F}" destId="{59273C17-049F-4D12-B3EF-98FCF7853A73}" srcOrd="1" destOrd="0" presId="urn:microsoft.com/office/officeart/2005/8/layout/hList7"/>
    <dgm:cxn modelId="{6FBAA350-4180-4BB1-A0D9-1E5F34E0B82D}" type="presOf" srcId="{B1FC08FC-5FE4-4B93-B012-789A28BC9D8E}" destId="{8CF6427C-18DA-4D4C-9259-8ADAA04F1CEB}" srcOrd="0" destOrd="1" presId="urn:microsoft.com/office/officeart/2005/8/layout/hList7"/>
    <dgm:cxn modelId="{A1CBDB74-8263-413F-AE1B-2F42FE2D47C0}" srcId="{B06C92F3-2A0A-46CE-808A-53F6E7843343}" destId="{CDB40F3B-8E08-4919-8606-4FEE97F5C78B}" srcOrd="0" destOrd="0" parTransId="{C043AAB5-12E2-4EDF-9B6F-74AF870B0BC7}" sibTransId="{78044707-4E1B-445D-A39D-853B91B60E25}"/>
    <dgm:cxn modelId="{8AC64057-3D12-49BF-81FE-66DD8E790CA8}" type="presOf" srcId="{0BD3569D-859F-461E-A337-B70D7ADFF51C}" destId="{B43EEA34-6519-4676-93C2-EAD05115763C}" srcOrd="1" destOrd="1" presId="urn:microsoft.com/office/officeart/2005/8/layout/hList7"/>
    <dgm:cxn modelId="{F0919378-6768-42A6-AC2F-60978091811A}" type="presOf" srcId="{B5E17C39-4DDE-4078-8D97-D47CC9CC5AE5}" destId="{7BB3F3CD-B1E6-4874-841D-ADA7F0AE5AD1}" srcOrd="0" destOrd="0" presId="urn:microsoft.com/office/officeart/2005/8/layout/hList7"/>
    <dgm:cxn modelId="{FE602C59-9528-4A08-9722-EE7E8DCA8523}" type="presOf" srcId="{EEA90A13-677D-475E-9DDC-F3DA04FF110F}" destId="{9DF7B189-B8A9-44E3-9E77-D1E76537C47F}" srcOrd="0" destOrd="0" presId="urn:microsoft.com/office/officeart/2005/8/layout/hList7"/>
    <dgm:cxn modelId="{8583FC7E-0BA2-40FC-AA92-C5AA8E358756}" srcId="{B5E17C39-4DDE-4078-8D97-D47CC9CC5AE5}" destId="{8B08FA18-3865-4D88-8F05-9A381175220D}" srcOrd="0" destOrd="0" parTransId="{920C2147-3D9F-48B4-A254-045F85C3A98B}" sibTransId="{803A378E-FC3C-47D0-B7D3-63324161692C}"/>
    <dgm:cxn modelId="{3DED3981-B312-4EAF-B32F-91F12E32A588}" type="presOf" srcId="{24D54F67-378B-420E-896D-81D4A7D80768}" destId="{59273C17-049F-4D12-B3EF-98FCF7853A73}" srcOrd="1" destOrd="1" presId="urn:microsoft.com/office/officeart/2005/8/layout/hList7"/>
    <dgm:cxn modelId="{2999A585-595F-43E0-BC79-FDBAE353C742}" type="presOf" srcId="{B1FC08FC-5FE4-4B93-B012-789A28BC9D8E}" destId="{13E02EE7-5A55-4C73-BB96-E290DB722A61}" srcOrd="1" destOrd="1" presId="urn:microsoft.com/office/officeart/2005/8/layout/hList7"/>
    <dgm:cxn modelId="{95F8B390-2FF0-4B5F-BC60-053BF555757C}" type="presOf" srcId="{CDB40F3B-8E08-4919-8606-4FEE97F5C78B}" destId="{8CF6427C-18DA-4D4C-9259-8ADAA04F1CEB}" srcOrd="0" destOrd="0" presId="urn:microsoft.com/office/officeart/2005/8/layout/hList7"/>
    <dgm:cxn modelId="{EF069E98-F23C-4F28-AF51-920C757368FD}" type="presOf" srcId="{45CB089E-ECFB-4DFB-84D3-0249B317F2D8}" destId="{07441D1F-0E22-4515-8376-8993C9D05143}" srcOrd="0" destOrd="0" presId="urn:microsoft.com/office/officeart/2005/8/layout/hList7"/>
    <dgm:cxn modelId="{8997B7AD-A92C-48F6-93E8-6AEB66B151D3}" type="presOf" srcId="{CDB40F3B-8E08-4919-8606-4FEE97F5C78B}" destId="{13E02EE7-5A55-4C73-BB96-E290DB722A61}" srcOrd="1" destOrd="0" presId="urn:microsoft.com/office/officeart/2005/8/layout/hList7"/>
    <dgm:cxn modelId="{C23DC8C6-806F-4548-A6F4-390F778FC2E4}" srcId="{B06C92F3-2A0A-46CE-808A-53F6E7843343}" destId="{B5E17C39-4DDE-4078-8D97-D47CC9CC5AE5}" srcOrd="1" destOrd="0" parTransId="{BC248260-B77B-496E-B316-6D4040ACA7F2}" sibTransId="{EEA90A13-677D-475E-9DDC-F3DA04FF110F}"/>
    <dgm:cxn modelId="{4FBCDDC7-E7CA-4C43-BADF-923034F67E05}" type="presOf" srcId="{24D54F67-378B-420E-896D-81D4A7D80768}" destId="{AB35484C-0102-4105-BE87-16A90735C0F4}" srcOrd="0" destOrd="1" presId="urn:microsoft.com/office/officeart/2005/8/layout/hList7"/>
    <dgm:cxn modelId="{277FC1D8-98E5-458F-96BB-FA81BAF99D98}" type="presOf" srcId="{0BD3569D-859F-461E-A337-B70D7ADFF51C}" destId="{07441D1F-0E22-4515-8376-8993C9D05143}" srcOrd="0" destOrd="1" presId="urn:microsoft.com/office/officeart/2005/8/layout/hList7"/>
    <dgm:cxn modelId="{D0F0C1E8-F917-45DB-8858-19826E2913D4}" type="presOf" srcId="{45CB089E-ECFB-4DFB-84D3-0249B317F2D8}" destId="{B43EEA34-6519-4676-93C2-EAD05115763C}" srcOrd="1" destOrd="0" presId="urn:microsoft.com/office/officeart/2005/8/layout/hList7"/>
    <dgm:cxn modelId="{A1CE4663-4083-4AD4-A825-CDADEE1D4D5A}" type="presParOf" srcId="{90D22EAA-B4C2-45E2-9F80-D46AA17C0695}" destId="{F703D22F-16F1-4854-A250-3EE52B46FE44}" srcOrd="0" destOrd="0" presId="urn:microsoft.com/office/officeart/2005/8/layout/hList7"/>
    <dgm:cxn modelId="{809CBEC8-0857-4BED-BB59-013D6956539F}" type="presParOf" srcId="{90D22EAA-B4C2-45E2-9F80-D46AA17C0695}" destId="{69757B1A-5F8D-4BE5-BA32-8AD723912F3D}" srcOrd="1" destOrd="0" presId="urn:microsoft.com/office/officeart/2005/8/layout/hList7"/>
    <dgm:cxn modelId="{33BBFF6A-063D-47B5-BD4B-EDFD6F459953}" type="presParOf" srcId="{69757B1A-5F8D-4BE5-BA32-8AD723912F3D}" destId="{B78826F0-B56E-4F57-A6DF-FFFBB8E4C2BF}" srcOrd="0" destOrd="0" presId="urn:microsoft.com/office/officeart/2005/8/layout/hList7"/>
    <dgm:cxn modelId="{89CAFD26-D64A-4551-8591-50B526BA5BC0}" type="presParOf" srcId="{B78826F0-B56E-4F57-A6DF-FFFBB8E4C2BF}" destId="{8CF6427C-18DA-4D4C-9259-8ADAA04F1CEB}" srcOrd="0" destOrd="0" presId="urn:microsoft.com/office/officeart/2005/8/layout/hList7"/>
    <dgm:cxn modelId="{C7D3D0F7-C1C3-49FC-891C-79B1C550BC95}" type="presParOf" srcId="{B78826F0-B56E-4F57-A6DF-FFFBB8E4C2BF}" destId="{13E02EE7-5A55-4C73-BB96-E290DB722A61}" srcOrd="1" destOrd="0" presId="urn:microsoft.com/office/officeart/2005/8/layout/hList7"/>
    <dgm:cxn modelId="{16FF6594-D19C-40EC-B89D-BD845B935FED}" type="presParOf" srcId="{B78826F0-B56E-4F57-A6DF-FFFBB8E4C2BF}" destId="{5ED88E1C-1D28-4D45-8C80-E669BD6CBC46}" srcOrd="2" destOrd="0" presId="urn:microsoft.com/office/officeart/2005/8/layout/hList7"/>
    <dgm:cxn modelId="{E9826FDD-9E04-47DD-B380-B088FBC44F6E}" type="presParOf" srcId="{B78826F0-B56E-4F57-A6DF-FFFBB8E4C2BF}" destId="{9BFE4F5A-2DE6-47F8-9685-0E0A2C6C464C}" srcOrd="3" destOrd="0" presId="urn:microsoft.com/office/officeart/2005/8/layout/hList7"/>
    <dgm:cxn modelId="{1A67D5FD-EA4A-422F-8EBF-5A2D3788E8AD}" type="presParOf" srcId="{69757B1A-5F8D-4BE5-BA32-8AD723912F3D}" destId="{C04D9561-C2F8-402A-9E9A-9FEF345429B2}" srcOrd="1" destOrd="0" presId="urn:microsoft.com/office/officeart/2005/8/layout/hList7"/>
    <dgm:cxn modelId="{4B27B7EB-73EB-4DD3-AF9C-15C54E8C2616}" type="presParOf" srcId="{69757B1A-5F8D-4BE5-BA32-8AD723912F3D}" destId="{A9F0E2C9-9DF4-4495-A46F-4C55EEBDDE75}" srcOrd="2" destOrd="0" presId="urn:microsoft.com/office/officeart/2005/8/layout/hList7"/>
    <dgm:cxn modelId="{B3DFF906-8180-4260-9761-86251A8974E2}" type="presParOf" srcId="{A9F0E2C9-9DF4-4495-A46F-4C55EEBDDE75}" destId="{7BB3F3CD-B1E6-4874-841D-ADA7F0AE5AD1}" srcOrd="0" destOrd="0" presId="urn:microsoft.com/office/officeart/2005/8/layout/hList7"/>
    <dgm:cxn modelId="{220A7B1D-3526-4B05-B3D6-84EF17D3506B}" type="presParOf" srcId="{A9F0E2C9-9DF4-4495-A46F-4C55EEBDDE75}" destId="{F4EADBEB-8F68-4FBB-8B5D-830EB6C4BD47}" srcOrd="1" destOrd="0" presId="urn:microsoft.com/office/officeart/2005/8/layout/hList7"/>
    <dgm:cxn modelId="{62060AB9-E7FA-4EBF-8571-119C5E6101E6}" type="presParOf" srcId="{A9F0E2C9-9DF4-4495-A46F-4C55EEBDDE75}" destId="{2417F691-C582-4839-B1FF-9AE7E5341655}" srcOrd="2" destOrd="0" presId="urn:microsoft.com/office/officeart/2005/8/layout/hList7"/>
    <dgm:cxn modelId="{CDA5EFD7-3C24-4353-8D64-1D1CAF701439}" type="presParOf" srcId="{A9F0E2C9-9DF4-4495-A46F-4C55EEBDDE75}" destId="{8C327962-81DA-44A8-8046-B6365D9B5D58}" srcOrd="3" destOrd="0" presId="urn:microsoft.com/office/officeart/2005/8/layout/hList7"/>
    <dgm:cxn modelId="{F38A2420-71CC-437D-A01D-860C4E26F837}" type="presParOf" srcId="{69757B1A-5F8D-4BE5-BA32-8AD723912F3D}" destId="{9DF7B189-B8A9-44E3-9E77-D1E76537C47F}" srcOrd="3" destOrd="0" presId="urn:microsoft.com/office/officeart/2005/8/layout/hList7"/>
    <dgm:cxn modelId="{8A2C2D57-F647-4268-BAFB-9628F5F01BF6}" type="presParOf" srcId="{69757B1A-5F8D-4BE5-BA32-8AD723912F3D}" destId="{2FB68E15-D303-48C7-80B9-D55A4862C7C4}" srcOrd="4" destOrd="0" presId="urn:microsoft.com/office/officeart/2005/8/layout/hList7"/>
    <dgm:cxn modelId="{08CFE1B1-2B7F-4327-B44E-D571BE0BC07F}" type="presParOf" srcId="{2FB68E15-D303-48C7-80B9-D55A4862C7C4}" destId="{AB35484C-0102-4105-BE87-16A90735C0F4}" srcOrd="0" destOrd="0" presId="urn:microsoft.com/office/officeart/2005/8/layout/hList7"/>
    <dgm:cxn modelId="{535EA857-9022-4A0D-8A7F-DAF703546279}" type="presParOf" srcId="{2FB68E15-D303-48C7-80B9-D55A4862C7C4}" destId="{59273C17-049F-4D12-B3EF-98FCF7853A73}" srcOrd="1" destOrd="0" presId="urn:microsoft.com/office/officeart/2005/8/layout/hList7"/>
    <dgm:cxn modelId="{D33BC7C6-7590-4D06-AE70-6339DB7E58F3}" type="presParOf" srcId="{2FB68E15-D303-48C7-80B9-D55A4862C7C4}" destId="{9C31F0B1-756C-4FEA-B1F7-1FD2391D4621}" srcOrd="2" destOrd="0" presId="urn:microsoft.com/office/officeart/2005/8/layout/hList7"/>
    <dgm:cxn modelId="{DF709863-035C-4DEB-8FBB-9E7042189AF7}" type="presParOf" srcId="{2FB68E15-D303-48C7-80B9-D55A4862C7C4}" destId="{EA82BCAE-C56D-4E1A-B3A9-204570C9994D}" srcOrd="3" destOrd="0" presId="urn:microsoft.com/office/officeart/2005/8/layout/hList7"/>
    <dgm:cxn modelId="{932C8FD3-82B0-4C14-91FE-2954F596236D}" type="presParOf" srcId="{69757B1A-5F8D-4BE5-BA32-8AD723912F3D}" destId="{802E9CF0-803E-4B49-821E-B14DEC6C3D93}" srcOrd="5" destOrd="0" presId="urn:microsoft.com/office/officeart/2005/8/layout/hList7"/>
    <dgm:cxn modelId="{4EADAD83-D074-46BE-9C04-10B1892A4EFD}" type="presParOf" srcId="{69757B1A-5F8D-4BE5-BA32-8AD723912F3D}" destId="{2274ABFA-35A7-4499-816A-D08EAD4C71D3}" srcOrd="6" destOrd="0" presId="urn:microsoft.com/office/officeart/2005/8/layout/hList7"/>
    <dgm:cxn modelId="{5A67CDFC-49EB-4323-8872-F229FA2FCF63}" type="presParOf" srcId="{2274ABFA-35A7-4499-816A-D08EAD4C71D3}" destId="{07441D1F-0E22-4515-8376-8993C9D05143}" srcOrd="0" destOrd="0" presId="urn:microsoft.com/office/officeart/2005/8/layout/hList7"/>
    <dgm:cxn modelId="{06E9058C-25E9-4ED8-8DDB-32D98DD73681}" type="presParOf" srcId="{2274ABFA-35A7-4499-816A-D08EAD4C71D3}" destId="{B43EEA34-6519-4676-93C2-EAD05115763C}" srcOrd="1" destOrd="0" presId="urn:microsoft.com/office/officeart/2005/8/layout/hList7"/>
    <dgm:cxn modelId="{4DA11AF6-F96D-463F-B4F4-C76FCBDCFF12}" type="presParOf" srcId="{2274ABFA-35A7-4499-816A-D08EAD4C71D3}" destId="{CD4ED5A8-A75F-480E-8D25-DB5424BC89ED}" srcOrd="2" destOrd="0" presId="urn:microsoft.com/office/officeart/2005/8/layout/hList7"/>
    <dgm:cxn modelId="{B32C9CF2-387F-4C35-8D2B-4E6F2B3F34A6}" type="presParOf" srcId="{2274ABFA-35A7-4499-816A-D08EAD4C71D3}" destId="{88914BBE-1119-48DB-8CAF-F36AD28A93AD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F6427C-18DA-4D4C-9259-8ADAA04F1CEB}">
      <dsp:nvSpPr>
        <dsp:cNvPr id="0" name=""/>
        <dsp:cNvSpPr/>
      </dsp:nvSpPr>
      <dsp:spPr>
        <a:xfrm>
          <a:off x="2472" y="0"/>
          <a:ext cx="2591101" cy="408010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t" anchorCtr="1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Excel Fundamentals</a:t>
          </a:r>
          <a:endParaRPr lang="en-GB" sz="20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Covers </a:t>
          </a:r>
          <a:r>
            <a:rPr lang="en-GB" sz="1600" b="1" kern="1200"/>
            <a:t>MS Excel Layout</a:t>
          </a:r>
          <a:r>
            <a:rPr lang="en-GB" sz="1600" kern="1200"/>
            <a:t> and </a:t>
          </a:r>
          <a:r>
            <a:rPr lang="en-GB" sz="1600" b="1" kern="1200"/>
            <a:t>Building a New Workbook</a:t>
          </a:r>
          <a:endParaRPr lang="en-GB" sz="1600" kern="1200"/>
        </a:p>
      </dsp:txBody>
      <dsp:txXfrm>
        <a:off x="2472" y="1632042"/>
        <a:ext cx="2591101" cy="1632042"/>
      </dsp:txXfrm>
    </dsp:sp>
    <dsp:sp modelId="{9BFE4F5A-2DE6-47F8-9685-0E0A2C6C464C}">
      <dsp:nvSpPr>
        <dsp:cNvPr id="0" name=""/>
        <dsp:cNvSpPr/>
      </dsp:nvSpPr>
      <dsp:spPr>
        <a:xfrm>
          <a:off x="618685" y="244806"/>
          <a:ext cx="1358674" cy="1358674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B3F3CD-B1E6-4874-841D-ADA7F0AE5AD1}">
      <dsp:nvSpPr>
        <dsp:cNvPr id="0" name=""/>
        <dsp:cNvSpPr/>
      </dsp:nvSpPr>
      <dsp:spPr>
        <a:xfrm>
          <a:off x="2671306" y="0"/>
          <a:ext cx="2591101" cy="408010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t" anchorCtr="1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Data Management &amp; Formatting</a:t>
          </a:r>
          <a:endParaRPr lang="en-GB" sz="20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Covers </a:t>
          </a:r>
          <a:r>
            <a:rPr lang="en-GB" sz="1600" b="1" kern="1200"/>
            <a:t>Home Tab, Insert Tab, and Page Layout Tab</a:t>
          </a:r>
          <a:endParaRPr lang="en-GB" sz="1600" kern="1200"/>
        </a:p>
      </dsp:txBody>
      <dsp:txXfrm>
        <a:off x="2671306" y="1632042"/>
        <a:ext cx="2591101" cy="1632042"/>
      </dsp:txXfrm>
    </dsp:sp>
    <dsp:sp modelId="{8C327962-81DA-44A8-8046-B6365D9B5D58}">
      <dsp:nvSpPr>
        <dsp:cNvPr id="0" name=""/>
        <dsp:cNvSpPr/>
      </dsp:nvSpPr>
      <dsp:spPr>
        <a:xfrm>
          <a:off x="3287519" y="244806"/>
          <a:ext cx="1358674" cy="1358674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35484C-0102-4105-BE87-16A90735C0F4}">
      <dsp:nvSpPr>
        <dsp:cNvPr id="0" name=""/>
        <dsp:cNvSpPr/>
      </dsp:nvSpPr>
      <dsp:spPr>
        <a:xfrm>
          <a:off x="5340141" y="0"/>
          <a:ext cx="2591101" cy="408010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t" anchorCtr="1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Formulas &amp; Calculations</a:t>
          </a:r>
          <a:endParaRPr lang="en-GB" sz="20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Covers </a:t>
          </a:r>
          <a:r>
            <a:rPr lang="en-GB" sz="1600" b="1" kern="1200" dirty="0"/>
            <a:t>Formulas Tab and Data Analysis Features</a:t>
          </a:r>
          <a:endParaRPr lang="en-GB" sz="1600" kern="1200" dirty="0"/>
        </a:p>
      </dsp:txBody>
      <dsp:txXfrm>
        <a:off x="5340141" y="1632042"/>
        <a:ext cx="2591101" cy="1632042"/>
      </dsp:txXfrm>
    </dsp:sp>
    <dsp:sp modelId="{EA82BCAE-C56D-4E1A-B3A9-204570C9994D}">
      <dsp:nvSpPr>
        <dsp:cNvPr id="0" name=""/>
        <dsp:cNvSpPr/>
      </dsp:nvSpPr>
      <dsp:spPr>
        <a:xfrm>
          <a:off x="5956354" y="244806"/>
          <a:ext cx="1358674" cy="1358674"/>
        </a:xfrm>
        <a:prstGeom prst="ellipse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441D1F-0E22-4515-8376-8993C9D05143}">
      <dsp:nvSpPr>
        <dsp:cNvPr id="0" name=""/>
        <dsp:cNvSpPr/>
      </dsp:nvSpPr>
      <dsp:spPr>
        <a:xfrm>
          <a:off x="8008975" y="0"/>
          <a:ext cx="2591101" cy="408010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t" anchorCtr="1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Collaboration &amp; Sharing</a:t>
          </a:r>
          <a:endParaRPr lang="en-GB" sz="20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Covers </a:t>
          </a:r>
          <a:r>
            <a:rPr lang="en-GB" sz="1600" b="1" kern="1200"/>
            <a:t>Share Tab, Data Tab, View Tab, and Review Tab</a:t>
          </a:r>
          <a:endParaRPr lang="en-GB" sz="1600" kern="1200"/>
        </a:p>
      </dsp:txBody>
      <dsp:txXfrm>
        <a:off x="8008975" y="1632042"/>
        <a:ext cx="2591101" cy="1632042"/>
      </dsp:txXfrm>
    </dsp:sp>
    <dsp:sp modelId="{88914BBE-1119-48DB-8CAF-F36AD28A93AD}">
      <dsp:nvSpPr>
        <dsp:cNvPr id="0" name=""/>
        <dsp:cNvSpPr/>
      </dsp:nvSpPr>
      <dsp:spPr>
        <a:xfrm>
          <a:off x="8625188" y="244806"/>
          <a:ext cx="1358674" cy="1358674"/>
        </a:xfrm>
        <a:prstGeom prst="ellipse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03D22F-16F1-4854-A250-3EE52B46FE44}">
      <dsp:nvSpPr>
        <dsp:cNvPr id="0" name=""/>
        <dsp:cNvSpPr/>
      </dsp:nvSpPr>
      <dsp:spPr>
        <a:xfrm>
          <a:off x="424101" y="3264084"/>
          <a:ext cx="9754345" cy="612015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7E4E2EE-4957-15FE-C277-85C1420EBB1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C95393-9600-3780-67A2-5BB66D07FDD2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1B2393-BFDE-49E5-85A0-BEF2808CFEAB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7D3875-4130-ACE9-454B-1A4A4D0A5BE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FBB6A4-25F7-4317-A5BD-D90BAB94BFD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E48530-BD16-4A31-8902-61D12D3430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44682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EC6EE3-1D67-4112-8388-4F863946ECA8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146355-D401-40C0-8BAB-5CDE6F5959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0117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179626-DD9D-41A0-956E-521A6669CC5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2887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3C4AA3-2279-C769-770C-A0A9BA29E2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0D9236C-F170-9EC0-ABD2-F732CCF54C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6D82638-56C3-857F-459E-01C028E7217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ACE6FE-9C9D-1A52-68F8-A91FF56AA65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179626-DD9D-41A0-956E-521A6669CC5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6268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EC372F-24CB-77D3-030E-A9396A853E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3269A7F-3273-0A70-A258-DD28CC14D7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C292D3-9BE2-D6A7-77D0-10BBF7EEA8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2BF8F8-7561-D6B3-DE1C-7FE7127B40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179626-DD9D-41A0-956E-521A6669CC5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9065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721F0A-BB4B-BA83-7518-C929E6C4DB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7B749D-D3AB-1F29-7E32-5B9CCAB3900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60BABF4-8E6E-3060-6A65-136C8287D9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59653A5-CD4D-688C-2B35-FE28B2EBDCF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179626-DD9D-41A0-956E-521A6669CC5F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33577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052AFD-0393-CDC3-AE53-DEB4C413A1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565B6E5-8E43-E8CD-4A8E-9C0ED416965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CE85372-6A94-BC4F-1EBC-AD9F5F749E2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B16F9D-852B-DE68-3A4C-9EA6543E41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179626-DD9D-41A0-956E-521A6669CC5F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28931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79D51A-DC6F-A23A-B74C-4C1D58F9FF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55022F-A138-52E3-D12F-CD4E35E404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55E8014-CB8B-B1FC-903B-33F3B6FC8E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FF4F3FD-22FC-BD01-ACD0-25745CBD428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179626-DD9D-41A0-956E-521A6669CC5F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65905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BE46C7-19E5-B614-4FE1-CA9D6A5B02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B47557A-B4E6-E031-4516-1ABAD4E1A9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7A1C9E-8B3F-38FE-766D-9EEEEBB3D3E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273325-B14B-82DE-6672-D5E84787F68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179626-DD9D-41A0-956E-521A6669CC5F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53652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FE39714-5EA2-31CE-4951-7F99B3D4EC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224C1A6-F6C4-8046-079F-B75717FFAC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0FB1825-8329-8969-F640-989554060A3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B6567A-72EF-A839-F118-39570ED67D3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5179626-DD9D-41A0-956E-521A6669CC5F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2738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15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3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8069C52-4842-B1D1-4515-8D68DA6155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733"/>
            <a:ext cx="12201452" cy="6871465"/>
          </a:xfrm>
          <a:prstGeom prst="rect">
            <a:avLst/>
          </a:prstGeom>
        </p:spPr>
      </p:pic>
      <p:sp>
        <p:nvSpPr>
          <p:cNvPr id="10" name="Right Triangle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sz="1800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2419815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t">
            <a:normAutofit/>
          </a:bodyPr>
          <a:lstStyle>
            <a:lvl1pPr algn="ctr">
              <a:defRPr sz="44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914400" y="4036741"/>
            <a:ext cx="10363200" cy="1374422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E0E6E9"/>
                </a:solidFill>
              </a:defRPr>
            </a:lvl1pPr>
            <a:extLst/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2" name="Slide Number Placeholder 7">
            <a:extLst>
              <a:ext uri="{FF2B5EF4-FFF2-40B4-BE49-F238E27FC236}">
                <a16:creationId xmlns:a16="http://schemas.microsoft.com/office/drawing/2014/main" id="{52C2EEAF-B2B3-6386-AE4D-57D73678609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554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63099"/>
            <a:ext cx="11481847" cy="984453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>
            <a:lvl2pPr>
              <a:defRPr>
                <a:solidFill>
                  <a:srgbClr val="005392"/>
                </a:solidFill>
              </a:defRPr>
            </a:lvl2pPr>
            <a:lvl3pPr>
              <a:defRPr>
                <a:solidFill>
                  <a:srgbClr val="00B050"/>
                </a:solidFill>
              </a:defRPr>
            </a:lvl3pPr>
            <a:lvl4pPr>
              <a:defRPr>
                <a:solidFill>
                  <a:srgbClr val="7030A0"/>
                </a:solidFill>
              </a:defRPr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88D689FD-F18C-9C2D-5E64-B34BA4CE63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702137" y="4165131"/>
            <a:ext cx="2743200" cy="26290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99B1C7A-46A7-09DB-C6F2-BC0E0A6AF1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7F5D6B-5AD6-DE63-2602-48351CCF56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9746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262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226895"/>
            <a:ext cx="11481847" cy="953319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F250684-4028-CD1F-B2FE-7371D66D6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88708C92-2C79-8912-0B51-14908D4116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Slide Number Placeholder 7">
            <a:extLst>
              <a:ext uri="{FF2B5EF4-FFF2-40B4-BE49-F238E27FC236}">
                <a16:creationId xmlns:a16="http://schemas.microsoft.com/office/drawing/2014/main" id="{08421759-3BF2-A965-DA21-A7B90DB166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48978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000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Custom Layou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2FD339E-D879-16A4-AF23-4C27E74B127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48606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D0B93E04-A689-F89D-DC09-6D97F85FA3B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Slide Number Placeholder 7">
            <a:extLst>
              <a:ext uri="{FF2B5EF4-FFF2-40B4-BE49-F238E27FC236}">
                <a16:creationId xmlns:a16="http://schemas.microsoft.com/office/drawing/2014/main" id="{1D0ABA37-9D80-A37D-202E-C9C016B713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7095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611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9048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logo mono_image bckgrnd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0104" y="4143097"/>
            <a:ext cx="2743200" cy="3069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84567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9" name="Picture 8" descr="A picture containing screenshot, white, design">
            <a:extLst>
              <a:ext uri="{FF2B5EF4-FFF2-40B4-BE49-F238E27FC236}">
                <a16:creationId xmlns:a16="http://schemas.microsoft.com/office/drawing/2014/main" id="{C98FB062-E638-F131-4AF1-56EF4579A62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00AACA88-E471-C83F-2174-E13BD81C69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0"/>
            <a:ext cx="1743739" cy="733704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13DD8E46-51D4-9ADA-7AE4-F85AB3C01E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739" y="168167"/>
            <a:ext cx="10096327" cy="733704"/>
          </a:xfrm>
          <a:prstGeom prst="round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6">
            <a:extLst>
              <a:ext uri="{FF2B5EF4-FFF2-40B4-BE49-F238E27FC236}">
                <a16:creationId xmlns:a16="http://schemas.microsoft.com/office/drawing/2014/main" id="{060868BD-68AA-3E38-C283-F3144D80186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88102" y="6448542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702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logo mono_image bckgrnd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screenshot, white, design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48D91DDB-40C6-3598-09AA-7F6865FC73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FB326374-0C9F-7C34-278C-ECAE76E06F8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73943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picture containing screenshot, white, design">
            <a:extLst>
              <a:ext uri="{FF2B5EF4-FFF2-40B4-BE49-F238E27FC236}">
                <a16:creationId xmlns:a16="http://schemas.microsoft.com/office/drawing/2014/main" id="{7A8D60C2-B0CC-2490-D770-6BCE3398238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831" t="85427" r="82209" b="2635"/>
          <a:stretch/>
        </p:blipFill>
        <p:spPr>
          <a:xfrm>
            <a:off x="0" y="6124296"/>
            <a:ext cx="1743739" cy="7337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012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442044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601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bg>
      <p:bgPr>
        <a:solidFill>
          <a:srgbClr val="FFFFCC">
            <a:alpha val="4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D3DD7997-68DA-C490-5815-1DDFF7A564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74595" y="4137589"/>
            <a:ext cx="2743200" cy="31799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59C318D1-D9A5-8D1F-36C1-DCA1D87033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7">
            <a:extLst>
              <a:ext uri="{FF2B5EF4-FFF2-40B4-BE49-F238E27FC236}">
                <a16:creationId xmlns:a16="http://schemas.microsoft.com/office/drawing/2014/main" id="{3BF5F345-4EC4-7F1E-F197-BCFCB0C75F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87509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185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logo mono_image bckgrnd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0639187-0931-DF47-A6C9-095EC4C1221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85612" y="4148606"/>
            <a:ext cx="2743200" cy="29595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7" name="Slide Number Placeholder 7">
            <a:extLst>
              <a:ext uri="{FF2B5EF4-FFF2-40B4-BE49-F238E27FC236}">
                <a16:creationId xmlns:a16="http://schemas.microsoft.com/office/drawing/2014/main" id="{5054B617-90D7-3739-9DA1-E306C61A6F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6305108"/>
            <a:ext cx="464287" cy="51036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8332636-384D-F42B-3E16-F4450B8AB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24" y="6230679"/>
            <a:ext cx="627321" cy="627321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A66330-4577-6481-7DC1-F2B0773BE4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845" y="6305107"/>
            <a:ext cx="11089867" cy="510364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lnSpc>
                <a:spcPct val="100000"/>
              </a:lnSpc>
              <a:buNone/>
              <a:defRPr sz="2400">
                <a:solidFill>
                  <a:srgbClr val="0142A5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17006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233C6A-6ED6-7711-0ED0-3C37416646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0051055" cy="1052623"/>
          </a:xfrm>
        </p:spPr>
        <p:txBody>
          <a:bodyPr/>
          <a:lstStyle>
            <a:lvl1pPr>
              <a:defRPr>
                <a:ln w="22225">
                  <a:solidFill>
                    <a:srgbClr val="A20000"/>
                  </a:solidFill>
                  <a:prstDash val="solid"/>
                </a:ln>
                <a:solidFill>
                  <a:srgbClr val="A20000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50AE03-5E7C-9D8D-6343-867344B32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A0FA17-244D-A87D-E136-389731067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AE1B4BD-3F89-BEC9-7D31-2F491F9180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F1696F-9436-B86E-7C05-485104556A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31494" y="181856"/>
            <a:ext cx="1607235" cy="901562"/>
          </a:xfrm>
          <a:prstGeom prst="rect">
            <a:avLst/>
          </a:prstGeom>
        </p:spPr>
      </p:pic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9F8745BD-F4B6-5016-90DE-457DBF122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2"/>
            <a:ext cx="11481847" cy="4486940"/>
          </a:xfrm>
          <a:prstGeom prst="roundRect">
            <a:avLst>
              <a:gd name="adj" fmla="val 4257"/>
            </a:avLst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23828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4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B78B835-84F5-EB1C-793D-8EFAB61327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2626" y="1231606"/>
            <a:ext cx="4031511" cy="4031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19622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7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593" y="1442319"/>
            <a:ext cx="5328814" cy="2965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8762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8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1026" name="Picture 2" descr="Free Png Download Question Marks Png Png Images Background ...">
            <a:extLst>
              <a:ext uri="{FF2B5EF4-FFF2-40B4-BE49-F238E27FC236}">
                <a16:creationId xmlns:a16="http://schemas.microsoft.com/office/drawing/2014/main" id="{BC6E1740-E061-F4E7-73C5-766518C96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5028" y="948935"/>
            <a:ext cx="3065483" cy="17058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รูปการ์ตูนหนังสือการ์ตูนแม่แบบสัญลักษณ์ฟองสบู่คืนชีพ เวกเตอร์ PNG , การ ...">
            <a:extLst>
              <a:ext uri="{FF2B5EF4-FFF2-40B4-BE49-F238E27FC236}">
                <a16:creationId xmlns:a16="http://schemas.microsoft.com/office/drawing/2014/main" id="{751D2F7E-B835-3535-0807-F2A6F773D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7358" y="2924984"/>
            <a:ext cx="2560822" cy="25537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1101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3AC53-58B1-E026-C836-00259F62B9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51029" y="411402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2" name="Footer Placeholder 6">
            <a:extLst>
              <a:ext uri="{FF2B5EF4-FFF2-40B4-BE49-F238E27FC236}">
                <a16:creationId xmlns:a16="http://schemas.microsoft.com/office/drawing/2014/main" id="{7FF1D245-59D2-58BA-6E6F-610A5EA4EC3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3C91B5C1-2950-CA26-24E2-032EA63DDB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8">
            <a:extLst>
              <a:ext uri="{FF2B5EF4-FFF2-40B4-BE49-F238E27FC236}">
                <a16:creationId xmlns:a16="http://schemas.microsoft.com/office/drawing/2014/main" id="{262ED4CD-BBFF-802B-903B-8ABB4EBB48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Click to edit Master title style</a:t>
            </a:r>
          </a:p>
        </p:txBody>
      </p:sp>
      <p:sp>
        <p:nvSpPr>
          <p:cNvPr id="9" name="Subtitle 16">
            <a:extLst>
              <a:ext uri="{FF2B5EF4-FFF2-40B4-BE49-F238E27FC236}">
                <a16:creationId xmlns:a16="http://schemas.microsoft.com/office/drawing/2014/main" id="{BEBACD6F-2F55-4E93-9540-6443426757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255960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55785B-D779-AAFF-8174-E8F5E61920B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69087" y="4132080"/>
            <a:ext cx="2743200" cy="32900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580C2E45-7614-ED53-EC8E-F5E3BF2444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F5089BC2-4BA7-0E41-95AB-D7D496133EF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849D32D5-295D-20BB-085D-915DEFC8C1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0" y="1338145"/>
            <a:ext cx="10363199" cy="1745297"/>
          </a:xfrm>
          <a:prstGeom prst="roundRect">
            <a:avLst>
              <a:gd name="adj" fmla="val 9294"/>
            </a:avLst>
          </a:prstGeom>
          <a:ln w="28575">
            <a:noFill/>
          </a:ln>
        </p:spPr>
        <p:txBody>
          <a:bodyPr vert="horz" anchor="b">
            <a:normAutofit/>
          </a:bodyPr>
          <a:lstStyle>
            <a:lvl1pPr algn="ctr">
              <a:defRPr sz="4000" b="1" cap="none" spc="0">
                <a:ln w="127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extLst/>
          </a:lstStyle>
          <a:p>
            <a:r>
              <a:rPr kumimoji="0" lang="en-US" dirty="0"/>
              <a:t>Click to edit Master title style</a:t>
            </a:r>
          </a:p>
        </p:txBody>
      </p:sp>
      <p:sp>
        <p:nvSpPr>
          <p:cNvPr id="10" name="Subtitle 16">
            <a:extLst>
              <a:ext uri="{FF2B5EF4-FFF2-40B4-BE49-F238E27FC236}">
                <a16:creationId xmlns:a16="http://schemas.microsoft.com/office/drawing/2014/main" id="{A36D3DE7-03C4-7424-EAEA-7A58F3280A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0" y="3285460"/>
            <a:ext cx="10363200" cy="2125703"/>
          </a:xfrm>
          <a:prstGeom prst="roundRect">
            <a:avLst/>
          </a:prstGeom>
          <a:ln w="28575">
            <a:noFill/>
          </a:ln>
        </p:spPr>
        <p:txBody>
          <a:bodyPr lIns="45720" rIns="45720">
            <a:normAutofit/>
          </a:bodyPr>
          <a:lstStyle>
            <a:lvl1pPr marL="0" marR="64008" indent="0" algn="ctr">
              <a:buNone/>
              <a:defRPr sz="3200" b="1" cap="none" spc="0">
                <a:ln w="12700">
                  <a:solidFill>
                    <a:srgbClr val="FFFF00"/>
                  </a:solidFill>
                  <a:prstDash val="solid"/>
                </a:ln>
                <a:solidFill>
                  <a:srgbClr val="FFFF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305788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787851-193D-C95B-70ED-D7ABAB8779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1121" y="4154114"/>
            <a:ext cx="2743200" cy="2849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rgbClr val="E0E6E9"/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3" name="Footer Placeholder 6">
            <a:extLst>
              <a:ext uri="{FF2B5EF4-FFF2-40B4-BE49-F238E27FC236}">
                <a16:creationId xmlns:a16="http://schemas.microsoft.com/office/drawing/2014/main" id="{0EC9CB92-4118-851C-89E8-DBE5EA8EF0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7">
            <a:extLst>
              <a:ext uri="{FF2B5EF4-FFF2-40B4-BE49-F238E27FC236}">
                <a16:creationId xmlns:a16="http://schemas.microsoft.com/office/drawing/2014/main" id="{B0FBD2D1-1B21-8069-D036-CD4FFEB27B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27712" y="5676492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rgbClr val="E0E6E9"/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  <p:pic>
        <p:nvPicPr>
          <p:cNvPr id="2" name="Picture 1" descr="A blue background with white text">
            <a:extLst>
              <a:ext uri="{FF2B5EF4-FFF2-40B4-BE49-F238E27FC236}">
                <a16:creationId xmlns:a16="http://schemas.microsoft.com/office/drawing/2014/main" id="{91BAE83C-150A-6713-8DFB-2DD534FA76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6760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9">
            <a:lum/>
          </a:blip>
          <a:srcRect/>
          <a:stretch>
            <a:fillRect t="-1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106326"/>
            <a:ext cx="11571511" cy="1052623"/>
          </a:xfrm>
          <a:prstGeom prst="roundRect">
            <a:avLst/>
          </a:prstGeom>
          <a:noFill/>
          <a:ln w="28575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360963"/>
            <a:ext cx="11571511" cy="4561371"/>
          </a:xfrm>
          <a:prstGeom prst="roundRect">
            <a:avLst>
              <a:gd name="adj" fmla="val 3871"/>
            </a:avLst>
          </a:prstGeom>
          <a:noFill/>
          <a:ln w="28575">
            <a:noFill/>
          </a:ln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20"/>
          <a:srcRect t="85271" b="2946"/>
          <a:stretch/>
        </p:blipFill>
        <p:spPr>
          <a:xfrm>
            <a:off x="0" y="6049925"/>
            <a:ext cx="12192000" cy="808075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8FD4A5-EA27-AEE2-EEE4-1FCEEE29BD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695860" y="4158854"/>
            <a:ext cx="2743200" cy="275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B2D2596-9829-484F-83F0-C8904EE6B0B0}" type="datetimeFigureOut">
              <a:rPr lang="en-GB" smtClean="0"/>
              <a:t>13/02/2025</a:t>
            </a:fld>
            <a:endParaRPr lang="en-GB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B0F3E49B-A226-1DB6-6223-32D0981F6FF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856571" y="6265979"/>
            <a:ext cx="570756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rgbClr val="E0E6E9"/>
                </a:solidFill>
              </a:defRPr>
            </a:lvl1pPr>
          </a:lstStyle>
          <a:p>
            <a:endParaRPr lang="en-GB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EE013FC-8320-3431-6CF1-186F717AE21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38729" y="5698526"/>
            <a:ext cx="464287" cy="37342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51BE445-8F36-48EF-A762-BF9C2F66F8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68112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87" r:id="rId12"/>
    <p:sldLayoutId id="2147483688" r:id="rId13"/>
    <p:sldLayoutId id="2147483689" r:id="rId14"/>
    <p:sldLayoutId id="2147483672" r:id="rId15"/>
    <p:sldLayoutId id="2147483673" r:id="rId16"/>
    <p:sldLayoutId id="2147483674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b="1" kern="1200" cap="none" spc="0">
          <a:ln w="22225">
            <a:solidFill>
              <a:srgbClr val="004989"/>
            </a:solidFill>
            <a:prstDash val="solid"/>
          </a:ln>
          <a:solidFill>
            <a:srgbClr val="004989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500" kern="1200">
          <a:solidFill>
            <a:srgbClr val="0066CC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300" kern="1200">
          <a:solidFill>
            <a:srgbClr val="0080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100" kern="1200">
          <a:solidFill>
            <a:srgbClr val="C000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hosted.panopto.com/Panopto/Pages/Viewer.aspx?id=e3119712-49d5-4fc1-ac85-b282012365c9&amp;start=0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hosted.panopto.com/Panopto/Pages/Viewer.aspx?id=1aa58eee-34d5-4e1a-ad1b-b28201282ba0&amp;start=0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hosted.panopto.com/Panopto/Pages/Viewer.aspx?id=b0cb4196-91c7-46e5-8b32-b28201282b9b&amp;start=0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hosted.panopto.com/Panopto/Pages/Viewer.aspx?id=e804b652-0150-491e-ab26-b28201282b9d&amp;start=0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hosted.panopto.com/Panopto/Pages/Viewer.aspx?id=175e374e-e75f-4512-9e31-b28201282b99&amp;start=0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hosted.panopto.com/Panopto/Pages/Viewer.aspx?id=e7030c80-8e2e-4dcd-8082-b28201284a73&amp;start=0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hosted.panopto.com/Panopto/Pages/Viewer.aspx?id=74566cf3-c19f-4f28-a9c5-b28201285e48&amp;start=0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hosted.panopto.com/Panopto/Pages/Viewer.aspx?id=f6e512ed-1ac6-49e5-ac7a-b2820128694d&amp;start=0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Software Solutions for Business</a:t>
            </a:r>
            <a:br>
              <a:rPr lang="en-GB" altLang="en-US" dirty="0"/>
            </a:br>
            <a:br>
              <a:rPr lang="en-GB" altLang="en-US" dirty="0"/>
            </a:br>
            <a:r>
              <a:rPr lang="en-GB" altLang="en-US" dirty="0"/>
              <a:t>Week 5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Microsoft Excel Basics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11461750" y="6381750"/>
            <a:ext cx="730250" cy="339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  <a:defRPr/>
            </a:pPr>
            <a:fld id="{F905DF63-1FF9-46D5-8FED-1829CDB5D9EE}" type="slidenum">
              <a:rPr lang="en-GB" altLang="en-US" smtClean="0"/>
              <a:pPr>
                <a:spcBef>
                  <a:spcPct val="0"/>
                </a:spcBef>
                <a:buFontTx/>
                <a:buNone/>
                <a:defRPr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9C7D66C-4F28-3E94-F00E-829753455E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During This Session (Content)</a:t>
            </a:r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4C119C88-760D-F351-9755-72FED597AC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8231840"/>
              </p:ext>
            </p:extLst>
          </p:nvPr>
        </p:nvGraphicFramePr>
        <p:xfrm>
          <a:off x="794725" y="1683021"/>
          <a:ext cx="10602549" cy="40801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7230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6E69F8C-DCFA-AF24-B4AF-5BC99183369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Part 1 - MS EXCEL Layout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80BAFD5-A4E3-5941-520B-ECDC5424CDC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Workspace – Ribbon &amp; Tabs – Bars</a:t>
            </a:r>
          </a:p>
        </p:txBody>
      </p:sp>
    </p:spTree>
    <p:extLst>
      <p:ext uri="{BB962C8B-B14F-4D97-AF65-F5344CB8AC3E}">
        <p14:creationId xmlns:p14="http://schemas.microsoft.com/office/powerpoint/2010/main" val="2515099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947F857-3153-DE20-E935-1FAE083226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46CEEFA-EF5A-DCFB-FF12-A0D057552F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Part 1 - MS EXCEL Layout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https://uwtsd.hosted.panopto.com/Panopto/Pages/Viewer.aspx?id=e3119712-49d5-4fc1-ac85-b282012365c9&amp;start=0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4023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10CF1-2F6E-CE7F-1D2F-E717946D19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MS Excel Workspace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59F2A-BAC4-757D-DA5A-BD1195308B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📌 </a:t>
            </a:r>
            <a:r>
              <a:rPr lang="en-GB" b="1" dirty="0"/>
              <a:t>Key Elements of the Excel Workspace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Workbook</a:t>
            </a:r>
            <a:r>
              <a:rPr lang="en-GB" dirty="0"/>
              <a:t> – The entire Excel file containing multiple worksheets.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Worksheet</a:t>
            </a:r>
            <a:r>
              <a:rPr lang="en-GB" dirty="0"/>
              <a:t> – A single spreadsheet within the workbook.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Table</a:t>
            </a:r>
            <a:r>
              <a:rPr lang="en-GB" dirty="0"/>
              <a:t> – A structured range of data with sorting and filtering capabilities.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Columns &amp; Rows</a:t>
            </a:r>
            <a:r>
              <a:rPr lang="en-GB" dirty="0"/>
              <a:t> – Organize data in vertical and horizontal sections.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Cell</a:t>
            </a:r>
            <a:r>
              <a:rPr lang="en-GB" dirty="0"/>
              <a:t> – The intersection of a column and a row, where data is entered.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9131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821F457-F3D5-95E4-E37A-AFC43DA2D7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27010" y="498324"/>
            <a:ext cx="8337979" cy="5861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4641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086D8-FC7F-ECD5-5370-94F61DD2F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Ribbon and Tabs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6C9DAE-61F9-483C-07B5-A5BB22BFD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82231"/>
            <a:ext cx="11481847" cy="3286155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📌 </a:t>
            </a:r>
            <a:r>
              <a:rPr lang="en-GB" b="1" dirty="0"/>
              <a:t>Understanding the Ribbon &amp; Tabs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Ribbon</a:t>
            </a:r>
            <a:r>
              <a:rPr lang="en-GB" dirty="0"/>
              <a:t> – The top panel containing tools and commands for working with Excel.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Tabs</a:t>
            </a:r>
            <a:r>
              <a:rPr lang="en-GB" dirty="0"/>
              <a:t> – Different categories of commands on the Ribbon, such as: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Home</a:t>
            </a:r>
            <a:r>
              <a:rPr lang="en-GB" dirty="0"/>
              <a:t> (Formatting, Clipboard, Font, Alignment)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Insert</a:t>
            </a:r>
            <a:r>
              <a:rPr lang="en-GB" dirty="0"/>
              <a:t> (Tables, Charts, Images)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Page Layout</a:t>
            </a:r>
            <a:r>
              <a:rPr lang="en-GB" dirty="0"/>
              <a:t> (Margins, Orientation, Themes)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Formulas</a:t>
            </a:r>
            <a:r>
              <a:rPr lang="en-GB" dirty="0"/>
              <a:t> (Functions, Calculation Tools)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Data</a:t>
            </a:r>
            <a:r>
              <a:rPr lang="en-GB" dirty="0"/>
              <a:t> (Sorting, Filtering, Data Tools)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Review</a:t>
            </a:r>
            <a:r>
              <a:rPr lang="en-GB" dirty="0"/>
              <a:t> (Spell Check, Comments, Protection)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View</a:t>
            </a:r>
            <a:r>
              <a:rPr lang="en-GB" dirty="0"/>
              <a:t> (Zoom, Window Options)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CBD78A9-BA21-A0B1-6B3B-419A3BD516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178" y="4668387"/>
            <a:ext cx="10769075" cy="11136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5563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391CD-C470-4E0F-7357-3D8A8B37B3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Feature Bars in 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7D85C7-9747-A0A1-0A39-1CEBED9AF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📌 </a:t>
            </a:r>
            <a:r>
              <a:rPr lang="en-GB" b="1" dirty="0"/>
              <a:t>Different Feature Bars in Excel</a:t>
            </a:r>
            <a:br>
              <a:rPr lang="en-GB" dirty="0"/>
            </a:br>
            <a:r>
              <a:rPr lang="en-GB" dirty="0"/>
              <a:t>1️⃣ </a:t>
            </a:r>
            <a:r>
              <a:rPr lang="en-GB" b="1" dirty="0"/>
              <a:t>Formula Bar</a:t>
            </a:r>
            <a:r>
              <a:rPr lang="en-GB" dirty="0"/>
              <a:t> – Displays and edits the content of the selected cell.</a:t>
            </a:r>
            <a:br>
              <a:rPr lang="en-GB" dirty="0"/>
            </a:br>
            <a:r>
              <a:rPr lang="en-GB" dirty="0"/>
              <a:t>2️⃣ </a:t>
            </a:r>
            <a:r>
              <a:rPr lang="en-GB" b="1" dirty="0"/>
              <a:t>Status Bar</a:t>
            </a:r>
            <a:r>
              <a:rPr lang="en-GB" dirty="0"/>
              <a:t> – Shows summary information (Sum, Average, Count, etc.).</a:t>
            </a:r>
            <a:br>
              <a:rPr lang="en-GB" dirty="0"/>
            </a:br>
            <a:r>
              <a:rPr lang="en-GB" dirty="0"/>
              <a:t>3️⃣ </a:t>
            </a:r>
            <a:r>
              <a:rPr lang="en-GB" b="1" dirty="0"/>
              <a:t>Quick Access Toolbar</a:t>
            </a:r>
            <a:r>
              <a:rPr lang="en-GB" dirty="0"/>
              <a:t> – Customizable toolbar with frequently used commands.</a:t>
            </a:r>
            <a:br>
              <a:rPr lang="en-GB" dirty="0"/>
            </a:br>
            <a:r>
              <a:rPr lang="en-GB" dirty="0"/>
              <a:t>4️⃣ </a:t>
            </a:r>
            <a:r>
              <a:rPr lang="en-GB" b="1" dirty="0"/>
              <a:t>Name Box</a:t>
            </a:r>
            <a:r>
              <a:rPr lang="en-GB" dirty="0"/>
              <a:t> – Displays the reference (address) of the selected cell.</a:t>
            </a:r>
            <a:br>
              <a:rPr lang="en-GB" dirty="0"/>
            </a:br>
            <a:r>
              <a:rPr lang="en-GB" dirty="0"/>
              <a:t>5️⃣ </a:t>
            </a:r>
            <a:r>
              <a:rPr lang="en-GB" b="1" dirty="0"/>
              <a:t>Sheet Tabs</a:t>
            </a:r>
            <a:r>
              <a:rPr lang="en-GB" dirty="0"/>
              <a:t> – Navigation for multiple worksheets in a workbook.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C1EA24-0E6B-B88E-08CB-917D62EA13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462" y="4487914"/>
            <a:ext cx="10769075" cy="111365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13718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619BEC-8E68-83B6-D060-E8EC9D0C74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7BEFC6A-8D8F-4995-7073-77CD0D94ED7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Part 2 – Building New Workbook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F73FC994-F734-1CDF-56B6-4A146B46A82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Creating new Workbook, Worksheet, Column, Row, and add Content</a:t>
            </a:r>
          </a:p>
        </p:txBody>
      </p:sp>
    </p:spTree>
    <p:extLst>
      <p:ext uri="{BB962C8B-B14F-4D97-AF65-F5344CB8AC3E}">
        <p14:creationId xmlns:p14="http://schemas.microsoft.com/office/powerpoint/2010/main" val="43187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5A6992-E9B8-1C7B-FA67-0824F582AC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8401D55-AD05-8D2A-E9F7-00C7CDA68F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8423C0C-D3D1-5823-27E1-4737A4DF42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Part 2 – Building New Workbook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https://uwtsd.hosted.panopto.com/Panopto/Pages/Viewer.aspx?id=1aa58eee-34d5-4e1a-ad1b-b28201282ba0&amp;start=0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51378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9448DF-04E2-7481-2B07-7E4CE6D585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F107B-D297-1C20-6C8E-B3E9C31C2B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Creating a New Workbook and Worksheet (Excel Online)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5A978-F056-3621-3A19-96B5957A07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📌 </a:t>
            </a:r>
            <a:r>
              <a:rPr lang="en-GB" b="1" dirty="0"/>
              <a:t>How to Create a New Workbook</a:t>
            </a:r>
            <a:br>
              <a:rPr lang="en-GB" dirty="0"/>
            </a:br>
            <a:r>
              <a:rPr lang="en-GB" dirty="0"/>
              <a:t>1️⃣ Open your web browser and go to Excel Online.</a:t>
            </a:r>
            <a:br>
              <a:rPr lang="en-GB" dirty="0"/>
            </a:br>
            <a:r>
              <a:rPr lang="en-GB" dirty="0"/>
              <a:t>2️⃣ Sign in with your Microsoft account.</a:t>
            </a:r>
            <a:br>
              <a:rPr lang="en-GB" dirty="0"/>
            </a:br>
            <a:r>
              <a:rPr lang="en-GB" dirty="0"/>
              <a:t>3️⃣ Click on </a:t>
            </a:r>
            <a:r>
              <a:rPr lang="en-GB" b="1" dirty="0"/>
              <a:t>"New blank workbook"</a:t>
            </a:r>
            <a:r>
              <a:rPr lang="en-GB" dirty="0"/>
              <a:t> to start a fresh spreadsheet.</a:t>
            </a:r>
            <a:br>
              <a:rPr lang="en-GB" dirty="0"/>
            </a:br>
            <a:r>
              <a:rPr lang="en-GB" dirty="0"/>
              <a:t>4️⃣ Alternatively, choose from templates for pre-designed formats.</a:t>
            </a:r>
          </a:p>
          <a:p>
            <a:r>
              <a:rPr lang="en-GB" dirty="0"/>
              <a:t>📌 </a:t>
            </a:r>
            <a:r>
              <a:rPr lang="en-GB" b="1" dirty="0"/>
              <a:t>How to Add a New Worksheet</a:t>
            </a:r>
            <a:br>
              <a:rPr lang="en-GB" dirty="0"/>
            </a:br>
            <a:r>
              <a:rPr lang="en-GB" dirty="0"/>
              <a:t>1️⃣ At the bottom of the workbook, locate the </a:t>
            </a:r>
            <a:r>
              <a:rPr lang="en-GB" b="1" dirty="0"/>
              <a:t>Sheet Tabs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2️⃣ Click the </a:t>
            </a:r>
            <a:r>
              <a:rPr lang="en-GB" b="1" dirty="0"/>
              <a:t>"+" (Add Sheet) button</a:t>
            </a:r>
            <a:r>
              <a:rPr lang="en-GB" dirty="0"/>
              <a:t> next to existing sheets.</a:t>
            </a:r>
            <a:br>
              <a:rPr lang="en-GB" dirty="0"/>
            </a:br>
            <a:r>
              <a:rPr lang="en-GB" dirty="0"/>
              <a:t>3️⃣ Right-click on a sheet tab to rename, delete, or duplicate it.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870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5441D-650F-27F4-47FB-6515C31E4A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Columns and Rows in Excel Online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8DB75-875C-F045-88EB-04AC8676CA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📌 </a:t>
            </a:r>
            <a:r>
              <a:rPr lang="en-GB" b="1" dirty="0"/>
              <a:t>Adding a New Column</a:t>
            </a:r>
            <a:br>
              <a:rPr lang="en-GB" dirty="0"/>
            </a:br>
            <a:r>
              <a:rPr lang="en-GB" dirty="0"/>
              <a:t>1️⃣ Click on the </a:t>
            </a:r>
            <a:r>
              <a:rPr lang="en-GB" b="1" dirty="0"/>
              <a:t>column letter</a:t>
            </a:r>
            <a:r>
              <a:rPr lang="en-GB" dirty="0"/>
              <a:t> (A, B, C, etc.) where you want to insert a new column.</a:t>
            </a:r>
            <a:br>
              <a:rPr lang="en-GB" dirty="0"/>
            </a:br>
            <a:r>
              <a:rPr lang="en-GB" dirty="0"/>
              <a:t>2️⃣ Right-click and select </a:t>
            </a:r>
            <a:r>
              <a:rPr lang="en-GB" b="1" dirty="0"/>
              <a:t>"Insert"</a:t>
            </a:r>
            <a:r>
              <a:rPr lang="en-GB" dirty="0"/>
              <a:t> to add a column to the left.</a:t>
            </a:r>
            <a:br>
              <a:rPr lang="en-GB" dirty="0"/>
            </a:br>
            <a:r>
              <a:rPr lang="en-GB" dirty="0"/>
              <a:t>3️⃣ To delete, select the column, right-click, and choose </a:t>
            </a:r>
            <a:r>
              <a:rPr lang="en-GB" b="1" dirty="0"/>
              <a:t>"Delete"</a:t>
            </a:r>
            <a:r>
              <a:rPr lang="en-GB" dirty="0"/>
              <a:t>.</a:t>
            </a:r>
          </a:p>
          <a:p>
            <a:r>
              <a:rPr lang="en-GB" dirty="0"/>
              <a:t>📌 </a:t>
            </a:r>
            <a:r>
              <a:rPr lang="en-GB" b="1" dirty="0"/>
              <a:t>Adding a New Row</a:t>
            </a:r>
            <a:br>
              <a:rPr lang="en-GB" dirty="0"/>
            </a:br>
            <a:r>
              <a:rPr lang="en-GB" dirty="0"/>
              <a:t>1️⃣ Click on the </a:t>
            </a:r>
            <a:r>
              <a:rPr lang="en-GB" b="1" dirty="0"/>
              <a:t>row number</a:t>
            </a:r>
            <a:r>
              <a:rPr lang="en-GB" dirty="0"/>
              <a:t> (1, 2, 3, etc.) where you want to insert a new row.</a:t>
            </a:r>
            <a:br>
              <a:rPr lang="en-GB" dirty="0"/>
            </a:br>
            <a:r>
              <a:rPr lang="en-GB" dirty="0"/>
              <a:t>2️⃣ Right-click and select </a:t>
            </a:r>
            <a:r>
              <a:rPr lang="en-GB" b="1" dirty="0"/>
              <a:t>"Insert"</a:t>
            </a:r>
            <a:r>
              <a:rPr lang="en-GB" dirty="0"/>
              <a:t> to add a row above.</a:t>
            </a:r>
            <a:br>
              <a:rPr lang="en-GB" dirty="0"/>
            </a:br>
            <a:r>
              <a:rPr lang="en-GB" dirty="0"/>
              <a:t>3️⃣ To delete, select the row, right-click, and choose </a:t>
            </a:r>
            <a:r>
              <a:rPr lang="en-GB" b="1" dirty="0"/>
              <a:t>"Delete"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09303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D1324-0D58-C6E4-5075-D1F739483B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Adding Content to Cells in Excel Online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6081B-7D7F-F660-6D52-4552E08906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📌 </a:t>
            </a:r>
            <a:r>
              <a:rPr lang="en-GB" b="1" dirty="0"/>
              <a:t>Entering Data in a Cell</a:t>
            </a:r>
            <a:br>
              <a:rPr lang="en-GB" dirty="0"/>
            </a:br>
            <a:r>
              <a:rPr lang="en-GB" dirty="0"/>
              <a:t>1️⃣ Click on a </a:t>
            </a:r>
            <a:r>
              <a:rPr lang="en-GB" b="1" dirty="0"/>
              <a:t>cell</a:t>
            </a:r>
            <a:r>
              <a:rPr lang="en-GB" dirty="0"/>
              <a:t> where you want to enter data.</a:t>
            </a:r>
            <a:br>
              <a:rPr lang="en-GB" dirty="0"/>
            </a:br>
            <a:r>
              <a:rPr lang="en-GB" dirty="0"/>
              <a:t>2️⃣ Type your text, number, or formula.</a:t>
            </a:r>
            <a:br>
              <a:rPr lang="en-GB" dirty="0"/>
            </a:br>
            <a:r>
              <a:rPr lang="en-GB" dirty="0"/>
              <a:t>3️⃣ Press </a:t>
            </a:r>
            <a:r>
              <a:rPr lang="en-GB" b="1" dirty="0"/>
              <a:t>Enter</a:t>
            </a:r>
            <a:r>
              <a:rPr lang="en-GB" dirty="0"/>
              <a:t> to move to the next row or </a:t>
            </a:r>
            <a:r>
              <a:rPr lang="en-GB" b="1" dirty="0"/>
              <a:t>Tab</a:t>
            </a:r>
            <a:r>
              <a:rPr lang="en-GB" dirty="0"/>
              <a:t> to move to the next column.</a:t>
            </a:r>
          </a:p>
          <a:p>
            <a:r>
              <a:rPr lang="en-GB" dirty="0"/>
              <a:t>📌 </a:t>
            </a:r>
            <a:r>
              <a:rPr lang="en-GB" b="1" dirty="0"/>
              <a:t>Editing Content in a Cell</a:t>
            </a:r>
            <a:br>
              <a:rPr lang="en-GB" dirty="0"/>
            </a:br>
            <a:r>
              <a:rPr lang="en-GB" dirty="0"/>
              <a:t>1️⃣ Double-click on a cell to edit its content.</a:t>
            </a:r>
            <a:br>
              <a:rPr lang="en-GB" dirty="0"/>
            </a:br>
            <a:r>
              <a:rPr lang="en-GB" dirty="0"/>
              <a:t>2️⃣ Alternatively, select the cell and modify the text in the </a:t>
            </a:r>
            <a:r>
              <a:rPr lang="en-GB" b="1" dirty="0"/>
              <a:t>Formula Bar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3️⃣ Press </a:t>
            </a:r>
            <a:r>
              <a:rPr lang="en-GB" b="1" dirty="0"/>
              <a:t>Enter</a:t>
            </a:r>
            <a:r>
              <a:rPr lang="en-GB" dirty="0"/>
              <a:t> to save changes.</a:t>
            </a:r>
          </a:p>
          <a:p>
            <a:r>
              <a:rPr lang="en-GB" dirty="0"/>
              <a:t>📌 </a:t>
            </a:r>
            <a:r>
              <a:rPr lang="en-GB" b="1" dirty="0"/>
              <a:t>Copying and Pasting Content</a:t>
            </a:r>
            <a:br>
              <a:rPr lang="en-GB" dirty="0"/>
            </a:br>
            <a:r>
              <a:rPr lang="en-GB" dirty="0"/>
              <a:t>1️⃣ Select a cell or range of cells.</a:t>
            </a:r>
            <a:br>
              <a:rPr lang="en-GB" dirty="0"/>
            </a:br>
            <a:r>
              <a:rPr lang="en-GB" dirty="0"/>
              <a:t>2️⃣ Use </a:t>
            </a:r>
            <a:r>
              <a:rPr lang="en-GB" b="1" dirty="0"/>
              <a:t>Ctrl + C</a:t>
            </a:r>
            <a:r>
              <a:rPr lang="en-GB" dirty="0"/>
              <a:t> to copy and </a:t>
            </a:r>
            <a:r>
              <a:rPr lang="en-GB" b="1" dirty="0"/>
              <a:t>Ctrl + V</a:t>
            </a:r>
            <a:r>
              <a:rPr lang="en-GB" dirty="0"/>
              <a:t> to paste.</a:t>
            </a:r>
            <a:br>
              <a:rPr lang="en-GB" dirty="0"/>
            </a:br>
            <a:r>
              <a:rPr lang="en-GB" dirty="0"/>
              <a:t>3️⃣ Right-click and choose </a:t>
            </a:r>
            <a:r>
              <a:rPr lang="en-GB" b="1" dirty="0"/>
              <a:t>Paste Options</a:t>
            </a:r>
            <a:r>
              <a:rPr lang="en-GB" dirty="0"/>
              <a:t> for formatting choices.</a:t>
            </a:r>
          </a:p>
          <a:p>
            <a:r>
              <a:rPr lang="en-GB" dirty="0"/>
              <a:t>📌 </a:t>
            </a:r>
            <a:r>
              <a:rPr lang="en-GB" b="1" dirty="0"/>
              <a:t>Deleting Cell Content</a:t>
            </a:r>
            <a:br>
              <a:rPr lang="en-GB" dirty="0"/>
            </a:br>
            <a:r>
              <a:rPr lang="en-GB" dirty="0"/>
              <a:t>1️⃣ Select the cell(s) and press </a:t>
            </a:r>
            <a:r>
              <a:rPr lang="en-GB" b="1" dirty="0"/>
              <a:t>Delete</a:t>
            </a:r>
            <a:r>
              <a:rPr lang="en-GB" dirty="0"/>
              <a:t> to clear the content.</a:t>
            </a:r>
            <a:br>
              <a:rPr lang="en-GB" dirty="0"/>
            </a:br>
            <a:r>
              <a:rPr lang="en-GB" dirty="0"/>
              <a:t>2️⃣ To remove both content and formatting, use </a:t>
            </a:r>
            <a:r>
              <a:rPr lang="en-GB" b="1" dirty="0"/>
              <a:t>Clear All</a:t>
            </a:r>
            <a:r>
              <a:rPr lang="en-GB" dirty="0"/>
              <a:t> from the Home tab.</a:t>
            </a:r>
          </a:p>
        </p:txBody>
      </p:sp>
    </p:spTree>
    <p:extLst>
      <p:ext uri="{BB962C8B-B14F-4D97-AF65-F5344CB8AC3E}">
        <p14:creationId xmlns:p14="http://schemas.microsoft.com/office/powerpoint/2010/main" val="1359076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EE77E7-C89C-DF27-25CA-8BB13DD7F9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54EF1B2-DC38-605F-14B5-2AEDFC5B70F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Part 3 – Home Tab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E81C7838-F850-8A41-C465-411C1E870B5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(Fonts – Boarders – Align – Wrap – Merge – Number Format – Decimal – Format as Table)</a:t>
            </a:r>
          </a:p>
        </p:txBody>
      </p:sp>
    </p:spTree>
    <p:extLst>
      <p:ext uri="{BB962C8B-B14F-4D97-AF65-F5344CB8AC3E}">
        <p14:creationId xmlns:p14="http://schemas.microsoft.com/office/powerpoint/2010/main" val="3846005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F18342-4513-922A-3DD9-F953170184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F4CE630-EDC7-8262-9BC3-7F291261E5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825CA26-3625-82AB-C66C-F1A5CC42D8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Part 3 – Home Tab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https://uwtsd.hosted.panopto.com/Panopto/Pages/Viewer.aspx?id=b0cb4196-91c7-46e5-8b32-b28201282b9b&amp;start=0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1784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88F12-381F-027B-3879-749BAEB09A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Fonts in Excel (Home Tab)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D2C8-B290-9B27-79EC-A6CF69D7E1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📌 </a:t>
            </a:r>
            <a:r>
              <a:rPr lang="en-GB" b="1" dirty="0"/>
              <a:t>Font Customization Options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Font Style</a:t>
            </a:r>
            <a:r>
              <a:rPr lang="en-GB" dirty="0"/>
              <a:t> – Change the font type (Arial, Calibri, Times New Roman, etc.).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Font Size</a:t>
            </a:r>
            <a:r>
              <a:rPr lang="en-GB" dirty="0"/>
              <a:t> – Adjust the text size for readability.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Bold, Italic, Underline</a:t>
            </a:r>
            <a:r>
              <a:rPr lang="en-GB" dirty="0"/>
              <a:t> – Emphasize text for better visibility.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Font Colour</a:t>
            </a:r>
            <a:r>
              <a:rPr lang="en-GB" dirty="0"/>
              <a:t> – Change text colour for organization and emphasis.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Fill Colour</a:t>
            </a:r>
            <a:r>
              <a:rPr lang="en-GB" dirty="0"/>
              <a:t> – Highlight cells with different background colours.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0332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B05030-A2E9-2D34-DDCE-7C713BF9B0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EDFEC-ABD3-2F84-BD49-EFD7160B94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Borders in 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2A9AE3-E6FF-A388-F30B-854499E59A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📌 </a:t>
            </a:r>
            <a:r>
              <a:rPr lang="en-GB" b="1" dirty="0"/>
              <a:t>Adding and Customizing Borders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Border Styles</a:t>
            </a:r>
            <a:r>
              <a:rPr lang="en-GB" dirty="0"/>
              <a:t> – Choose from solid, dashed, or dotted lines.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Border Placement</a:t>
            </a:r>
            <a:r>
              <a:rPr lang="en-GB" dirty="0"/>
              <a:t> – Apply borders to cells (all sides, top, bottom, left, right).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Custom Borders</a:t>
            </a:r>
            <a:r>
              <a:rPr lang="en-GB" dirty="0"/>
              <a:t> – Use "More Borders" to select colours and styles.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Removing Borders</a:t>
            </a:r>
            <a:r>
              <a:rPr lang="en-GB" dirty="0"/>
              <a:t> – Easily clear all borders using the "No Border" option.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8899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4D57EE3-541C-07C4-817F-02C5816588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101FB-0D3D-5459-6103-400B017DA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Alignment, Wrap Text, and Merge &amp; Centre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A605A0-9688-1B79-0A9F-C578D3F5F1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📌 </a:t>
            </a:r>
            <a:r>
              <a:rPr lang="en-GB" b="1" dirty="0"/>
              <a:t>Text Alignment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Horizontal &amp; Vertical Alignment</a:t>
            </a:r>
            <a:r>
              <a:rPr lang="en-GB" dirty="0"/>
              <a:t> – Adjust text position inside a cell.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Indentation</a:t>
            </a:r>
            <a:r>
              <a:rPr lang="en-GB" dirty="0"/>
              <a:t> – Control text spacing within a cell.</a:t>
            </a:r>
          </a:p>
          <a:p>
            <a:r>
              <a:rPr lang="en-GB" dirty="0"/>
              <a:t>📌 </a:t>
            </a:r>
            <a:r>
              <a:rPr lang="en-GB" b="1" dirty="0"/>
              <a:t>Wrap Text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Prevents text from overflowing into adjacent cells.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Adjusts cell height to fit the entire content.</a:t>
            </a:r>
          </a:p>
          <a:p>
            <a:r>
              <a:rPr lang="en-GB" dirty="0"/>
              <a:t>📌 </a:t>
            </a:r>
            <a:r>
              <a:rPr lang="en-GB" b="1" dirty="0"/>
              <a:t>Merge &amp; Centre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Combines multiple cells into one.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Centres the content in the merged cell.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3075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6B2C55-BC94-5C8E-349A-62BF5BB4FC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EBA0D-4261-6812-B51C-607515B41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Number Formatting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0C68A9-F2AD-96D3-786D-C3FA802320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📌 </a:t>
            </a:r>
            <a:r>
              <a:rPr lang="en-GB" b="1" dirty="0"/>
              <a:t>Types of Number Formats</a:t>
            </a:r>
            <a:endParaRPr lang="en-GB" dirty="0"/>
          </a:p>
          <a:p>
            <a:pPr lvl="1"/>
            <a:r>
              <a:rPr lang="en-GB" b="1" dirty="0"/>
              <a:t>General</a:t>
            </a:r>
            <a:r>
              <a:rPr lang="en-GB" dirty="0"/>
              <a:t> – Default format for all numbers.</a:t>
            </a:r>
          </a:p>
          <a:p>
            <a:pPr lvl="1"/>
            <a:r>
              <a:rPr lang="en-GB" b="1" dirty="0"/>
              <a:t>Number</a:t>
            </a:r>
            <a:r>
              <a:rPr lang="en-GB" dirty="0"/>
              <a:t> – Adds decimal places and separators.</a:t>
            </a:r>
          </a:p>
          <a:p>
            <a:pPr lvl="1"/>
            <a:r>
              <a:rPr lang="en-GB" b="1" dirty="0"/>
              <a:t>Currency</a:t>
            </a:r>
            <a:r>
              <a:rPr lang="en-GB" dirty="0"/>
              <a:t> – Displays monetary values with symbols.</a:t>
            </a:r>
          </a:p>
          <a:p>
            <a:pPr lvl="1"/>
            <a:r>
              <a:rPr lang="en-GB" b="1" dirty="0"/>
              <a:t>Percentage</a:t>
            </a:r>
            <a:r>
              <a:rPr lang="en-GB" dirty="0"/>
              <a:t> – Converts numbers into percentages.</a:t>
            </a:r>
          </a:p>
          <a:p>
            <a:pPr lvl="1"/>
            <a:r>
              <a:rPr lang="en-GB" b="1" dirty="0"/>
              <a:t>Date &amp; Time</a:t>
            </a:r>
            <a:r>
              <a:rPr lang="en-GB" dirty="0"/>
              <a:t> – Formats numbers as date/time values.</a:t>
            </a:r>
          </a:p>
          <a:p>
            <a:pPr lvl="1"/>
            <a:r>
              <a:rPr lang="en-GB" b="1" dirty="0"/>
              <a:t>Custom Format</a:t>
            </a:r>
            <a:r>
              <a:rPr lang="en-GB" dirty="0"/>
              <a:t> – Allows user-defined formatting.</a:t>
            </a:r>
          </a:p>
          <a:p>
            <a:r>
              <a:rPr lang="en-GB" dirty="0"/>
              <a:t>📌 </a:t>
            </a:r>
            <a:r>
              <a:rPr lang="en-GB" b="1" dirty="0"/>
              <a:t>How to Increase or Decrease Decimal Places</a:t>
            </a:r>
          </a:p>
          <a:p>
            <a:pPr marL="457200" lvl="1" indent="0">
              <a:buNone/>
            </a:pPr>
            <a:r>
              <a:rPr lang="en-GB" dirty="0"/>
              <a:t>1️⃣ Select the cell or range containing numbers.</a:t>
            </a:r>
            <a:br>
              <a:rPr lang="en-GB" dirty="0"/>
            </a:br>
            <a:r>
              <a:rPr lang="en-GB" dirty="0"/>
              <a:t>2️⃣ Go to the </a:t>
            </a:r>
            <a:r>
              <a:rPr lang="en-GB" b="1" dirty="0"/>
              <a:t>Home</a:t>
            </a:r>
            <a:r>
              <a:rPr lang="en-GB" dirty="0"/>
              <a:t> tab and locate the </a:t>
            </a:r>
            <a:r>
              <a:rPr lang="en-GB" b="1" dirty="0"/>
              <a:t>Number section</a:t>
            </a:r>
            <a:r>
              <a:rPr lang="en-GB" dirty="0"/>
              <a:t>.</a:t>
            </a:r>
            <a:br>
              <a:rPr lang="en-GB" dirty="0"/>
            </a:br>
            <a:r>
              <a:rPr lang="en-GB" dirty="0"/>
              <a:t>3️⃣ Click </a:t>
            </a:r>
            <a:r>
              <a:rPr lang="en-GB" b="1" dirty="0"/>
              <a:t>Increase Decimal (⬆️ .00)</a:t>
            </a:r>
            <a:r>
              <a:rPr lang="en-GB" dirty="0"/>
              <a:t> to show more decimal places.</a:t>
            </a:r>
            <a:br>
              <a:rPr lang="en-GB" dirty="0"/>
            </a:br>
            <a:r>
              <a:rPr lang="en-GB" dirty="0"/>
              <a:t>4️⃣ Click </a:t>
            </a:r>
            <a:r>
              <a:rPr lang="en-GB" b="1" dirty="0"/>
              <a:t>Decrease Decimal (⬇️ .0)</a:t>
            </a:r>
            <a:r>
              <a:rPr lang="en-GB" dirty="0"/>
              <a:t> to round numbers by reducing decimals.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111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F09922F-0C9B-541B-B819-4C7115508E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8C697-03F4-2897-07B2-F7D87F366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Format as 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A6EB1-1238-FD87-58CA-9F817C01B0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📌 </a:t>
            </a:r>
            <a:r>
              <a:rPr lang="en-GB" b="1" dirty="0"/>
              <a:t>How to Format Data as a Table</a:t>
            </a:r>
            <a:r>
              <a:rPr lang="en-GB" dirty="0"/>
              <a:t> </a:t>
            </a:r>
          </a:p>
          <a:p>
            <a:pPr lvl="1"/>
            <a:r>
              <a:rPr lang="en-GB" dirty="0"/>
              <a:t>1️⃣ Select the data range. </a:t>
            </a:r>
          </a:p>
          <a:p>
            <a:pPr lvl="1"/>
            <a:r>
              <a:rPr lang="en-GB" dirty="0"/>
              <a:t>2️⃣ Click </a:t>
            </a:r>
            <a:r>
              <a:rPr lang="en-GB" b="1" dirty="0"/>
              <a:t>"Format as Table"</a:t>
            </a:r>
            <a:r>
              <a:rPr lang="en-GB" dirty="0"/>
              <a:t> in the Home tab. </a:t>
            </a:r>
          </a:p>
          <a:p>
            <a:pPr lvl="1"/>
            <a:r>
              <a:rPr lang="en-GB" dirty="0"/>
              <a:t>3️⃣ Choose a table style (</a:t>
            </a:r>
            <a:r>
              <a:rPr lang="en-GB" dirty="0" err="1"/>
              <a:t>color</a:t>
            </a:r>
            <a:r>
              <a:rPr lang="en-GB" dirty="0"/>
              <a:t> and design options). </a:t>
            </a:r>
          </a:p>
          <a:p>
            <a:pPr lvl="1"/>
            <a:r>
              <a:rPr lang="en-GB" dirty="0"/>
              <a:t>4️⃣ Confirm headers and click OK.</a:t>
            </a:r>
          </a:p>
          <a:p>
            <a:r>
              <a:rPr lang="en-GB" dirty="0"/>
              <a:t>📌 </a:t>
            </a:r>
            <a:r>
              <a:rPr lang="en-GB" b="1" dirty="0"/>
              <a:t>Benefits of Formatting as Table</a:t>
            </a:r>
            <a:r>
              <a:rPr lang="en-GB" dirty="0"/>
              <a:t> </a:t>
            </a:r>
          </a:p>
          <a:p>
            <a:pPr marL="457200" lvl="1" indent="0">
              <a:buNone/>
            </a:pPr>
            <a:r>
              <a:rPr lang="en-GB" dirty="0"/>
              <a:t>✔️ Easy filtering and sorting.</a:t>
            </a:r>
            <a:br>
              <a:rPr lang="en-GB" dirty="0"/>
            </a:br>
            <a:r>
              <a:rPr lang="en-GB" dirty="0"/>
              <a:t>✔️ Alternating row colours for better readability.</a:t>
            </a:r>
            <a:br>
              <a:rPr lang="en-GB" dirty="0"/>
            </a:br>
            <a:r>
              <a:rPr lang="en-GB" dirty="0"/>
              <a:t>✔️ Automatic expansion of the table when adding new data.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097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5423B4-73FA-F809-B1ED-AF40C16C8E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AE03A0D7-7A39-B544-8AB8-BEC7CFB22D8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Part 4 – Formulas Tab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4F94072A-9475-A890-985D-74CF4798AC0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(Mathematical Operations – Sum, Average, and Median)</a:t>
            </a:r>
          </a:p>
        </p:txBody>
      </p:sp>
    </p:spTree>
    <p:extLst>
      <p:ext uri="{BB962C8B-B14F-4D97-AF65-F5344CB8AC3E}">
        <p14:creationId xmlns:p14="http://schemas.microsoft.com/office/powerpoint/2010/main" val="1826804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A0442C-2BAD-9D44-41ED-6233CDCF0C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E9C7B1A-F2AC-E17D-54CA-B715A22B0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88BD9CA-77A1-9B5D-0B54-E7F5FDFC63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Part 4 – Formulas Tab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https://uwtsd.hosted.panopto.com/Panopto/Pages/Viewer.aspx?id=e804b652-0150-491e-ab26-b28201282b9d&amp;start=0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231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C81B9-414E-2A60-7445-8583F5BCB9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the Formulas Tab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882087-5F24-C556-6FE2-43691A9DE1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📌 The </a:t>
            </a:r>
            <a:r>
              <a:rPr lang="en-GB" b="1" dirty="0"/>
              <a:t>Formulas Tab</a:t>
            </a:r>
            <a:r>
              <a:rPr lang="en-GB" dirty="0"/>
              <a:t> in Excel provides a wide range of built-in formulas for calculations, analysis, and data processing.</a:t>
            </a:r>
          </a:p>
          <a:p>
            <a:pPr lvl="1"/>
            <a:r>
              <a:rPr lang="en-GB" dirty="0"/>
              <a:t>It helps automate calculations, saving time and reducing manual errors.</a:t>
            </a:r>
          </a:p>
          <a:p>
            <a:r>
              <a:rPr lang="en-GB" dirty="0"/>
              <a:t>📌 </a:t>
            </a:r>
            <a:r>
              <a:rPr lang="en-GB" b="1" dirty="0"/>
              <a:t>Why Use Formulas in Excel?</a:t>
            </a:r>
          </a:p>
          <a:p>
            <a:pPr marL="457200" lvl="1" indent="0">
              <a:buNone/>
            </a:pPr>
            <a:r>
              <a:rPr lang="en-GB" dirty="0"/>
              <a:t>✔️ Perform quick calculations and automate reports.</a:t>
            </a:r>
            <a:br>
              <a:rPr lang="en-GB" dirty="0"/>
            </a:br>
            <a:r>
              <a:rPr lang="en-GB" dirty="0"/>
              <a:t>✔️ Analyse business data for decision-making.</a:t>
            </a:r>
            <a:br>
              <a:rPr lang="en-GB" dirty="0"/>
            </a:br>
            <a:r>
              <a:rPr lang="en-GB" dirty="0"/>
              <a:t>✔️ Reduce errors in calculations.</a:t>
            </a:r>
          </a:p>
          <a:p>
            <a:r>
              <a:rPr lang="en-GB" dirty="0"/>
              <a:t>📌 </a:t>
            </a:r>
            <a:r>
              <a:rPr lang="en-GB" b="1" dirty="0"/>
              <a:t>How It Helps in Our Sales Data?</a:t>
            </a:r>
            <a:endParaRPr lang="en-GB" dirty="0"/>
          </a:p>
          <a:p>
            <a:pPr lvl="1"/>
            <a:r>
              <a:rPr lang="en-GB" dirty="0"/>
              <a:t>Calculate </a:t>
            </a:r>
            <a:r>
              <a:rPr lang="en-GB" b="1" dirty="0"/>
              <a:t>total revenue per product.</a:t>
            </a:r>
            <a:endParaRPr lang="en-GB" dirty="0"/>
          </a:p>
          <a:p>
            <a:pPr lvl="1"/>
            <a:r>
              <a:rPr lang="en-GB" dirty="0"/>
              <a:t>Find </a:t>
            </a:r>
            <a:r>
              <a:rPr lang="en-GB" b="1" dirty="0"/>
              <a:t>average sales performance per salesperson.</a:t>
            </a:r>
            <a:endParaRPr lang="en-GB" dirty="0"/>
          </a:p>
          <a:p>
            <a:pPr lvl="1"/>
            <a:r>
              <a:rPr lang="en-GB" dirty="0"/>
              <a:t>Categorise sales as </a:t>
            </a:r>
            <a:r>
              <a:rPr lang="en-GB" b="1" dirty="0"/>
              <a:t>high or low based on revenue.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2535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4BFDC4-4A70-7F0B-9923-074D90AA83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D234D-6815-B2FB-1891-B948DEF58C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Traditional Mathematical Operations in 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056E0F-FBBE-839D-897D-1AA711BE3D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📌 </a:t>
            </a:r>
            <a:r>
              <a:rPr lang="en-GB" b="1" dirty="0"/>
              <a:t>Basic Arithmetic Formulas for Sales Data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💡 Example from Our Sales Data:</a:t>
            </a:r>
          </a:p>
          <a:p>
            <a:pPr lvl="1"/>
            <a:r>
              <a:rPr lang="en-GB" b="1" dirty="0"/>
              <a:t>=Units Sold * Unit Price </a:t>
            </a:r>
            <a:r>
              <a:rPr lang="en-GB" dirty="0"/>
              <a:t>→ Calculates Total Revenue.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D763937-81E4-584E-F232-3D506176C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3091" y="2002036"/>
            <a:ext cx="8231087" cy="28003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575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3C43AC-B64F-8755-F26D-E1BC8F0B0E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3E0576-647D-8E68-A24C-434DD683B8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Use Formulas in MS Excel Online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A4B219-93D3-DEFA-8D20-0B9E0E8B71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1️⃣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Open your workbook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in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Excel Online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.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2️⃣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Select a cell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where you want to enter the formula.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3️⃣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Type the formula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(e.g., =SUM(H2:H11)).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4️⃣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Press Enter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to apply the formula.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5️⃣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Drag the fill handle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(bottom-right corner of the cell) to copy the formula across rows/columns.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6️⃣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Check results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and modify if needed.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💡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Tip: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Use the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Formula Bar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to edit formulas easily!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35310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7DE2A5-58FD-2132-B52F-90598551BC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9FA6B-9202-C874-C051-7EF272FDD8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SUM, AVERAGE, and MEDIAN (Basic Statistical Formulas)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FE51DFC-0442-060E-17CE-11D762E32A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dirty="0"/>
              <a:t>📌 Commonly Used Formulas for Sales Analysis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/>
              <a:t>✔️ SUM → Adds up all values in a range.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/>
              <a:t>Example: =SUM(H2:H11) → Total revenue of all sales.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/>
              <a:t>✔️ AVERAGE → Finds the mean value.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/>
              <a:t>Example: =AVERAGE(H2:H11) → Average revenue per sale.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/>
              <a:t>✔️ MEDIAN → Finds the middle value.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/>
              <a:t>Example: =MEDIAN(H2:H11) → Identifies typical sales performance.</a:t>
            </a:r>
          </a:p>
          <a:p>
            <a:pPr lvl="1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endParaRPr lang="en-US" altLang="en-US" dirty="0"/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/>
              <a:t>💡 Use Case in Our Sales Data: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/>
              <a:t>Find total revenue for all salespersons.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/>
              <a:t>Determine average sales across different regions.</a:t>
            </a:r>
          </a:p>
          <a:p>
            <a:pPr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altLang="en-US" dirty="0"/>
              <a:t>Compare median revenue to the average revenue.</a:t>
            </a:r>
          </a:p>
        </p:txBody>
      </p:sp>
    </p:spTree>
    <p:extLst>
      <p:ext uri="{BB962C8B-B14F-4D97-AF65-F5344CB8AC3E}">
        <p14:creationId xmlns:p14="http://schemas.microsoft.com/office/powerpoint/2010/main" val="2065429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C07554-682C-2311-8BB2-305CCA89E8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3F3C600-08D4-CFD6-878D-119F4807D7C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Part 5 – Insert Tab 1/2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CD1E6F96-0787-DF07-3623-143853AE69C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(Insert Pictures – Insert Shapes – Insert Text Box – Insert Link)</a:t>
            </a:r>
          </a:p>
        </p:txBody>
      </p:sp>
    </p:spTree>
    <p:extLst>
      <p:ext uri="{BB962C8B-B14F-4D97-AF65-F5344CB8AC3E}">
        <p14:creationId xmlns:p14="http://schemas.microsoft.com/office/powerpoint/2010/main" val="38842085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8A2D74-AEDA-6DE2-7BE1-3A62FFA1CB8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621EBF-88D0-9256-D7B3-64A69B2E35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A88E2FA-300C-B8ED-2B56-2C626A9456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Part 5 – Insert Tab ½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https://uwtsd.hosted.panopto.com/Panopto/Pages/Viewer.aspx?id=175e374e-e75f-4512-9e31-b28201282b99&amp;start=0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2004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E39F7-F9BF-161A-BB60-1A7EF392F0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Insert Pictures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DA731D-CDB9-7D3D-08DE-5BC526D46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📌 </a:t>
            </a:r>
            <a:r>
              <a:rPr lang="en-GB" b="1" dirty="0"/>
              <a:t>How to Insert a Picture in Excel Online</a:t>
            </a:r>
            <a:br>
              <a:rPr lang="en-GB" dirty="0"/>
            </a:br>
            <a:r>
              <a:rPr lang="en-GB" dirty="0"/>
              <a:t>1️⃣ Click on the </a:t>
            </a:r>
            <a:r>
              <a:rPr lang="en-GB" b="1" dirty="0"/>
              <a:t>Insert</a:t>
            </a:r>
            <a:r>
              <a:rPr lang="en-GB" dirty="0"/>
              <a:t> tab in the Ribbon.</a:t>
            </a:r>
          </a:p>
          <a:p>
            <a:r>
              <a:rPr lang="en-GB" dirty="0"/>
              <a:t>2️⃣ Select </a:t>
            </a:r>
            <a:r>
              <a:rPr lang="en-GB" b="1" dirty="0"/>
              <a:t>"Pictures"</a:t>
            </a:r>
            <a:r>
              <a:rPr lang="en-GB" dirty="0"/>
              <a:t> and choose:</a:t>
            </a:r>
          </a:p>
          <a:p>
            <a:pPr lvl="1"/>
            <a:r>
              <a:rPr lang="en-GB" b="1" dirty="0"/>
              <a:t>This Device</a:t>
            </a:r>
            <a:r>
              <a:rPr lang="en-GB" dirty="0"/>
              <a:t> – Upload an image from your computer.</a:t>
            </a:r>
          </a:p>
          <a:p>
            <a:pPr lvl="1"/>
            <a:r>
              <a:rPr lang="en-GB" b="1" dirty="0"/>
              <a:t>Stock Images</a:t>
            </a:r>
            <a:r>
              <a:rPr lang="en-GB" dirty="0"/>
              <a:t> – Use built-in professional images.</a:t>
            </a:r>
          </a:p>
          <a:p>
            <a:pPr lvl="1"/>
            <a:r>
              <a:rPr lang="en-GB" b="1" dirty="0"/>
              <a:t>Online Pictures</a:t>
            </a:r>
            <a:r>
              <a:rPr lang="en-GB" dirty="0"/>
              <a:t> – Search for images from the web.</a:t>
            </a:r>
            <a:br>
              <a:rPr lang="en-GB" dirty="0"/>
            </a:br>
            <a:endParaRPr lang="en-GB" dirty="0"/>
          </a:p>
          <a:p>
            <a:r>
              <a:rPr lang="en-GB" dirty="0"/>
              <a:t>3️⃣ Resize and move the picture within the spreadsheet.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83144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BD188D-0F95-9EA8-F978-56472FD92D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B3E43-0D26-F75E-8BF8-C42D0E560D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 Shapes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0D8957-345E-D7CC-01B7-69754E5D74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📌 </a:t>
            </a:r>
            <a:r>
              <a:rPr lang="en-GB" b="1" dirty="0"/>
              <a:t>Adding Shapes to Excel Sheets</a:t>
            </a:r>
          </a:p>
          <a:p>
            <a:pPr marL="457200" lvl="1" indent="0">
              <a:buNone/>
            </a:pPr>
            <a:r>
              <a:rPr lang="en-GB" dirty="0"/>
              <a:t>1️⃣ Click on the </a:t>
            </a:r>
            <a:r>
              <a:rPr lang="en-GB" b="1" dirty="0"/>
              <a:t>Insert</a:t>
            </a:r>
            <a:r>
              <a:rPr lang="en-GB" dirty="0"/>
              <a:t> tab.</a:t>
            </a:r>
            <a:br>
              <a:rPr lang="en-GB" dirty="0"/>
            </a:br>
            <a:r>
              <a:rPr lang="en-GB" dirty="0"/>
              <a:t>2️⃣ Select </a:t>
            </a:r>
            <a:r>
              <a:rPr lang="en-GB" b="1" dirty="0"/>
              <a:t>"Shapes"</a:t>
            </a:r>
            <a:r>
              <a:rPr lang="en-GB" dirty="0"/>
              <a:t> and pick from various options (lines, arrows, rectangles, circles, etc.).</a:t>
            </a:r>
            <a:br>
              <a:rPr lang="en-GB" dirty="0"/>
            </a:br>
            <a:r>
              <a:rPr lang="en-GB" dirty="0"/>
              <a:t>3️⃣ Click and drag on the worksheet to draw the shape.</a:t>
            </a:r>
            <a:br>
              <a:rPr lang="en-GB" dirty="0"/>
            </a:br>
            <a:r>
              <a:rPr lang="en-GB" dirty="0"/>
              <a:t>4️⃣ Use the </a:t>
            </a:r>
            <a:r>
              <a:rPr lang="en-GB" b="1" dirty="0"/>
              <a:t>Format Shape</a:t>
            </a:r>
            <a:r>
              <a:rPr lang="en-GB" dirty="0"/>
              <a:t> tools to change colours, styles, and effects.</a:t>
            </a:r>
          </a:p>
        </p:txBody>
      </p:sp>
    </p:spTree>
    <p:extLst>
      <p:ext uri="{BB962C8B-B14F-4D97-AF65-F5344CB8AC3E}">
        <p14:creationId xmlns:p14="http://schemas.microsoft.com/office/powerpoint/2010/main" val="2060171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D71094-35DC-D0B9-B0A7-89C719EF72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24343-B9EB-F836-A2D1-CA93EEAA9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 Text Box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E2F58-0904-CC3F-96B3-93AD9FE0CA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📌 </a:t>
            </a:r>
            <a:r>
              <a:rPr lang="en-GB" b="1" dirty="0"/>
              <a:t>How to Add a Text Box</a:t>
            </a:r>
          </a:p>
          <a:p>
            <a:pPr marL="457200" lvl="1" indent="0">
              <a:buNone/>
            </a:pPr>
            <a:r>
              <a:rPr lang="en-GB" dirty="0"/>
              <a:t>1️⃣ Navigate to the </a:t>
            </a:r>
            <a:r>
              <a:rPr lang="en-GB" b="1" dirty="0"/>
              <a:t>Insert</a:t>
            </a:r>
            <a:r>
              <a:rPr lang="en-GB" dirty="0"/>
              <a:t> tab.</a:t>
            </a:r>
            <a:br>
              <a:rPr lang="en-GB" dirty="0"/>
            </a:br>
            <a:r>
              <a:rPr lang="en-GB" dirty="0"/>
              <a:t>2️⃣ Click on </a:t>
            </a:r>
            <a:r>
              <a:rPr lang="en-GB" b="1" dirty="0"/>
              <a:t>"Text Box"</a:t>
            </a:r>
            <a:r>
              <a:rPr lang="en-GB" dirty="0"/>
              <a:t> in the Text group.</a:t>
            </a:r>
            <a:br>
              <a:rPr lang="en-GB" dirty="0"/>
            </a:br>
            <a:r>
              <a:rPr lang="en-GB" dirty="0"/>
              <a:t>3️⃣ Click and drag to create a text box.</a:t>
            </a:r>
            <a:br>
              <a:rPr lang="en-GB" dirty="0"/>
            </a:br>
            <a:r>
              <a:rPr lang="en-GB" dirty="0"/>
              <a:t>4️⃣ Type your content inside the box and adjust formatting (font, colour, alignment).</a:t>
            </a:r>
            <a:br>
              <a:rPr lang="en-GB" dirty="0"/>
            </a:br>
            <a:r>
              <a:rPr lang="en-GB" dirty="0"/>
              <a:t>5️⃣ Move the text box freely within the worksheet.</a:t>
            </a:r>
          </a:p>
        </p:txBody>
      </p:sp>
    </p:spTree>
    <p:extLst>
      <p:ext uri="{BB962C8B-B14F-4D97-AF65-F5344CB8AC3E}">
        <p14:creationId xmlns:p14="http://schemas.microsoft.com/office/powerpoint/2010/main" val="971809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3D259-2978-1885-AE16-3D7893D122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C622E-C4E9-F47A-727A-EC0894072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 Link (Hyperlink)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CBE51D-8E9B-B410-32F1-2B5989C8D2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📌 </a:t>
            </a:r>
            <a:r>
              <a:rPr lang="en-GB" b="1" dirty="0"/>
              <a:t>Creating Hyperlinks in Excel</a:t>
            </a:r>
            <a:br>
              <a:rPr lang="en-GB" dirty="0"/>
            </a:br>
            <a:r>
              <a:rPr lang="en-GB" dirty="0"/>
              <a:t>1️⃣ Select a cell where you want to add a link.</a:t>
            </a:r>
            <a:br>
              <a:rPr lang="en-GB" dirty="0"/>
            </a:br>
            <a:r>
              <a:rPr lang="en-GB" dirty="0"/>
              <a:t>2️⃣ Click </a:t>
            </a:r>
            <a:r>
              <a:rPr lang="en-GB" b="1" dirty="0"/>
              <a:t>Insert &gt; Link</a:t>
            </a:r>
            <a:r>
              <a:rPr lang="en-GB" dirty="0"/>
              <a:t> (or use </a:t>
            </a:r>
            <a:r>
              <a:rPr lang="en-GB" b="1" dirty="0"/>
              <a:t>Ctrl + K</a:t>
            </a:r>
            <a:r>
              <a:rPr lang="en-GB" dirty="0"/>
              <a:t> shortcut).</a:t>
            </a:r>
            <a:br>
              <a:rPr lang="en-GB" dirty="0"/>
            </a:br>
            <a:r>
              <a:rPr lang="en-GB" dirty="0"/>
              <a:t>3️⃣ Choose:</a:t>
            </a:r>
          </a:p>
          <a:p>
            <a:pPr lvl="1"/>
            <a:r>
              <a:rPr lang="en-GB" b="1" dirty="0"/>
              <a:t>Web Page</a:t>
            </a:r>
            <a:r>
              <a:rPr lang="en-GB" dirty="0"/>
              <a:t> – Enter a URL.</a:t>
            </a:r>
          </a:p>
          <a:p>
            <a:pPr lvl="1"/>
            <a:r>
              <a:rPr lang="en-GB" b="1" dirty="0"/>
              <a:t>Another Sheet/Cell</a:t>
            </a:r>
            <a:r>
              <a:rPr lang="en-GB" dirty="0"/>
              <a:t> – Link to a specific cell in your workbook.</a:t>
            </a:r>
          </a:p>
          <a:p>
            <a:pPr lvl="1"/>
            <a:r>
              <a:rPr lang="en-GB" b="1" dirty="0"/>
              <a:t>Email Address</a:t>
            </a:r>
            <a:r>
              <a:rPr lang="en-GB" dirty="0"/>
              <a:t> – Open an email draft.</a:t>
            </a:r>
            <a:br>
              <a:rPr lang="en-GB" dirty="0"/>
            </a:br>
            <a:r>
              <a:rPr lang="en-GB" dirty="0"/>
              <a:t>4️⃣ Click OK to insert the hyperlink.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89718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7A917D-6BCF-F855-727C-EE3AF71706A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7B28EE49-57DB-0414-500E-E9EDD3B4855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Part 6 – Insert Tab 2/2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5229B61E-8656-78F2-0878-6EDABDB37EE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(Insert Table – Insert Charts)</a:t>
            </a:r>
          </a:p>
        </p:txBody>
      </p:sp>
    </p:spTree>
    <p:extLst>
      <p:ext uri="{BB962C8B-B14F-4D97-AF65-F5344CB8AC3E}">
        <p14:creationId xmlns:p14="http://schemas.microsoft.com/office/powerpoint/2010/main" val="4230948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476C68-039C-7FD8-7A91-BF040CF17B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85B45-3C38-6EF5-F6B1-B4D2608210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8E81B73-360F-F18F-102A-F5FDF7A639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Part 6 – Insert Tab 2/2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https://uwtsd.hosted.panopto.com/Panopto/Pages/Viewer.aspx?id=e7030c80-8e2e-4dcd-8082-b28201284a73&amp;start=0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5219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08B237-4F7F-4BF3-226D-DABD5BD142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E13B6A-0A34-8763-AB4D-CB4483C654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 Table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AB2FDB-92E2-F0E2-C961-408DD38C52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📌 </a:t>
            </a:r>
            <a:r>
              <a:rPr lang="en-GB" b="1" dirty="0"/>
              <a:t>Creating a Table in Excel</a:t>
            </a:r>
            <a:br>
              <a:rPr lang="en-GB" dirty="0"/>
            </a:br>
            <a:r>
              <a:rPr lang="en-GB" dirty="0"/>
              <a:t>1️⃣ Select your data range.</a:t>
            </a:r>
            <a:br>
              <a:rPr lang="en-GB" dirty="0"/>
            </a:br>
            <a:r>
              <a:rPr lang="en-GB" dirty="0"/>
              <a:t>2️⃣ Click </a:t>
            </a:r>
            <a:r>
              <a:rPr lang="en-GB" b="1" dirty="0"/>
              <a:t>Insert &gt; Table</a:t>
            </a:r>
            <a:r>
              <a:rPr lang="en-GB" dirty="0"/>
              <a:t> (or press </a:t>
            </a:r>
            <a:r>
              <a:rPr lang="en-GB" b="1" dirty="0"/>
              <a:t>Ctrl + T</a:t>
            </a:r>
            <a:r>
              <a:rPr lang="en-GB" dirty="0"/>
              <a:t>).</a:t>
            </a:r>
            <a:br>
              <a:rPr lang="en-GB" dirty="0"/>
            </a:br>
            <a:r>
              <a:rPr lang="en-GB" dirty="0"/>
              <a:t>3️⃣ Check </a:t>
            </a:r>
            <a:r>
              <a:rPr lang="en-GB" b="1" dirty="0"/>
              <a:t>"My table has headers"</a:t>
            </a:r>
            <a:r>
              <a:rPr lang="en-GB" dirty="0"/>
              <a:t> if your data has titles.</a:t>
            </a:r>
            <a:br>
              <a:rPr lang="en-GB" dirty="0"/>
            </a:br>
            <a:r>
              <a:rPr lang="en-GB" dirty="0"/>
              <a:t>4️⃣ Click OK to format your data as a structured table.</a:t>
            </a:r>
          </a:p>
          <a:p>
            <a:r>
              <a:rPr lang="en-GB" dirty="0"/>
              <a:t>📌 </a:t>
            </a:r>
            <a:r>
              <a:rPr lang="en-GB" b="1" dirty="0"/>
              <a:t>Table Benefits:</a:t>
            </a:r>
            <a:br>
              <a:rPr lang="en-GB" dirty="0"/>
            </a:br>
            <a:r>
              <a:rPr lang="en-GB" dirty="0"/>
              <a:t>✔️ Built-in sorting and filtering options.</a:t>
            </a:r>
            <a:br>
              <a:rPr lang="en-GB" dirty="0"/>
            </a:br>
            <a:r>
              <a:rPr lang="en-GB" dirty="0"/>
              <a:t>✔️ Auto-expansion when adding new data.</a:t>
            </a:r>
            <a:br>
              <a:rPr lang="en-GB" dirty="0"/>
            </a:br>
            <a:r>
              <a:rPr lang="en-GB" dirty="0"/>
              <a:t>✔️ Easy styling with predefined table designs.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1095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2CF624-4BC5-5785-53F4-948B70F4B2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26F43-E4D5-5640-DF47-130F410257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 Charts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FC72A2-B931-3F10-68FF-3489797368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📌 </a:t>
            </a:r>
            <a:r>
              <a:rPr lang="en-GB" b="1" dirty="0"/>
              <a:t>Adding a Chart to Visualize Data</a:t>
            </a:r>
            <a:br>
              <a:rPr lang="en-GB" dirty="0"/>
            </a:br>
            <a:r>
              <a:rPr lang="en-GB" dirty="0"/>
              <a:t>1️⃣ Select the data range (including headers).</a:t>
            </a:r>
            <a:br>
              <a:rPr lang="en-GB" dirty="0"/>
            </a:br>
            <a:r>
              <a:rPr lang="en-GB" dirty="0"/>
              <a:t>2️⃣ Click </a:t>
            </a:r>
            <a:r>
              <a:rPr lang="en-GB" b="1" dirty="0"/>
              <a:t>Insert &gt; Charts</a:t>
            </a:r>
            <a:r>
              <a:rPr lang="en-GB" dirty="0"/>
              <a:t> and choose:</a:t>
            </a:r>
          </a:p>
          <a:p>
            <a:pPr lvl="1"/>
            <a:r>
              <a:rPr lang="en-GB" b="1" dirty="0"/>
              <a:t>Column Chart</a:t>
            </a:r>
            <a:r>
              <a:rPr lang="en-GB" dirty="0"/>
              <a:t> – Compare values across categories.</a:t>
            </a:r>
          </a:p>
          <a:p>
            <a:pPr lvl="1"/>
            <a:r>
              <a:rPr lang="en-GB" b="1" dirty="0"/>
              <a:t>Pie Chart</a:t>
            </a:r>
            <a:r>
              <a:rPr lang="en-GB" dirty="0"/>
              <a:t> – Show proportions and percentages.</a:t>
            </a:r>
          </a:p>
          <a:p>
            <a:pPr lvl="1"/>
            <a:r>
              <a:rPr lang="en-GB" b="1" dirty="0"/>
              <a:t>Line Chart</a:t>
            </a:r>
            <a:r>
              <a:rPr lang="en-GB" dirty="0"/>
              <a:t> – Display trends over time.</a:t>
            </a:r>
          </a:p>
          <a:p>
            <a:pPr lvl="1"/>
            <a:r>
              <a:rPr lang="en-GB" b="1" dirty="0"/>
              <a:t>Bar Chart, Scatter Plot, Area Chart, etc.</a:t>
            </a:r>
            <a:br>
              <a:rPr lang="en-GB" dirty="0"/>
            </a:br>
            <a:r>
              <a:rPr lang="en-GB" dirty="0"/>
              <a:t>3️⃣ Customize the chart using </a:t>
            </a:r>
            <a:r>
              <a:rPr lang="en-GB" b="1" dirty="0"/>
              <a:t>Chart Tools</a:t>
            </a:r>
            <a:r>
              <a:rPr lang="en-GB" dirty="0"/>
              <a:t> (titles, colours, legends, etc.).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4388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081B9E-2FE8-AA2A-7F5E-BB69D8EA5A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993FB2C-6545-4C1D-F1B5-A09592AEB62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Part 7 – Page Layout Tab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693B258E-64C4-8F41-A6A3-520DC438AC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(Page Setup – Print Area – Breaks – Sheet Right-to-Left)</a:t>
            </a:r>
          </a:p>
        </p:txBody>
      </p:sp>
    </p:spTree>
    <p:extLst>
      <p:ext uri="{BB962C8B-B14F-4D97-AF65-F5344CB8AC3E}">
        <p14:creationId xmlns:p14="http://schemas.microsoft.com/office/powerpoint/2010/main" val="445068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928F70-A7FD-ED51-770C-650BAC12FD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4F98DD25-C2B2-2B8E-BD4C-D59A6F4876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5395FB2-FCEA-5C35-1BD9-146E155BD6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Part 7 – Page Layout Tab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https://uwtsd.hosted.panopto.com/Panopto/Pages/Viewer.aspx?id=74566cf3-c19f-4f28-a9c5-b28201285e48&amp;start=0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3374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2A85D11-F484-E615-9F21-1668FFFE82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Page Setup – Customising the Page Layout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B3386A-7876-CB13-0556-16EF60B8B7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📌 </a:t>
            </a:r>
            <a:r>
              <a:rPr lang="en-GB" b="1" dirty="0"/>
              <a:t>How to Access Page Setup in Excel Online?</a:t>
            </a:r>
            <a:br>
              <a:rPr lang="en-GB" dirty="0"/>
            </a:br>
            <a:r>
              <a:rPr lang="en-GB" dirty="0"/>
              <a:t>1️⃣ Open your Excel workbook.</a:t>
            </a:r>
            <a:br>
              <a:rPr lang="en-GB" dirty="0"/>
            </a:br>
            <a:r>
              <a:rPr lang="en-GB" dirty="0"/>
              <a:t>2️⃣ Click on the </a:t>
            </a:r>
            <a:r>
              <a:rPr lang="en-GB" b="1" dirty="0"/>
              <a:t>Page Layout</a:t>
            </a:r>
            <a:r>
              <a:rPr lang="en-GB" dirty="0"/>
              <a:t> tab in the Ribbon.</a:t>
            </a:r>
            <a:br>
              <a:rPr lang="en-GB" dirty="0"/>
            </a:br>
            <a:r>
              <a:rPr lang="en-GB" dirty="0"/>
              <a:t>3️⃣ Use the following options to format the page:</a:t>
            </a:r>
          </a:p>
          <a:p>
            <a:pPr lvl="1"/>
            <a:r>
              <a:rPr lang="en-GB" dirty="0"/>
              <a:t>✔️ </a:t>
            </a:r>
            <a:r>
              <a:rPr lang="en-GB" b="1" dirty="0"/>
              <a:t>Margins</a:t>
            </a:r>
            <a:r>
              <a:rPr lang="en-GB" dirty="0"/>
              <a:t> – Adjusts the spacing around the content (</a:t>
            </a:r>
            <a:r>
              <a:rPr lang="en-GB" b="1" dirty="0"/>
              <a:t>Normal, Narrow, Wide, or Custom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Orientation</a:t>
            </a:r>
            <a:r>
              <a:rPr lang="en-GB" dirty="0"/>
              <a:t> – Chooses </a:t>
            </a:r>
            <a:r>
              <a:rPr lang="en-GB" b="1" dirty="0"/>
              <a:t>Portrait (vertical)</a:t>
            </a:r>
            <a:r>
              <a:rPr lang="en-GB" dirty="0"/>
              <a:t> or </a:t>
            </a:r>
            <a:r>
              <a:rPr lang="en-GB" b="1" dirty="0"/>
              <a:t>Landscape (horizontal)</a:t>
            </a:r>
            <a:r>
              <a:rPr lang="en-GB" dirty="0"/>
              <a:t> view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Size</a:t>
            </a:r>
            <a:r>
              <a:rPr lang="en-GB" dirty="0"/>
              <a:t> – Sets the paper size (</a:t>
            </a:r>
            <a:r>
              <a:rPr lang="en-GB" b="1" dirty="0"/>
              <a:t>A4, Letter, Legal, etc.</a:t>
            </a:r>
            <a:r>
              <a:rPr lang="en-GB" dirty="0"/>
              <a:t>)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Scaling</a:t>
            </a:r>
            <a:r>
              <a:rPr lang="en-GB" dirty="0"/>
              <a:t> – Fits all columns or rows on one page when printing</a:t>
            </a:r>
          </a:p>
          <a:p>
            <a:endParaRPr lang="en-GB" dirty="0"/>
          </a:p>
          <a:p>
            <a:r>
              <a:rPr lang="en-GB" dirty="0"/>
              <a:t>💡 </a:t>
            </a:r>
            <a:r>
              <a:rPr lang="en-GB" b="1" dirty="0"/>
              <a:t>Tip</a:t>
            </a:r>
            <a:r>
              <a:rPr lang="en-GB" dirty="0"/>
              <a:t>: Use "Print Preview" (File → Print) to check layout before printing.</a:t>
            </a:r>
          </a:p>
        </p:txBody>
      </p:sp>
    </p:spTree>
    <p:extLst>
      <p:ext uri="{BB962C8B-B14F-4D97-AF65-F5344CB8AC3E}">
        <p14:creationId xmlns:p14="http://schemas.microsoft.com/office/powerpoint/2010/main" val="593048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833CC9-0123-A878-10D7-CFB23521FB8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06F8471-82DA-5479-6317-4BCA848B05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Print Area &amp; Breaks – Controlling Print Output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C79396-FB2D-DEFD-E665-C4B6421966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📌 </a:t>
            </a:r>
            <a:r>
              <a:rPr lang="en-GB" b="1" dirty="0"/>
              <a:t>Setting a Print Area in Excel Online</a:t>
            </a:r>
            <a:br>
              <a:rPr lang="en-GB" dirty="0"/>
            </a:br>
            <a:r>
              <a:rPr lang="en-GB" dirty="0"/>
              <a:t>1️⃣ Select the range of cells you want to print.</a:t>
            </a:r>
            <a:br>
              <a:rPr lang="en-GB" dirty="0"/>
            </a:br>
            <a:r>
              <a:rPr lang="en-GB" dirty="0"/>
              <a:t>2️⃣ Click on the </a:t>
            </a:r>
            <a:r>
              <a:rPr lang="en-GB" b="1" dirty="0"/>
              <a:t>Page Layout</a:t>
            </a:r>
            <a:r>
              <a:rPr lang="en-GB" dirty="0"/>
              <a:t> tab.</a:t>
            </a:r>
            <a:br>
              <a:rPr lang="en-GB" dirty="0"/>
            </a:br>
            <a:r>
              <a:rPr lang="en-GB" dirty="0"/>
              <a:t>3️⃣ Click </a:t>
            </a:r>
            <a:r>
              <a:rPr lang="en-GB" b="1" dirty="0"/>
              <a:t>Print Area</a:t>
            </a:r>
            <a:r>
              <a:rPr lang="en-GB" dirty="0"/>
              <a:t> → "Set Print Area."</a:t>
            </a:r>
            <a:br>
              <a:rPr lang="en-GB" dirty="0"/>
            </a:br>
            <a:r>
              <a:rPr lang="en-GB" dirty="0"/>
              <a:t>4️⃣ To remove the print area, go to </a:t>
            </a:r>
            <a:r>
              <a:rPr lang="en-GB" b="1" dirty="0"/>
              <a:t>Print Area</a:t>
            </a:r>
            <a:r>
              <a:rPr lang="en-GB" dirty="0"/>
              <a:t> → "Clear Print Area.“</a:t>
            </a:r>
          </a:p>
          <a:p>
            <a:endParaRPr lang="en-GB" dirty="0"/>
          </a:p>
          <a:p>
            <a:r>
              <a:rPr lang="en-GB" dirty="0"/>
              <a:t>📌 </a:t>
            </a:r>
            <a:r>
              <a:rPr lang="en-GB" b="1" dirty="0"/>
              <a:t>Using Page Breaks to Organise Printing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Automatic Breaks</a:t>
            </a:r>
            <a:r>
              <a:rPr lang="en-GB" dirty="0"/>
              <a:t> – Excel automatically sets page breaks when printing.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Manual Breaks</a:t>
            </a:r>
            <a:r>
              <a:rPr lang="en-GB" dirty="0"/>
              <a:t> – You can insert custom page breaks:</a:t>
            </a:r>
            <a:br>
              <a:rPr lang="en-GB" dirty="0"/>
            </a:br>
            <a:r>
              <a:rPr lang="en-GB" dirty="0"/>
              <a:t>1️⃣ Select a row or column where you want to insert a break.</a:t>
            </a:r>
            <a:br>
              <a:rPr lang="en-GB" dirty="0"/>
            </a:br>
            <a:r>
              <a:rPr lang="en-GB" dirty="0"/>
              <a:t>2️⃣ Click </a:t>
            </a:r>
            <a:r>
              <a:rPr lang="en-GB" b="1" dirty="0"/>
              <a:t>Breaks</a:t>
            </a:r>
            <a:r>
              <a:rPr lang="en-GB" dirty="0"/>
              <a:t> → "Insert Page Break."</a:t>
            </a:r>
            <a:br>
              <a:rPr lang="en-GB" dirty="0"/>
            </a:br>
            <a:r>
              <a:rPr lang="en-GB" dirty="0"/>
              <a:t>3️⃣ To remove, select </a:t>
            </a:r>
            <a:r>
              <a:rPr lang="en-GB" b="1" dirty="0"/>
              <a:t>Breaks</a:t>
            </a:r>
            <a:r>
              <a:rPr lang="en-GB" dirty="0"/>
              <a:t> → "Remove Page Break.“</a:t>
            </a:r>
          </a:p>
          <a:p>
            <a:endParaRPr lang="en-GB" dirty="0"/>
          </a:p>
          <a:p>
            <a:r>
              <a:rPr lang="en-GB" dirty="0"/>
              <a:t>💡 </a:t>
            </a:r>
            <a:r>
              <a:rPr lang="en-GB" b="1" dirty="0"/>
              <a:t>Tip</a:t>
            </a:r>
            <a:r>
              <a:rPr lang="en-GB" dirty="0"/>
              <a:t>: Use </a:t>
            </a:r>
            <a:r>
              <a:rPr lang="en-GB" b="1" dirty="0"/>
              <a:t>Print Preview</a:t>
            </a:r>
            <a:r>
              <a:rPr lang="en-GB" dirty="0"/>
              <a:t> to ensure the breaks are correctly placed.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1797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59E933-42F9-880E-1776-E6ACA5BB7B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EBF0DA5-64BA-AD6C-7E9B-46C662AEF8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Sheet Right-to-Left – Changing Sheet Direction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4D6987-19C8-50D8-39C8-F682173AEA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📌 The </a:t>
            </a:r>
            <a:r>
              <a:rPr lang="en-GB" b="1" dirty="0"/>
              <a:t>Sheet Right-to-Left</a:t>
            </a:r>
            <a:r>
              <a:rPr lang="en-GB" dirty="0"/>
              <a:t> feature is used to </a:t>
            </a:r>
            <a:r>
              <a:rPr lang="en-GB" b="1" dirty="0"/>
              <a:t>change the direction of the worksheet</a:t>
            </a:r>
            <a:r>
              <a:rPr lang="en-GB" dirty="0"/>
              <a:t>, making column "A" appear on the </a:t>
            </a:r>
            <a:r>
              <a:rPr lang="en-GB" b="1" dirty="0"/>
              <a:t>right side</a:t>
            </a:r>
            <a:r>
              <a:rPr lang="en-GB" dirty="0"/>
              <a:t> instead of the left. This is useful for languages such as Arabic.</a:t>
            </a:r>
          </a:p>
          <a:p>
            <a:endParaRPr lang="en-GB" dirty="0"/>
          </a:p>
          <a:p>
            <a:r>
              <a:rPr lang="en-GB" dirty="0"/>
              <a:t>📌 </a:t>
            </a:r>
            <a:r>
              <a:rPr lang="en-GB" b="1" dirty="0"/>
              <a:t>How to Enable Right-to-Left View in Excel Online?</a:t>
            </a:r>
            <a:br>
              <a:rPr lang="en-GB" dirty="0"/>
            </a:br>
            <a:r>
              <a:rPr lang="en-GB" dirty="0"/>
              <a:t>1️⃣ Open your worksheet.</a:t>
            </a:r>
            <a:br>
              <a:rPr lang="en-GB" dirty="0"/>
            </a:br>
            <a:r>
              <a:rPr lang="en-GB" dirty="0"/>
              <a:t>2️⃣ Click the </a:t>
            </a:r>
            <a:r>
              <a:rPr lang="en-GB" b="1" dirty="0"/>
              <a:t>Page Layout</a:t>
            </a:r>
            <a:r>
              <a:rPr lang="en-GB" dirty="0"/>
              <a:t> tab.</a:t>
            </a:r>
            <a:br>
              <a:rPr lang="en-GB" dirty="0"/>
            </a:br>
            <a:r>
              <a:rPr lang="en-GB" dirty="0"/>
              <a:t>3️⃣ Look for the </a:t>
            </a:r>
            <a:r>
              <a:rPr lang="en-GB" b="1" dirty="0"/>
              <a:t>Sheet Right-to-Left</a:t>
            </a:r>
            <a:r>
              <a:rPr lang="en-GB" dirty="0"/>
              <a:t> button (this may be in the advanced settings).</a:t>
            </a:r>
            <a:br>
              <a:rPr lang="en-GB" dirty="0"/>
            </a:br>
            <a:r>
              <a:rPr lang="en-GB" dirty="0"/>
              <a:t>4️⃣ Click the button to </a:t>
            </a:r>
            <a:r>
              <a:rPr lang="en-GB" b="1" dirty="0"/>
              <a:t>switch direction</a:t>
            </a:r>
            <a:r>
              <a:rPr lang="en-GB" dirty="0"/>
              <a:t> – columns will now start from the right.</a:t>
            </a:r>
          </a:p>
          <a:p>
            <a:endParaRPr lang="en-GB" dirty="0"/>
          </a:p>
          <a:p>
            <a:r>
              <a:rPr lang="en-GB" dirty="0"/>
              <a:t>💡 </a:t>
            </a:r>
            <a:r>
              <a:rPr lang="en-GB" b="1" dirty="0"/>
              <a:t>Tip</a:t>
            </a:r>
            <a:r>
              <a:rPr lang="en-GB" dirty="0"/>
              <a:t>: To </a:t>
            </a:r>
            <a:r>
              <a:rPr lang="en-GB" b="1" dirty="0"/>
              <a:t>switch back to Left-to-Right</a:t>
            </a:r>
            <a:r>
              <a:rPr lang="en-GB" dirty="0"/>
              <a:t>, repeat the steps and deselect the option.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9977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536F03-1E9C-CF60-7793-C4F7D1E8AA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17CEB5D-5D41-9E15-CF1E-0D88BCF3B4B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Part 8 – Share Tab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E295EB1F-5358-4640-82C1-3EC36D6DE18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(Limited Share – Public Share)</a:t>
            </a:r>
          </a:p>
        </p:txBody>
      </p:sp>
    </p:spTree>
    <p:extLst>
      <p:ext uri="{BB962C8B-B14F-4D97-AF65-F5344CB8AC3E}">
        <p14:creationId xmlns:p14="http://schemas.microsoft.com/office/powerpoint/2010/main" val="2845229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E670EF-E35E-325E-9A2D-D4531A31EB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732EC1D-E876-AE64-A39D-2299647F09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6EEBE77-6B32-B588-A916-6B3C9BE6BE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Part 8 – Share Tab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https://uwtsd.hosted.panopto.com/Panopto/Pages/Viewer.aspx?id=f6e512ed-1ac6-49e5-ac7a-b2820128694d&amp;start=0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3109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302A74-5FF5-30B3-FE1A-78DF4252F8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37743-76CB-AC87-54AA-CC5E0E0C6E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Understanding Sharing in MS 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5737AE-CAFD-9C3D-14CE-506B7A38AB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Sharing in </a:t>
            </a:r>
            <a:r>
              <a:rPr lang="en-GB" b="1" dirty="0"/>
              <a:t>MS Excel Online</a:t>
            </a:r>
            <a:r>
              <a:rPr lang="en-GB" dirty="0"/>
              <a:t> allows multiple users to </a:t>
            </a:r>
            <a:r>
              <a:rPr lang="en-GB" b="1" dirty="0"/>
              <a:t>view, edit, and collaborate</a:t>
            </a:r>
            <a:r>
              <a:rPr lang="en-GB" dirty="0"/>
              <a:t> on the same file in real-time.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You can control </a:t>
            </a:r>
            <a:r>
              <a:rPr lang="en-GB" b="1" dirty="0"/>
              <a:t>who has access</a:t>
            </a:r>
            <a:r>
              <a:rPr lang="en-GB" dirty="0"/>
              <a:t> and what level of access they have.</a:t>
            </a:r>
          </a:p>
          <a:p>
            <a:r>
              <a:rPr lang="en-GB" dirty="0"/>
              <a:t>📌 </a:t>
            </a:r>
            <a:r>
              <a:rPr lang="en-GB" b="1" dirty="0"/>
              <a:t>Types of Sharing:</a:t>
            </a:r>
            <a:br>
              <a:rPr lang="en-GB" dirty="0"/>
            </a:br>
            <a:r>
              <a:rPr lang="en-GB" dirty="0"/>
              <a:t>1️⃣ </a:t>
            </a:r>
            <a:r>
              <a:rPr lang="en-GB" b="1" dirty="0"/>
              <a:t>Limited Share (Restricted Access)</a:t>
            </a:r>
            <a:br>
              <a:rPr lang="en-GB" dirty="0"/>
            </a:br>
            <a:r>
              <a:rPr lang="en-GB" dirty="0"/>
              <a:t>✔️ Only specific people can access the file.</a:t>
            </a:r>
            <a:br>
              <a:rPr lang="en-GB" dirty="0"/>
            </a:br>
            <a:r>
              <a:rPr lang="en-GB" dirty="0"/>
              <a:t>✔️ You can assign </a:t>
            </a:r>
            <a:r>
              <a:rPr lang="en-GB" b="1" dirty="0"/>
              <a:t>View Only</a:t>
            </a:r>
            <a:r>
              <a:rPr lang="en-GB" dirty="0"/>
              <a:t> or </a:t>
            </a:r>
            <a:r>
              <a:rPr lang="en-GB" b="1" dirty="0"/>
              <a:t>Edit</a:t>
            </a:r>
            <a:r>
              <a:rPr lang="en-GB" dirty="0"/>
              <a:t> permissions.</a:t>
            </a:r>
            <a:br>
              <a:rPr lang="en-GB" dirty="0"/>
            </a:br>
            <a:r>
              <a:rPr lang="en-GB" dirty="0"/>
              <a:t>✔️ Ideal for </a:t>
            </a:r>
            <a:r>
              <a:rPr lang="en-GB" b="1" dirty="0"/>
              <a:t>internal collaboration</a:t>
            </a:r>
            <a:r>
              <a:rPr lang="en-GB" dirty="0"/>
              <a:t> with limited users.</a:t>
            </a:r>
          </a:p>
          <a:p>
            <a:r>
              <a:rPr lang="en-GB" dirty="0"/>
              <a:t>2️⃣ </a:t>
            </a:r>
            <a:r>
              <a:rPr lang="en-GB" b="1" dirty="0"/>
              <a:t>Public Share (Anyone with the Link)</a:t>
            </a:r>
            <a:br>
              <a:rPr lang="en-GB" dirty="0"/>
            </a:br>
            <a:r>
              <a:rPr lang="en-GB" dirty="0"/>
              <a:t>✔️ Anyone with the link can </a:t>
            </a:r>
            <a:r>
              <a:rPr lang="en-GB" b="1" dirty="0"/>
              <a:t>view</a:t>
            </a:r>
            <a:r>
              <a:rPr lang="en-GB" dirty="0"/>
              <a:t> or </a:t>
            </a:r>
            <a:r>
              <a:rPr lang="en-GB" b="1" dirty="0"/>
              <a:t>edit</a:t>
            </a:r>
            <a:r>
              <a:rPr lang="en-GB" dirty="0"/>
              <a:t> the file.</a:t>
            </a:r>
            <a:br>
              <a:rPr lang="en-GB" dirty="0"/>
            </a:br>
            <a:r>
              <a:rPr lang="en-GB" dirty="0"/>
              <a:t>✔️ No Microsoft account required to access.</a:t>
            </a:r>
            <a:br>
              <a:rPr lang="en-GB" dirty="0"/>
            </a:br>
            <a:r>
              <a:rPr lang="en-GB" dirty="0"/>
              <a:t>✔️ Useful for </a:t>
            </a:r>
            <a:r>
              <a:rPr lang="en-GB" b="1" dirty="0"/>
              <a:t>wider audience sharing</a:t>
            </a:r>
            <a:r>
              <a:rPr lang="en-GB" dirty="0"/>
              <a:t> (e.g., public reports).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03185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88C5A-31DC-7B5D-978A-44CFC1FC2C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Share a Workbook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C0BA2B-E48B-ED16-E25A-8CFCD60228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1️⃣ </a:t>
            </a:r>
            <a:r>
              <a:rPr lang="en-GB" b="1" dirty="0"/>
              <a:t>Open the Excel Workbook</a:t>
            </a:r>
            <a:r>
              <a:rPr lang="en-GB" dirty="0"/>
              <a:t> in your browser.</a:t>
            </a:r>
            <a:br>
              <a:rPr lang="en-GB" dirty="0"/>
            </a:br>
            <a:r>
              <a:rPr lang="en-GB" dirty="0"/>
              <a:t>2️⃣ Click the </a:t>
            </a:r>
            <a:r>
              <a:rPr lang="en-GB" b="1" dirty="0"/>
              <a:t>Share</a:t>
            </a:r>
            <a:r>
              <a:rPr lang="en-GB" dirty="0"/>
              <a:t> button (top-right corner).</a:t>
            </a:r>
            <a:br>
              <a:rPr lang="en-GB" dirty="0"/>
            </a:br>
            <a:r>
              <a:rPr lang="en-GB" dirty="0"/>
              <a:t>3️⃣ Choose </a:t>
            </a:r>
            <a:r>
              <a:rPr lang="en-GB" b="1" dirty="0"/>
              <a:t>Who You Want to Share With</a:t>
            </a:r>
            <a:r>
              <a:rPr lang="en-GB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Limited Share</a:t>
            </a:r>
            <a:r>
              <a:rPr lang="en-GB" dirty="0"/>
              <a:t> → Enter specific email addresses.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Public Share</a:t>
            </a:r>
            <a:r>
              <a:rPr lang="en-GB" dirty="0"/>
              <a:t> → Generate a shareable link.</a:t>
            </a:r>
            <a:br>
              <a:rPr lang="en-GB" dirty="0"/>
            </a:br>
            <a:r>
              <a:rPr lang="en-GB" dirty="0"/>
              <a:t>4️⃣ </a:t>
            </a:r>
            <a:r>
              <a:rPr lang="en-GB" b="1" dirty="0"/>
              <a:t>Set Permissions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View Only</a:t>
            </a:r>
            <a:r>
              <a:rPr lang="en-GB" dirty="0"/>
              <a:t> → Users can see the file but not edit.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Edit Access</a:t>
            </a:r>
            <a:r>
              <a:rPr lang="en-GB" dirty="0"/>
              <a:t> → Users can modify the file.</a:t>
            </a:r>
            <a:br>
              <a:rPr lang="en-GB" dirty="0"/>
            </a:br>
            <a:r>
              <a:rPr lang="en-GB" dirty="0"/>
              <a:t>5️⃣ Click </a:t>
            </a:r>
            <a:r>
              <a:rPr lang="en-GB" b="1" dirty="0"/>
              <a:t>Send</a:t>
            </a:r>
            <a:r>
              <a:rPr lang="en-GB" dirty="0"/>
              <a:t> to share with specific users or </a:t>
            </a:r>
            <a:r>
              <a:rPr lang="en-GB" b="1" dirty="0"/>
              <a:t>Copy Link</a:t>
            </a:r>
            <a:r>
              <a:rPr lang="en-GB" dirty="0"/>
              <a:t> for public access.</a:t>
            </a:r>
            <a:br>
              <a:rPr lang="en-GB" dirty="0"/>
            </a:br>
            <a:r>
              <a:rPr lang="en-GB" dirty="0"/>
              <a:t>6️⃣ </a:t>
            </a:r>
            <a:r>
              <a:rPr lang="en-GB" b="1" dirty="0"/>
              <a:t>Manage Access</a:t>
            </a:r>
            <a:r>
              <a:rPr lang="en-GB" dirty="0"/>
              <a:t> anytime via the </a:t>
            </a:r>
            <a:r>
              <a:rPr lang="en-GB" b="1" dirty="0"/>
              <a:t>Share settings</a:t>
            </a:r>
            <a:r>
              <a:rPr lang="en-GB" dirty="0"/>
              <a:t>.</a:t>
            </a:r>
          </a:p>
          <a:p>
            <a:r>
              <a:rPr lang="en-GB" dirty="0"/>
              <a:t>💡 </a:t>
            </a:r>
            <a:r>
              <a:rPr lang="en-GB" b="1" dirty="0"/>
              <a:t>Tip:</a:t>
            </a:r>
            <a:r>
              <a:rPr lang="en-GB" dirty="0"/>
              <a:t> Always </a:t>
            </a:r>
            <a:r>
              <a:rPr lang="en-GB" b="1" dirty="0"/>
              <a:t>review permissions</a:t>
            </a:r>
            <a:r>
              <a:rPr lang="en-GB" dirty="0"/>
              <a:t> before sharing sensitive data!</a:t>
            </a:r>
          </a:p>
        </p:txBody>
      </p:sp>
    </p:spTree>
    <p:extLst>
      <p:ext uri="{BB962C8B-B14F-4D97-AF65-F5344CB8AC3E}">
        <p14:creationId xmlns:p14="http://schemas.microsoft.com/office/powerpoint/2010/main" val="1010856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75E144-C58A-3FF3-F2F1-90386D5FAD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9C49DB6-9645-6C5D-F778-46364406C62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Part 9 – Other Tabs</a:t>
            </a: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DFBB77E0-1474-9668-7229-C2FD23899C6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(Data Tab – View Tab – Review Tab)</a:t>
            </a:r>
          </a:p>
        </p:txBody>
      </p:sp>
    </p:spTree>
    <p:extLst>
      <p:ext uri="{BB962C8B-B14F-4D97-AF65-F5344CB8AC3E}">
        <p14:creationId xmlns:p14="http://schemas.microsoft.com/office/powerpoint/2010/main" val="161611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4B5E7-C3DA-81A2-FE79-31BDE9106E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Tab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5C500-5BE6-3729-1A2F-004D5AD456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="1" dirty="0"/>
              <a:t>Data Tab</a:t>
            </a:r>
            <a:r>
              <a:rPr lang="en-GB" dirty="0"/>
              <a:t> in Excel Online provides tools for </a:t>
            </a:r>
            <a:r>
              <a:rPr lang="en-GB" b="1" dirty="0"/>
              <a:t>sorting, filtering, </a:t>
            </a:r>
            <a:r>
              <a:rPr lang="en-GB" b="1" dirty="0" err="1"/>
              <a:t>analyzing</a:t>
            </a:r>
            <a:r>
              <a:rPr lang="en-GB" b="1" dirty="0"/>
              <a:t>, and managing</a:t>
            </a:r>
            <a:r>
              <a:rPr lang="en-GB" dirty="0"/>
              <a:t> data.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It is essential for </a:t>
            </a:r>
            <a:r>
              <a:rPr lang="en-GB" b="1" dirty="0"/>
              <a:t>data organisation, calculations, and external data connections</a:t>
            </a:r>
            <a:r>
              <a:rPr lang="en-GB" dirty="0"/>
              <a:t>.</a:t>
            </a:r>
          </a:p>
          <a:p>
            <a:r>
              <a:rPr lang="en-GB" dirty="0"/>
              <a:t>📌 </a:t>
            </a:r>
            <a:r>
              <a:rPr lang="en-GB" b="1" dirty="0"/>
              <a:t>Key Features of the Data Tab: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Sort &amp; Filter</a:t>
            </a:r>
            <a:r>
              <a:rPr lang="en-GB" dirty="0"/>
              <a:t> → Arrange data in ascending/descending order and apply filters.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Data Validation</a:t>
            </a:r>
            <a:r>
              <a:rPr lang="en-GB" dirty="0"/>
              <a:t> → Restrict data entry using predefined rules (e.g., only numbers, dates).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Remove Duplicates</a:t>
            </a:r>
            <a:r>
              <a:rPr lang="en-GB" dirty="0"/>
              <a:t> → Identify and delete duplicate values in a dataset.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Text to Columns</a:t>
            </a:r>
            <a:r>
              <a:rPr lang="en-GB" dirty="0"/>
              <a:t> → Split text into multiple columns based on delimiters (e.g., commas, spaces).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What-If Analysis (Goal Seek)</a:t>
            </a:r>
            <a:r>
              <a:rPr lang="en-GB" dirty="0"/>
              <a:t> → Adjust values to achieve a desired result.</a:t>
            </a:r>
          </a:p>
          <a:p>
            <a:r>
              <a:rPr lang="en-GB" dirty="0"/>
              <a:t>💡 </a:t>
            </a:r>
            <a:r>
              <a:rPr lang="en-GB" b="1" dirty="0"/>
              <a:t>Use Case:</a:t>
            </a:r>
            <a:r>
              <a:rPr lang="en-GB" dirty="0"/>
              <a:t> Use the </a:t>
            </a:r>
            <a:r>
              <a:rPr lang="en-GB" b="1" dirty="0"/>
              <a:t>Data Tab</a:t>
            </a:r>
            <a:r>
              <a:rPr lang="en-GB" dirty="0"/>
              <a:t> to sort sales by revenue, filter high-performing sales, and remove duplicate entries.</a:t>
            </a:r>
          </a:p>
        </p:txBody>
      </p:sp>
    </p:spTree>
    <p:extLst>
      <p:ext uri="{BB962C8B-B14F-4D97-AF65-F5344CB8AC3E}">
        <p14:creationId xmlns:p14="http://schemas.microsoft.com/office/powerpoint/2010/main" val="4128372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EA7F79-40A5-0EB1-76CC-AB1685203C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8F392-AA52-091B-C253-DBCF3C00A9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View Tab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328B9-DEE1-B700-3293-BC9D34E3DA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="1" dirty="0"/>
              <a:t>View Tab</a:t>
            </a:r>
            <a:r>
              <a:rPr lang="en-GB" dirty="0"/>
              <a:t> controls how you see your worksheet, including zoom, gridlines, and layout adjustments.</a:t>
            </a:r>
          </a:p>
          <a:p>
            <a:r>
              <a:rPr lang="en-GB" dirty="0"/>
              <a:t>📌 </a:t>
            </a:r>
            <a:r>
              <a:rPr lang="en-GB" b="1" dirty="0"/>
              <a:t>Key Features of the View Tab: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Zoom</a:t>
            </a:r>
            <a:r>
              <a:rPr lang="en-GB" dirty="0"/>
              <a:t> → Adjust the zoom level for better visibility.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Gridlines</a:t>
            </a:r>
            <a:r>
              <a:rPr lang="en-GB" dirty="0"/>
              <a:t> → Show or hide gridlines to improve readability.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Freeze Panes</a:t>
            </a:r>
            <a:r>
              <a:rPr lang="en-GB" dirty="0"/>
              <a:t> → Lock rows or columns to keep headers visible while scrolling.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New Window</a:t>
            </a:r>
            <a:r>
              <a:rPr lang="en-GB" dirty="0"/>
              <a:t> → Open multiple views of the same workbook.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Page Layout View</a:t>
            </a:r>
            <a:r>
              <a:rPr lang="en-GB" dirty="0"/>
              <a:t> → See how the spreadsheet will look when printed.</a:t>
            </a:r>
          </a:p>
          <a:p>
            <a:r>
              <a:rPr lang="en-GB" dirty="0"/>
              <a:t>💡 </a:t>
            </a:r>
            <a:r>
              <a:rPr lang="en-GB" b="1" dirty="0"/>
              <a:t>Use Case:</a:t>
            </a:r>
            <a:r>
              <a:rPr lang="en-GB" dirty="0"/>
              <a:t> Use </a:t>
            </a:r>
            <a:r>
              <a:rPr lang="en-GB" b="1" dirty="0"/>
              <a:t>Freeze Panes</a:t>
            </a:r>
            <a:r>
              <a:rPr lang="en-GB" dirty="0"/>
              <a:t> to keep column headers visible when scrolling through long sales data.</a:t>
            </a:r>
          </a:p>
        </p:txBody>
      </p:sp>
    </p:spTree>
    <p:extLst>
      <p:ext uri="{BB962C8B-B14F-4D97-AF65-F5344CB8AC3E}">
        <p14:creationId xmlns:p14="http://schemas.microsoft.com/office/powerpoint/2010/main" val="2986433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16C9B2-5560-7389-C215-18F420C476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4A239-105E-BCE9-EAAA-49B2D0490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Review Tab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92DA3-BFC9-263F-8D3C-6415DABB22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The </a:t>
            </a:r>
            <a:r>
              <a:rPr lang="en-GB" b="1" dirty="0"/>
              <a:t>Review Tab</a:t>
            </a:r>
            <a:r>
              <a:rPr lang="en-GB" dirty="0"/>
              <a:t> provides tools for collaboration, proofing, and protecting your spreadsheet.</a:t>
            </a:r>
          </a:p>
          <a:p>
            <a:r>
              <a:rPr lang="en-GB" dirty="0"/>
              <a:t>📌 </a:t>
            </a:r>
            <a:r>
              <a:rPr lang="en-GB" b="1" dirty="0"/>
              <a:t>Key Features of the Review Tab: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Spelling Check</a:t>
            </a:r>
            <a:r>
              <a:rPr lang="en-GB" dirty="0"/>
              <a:t> → Identify and correct spelling errors.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Comments &amp; Notes</a:t>
            </a:r>
            <a:r>
              <a:rPr lang="en-GB" dirty="0"/>
              <a:t> → Add and reply to comments for collaboration.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Protect Workbook</a:t>
            </a:r>
            <a:r>
              <a:rPr lang="en-GB" dirty="0"/>
              <a:t> → Restrict editing access with password protection.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Track Changes</a:t>
            </a:r>
            <a:r>
              <a:rPr lang="en-GB" dirty="0"/>
              <a:t> → View and manage changes made by different users.</a:t>
            </a:r>
            <a:br>
              <a:rPr lang="en-GB" dirty="0"/>
            </a:br>
            <a:r>
              <a:rPr lang="en-GB" dirty="0"/>
              <a:t>✔️ </a:t>
            </a:r>
            <a:r>
              <a:rPr lang="en-GB" b="1" dirty="0"/>
              <a:t>Translate</a:t>
            </a:r>
            <a:r>
              <a:rPr lang="en-GB" dirty="0"/>
              <a:t> → Convert text into different languages.</a:t>
            </a:r>
          </a:p>
          <a:p>
            <a:r>
              <a:rPr lang="en-GB" dirty="0"/>
              <a:t>💡 </a:t>
            </a:r>
            <a:r>
              <a:rPr lang="en-GB" b="1" dirty="0"/>
              <a:t>Use Case:</a:t>
            </a:r>
            <a:r>
              <a:rPr lang="en-GB" dirty="0"/>
              <a:t> Use </a:t>
            </a:r>
            <a:r>
              <a:rPr lang="en-GB" b="1" dirty="0"/>
              <a:t>Comments &amp; Notes</a:t>
            </a:r>
            <a:r>
              <a:rPr lang="en-GB" dirty="0"/>
              <a:t> to provide feedback on sales figures and </a:t>
            </a:r>
            <a:r>
              <a:rPr lang="en-GB" b="1" dirty="0"/>
              <a:t>Protect Workbook</a:t>
            </a:r>
            <a:r>
              <a:rPr lang="en-GB" dirty="0"/>
              <a:t> to prevent unauthorized edits.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6752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26573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UWTSD Serif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Serif 2" id="{5AD0CF27-B491-44A2-B7F9-201931FBD362}" vid="{4B5BE2ED-90A3-4375-BEB0-16F999336C9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Serif 2</Template>
  <TotalTime>1264</TotalTime>
  <Words>3384</Words>
  <Application>Microsoft Office PowerPoint</Application>
  <PresentationFormat>Widescreen</PresentationFormat>
  <Paragraphs>238</Paragraphs>
  <Slides>50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5" baseType="lpstr">
      <vt:lpstr>Aptos</vt:lpstr>
      <vt:lpstr>Arial</vt:lpstr>
      <vt:lpstr>Calibri</vt:lpstr>
      <vt:lpstr>Calibri Light</vt:lpstr>
      <vt:lpstr>UWTSD Serif 2</vt:lpstr>
      <vt:lpstr>Software Solutions for Business  Week 5</vt:lpstr>
      <vt:lpstr>During This Session (Content)</vt:lpstr>
      <vt:lpstr>Part 1 - MS EXCEL Layout</vt:lpstr>
      <vt:lpstr>PowerPoint Presentation</vt:lpstr>
      <vt:lpstr>MS Excel Workspace Overview</vt:lpstr>
      <vt:lpstr>PowerPoint Presentation</vt:lpstr>
      <vt:lpstr>Ribbon and Tabs</vt:lpstr>
      <vt:lpstr>Feature Bars in Excel</vt:lpstr>
      <vt:lpstr>Part 2 – Building New Workbook</vt:lpstr>
      <vt:lpstr>PowerPoint Presentation</vt:lpstr>
      <vt:lpstr>Creating a New Workbook and Worksheet (Excel Online)</vt:lpstr>
      <vt:lpstr>Creating Columns and Rows in Excel Online</vt:lpstr>
      <vt:lpstr>Adding Content to Cells in Excel Online</vt:lpstr>
      <vt:lpstr>Part 3 – Home Tab</vt:lpstr>
      <vt:lpstr>PowerPoint Presentation</vt:lpstr>
      <vt:lpstr>Fonts in Excel (Home Tab)</vt:lpstr>
      <vt:lpstr>Borders in Excel</vt:lpstr>
      <vt:lpstr>Alignment, Wrap Text, and Merge &amp; Centre</vt:lpstr>
      <vt:lpstr>Number Formatting</vt:lpstr>
      <vt:lpstr>Format as Table</vt:lpstr>
      <vt:lpstr>Part 4 – Formulas Tab</vt:lpstr>
      <vt:lpstr>PowerPoint Presentation</vt:lpstr>
      <vt:lpstr>Introduction to the Formulas Tab</vt:lpstr>
      <vt:lpstr>Traditional Mathematical Operations in Excel</vt:lpstr>
      <vt:lpstr>How to Use Formulas in MS Excel Online</vt:lpstr>
      <vt:lpstr>SUM, AVERAGE, and MEDIAN (Basic Statistical Formulas)</vt:lpstr>
      <vt:lpstr>Part 5 – Insert Tab 1/2</vt:lpstr>
      <vt:lpstr>PowerPoint Presentation</vt:lpstr>
      <vt:lpstr>Insert Pictures</vt:lpstr>
      <vt:lpstr>Insert Shapes</vt:lpstr>
      <vt:lpstr>Insert Text Box</vt:lpstr>
      <vt:lpstr>Insert Link (Hyperlink)</vt:lpstr>
      <vt:lpstr>Part 6 – Insert Tab 2/2</vt:lpstr>
      <vt:lpstr>PowerPoint Presentation</vt:lpstr>
      <vt:lpstr>Insert Table</vt:lpstr>
      <vt:lpstr>Insert Charts</vt:lpstr>
      <vt:lpstr>Part 7 – Page Layout Tab</vt:lpstr>
      <vt:lpstr>PowerPoint Presentation</vt:lpstr>
      <vt:lpstr>Page Setup – Customising the Page Layout</vt:lpstr>
      <vt:lpstr>Print Area &amp; Breaks – Controlling Print Output</vt:lpstr>
      <vt:lpstr>Sheet Right-to-Left – Changing Sheet Direction</vt:lpstr>
      <vt:lpstr>Part 8 – Share Tab</vt:lpstr>
      <vt:lpstr>PowerPoint Presentation</vt:lpstr>
      <vt:lpstr>Understanding Sharing in MS Excel</vt:lpstr>
      <vt:lpstr>How to Share a Workbook</vt:lpstr>
      <vt:lpstr>Part 9 – Other Tabs</vt:lpstr>
      <vt:lpstr>Data Tab</vt:lpstr>
      <vt:lpstr>View Tab</vt:lpstr>
      <vt:lpstr>Review Tab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Serif Salem</dc:creator>
  <cp:lastModifiedBy>Serif Salem</cp:lastModifiedBy>
  <cp:revision>3</cp:revision>
  <dcterms:created xsi:type="dcterms:W3CDTF">2025-02-09T00:26:56Z</dcterms:created>
  <dcterms:modified xsi:type="dcterms:W3CDTF">2025-02-13T10:51:46Z</dcterms:modified>
</cp:coreProperties>
</file>