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25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15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3324F-ED5C-4F1C-A492-AD8717A065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97322C-EE04-4096-936F-D10377FA27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B77805-CB4B-4FFE-AA30-F254912A4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E397E-FA9A-45EE-A68F-946D66253CAE}" type="datetimeFigureOut">
              <a:rPr lang="en-GB" smtClean="0"/>
              <a:t>28/02/2020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36B5F3-0FB6-4147-A0A2-2F0B8E5D0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AE6338-22CA-4664-8529-196E6E0BE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A3BDB-10B0-4D6F-86BC-9FE7A80263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3325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7CD3F-25A6-4757-B237-15A1AF6B2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43218-2E40-4FD9-A9A9-4372A153D1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CFAB2-11B7-4E4A-80A2-8DC3B56D3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E397E-FA9A-45EE-A68F-946D66253CAE}" type="datetimeFigureOut">
              <a:rPr lang="en-GB" smtClean="0"/>
              <a:t>28/02/2020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1E358C-71F4-4F99-AF91-45CFC252CC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ACAEB4-2F56-4FAA-8EF2-BE4CE9064A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A3BDB-10B0-4D6F-86BC-9FE7A80263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431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6DDA4-362E-48F7-9E0C-2D52F5A93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120D16-C445-4FD7-B24D-E6F51BB15D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CAFA25-BA15-43F5-83B3-859A294F2C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E397E-FA9A-45EE-A68F-946D66253CAE}" type="datetimeFigureOut">
              <a:rPr lang="en-GB" smtClean="0"/>
              <a:t>28/02/2020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B45903-0565-4FE4-8190-9DC1168E1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A2E35B-C790-4200-9226-3AA7F1309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A3BDB-10B0-4D6F-86BC-9FE7A80263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6992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661CC-C7C9-4B53-9CEA-6C5E396EF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9698E9-8341-4A7A-8DAF-0E21493572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0C5A1B-2DC3-4984-BB3E-DB59786D6C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33BE0A-169C-4B79-B1C4-567C5DCFA3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E397E-FA9A-45EE-A68F-946D66253CAE}" type="datetimeFigureOut">
              <a:rPr lang="en-GB" smtClean="0"/>
              <a:t>28/02/2020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61CC14-8418-4B10-9E91-D27ADDE56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DB8461-E884-426D-8B60-3A755A6CD8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A3BDB-10B0-4D6F-86BC-9FE7A80263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660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96E30-AD07-4840-B8D8-9B6F093E5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D1F3FF-E648-41BE-A54E-DFBB50BCD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2C1BD3-9C70-4435-80DE-A3F2561199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3ABC7E-9C84-47F5-B6B7-475890EE6D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C6BE77-5DB9-4174-B9DD-79789C7A89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3CDC93-0AA0-4D05-AEB3-91E09D479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E397E-FA9A-45EE-A68F-946D66253CAE}" type="datetimeFigureOut">
              <a:rPr lang="en-GB" smtClean="0"/>
              <a:t>28/02/2020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39DFE2-8238-41F3-96C7-1B0D69DDD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93E09B7-77C4-4381-A614-8EDBF44B5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A3BDB-10B0-4D6F-86BC-9FE7A80263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473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A72F7-C920-48D1-BA6C-5A22A227F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9FCA76-3186-4A53-ABF0-5C3039841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E397E-FA9A-45EE-A68F-946D66253CAE}" type="datetimeFigureOut">
              <a:rPr lang="en-GB" smtClean="0"/>
              <a:t>28/02/2020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3E307D-4989-460D-9185-554FD62FF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B70CB1-E3D3-4648-B684-83ECD93F7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A3BDB-10B0-4D6F-86BC-9FE7A80263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166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D412CC-3892-4E56-A5E8-76DB61DFA7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E397E-FA9A-45EE-A68F-946D66253CAE}" type="datetimeFigureOut">
              <a:rPr lang="en-GB" smtClean="0"/>
              <a:t>28/02/2020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DF74D9-2CB8-4299-B7C1-811830538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3F724A-33F6-4AEE-86B0-C1BF47CB48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A3BDB-10B0-4D6F-86BC-9FE7A80263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509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3F882-E294-4C60-854B-2EE1F1E59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E57F7-DFF5-4328-AE24-0B061989DE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BB5EA4-52BC-4F3D-AA3C-8240125066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A617F4-E0F4-4FB2-B704-F2886437D6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E397E-FA9A-45EE-A68F-946D66253CAE}" type="datetimeFigureOut">
              <a:rPr lang="en-GB" smtClean="0"/>
              <a:t>28/02/2020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A9F49F-B74B-4993-A009-C20F36B53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76B6FA-237F-483D-BC14-5897446B0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A3BDB-10B0-4D6F-86BC-9FE7A80263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587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12652-E810-4B2E-B98C-29D7A98D3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E2BC01-925A-4855-9839-066A6CCE9D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524F58-3D51-4006-B09E-6752BE213C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D28785-126C-4431-99DC-24766F18E0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E397E-FA9A-45EE-A68F-946D66253CAE}" type="datetimeFigureOut">
              <a:rPr lang="en-GB" smtClean="0"/>
              <a:t>28/02/2020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6E96CB-C847-4062-916A-5E1532F178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498C81-937E-49BD-9744-BF121673D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A3BDB-10B0-4D6F-86BC-9FE7A80263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433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B4BBA-E203-4E46-952E-F478A0BF82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45DF69-B969-41A7-957A-25457E30ED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670562-E662-4D7D-9161-DD1C4B7FE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E397E-FA9A-45EE-A68F-946D66253CAE}" type="datetimeFigureOut">
              <a:rPr lang="en-GB" smtClean="0"/>
              <a:t>28/02/2020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FE9BD9-23AC-4575-8734-F2439CFF14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162186-D302-4944-910B-A061D9C496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A3BDB-10B0-4D6F-86BC-9FE7A80263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764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914EB86-7C74-47CC-BD5A-A6AD5DB2FB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0856F8-2BF1-4DBC-B942-885392E157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BB1160-DAA0-4F5D-A0D4-83D1A718AF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E397E-FA9A-45EE-A68F-946D66253CAE}" type="datetimeFigureOut">
              <a:rPr lang="en-GB" smtClean="0"/>
              <a:t>28/02/2020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0B18F-BD66-40B4-92D0-5059A57CB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43E65-4A53-4D8C-BEAD-2B1DAE9C4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A3BDB-10B0-4D6F-86BC-9FE7A80263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011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FC632D-31D5-4D66-A55E-E0BC12080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CE433A-E021-4504-A1D7-F5C410ECCD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ADA5F-4339-45AE-A8C3-775221E0B6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E397E-FA9A-45EE-A68F-946D66253CAE}" type="datetimeFigureOut">
              <a:rPr lang="en-GB" smtClean="0"/>
              <a:t>28/02/2020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A5354D-010C-427B-A073-B22CC5961E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9FF4AF-2188-4F25-AEE9-9EF482A460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8A3BDB-10B0-4D6F-86BC-9FE7A80263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034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A8E7D-A48A-4BAD-92BE-B73997809B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Slide 1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918246-65C6-4B11-9147-BF130C11675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Introduce self / organisation </a:t>
            </a:r>
          </a:p>
        </p:txBody>
      </p:sp>
    </p:spTree>
    <p:extLst>
      <p:ext uri="{BB962C8B-B14F-4D97-AF65-F5344CB8AC3E}">
        <p14:creationId xmlns:p14="http://schemas.microsoft.com/office/powerpoint/2010/main" val="20441559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9E2AE-4329-4FB0-9DF4-7A3B17C946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7F39D-2BAE-4D62-BD86-7C3C1DF89E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Provide an overview of what the project is trying to achieve.</a:t>
            </a:r>
          </a:p>
          <a:p>
            <a:pPr lvl="1"/>
            <a:r>
              <a:rPr lang="en-GB" dirty="0"/>
              <a:t>You may want to consider the :</a:t>
            </a:r>
          </a:p>
          <a:p>
            <a:pPr lvl="2"/>
            <a:r>
              <a:rPr lang="en-GB" dirty="0"/>
              <a:t>Aim of your project</a:t>
            </a:r>
          </a:p>
          <a:p>
            <a:pPr lvl="2"/>
            <a:r>
              <a:rPr lang="en-GB" dirty="0"/>
              <a:t>Objectives</a:t>
            </a:r>
          </a:p>
          <a:p>
            <a:pPr lvl="2"/>
            <a:r>
              <a:rPr lang="en-GB" dirty="0"/>
              <a:t>Rational </a:t>
            </a:r>
          </a:p>
        </p:txBody>
      </p:sp>
    </p:spTree>
    <p:extLst>
      <p:ext uri="{BB962C8B-B14F-4D97-AF65-F5344CB8AC3E}">
        <p14:creationId xmlns:p14="http://schemas.microsoft.com/office/powerpoint/2010/main" val="1765025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68AF4-D4F3-40B7-8A06-1DF2A97CA0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3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D83902-B53C-427F-8563-F926A276C7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Which research methods are you </a:t>
            </a:r>
            <a:r>
              <a:rPr lang="en-GB" dirty="0">
                <a:solidFill>
                  <a:srgbClr val="FF0000"/>
                </a:solidFill>
              </a:rPr>
              <a:t>GOING</a:t>
            </a:r>
            <a:r>
              <a:rPr lang="en-GB" dirty="0"/>
              <a:t> to use?</a:t>
            </a:r>
          </a:p>
          <a:p>
            <a:r>
              <a:rPr lang="en-GB" dirty="0"/>
              <a:t>Provide an overview and a justification of why these methods are appropriate to your study. </a:t>
            </a:r>
          </a:p>
        </p:txBody>
      </p:sp>
    </p:spTree>
    <p:extLst>
      <p:ext uri="{BB962C8B-B14F-4D97-AF65-F5344CB8AC3E}">
        <p14:creationId xmlns:p14="http://schemas.microsoft.com/office/powerpoint/2010/main" val="13149815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F2BC8-37D8-4DE3-A679-8CE7778F3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4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05DD0-503B-483C-B68D-6206FBEA0D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From initial research, what literature is available to support the topic?</a:t>
            </a:r>
          </a:p>
          <a:p>
            <a:r>
              <a:rPr lang="en-GB" dirty="0"/>
              <a:t>Provide an overview of 2 / 3 key pieces of literature you have found.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2389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3665C3-3FF1-4F1B-A77A-182FAC8FE2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CAD0DC-5A07-45AB-972A-8243A092F6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  <a:p>
            <a:pPr lvl="1"/>
            <a:r>
              <a:rPr lang="en-GB" dirty="0"/>
              <a:t>What are your predicted outcomes?</a:t>
            </a:r>
          </a:p>
          <a:p>
            <a:pPr lvl="1"/>
            <a:r>
              <a:rPr lang="en-GB" dirty="0"/>
              <a:t>What do you hope the project will enable you to find out </a:t>
            </a:r>
          </a:p>
        </p:txBody>
      </p:sp>
    </p:spTree>
    <p:extLst>
      <p:ext uri="{BB962C8B-B14F-4D97-AF65-F5344CB8AC3E}">
        <p14:creationId xmlns:p14="http://schemas.microsoft.com/office/powerpoint/2010/main" val="23666929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67508-D2E6-461D-8394-E9CF19094D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E3298-78AE-44B5-9B5A-E06FA1B7D4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may include 1 additional slide to acknowledge your references. </a:t>
            </a:r>
          </a:p>
        </p:txBody>
      </p:sp>
    </p:spTree>
    <p:extLst>
      <p:ext uri="{BB962C8B-B14F-4D97-AF65-F5344CB8AC3E}">
        <p14:creationId xmlns:p14="http://schemas.microsoft.com/office/powerpoint/2010/main" val="23207708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123</Words>
  <Application>Microsoft Office PowerPoint</Application>
  <PresentationFormat>Widescreen</PresentationFormat>
  <Paragraphs>20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Slide 1 </vt:lpstr>
      <vt:lpstr>Slide 2</vt:lpstr>
      <vt:lpstr>Slide 3 </vt:lpstr>
      <vt:lpstr>Slide 4 </vt:lpstr>
      <vt:lpstr>Slide 5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 </dc:title>
  <dc:creator>Davina Wyn Evans</dc:creator>
  <cp:lastModifiedBy>Davina Wyn Evans</cp:lastModifiedBy>
  <cp:revision>1</cp:revision>
  <dcterms:created xsi:type="dcterms:W3CDTF">2020-02-28T14:44:15Z</dcterms:created>
  <dcterms:modified xsi:type="dcterms:W3CDTF">2020-02-28T14:44:56Z</dcterms:modified>
</cp:coreProperties>
</file>