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14"/>
  </p:notesMasterIdLst>
  <p:sldIdLst>
    <p:sldId id="293" r:id="rId5"/>
    <p:sldId id="305" r:id="rId6"/>
    <p:sldId id="294" r:id="rId7"/>
    <p:sldId id="295" r:id="rId8"/>
    <p:sldId id="296" r:id="rId9"/>
    <p:sldId id="297" r:id="rId10"/>
    <p:sldId id="298" r:id="rId11"/>
    <p:sldId id="300" r:id="rId12"/>
    <p:sldId id="304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3" name="Author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8E8E8"/>
    <a:srgbClr val="F9EB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21E4AEA4-8DFA-4A89-87EB-49C32662AFE0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100" d="100"/>
          <a:sy n="100" d="100"/>
        </p:scale>
        <p:origin x="-360" y="-115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8/10/relationships/authors" Target="author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commentAuthors" Target="commentAuthors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CF68BC-C0C1-4740-B1BC-01AF8EFFB980}" type="datetimeFigureOut">
              <a:rPr lang="en-US" smtClean="0"/>
              <a:t>6/21/26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DE82FD2-F864-2E4E-ACF0-2DBC196A706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71420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0963ED7B-F282-42DA-DF6C-E1A22A0963AD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5861535" y="0"/>
            <a:ext cx="1556021" cy="6469380"/>
          </a:xfrm>
          <a:prstGeom prst="line">
            <a:avLst/>
          </a:prstGeom>
          <a:ln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3E5A8C65-DAAF-1BA1-B402-11FC946C6096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 flipH="1">
            <a:off x="0" y="0"/>
            <a:ext cx="7024495" cy="6858000"/>
          </a:xfrm>
          <a:custGeom>
            <a:avLst/>
            <a:gdLst>
              <a:gd name="connsiteX0" fmla="*/ 7024495 w 7024495"/>
              <a:gd name="connsiteY0" fmla="*/ 0 h 6858000"/>
              <a:gd name="connsiteX1" fmla="*/ 1701752 w 7024495"/>
              <a:gd name="connsiteY1" fmla="*/ 0 h 6858000"/>
              <a:gd name="connsiteX2" fmla="*/ 0 w 7024495"/>
              <a:gd name="connsiteY2" fmla="*/ 6837396 h 6858000"/>
              <a:gd name="connsiteX3" fmla="*/ 0 w 7024495"/>
              <a:gd name="connsiteY3" fmla="*/ 6858000 h 6858000"/>
              <a:gd name="connsiteX4" fmla="*/ 7024495 w 7024495"/>
              <a:gd name="connsiteY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024495" h="6858000">
                <a:moveTo>
                  <a:pt x="7024495" y="0"/>
                </a:moveTo>
                <a:lnTo>
                  <a:pt x="1701752" y="0"/>
                </a:lnTo>
                <a:lnTo>
                  <a:pt x="0" y="6837396"/>
                </a:lnTo>
                <a:lnTo>
                  <a:pt x="0" y="6858000"/>
                </a:lnTo>
                <a:lnTo>
                  <a:pt x="7024495" y="6858000"/>
                </a:lnTo>
                <a:close/>
              </a:path>
            </a:pathLst>
          </a:custGeom>
        </p:spPr>
        <p:txBody>
          <a:bodyPr wrap="square" anchor="t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D181CB1F-4A11-0F01-BFFC-C34C900A30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78706" y="2456733"/>
            <a:ext cx="8124873" cy="1639939"/>
          </a:xfrm>
          <a:custGeom>
            <a:avLst/>
            <a:gdLst>
              <a:gd name="connsiteX0" fmla="*/ 0 w 8124873"/>
              <a:gd name="connsiteY0" fmla="*/ 0 h 1639939"/>
              <a:gd name="connsiteX1" fmla="*/ 7391297 w 8124873"/>
              <a:gd name="connsiteY1" fmla="*/ 0 h 1639939"/>
              <a:gd name="connsiteX2" fmla="*/ 7794750 w 8124873"/>
              <a:gd name="connsiteY2" fmla="*/ 0 h 1639939"/>
              <a:gd name="connsiteX3" fmla="*/ 8124873 w 8124873"/>
              <a:gd name="connsiteY3" fmla="*/ 0 h 1639939"/>
              <a:gd name="connsiteX4" fmla="*/ 8124873 w 8124873"/>
              <a:gd name="connsiteY4" fmla="*/ 1639939 h 1639939"/>
              <a:gd name="connsiteX5" fmla="*/ 7391297 w 8124873"/>
              <a:gd name="connsiteY5" fmla="*/ 1639939 h 1639939"/>
              <a:gd name="connsiteX6" fmla="*/ 7391297 w 8124873"/>
              <a:gd name="connsiteY6" fmla="*/ 1639938 h 1639939"/>
              <a:gd name="connsiteX7" fmla="*/ 318542 w 8124873"/>
              <a:gd name="connsiteY7" fmla="*/ 1639938 h 16399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124873" h="1639939">
                <a:moveTo>
                  <a:pt x="0" y="0"/>
                </a:moveTo>
                <a:lnTo>
                  <a:pt x="7391297" y="0"/>
                </a:lnTo>
                <a:lnTo>
                  <a:pt x="7794750" y="0"/>
                </a:lnTo>
                <a:lnTo>
                  <a:pt x="8124873" y="0"/>
                </a:lnTo>
                <a:lnTo>
                  <a:pt x="8124873" y="1639939"/>
                </a:lnTo>
                <a:lnTo>
                  <a:pt x="7391297" y="1639939"/>
                </a:lnTo>
                <a:lnTo>
                  <a:pt x="7391297" y="1639938"/>
                </a:lnTo>
                <a:lnTo>
                  <a:pt x="318542" y="1639938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 lIns="320040" rIns="914400">
            <a:noAutofit/>
          </a:bodyPr>
          <a:lstStyle>
            <a:lvl1pPr algn="r">
              <a:defRPr sz="3200" cap="all" spc="300" baseline="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543800" y="4398264"/>
            <a:ext cx="3913632" cy="2066544"/>
          </a:xfrm>
        </p:spPr>
        <p:txBody>
          <a:bodyPr>
            <a:normAutofit/>
          </a:bodyPr>
          <a:lstStyle>
            <a:lvl1pPr marL="0" indent="0" algn="r">
              <a:buNone/>
              <a:defRPr sz="2400" spc="140" baseline="0">
                <a:solidFill>
                  <a:schemeClr val="tx2"/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17026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E3411815-04EC-3B42-4164-952C53388853}"/>
              </a:ext>
            </a:extLst>
          </p:cNvPr>
          <p:cNvCxnSpPr>
            <a:cxnSpLocks/>
          </p:cNvCxnSpPr>
          <p:nvPr userDrawn="1"/>
        </p:nvCxnSpPr>
        <p:spPr>
          <a:xfrm flipV="1">
            <a:off x="4525226" y="0"/>
            <a:ext cx="826338" cy="3452747"/>
          </a:xfrm>
          <a:prstGeom prst="line">
            <a:avLst/>
          </a:prstGeom>
          <a:ln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itle 31">
            <a:extLst>
              <a:ext uri="{FF2B5EF4-FFF2-40B4-BE49-F238E27FC236}">
                <a16:creationId xmlns:a16="http://schemas.microsoft.com/office/drawing/2014/main" id="{F6C27894-E7FC-B60E-EF80-41F0D47C64F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824686"/>
            <a:ext cx="7242048" cy="1632045"/>
          </a:xfrm>
          <a:custGeom>
            <a:avLst/>
            <a:gdLst>
              <a:gd name="connsiteX0" fmla="*/ 408011 w 7242048"/>
              <a:gd name="connsiteY0" fmla="*/ 0 h 1632045"/>
              <a:gd name="connsiteX1" fmla="*/ 7242048 w 7242048"/>
              <a:gd name="connsiteY1" fmla="*/ 0 h 1632045"/>
              <a:gd name="connsiteX2" fmla="*/ 6834037 w 7242048"/>
              <a:gd name="connsiteY2" fmla="*/ 1632044 h 1632045"/>
              <a:gd name="connsiteX3" fmla="*/ 826338 w 7242048"/>
              <a:gd name="connsiteY3" fmla="*/ 1632044 h 1632045"/>
              <a:gd name="connsiteX4" fmla="*/ 826338 w 7242048"/>
              <a:gd name="connsiteY4" fmla="*/ 1632045 h 1632045"/>
              <a:gd name="connsiteX5" fmla="*/ 0 w 7242048"/>
              <a:gd name="connsiteY5" fmla="*/ 1632045 h 1632045"/>
              <a:gd name="connsiteX6" fmla="*/ 0 w 7242048"/>
              <a:gd name="connsiteY6" fmla="*/ 1632044 h 1632045"/>
              <a:gd name="connsiteX7" fmla="*/ 0 w 7242048"/>
              <a:gd name="connsiteY7" fmla="*/ 1 h 1632045"/>
              <a:gd name="connsiteX8" fmla="*/ 408011 w 7242048"/>
              <a:gd name="connsiteY8" fmla="*/ 1 h 1632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42048" h="1632045">
                <a:moveTo>
                  <a:pt x="408011" y="0"/>
                </a:moveTo>
                <a:lnTo>
                  <a:pt x="7242048" y="0"/>
                </a:lnTo>
                <a:lnTo>
                  <a:pt x="6834037" y="1632044"/>
                </a:lnTo>
                <a:lnTo>
                  <a:pt x="826338" y="1632044"/>
                </a:lnTo>
                <a:lnTo>
                  <a:pt x="826338" y="1632045"/>
                </a:lnTo>
                <a:lnTo>
                  <a:pt x="0" y="1632045"/>
                </a:lnTo>
                <a:lnTo>
                  <a:pt x="0" y="1632044"/>
                </a:lnTo>
                <a:lnTo>
                  <a:pt x="0" y="1"/>
                </a:lnTo>
                <a:lnTo>
                  <a:pt x="408011" y="1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 lIns="914400" anchor="ctr">
            <a:noAutofit/>
          </a:bodyPr>
          <a:lstStyle>
            <a:lvl1pPr algn="l">
              <a:defRPr sz="3200" cap="all" spc="300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B641A16B-3688-D842-92F4-5D2C2811539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50392" y="2770632"/>
            <a:ext cx="3383280" cy="353926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 spc="100" baseline="0">
                <a:solidFill>
                  <a:schemeClr val="tx2"/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31" name="Picture Placeholder 30">
            <a:extLst>
              <a:ext uri="{FF2B5EF4-FFF2-40B4-BE49-F238E27FC236}">
                <a16:creationId xmlns:a16="http://schemas.microsoft.com/office/drawing/2014/main" id="{665CDB64-A6D6-6F40-CFD6-29E72D8ABDC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315032" y="0"/>
            <a:ext cx="7876033" cy="6858000"/>
          </a:xfrm>
          <a:custGeom>
            <a:avLst/>
            <a:gdLst>
              <a:gd name="connsiteX0" fmla="*/ 1579547 w 7876033"/>
              <a:gd name="connsiteY0" fmla="*/ 0 h 6858000"/>
              <a:gd name="connsiteX1" fmla="*/ 7876033 w 7876033"/>
              <a:gd name="connsiteY1" fmla="*/ 0 h 6858000"/>
              <a:gd name="connsiteX2" fmla="*/ 7876033 w 7876033"/>
              <a:gd name="connsiteY2" fmla="*/ 6858000 h 6858000"/>
              <a:gd name="connsiteX3" fmla="*/ 0 w 7876033"/>
              <a:gd name="connsiteY3" fmla="*/ 6858000 h 6858000"/>
              <a:gd name="connsiteX4" fmla="*/ 1013709 w 7876033"/>
              <a:gd name="connsiteY4" fmla="*/ 2456730 h 6858000"/>
              <a:gd name="connsiteX5" fmla="*/ 2519005 w 7876033"/>
              <a:gd name="connsiteY5" fmla="*/ 2456730 h 6858000"/>
              <a:gd name="connsiteX6" fmla="*/ 2927016 w 7876033"/>
              <a:gd name="connsiteY6" fmla="*/ 824686 h 6858000"/>
              <a:gd name="connsiteX7" fmla="*/ 1389604 w 7876033"/>
              <a:gd name="connsiteY7" fmla="*/ 82468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876033" h="6858000">
                <a:moveTo>
                  <a:pt x="1579547" y="0"/>
                </a:moveTo>
                <a:lnTo>
                  <a:pt x="7876033" y="0"/>
                </a:lnTo>
                <a:lnTo>
                  <a:pt x="7876033" y="6858000"/>
                </a:lnTo>
                <a:lnTo>
                  <a:pt x="0" y="6858000"/>
                </a:lnTo>
                <a:lnTo>
                  <a:pt x="1013709" y="2456730"/>
                </a:lnTo>
                <a:lnTo>
                  <a:pt x="2519005" y="2456730"/>
                </a:lnTo>
                <a:lnTo>
                  <a:pt x="2927016" y="824686"/>
                </a:lnTo>
                <a:lnTo>
                  <a:pt x="1389604" y="824686"/>
                </a:lnTo>
                <a:close/>
              </a:path>
            </a:pathLst>
          </a:custGeom>
        </p:spPr>
        <p:txBody>
          <a:bodyPr wrap="square" anchor="t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33" name="Date Placeholder 32">
            <a:extLst>
              <a:ext uri="{FF2B5EF4-FFF2-40B4-BE49-F238E27FC236}">
                <a16:creationId xmlns:a16="http://schemas.microsoft.com/office/drawing/2014/main" id="{0C50E73C-A08D-5560-7A59-B04AB6C271CF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34" name="Footer Placeholder 33">
            <a:extLst>
              <a:ext uri="{FF2B5EF4-FFF2-40B4-BE49-F238E27FC236}">
                <a16:creationId xmlns:a16="http://schemas.microsoft.com/office/drawing/2014/main" id="{66C42DAA-CA98-405C-5B3D-03942AF608E3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35" name="Slide Number Placeholder 34">
            <a:extLst>
              <a:ext uri="{FF2B5EF4-FFF2-40B4-BE49-F238E27FC236}">
                <a16:creationId xmlns:a16="http://schemas.microsoft.com/office/drawing/2014/main" id="{04230E47-E1DF-D844-BA20-327CF9A268F9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22712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DAAD1A05-EA94-DECA-8016-0944B51494F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796004" y="0"/>
            <a:ext cx="10585637" cy="6858000"/>
          </a:xfrm>
          <a:custGeom>
            <a:avLst/>
            <a:gdLst>
              <a:gd name="connsiteX0" fmla="*/ 0 w 10585637"/>
              <a:gd name="connsiteY0" fmla="*/ 0 h 6858000"/>
              <a:gd name="connsiteX1" fmla="*/ 8457914 w 10585637"/>
              <a:gd name="connsiteY1" fmla="*/ 0 h 6858000"/>
              <a:gd name="connsiteX2" fmla="*/ 10585637 w 10585637"/>
              <a:gd name="connsiteY2" fmla="*/ 6858000 h 6858000"/>
              <a:gd name="connsiteX3" fmla="*/ 2134498 w 10585637"/>
              <a:gd name="connsiteY3" fmla="*/ 6858000 h 6858000"/>
              <a:gd name="connsiteX4" fmla="*/ 0 w 10585637"/>
              <a:gd name="connsiteY4" fmla="*/ 147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585637" h="6858000">
                <a:moveTo>
                  <a:pt x="0" y="0"/>
                </a:moveTo>
                <a:lnTo>
                  <a:pt x="8457914" y="0"/>
                </a:lnTo>
                <a:lnTo>
                  <a:pt x="10585637" y="6858000"/>
                </a:lnTo>
                <a:lnTo>
                  <a:pt x="2134498" y="6858000"/>
                </a:lnTo>
                <a:lnTo>
                  <a:pt x="0" y="14700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32" name="Title 31">
            <a:extLst>
              <a:ext uri="{FF2B5EF4-FFF2-40B4-BE49-F238E27FC236}">
                <a16:creationId xmlns:a16="http://schemas.microsoft.com/office/drawing/2014/main" id="{793E3242-AD58-8F66-E664-E86E45BAD8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8764" y="2612978"/>
            <a:ext cx="11222181" cy="1632044"/>
          </a:xfrm>
          <a:custGeom>
            <a:avLst/>
            <a:gdLst>
              <a:gd name="connsiteX0" fmla="*/ 0 w 11222181"/>
              <a:gd name="connsiteY0" fmla="*/ 0 h 1632044"/>
              <a:gd name="connsiteX1" fmla="*/ 10725289 w 11222181"/>
              <a:gd name="connsiteY1" fmla="*/ 0 h 1632044"/>
              <a:gd name="connsiteX2" fmla="*/ 11222181 w 11222181"/>
              <a:gd name="connsiteY2" fmla="*/ 1632044 h 1632044"/>
              <a:gd name="connsiteX3" fmla="*/ 496892 w 11222181"/>
              <a:gd name="connsiteY3" fmla="*/ 1632044 h 16320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222181" h="1632044">
                <a:moveTo>
                  <a:pt x="0" y="0"/>
                </a:moveTo>
                <a:lnTo>
                  <a:pt x="10725289" y="0"/>
                </a:lnTo>
                <a:lnTo>
                  <a:pt x="11222181" y="1632044"/>
                </a:lnTo>
                <a:lnTo>
                  <a:pt x="496892" y="1632044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 anchor="ctr">
            <a:noAutofit/>
          </a:bodyPr>
          <a:lstStyle>
            <a:lvl1pPr algn="ctr">
              <a:defRPr sz="3200" cap="all" spc="300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FF365414-3CF9-C6C5-6C64-6DDC6F29EC44}"/>
              </a:ext>
            </a:extLst>
          </p:cNvPr>
          <p:cNvCxnSpPr>
            <a:cxnSpLocks/>
          </p:cNvCxnSpPr>
          <p:nvPr/>
        </p:nvCxnSpPr>
        <p:spPr>
          <a:xfrm flipH="1" flipV="1">
            <a:off x="791417" y="1533236"/>
            <a:ext cx="1644074" cy="535621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7A5C2F26-E104-EC3D-9D33-3663DD824926}"/>
              </a:ext>
            </a:extLst>
          </p:cNvPr>
          <p:cNvCxnSpPr>
            <a:cxnSpLocks/>
          </p:cNvCxnSpPr>
          <p:nvPr/>
        </p:nvCxnSpPr>
        <p:spPr>
          <a:xfrm rot="10800000" flipH="1" flipV="1">
            <a:off x="9747272" y="-36946"/>
            <a:ext cx="1644074" cy="5384805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424580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 with subtitle and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BAFFA9AF-B92E-6FB6-2C75-96A5AFEB1E04}"/>
              </a:ext>
            </a:extLst>
          </p:cNvPr>
          <p:cNvCxnSpPr>
            <a:cxnSpLocks/>
          </p:cNvCxnSpPr>
          <p:nvPr/>
        </p:nvCxnSpPr>
        <p:spPr>
          <a:xfrm>
            <a:off x="9033794" y="-19737"/>
            <a:ext cx="1608697" cy="5990769"/>
          </a:xfrm>
          <a:prstGeom prst="line">
            <a:avLst/>
          </a:prstGeom>
          <a:ln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ectangle 7">
            <a:extLst>
              <a:ext uri="{FF2B5EF4-FFF2-40B4-BE49-F238E27FC236}">
                <a16:creationId xmlns:a16="http://schemas.microsoft.com/office/drawing/2014/main" id="{B469568F-F17C-4C3C-9A6F-ED292B601115}"/>
              </a:ext>
            </a:extLst>
          </p:cNvPr>
          <p:cNvSpPr/>
          <p:nvPr userDrawn="1"/>
        </p:nvSpPr>
        <p:spPr>
          <a:xfrm>
            <a:off x="2043953" y="2205318"/>
            <a:ext cx="8104094" cy="231289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0355631C-448A-3364-05F2-D4C7F9CA6CAA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0266980" cy="6858000"/>
          </a:xfrm>
          <a:custGeom>
            <a:avLst/>
            <a:gdLst>
              <a:gd name="connsiteX0" fmla="*/ 0 w 10266980"/>
              <a:gd name="connsiteY0" fmla="*/ 0 h 6858000"/>
              <a:gd name="connsiteX1" fmla="*/ 8414327 w 10266980"/>
              <a:gd name="connsiteY1" fmla="*/ 0 h 6858000"/>
              <a:gd name="connsiteX2" fmla="*/ 10266980 w 10266980"/>
              <a:gd name="connsiteY2" fmla="*/ 6858000 h 6858000"/>
              <a:gd name="connsiteX3" fmla="*/ 0 w 1026698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266980" h="6858000">
                <a:moveTo>
                  <a:pt x="0" y="0"/>
                </a:moveTo>
                <a:lnTo>
                  <a:pt x="8414327" y="0"/>
                </a:lnTo>
                <a:lnTo>
                  <a:pt x="10266980" y="6858000"/>
                </a:lnTo>
                <a:lnTo>
                  <a:pt x="0" y="6858000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6" name="Title 15">
            <a:extLst>
              <a:ext uri="{FF2B5EF4-FFF2-40B4-BE49-F238E27FC236}">
                <a16:creationId xmlns:a16="http://schemas.microsoft.com/office/drawing/2014/main" id="{DBAD2210-AFD2-BF88-9107-E2A5FFD077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2084831"/>
            <a:ext cx="11099173" cy="2852929"/>
          </a:xfrm>
          <a:custGeom>
            <a:avLst/>
            <a:gdLst>
              <a:gd name="connsiteX0" fmla="*/ 0 w 11099173"/>
              <a:gd name="connsiteY0" fmla="*/ 0 h 2852929"/>
              <a:gd name="connsiteX1" fmla="*/ 8926491 w 11099173"/>
              <a:gd name="connsiteY1" fmla="*/ 0 h 2852929"/>
              <a:gd name="connsiteX2" fmla="*/ 8926491 w 11099173"/>
              <a:gd name="connsiteY2" fmla="*/ 2 h 2852929"/>
              <a:gd name="connsiteX3" fmla="*/ 10398992 w 11099173"/>
              <a:gd name="connsiteY3" fmla="*/ 2 h 2852929"/>
              <a:gd name="connsiteX4" fmla="*/ 11099173 w 11099173"/>
              <a:gd name="connsiteY4" fmla="*/ 2852929 h 2852929"/>
              <a:gd name="connsiteX5" fmla="*/ 8298450 w 11099173"/>
              <a:gd name="connsiteY5" fmla="*/ 2852929 h 2852929"/>
              <a:gd name="connsiteX6" fmla="*/ 8298450 w 11099173"/>
              <a:gd name="connsiteY6" fmla="*/ 2852927 h 2852929"/>
              <a:gd name="connsiteX7" fmla="*/ 0 w 11099173"/>
              <a:gd name="connsiteY7" fmla="*/ 2852927 h 28529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099173" h="2852929">
                <a:moveTo>
                  <a:pt x="0" y="0"/>
                </a:moveTo>
                <a:lnTo>
                  <a:pt x="8926491" y="0"/>
                </a:lnTo>
                <a:lnTo>
                  <a:pt x="8926491" y="2"/>
                </a:lnTo>
                <a:lnTo>
                  <a:pt x="10398992" y="2"/>
                </a:lnTo>
                <a:lnTo>
                  <a:pt x="11099173" y="2852929"/>
                </a:lnTo>
                <a:lnTo>
                  <a:pt x="8298450" y="2852929"/>
                </a:lnTo>
                <a:lnTo>
                  <a:pt x="8298450" y="2852927"/>
                </a:lnTo>
                <a:lnTo>
                  <a:pt x="0" y="2852927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 lIns="914400" bIns="1371600" anchor="b">
            <a:noAutofit/>
          </a:bodyPr>
          <a:lstStyle>
            <a:lvl1pPr algn="l">
              <a:defRPr sz="3600" cap="all" spc="300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65DE34-CDB7-41F7-A95A-592B99558C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50392" y="3666744"/>
            <a:ext cx="9079992" cy="1051560"/>
          </a:xfrm>
        </p:spPr>
        <p:txBody>
          <a:bodyPr tIns="91440">
            <a:normAutofit/>
          </a:bodyPr>
          <a:lstStyle>
            <a:lvl1pPr marL="0" indent="0" algn="l">
              <a:buNone/>
              <a:defRPr sz="2400" spc="30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085456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, and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21">
            <a:extLst>
              <a:ext uri="{FF2B5EF4-FFF2-40B4-BE49-F238E27FC236}">
                <a16:creationId xmlns:a16="http://schemas.microsoft.com/office/drawing/2014/main" id="{3A7F7468-D0CF-4B30-965A-D9066D6C288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824686"/>
            <a:ext cx="7242048" cy="1632045"/>
          </a:xfrm>
          <a:custGeom>
            <a:avLst/>
            <a:gdLst>
              <a:gd name="connsiteX0" fmla="*/ 408011 w 7242048"/>
              <a:gd name="connsiteY0" fmla="*/ 0 h 1632045"/>
              <a:gd name="connsiteX1" fmla="*/ 7242048 w 7242048"/>
              <a:gd name="connsiteY1" fmla="*/ 0 h 1632045"/>
              <a:gd name="connsiteX2" fmla="*/ 6834037 w 7242048"/>
              <a:gd name="connsiteY2" fmla="*/ 1632044 h 1632045"/>
              <a:gd name="connsiteX3" fmla="*/ 826338 w 7242048"/>
              <a:gd name="connsiteY3" fmla="*/ 1632044 h 1632045"/>
              <a:gd name="connsiteX4" fmla="*/ 826338 w 7242048"/>
              <a:gd name="connsiteY4" fmla="*/ 1632045 h 1632045"/>
              <a:gd name="connsiteX5" fmla="*/ 0 w 7242048"/>
              <a:gd name="connsiteY5" fmla="*/ 1632045 h 1632045"/>
              <a:gd name="connsiteX6" fmla="*/ 0 w 7242048"/>
              <a:gd name="connsiteY6" fmla="*/ 1632044 h 1632045"/>
              <a:gd name="connsiteX7" fmla="*/ 0 w 7242048"/>
              <a:gd name="connsiteY7" fmla="*/ 1 h 1632045"/>
              <a:gd name="connsiteX8" fmla="*/ 408011 w 7242048"/>
              <a:gd name="connsiteY8" fmla="*/ 1 h 1632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42048" h="1632045">
                <a:moveTo>
                  <a:pt x="408011" y="0"/>
                </a:moveTo>
                <a:lnTo>
                  <a:pt x="7242048" y="0"/>
                </a:lnTo>
                <a:lnTo>
                  <a:pt x="6834037" y="1632044"/>
                </a:lnTo>
                <a:lnTo>
                  <a:pt x="826338" y="1632044"/>
                </a:lnTo>
                <a:lnTo>
                  <a:pt x="826338" y="1632045"/>
                </a:lnTo>
                <a:lnTo>
                  <a:pt x="0" y="1632045"/>
                </a:lnTo>
                <a:lnTo>
                  <a:pt x="0" y="1632044"/>
                </a:lnTo>
                <a:lnTo>
                  <a:pt x="0" y="1"/>
                </a:lnTo>
                <a:lnTo>
                  <a:pt x="408011" y="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lIns="914400" anchor="ctr">
            <a:noAutofit/>
          </a:bodyPr>
          <a:lstStyle>
            <a:lvl1pPr algn="l">
              <a:lnSpc>
                <a:spcPct val="100000"/>
              </a:lnSpc>
              <a:defRPr sz="3200" cap="all" spc="300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9" name="Content Placeholder 27">
            <a:extLst>
              <a:ext uri="{FF2B5EF4-FFF2-40B4-BE49-F238E27FC236}">
                <a16:creationId xmlns:a16="http://schemas.microsoft.com/office/drawing/2014/main" id="{2050A67D-B2BA-336A-36B8-35D283DEAD58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915988" y="2761488"/>
            <a:ext cx="5430837" cy="3300984"/>
          </a:xfrm>
        </p:spPr>
        <p:txBody>
          <a:bodyPr/>
          <a:lstStyle>
            <a:lvl1pPr marL="0" indent="0">
              <a:lnSpc>
                <a:spcPct val="100000"/>
              </a:lnSpc>
              <a:buNone/>
              <a:defRPr sz="1800" b="1"/>
            </a:lvl1pPr>
            <a:lvl2pPr marL="283464" indent="-283464">
              <a:lnSpc>
                <a:spcPct val="100000"/>
              </a:lnSpc>
              <a:spcBef>
                <a:spcPts val="1000"/>
              </a:spcBef>
              <a:defRPr sz="1800"/>
            </a:lvl2pPr>
            <a:lvl3pPr marL="548640" indent="-283464">
              <a:lnSpc>
                <a:spcPct val="100000"/>
              </a:lnSpc>
              <a:defRPr sz="1600"/>
            </a:lvl3pPr>
            <a:lvl4pPr marL="822960" indent="-283464">
              <a:lnSpc>
                <a:spcPct val="100000"/>
              </a:lnSpc>
              <a:defRPr sz="1600"/>
            </a:lvl4pPr>
            <a:lvl5pPr marL="1097280" indent="-283464">
              <a:lnSpc>
                <a:spcPct val="100000"/>
              </a:lnSpc>
              <a:defRPr sz="16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27" name="Picture Placeholder 26">
            <a:extLst>
              <a:ext uri="{FF2B5EF4-FFF2-40B4-BE49-F238E27FC236}">
                <a16:creationId xmlns:a16="http://schemas.microsoft.com/office/drawing/2014/main" id="{0DA38E85-9448-450D-A4ED-FFA79C7100D6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862918" y="0"/>
            <a:ext cx="5329082" cy="6858000"/>
          </a:xfrm>
          <a:custGeom>
            <a:avLst/>
            <a:gdLst>
              <a:gd name="connsiteX0" fmla="*/ 1688746 w 5730658"/>
              <a:gd name="connsiteY0" fmla="*/ 0 h 6858000"/>
              <a:gd name="connsiteX1" fmla="*/ 5730658 w 5730658"/>
              <a:gd name="connsiteY1" fmla="*/ 0 h 6858000"/>
              <a:gd name="connsiteX2" fmla="*/ 5730658 w 5730658"/>
              <a:gd name="connsiteY2" fmla="*/ 6858000 h 6858000"/>
              <a:gd name="connsiteX3" fmla="*/ 31751 w 5730658"/>
              <a:gd name="connsiteY3" fmla="*/ 6858000 h 6858000"/>
              <a:gd name="connsiteX4" fmla="*/ 31751 w 5730658"/>
              <a:gd name="connsiteY4" fmla="*/ 6857688 h 6858000"/>
              <a:gd name="connsiteX5" fmla="*/ 0 w 5730658"/>
              <a:gd name="connsiteY5" fmla="*/ 6857932 h 6858000"/>
              <a:gd name="connsiteX6" fmla="*/ 31751 w 5730658"/>
              <a:gd name="connsiteY6" fmla="*/ 6729501 h 6858000"/>
              <a:gd name="connsiteX7" fmla="*/ 31751 w 5730658"/>
              <a:gd name="connsiteY7" fmla="*/ 6681788 h 6858000"/>
              <a:gd name="connsiteX8" fmla="*/ 43547 w 5730658"/>
              <a:gd name="connsiteY8" fmla="*/ 6681788 h 6858000"/>
              <a:gd name="connsiteX9" fmla="*/ 1688746 w 5730658"/>
              <a:gd name="connsiteY9" fmla="*/ 2705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730658" h="6858000">
                <a:moveTo>
                  <a:pt x="1688746" y="0"/>
                </a:moveTo>
                <a:lnTo>
                  <a:pt x="5730658" y="0"/>
                </a:lnTo>
                <a:lnTo>
                  <a:pt x="5730658" y="6858000"/>
                </a:lnTo>
                <a:lnTo>
                  <a:pt x="31751" y="6858000"/>
                </a:lnTo>
                <a:lnTo>
                  <a:pt x="31751" y="6857688"/>
                </a:lnTo>
                <a:lnTo>
                  <a:pt x="0" y="6857932"/>
                </a:lnTo>
                <a:lnTo>
                  <a:pt x="31751" y="6729501"/>
                </a:lnTo>
                <a:lnTo>
                  <a:pt x="31751" y="6681788"/>
                </a:lnTo>
                <a:lnTo>
                  <a:pt x="43547" y="6681788"/>
                </a:lnTo>
                <a:lnTo>
                  <a:pt x="1688746" y="27053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7322EF1F-9171-ABED-A2E4-337828259D8E}"/>
              </a:ext>
            </a:extLst>
          </p:cNvPr>
          <p:cNvCxnSpPr>
            <a:cxnSpLocks/>
          </p:cNvCxnSpPr>
          <p:nvPr userDrawn="1"/>
        </p:nvCxnSpPr>
        <p:spPr>
          <a:xfrm flipV="1">
            <a:off x="6547104" y="0"/>
            <a:ext cx="1375201" cy="6091084"/>
          </a:xfrm>
          <a:prstGeom prst="line">
            <a:avLst/>
          </a:prstGeom>
          <a:ln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Date Placeholder 29">
            <a:extLst>
              <a:ext uri="{FF2B5EF4-FFF2-40B4-BE49-F238E27FC236}">
                <a16:creationId xmlns:a16="http://schemas.microsoft.com/office/drawing/2014/main" id="{FC5A20C1-8893-A2F6-4C6B-F69046802503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31" name="Footer Placeholder 30">
            <a:extLst>
              <a:ext uri="{FF2B5EF4-FFF2-40B4-BE49-F238E27FC236}">
                <a16:creationId xmlns:a16="http://schemas.microsoft.com/office/drawing/2014/main" id="{D32CEF04-5959-D52F-CB9C-8B1CE0EF9641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32" name="Slide Number Placeholder 31">
            <a:extLst>
              <a:ext uri="{FF2B5EF4-FFF2-40B4-BE49-F238E27FC236}">
                <a16:creationId xmlns:a16="http://schemas.microsoft.com/office/drawing/2014/main" id="{C7E0A1F8-599A-4E42-C71C-F5631D7CC72E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90611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 with subtitl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4A390FB6-CC60-7326-1AB7-5E994D8B88A2}"/>
              </a:ext>
            </a:extLst>
          </p:cNvPr>
          <p:cNvSpPr/>
          <p:nvPr/>
        </p:nvSpPr>
        <p:spPr>
          <a:xfrm>
            <a:off x="-9235" y="-1"/>
            <a:ext cx="2939737" cy="6858001"/>
          </a:xfrm>
          <a:custGeom>
            <a:avLst/>
            <a:gdLst>
              <a:gd name="connsiteX0" fmla="*/ 800654 w 2939737"/>
              <a:gd name="connsiteY0" fmla="*/ 1 h 6858001"/>
              <a:gd name="connsiteX1" fmla="*/ 2939737 w 2939737"/>
              <a:gd name="connsiteY1" fmla="*/ 6858001 h 6858001"/>
              <a:gd name="connsiteX2" fmla="*/ 800654 w 2939737"/>
              <a:gd name="connsiteY2" fmla="*/ 6858001 h 6858001"/>
              <a:gd name="connsiteX3" fmla="*/ 0 w 2939737"/>
              <a:gd name="connsiteY3" fmla="*/ 0 h 6858001"/>
              <a:gd name="connsiteX4" fmla="*/ 800653 w 2939737"/>
              <a:gd name="connsiteY4" fmla="*/ 0 h 6858001"/>
              <a:gd name="connsiteX5" fmla="*/ 800653 w 2939737"/>
              <a:gd name="connsiteY5" fmla="*/ 6858001 h 6858001"/>
              <a:gd name="connsiteX6" fmla="*/ 0 w 2939737"/>
              <a:gd name="connsiteY6" fmla="*/ 685800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939737" h="6858001">
                <a:moveTo>
                  <a:pt x="800654" y="1"/>
                </a:moveTo>
                <a:lnTo>
                  <a:pt x="2939737" y="6858001"/>
                </a:lnTo>
                <a:lnTo>
                  <a:pt x="800654" y="6858001"/>
                </a:lnTo>
                <a:close/>
                <a:moveTo>
                  <a:pt x="0" y="0"/>
                </a:moveTo>
                <a:lnTo>
                  <a:pt x="800653" y="0"/>
                </a:lnTo>
                <a:lnTo>
                  <a:pt x="800653" y="6858001"/>
                </a:lnTo>
                <a:lnTo>
                  <a:pt x="0" y="6858001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C2DD0CB1-E555-18FF-AE10-4DB46E71C9AB}"/>
              </a:ext>
            </a:extLst>
          </p:cNvPr>
          <p:cNvCxnSpPr>
            <a:cxnSpLocks/>
          </p:cNvCxnSpPr>
          <p:nvPr/>
        </p:nvCxnSpPr>
        <p:spPr>
          <a:xfrm flipH="1" flipV="1">
            <a:off x="791417" y="1533236"/>
            <a:ext cx="1644074" cy="535621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F16E01A3-9A40-A2AF-E9CC-DA05A857AF7A}"/>
              </a:ext>
            </a:extLst>
          </p:cNvPr>
          <p:cNvSpPr/>
          <p:nvPr userDrawn="1"/>
        </p:nvSpPr>
        <p:spPr>
          <a:xfrm rot="10800000">
            <a:off x="9242505" y="0"/>
            <a:ext cx="2949493" cy="6856549"/>
          </a:xfrm>
          <a:custGeom>
            <a:avLst/>
            <a:gdLst>
              <a:gd name="connsiteX0" fmla="*/ 2949493 w 2949493"/>
              <a:gd name="connsiteY0" fmla="*/ 6856549 h 6856549"/>
              <a:gd name="connsiteX1" fmla="*/ 800653 w 2949493"/>
              <a:gd name="connsiteY1" fmla="*/ 6856549 h 6856549"/>
              <a:gd name="connsiteX2" fmla="*/ 0 w 2949493"/>
              <a:gd name="connsiteY2" fmla="*/ 6856549 h 6856549"/>
              <a:gd name="connsiteX3" fmla="*/ 0 w 2949493"/>
              <a:gd name="connsiteY3" fmla="*/ 0 h 6856549"/>
              <a:gd name="connsiteX4" fmla="*/ 801107 w 2949493"/>
              <a:gd name="connsiteY4" fmla="*/ 0 h 68565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949493" h="6856549">
                <a:moveTo>
                  <a:pt x="2949493" y="6856549"/>
                </a:moveTo>
                <a:lnTo>
                  <a:pt x="800653" y="6856549"/>
                </a:lnTo>
                <a:lnTo>
                  <a:pt x="0" y="6856549"/>
                </a:lnTo>
                <a:lnTo>
                  <a:pt x="0" y="0"/>
                </a:lnTo>
                <a:lnTo>
                  <a:pt x="801107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C90C38C9-1782-B768-078E-73091483A95A}"/>
              </a:ext>
            </a:extLst>
          </p:cNvPr>
          <p:cNvCxnSpPr>
            <a:cxnSpLocks/>
          </p:cNvCxnSpPr>
          <p:nvPr/>
        </p:nvCxnSpPr>
        <p:spPr>
          <a:xfrm rot="10800000" flipH="1" flipV="1">
            <a:off x="9747272" y="-36946"/>
            <a:ext cx="1644074" cy="5384805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itle 1">
            <a:extLst>
              <a:ext uri="{FF2B5EF4-FFF2-40B4-BE49-F238E27FC236}">
                <a16:creationId xmlns:a16="http://schemas.microsoft.com/office/drawing/2014/main" id="{5942173C-2B01-804E-85FB-4D68140D4E1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920240" y="2039112"/>
            <a:ext cx="7982712" cy="1581912"/>
          </a:xfrm>
        </p:spPr>
        <p:txBody>
          <a:bodyPr anchor="b">
            <a:noAutofit/>
          </a:bodyPr>
          <a:lstStyle>
            <a:lvl1pPr algn="ctr">
              <a:defRPr sz="3200" cap="all" spc="300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B641A16B-3688-D842-92F4-5D2C2811539F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2111829" y="3584448"/>
            <a:ext cx="7791123" cy="612648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0" indent="0" algn="ctr">
              <a:lnSpc>
                <a:spcPct val="125000"/>
              </a:lnSpc>
              <a:buNone/>
              <a:defRPr sz="2400" spc="140" baseline="0">
                <a:solidFill>
                  <a:schemeClr val="bg1"/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86999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dar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9B2FD45A-B915-6AEF-5B45-09567508BB39}"/>
              </a:ext>
            </a:extLst>
          </p:cNvPr>
          <p:cNvSpPr/>
          <p:nvPr userDrawn="1"/>
        </p:nvSpPr>
        <p:spPr>
          <a:xfrm>
            <a:off x="0" y="2266855"/>
            <a:ext cx="12192000" cy="459114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Title 19">
            <a:extLst>
              <a:ext uri="{FF2B5EF4-FFF2-40B4-BE49-F238E27FC236}">
                <a16:creationId xmlns:a16="http://schemas.microsoft.com/office/drawing/2014/main" id="{028065BE-52F2-4F89-82A3-E5DA80527B9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22960" y="347472"/>
            <a:ext cx="11082528" cy="1563624"/>
          </a:xfrm>
          <a:prstGeom prst="rect">
            <a:avLst/>
          </a:prstGeom>
          <a:noFill/>
        </p:spPr>
        <p:txBody>
          <a:bodyPr wrap="square" anchor="b">
            <a:noAutofit/>
          </a:bodyPr>
          <a:lstStyle>
            <a:lvl1pPr algn="l">
              <a:defRPr sz="3200" cap="all" spc="300" baseline="0">
                <a:solidFill>
                  <a:schemeClr val="accent2"/>
                </a:solidFill>
                <a:latin typeface="+mj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5CB3A6A7-DCEF-8F0D-2339-F3B3458EB6A2}"/>
              </a:ext>
            </a:extLst>
          </p:cNvPr>
          <p:cNvGrpSpPr/>
          <p:nvPr userDrawn="1"/>
        </p:nvGrpSpPr>
        <p:grpSpPr>
          <a:xfrm>
            <a:off x="10135198" y="0"/>
            <a:ext cx="2056802" cy="6858000"/>
            <a:chOff x="10064227" y="0"/>
            <a:chExt cx="2127773" cy="6858000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E6E553B2-71B5-E210-0451-CB8F60281212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10793564" y="2223749"/>
              <a:ext cx="1398436" cy="4634251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C76B097F-E5A4-EB73-3751-C880247D6FCC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10064227" y="0"/>
              <a:ext cx="729337" cy="2266855"/>
            </a:xfrm>
            <a:prstGeom prst="line">
              <a:avLst/>
            </a:prstGeom>
            <a:ln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53CB7E4E-E392-ACEB-1431-A8DA68A52EE1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0" y="3406587"/>
            <a:ext cx="1006763" cy="3451413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Content Placeholder 27">
            <a:extLst>
              <a:ext uri="{FF2B5EF4-FFF2-40B4-BE49-F238E27FC236}">
                <a16:creationId xmlns:a16="http://schemas.microsoft.com/office/drawing/2014/main" id="{4029C93B-5794-90B2-3E4E-BDE0F550768E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822960" y="2843784"/>
            <a:ext cx="5724144" cy="3191256"/>
          </a:xfrm>
        </p:spPr>
        <p:txBody>
          <a:bodyPr/>
          <a:lstStyle>
            <a:lvl1pPr marL="0" indent="0">
              <a:lnSpc>
                <a:spcPct val="100000"/>
              </a:lnSpc>
              <a:buNone/>
              <a:defRPr sz="1800" b="1" cap="all" spc="100" baseline="0">
                <a:solidFill>
                  <a:schemeClr val="bg1"/>
                </a:solidFill>
              </a:defRPr>
            </a:lvl1pPr>
            <a:lvl2pPr marL="0" indent="0">
              <a:lnSpc>
                <a:spcPct val="100000"/>
              </a:lnSpc>
              <a:spcBef>
                <a:spcPts val="1000"/>
              </a:spcBef>
              <a:buNone/>
              <a:defRPr sz="1800" spc="100">
                <a:solidFill>
                  <a:schemeClr val="bg1"/>
                </a:solidFill>
              </a:defRPr>
            </a:lvl2pPr>
            <a:lvl3pPr marL="283464" indent="-283464">
              <a:lnSpc>
                <a:spcPct val="100000"/>
              </a:lnSpc>
              <a:spcBef>
                <a:spcPts val="1000"/>
              </a:spcBef>
              <a:defRPr sz="1800" spc="100">
                <a:solidFill>
                  <a:schemeClr val="bg1"/>
                </a:solidFill>
              </a:defRPr>
            </a:lvl3pPr>
            <a:lvl4pPr marL="822960" indent="-283464">
              <a:lnSpc>
                <a:spcPct val="100000"/>
              </a:lnSpc>
              <a:defRPr sz="1600" spc="100">
                <a:solidFill>
                  <a:schemeClr val="bg1"/>
                </a:solidFill>
              </a:defRPr>
            </a:lvl4pPr>
            <a:lvl5pPr marL="1097280" indent="-283464">
              <a:lnSpc>
                <a:spcPct val="100000"/>
              </a:lnSpc>
              <a:defRPr sz="1600" spc="100"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2" name="Content Placeholder 27">
            <a:extLst>
              <a:ext uri="{FF2B5EF4-FFF2-40B4-BE49-F238E27FC236}">
                <a16:creationId xmlns:a16="http://schemas.microsoft.com/office/drawing/2014/main" id="{BC942EEA-C86E-05B1-BF5C-6F13A52F5BDB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7068312" y="2843784"/>
            <a:ext cx="3364992" cy="3191256"/>
          </a:xfrm>
        </p:spPr>
        <p:txBody>
          <a:bodyPr/>
          <a:lstStyle>
            <a:lvl1pPr marL="0" indent="0">
              <a:lnSpc>
                <a:spcPct val="100000"/>
              </a:lnSpc>
              <a:buNone/>
              <a:defRPr sz="1800" b="1" cap="all" spc="100" baseline="0">
                <a:solidFill>
                  <a:schemeClr val="bg1"/>
                </a:solidFill>
              </a:defRPr>
            </a:lvl1pPr>
            <a:lvl2pPr marL="0" indent="0">
              <a:lnSpc>
                <a:spcPct val="100000"/>
              </a:lnSpc>
              <a:spcBef>
                <a:spcPts val="1000"/>
              </a:spcBef>
              <a:buNone/>
              <a:defRPr sz="1800" spc="100">
                <a:solidFill>
                  <a:schemeClr val="bg1"/>
                </a:solidFill>
              </a:defRPr>
            </a:lvl2pPr>
            <a:lvl3pPr marL="283464" indent="-283464">
              <a:lnSpc>
                <a:spcPct val="100000"/>
              </a:lnSpc>
              <a:spcBef>
                <a:spcPts val="1000"/>
              </a:spcBef>
              <a:defRPr sz="1800" spc="100">
                <a:solidFill>
                  <a:schemeClr val="bg1"/>
                </a:solidFill>
              </a:defRPr>
            </a:lvl3pPr>
            <a:lvl4pPr marL="822960" indent="-283464">
              <a:lnSpc>
                <a:spcPct val="100000"/>
              </a:lnSpc>
              <a:defRPr sz="1600" spc="100">
                <a:solidFill>
                  <a:schemeClr val="bg1"/>
                </a:solidFill>
              </a:defRPr>
            </a:lvl4pPr>
            <a:lvl5pPr marL="1097280" indent="-283464">
              <a:lnSpc>
                <a:spcPct val="100000"/>
              </a:lnSpc>
              <a:defRPr sz="1600" spc="100"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3" name="Date Placeholder 12">
            <a:extLst>
              <a:ext uri="{FF2B5EF4-FFF2-40B4-BE49-F238E27FC236}">
                <a16:creationId xmlns:a16="http://schemas.microsoft.com/office/drawing/2014/main" id="{CF5E1EDF-E8F4-90C4-4EE9-5CCF1E17F35F}"/>
              </a:ext>
            </a:extLst>
          </p:cNvPr>
          <p:cNvSpPr>
            <a:spLocks noGrp="1"/>
          </p:cNvSpPr>
          <p:nvPr>
            <p:ph type="dt" sz="half" idx="17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20XX</a:t>
            </a:r>
            <a:endParaRPr lang="en-US" dirty="0"/>
          </a:p>
        </p:txBody>
      </p:sp>
      <p:sp>
        <p:nvSpPr>
          <p:cNvPr id="16" name="Footer Placeholder 15">
            <a:extLst>
              <a:ext uri="{FF2B5EF4-FFF2-40B4-BE49-F238E27FC236}">
                <a16:creationId xmlns:a16="http://schemas.microsoft.com/office/drawing/2014/main" id="{992726FB-FFEB-ADB3-0C67-FE72F4DCBA5E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17" name="Slide Number Placeholder 16">
            <a:extLst>
              <a:ext uri="{FF2B5EF4-FFF2-40B4-BE49-F238E27FC236}">
                <a16:creationId xmlns:a16="http://schemas.microsoft.com/office/drawing/2014/main" id="{7A3CEA78-CDB0-CB26-B433-4C868965D31C}"/>
              </a:ext>
            </a:extLst>
          </p:cNvPr>
          <p:cNvSpPr>
            <a:spLocks noGrp="1"/>
          </p:cNvSpPr>
          <p:nvPr>
            <p:ph type="sldNum" sz="quarter" idx="19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35478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whi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Title 23">
            <a:extLst>
              <a:ext uri="{FF2B5EF4-FFF2-40B4-BE49-F238E27FC236}">
                <a16:creationId xmlns:a16="http://schemas.microsoft.com/office/drawing/2014/main" id="{858662D7-CF46-F937-6492-FE3D6164B0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824687"/>
            <a:ext cx="10191549" cy="1639937"/>
          </a:xfrm>
          <a:custGeom>
            <a:avLst/>
            <a:gdLst>
              <a:gd name="connsiteX0" fmla="*/ 0 w 10191549"/>
              <a:gd name="connsiteY0" fmla="*/ 0 h 1639937"/>
              <a:gd name="connsiteX1" fmla="*/ 135109 w 10191549"/>
              <a:gd name="connsiteY1" fmla="*/ 0 h 1639937"/>
              <a:gd name="connsiteX2" fmla="*/ 826338 w 10191549"/>
              <a:gd name="connsiteY2" fmla="*/ 0 h 1639937"/>
              <a:gd name="connsiteX3" fmla="*/ 9743633 w 10191549"/>
              <a:gd name="connsiteY3" fmla="*/ 0 h 1639937"/>
              <a:gd name="connsiteX4" fmla="*/ 10191549 w 10191549"/>
              <a:gd name="connsiteY4" fmla="*/ 1639937 h 1639937"/>
              <a:gd name="connsiteX5" fmla="*/ 826338 w 10191549"/>
              <a:gd name="connsiteY5" fmla="*/ 1639937 h 1639937"/>
              <a:gd name="connsiteX6" fmla="*/ 583025 w 10191549"/>
              <a:gd name="connsiteY6" fmla="*/ 1639937 h 1639937"/>
              <a:gd name="connsiteX7" fmla="*/ 0 w 10191549"/>
              <a:gd name="connsiteY7" fmla="*/ 1639937 h 16399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191549" h="1639937">
                <a:moveTo>
                  <a:pt x="0" y="0"/>
                </a:moveTo>
                <a:lnTo>
                  <a:pt x="135109" y="0"/>
                </a:lnTo>
                <a:lnTo>
                  <a:pt x="826338" y="0"/>
                </a:lnTo>
                <a:lnTo>
                  <a:pt x="9743633" y="0"/>
                </a:lnTo>
                <a:lnTo>
                  <a:pt x="10191549" y="1639937"/>
                </a:lnTo>
                <a:lnTo>
                  <a:pt x="826338" y="1639937"/>
                </a:lnTo>
                <a:lnTo>
                  <a:pt x="583025" y="1639937"/>
                </a:lnTo>
                <a:lnTo>
                  <a:pt x="0" y="1639937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 lIns="914400" rIns="182880" anchor="ctr">
            <a:noAutofit/>
          </a:bodyPr>
          <a:lstStyle>
            <a:lvl1pPr algn="l">
              <a:defRPr sz="3200" cap="all" spc="300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Content Placeholder 27">
            <a:extLst>
              <a:ext uri="{FF2B5EF4-FFF2-40B4-BE49-F238E27FC236}">
                <a16:creationId xmlns:a16="http://schemas.microsoft.com/office/drawing/2014/main" id="{4029C93B-5794-90B2-3E4E-BDE0F550768E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822960" y="2843784"/>
            <a:ext cx="3739896" cy="3191256"/>
          </a:xfrm>
        </p:spPr>
        <p:txBody>
          <a:bodyPr/>
          <a:lstStyle>
            <a:lvl1pPr marL="0" indent="0">
              <a:lnSpc>
                <a:spcPct val="100000"/>
              </a:lnSpc>
              <a:buNone/>
              <a:defRPr sz="1800" b="1" cap="all" spc="100" baseline="0">
                <a:solidFill>
                  <a:schemeClr val="tx1"/>
                </a:solidFill>
              </a:defRPr>
            </a:lvl1pPr>
            <a:lvl2pPr marL="342900" indent="-342900">
              <a:lnSpc>
                <a:spcPct val="100000"/>
              </a:lnSpc>
              <a:spcBef>
                <a:spcPts val="1000"/>
              </a:spcBef>
              <a:buFont typeface="+mj-lt"/>
              <a:buAutoNum type="arabicPeriod"/>
              <a:defRPr sz="1800" spc="100">
                <a:solidFill>
                  <a:schemeClr val="tx1"/>
                </a:solidFill>
              </a:defRPr>
            </a:lvl2pPr>
            <a:lvl3pPr marL="731520" indent="-347472">
              <a:lnSpc>
                <a:spcPct val="100000"/>
              </a:lnSpc>
              <a:spcBef>
                <a:spcPts val="1000"/>
              </a:spcBef>
              <a:buFont typeface="+mj-lt"/>
              <a:buAutoNum type="alphaLcPeriod"/>
              <a:defRPr sz="1800" spc="100">
                <a:solidFill>
                  <a:schemeClr val="tx1"/>
                </a:solidFill>
              </a:defRPr>
            </a:lvl3pPr>
            <a:lvl4pPr marL="1097280" indent="-347472">
              <a:lnSpc>
                <a:spcPct val="100000"/>
              </a:lnSpc>
              <a:buFont typeface="+mj-lt"/>
              <a:buAutoNum type="arabicParenR"/>
              <a:defRPr sz="1600" spc="100">
                <a:solidFill>
                  <a:schemeClr val="tx1"/>
                </a:solidFill>
              </a:defRPr>
            </a:lvl4pPr>
            <a:lvl5pPr marL="1463040" indent="-347472">
              <a:lnSpc>
                <a:spcPct val="100000"/>
              </a:lnSpc>
              <a:buFont typeface="+mj-lt"/>
              <a:buAutoNum type="alphaLcParenR"/>
              <a:defRPr sz="1600" spc="100"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2" name="Content Placeholder 27">
            <a:extLst>
              <a:ext uri="{FF2B5EF4-FFF2-40B4-BE49-F238E27FC236}">
                <a16:creationId xmlns:a16="http://schemas.microsoft.com/office/drawing/2014/main" id="{BC942EEA-C86E-05B1-BF5C-6F13A52F5BDB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5074920" y="2843784"/>
            <a:ext cx="5824728" cy="3191256"/>
          </a:xfrm>
        </p:spPr>
        <p:txBody>
          <a:bodyPr/>
          <a:lstStyle>
            <a:lvl1pPr marL="0" indent="0">
              <a:lnSpc>
                <a:spcPct val="100000"/>
              </a:lnSpc>
              <a:buNone/>
              <a:defRPr sz="1800" b="1" cap="all" spc="100" baseline="0">
                <a:solidFill>
                  <a:schemeClr val="tx1"/>
                </a:solidFill>
              </a:defRPr>
            </a:lvl1pPr>
            <a:lvl2pPr marL="0" indent="0">
              <a:lnSpc>
                <a:spcPct val="100000"/>
              </a:lnSpc>
              <a:spcBef>
                <a:spcPts val="1000"/>
              </a:spcBef>
              <a:buNone/>
              <a:defRPr sz="1800" spc="100">
                <a:solidFill>
                  <a:schemeClr val="tx1"/>
                </a:solidFill>
              </a:defRPr>
            </a:lvl2pPr>
            <a:lvl3pPr marL="283464" indent="-283464">
              <a:lnSpc>
                <a:spcPct val="100000"/>
              </a:lnSpc>
              <a:spcBef>
                <a:spcPts val="1000"/>
              </a:spcBef>
              <a:defRPr sz="1800" spc="100">
                <a:solidFill>
                  <a:schemeClr val="tx1"/>
                </a:solidFill>
              </a:defRPr>
            </a:lvl3pPr>
            <a:lvl4pPr marL="548640" indent="-283464">
              <a:lnSpc>
                <a:spcPct val="100000"/>
              </a:lnSpc>
              <a:defRPr sz="1600" spc="100">
                <a:solidFill>
                  <a:schemeClr val="tx1"/>
                </a:solidFill>
              </a:defRPr>
            </a:lvl4pPr>
            <a:lvl5pPr marL="822960" indent="-283464">
              <a:lnSpc>
                <a:spcPct val="100000"/>
              </a:lnSpc>
              <a:defRPr sz="1600" spc="100"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FF4D7FE7-14AE-6C8F-B799-1BD57470E8FA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10191549" y="0"/>
            <a:ext cx="2000451" cy="6858000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9E45BFC1-4E9D-0F01-ED91-44F27D54EE88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0" y="3406587"/>
            <a:ext cx="1006763" cy="3451413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Date Placeholder 25">
            <a:extLst>
              <a:ext uri="{FF2B5EF4-FFF2-40B4-BE49-F238E27FC236}">
                <a16:creationId xmlns:a16="http://schemas.microsoft.com/office/drawing/2014/main" id="{1508553F-E814-00F0-D6A7-5573C7951142}"/>
              </a:ext>
            </a:extLst>
          </p:cNvPr>
          <p:cNvSpPr>
            <a:spLocks noGrp="1"/>
          </p:cNvSpPr>
          <p:nvPr>
            <p:ph type="dt" sz="half" idx="17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27" name="Footer Placeholder 26">
            <a:extLst>
              <a:ext uri="{FF2B5EF4-FFF2-40B4-BE49-F238E27FC236}">
                <a16:creationId xmlns:a16="http://schemas.microsoft.com/office/drawing/2014/main" id="{1449FFC7-A582-FD77-53A9-CF0B7F2D1B7A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28" name="Slide Number Placeholder 27">
            <a:extLst>
              <a:ext uri="{FF2B5EF4-FFF2-40B4-BE49-F238E27FC236}">
                <a16:creationId xmlns:a16="http://schemas.microsoft.com/office/drawing/2014/main" id="{3E86B4DA-B745-BBB9-6AFB-CC6723232CEE}"/>
              </a:ext>
            </a:extLst>
          </p:cNvPr>
          <p:cNvSpPr>
            <a:spLocks noGrp="1"/>
          </p:cNvSpPr>
          <p:nvPr>
            <p:ph type="sldNum" sz="quarter" idx="19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960718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2DEE9C88-4838-9CF6-7CCD-6C2CE88647B0}"/>
              </a:ext>
            </a:extLst>
          </p:cNvPr>
          <p:cNvSpPr/>
          <p:nvPr userDrawn="1"/>
        </p:nvSpPr>
        <p:spPr>
          <a:xfrm rot="10800000" flipV="1">
            <a:off x="-5" y="-2"/>
            <a:ext cx="12191999" cy="226685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48BBC4DA-F0D6-02FA-41AA-101A0D1340F5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10191550" y="-110490"/>
            <a:ext cx="970586" cy="3419878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111F74A9-AFD5-044F-DB07-4FF2F699A910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691816" y="2266854"/>
            <a:ext cx="1165768" cy="3824230"/>
          </a:xfrm>
          <a:prstGeom prst="line">
            <a:avLst/>
          </a:prstGeom>
          <a:ln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E168E97A-1CFD-3AF6-5FF5-E49A2943A1F6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10858500" y="2266854"/>
            <a:ext cx="1327650" cy="4591146"/>
          </a:xfrm>
          <a:prstGeom prst="line">
            <a:avLst/>
          </a:prstGeom>
          <a:ln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itle 19">
            <a:extLst>
              <a:ext uri="{FF2B5EF4-FFF2-40B4-BE49-F238E27FC236}">
                <a16:creationId xmlns:a16="http://schemas.microsoft.com/office/drawing/2014/main" id="{028065BE-52F2-4F89-82A3-E5DA80527B9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91640" y="740664"/>
            <a:ext cx="8503920" cy="1197864"/>
          </a:xfrm>
          <a:prstGeom prst="rect">
            <a:avLst/>
          </a:prstGeom>
          <a:noFill/>
        </p:spPr>
        <p:txBody>
          <a:bodyPr wrap="square" anchor="b">
            <a:noAutofit/>
          </a:bodyPr>
          <a:lstStyle>
            <a:lvl1pPr algn="ctr">
              <a:defRPr sz="3200" cap="all" spc="300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Content Placeholder 27">
            <a:extLst>
              <a:ext uri="{FF2B5EF4-FFF2-40B4-BE49-F238E27FC236}">
                <a16:creationId xmlns:a16="http://schemas.microsoft.com/office/drawing/2014/main" id="{4029C93B-5794-90B2-3E4E-BDE0F550768E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828800" y="2679192"/>
            <a:ext cx="8531352" cy="3191256"/>
          </a:xfrm>
        </p:spPr>
        <p:txBody>
          <a:bodyPr/>
          <a:lstStyle>
            <a:lvl1pPr marL="0" indent="0" algn="ctr">
              <a:lnSpc>
                <a:spcPct val="100000"/>
              </a:lnSpc>
              <a:spcAft>
                <a:spcPts val="1000"/>
              </a:spcAft>
              <a:buNone/>
              <a:defRPr sz="2400" b="0" i="0" cap="none" spc="140" baseline="0">
                <a:solidFill>
                  <a:schemeClr val="tx1"/>
                </a:solidFill>
              </a:defRPr>
            </a:lvl1pPr>
            <a:lvl2pPr marL="0" indent="0" algn="ctr">
              <a:lnSpc>
                <a:spcPct val="100000"/>
              </a:lnSpc>
              <a:spcBef>
                <a:spcPts val="1000"/>
              </a:spcBef>
              <a:buNone/>
              <a:defRPr sz="1800" spc="100">
                <a:solidFill>
                  <a:schemeClr val="tx1"/>
                </a:solidFill>
              </a:defRPr>
            </a:lvl2pPr>
            <a:lvl3pPr marL="283464" indent="-283464">
              <a:lnSpc>
                <a:spcPct val="100000"/>
              </a:lnSpc>
              <a:spcBef>
                <a:spcPts val="1000"/>
              </a:spcBef>
              <a:defRPr sz="1800" spc="100">
                <a:solidFill>
                  <a:schemeClr val="tx1"/>
                </a:solidFill>
              </a:defRPr>
            </a:lvl3pPr>
            <a:lvl4pPr marL="548640" indent="-283464">
              <a:lnSpc>
                <a:spcPct val="100000"/>
              </a:lnSpc>
              <a:defRPr sz="1600" spc="100">
                <a:solidFill>
                  <a:schemeClr val="tx1"/>
                </a:solidFill>
              </a:defRPr>
            </a:lvl4pPr>
            <a:lvl5pPr marL="1097280" indent="-283464">
              <a:lnSpc>
                <a:spcPct val="100000"/>
              </a:lnSpc>
              <a:defRPr sz="1600" spc="100"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9F4C3CA-7962-4B8E-8004-FBD88F0EFA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000">
                <a:solidFill>
                  <a:schemeClr val="tx1"/>
                </a:solidFill>
              </a:defRPr>
            </a:lvl1pPr>
          </a:lstStyle>
          <a:p>
            <a:r>
              <a:rPr lang="en-US"/>
              <a:t>20XX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7B5E76-E101-4994-92F5-1F540EB16A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0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49F242-2699-411D-B3F7-3D6D480E49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000">
                <a:solidFill>
                  <a:schemeClr val="tx1"/>
                </a:solidFill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A4070FA0-EB95-7750-D21A-933827C6388C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-29785" y="-110490"/>
            <a:ext cx="1031941" cy="341988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726417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,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8772D93E-C550-4461-E6B7-EBCA7CAEC8DF}"/>
              </a:ext>
            </a:extLst>
          </p:cNvPr>
          <p:cNvCxnSpPr>
            <a:cxnSpLocks/>
          </p:cNvCxnSpPr>
          <p:nvPr userDrawn="1"/>
        </p:nvCxnSpPr>
        <p:spPr>
          <a:xfrm rot="10800000" flipV="1">
            <a:off x="0" y="0"/>
            <a:ext cx="1006763" cy="3451413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itle 21">
            <a:extLst>
              <a:ext uri="{FF2B5EF4-FFF2-40B4-BE49-F238E27FC236}">
                <a16:creationId xmlns:a16="http://schemas.microsoft.com/office/drawing/2014/main" id="{3A7F7468-D0CF-4B30-965A-D9066D6C288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610" y="824686"/>
            <a:ext cx="7154158" cy="1632045"/>
          </a:xfrm>
          <a:custGeom>
            <a:avLst/>
            <a:gdLst>
              <a:gd name="connsiteX0" fmla="*/ 408011 w 7242048"/>
              <a:gd name="connsiteY0" fmla="*/ 0 h 1632045"/>
              <a:gd name="connsiteX1" fmla="*/ 7242048 w 7242048"/>
              <a:gd name="connsiteY1" fmla="*/ 0 h 1632045"/>
              <a:gd name="connsiteX2" fmla="*/ 6834037 w 7242048"/>
              <a:gd name="connsiteY2" fmla="*/ 1632044 h 1632045"/>
              <a:gd name="connsiteX3" fmla="*/ 826338 w 7242048"/>
              <a:gd name="connsiteY3" fmla="*/ 1632044 h 1632045"/>
              <a:gd name="connsiteX4" fmla="*/ 826338 w 7242048"/>
              <a:gd name="connsiteY4" fmla="*/ 1632045 h 1632045"/>
              <a:gd name="connsiteX5" fmla="*/ 0 w 7242048"/>
              <a:gd name="connsiteY5" fmla="*/ 1632045 h 1632045"/>
              <a:gd name="connsiteX6" fmla="*/ 0 w 7242048"/>
              <a:gd name="connsiteY6" fmla="*/ 1632044 h 1632045"/>
              <a:gd name="connsiteX7" fmla="*/ 0 w 7242048"/>
              <a:gd name="connsiteY7" fmla="*/ 1 h 1632045"/>
              <a:gd name="connsiteX8" fmla="*/ 408011 w 7242048"/>
              <a:gd name="connsiteY8" fmla="*/ 1 h 1632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42048" h="1632045">
                <a:moveTo>
                  <a:pt x="408011" y="0"/>
                </a:moveTo>
                <a:lnTo>
                  <a:pt x="7242048" y="0"/>
                </a:lnTo>
                <a:lnTo>
                  <a:pt x="6834037" y="1632044"/>
                </a:lnTo>
                <a:lnTo>
                  <a:pt x="826338" y="1632044"/>
                </a:lnTo>
                <a:lnTo>
                  <a:pt x="826338" y="1632045"/>
                </a:lnTo>
                <a:lnTo>
                  <a:pt x="0" y="1632045"/>
                </a:lnTo>
                <a:lnTo>
                  <a:pt x="0" y="1632044"/>
                </a:lnTo>
                <a:lnTo>
                  <a:pt x="0" y="1"/>
                </a:lnTo>
                <a:lnTo>
                  <a:pt x="408011" y="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lIns="914400" rIns="0" anchor="ctr">
            <a:noAutofit/>
          </a:bodyPr>
          <a:lstStyle>
            <a:lvl1pPr algn="l">
              <a:lnSpc>
                <a:spcPct val="100000"/>
              </a:lnSpc>
              <a:defRPr sz="3200" cap="all" spc="300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27">
            <a:extLst>
              <a:ext uri="{FF2B5EF4-FFF2-40B4-BE49-F238E27FC236}">
                <a16:creationId xmlns:a16="http://schemas.microsoft.com/office/drawing/2014/main" id="{F44119C9-6F5C-7546-AD19-0BF20ADDC75A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7955280" y="822960"/>
            <a:ext cx="3447288" cy="1636776"/>
          </a:xfrm>
        </p:spPr>
        <p:txBody>
          <a:bodyPr/>
          <a:lstStyle>
            <a:lvl1pPr marL="0" indent="0" algn="l">
              <a:lnSpc>
                <a:spcPct val="90000"/>
              </a:lnSpc>
              <a:buNone/>
              <a:defRPr sz="1800" b="0" i="0" cap="none" spc="100" baseline="0">
                <a:solidFill>
                  <a:schemeClr val="tx1"/>
                </a:solidFill>
              </a:defRPr>
            </a:lvl1pPr>
            <a:lvl2pPr marL="0" indent="0" algn="l">
              <a:lnSpc>
                <a:spcPct val="90000"/>
              </a:lnSpc>
              <a:spcBef>
                <a:spcPts val="1000"/>
              </a:spcBef>
              <a:buNone/>
              <a:defRPr sz="1800" spc="100">
                <a:solidFill>
                  <a:schemeClr val="tx1"/>
                </a:solidFill>
              </a:defRPr>
            </a:lvl2pPr>
            <a:lvl3pPr marL="283464" indent="-283464" algn="l">
              <a:lnSpc>
                <a:spcPct val="90000"/>
              </a:lnSpc>
              <a:spcBef>
                <a:spcPts val="1000"/>
              </a:spcBef>
              <a:defRPr sz="1800" spc="100">
                <a:solidFill>
                  <a:schemeClr val="tx1"/>
                </a:solidFill>
              </a:defRPr>
            </a:lvl3pPr>
            <a:lvl4pPr marL="1097280" indent="-347472" algn="l">
              <a:lnSpc>
                <a:spcPct val="100000"/>
              </a:lnSpc>
              <a:defRPr sz="1600">
                <a:solidFill>
                  <a:schemeClr val="tx1"/>
                </a:solidFill>
              </a:defRPr>
            </a:lvl4pPr>
            <a:lvl5pPr marL="1463040" indent="-347472" algn="l">
              <a:lnSpc>
                <a:spcPct val="100000"/>
              </a:lnSpc>
              <a:defRPr sz="1600"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</p:txBody>
      </p:sp>
      <p:sp>
        <p:nvSpPr>
          <p:cNvPr id="29" name="Content Placeholder 27">
            <a:extLst>
              <a:ext uri="{FF2B5EF4-FFF2-40B4-BE49-F238E27FC236}">
                <a16:creationId xmlns:a16="http://schemas.microsoft.com/office/drawing/2014/main" id="{2050A67D-B2BA-336A-36B8-35D283DEAD58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640080" y="2834640"/>
            <a:ext cx="10963656" cy="3364992"/>
          </a:xfrm>
        </p:spPr>
        <p:txBody>
          <a:bodyPr/>
          <a:lstStyle>
            <a:lvl1pPr marL="0" indent="0">
              <a:lnSpc>
                <a:spcPct val="100000"/>
              </a:lnSpc>
              <a:buNone/>
              <a:defRPr sz="1800" b="1"/>
            </a:lvl1pPr>
            <a:lvl2pPr marL="283464" indent="-283464">
              <a:lnSpc>
                <a:spcPct val="100000"/>
              </a:lnSpc>
              <a:spcBef>
                <a:spcPts val="1000"/>
              </a:spcBef>
              <a:defRPr sz="1800"/>
            </a:lvl2pPr>
            <a:lvl3pPr marL="548640" indent="-283464">
              <a:lnSpc>
                <a:spcPct val="100000"/>
              </a:lnSpc>
              <a:defRPr sz="1600"/>
            </a:lvl3pPr>
            <a:lvl4pPr marL="822960" indent="-283464">
              <a:lnSpc>
                <a:spcPct val="100000"/>
              </a:lnSpc>
              <a:defRPr sz="1600"/>
            </a:lvl4pPr>
            <a:lvl5pPr marL="1097280" indent="-283464">
              <a:lnSpc>
                <a:spcPct val="100000"/>
              </a:lnSpc>
              <a:defRPr sz="16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C383A65A-D347-71C9-F4A2-8F5D4497FD4D}"/>
              </a:ext>
            </a:extLst>
          </p:cNvPr>
          <p:cNvCxnSpPr>
            <a:cxnSpLocks/>
          </p:cNvCxnSpPr>
          <p:nvPr userDrawn="1"/>
        </p:nvCxnSpPr>
        <p:spPr>
          <a:xfrm flipH="1">
            <a:off x="10402380" y="745435"/>
            <a:ext cx="1783010" cy="6112565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4A08CD67-7152-A02B-8A2F-B44E9CCAD7F9}"/>
              </a:ext>
            </a:extLst>
          </p:cNvPr>
          <p:cNvSpPr>
            <a:spLocks noGrp="1"/>
          </p:cNvSpPr>
          <p:nvPr>
            <p:ph type="dt" sz="half" idx="17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341E31B1-712C-1978-83E4-9E3ECD078436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9D591037-E4B7-3E09-BA80-2781FA313B2B}"/>
              </a:ext>
            </a:extLst>
          </p:cNvPr>
          <p:cNvSpPr>
            <a:spLocks noGrp="1"/>
          </p:cNvSpPr>
          <p:nvPr>
            <p:ph type="sldNum" sz="quarter" idx="19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0176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05DB38D4-7FDC-CF1E-11BB-77F17318EA0F}"/>
              </a:ext>
            </a:extLst>
          </p:cNvPr>
          <p:cNvCxnSpPr>
            <a:cxnSpLocks/>
          </p:cNvCxnSpPr>
          <p:nvPr userDrawn="1"/>
        </p:nvCxnSpPr>
        <p:spPr>
          <a:xfrm>
            <a:off x="11358643" y="-1"/>
            <a:ext cx="815945" cy="2658258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itle 24">
            <a:extLst>
              <a:ext uri="{FF2B5EF4-FFF2-40B4-BE49-F238E27FC236}">
                <a16:creationId xmlns:a16="http://schemas.microsoft.com/office/drawing/2014/main" id="{DD9C70C7-DFF6-E2A2-DE7B-BC92ABB791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824684"/>
            <a:ext cx="11605600" cy="1639937"/>
          </a:xfrm>
          <a:custGeom>
            <a:avLst/>
            <a:gdLst>
              <a:gd name="connsiteX0" fmla="*/ 0 w 11605600"/>
              <a:gd name="connsiteY0" fmla="*/ 0 h 1639937"/>
              <a:gd name="connsiteX1" fmla="*/ 11094087 w 11605600"/>
              <a:gd name="connsiteY1" fmla="*/ 0 h 1639937"/>
              <a:gd name="connsiteX2" fmla="*/ 11605600 w 11605600"/>
              <a:gd name="connsiteY2" fmla="*/ 1639937 h 1639937"/>
              <a:gd name="connsiteX3" fmla="*/ 0 w 11605600"/>
              <a:gd name="connsiteY3" fmla="*/ 1639937 h 16399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05600" h="1639937">
                <a:moveTo>
                  <a:pt x="0" y="0"/>
                </a:moveTo>
                <a:lnTo>
                  <a:pt x="11094087" y="0"/>
                </a:lnTo>
                <a:lnTo>
                  <a:pt x="11605600" y="1639937"/>
                </a:lnTo>
                <a:lnTo>
                  <a:pt x="0" y="1639937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 lIns="914400">
            <a:noAutofit/>
          </a:bodyPr>
          <a:lstStyle>
            <a:lvl1pPr>
              <a:defRPr sz="3200" cap="all" spc="300" baseline="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9" name="Content Placeholder 27">
            <a:extLst>
              <a:ext uri="{FF2B5EF4-FFF2-40B4-BE49-F238E27FC236}">
                <a16:creationId xmlns:a16="http://schemas.microsoft.com/office/drawing/2014/main" id="{2050A67D-B2BA-336A-36B8-35D283DEAD58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640080" y="2834640"/>
            <a:ext cx="10963656" cy="3364992"/>
          </a:xfrm>
        </p:spPr>
        <p:txBody>
          <a:bodyPr/>
          <a:lstStyle>
            <a:lvl1pPr marL="0" indent="0">
              <a:lnSpc>
                <a:spcPct val="100000"/>
              </a:lnSpc>
              <a:buNone/>
              <a:defRPr sz="1800" b="1"/>
            </a:lvl1pPr>
            <a:lvl2pPr marL="283464" indent="-283464">
              <a:lnSpc>
                <a:spcPct val="100000"/>
              </a:lnSpc>
              <a:spcBef>
                <a:spcPts val="1000"/>
              </a:spcBef>
              <a:defRPr sz="1800"/>
            </a:lvl2pPr>
            <a:lvl3pPr marL="548640" indent="-283464">
              <a:lnSpc>
                <a:spcPct val="100000"/>
              </a:lnSpc>
              <a:defRPr sz="1600"/>
            </a:lvl3pPr>
            <a:lvl4pPr marL="822960" indent="-283464">
              <a:lnSpc>
                <a:spcPct val="100000"/>
              </a:lnSpc>
              <a:defRPr sz="1600"/>
            </a:lvl4pPr>
            <a:lvl5pPr marL="1097280" indent="-283464">
              <a:lnSpc>
                <a:spcPct val="100000"/>
              </a:lnSpc>
              <a:defRPr sz="16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27" name="Date Placeholder 26">
            <a:extLst>
              <a:ext uri="{FF2B5EF4-FFF2-40B4-BE49-F238E27FC236}">
                <a16:creationId xmlns:a16="http://schemas.microsoft.com/office/drawing/2014/main" id="{DA7886EF-42A0-8181-94BD-571DD643FAE5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28" name="Footer Placeholder 27">
            <a:extLst>
              <a:ext uri="{FF2B5EF4-FFF2-40B4-BE49-F238E27FC236}">
                <a16:creationId xmlns:a16="http://schemas.microsoft.com/office/drawing/2014/main" id="{F0088F06-F129-FC4D-62B9-F84E6E9D71FD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30" name="Slide Number Placeholder 29">
            <a:extLst>
              <a:ext uri="{FF2B5EF4-FFF2-40B4-BE49-F238E27FC236}">
                <a16:creationId xmlns:a16="http://schemas.microsoft.com/office/drawing/2014/main" id="{FD5AF822-23A2-2003-F247-1F8A8971B638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70958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dark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Title 23">
            <a:extLst>
              <a:ext uri="{FF2B5EF4-FFF2-40B4-BE49-F238E27FC236}">
                <a16:creationId xmlns:a16="http://schemas.microsoft.com/office/drawing/2014/main" id="{858662D7-CF46-F937-6492-FE3D6164B0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864409"/>
            <a:ext cx="10308779" cy="1639937"/>
          </a:xfrm>
          <a:custGeom>
            <a:avLst/>
            <a:gdLst>
              <a:gd name="connsiteX0" fmla="*/ 0 w 10191549"/>
              <a:gd name="connsiteY0" fmla="*/ 0 h 1639937"/>
              <a:gd name="connsiteX1" fmla="*/ 135109 w 10191549"/>
              <a:gd name="connsiteY1" fmla="*/ 0 h 1639937"/>
              <a:gd name="connsiteX2" fmla="*/ 826338 w 10191549"/>
              <a:gd name="connsiteY2" fmla="*/ 0 h 1639937"/>
              <a:gd name="connsiteX3" fmla="*/ 9743633 w 10191549"/>
              <a:gd name="connsiteY3" fmla="*/ 0 h 1639937"/>
              <a:gd name="connsiteX4" fmla="*/ 10191549 w 10191549"/>
              <a:gd name="connsiteY4" fmla="*/ 1639937 h 1639937"/>
              <a:gd name="connsiteX5" fmla="*/ 826338 w 10191549"/>
              <a:gd name="connsiteY5" fmla="*/ 1639937 h 1639937"/>
              <a:gd name="connsiteX6" fmla="*/ 583025 w 10191549"/>
              <a:gd name="connsiteY6" fmla="*/ 1639937 h 1639937"/>
              <a:gd name="connsiteX7" fmla="*/ 0 w 10191549"/>
              <a:gd name="connsiteY7" fmla="*/ 1639937 h 16399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191549" h="1639937">
                <a:moveTo>
                  <a:pt x="0" y="0"/>
                </a:moveTo>
                <a:lnTo>
                  <a:pt x="135109" y="0"/>
                </a:lnTo>
                <a:lnTo>
                  <a:pt x="826338" y="0"/>
                </a:lnTo>
                <a:lnTo>
                  <a:pt x="9743633" y="0"/>
                </a:lnTo>
                <a:lnTo>
                  <a:pt x="10191549" y="1639937"/>
                </a:lnTo>
                <a:lnTo>
                  <a:pt x="826338" y="1639937"/>
                </a:lnTo>
                <a:lnTo>
                  <a:pt x="583025" y="1639937"/>
                </a:lnTo>
                <a:lnTo>
                  <a:pt x="0" y="1639937"/>
                </a:lnTo>
                <a:close/>
              </a:path>
            </a:pathLst>
          </a:custGeom>
          <a:solidFill>
            <a:schemeClr val="bg1"/>
          </a:solidFill>
        </p:spPr>
        <p:txBody>
          <a:bodyPr wrap="square" lIns="914400" rIns="274320" anchor="ctr">
            <a:noAutofit/>
          </a:bodyPr>
          <a:lstStyle>
            <a:lvl1pPr algn="l">
              <a:defRPr sz="3200" cap="all" spc="300" baseline="0">
                <a:solidFill>
                  <a:schemeClr val="accent2"/>
                </a:solidFill>
                <a:latin typeface="+mj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Content Placeholder 27">
            <a:extLst>
              <a:ext uri="{FF2B5EF4-FFF2-40B4-BE49-F238E27FC236}">
                <a16:creationId xmlns:a16="http://schemas.microsoft.com/office/drawing/2014/main" id="{4029C93B-5794-90B2-3E4E-BDE0F550768E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822960" y="2807208"/>
            <a:ext cx="2962656" cy="3191256"/>
          </a:xfrm>
        </p:spPr>
        <p:txBody>
          <a:bodyPr/>
          <a:lstStyle>
            <a:lvl1pPr marL="0" indent="0">
              <a:lnSpc>
                <a:spcPct val="100000"/>
              </a:lnSpc>
              <a:buNone/>
              <a:defRPr sz="1800" b="1" cap="all" spc="100" baseline="0">
                <a:solidFill>
                  <a:schemeClr val="bg1"/>
                </a:solidFill>
              </a:defRPr>
            </a:lvl1pPr>
            <a:lvl2pPr marL="0" indent="0">
              <a:lnSpc>
                <a:spcPct val="100000"/>
              </a:lnSpc>
              <a:spcBef>
                <a:spcPts val="1000"/>
              </a:spcBef>
              <a:buFont typeface="+mj-lt"/>
              <a:buNone/>
              <a:defRPr sz="1800" spc="100">
                <a:solidFill>
                  <a:schemeClr val="bg1"/>
                </a:solidFill>
              </a:defRPr>
            </a:lvl2pPr>
            <a:lvl3pPr marL="283464" indent="-283464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800" spc="100">
                <a:solidFill>
                  <a:schemeClr val="bg1"/>
                </a:solidFill>
              </a:defRPr>
            </a:lvl3pPr>
            <a:lvl4pPr marL="548640" indent="-283464">
              <a:lnSpc>
                <a:spcPct val="100000"/>
              </a:lnSpc>
              <a:buFont typeface="Arial" panose="020B0604020202020204" pitchFamily="34" charset="0"/>
              <a:buChar char="•"/>
              <a:defRPr sz="1600" spc="100">
                <a:solidFill>
                  <a:schemeClr val="bg1"/>
                </a:solidFill>
              </a:defRPr>
            </a:lvl4pPr>
            <a:lvl5pPr marL="825246" indent="-285750">
              <a:lnSpc>
                <a:spcPct val="100000"/>
              </a:lnSpc>
              <a:buFont typeface="Arial" panose="020B0604020202020204" pitchFamily="34" charset="0"/>
              <a:buChar char="•"/>
              <a:defRPr sz="1600" spc="100"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2" name="Content Placeholder 27">
            <a:extLst>
              <a:ext uri="{FF2B5EF4-FFF2-40B4-BE49-F238E27FC236}">
                <a16:creationId xmlns:a16="http://schemas.microsoft.com/office/drawing/2014/main" id="{BC942EEA-C86E-05B1-BF5C-6F13A52F5BDB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4526280" y="2807208"/>
            <a:ext cx="5870448" cy="3776472"/>
          </a:xfrm>
        </p:spPr>
        <p:txBody>
          <a:bodyPr/>
          <a:lstStyle>
            <a:lvl1pPr marL="0" indent="0">
              <a:lnSpc>
                <a:spcPct val="100000"/>
              </a:lnSpc>
              <a:buNone/>
              <a:defRPr sz="1800" b="1" cap="all" spc="100" baseline="0">
                <a:solidFill>
                  <a:schemeClr val="bg1"/>
                </a:solidFill>
              </a:defRPr>
            </a:lvl1pPr>
            <a:lvl2pPr marL="0" indent="0">
              <a:lnSpc>
                <a:spcPct val="100000"/>
              </a:lnSpc>
              <a:spcBef>
                <a:spcPts val="1000"/>
              </a:spcBef>
              <a:buNone/>
              <a:defRPr sz="1800" spc="100">
                <a:solidFill>
                  <a:schemeClr val="bg1"/>
                </a:solidFill>
              </a:defRPr>
            </a:lvl2pPr>
            <a:lvl3pPr marL="283464" indent="-283464">
              <a:lnSpc>
                <a:spcPct val="100000"/>
              </a:lnSpc>
              <a:spcBef>
                <a:spcPts val="1000"/>
              </a:spcBef>
              <a:defRPr sz="1800" spc="100">
                <a:solidFill>
                  <a:schemeClr val="bg1"/>
                </a:solidFill>
              </a:defRPr>
            </a:lvl3pPr>
            <a:lvl4pPr marL="548640" indent="-283464">
              <a:lnSpc>
                <a:spcPct val="100000"/>
              </a:lnSpc>
              <a:defRPr sz="1600" spc="100">
                <a:solidFill>
                  <a:schemeClr val="bg1"/>
                </a:solidFill>
              </a:defRPr>
            </a:lvl4pPr>
            <a:lvl5pPr marL="822960" indent="-283464">
              <a:lnSpc>
                <a:spcPct val="100000"/>
              </a:lnSpc>
              <a:defRPr sz="1600" spc="100"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27B84AAD-AEFA-72DF-A9D3-B05DB73AA347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10390909" y="0"/>
            <a:ext cx="1801091" cy="5637847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25647ABC-651C-24EE-FF93-479691A878C2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0" y="3641100"/>
            <a:ext cx="1269089" cy="321690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24174A-AF61-B3ED-D2D3-D4907E76EFD6}"/>
              </a:ext>
            </a:extLst>
          </p:cNvPr>
          <p:cNvSpPr>
            <a:spLocks noGrp="1"/>
          </p:cNvSpPr>
          <p:nvPr>
            <p:ph type="dt" sz="half" idx="17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D7635B1-52DB-F4F3-C150-16E791979B6B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3BE7E41-6985-1806-6624-980D9A9DCBF4}"/>
              </a:ext>
            </a:extLst>
          </p:cNvPr>
          <p:cNvSpPr>
            <a:spLocks noGrp="1"/>
          </p:cNvSpPr>
          <p:nvPr>
            <p:ph type="sldNum" sz="quarter" idx="19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850923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D2AF3450-104B-47D0-B01B-DC08566F9D2C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3686175" y="0"/>
            <a:ext cx="8505825" cy="6858000"/>
          </a:xfrm>
          <a:custGeom>
            <a:avLst/>
            <a:gdLst>
              <a:gd name="connsiteX0" fmla="*/ 1701752 w 8505825"/>
              <a:gd name="connsiteY0" fmla="*/ 0 h 6858000"/>
              <a:gd name="connsiteX1" fmla="*/ 8505825 w 8505825"/>
              <a:gd name="connsiteY1" fmla="*/ 0 h 6858000"/>
              <a:gd name="connsiteX2" fmla="*/ 8505825 w 8505825"/>
              <a:gd name="connsiteY2" fmla="*/ 6858000 h 6858000"/>
              <a:gd name="connsiteX3" fmla="*/ 0 w 8505825"/>
              <a:gd name="connsiteY3" fmla="*/ 6858000 h 6858000"/>
              <a:gd name="connsiteX4" fmla="*/ 0 w 8505825"/>
              <a:gd name="connsiteY4" fmla="*/ 683739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505825" h="6858000">
                <a:moveTo>
                  <a:pt x="1701752" y="0"/>
                </a:moveTo>
                <a:lnTo>
                  <a:pt x="8505825" y="0"/>
                </a:lnTo>
                <a:lnTo>
                  <a:pt x="8505825" y="6858000"/>
                </a:lnTo>
                <a:lnTo>
                  <a:pt x="0" y="6858000"/>
                </a:lnTo>
                <a:lnTo>
                  <a:pt x="0" y="6837396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6" name="Title 15">
            <a:extLst>
              <a:ext uri="{FF2B5EF4-FFF2-40B4-BE49-F238E27FC236}">
                <a16:creationId xmlns:a16="http://schemas.microsoft.com/office/drawing/2014/main" id="{48883C19-EC0B-F5B5-3520-45CB80393E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879635"/>
            <a:ext cx="8261729" cy="1639938"/>
          </a:xfrm>
          <a:custGeom>
            <a:avLst/>
            <a:gdLst>
              <a:gd name="connsiteX0" fmla="*/ 0 w 8353169"/>
              <a:gd name="connsiteY0" fmla="*/ 0 h 1639938"/>
              <a:gd name="connsiteX1" fmla="*/ 693683 w 8353169"/>
              <a:gd name="connsiteY1" fmla="*/ 0 h 1639938"/>
              <a:gd name="connsiteX2" fmla="*/ 826338 w 8353169"/>
              <a:gd name="connsiteY2" fmla="*/ 0 h 1639938"/>
              <a:gd name="connsiteX3" fmla="*/ 8353169 w 8353169"/>
              <a:gd name="connsiteY3" fmla="*/ 0 h 1639938"/>
              <a:gd name="connsiteX4" fmla="*/ 8049138 w 8353169"/>
              <a:gd name="connsiteY4" fmla="*/ 1639938 h 1639938"/>
              <a:gd name="connsiteX5" fmla="*/ 826338 w 8353169"/>
              <a:gd name="connsiteY5" fmla="*/ 1639938 h 1639938"/>
              <a:gd name="connsiteX6" fmla="*/ 693683 w 8353169"/>
              <a:gd name="connsiteY6" fmla="*/ 1639938 h 1639938"/>
              <a:gd name="connsiteX7" fmla="*/ 0 w 8353169"/>
              <a:gd name="connsiteY7" fmla="*/ 1639938 h 16399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353169" h="1639938">
                <a:moveTo>
                  <a:pt x="0" y="0"/>
                </a:moveTo>
                <a:lnTo>
                  <a:pt x="693683" y="0"/>
                </a:lnTo>
                <a:lnTo>
                  <a:pt x="826338" y="0"/>
                </a:lnTo>
                <a:lnTo>
                  <a:pt x="8353169" y="0"/>
                </a:lnTo>
                <a:lnTo>
                  <a:pt x="8049138" y="1639938"/>
                </a:lnTo>
                <a:lnTo>
                  <a:pt x="826338" y="1639938"/>
                </a:lnTo>
                <a:lnTo>
                  <a:pt x="693683" y="1639938"/>
                </a:lnTo>
                <a:lnTo>
                  <a:pt x="0" y="1639938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 lIns="914400">
            <a:noAutofit/>
          </a:bodyPr>
          <a:lstStyle>
            <a:lvl1pPr>
              <a:defRPr sz="3600" cap="all" spc="300" baseline="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3816" y="2907792"/>
            <a:ext cx="2952599" cy="1781642"/>
          </a:xfrm>
        </p:spPr>
        <p:txBody>
          <a:bodyPr>
            <a:normAutofit/>
          </a:bodyPr>
          <a:lstStyle>
            <a:lvl1pPr marL="0" indent="0" algn="l">
              <a:buNone/>
              <a:defRPr sz="1800" spc="100" baseline="0">
                <a:solidFill>
                  <a:schemeClr val="tx2"/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745B022C-E8CF-07D5-65AC-D3D3D5CC77A3}"/>
              </a:ext>
            </a:extLst>
          </p:cNvPr>
          <p:cNvCxnSpPr>
            <a:cxnSpLocks/>
          </p:cNvCxnSpPr>
          <p:nvPr userDrawn="1"/>
        </p:nvCxnSpPr>
        <p:spPr>
          <a:xfrm flipH="1">
            <a:off x="3868615" y="0"/>
            <a:ext cx="1000226" cy="4036291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910451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198F9AA-2C87-421D-97C1-B4248DFDC2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381000"/>
            <a:ext cx="114300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98FC63-C8D2-4CE6-A3F1-EE8ED24590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81000" y="1825625"/>
            <a:ext cx="114300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77A09-15C2-4E47-948E-AACAFCA47D4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3082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</a:defRPr>
            </a:lvl1pPr>
          </a:lstStyle>
          <a:p>
            <a:r>
              <a:rPr lang="en-US"/>
              <a:t>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567522-C3B6-46EB-A361-BEC2510B00C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 spc="50" baseline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C57CF0-034F-450D-937C-718D5AF1A05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271342" y="6356350"/>
            <a:ext cx="153965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83539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50" r:id="rId2"/>
    <p:sldLayoutId id="2147483674" r:id="rId3"/>
    <p:sldLayoutId id="2147483675" r:id="rId4"/>
    <p:sldLayoutId id="2147483676" r:id="rId5"/>
    <p:sldLayoutId id="2147483659" r:id="rId6"/>
    <p:sldLayoutId id="2147483677" r:id="rId7"/>
    <p:sldLayoutId id="2147483678" r:id="rId8"/>
    <p:sldLayoutId id="2147483679" r:id="rId9"/>
    <p:sldLayoutId id="2147483680" r:id="rId10"/>
    <p:sldLayoutId id="2147483681" r:id="rId11"/>
    <p:sldLayoutId id="2147483682" r:id="rId12"/>
    <p:sldLayoutId id="2147483683" r:id="rId1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  <p15:guide id="3" pos="240" userDrawn="1">
          <p15:clr>
            <a:srgbClr val="547EBF"/>
          </p15:clr>
        </p15:guide>
        <p15:guide id="4" orient="horz" pos="240" userDrawn="1">
          <p15:clr>
            <a:srgbClr val="547EBF"/>
          </p15:clr>
        </p15:guide>
        <p15:guide id="5" pos="7440" userDrawn="1">
          <p15:clr>
            <a:srgbClr val="547EBF"/>
          </p15:clr>
        </p15:guide>
        <p15:guide id="6" orient="horz" pos="4080" userDrawn="1">
          <p15:clr>
            <a:srgbClr val="547EBF"/>
          </p15:clr>
        </p15:guide>
        <p15:guide id="7" pos="3960" userDrawn="1">
          <p15:clr>
            <a:srgbClr val="547EBF"/>
          </p15:clr>
        </p15:guide>
        <p15:guide id="8" pos="3720" userDrawn="1">
          <p15:clr>
            <a:srgbClr val="547EBF"/>
          </p15:clr>
        </p15:guide>
        <p15:guide id="9" pos="2112" userDrawn="1">
          <p15:clr>
            <a:srgbClr val="547EBF"/>
          </p15:clr>
        </p15:guide>
        <p15:guide id="10" pos="1848" userDrawn="1">
          <p15:clr>
            <a:srgbClr val="547EBF"/>
          </p15:clr>
        </p15:guide>
        <p15:guide id="11" pos="5568" userDrawn="1">
          <p15:clr>
            <a:srgbClr val="547EBF"/>
          </p15:clr>
        </p15:guide>
        <p15:guide id="12" pos="5832" userDrawn="1">
          <p15:clr>
            <a:srgbClr val="547EBF"/>
          </p15:clr>
        </p15:guide>
        <p15:guide id="13" pos="4968" userDrawn="1">
          <p15:clr>
            <a:srgbClr val="9FCC3B"/>
          </p15:clr>
        </p15:guide>
        <p15:guide id="14" pos="5208" userDrawn="1">
          <p15:clr>
            <a:srgbClr val="9FCC3B"/>
          </p15:clr>
        </p15:guide>
        <p15:guide id="15" pos="2712" userDrawn="1">
          <p15:clr>
            <a:srgbClr val="9FCC3B"/>
          </p15:clr>
        </p15:guide>
        <p15:guide id="16" pos="2472" userDrawn="1">
          <p15:clr>
            <a:srgbClr val="9FCC3B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7" name="Picture Placeholder 86" descr="Close up of the Golden Gate Bridge">
            <a:extLst>
              <a:ext uri="{FF2B5EF4-FFF2-40B4-BE49-F238E27FC236}">
                <a16:creationId xmlns:a16="http://schemas.microsoft.com/office/drawing/2014/main" id="{1A67CB3B-F50E-0C67-E369-D749D8F7961D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flipH="1">
            <a:off x="0" y="0"/>
            <a:ext cx="7024688" cy="6858000"/>
          </a:xfr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0D06DF2-9F9B-7AAC-F927-DECF683081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Communication Skills in Health and Social Care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75540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Placeholder 11" descr="Apartment building">
            <a:extLst>
              <a:ext uri="{FF2B5EF4-FFF2-40B4-BE49-F238E27FC236}">
                <a16:creationId xmlns:a16="http://schemas.microsoft.com/office/drawing/2014/main" id="{F9C729C8-1701-B745-7408-A3C01925EC6D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315032" y="0"/>
            <a:ext cx="7876033" cy="6858000"/>
          </a:xfrm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893673-B52A-9C62-22E6-2E885DA16158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0271342" y="6356350"/>
            <a:ext cx="1539658" cy="365125"/>
          </a:xfrm>
        </p:spPr>
        <p:txBody>
          <a:bodyPr/>
          <a:lstStyle/>
          <a:p>
            <a:fld id="{294A09A9-5501-47C1-A89A-A340965A2BE2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27BD9E45-01C3-6266-F349-9949D86F673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i="0">
                <a:solidFill>
                  <a:srgbClr val="FFFFFF"/>
                </a:solidFill>
                <a:effectLst/>
                <a:latin typeface="-apple-system"/>
              </a:rPr>
              <a:t>Professional Development within Health and Social Care</a:t>
            </a:r>
          </a:p>
        </p:txBody>
      </p:sp>
      <p:sp>
        <p:nvSpPr>
          <p:cNvPr id="8" name="Subtitle 7">
            <a:extLst>
              <a:ext uri="{FF2B5EF4-FFF2-40B4-BE49-F238E27FC236}">
                <a16:creationId xmlns:a16="http://schemas.microsoft.com/office/drawing/2014/main" id="{CC3FDED0-D2BA-E8F9-194D-313B8363ED2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11892" y="3281417"/>
            <a:ext cx="3821780" cy="3028480"/>
          </a:xfrm>
        </p:spPr>
        <p:txBody>
          <a:bodyPr/>
          <a:lstStyle/>
          <a:p>
            <a:r>
              <a:rPr lang="en-GB" kern="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Student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Name: Saidatina Duarte </a:t>
            </a:r>
            <a:endParaRPr lang="en-GB" sz="18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Student Number: 2511206</a:t>
            </a:r>
            <a:endParaRPr lang="en-GB" sz="18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Moodle Name: Professional Development within Health and Social Care</a:t>
            </a:r>
            <a:endParaRPr lang="en-GB" sz="18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Moodle Number: LCHS4009</a:t>
            </a:r>
          </a:p>
          <a:p>
            <a:r>
              <a:rPr lang="en-GB" kern="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Title:Communication Skills </a:t>
            </a:r>
            <a:endParaRPr lang="en-GB" sz="18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Lecture Name: </a:t>
            </a:r>
            <a:r>
              <a:rPr lang="en-GB" kern="0" dirty="0" err="1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Wafa</a:t>
            </a:r>
            <a:r>
              <a:rPr lang="en-GB" kern="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Nasir</a:t>
            </a:r>
            <a:endParaRPr lang="en-GB" sz="18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622521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Placeholder 3" descr="Close up of top of bridge">
            <a:extLst>
              <a:ext uri="{FF2B5EF4-FFF2-40B4-BE49-F238E27FC236}">
                <a16:creationId xmlns:a16="http://schemas.microsoft.com/office/drawing/2014/main" id="{D0F41D1F-A4A5-6155-4028-C841AB499600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1900295" y="498172"/>
            <a:ext cx="12769747" cy="11818564"/>
          </a:xfrm>
        </p:spPr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6F184A0C-9BEC-C286-0D96-CDD0FA89DB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22548" y="450546"/>
            <a:ext cx="11222181" cy="1632044"/>
          </a:xfrm>
        </p:spPr>
        <p:txBody>
          <a:bodyPr/>
          <a:lstStyle/>
          <a:p>
            <a:r>
              <a:rPr lang="en-US" sz="3200" dirty="0"/>
              <a:t>THE POWER OF COMMUNICATION</a:t>
            </a:r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9F4E4D1-827A-CF77-ABB1-CE0F9469D092}"/>
              </a:ext>
            </a:extLst>
          </p:cNvPr>
          <p:cNvSpPr txBox="1"/>
          <p:nvPr/>
        </p:nvSpPr>
        <p:spPr>
          <a:xfrm>
            <a:off x="415324" y="2258621"/>
            <a:ext cx="8131433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dirty="0"/>
              <a:t>Today I will discuss communication as a key skill in health and social care. I will explain why it is important, how it supports professional practice, and provide a practical example from a care setting.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061F726-4421-56A1-003A-5F6B8B01859A}"/>
              </a:ext>
            </a:extLst>
          </p:cNvPr>
          <p:cNvSpPr txBox="1"/>
          <p:nvPr/>
        </p:nvSpPr>
        <p:spPr>
          <a:xfrm>
            <a:off x="660300" y="3772886"/>
            <a:ext cx="683054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dirty="0"/>
              <a:t>Communication is the process of sharing information, thoughts, feelings, and ideas between individuals.</a:t>
            </a:r>
          </a:p>
        </p:txBody>
      </p:sp>
    </p:spTree>
    <p:extLst>
      <p:ext uri="{BB962C8B-B14F-4D97-AF65-F5344CB8AC3E}">
        <p14:creationId xmlns:p14="http://schemas.microsoft.com/office/powerpoint/2010/main" val="18486136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 descr="Close up of tops of buildings">
            <a:extLst>
              <a:ext uri="{FF2B5EF4-FFF2-40B4-BE49-F238E27FC236}">
                <a16:creationId xmlns:a16="http://schemas.microsoft.com/office/drawing/2014/main" id="{1FDC51BF-AA30-B054-C232-5803F7B5925C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257"/>
          <a:stretch/>
        </p:blipFill>
        <p:spPr>
          <a:xfrm>
            <a:off x="0" y="-1"/>
            <a:ext cx="11341608" cy="7576271"/>
          </a:xfr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D437E8CC-84E4-ABAB-2B96-69566FC42A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25553"/>
            <a:ext cx="9336216" cy="3541189"/>
          </a:xfrm>
        </p:spPr>
        <p:txBody>
          <a:bodyPr/>
          <a:lstStyle/>
          <a:p>
            <a:r>
              <a:rPr lang="en-GB" b="1"/>
              <a:t>Types of communication:</a:t>
            </a:r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3A9C8F0-9D64-8B17-BC02-28B394F0D2B4}"/>
              </a:ext>
            </a:extLst>
          </p:cNvPr>
          <p:cNvSpPr txBox="1"/>
          <p:nvPr/>
        </p:nvSpPr>
        <p:spPr>
          <a:xfrm>
            <a:off x="1308182" y="5657670"/>
            <a:ext cx="10372811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Verbal communication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Non-verbal communication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Written communication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Digital communication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D833402C-3CB4-18D7-A178-657D150344F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50392" y="3666743"/>
            <a:ext cx="9079992" cy="1687852"/>
          </a:xfrm>
        </p:spPr>
        <p:txBody>
          <a:bodyPr>
            <a:normAutofit/>
          </a:bodyPr>
          <a:lstStyle/>
          <a:p>
            <a:r>
              <a:rPr lang="en-GB" dirty="0"/>
              <a:t>Health and social care workers use different forms of communication every day to support service users, families, and colleagues.</a:t>
            </a:r>
          </a:p>
        </p:txBody>
      </p:sp>
    </p:spTree>
    <p:extLst>
      <p:ext uri="{BB962C8B-B14F-4D97-AF65-F5344CB8AC3E}">
        <p14:creationId xmlns:p14="http://schemas.microsoft.com/office/powerpoint/2010/main" val="6578815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6" descr="Spiral staircase">
            <a:extLst>
              <a:ext uri="{FF2B5EF4-FFF2-40B4-BE49-F238E27FC236}">
                <a16:creationId xmlns:a16="http://schemas.microsoft.com/office/drawing/2014/main" id="{1D0F9AEB-F3F4-5B2C-B397-13D56615EF98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862918" y="0"/>
            <a:ext cx="5329082" cy="6858000"/>
          </a:xfr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01B8E33-942D-3D11-FCA8-2D54102B3C2F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>
          <a:xfrm>
            <a:off x="10271342" y="6356350"/>
            <a:ext cx="1539658" cy="365125"/>
          </a:xfrm>
        </p:spPr>
        <p:txBody>
          <a:bodyPr/>
          <a:lstStyle/>
          <a:p>
            <a:fld id="{294A09A9-5501-47C1-A89A-A340965A2BE2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2EC1582-682C-AB8B-29F4-3E69DC9D3C05}"/>
              </a:ext>
            </a:extLst>
          </p:cNvPr>
          <p:cNvSpPr>
            <a:spLocks noGrp="1"/>
          </p:cNvSpPr>
          <p:nvPr>
            <p:ph sz="quarter" idx="15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dirty="0"/>
              <a:t>Communication is important to helps:</a:t>
            </a:r>
            <a:endParaRPr lang="en-GB" dirty="0"/>
          </a:p>
          <a:p>
            <a:r>
              <a:rPr lang="en-GB" dirty="0"/>
              <a:t>Build trust and positive relationships</a:t>
            </a:r>
          </a:p>
          <a:p>
            <a:r>
              <a:rPr lang="en-GB" dirty="0"/>
              <a:t>Meet individual needs</a:t>
            </a:r>
          </a:p>
          <a:p>
            <a:r>
              <a:rPr lang="en-GB" dirty="0"/>
              <a:t>Promote person-centred care</a:t>
            </a:r>
          </a:p>
          <a:p>
            <a:r>
              <a:rPr lang="en-GB" dirty="0"/>
              <a:t>Reduce misunderstandings and errors</a:t>
            </a:r>
          </a:p>
          <a:p>
            <a:r>
              <a:rPr lang="en-GB" dirty="0"/>
              <a:t>Improve patient safety</a:t>
            </a:r>
          </a:p>
          <a:p>
            <a:br>
              <a:rPr lang="en-GB" dirty="0"/>
            </a:br>
            <a:r>
              <a:rPr lang="en-GB" dirty="0"/>
              <a:t>Good communication ensures service users understand their care and allows professionals to work effectively together. </a:t>
            </a:r>
          </a:p>
        </p:txBody>
      </p:sp>
    </p:spTree>
    <p:extLst>
      <p:ext uri="{BB962C8B-B14F-4D97-AF65-F5344CB8AC3E}">
        <p14:creationId xmlns:p14="http://schemas.microsoft.com/office/powerpoint/2010/main" val="42376328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ubtitle 4">
            <a:extLst>
              <a:ext uri="{FF2B5EF4-FFF2-40B4-BE49-F238E27FC236}">
                <a16:creationId xmlns:a16="http://schemas.microsoft.com/office/drawing/2014/main" id="{4CF31F87-496F-55FA-F277-D5F63DC18B0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633C16B9-959A-88EB-9C6A-C1D4572096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20240" y="4197096"/>
            <a:ext cx="7982712" cy="1581912"/>
          </a:xfrm>
        </p:spPr>
        <p:txBody>
          <a:bodyPr/>
          <a:lstStyle/>
          <a:p>
            <a:r>
              <a:rPr lang="en-GB" b="1" dirty="0"/>
              <a:t>Communication in Professional Practice</a:t>
            </a:r>
            <a:br>
              <a:rPr lang="en-GB" b="1" dirty="0"/>
            </a:br>
            <a:r>
              <a:rPr lang="en-GB" b="1" dirty="0"/>
              <a:t>Health and social care professionals must:</a:t>
            </a:r>
            <a:br>
              <a:rPr lang="en-GB" dirty="0"/>
            </a:br>
            <a:r>
              <a:rPr lang="en-GB" dirty="0"/>
              <a:t>Listen actively</a:t>
            </a:r>
            <a:br>
              <a:rPr lang="en-GB" dirty="0"/>
            </a:br>
            <a:r>
              <a:rPr lang="en-GB" dirty="0"/>
              <a:t>Show empathy and respect</a:t>
            </a:r>
            <a:br>
              <a:rPr lang="en-GB" dirty="0"/>
            </a:br>
            <a:r>
              <a:rPr lang="en-GB" dirty="0"/>
              <a:t>Use clear language</a:t>
            </a:r>
            <a:br>
              <a:rPr lang="en-GB" dirty="0"/>
            </a:br>
            <a:r>
              <a:rPr lang="en-GB" dirty="0"/>
              <a:t>Maintain confidentiality</a:t>
            </a:r>
            <a:br>
              <a:rPr lang="en-GB" dirty="0"/>
            </a:br>
            <a:r>
              <a:rPr lang="en-GB" dirty="0"/>
              <a:t>Adapt communication to individual needs for people who may have hearing difficulties </a:t>
            </a:r>
          </a:p>
        </p:txBody>
      </p:sp>
    </p:spTree>
    <p:extLst>
      <p:ext uri="{BB962C8B-B14F-4D97-AF65-F5344CB8AC3E}">
        <p14:creationId xmlns:p14="http://schemas.microsoft.com/office/powerpoint/2010/main" val="15074344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4DD166F-774B-18A7-EF80-332246375F77}"/>
              </a:ext>
            </a:extLst>
          </p:cNvPr>
          <p:cNvSpPr>
            <a:spLocks noGrp="1"/>
          </p:cNvSpPr>
          <p:nvPr>
            <p:ph type="sldNum" sz="quarter" idx="19"/>
          </p:nvPr>
        </p:nvSpPr>
        <p:spPr>
          <a:xfrm>
            <a:off x="10271342" y="6356350"/>
            <a:ext cx="1539658" cy="365125"/>
          </a:xfrm>
        </p:spPr>
        <p:txBody>
          <a:bodyPr/>
          <a:lstStyle/>
          <a:p>
            <a:fld id="{294A09A9-5501-47C1-A89A-A340965A2BE2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4F4C60E-43F2-5734-7EBF-01CDA11E694F}"/>
              </a:ext>
            </a:extLst>
          </p:cNvPr>
          <p:cNvSpPr>
            <a:spLocks noGrp="1"/>
          </p:cNvSpPr>
          <p:nvPr>
            <p:ph sz="quarter" idx="15"/>
          </p:nvPr>
        </p:nvSpPr>
        <p:spPr/>
        <p:txBody>
          <a:bodyPr/>
          <a:lstStyle/>
          <a:p>
            <a:r>
              <a:rPr lang="en-GB"/>
              <a:t>Communication is an essential professional skill.</a:t>
            </a:r>
          </a:p>
          <a:p>
            <a:r>
              <a:rPr lang="en-GB"/>
              <a:t>It supports safe, effective, and person-centred care.</a:t>
            </a:r>
          </a:p>
          <a:p>
            <a:r>
              <a:rPr lang="en-GB"/>
              <a:t>Good communication improves relationships and patient outcomes.</a:t>
            </a:r>
          </a:p>
          <a:p>
            <a:r>
              <a:rPr lang="en-GB"/>
              <a:t>Health and social care workers must continually develop communication skills.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F7D7B08A-850A-4780-E6BA-5744053B2A82}"/>
              </a:ext>
            </a:extLst>
          </p:cNvPr>
          <p:cNvSpPr>
            <a:spLocks noGrp="1"/>
          </p:cNvSpPr>
          <p:nvPr>
            <p:ph sz="quarter" idx="16"/>
          </p:nvPr>
        </p:nvSpPr>
        <p:spPr/>
        <p:txBody>
          <a:bodyPr/>
          <a:lstStyle/>
          <a:p>
            <a:r>
              <a:rPr lang="en-GB" dirty="0"/>
              <a:t>In my conclusion, communication is one of the most important skills in health and social care because it underpins all aspects of professional practice</a:t>
            </a:r>
          </a:p>
        </p:txBody>
      </p:sp>
      <p:sp>
        <p:nvSpPr>
          <p:cNvPr id="11" name="Title 10">
            <a:extLst>
              <a:ext uri="{FF2B5EF4-FFF2-40B4-BE49-F238E27FC236}">
                <a16:creationId xmlns:a16="http://schemas.microsoft.com/office/drawing/2014/main" id="{F2D1ECAB-0BA8-E41B-B523-33C350620E6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461338" y="337693"/>
            <a:ext cx="11082528" cy="1563624"/>
          </a:xfrm>
        </p:spPr>
        <p:txBody>
          <a:bodyPr/>
          <a:lstStyle/>
          <a:p>
            <a:r>
              <a:rPr lang="en-GB" b="1"/>
              <a:t>Conclusion</a:t>
            </a:r>
          </a:p>
        </p:txBody>
      </p:sp>
    </p:spTree>
    <p:extLst>
      <p:ext uri="{BB962C8B-B14F-4D97-AF65-F5344CB8AC3E}">
        <p14:creationId xmlns:p14="http://schemas.microsoft.com/office/powerpoint/2010/main" val="21294521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46E262C-D929-15C4-BBD2-6BBFB706F64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91640" y="740664"/>
            <a:ext cx="8503920" cy="1197864"/>
          </a:xfrm>
        </p:spPr>
        <p:txBody>
          <a:bodyPr/>
          <a:lstStyle/>
          <a:p>
            <a:r>
              <a:rPr lang="en-GB" b="1"/>
              <a:t>References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852689E-AE00-35CC-F96B-C768FB8E23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271342" y="6356350"/>
            <a:ext cx="1539658" cy="365125"/>
          </a:xfrm>
        </p:spPr>
        <p:txBody>
          <a:bodyPr/>
          <a:lstStyle/>
          <a:p>
            <a:fld id="{294A09A9-5501-47C1-A89A-A340965A2BE2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94EE4CCE-1F82-10B4-8224-B1D706C65850}"/>
              </a:ext>
            </a:extLst>
          </p:cNvPr>
          <p:cNvSpPr>
            <a:spLocks noGrp="1"/>
          </p:cNvSpPr>
          <p:nvPr>
            <p:ph sz="quarter" idx="15"/>
          </p:nvPr>
        </p:nvSpPr>
        <p:spPr/>
        <p:txBody>
          <a:bodyPr/>
          <a:lstStyle/>
          <a:p>
            <a:r>
              <a:rPr lang="en-GB"/>
              <a:t>Skills for Care (2024) </a:t>
            </a:r>
            <a:r>
              <a:rPr lang="en-GB" i="1"/>
              <a:t>Communication Skills in Adult Social Care</a:t>
            </a:r>
            <a:r>
              <a:rPr lang="en-GB"/>
              <a:t>. Available at:  Skills for Care⁠ (Accessed: 21 June 2026). </a:t>
            </a:r>
          </a:p>
          <a:p>
            <a:br>
              <a:rPr lang="en-GB"/>
            </a:br>
            <a:endParaRPr lang="en-GB"/>
          </a:p>
          <a:p>
            <a:r>
              <a:rPr lang="en-GB"/>
              <a:t>NHS England (2024) </a:t>
            </a:r>
            <a:r>
              <a:rPr lang="en-GB" i="1"/>
              <a:t>Communication in Healthcare</a:t>
            </a:r>
            <a:r>
              <a:rPr lang="en-GB"/>
              <a:t>. Available at:  NHS England⁠ (Accessed: 21 June 2026). </a:t>
            </a:r>
          </a:p>
        </p:txBody>
      </p:sp>
    </p:spTree>
    <p:extLst>
      <p:ext uri="{BB962C8B-B14F-4D97-AF65-F5344CB8AC3E}">
        <p14:creationId xmlns:p14="http://schemas.microsoft.com/office/powerpoint/2010/main" val="236421094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Picture Placeholder 22" descr="Bridge">
            <a:extLst>
              <a:ext uri="{FF2B5EF4-FFF2-40B4-BE49-F238E27FC236}">
                <a16:creationId xmlns:a16="http://schemas.microsoft.com/office/drawing/2014/main" id="{1BFA8449-61BE-6A34-3690-BAEEC5A5A544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686175" y="0"/>
            <a:ext cx="8505825" cy="6858000"/>
          </a:xfr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8CABFD3A-42D8-AD08-B28B-24BAACB1BA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" y="879634"/>
            <a:ext cx="4874054" cy="2028157"/>
          </a:xfrm>
        </p:spPr>
        <p:txBody>
          <a:bodyPr/>
          <a:lstStyle/>
          <a:p>
            <a:r>
              <a:rPr lang="en-US" dirty="0"/>
              <a:t>Thank you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BE87E2AB-D6D2-4757-C8F7-02E241A7159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3817" y="2907791"/>
            <a:ext cx="2872358" cy="2028157"/>
          </a:xfrm>
        </p:spPr>
        <p:txBody>
          <a:bodyPr/>
          <a:lstStyle/>
          <a:p>
            <a:r>
              <a:rPr lang="en-GB" dirty="0"/>
              <a:t>By:</a:t>
            </a:r>
          </a:p>
          <a:p>
            <a:r>
              <a:rPr lang="en-GB" dirty="0"/>
              <a:t>Saidatina Duarte</a:t>
            </a:r>
          </a:p>
          <a:p>
            <a:endParaRPr lang="en-GB" dirty="0"/>
          </a:p>
          <a:p>
            <a:r>
              <a:rPr lang="en-GB" dirty="0"/>
              <a:t>Date:</a:t>
            </a:r>
          </a:p>
          <a:p>
            <a:r>
              <a:rPr lang="en-GB" dirty="0"/>
              <a:t>22/06/2026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6773073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">
  <a:themeElements>
    <a:clrScheme name="Creative Red 1">
      <a:dk1>
        <a:srgbClr val="000000"/>
      </a:dk1>
      <a:lt1>
        <a:srgbClr val="FFFFFF"/>
      </a:lt1>
      <a:dk2>
        <a:srgbClr val="3A3A3A"/>
      </a:dk2>
      <a:lt2>
        <a:srgbClr val="E7E6E6"/>
      </a:lt2>
      <a:accent1>
        <a:srgbClr val="632423"/>
      </a:accent1>
      <a:accent2>
        <a:srgbClr val="B51200"/>
      </a:accent2>
      <a:accent3>
        <a:srgbClr val="FD1B17"/>
      </a:accent3>
      <a:accent4>
        <a:srgbClr val="F9EBE5"/>
      </a:accent4>
      <a:accent5>
        <a:srgbClr val="03C9C6"/>
      </a:accent5>
      <a:accent6>
        <a:srgbClr val="01B9D1"/>
      </a:accent6>
      <a:hlink>
        <a:srgbClr val="0563C1"/>
      </a:hlink>
      <a:folHlink>
        <a:srgbClr val="954F72"/>
      </a:folHlink>
    </a:clrScheme>
    <a:fontScheme name="Custom 76">
      <a:majorFont>
        <a:latin typeface="Bahnschrift"/>
        <a:ea typeface=""/>
        <a:cs typeface=""/>
      </a:majorFont>
      <a:minorFont>
        <a:latin typeface="Tw Cen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M11580736_win32_kb_v3" id="{D7A3E551-3D61-4CA5-934F-4DAFCF7401BD}" vid="{D7B46FAE-2643-4A5F-85EB-71F421ADCF2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  <Background xmlns="71af3243-3dd4-4a8d-8c0d-dd76da1f02a5">false</Background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8" ma:contentTypeDescription="Create a new document." ma:contentTypeScope="" ma:versionID="60f5a4f2d2b0abadcf532d48ebf9cb7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7dd78129e6a1811f84807ad11c65153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46A49627-BF3F-409F-AD52-1B30DD7AB3C6}">
  <ds:schemaRefs>
    <ds:schemaRef ds:uri="http://schemas.microsoft.com/office/2006/metadata/properties"/>
    <ds:schemaRef ds:uri="http://www.w3.org/2000/xmlns/"/>
    <ds:schemaRef ds:uri="http://schemas.microsoft.com/sharepoint/v3"/>
    <ds:schemaRef ds:uri="http://www.w3.org/2001/XMLSchema-instance"/>
    <ds:schemaRef ds:uri="71af3243-3dd4-4a8d-8c0d-dd76da1f02a5"/>
    <ds:schemaRef ds:uri="http://schemas.microsoft.com/office/infopath/2007/PartnerControls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31AE3212-FDDD-4F52-95D5-3CE5C732A69F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D012FD6-30D8-4E7C-9A54-1D40EC16B1C9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http://schemas.microsoft.com/sharepoint/v3"/>
    <ds:schemaRef ds:uri="71af3243-3dd4-4a8d-8c0d-dd76da1f02a5"/>
    <ds:schemaRef ds:uri="16c05727-aa75-4e4a-9b5f-8a80a1165891"/>
    <ds:schemaRef ds:uri="230e9df3-be65-4c73-a93b-d1236ebd677e"/>
  </ds:schemaRefs>
</ds:datastoreItem>
</file>

<file path=docMetadata/LabelInfo.xml><?xml version="1.0" encoding="utf-8"?>
<clbl:labelList xmlns:clbl="http://schemas.microsoft.com/office/2020/mipLabelMetadata">
  <clbl:label id="{72f988bf-86f1-41af-91ab-2d7cd011db47}" enabled="0" method="" siteId="{72f988bf-86f1-41af-91ab-2d7cd011db47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5613</TotalTime>
  <Words>424</Words>
  <Application>Microsoft Office PowerPoint</Application>
  <PresentationFormat>Widescreen</PresentationFormat>
  <Paragraphs>124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Custom</vt:lpstr>
      <vt:lpstr>Communication Skills in Health and Social Care</vt:lpstr>
      <vt:lpstr>Professional Development within Health and Social Care</vt:lpstr>
      <vt:lpstr>THE POWER OF COMMUNICATION</vt:lpstr>
      <vt:lpstr>Types of communication:</vt:lpstr>
      <vt:lpstr>PowerPoint Presentation</vt:lpstr>
      <vt:lpstr>Communication in Professional Practice Health and social care professionals must: Listen actively Show empathy and respect Use clear language Maintain confidentiality Adapt communication to individual needs for people who may have hearing difficulties </vt:lpstr>
      <vt:lpstr>Conclusion</vt:lpstr>
      <vt:lpstr>References</vt:lpstr>
      <vt:lpstr>Thank you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 TITLE</dc:title>
  <dc:creator>saidatina duarte</dc:creator>
  <cp:lastModifiedBy>saidatina duarte</cp:lastModifiedBy>
  <cp:revision>2</cp:revision>
  <dcterms:created xsi:type="dcterms:W3CDTF">2026-06-21T17:31:33Z</dcterms:created>
  <dcterms:modified xsi:type="dcterms:W3CDTF">2026-06-21T18:36:35Z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SIP_Label_f42aa342-8706-4288-bd11-ebb85995028c_Enabled">
    <vt:lpwstr>true</vt:lpwstr>
  </property>
  <property fmtid="{D5CDD505-2E9C-101B-9397-08002B2CF9AE}" pid="4" name="MSIP_Label_f42aa342-8706-4288-bd11-ebb85995028c_SetDate">
    <vt:lpwstr>2022-05-03T19:17:58Z</vt:lpwstr>
  </property>
  <property fmtid="{D5CDD505-2E9C-101B-9397-08002B2CF9AE}" pid="5" name="MSIP_Label_f42aa342-8706-4288-bd11-ebb85995028c_Method">
    <vt:lpwstr>Standard</vt:lpwstr>
  </property>
  <property fmtid="{D5CDD505-2E9C-101B-9397-08002B2CF9AE}" pid="6" name="MSIP_Label_f42aa342-8706-4288-bd11-ebb85995028c_Name">
    <vt:lpwstr>Internal</vt:lpwstr>
  </property>
  <property fmtid="{D5CDD505-2E9C-101B-9397-08002B2CF9AE}" pid="7" name="MSIP_Label_f42aa342-8706-4288-bd11-ebb85995028c_SiteId">
    <vt:lpwstr>72f988bf-86f1-41af-91ab-2d7cd011db47</vt:lpwstr>
  </property>
  <property fmtid="{D5CDD505-2E9C-101B-9397-08002B2CF9AE}" pid="8" name="MSIP_Label_f42aa342-8706-4288-bd11-ebb85995028c_ActionId">
    <vt:lpwstr>25d63fd1-0370-4d03-a1c2-b2f22483dbaf</vt:lpwstr>
  </property>
  <property fmtid="{D5CDD505-2E9C-101B-9397-08002B2CF9AE}" pid="9" name="MSIP_Label_f42aa342-8706-4288-bd11-ebb85995028c_ContentBits">
    <vt:lpwstr>0</vt:lpwstr>
  </property>
  <property fmtid="{D5CDD505-2E9C-101B-9397-08002B2CF9AE}" pid="10" name="MediaServiceImageTags">
    <vt:lpwstr/>
  </property>
</Properties>
</file>