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8" r:id="rId3"/>
    <p:sldId id="262" r:id="rId4"/>
    <p:sldId id="276" r:id="rId5"/>
    <p:sldId id="277" r:id="rId6"/>
    <p:sldId id="280" r:id="rId7"/>
    <p:sldId id="259" r:id="rId8"/>
    <p:sldId id="266" r:id="rId9"/>
    <p:sldId id="264" r:id="rId10"/>
    <p:sldId id="272" r:id="rId11"/>
    <p:sldId id="267" r:id="rId12"/>
    <p:sldId id="274" r:id="rId13"/>
    <p:sldId id="281" r:id="rId14"/>
    <p:sldId id="273" r:id="rId15"/>
    <p:sldId id="282" r:id="rId16"/>
    <p:sldId id="283" r:id="rId17"/>
    <p:sldId id="261" r:id="rId18"/>
    <p:sldId id="270" r:id="rId19"/>
    <p:sldId id="269" r:id="rId20"/>
    <p:sldId id="260" r:id="rId21"/>
    <p:sldId id="263" r:id="rId22"/>
    <p:sldId id="27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AB900C-2DC2-40DA-AB1F-4427DD218A00}" v="157" dt="2022-10-10T06:38:37.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196" autoAdjust="0"/>
  </p:normalViewPr>
  <p:slideViewPr>
    <p:cSldViewPr snapToGrid="0">
      <p:cViewPr varScale="1">
        <p:scale>
          <a:sx n="95" d="100"/>
          <a:sy n="95" d="100"/>
        </p:scale>
        <p:origin x="11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6e25bcea-c703-499a-b54e-663d1eeaca2d" providerId="ADAL" clId="{A7AB900C-2DC2-40DA-AB1F-4427DD218A00}"/>
    <pc:docChg chg="undo redo custSel addSld delSld modSld sldOrd">
      <pc:chgData name="David Stacey" userId="6e25bcea-c703-499a-b54e-663d1eeaca2d" providerId="ADAL" clId="{A7AB900C-2DC2-40DA-AB1F-4427DD218A00}" dt="2022-10-10T06:38:51.686" v="3417" actId="20577"/>
      <pc:docMkLst>
        <pc:docMk/>
      </pc:docMkLst>
      <pc:sldChg chg="addSp modSp mod setBg">
        <pc:chgData name="David Stacey" userId="6e25bcea-c703-499a-b54e-663d1eeaca2d" providerId="ADAL" clId="{A7AB900C-2DC2-40DA-AB1F-4427DD218A00}" dt="2022-10-09T19:49:16.518" v="1924" actId="207"/>
        <pc:sldMkLst>
          <pc:docMk/>
          <pc:sldMk cId="887507142" sldId="256"/>
        </pc:sldMkLst>
        <pc:spChg chg="mod">
          <ac:chgData name="David Stacey" userId="6e25bcea-c703-499a-b54e-663d1eeaca2d" providerId="ADAL" clId="{A7AB900C-2DC2-40DA-AB1F-4427DD218A00}" dt="2022-10-09T19:49:16.518" v="1924" actId="207"/>
          <ac:spMkLst>
            <pc:docMk/>
            <pc:sldMk cId="887507142" sldId="256"/>
            <ac:spMk id="2" creationId="{9C8E463D-82A5-7A94-3005-F8F9127C6C8F}"/>
          </ac:spMkLst>
        </pc:spChg>
        <pc:spChg chg="mod">
          <ac:chgData name="David Stacey" userId="6e25bcea-c703-499a-b54e-663d1eeaca2d" providerId="ADAL" clId="{A7AB900C-2DC2-40DA-AB1F-4427DD218A00}" dt="2022-10-09T19:49:06.537" v="1921" actId="1076"/>
          <ac:spMkLst>
            <pc:docMk/>
            <pc:sldMk cId="887507142" sldId="256"/>
            <ac:spMk id="3" creationId="{5B4D6E39-199A-7935-8F6D-6C7AA0BB4AF4}"/>
          </ac:spMkLst>
        </pc:spChg>
        <pc:spChg chg="add">
          <ac:chgData name="David Stacey" userId="6e25bcea-c703-499a-b54e-663d1eeaca2d" providerId="ADAL" clId="{A7AB900C-2DC2-40DA-AB1F-4427DD218A00}" dt="2022-10-09T18:20:51.803" v="739" actId="26606"/>
          <ac:spMkLst>
            <pc:docMk/>
            <pc:sldMk cId="887507142" sldId="256"/>
            <ac:spMk id="8" creationId="{787F4F1C-8D3D-4EC1-B72D-A0470A5A08B8}"/>
          </ac:spMkLst>
        </pc:spChg>
        <pc:grpChg chg="add">
          <ac:chgData name="David Stacey" userId="6e25bcea-c703-499a-b54e-663d1eeaca2d" providerId="ADAL" clId="{A7AB900C-2DC2-40DA-AB1F-4427DD218A00}" dt="2022-10-09T18:20:51.803" v="739" actId="26606"/>
          <ac:grpSpMkLst>
            <pc:docMk/>
            <pc:sldMk cId="887507142" sldId="256"/>
            <ac:grpSpMk id="10" creationId="{D1E3DD61-64DB-46AD-B249-E273CD86B051}"/>
          </ac:grpSpMkLst>
        </pc:grpChg>
      </pc:sldChg>
      <pc:sldChg chg="del">
        <pc:chgData name="David Stacey" userId="6e25bcea-c703-499a-b54e-663d1eeaca2d" providerId="ADAL" clId="{A7AB900C-2DC2-40DA-AB1F-4427DD218A00}" dt="2022-10-10T06:25:09.441" v="2969" actId="47"/>
        <pc:sldMkLst>
          <pc:docMk/>
          <pc:sldMk cId="2189579557" sldId="257"/>
        </pc:sldMkLst>
      </pc:sldChg>
      <pc:sldChg chg="addSp delSp modSp mod setBg modNotesTx">
        <pc:chgData name="David Stacey" userId="6e25bcea-c703-499a-b54e-663d1eeaca2d" providerId="ADAL" clId="{A7AB900C-2DC2-40DA-AB1F-4427DD218A00}" dt="2022-10-09T19:50:05.221" v="2083" actId="20577"/>
        <pc:sldMkLst>
          <pc:docMk/>
          <pc:sldMk cId="1968405369" sldId="258"/>
        </pc:sldMkLst>
        <pc:spChg chg="mod">
          <ac:chgData name="David Stacey" userId="6e25bcea-c703-499a-b54e-663d1eeaca2d" providerId="ADAL" clId="{A7AB900C-2DC2-40DA-AB1F-4427DD218A00}" dt="2022-10-09T18:23:58.803" v="754" actId="26606"/>
          <ac:spMkLst>
            <pc:docMk/>
            <pc:sldMk cId="1968405369" sldId="258"/>
            <ac:spMk id="2" creationId="{9739DB1A-F900-5A1A-D572-B1854023929A}"/>
          </ac:spMkLst>
        </pc:spChg>
        <pc:spChg chg="del">
          <ac:chgData name="David Stacey" userId="6e25bcea-c703-499a-b54e-663d1eeaca2d" providerId="ADAL" clId="{A7AB900C-2DC2-40DA-AB1F-4427DD218A00}" dt="2022-10-09T18:23:20.060" v="746" actId="478"/>
          <ac:spMkLst>
            <pc:docMk/>
            <pc:sldMk cId="1968405369" sldId="258"/>
            <ac:spMk id="3" creationId="{E2E27F31-727C-D96D-886D-680E61ED6EF7}"/>
          </ac:spMkLst>
        </pc:spChg>
        <pc:spChg chg="add">
          <ac:chgData name="David Stacey" userId="6e25bcea-c703-499a-b54e-663d1eeaca2d" providerId="ADAL" clId="{A7AB900C-2DC2-40DA-AB1F-4427DD218A00}" dt="2022-10-09T18:23:58.803" v="754" actId="26606"/>
          <ac:spMkLst>
            <pc:docMk/>
            <pc:sldMk cId="1968405369" sldId="258"/>
            <ac:spMk id="10" creationId="{CDA1A2E9-63FE-408D-A803-8E306ECAB4B3}"/>
          </ac:spMkLst>
        </pc:spChg>
        <pc:spChg chg="add">
          <ac:chgData name="David Stacey" userId="6e25bcea-c703-499a-b54e-663d1eeaca2d" providerId="ADAL" clId="{A7AB900C-2DC2-40DA-AB1F-4427DD218A00}" dt="2022-10-09T18:23:58.803" v="754" actId="26606"/>
          <ac:spMkLst>
            <pc:docMk/>
            <pc:sldMk cId="1968405369" sldId="258"/>
            <ac:spMk id="12" creationId="{FBE9F90C-C163-435B-9A68-D15C92D1CF2B}"/>
          </ac:spMkLst>
        </pc:spChg>
        <pc:spChg chg="add">
          <ac:chgData name="David Stacey" userId="6e25bcea-c703-499a-b54e-663d1eeaca2d" providerId="ADAL" clId="{A7AB900C-2DC2-40DA-AB1F-4427DD218A00}" dt="2022-10-09T18:23:58.803" v="754" actId="26606"/>
          <ac:spMkLst>
            <pc:docMk/>
            <pc:sldMk cId="1968405369" sldId="258"/>
            <ac:spMk id="14" creationId="{1A882A9F-F4E9-4E23-8F0B-20B5DF42EAA9}"/>
          </ac:spMkLst>
        </pc:spChg>
        <pc:picChg chg="add mod">
          <ac:chgData name="David Stacey" userId="6e25bcea-c703-499a-b54e-663d1eeaca2d" providerId="ADAL" clId="{A7AB900C-2DC2-40DA-AB1F-4427DD218A00}" dt="2022-10-09T18:23:58.803" v="754" actId="26606"/>
          <ac:picMkLst>
            <pc:docMk/>
            <pc:sldMk cId="1968405369" sldId="258"/>
            <ac:picMk id="5" creationId="{5015B645-0D3B-28B2-4F3A-11D3807F6F95}"/>
          </ac:picMkLst>
        </pc:picChg>
      </pc:sldChg>
      <pc:sldChg chg="addSp delSp modSp mod setBg">
        <pc:chgData name="David Stacey" userId="6e25bcea-c703-499a-b54e-663d1eeaca2d" providerId="ADAL" clId="{A7AB900C-2DC2-40DA-AB1F-4427DD218A00}" dt="2022-10-09T20:09:06.002" v="2108" actId="26606"/>
        <pc:sldMkLst>
          <pc:docMk/>
          <pc:sldMk cId="204606839" sldId="259"/>
        </pc:sldMkLst>
        <pc:spChg chg="mod">
          <ac:chgData name="David Stacey" userId="6e25bcea-c703-499a-b54e-663d1eeaca2d" providerId="ADAL" clId="{A7AB900C-2DC2-40DA-AB1F-4427DD218A00}" dt="2022-10-09T20:09:06.002" v="2108" actId="26606"/>
          <ac:spMkLst>
            <pc:docMk/>
            <pc:sldMk cId="204606839" sldId="259"/>
            <ac:spMk id="2" creationId="{9BE1A1F1-FA86-7728-E676-D3EDFBA27482}"/>
          </ac:spMkLst>
        </pc:spChg>
        <pc:spChg chg="del">
          <ac:chgData name="David Stacey" userId="6e25bcea-c703-499a-b54e-663d1eeaca2d" providerId="ADAL" clId="{A7AB900C-2DC2-40DA-AB1F-4427DD218A00}" dt="2022-10-09T13:26:13.090" v="329" actId="478"/>
          <ac:spMkLst>
            <pc:docMk/>
            <pc:sldMk cId="204606839" sldId="259"/>
            <ac:spMk id="3" creationId="{5CA8C0C2-561A-7E48-CC2B-A47E2C61E526}"/>
          </ac:spMkLst>
        </pc:spChg>
        <pc:spChg chg="add mod ord">
          <ac:chgData name="David Stacey" userId="6e25bcea-c703-499a-b54e-663d1eeaca2d" providerId="ADAL" clId="{A7AB900C-2DC2-40DA-AB1F-4427DD218A00}" dt="2022-10-09T20:09:06.002" v="2108" actId="26606"/>
          <ac:spMkLst>
            <pc:docMk/>
            <pc:sldMk cId="204606839" sldId="259"/>
            <ac:spMk id="6" creationId="{C0F4F8A2-63AA-99D9-5EEE-7FF62210BDB3}"/>
          </ac:spMkLst>
        </pc:spChg>
        <pc:spChg chg="add del mod">
          <ac:chgData name="David Stacey" userId="6e25bcea-c703-499a-b54e-663d1eeaca2d" providerId="ADAL" clId="{A7AB900C-2DC2-40DA-AB1F-4427DD218A00}" dt="2022-10-09T19:07:45.910" v="1285" actId="478"/>
          <ac:spMkLst>
            <pc:docMk/>
            <pc:sldMk cId="204606839" sldId="259"/>
            <ac:spMk id="9" creationId="{6FA07472-4FDF-A223-74CB-2F6CD8F9BA28}"/>
          </ac:spMkLst>
        </pc:spChg>
        <pc:spChg chg="add">
          <ac:chgData name="David Stacey" userId="6e25bcea-c703-499a-b54e-663d1eeaca2d" providerId="ADAL" clId="{A7AB900C-2DC2-40DA-AB1F-4427DD218A00}" dt="2022-10-09T20:09:06.002" v="2108" actId="26606"/>
          <ac:spMkLst>
            <pc:docMk/>
            <pc:sldMk cId="204606839" sldId="259"/>
            <ac:spMk id="16" creationId="{4038CB10-1F5C-4D54-9DF7-12586DE5B007}"/>
          </ac:spMkLst>
        </pc:spChg>
        <pc:spChg chg="add">
          <ac:chgData name="David Stacey" userId="6e25bcea-c703-499a-b54e-663d1eeaca2d" providerId="ADAL" clId="{A7AB900C-2DC2-40DA-AB1F-4427DD218A00}" dt="2022-10-09T20:09:06.002" v="2108" actId="26606"/>
          <ac:spMkLst>
            <pc:docMk/>
            <pc:sldMk cId="204606839" sldId="259"/>
            <ac:spMk id="18" creationId="{36D30126-6314-4A93-B27E-5C66CF781924}"/>
          </ac:spMkLst>
        </pc:spChg>
        <pc:spChg chg="add">
          <ac:chgData name="David Stacey" userId="6e25bcea-c703-499a-b54e-663d1eeaca2d" providerId="ADAL" clId="{A7AB900C-2DC2-40DA-AB1F-4427DD218A00}" dt="2022-10-09T20:09:06.002" v="2108" actId="26606"/>
          <ac:spMkLst>
            <pc:docMk/>
            <pc:sldMk cId="204606839" sldId="259"/>
            <ac:spMk id="20" creationId="{73ED6512-6858-4552-B699-9A97FE9A4EA2}"/>
          </ac:spMkLst>
        </pc:spChg>
        <pc:picChg chg="add del mod">
          <ac:chgData name="David Stacey" userId="6e25bcea-c703-499a-b54e-663d1eeaca2d" providerId="ADAL" clId="{A7AB900C-2DC2-40DA-AB1F-4427DD218A00}" dt="2022-10-09T19:05:36.205" v="1272" actId="478"/>
          <ac:picMkLst>
            <pc:docMk/>
            <pc:sldMk cId="204606839" sldId="259"/>
            <ac:picMk id="5" creationId="{535EFFF6-A192-D1D3-951C-FEE04940619E}"/>
          </ac:picMkLst>
        </pc:picChg>
        <pc:picChg chg="add del mod">
          <ac:chgData name="David Stacey" userId="6e25bcea-c703-499a-b54e-663d1eeaca2d" providerId="ADAL" clId="{A7AB900C-2DC2-40DA-AB1F-4427DD218A00}" dt="2022-10-09T19:05:57.347" v="1278" actId="478"/>
          <ac:picMkLst>
            <pc:docMk/>
            <pc:sldMk cId="204606839" sldId="259"/>
            <ac:picMk id="7" creationId="{FADC0042-919C-307A-EE34-010E95B892DF}"/>
          </ac:picMkLst>
        </pc:picChg>
        <pc:picChg chg="add mod">
          <ac:chgData name="David Stacey" userId="6e25bcea-c703-499a-b54e-663d1eeaca2d" providerId="ADAL" clId="{A7AB900C-2DC2-40DA-AB1F-4427DD218A00}" dt="2022-10-09T20:09:06.002" v="2108" actId="26606"/>
          <ac:picMkLst>
            <pc:docMk/>
            <pc:sldMk cId="204606839" sldId="259"/>
            <ac:picMk id="11" creationId="{0059CB5A-1F02-12F1-D9F9-C88DDD525ABD}"/>
          </ac:picMkLst>
        </pc:picChg>
        <pc:picChg chg="add del mod">
          <ac:chgData name="David Stacey" userId="6e25bcea-c703-499a-b54e-663d1eeaca2d" providerId="ADAL" clId="{A7AB900C-2DC2-40DA-AB1F-4427DD218A00}" dt="2022-10-09T19:07:45.910" v="1285" actId="478"/>
          <ac:picMkLst>
            <pc:docMk/>
            <pc:sldMk cId="204606839" sldId="259"/>
            <ac:picMk id="12" creationId="{A0075B06-5653-0E65-56C6-25C40F8D4011}"/>
          </ac:picMkLst>
        </pc:picChg>
      </pc:sldChg>
      <pc:sldChg chg="delSp mod ord">
        <pc:chgData name="David Stacey" userId="6e25bcea-c703-499a-b54e-663d1eeaca2d" providerId="ADAL" clId="{A7AB900C-2DC2-40DA-AB1F-4427DD218A00}" dt="2022-10-09T19:03:47.231" v="1262"/>
        <pc:sldMkLst>
          <pc:docMk/>
          <pc:sldMk cId="3541871509" sldId="260"/>
        </pc:sldMkLst>
        <pc:picChg chg="del">
          <ac:chgData name="David Stacey" userId="6e25bcea-c703-499a-b54e-663d1eeaca2d" providerId="ADAL" clId="{A7AB900C-2DC2-40DA-AB1F-4427DD218A00}" dt="2022-10-09T18:43:45.548" v="1095" actId="478"/>
          <ac:picMkLst>
            <pc:docMk/>
            <pc:sldMk cId="3541871509" sldId="260"/>
            <ac:picMk id="13" creationId="{88E5FB02-5B84-CCE4-68C3-D62E4C7A85D1}"/>
          </ac:picMkLst>
        </pc:picChg>
      </pc:sldChg>
      <pc:sldChg chg="modSp mod ord">
        <pc:chgData name="David Stacey" userId="6e25bcea-c703-499a-b54e-663d1eeaca2d" providerId="ADAL" clId="{A7AB900C-2DC2-40DA-AB1F-4427DD218A00}" dt="2022-10-09T20:00:32.202" v="2105"/>
        <pc:sldMkLst>
          <pc:docMk/>
          <pc:sldMk cId="3752751056" sldId="261"/>
        </pc:sldMkLst>
        <pc:graphicFrameChg chg="mod modGraphic">
          <ac:chgData name="David Stacey" userId="6e25bcea-c703-499a-b54e-663d1eeaca2d" providerId="ADAL" clId="{A7AB900C-2DC2-40DA-AB1F-4427DD218A00}" dt="2022-10-09T18:57:51.263" v="1194" actId="14100"/>
          <ac:graphicFrameMkLst>
            <pc:docMk/>
            <pc:sldMk cId="3752751056" sldId="261"/>
            <ac:graphicFrameMk id="2" creationId="{E77CC07E-3368-C381-6945-31C2CB298BA8}"/>
          </ac:graphicFrameMkLst>
        </pc:graphicFrameChg>
      </pc:sldChg>
      <pc:sldChg chg="addSp delSp modSp add mod setBg">
        <pc:chgData name="David Stacey" userId="6e25bcea-c703-499a-b54e-663d1eeaca2d" providerId="ADAL" clId="{A7AB900C-2DC2-40DA-AB1F-4427DD218A00}" dt="2022-10-09T18:28:15.348" v="821" actId="14100"/>
        <pc:sldMkLst>
          <pc:docMk/>
          <pc:sldMk cId="2166123869" sldId="262"/>
        </pc:sldMkLst>
        <pc:spChg chg="mod">
          <ac:chgData name="David Stacey" userId="6e25bcea-c703-499a-b54e-663d1eeaca2d" providerId="ADAL" clId="{A7AB900C-2DC2-40DA-AB1F-4427DD218A00}" dt="2022-10-09T18:26:58.236" v="792" actId="1076"/>
          <ac:spMkLst>
            <pc:docMk/>
            <pc:sldMk cId="2166123869" sldId="262"/>
            <ac:spMk id="2" creationId="{9739DB1A-F900-5A1A-D572-B1854023929A}"/>
          </ac:spMkLst>
        </pc:spChg>
        <pc:spChg chg="add del mod ord">
          <ac:chgData name="David Stacey" userId="6e25bcea-c703-499a-b54e-663d1eeaca2d" providerId="ADAL" clId="{A7AB900C-2DC2-40DA-AB1F-4427DD218A00}" dt="2022-10-09T18:28:15.348" v="821" actId="14100"/>
          <ac:spMkLst>
            <pc:docMk/>
            <pc:sldMk cId="2166123869" sldId="262"/>
            <ac:spMk id="3" creationId="{E2E27F31-727C-D96D-886D-680E61ED6EF7}"/>
          </ac:spMkLst>
        </pc:spChg>
        <pc:spChg chg="add del mod">
          <ac:chgData name="David Stacey" userId="6e25bcea-c703-499a-b54e-663d1eeaca2d" providerId="ADAL" clId="{A7AB900C-2DC2-40DA-AB1F-4427DD218A00}" dt="2022-10-09T18:26:18.411" v="788" actId="22"/>
          <ac:spMkLst>
            <pc:docMk/>
            <pc:sldMk cId="2166123869" sldId="262"/>
            <ac:spMk id="5" creationId="{1AD26817-1E01-27C0-209D-A76CC3E94E4C}"/>
          </ac:spMkLst>
        </pc:spChg>
        <pc:spChg chg="add del mod">
          <ac:chgData name="David Stacey" userId="6e25bcea-c703-499a-b54e-663d1eeaca2d" providerId="ADAL" clId="{A7AB900C-2DC2-40DA-AB1F-4427DD218A00}" dt="2022-10-09T18:26:15.727" v="782"/>
          <ac:spMkLst>
            <pc:docMk/>
            <pc:sldMk cId="2166123869" sldId="262"/>
            <ac:spMk id="6" creationId="{4017CA63-FADE-DE99-BBA1-FE0C3BC22B7A}"/>
          </ac:spMkLst>
        </pc:spChg>
        <pc:spChg chg="add del mod">
          <ac:chgData name="David Stacey" userId="6e25bcea-c703-499a-b54e-663d1eeaca2d" providerId="ADAL" clId="{A7AB900C-2DC2-40DA-AB1F-4427DD218A00}" dt="2022-10-09T18:26:14.014" v="779" actId="21"/>
          <ac:spMkLst>
            <pc:docMk/>
            <pc:sldMk cId="2166123869" sldId="262"/>
            <ac:spMk id="8" creationId="{3735597C-19DB-629E-FC08-8EB56A0176D9}"/>
          </ac:spMkLst>
        </pc:spChg>
        <pc:spChg chg="add mod">
          <ac:chgData name="David Stacey" userId="6e25bcea-c703-499a-b54e-663d1eeaca2d" providerId="ADAL" clId="{A7AB900C-2DC2-40DA-AB1F-4427DD218A00}" dt="2022-10-09T18:27:07.397" v="795" actId="1076"/>
          <ac:spMkLst>
            <pc:docMk/>
            <pc:sldMk cId="2166123869" sldId="262"/>
            <ac:spMk id="10" creationId="{73909C4A-0970-FE91-CDF6-A32CD83B3558}"/>
          </ac:spMkLst>
        </pc:spChg>
        <pc:spChg chg="add mod">
          <ac:chgData name="David Stacey" userId="6e25bcea-c703-499a-b54e-663d1eeaca2d" providerId="ADAL" clId="{A7AB900C-2DC2-40DA-AB1F-4427DD218A00}" dt="2022-10-09T18:28:00.435" v="818" actId="1076"/>
          <ac:spMkLst>
            <pc:docMk/>
            <pc:sldMk cId="2166123869" sldId="262"/>
            <ac:spMk id="12" creationId="{05AAA9B6-7D1D-42C9-8DA4-DC7986A954C0}"/>
          </ac:spMkLst>
        </pc:spChg>
        <pc:spChg chg="add">
          <ac:chgData name="David Stacey" userId="6e25bcea-c703-499a-b54e-663d1eeaca2d" providerId="ADAL" clId="{A7AB900C-2DC2-40DA-AB1F-4427DD218A00}" dt="2022-10-09T18:26:39.468" v="791" actId="26606"/>
          <ac:spMkLst>
            <pc:docMk/>
            <pc:sldMk cId="2166123869" sldId="262"/>
            <ac:spMk id="2052" creationId="{5396781C-32A1-4FDA-A83B-A7FF8C1B1E99}"/>
          </ac:spMkLst>
        </pc:spChg>
        <pc:spChg chg="add del">
          <ac:chgData name="David Stacey" userId="6e25bcea-c703-499a-b54e-663d1eeaca2d" providerId="ADAL" clId="{A7AB900C-2DC2-40DA-AB1F-4427DD218A00}" dt="2022-10-09T18:24:21.078" v="756" actId="26606"/>
          <ac:spMkLst>
            <pc:docMk/>
            <pc:sldMk cId="2166123869" sldId="262"/>
            <ac:spMk id="2055" creationId="{6166C6D1-23AC-49C4-BA07-238E4E9F8CEB}"/>
          </ac:spMkLst>
        </pc:spChg>
        <pc:spChg chg="add del">
          <ac:chgData name="David Stacey" userId="6e25bcea-c703-499a-b54e-663d1eeaca2d" providerId="ADAL" clId="{A7AB900C-2DC2-40DA-AB1F-4427DD218A00}" dt="2022-10-09T18:24:21.078" v="756" actId="26606"/>
          <ac:spMkLst>
            <pc:docMk/>
            <pc:sldMk cId="2166123869" sldId="262"/>
            <ac:spMk id="2057" creationId="{1C091803-41C2-48E0-9228-5148460C7479}"/>
          </ac:spMkLst>
        </pc:spChg>
        <pc:spChg chg="add del">
          <ac:chgData name="David Stacey" userId="6e25bcea-c703-499a-b54e-663d1eeaca2d" providerId="ADAL" clId="{A7AB900C-2DC2-40DA-AB1F-4427DD218A00}" dt="2022-10-09T18:24:21.078" v="756" actId="26606"/>
          <ac:spMkLst>
            <pc:docMk/>
            <pc:sldMk cId="2166123869" sldId="262"/>
            <ac:spMk id="2059" creationId="{05CC4153-3F0D-4F4C-8F12-E8FC3FA40AEE}"/>
          </ac:spMkLst>
        </pc:spChg>
        <pc:grpChg chg="add">
          <ac:chgData name="David Stacey" userId="6e25bcea-c703-499a-b54e-663d1eeaca2d" providerId="ADAL" clId="{A7AB900C-2DC2-40DA-AB1F-4427DD218A00}" dt="2022-10-09T18:26:39.468" v="791" actId="26606"/>
          <ac:grpSpMkLst>
            <pc:docMk/>
            <pc:sldMk cId="2166123869" sldId="262"/>
            <ac:grpSpMk id="2053" creationId="{54A1C8FD-E5B7-4BEC-A74A-A55FB8EA7CFE}"/>
          </ac:grpSpMkLst>
        </pc:grpChg>
        <pc:picChg chg="add mod">
          <ac:chgData name="David Stacey" userId="6e25bcea-c703-499a-b54e-663d1eeaca2d" providerId="ADAL" clId="{A7AB900C-2DC2-40DA-AB1F-4427DD218A00}" dt="2022-10-09T18:26:39.468" v="791" actId="26606"/>
          <ac:picMkLst>
            <pc:docMk/>
            <pc:sldMk cId="2166123869" sldId="262"/>
            <ac:picMk id="2050" creationId="{9BAF30A4-049A-D9B1-9690-CCF07EE7DF94}"/>
          </ac:picMkLst>
        </pc:picChg>
      </pc:sldChg>
      <pc:sldChg chg="addSp delSp modSp new mod">
        <pc:chgData name="David Stacey" userId="6e25bcea-c703-499a-b54e-663d1eeaca2d" providerId="ADAL" clId="{A7AB900C-2DC2-40DA-AB1F-4427DD218A00}" dt="2022-10-09T19:03:01.127" v="1256" actId="1076"/>
        <pc:sldMkLst>
          <pc:docMk/>
          <pc:sldMk cId="1245810073" sldId="263"/>
        </pc:sldMkLst>
        <pc:spChg chg="add del mod">
          <ac:chgData name="David Stacey" userId="6e25bcea-c703-499a-b54e-663d1eeaca2d" providerId="ADAL" clId="{A7AB900C-2DC2-40DA-AB1F-4427DD218A00}" dt="2022-10-09T13:24:41.103" v="314" actId="478"/>
          <ac:spMkLst>
            <pc:docMk/>
            <pc:sldMk cId="1245810073" sldId="263"/>
            <ac:spMk id="3" creationId="{7960ADBD-36A8-B4A5-DBBF-7CA7D36A7797}"/>
          </ac:spMkLst>
        </pc:spChg>
        <pc:spChg chg="add del mod">
          <ac:chgData name="David Stacey" userId="6e25bcea-c703-499a-b54e-663d1eeaca2d" providerId="ADAL" clId="{A7AB900C-2DC2-40DA-AB1F-4427DD218A00}" dt="2022-10-09T19:02:32.951" v="1249" actId="478"/>
          <ac:spMkLst>
            <pc:docMk/>
            <pc:sldMk cId="1245810073" sldId="263"/>
            <ac:spMk id="6" creationId="{3B230E75-7632-10F4-AFD6-28A3B03BCD56}"/>
          </ac:spMkLst>
        </pc:spChg>
        <pc:spChg chg="add mod">
          <ac:chgData name="David Stacey" userId="6e25bcea-c703-499a-b54e-663d1eeaca2d" providerId="ADAL" clId="{A7AB900C-2DC2-40DA-AB1F-4427DD218A00}" dt="2022-10-09T19:03:01.127" v="1256" actId="1076"/>
          <ac:spMkLst>
            <pc:docMk/>
            <pc:sldMk cId="1245810073" sldId="263"/>
            <ac:spMk id="8" creationId="{D942A4F5-E544-F69A-EE5D-128FE572958C}"/>
          </ac:spMkLst>
        </pc:spChg>
        <pc:graphicFrameChg chg="add mod modGraphic">
          <ac:chgData name="David Stacey" userId="6e25bcea-c703-499a-b54e-663d1eeaca2d" providerId="ADAL" clId="{A7AB900C-2DC2-40DA-AB1F-4427DD218A00}" dt="2022-10-09T19:02:26.659" v="1248" actId="6549"/>
          <ac:graphicFrameMkLst>
            <pc:docMk/>
            <pc:sldMk cId="1245810073" sldId="263"/>
            <ac:graphicFrameMk id="4" creationId="{B5F80259-6428-6081-D820-8DD201104F3B}"/>
          </ac:graphicFrameMkLst>
        </pc:graphicFrameChg>
      </pc:sldChg>
      <pc:sldChg chg="addSp delSp modSp add mod setBg setClrOvrMap">
        <pc:chgData name="David Stacey" userId="6e25bcea-c703-499a-b54e-663d1eeaca2d" providerId="ADAL" clId="{A7AB900C-2DC2-40DA-AB1F-4427DD218A00}" dt="2022-10-10T06:29:20.256" v="3061"/>
        <pc:sldMkLst>
          <pc:docMk/>
          <pc:sldMk cId="1063355466" sldId="264"/>
        </pc:sldMkLst>
        <pc:spChg chg="mod">
          <ac:chgData name="David Stacey" userId="6e25bcea-c703-499a-b54e-663d1eeaca2d" providerId="ADAL" clId="{A7AB900C-2DC2-40DA-AB1F-4427DD218A00}" dt="2022-10-09T20:38:47.405" v="2964" actId="1076"/>
          <ac:spMkLst>
            <pc:docMk/>
            <pc:sldMk cId="1063355466" sldId="264"/>
            <ac:spMk id="2" creationId="{9BE1A1F1-FA86-7728-E676-D3EDFBA27482}"/>
          </ac:spMkLst>
        </pc:spChg>
        <pc:spChg chg="del mod">
          <ac:chgData name="David Stacey" userId="6e25bcea-c703-499a-b54e-663d1eeaca2d" providerId="ADAL" clId="{A7AB900C-2DC2-40DA-AB1F-4427DD218A00}" dt="2022-10-09T20:37:31.586" v="2952" actId="478"/>
          <ac:spMkLst>
            <pc:docMk/>
            <pc:sldMk cId="1063355466" sldId="264"/>
            <ac:spMk id="6" creationId="{C0F4F8A2-63AA-99D9-5EEE-7FF62210BDB3}"/>
          </ac:spMkLst>
        </pc:spChg>
        <pc:spChg chg="add mod">
          <ac:chgData name="David Stacey" userId="6e25bcea-c703-499a-b54e-663d1eeaca2d" providerId="ADAL" clId="{A7AB900C-2DC2-40DA-AB1F-4427DD218A00}" dt="2022-10-10T06:29:20.256" v="3061"/>
          <ac:spMkLst>
            <pc:docMk/>
            <pc:sldMk cId="1063355466" sldId="264"/>
            <ac:spMk id="8" creationId="{689247DB-08EC-2B7C-2F66-E93E9E407532}"/>
          </ac:spMkLst>
        </pc:spChg>
        <pc:spChg chg="mod">
          <ac:chgData name="David Stacey" userId="6e25bcea-c703-499a-b54e-663d1eeaca2d" providerId="ADAL" clId="{A7AB900C-2DC2-40DA-AB1F-4427DD218A00}" dt="2022-10-09T20:38:47.405" v="2964" actId="1076"/>
          <ac:spMkLst>
            <pc:docMk/>
            <pc:sldMk cId="1063355466" sldId="264"/>
            <ac:spMk id="9" creationId="{6FA07472-4FDF-A223-74CB-2F6CD8F9BA28}"/>
          </ac:spMkLst>
        </pc:spChg>
        <pc:spChg chg="add del">
          <ac:chgData name="David Stacey" userId="6e25bcea-c703-499a-b54e-663d1eeaca2d" providerId="ADAL" clId="{A7AB900C-2DC2-40DA-AB1F-4427DD218A00}" dt="2022-10-09T20:38:08.739" v="2956" actId="26606"/>
          <ac:spMkLst>
            <pc:docMk/>
            <pc:sldMk cId="1063355466" sldId="264"/>
            <ac:spMk id="14" creationId="{EE1FC7B4-E4A7-4452-B413-1A623E3A7230}"/>
          </ac:spMkLst>
        </pc:spChg>
        <pc:spChg chg="add del">
          <ac:chgData name="David Stacey" userId="6e25bcea-c703-499a-b54e-663d1eeaca2d" providerId="ADAL" clId="{A7AB900C-2DC2-40DA-AB1F-4427DD218A00}" dt="2022-10-09T20:38:08.739" v="2956" actId="26606"/>
          <ac:spMkLst>
            <pc:docMk/>
            <pc:sldMk cId="1063355466" sldId="264"/>
            <ac:spMk id="16" creationId="{E0709AF0-24F0-4486-B189-BE6386BDB198}"/>
          </ac:spMkLst>
        </pc:spChg>
        <pc:spChg chg="add del">
          <ac:chgData name="David Stacey" userId="6e25bcea-c703-499a-b54e-663d1eeaca2d" providerId="ADAL" clId="{A7AB900C-2DC2-40DA-AB1F-4427DD218A00}" dt="2022-10-09T20:38:08.739" v="2956" actId="26606"/>
          <ac:spMkLst>
            <pc:docMk/>
            <pc:sldMk cId="1063355466" sldId="264"/>
            <ac:spMk id="18" creationId="{FBE3B62F-5853-4A3C-B050-6186351A7176}"/>
          </ac:spMkLst>
        </pc:spChg>
        <pc:spChg chg="add">
          <ac:chgData name="David Stacey" userId="6e25bcea-c703-499a-b54e-663d1eeaca2d" providerId="ADAL" clId="{A7AB900C-2DC2-40DA-AB1F-4427DD218A00}" dt="2022-10-09T20:38:08.739" v="2956" actId="26606"/>
          <ac:spMkLst>
            <pc:docMk/>
            <pc:sldMk cId="1063355466" sldId="264"/>
            <ac:spMk id="23" creationId="{B95B9BA8-1D69-4796-85F5-B6D0BD52354B}"/>
          </ac:spMkLst>
        </pc:spChg>
        <pc:grpChg chg="add">
          <ac:chgData name="David Stacey" userId="6e25bcea-c703-499a-b54e-663d1eeaca2d" providerId="ADAL" clId="{A7AB900C-2DC2-40DA-AB1F-4427DD218A00}" dt="2022-10-09T20:38:08.739" v="2956" actId="26606"/>
          <ac:grpSpMkLst>
            <pc:docMk/>
            <pc:sldMk cId="1063355466" sldId="264"/>
            <ac:grpSpMk id="25" creationId="{D44E3F87-3D58-4B03-86B2-15A5C5B9C964}"/>
          </ac:grpSpMkLst>
        </pc:grpChg>
        <pc:picChg chg="add mod">
          <ac:chgData name="David Stacey" userId="6e25bcea-c703-499a-b54e-663d1eeaca2d" providerId="ADAL" clId="{A7AB900C-2DC2-40DA-AB1F-4427DD218A00}" dt="2022-10-09T20:38:08.739" v="2956" actId="26606"/>
          <ac:picMkLst>
            <pc:docMk/>
            <pc:sldMk cId="1063355466" sldId="264"/>
            <ac:picMk id="3" creationId="{220ED759-DB25-A794-3FE0-F7BB8971A1BF}"/>
          </ac:picMkLst>
        </pc:picChg>
        <pc:picChg chg="del">
          <ac:chgData name="David Stacey" userId="6e25bcea-c703-499a-b54e-663d1eeaca2d" providerId="ADAL" clId="{A7AB900C-2DC2-40DA-AB1F-4427DD218A00}" dt="2022-10-09T13:30:16.671" v="509" actId="478"/>
          <ac:picMkLst>
            <pc:docMk/>
            <pc:sldMk cId="1063355466" sldId="264"/>
            <ac:picMk id="5" creationId="{535EFFF6-A192-D1D3-951C-FEE04940619E}"/>
          </ac:picMkLst>
        </pc:picChg>
        <pc:picChg chg="del mod">
          <ac:chgData name="David Stacey" userId="6e25bcea-c703-499a-b54e-663d1eeaca2d" providerId="ADAL" clId="{A7AB900C-2DC2-40DA-AB1F-4427DD218A00}" dt="2022-10-09T19:08:28.926" v="1287" actId="478"/>
          <ac:picMkLst>
            <pc:docMk/>
            <pc:sldMk cId="1063355466" sldId="264"/>
            <ac:picMk id="7" creationId="{FADC0042-919C-307A-EE34-010E95B892DF}"/>
          </ac:picMkLst>
        </pc:picChg>
      </pc:sldChg>
      <pc:sldChg chg="addSp modSp new del mod ord setBg setClrOvrMap">
        <pc:chgData name="David Stacey" userId="6e25bcea-c703-499a-b54e-663d1eeaca2d" providerId="ADAL" clId="{A7AB900C-2DC2-40DA-AB1F-4427DD218A00}" dt="2022-10-10T06:27:03.593" v="2977" actId="47"/>
        <pc:sldMkLst>
          <pc:docMk/>
          <pc:sldMk cId="4019043598" sldId="265"/>
        </pc:sldMkLst>
        <pc:spChg chg="mod">
          <ac:chgData name="David Stacey" userId="6e25bcea-c703-499a-b54e-663d1eeaca2d" providerId="ADAL" clId="{A7AB900C-2DC2-40DA-AB1F-4427DD218A00}" dt="2022-10-10T06:26:36.867" v="2971"/>
          <ac:spMkLst>
            <pc:docMk/>
            <pc:sldMk cId="4019043598" sldId="265"/>
            <ac:spMk id="2" creationId="{482C3196-5008-6542-527D-55E18499F7E4}"/>
          </ac:spMkLst>
        </pc:spChg>
        <pc:spChg chg="mod">
          <ac:chgData name="David Stacey" userId="6e25bcea-c703-499a-b54e-663d1eeaca2d" providerId="ADAL" clId="{A7AB900C-2DC2-40DA-AB1F-4427DD218A00}" dt="2022-10-10T06:26:49.211" v="2972" actId="20577"/>
          <ac:spMkLst>
            <pc:docMk/>
            <pc:sldMk cId="4019043598" sldId="265"/>
            <ac:spMk id="3" creationId="{0820ED26-43F0-DED2-225F-541B2A89D178}"/>
          </ac:spMkLst>
        </pc:spChg>
        <pc:spChg chg="add">
          <ac:chgData name="David Stacey" userId="6e25bcea-c703-499a-b54e-663d1eeaca2d" providerId="ADAL" clId="{A7AB900C-2DC2-40DA-AB1F-4427DD218A00}" dt="2022-10-09T18:28:55.066" v="823" actId="26606"/>
          <ac:spMkLst>
            <pc:docMk/>
            <pc:sldMk cId="4019043598" sldId="265"/>
            <ac:spMk id="8" creationId="{B95B9BA8-1D69-4796-85F5-B6D0BD52354B}"/>
          </ac:spMkLst>
        </pc:spChg>
        <pc:grpChg chg="add">
          <ac:chgData name="David Stacey" userId="6e25bcea-c703-499a-b54e-663d1eeaca2d" providerId="ADAL" clId="{A7AB900C-2DC2-40DA-AB1F-4427DD218A00}" dt="2022-10-09T18:28:55.066" v="823" actId="26606"/>
          <ac:grpSpMkLst>
            <pc:docMk/>
            <pc:sldMk cId="4019043598" sldId="265"/>
            <ac:grpSpMk id="10" creationId="{5F892E19-92E7-4BB2-8C3F-DBDFE8D9D324}"/>
          </ac:grpSpMkLst>
        </pc:grpChg>
      </pc:sldChg>
      <pc:sldChg chg="addSp delSp modSp new del">
        <pc:chgData name="David Stacey" userId="6e25bcea-c703-499a-b54e-663d1eeaca2d" providerId="ADAL" clId="{A7AB900C-2DC2-40DA-AB1F-4427DD218A00}" dt="2022-10-09T18:26:13.639" v="777" actId="680"/>
        <pc:sldMkLst>
          <pc:docMk/>
          <pc:sldMk cId="1798065655" sldId="266"/>
        </pc:sldMkLst>
        <pc:spChg chg="add del">
          <ac:chgData name="David Stacey" userId="6e25bcea-c703-499a-b54e-663d1eeaca2d" providerId="ADAL" clId="{A7AB900C-2DC2-40DA-AB1F-4427DD218A00}" dt="2022-10-09T18:26:13.355" v="776"/>
          <ac:spMkLst>
            <pc:docMk/>
            <pc:sldMk cId="1798065655" sldId="266"/>
            <ac:spMk id="3" creationId="{B0837ADC-A801-14C9-7704-39F2F8C84A65}"/>
          </ac:spMkLst>
        </pc:spChg>
        <pc:spChg chg="add del mod">
          <ac:chgData name="David Stacey" userId="6e25bcea-c703-499a-b54e-663d1eeaca2d" providerId="ADAL" clId="{A7AB900C-2DC2-40DA-AB1F-4427DD218A00}" dt="2022-10-09T18:26:13.355" v="776"/>
          <ac:spMkLst>
            <pc:docMk/>
            <pc:sldMk cId="1798065655" sldId="266"/>
            <ac:spMk id="4" creationId="{0A927F8C-C664-BB6B-D25D-0F2372D89DED}"/>
          </ac:spMkLst>
        </pc:spChg>
      </pc:sldChg>
      <pc:sldChg chg="addSp delSp modSp add mod setBg">
        <pc:chgData name="David Stacey" userId="6e25bcea-c703-499a-b54e-663d1eeaca2d" providerId="ADAL" clId="{A7AB900C-2DC2-40DA-AB1F-4427DD218A00}" dt="2022-10-09T20:09:23.027" v="2109" actId="26606"/>
        <pc:sldMkLst>
          <pc:docMk/>
          <pc:sldMk cId="3281686819" sldId="266"/>
        </pc:sldMkLst>
        <pc:spChg chg="mod">
          <ac:chgData name="David Stacey" userId="6e25bcea-c703-499a-b54e-663d1eeaca2d" providerId="ADAL" clId="{A7AB900C-2DC2-40DA-AB1F-4427DD218A00}" dt="2022-10-09T20:09:23.027" v="2109" actId="26606"/>
          <ac:spMkLst>
            <pc:docMk/>
            <pc:sldMk cId="3281686819" sldId="266"/>
            <ac:spMk id="2" creationId="{9BE1A1F1-FA86-7728-E676-D3EDFBA27482}"/>
          </ac:spMkLst>
        </pc:spChg>
        <pc:spChg chg="mod">
          <ac:chgData name="David Stacey" userId="6e25bcea-c703-499a-b54e-663d1eeaca2d" providerId="ADAL" clId="{A7AB900C-2DC2-40DA-AB1F-4427DD218A00}" dt="2022-10-09T20:09:23.027" v="2109" actId="26606"/>
          <ac:spMkLst>
            <pc:docMk/>
            <pc:sldMk cId="3281686819" sldId="266"/>
            <ac:spMk id="6" creationId="{C0F4F8A2-63AA-99D9-5EEE-7FF62210BDB3}"/>
          </ac:spMkLst>
        </pc:spChg>
        <pc:spChg chg="del">
          <ac:chgData name="David Stacey" userId="6e25bcea-c703-499a-b54e-663d1eeaca2d" providerId="ADAL" clId="{A7AB900C-2DC2-40DA-AB1F-4427DD218A00}" dt="2022-10-09T19:07:51.619" v="1286" actId="478"/>
          <ac:spMkLst>
            <pc:docMk/>
            <pc:sldMk cId="3281686819" sldId="266"/>
            <ac:spMk id="9" creationId="{6FA07472-4FDF-A223-74CB-2F6CD8F9BA28}"/>
          </ac:spMkLst>
        </pc:spChg>
        <pc:spChg chg="add">
          <ac:chgData name="David Stacey" userId="6e25bcea-c703-499a-b54e-663d1eeaca2d" providerId="ADAL" clId="{A7AB900C-2DC2-40DA-AB1F-4427DD218A00}" dt="2022-10-09T20:09:23.027" v="2109" actId="26606"/>
          <ac:spMkLst>
            <pc:docMk/>
            <pc:sldMk cId="3281686819" sldId="266"/>
            <ac:spMk id="11" creationId="{4038CB10-1F5C-4D54-9DF7-12586DE5B007}"/>
          </ac:spMkLst>
        </pc:spChg>
        <pc:spChg chg="add">
          <ac:chgData name="David Stacey" userId="6e25bcea-c703-499a-b54e-663d1eeaca2d" providerId="ADAL" clId="{A7AB900C-2DC2-40DA-AB1F-4427DD218A00}" dt="2022-10-09T20:09:23.027" v="2109" actId="26606"/>
          <ac:spMkLst>
            <pc:docMk/>
            <pc:sldMk cId="3281686819" sldId="266"/>
            <ac:spMk id="13" creationId="{73ED6512-6858-4552-B699-9A97FE9A4EA2}"/>
          </ac:spMkLst>
        </pc:spChg>
        <pc:picChg chg="mod">
          <ac:chgData name="David Stacey" userId="6e25bcea-c703-499a-b54e-663d1eeaca2d" providerId="ADAL" clId="{A7AB900C-2DC2-40DA-AB1F-4427DD218A00}" dt="2022-10-09T20:09:23.027" v="2109" actId="26606"/>
          <ac:picMkLst>
            <pc:docMk/>
            <pc:sldMk cId="3281686819" sldId="266"/>
            <ac:picMk id="5" creationId="{535EFFF6-A192-D1D3-951C-FEE04940619E}"/>
          </ac:picMkLst>
        </pc:picChg>
        <pc:picChg chg="del">
          <ac:chgData name="David Stacey" userId="6e25bcea-c703-499a-b54e-663d1eeaca2d" providerId="ADAL" clId="{A7AB900C-2DC2-40DA-AB1F-4427DD218A00}" dt="2022-10-09T19:07:51.619" v="1286" actId="478"/>
          <ac:picMkLst>
            <pc:docMk/>
            <pc:sldMk cId="3281686819" sldId="266"/>
            <ac:picMk id="7" creationId="{FADC0042-919C-307A-EE34-010E95B892DF}"/>
          </ac:picMkLst>
        </pc:picChg>
      </pc:sldChg>
      <pc:sldChg chg="addSp modSp new mod ord setBg">
        <pc:chgData name="David Stacey" userId="6e25bcea-c703-499a-b54e-663d1eeaca2d" providerId="ADAL" clId="{A7AB900C-2DC2-40DA-AB1F-4427DD218A00}" dt="2022-10-10T06:29:34.941" v="3069" actId="27636"/>
        <pc:sldMkLst>
          <pc:docMk/>
          <pc:sldMk cId="1138153667" sldId="267"/>
        </pc:sldMkLst>
        <pc:spChg chg="mod">
          <ac:chgData name="David Stacey" userId="6e25bcea-c703-499a-b54e-663d1eeaca2d" providerId="ADAL" clId="{A7AB900C-2DC2-40DA-AB1F-4427DD218A00}" dt="2022-10-10T06:29:34.941" v="3069" actId="27636"/>
          <ac:spMkLst>
            <pc:docMk/>
            <pc:sldMk cId="1138153667" sldId="267"/>
            <ac:spMk id="2" creationId="{9871620B-E7A9-AFA9-BBCE-464412D15E1B}"/>
          </ac:spMkLst>
        </pc:spChg>
        <pc:spChg chg="mod">
          <ac:chgData name="David Stacey" userId="6e25bcea-c703-499a-b54e-663d1eeaca2d" providerId="ADAL" clId="{A7AB900C-2DC2-40DA-AB1F-4427DD218A00}" dt="2022-10-09T20:32:16.287" v="2665" actId="20577"/>
          <ac:spMkLst>
            <pc:docMk/>
            <pc:sldMk cId="1138153667" sldId="267"/>
            <ac:spMk id="3" creationId="{B8AF3C2D-78DA-9127-DB79-21C56679AAAB}"/>
          </ac:spMkLst>
        </pc:spChg>
        <pc:spChg chg="add">
          <ac:chgData name="David Stacey" userId="6e25bcea-c703-499a-b54e-663d1eeaca2d" providerId="ADAL" clId="{A7AB900C-2DC2-40DA-AB1F-4427DD218A00}" dt="2022-10-09T20:30:47.896" v="2619" actId="26606"/>
          <ac:spMkLst>
            <pc:docMk/>
            <pc:sldMk cId="1138153667" sldId="267"/>
            <ac:spMk id="9" creationId="{325166D1-1B21-4128-AC42-61745528E4D6}"/>
          </ac:spMkLst>
        </pc:spChg>
        <pc:grpChg chg="add">
          <ac:chgData name="David Stacey" userId="6e25bcea-c703-499a-b54e-663d1eeaca2d" providerId="ADAL" clId="{A7AB900C-2DC2-40DA-AB1F-4427DD218A00}" dt="2022-10-09T20:30:47.896" v="2619" actId="26606"/>
          <ac:grpSpMkLst>
            <pc:docMk/>
            <pc:sldMk cId="1138153667" sldId="267"/>
            <ac:grpSpMk id="11" creationId="{E6517BAC-C80F-4065-90D8-703493E0B353}"/>
          </ac:grpSpMkLst>
        </pc:grpChg>
        <pc:picChg chg="add">
          <ac:chgData name="David Stacey" userId="6e25bcea-c703-499a-b54e-663d1eeaca2d" providerId="ADAL" clId="{A7AB900C-2DC2-40DA-AB1F-4427DD218A00}" dt="2022-10-09T20:30:47.896" v="2619" actId="26606"/>
          <ac:picMkLst>
            <pc:docMk/>
            <pc:sldMk cId="1138153667" sldId="267"/>
            <ac:picMk id="5" creationId="{FA0B5E9B-CD18-4E2D-A271-655D949181C6}"/>
          </ac:picMkLst>
        </pc:picChg>
      </pc:sldChg>
      <pc:sldChg chg="new del">
        <pc:chgData name="David Stacey" userId="6e25bcea-c703-499a-b54e-663d1eeaca2d" providerId="ADAL" clId="{A7AB900C-2DC2-40DA-AB1F-4427DD218A00}" dt="2022-10-09T18:43:19.891" v="1093" actId="47"/>
        <pc:sldMkLst>
          <pc:docMk/>
          <pc:sldMk cId="4294027664" sldId="268"/>
        </pc:sldMkLst>
      </pc:sldChg>
      <pc:sldChg chg="addSp delSp modSp add mod ord">
        <pc:chgData name="David Stacey" userId="6e25bcea-c703-499a-b54e-663d1eeaca2d" providerId="ADAL" clId="{A7AB900C-2DC2-40DA-AB1F-4427DD218A00}" dt="2022-10-09T19:06:25.610" v="1281" actId="20577"/>
        <pc:sldMkLst>
          <pc:docMk/>
          <pc:sldMk cId="252397051" sldId="269"/>
        </pc:sldMkLst>
        <pc:spChg chg="mod">
          <ac:chgData name="David Stacey" userId="6e25bcea-c703-499a-b54e-663d1eeaca2d" providerId="ADAL" clId="{A7AB900C-2DC2-40DA-AB1F-4427DD218A00}" dt="2022-10-09T18:41:41.493" v="1072" actId="14100"/>
          <ac:spMkLst>
            <pc:docMk/>
            <pc:sldMk cId="252397051" sldId="269"/>
            <ac:spMk id="5" creationId="{482A40B6-50D5-FA38-0353-A654085D4F07}"/>
          </ac:spMkLst>
        </pc:spChg>
        <pc:spChg chg="mod">
          <ac:chgData name="David Stacey" userId="6e25bcea-c703-499a-b54e-663d1eeaca2d" providerId="ADAL" clId="{A7AB900C-2DC2-40DA-AB1F-4427DD218A00}" dt="2022-10-09T18:41:50.711" v="1073"/>
          <ac:spMkLst>
            <pc:docMk/>
            <pc:sldMk cId="252397051" sldId="269"/>
            <ac:spMk id="7" creationId="{81513427-A9FD-C742-A737-DAE9906A3772}"/>
          </ac:spMkLst>
        </pc:spChg>
        <pc:spChg chg="mod">
          <ac:chgData name="David Stacey" userId="6e25bcea-c703-499a-b54e-663d1eeaca2d" providerId="ADAL" clId="{A7AB900C-2DC2-40DA-AB1F-4427DD218A00}" dt="2022-10-09T18:41:59.417" v="1074"/>
          <ac:spMkLst>
            <pc:docMk/>
            <pc:sldMk cId="252397051" sldId="269"/>
            <ac:spMk id="9" creationId="{8C071BCE-5BA3-33CF-D504-CB0FA1A527BA}"/>
          </ac:spMkLst>
        </pc:spChg>
        <pc:spChg chg="mod">
          <ac:chgData name="David Stacey" userId="6e25bcea-c703-499a-b54e-663d1eeaca2d" providerId="ADAL" clId="{A7AB900C-2DC2-40DA-AB1F-4427DD218A00}" dt="2022-10-09T18:42:15.228" v="1079" actId="1076"/>
          <ac:spMkLst>
            <pc:docMk/>
            <pc:sldMk cId="252397051" sldId="269"/>
            <ac:spMk id="15" creationId="{F35FEB9B-752A-2B69-3755-82D9494368AC}"/>
          </ac:spMkLst>
        </pc:spChg>
        <pc:spChg chg="mod">
          <ac:chgData name="David Stacey" userId="6e25bcea-c703-499a-b54e-663d1eeaca2d" providerId="ADAL" clId="{A7AB900C-2DC2-40DA-AB1F-4427DD218A00}" dt="2022-10-09T19:06:25.610" v="1281" actId="20577"/>
          <ac:spMkLst>
            <pc:docMk/>
            <pc:sldMk cId="252397051" sldId="269"/>
            <ac:spMk id="17" creationId="{A8A7F0F3-FC0D-856C-F4C9-1F7C79470958}"/>
          </ac:spMkLst>
        </pc:spChg>
        <pc:spChg chg="mod">
          <ac:chgData name="David Stacey" userId="6e25bcea-c703-499a-b54e-663d1eeaca2d" providerId="ADAL" clId="{A7AB900C-2DC2-40DA-AB1F-4427DD218A00}" dt="2022-10-09T18:43:11.365" v="1092" actId="255"/>
          <ac:spMkLst>
            <pc:docMk/>
            <pc:sldMk cId="252397051" sldId="269"/>
            <ac:spMk id="19" creationId="{6DAA472C-CC02-E13B-985A-D011848924B5}"/>
          </ac:spMkLst>
        </pc:spChg>
        <pc:picChg chg="del">
          <ac:chgData name="David Stacey" userId="6e25bcea-c703-499a-b54e-663d1eeaca2d" providerId="ADAL" clId="{A7AB900C-2DC2-40DA-AB1F-4427DD218A00}" dt="2022-10-09T18:39:50.178" v="1057" actId="478"/>
          <ac:picMkLst>
            <pc:docMk/>
            <pc:sldMk cId="252397051" sldId="269"/>
            <ac:picMk id="11" creationId="{63F8A8C0-464A-E20F-ECDF-EE482F49910B}"/>
          </ac:picMkLst>
        </pc:picChg>
        <pc:picChg chg="mod">
          <ac:chgData name="David Stacey" userId="6e25bcea-c703-499a-b54e-663d1eeaca2d" providerId="ADAL" clId="{A7AB900C-2DC2-40DA-AB1F-4427DD218A00}" dt="2022-10-09T18:39:53.759" v="1058" actId="1076"/>
          <ac:picMkLst>
            <pc:docMk/>
            <pc:sldMk cId="252397051" sldId="269"/>
            <ac:picMk id="13" creationId="{88E5FB02-5B84-CCE4-68C3-D62E4C7A85D1}"/>
          </ac:picMkLst>
        </pc:picChg>
        <pc:picChg chg="del">
          <ac:chgData name="David Stacey" userId="6e25bcea-c703-499a-b54e-663d1eeaca2d" providerId="ADAL" clId="{A7AB900C-2DC2-40DA-AB1F-4427DD218A00}" dt="2022-10-09T18:39:49.032" v="1056" actId="478"/>
          <ac:picMkLst>
            <pc:docMk/>
            <pc:sldMk cId="252397051" sldId="269"/>
            <ac:picMk id="1026" creationId="{F2E6F410-6C4F-4F6A-D989-AF1A7C46D979}"/>
          </ac:picMkLst>
        </pc:picChg>
        <pc:picChg chg="add mod">
          <ac:chgData name="David Stacey" userId="6e25bcea-c703-499a-b54e-663d1eeaca2d" providerId="ADAL" clId="{A7AB900C-2DC2-40DA-AB1F-4427DD218A00}" dt="2022-10-09T18:41:17.373" v="1070" actId="1076"/>
          <ac:picMkLst>
            <pc:docMk/>
            <pc:sldMk cId="252397051" sldId="269"/>
            <ac:picMk id="3074" creationId="{30BC16C9-0BCF-DFF5-97AA-4DBA2E3FC5D4}"/>
          </ac:picMkLst>
        </pc:picChg>
      </pc:sldChg>
      <pc:sldChg chg="modSp add mod ord">
        <pc:chgData name="David Stacey" userId="6e25bcea-c703-499a-b54e-663d1eeaca2d" providerId="ADAL" clId="{A7AB900C-2DC2-40DA-AB1F-4427DD218A00}" dt="2022-10-09T20:00:37.081" v="2107"/>
        <pc:sldMkLst>
          <pc:docMk/>
          <pc:sldMk cId="2801230444" sldId="270"/>
        </pc:sldMkLst>
        <pc:graphicFrameChg chg="mod modGraphic">
          <ac:chgData name="David Stacey" userId="6e25bcea-c703-499a-b54e-663d1eeaca2d" providerId="ADAL" clId="{A7AB900C-2DC2-40DA-AB1F-4427DD218A00}" dt="2022-10-09T18:48:46.289" v="1155" actId="20577"/>
          <ac:graphicFrameMkLst>
            <pc:docMk/>
            <pc:sldMk cId="2801230444" sldId="270"/>
            <ac:graphicFrameMk id="2" creationId="{E77CC07E-3368-C381-6945-31C2CB298BA8}"/>
          </ac:graphicFrameMkLst>
        </pc:graphicFrameChg>
      </pc:sldChg>
      <pc:sldChg chg="modSp add mod ord">
        <pc:chgData name="David Stacey" userId="6e25bcea-c703-499a-b54e-663d1eeaca2d" providerId="ADAL" clId="{A7AB900C-2DC2-40DA-AB1F-4427DD218A00}" dt="2022-10-09T18:59:06.583" v="1202" actId="207"/>
        <pc:sldMkLst>
          <pc:docMk/>
          <pc:sldMk cId="303416610" sldId="271"/>
        </pc:sldMkLst>
        <pc:graphicFrameChg chg="modGraphic">
          <ac:chgData name="David Stacey" userId="6e25bcea-c703-499a-b54e-663d1eeaca2d" providerId="ADAL" clId="{A7AB900C-2DC2-40DA-AB1F-4427DD218A00}" dt="2022-10-09T18:59:06.583" v="1202" actId="207"/>
          <ac:graphicFrameMkLst>
            <pc:docMk/>
            <pc:sldMk cId="303416610" sldId="271"/>
            <ac:graphicFrameMk id="4" creationId="{B5F80259-6428-6081-D820-8DD201104F3B}"/>
          </ac:graphicFrameMkLst>
        </pc:graphicFrameChg>
      </pc:sldChg>
      <pc:sldChg chg="addSp delSp modSp add mod setBg">
        <pc:chgData name="David Stacey" userId="6e25bcea-c703-499a-b54e-663d1eeaca2d" providerId="ADAL" clId="{A7AB900C-2DC2-40DA-AB1F-4427DD218A00}" dt="2022-10-09T20:38:39.572" v="2963" actId="1076"/>
        <pc:sldMkLst>
          <pc:docMk/>
          <pc:sldMk cId="1520881702" sldId="272"/>
        </pc:sldMkLst>
        <pc:spChg chg="mod">
          <ac:chgData name="David Stacey" userId="6e25bcea-c703-499a-b54e-663d1eeaca2d" providerId="ADAL" clId="{A7AB900C-2DC2-40DA-AB1F-4427DD218A00}" dt="2022-10-09T20:38:35.206" v="2962" actId="1076"/>
          <ac:spMkLst>
            <pc:docMk/>
            <pc:sldMk cId="1520881702" sldId="272"/>
            <ac:spMk id="2" creationId="{9BE1A1F1-FA86-7728-E676-D3EDFBA27482}"/>
          </ac:spMkLst>
        </pc:spChg>
        <pc:spChg chg="add mod">
          <ac:chgData name="David Stacey" userId="6e25bcea-c703-499a-b54e-663d1eeaca2d" providerId="ADAL" clId="{A7AB900C-2DC2-40DA-AB1F-4427DD218A00}" dt="2022-10-09T20:38:39.572" v="2963" actId="1076"/>
          <ac:spMkLst>
            <pc:docMk/>
            <pc:sldMk cId="1520881702" sldId="272"/>
            <ac:spMk id="3" creationId="{33104C81-18CC-D51B-75BC-374E5BA1D623}"/>
          </ac:spMkLst>
        </pc:spChg>
        <pc:spChg chg="del mod">
          <ac:chgData name="David Stacey" userId="6e25bcea-c703-499a-b54e-663d1eeaca2d" providerId="ADAL" clId="{A7AB900C-2DC2-40DA-AB1F-4427DD218A00}" dt="2022-10-09T20:37:49.406" v="2954" actId="21"/>
          <ac:spMkLst>
            <pc:docMk/>
            <pc:sldMk cId="1520881702" sldId="272"/>
            <ac:spMk id="6" creationId="{C0F4F8A2-63AA-99D9-5EEE-7FF62210BDB3}"/>
          </ac:spMkLst>
        </pc:spChg>
        <pc:spChg chg="mod">
          <ac:chgData name="David Stacey" userId="6e25bcea-c703-499a-b54e-663d1eeaca2d" providerId="ADAL" clId="{A7AB900C-2DC2-40DA-AB1F-4427DD218A00}" dt="2022-10-09T20:38:35.206" v="2962" actId="1076"/>
          <ac:spMkLst>
            <pc:docMk/>
            <pc:sldMk cId="1520881702" sldId="272"/>
            <ac:spMk id="9" creationId="{6FA07472-4FDF-A223-74CB-2F6CD8F9BA28}"/>
          </ac:spMkLst>
        </pc:spChg>
        <pc:spChg chg="add">
          <ac:chgData name="David Stacey" userId="6e25bcea-c703-499a-b54e-663d1eeaca2d" providerId="ADAL" clId="{A7AB900C-2DC2-40DA-AB1F-4427DD218A00}" dt="2022-10-09T20:37:56.804" v="2955" actId="26606"/>
          <ac:spMkLst>
            <pc:docMk/>
            <pc:sldMk cId="1520881702" sldId="272"/>
            <ac:spMk id="14" creationId="{B95B9BA8-1D69-4796-85F5-B6D0BD52354B}"/>
          </ac:spMkLst>
        </pc:spChg>
        <pc:grpChg chg="add">
          <ac:chgData name="David Stacey" userId="6e25bcea-c703-499a-b54e-663d1eeaca2d" providerId="ADAL" clId="{A7AB900C-2DC2-40DA-AB1F-4427DD218A00}" dt="2022-10-09T20:37:56.804" v="2955" actId="26606"/>
          <ac:grpSpMkLst>
            <pc:docMk/>
            <pc:sldMk cId="1520881702" sldId="272"/>
            <ac:grpSpMk id="16" creationId="{D44E3F87-3D58-4B03-86B2-15A5C5B9C964}"/>
          </ac:grpSpMkLst>
        </pc:grpChg>
        <pc:picChg chg="mod ord">
          <ac:chgData name="David Stacey" userId="6e25bcea-c703-499a-b54e-663d1eeaca2d" providerId="ADAL" clId="{A7AB900C-2DC2-40DA-AB1F-4427DD218A00}" dt="2022-10-09T20:37:56.804" v="2955" actId="26606"/>
          <ac:picMkLst>
            <pc:docMk/>
            <pc:sldMk cId="1520881702" sldId="272"/>
            <ac:picMk id="7" creationId="{FADC0042-919C-307A-EE34-010E95B892DF}"/>
          </ac:picMkLst>
        </pc:picChg>
      </pc:sldChg>
      <pc:sldChg chg="addSp modSp new mod setBg">
        <pc:chgData name="David Stacey" userId="6e25bcea-c703-499a-b54e-663d1eeaca2d" providerId="ADAL" clId="{A7AB900C-2DC2-40DA-AB1F-4427DD218A00}" dt="2022-10-10T06:31:48.536" v="3105" actId="404"/>
        <pc:sldMkLst>
          <pc:docMk/>
          <pc:sldMk cId="958192317" sldId="273"/>
        </pc:sldMkLst>
        <pc:spChg chg="mod">
          <ac:chgData name="David Stacey" userId="6e25bcea-c703-499a-b54e-663d1eeaca2d" providerId="ADAL" clId="{A7AB900C-2DC2-40DA-AB1F-4427DD218A00}" dt="2022-10-10T06:31:48.536" v="3105" actId="404"/>
          <ac:spMkLst>
            <pc:docMk/>
            <pc:sldMk cId="958192317" sldId="273"/>
            <ac:spMk id="2" creationId="{B97F662E-C78D-AB01-4D11-A279456993E8}"/>
          </ac:spMkLst>
        </pc:spChg>
        <pc:spChg chg="mod">
          <ac:chgData name="David Stacey" userId="6e25bcea-c703-499a-b54e-663d1eeaca2d" providerId="ADAL" clId="{A7AB900C-2DC2-40DA-AB1F-4427DD218A00}" dt="2022-10-10T06:31:35.821" v="3101" actId="20577"/>
          <ac:spMkLst>
            <pc:docMk/>
            <pc:sldMk cId="958192317" sldId="273"/>
            <ac:spMk id="3" creationId="{24CD6E7C-F423-08DB-CA1E-A729B9B3A7BC}"/>
          </ac:spMkLst>
        </pc:spChg>
        <pc:spChg chg="add">
          <ac:chgData name="David Stacey" userId="6e25bcea-c703-499a-b54e-663d1eeaca2d" providerId="ADAL" clId="{A7AB900C-2DC2-40DA-AB1F-4427DD218A00}" dt="2022-10-09T20:37:16.922" v="2951" actId="26606"/>
          <ac:spMkLst>
            <pc:docMk/>
            <pc:sldMk cId="958192317" sldId="273"/>
            <ac:spMk id="8" creationId="{E8A8EAB8-D2FF-444D-B34B-7D32F106AD0E}"/>
          </ac:spMkLst>
        </pc:spChg>
        <pc:cxnChg chg="add">
          <ac:chgData name="David Stacey" userId="6e25bcea-c703-499a-b54e-663d1eeaca2d" providerId="ADAL" clId="{A7AB900C-2DC2-40DA-AB1F-4427DD218A00}" dt="2022-10-09T20:37:16.922" v="2951" actId="26606"/>
          <ac:cxnSpMkLst>
            <pc:docMk/>
            <pc:sldMk cId="958192317" sldId="273"/>
            <ac:cxnSpMk id="10" creationId="{067633D1-6EE6-4118-B9F0-B363477BEE7A}"/>
          </ac:cxnSpMkLst>
        </pc:cxnChg>
        <pc:cxnChg chg="add">
          <ac:chgData name="David Stacey" userId="6e25bcea-c703-499a-b54e-663d1eeaca2d" providerId="ADAL" clId="{A7AB900C-2DC2-40DA-AB1F-4427DD218A00}" dt="2022-10-09T20:37:16.922" v="2951" actId="26606"/>
          <ac:cxnSpMkLst>
            <pc:docMk/>
            <pc:sldMk cId="958192317" sldId="273"/>
            <ac:cxnSpMk id="12" creationId="{4AD7FFC6-42A9-49CB-B5E9-B3F6B038331B}"/>
          </ac:cxnSpMkLst>
        </pc:cxnChg>
      </pc:sldChg>
      <pc:sldChg chg="addSp modSp new mod setBg setClrOvrMap">
        <pc:chgData name="David Stacey" userId="6e25bcea-c703-499a-b54e-663d1eeaca2d" providerId="ADAL" clId="{A7AB900C-2DC2-40DA-AB1F-4427DD218A00}" dt="2022-10-10T06:30:15.749" v="3078" actId="1076"/>
        <pc:sldMkLst>
          <pc:docMk/>
          <pc:sldMk cId="1262948740" sldId="274"/>
        </pc:sldMkLst>
        <pc:spChg chg="mod">
          <ac:chgData name="David Stacey" userId="6e25bcea-c703-499a-b54e-663d1eeaca2d" providerId="ADAL" clId="{A7AB900C-2DC2-40DA-AB1F-4427DD218A00}" dt="2022-10-10T06:30:04.688" v="3075" actId="6549"/>
          <ac:spMkLst>
            <pc:docMk/>
            <pc:sldMk cId="1262948740" sldId="274"/>
            <ac:spMk id="2" creationId="{1598EF45-ADE3-BBCC-C895-8456DF55B219}"/>
          </ac:spMkLst>
        </pc:spChg>
        <pc:spChg chg="mod">
          <ac:chgData name="David Stacey" userId="6e25bcea-c703-499a-b54e-663d1eeaca2d" providerId="ADAL" clId="{A7AB900C-2DC2-40DA-AB1F-4427DD218A00}" dt="2022-10-09T20:33:29.306" v="2674"/>
          <ac:spMkLst>
            <pc:docMk/>
            <pc:sldMk cId="1262948740" sldId="274"/>
            <ac:spMk id="3" creationId="{BC9441F7-4FAF-E682-3688-22C6C7F8CAF5}"/>
          </ac:spMkLst>
        </pc:spChg>
        <pc:spChg chg="add mod">
          <ac:chgData name="David Stacey" userId="6e25bcea-c703-499a-b54e-663d1eeaca2d" providerId="ADAL" clId="{A7AB900C-2DC2-40DA-AB1F-4427DD218A00}" dt="2022-10-10T06:30:15.749" v="3078" actId="1076"/>
          <ac:spMkLst>
            <pc:docMk/>
            <pc:sldMk cId="1262948740" sldId="274"/>
            <ac:spMk id="5" creationId="{7491D13E-51E8-8F1E-7F0C-9DC6922ABE60}"/>
          </ac:spMkLst>
        </pc:spChg>
        <pc:spChg chg="add">
          <ac:chgData name="David Stacey" userId="6e25bcea-c703-499a-b54e-663d1eeaca2d" providerId="ADAL" clId="{A7AB900C-2DC2-40DA-AB1F-4427DD218A00}" dt="2022-10-09T20:30:39.408" v="2618" actId="26606"/>
          <ac:spMkLst>
            <pc:docMk/>
            <pc:sldMk cId="1262948740" sldId="274"/>
            <ac:spMk id="8" creationId="{B95B9BA8-1D69-4796-85F5-B6D0BD52354B}"/>
          </ac:spMkLst>
        </pc:spChg>
        <pc:grpChg chg="add">
          <ac:chgData name="David Stacey" userId="6e25bcea-c703-499a-b54e-663d1eeaca2d" providerId="ADAL" clId="{A7AB900C-2DC2-40DA-AB1F-4427DD218A00}" dt="2022-10-09T20:30:39.408" v="2618" actId="26606"/>
          <ac:grpSpMkLst>
            <pc:docMk/>
            <pc:sldMk cId="1262948740" sldId="274"/>
            <ac:grpSpMk id="10" creationId="{5F892E19-92E7-4BB2-8C3F-DBDFE8D9D324}"/>
          </ac:grpSpMkLst>
        </pc:grpChg>
        <pc:picChg chg="add mod">
          <ac:chgData name="David Stacey" userId="6e25bcea-c703-499a-b54e-663d1eeaca2d" providerId="ADAL" clId="{A7AB900C-2DC2-40DA-AB1F-4427DD218A00}" dt="2022-10-09T20:33:10.875" v="2671" actId="1076"/>
          <ac:picMkLst>
            <pc:docMk/>
            <pc:sldMk cId="1262948740" sldId="274"/>
            <ac:picMk id="7170" creationId="{9DDE7D3F-FADA-732C-5F4E-2560297551EB}"/>
          </ac:picMkLst>
        </pc:picChg>
      </pc:sldChg>
      <pc:sldChg chg="modSp new del mod">
        <pc:chgData name="David Stacey" userId="6e25bcea-c703-499a-b54e-663d1eeaca2d" providerId="ADAL" clId="{A7AB900C-2DC2-40DA-AB1F-4427DD218A00}" dt="2022-10-09T20:36:22.224" v="2949" actId="47"/>
        <pc:sldMkLst>
          <pc:docMk/>
          <pc:sldMk cId="1906092370" sldId="275"/>
        </pc:sldMkLst>
        <pc:spChg chg="mod">
          <ac:chgData name="David Stacey" userId="6e25bcea-c703-499a-b54e-663d1eeaca2d" providerId="ADAL" clId="{A7AB900C-2DC2-40DA-AB1F-4427DD218A00}" dt="2022-10-09T19:14:59.144" v="1655" actId="20577"/>
          <ac:spMkLst>
            <pc:docMk/>
            <pc:sldMk cId="1906092370" sldId="275"/>
            <ac:spMk id="2" creationId="{11DC0EE2-4808-916E-A76F-1AF391A1156B}"/>
          </ac:spMkLst>
        </pc:spChg>
        <pc:spChg chg="mod">
          <ac:chgData name="David Stacey" userId="6e25bcea-c703-499a-b54e-663d1eeaca2d" providerId="ADAL" clId="{A7AB900C-2DC2-40DA-AB1F-4427DD218A00}" dt="2022-10-09T19:15:14.561" v="1661" actId="20577"/>
          <ac:spMkLst>
            <pc:docMk/>
            <pc:sldMk cId="1906092370" sldId="275"/>
            <ac:spMk id="3" creationId="{21E0EE59-F29E-CF0F-2F4F-4B7EB6972C9B}"/>
          </ac:spMkLst>
        </pc:spChg>
      </pc:sldChg>
      <pc:sldChg chg="addSp modSp new mod setBg setClrOvrMap">
        <pc:chgData name="David Stacey" userId="6e25bcea-c703-499a-b54e-663d1eeaca2d" providerId="ADAL" clId="{A7AB900C-2DC2-40DA-AB1F-4427DD218A00}" dt="2022-10-09T19:50:45.311" v="2093" actId="20577"/>
        <pc:sldMkLst>
          <pc:docMk/>
          <pc:sldMk cId="2644417005" sldId="276"/>
        </pc:sldMkLst>
        <pc:spChg chg="mod">
          <ac:chgData name="David Stacey" userId="6e25bcea-c703-499a-b54e-663d1eeaca2d" providerId="ADAL" clId="{A7AB900C-2DC2-40DA-AB1F-4427DD218A00}" dt="2022-10-09T19:50:34.676" v="2087" actId="20577"/>
          <ac:spMkLst>
            <pc:docMk/>
            <pc:sldMk cId="2644417005" sldId="276"/>
            <ac:spMk id="2" creationId="{4DC88947-C663-D58C-E39C-18DB11EC38C7}"/>
          </ac:spMkLst>
        </pc:spChg>
        <pc:spChg chg="mod">
          <ac:chgData name="David Stacey" userId="6e25bcea-c703-499a-b54e-663d1eeaca2d" providerId="ADAL" clId="{A7AB900C-2DC2-40DA-AB1F-4427DD218A00}" dt="2022-10-09T19:50:45.311" v="2093" actId="20577"/>
          <ac:spMkLst>
            <pc:docMk/>
            <pc:sldMk cId="2644417005" sldId="276"/>
            <ac:spMk id="3" creationId="{17AB2B88-AD63-B3A1-57C8-0E0D0C251FDD}"/>
          </ac:spMkLst>
        </pc:spChg>
        <pc:spChg chg="add">
          <ac:chgData name="David Stacey" userId="6e25bcea-c703-499a-b54e-663d1eeaca2d" providerId="ADAL" clId="{A7AB900C-2DC2-40DA-AB1F-4427DD218A00}" dt="2022-10-09T19:50:20.184" v="2084" actId="26606"/>
          <ac:spMkLst>
            <pc:docMk/>
            <pc:sldMk cId="2644417005" sldId="276"/>
            <ac:spMk id="8" creationId="{AD21898E-86C0-4C8A-A76C-DF33E844C87A}"/>
          </ac:spMkLst>
        </pc:spChg>
        <pc:spChg chg="add">
          <ac:chgData name="David Stacey" userId="6e25bcea-c703-499a-b54e-663d1eeaca2d" providerId="ADAL" clId="{A7AB900C-2DC2-40DA-AB1F-4427DD218A00}" dt="2022-10-09T19:50:20.184" v="2084" actId="26606"/>
          <ac:spMkLst>
            <pc:docMk/>
            <pc:sldMk cId="2644417005" sldId="276"/>
            <ac:spMk id="10" creationId="{5C8F04BD-D093-45D0-B54C-50FDB308B4EE}"/>
          </ac:spMkLst>
        </pc:spChg>
      </pc:sldChg>
      <pc:sldChg chg="addSp delSp modSp new mod setBg setClrOvrMap">
        <pc:chgData name="David Stacey" userId="6e25bcea-c703-499a-b54e-663d1eeaca2d" providerId="ADAL" clId="{A7AB900C-2DC2-40DA-AB1F-4427DD218A00}" dt="2022-10-09T19:51:15.412" v="2095" actId="5793"/>
        <pc:sldMkLst>
          <pc:docMk/>
          <pc:sldMk cId="791371411" sldId="277"/>
        </pc:sldMkLst>
        <pc:spChg chg="mod ord">
          <ac:chgData name="David Stacey" userId="6e25bcea-c703-499a-b54e-663d1eeaca2d" providerId="ADAL" clId="{A7AB900C-2DC2-40DA-AB1F-4427DD218A00}" dt="2022-10-09T19:51:10.362" v="2094" actId="26606"/>
          <ac:spMkLst>
            <pc:docMk/>
            <pc:sldMk cId="791371411" sldId="277"/>
            <ac:spMk id="2" creationId="{1D423738-0DD8-9FD2-B85E-D8B51C2C8731}"/>
          </ac:spMkLst>
        </pc:spChg>
        <pc:spChg chg="del">
          <ac:chgData name="David Stacey" userId="6e25bcea-c703-499a-b54e-663d1eeaca2d" providerId="ADAL" clId="{A7AB900C-2DC2-40DA-AB1F-4427DD218A00}" dt="2022-10-09T19:46:20.341" v="1910" actId="478"/>
          <ac:spMkLst>
            <pc:docMk/>
            <pc:sldMk cId="791371411" sldId="277"/>
            <ac:spMk id="3" creationId="{2C4E1F1D-2664-1A54-52EB-40BA28F21F08}"/>
          </ac:spMkLst>
        </pc:spChg>
        <pc:spChg chg="add mod">
          <ac:chgData name="David Stacey" userId="6e25bcea-c703-499a-b54e-663d1eeaca2d" providerId="ADAL" clId="{A7AB900C-2DC2-40DA-AB1F-4427DD218A00}" dt="2022-10-09T19:51:15.412" v="2095" actId="5793"/>
          <ac:spMkLst>
            <pc:docMk/>
            <pc:sldMk cId="791371411" sldId="277"/>
            <ac:spMk id="7" creationId="{499CFE04-A84A-2AA6-F7D1-91C0A827CF0B}"/>
          </ac:spMkLst>
        </pc:spChg>
        <pc:spChg chg="add">
          <ac:chgData name="David Stacey" userId="6e25bcea-c703-499a-b54e-663d1eeaca2d" providerId="ADAL" clId="{A7AB900C-2DC2-40DA-AB1F-4427DD218A00}" dt="2022-10-09T19:51:10.362" v="2094" actId="26606"/>
          <ac:spMkLst>
            <pc:docMk/>
            <pc:sldMk cId="791371411" sldId="277"/>
            <ac:spMk id="12" creationId="{9AA72BD9-2C5A-4EDC-931F-5AA08EACA0F3}"/>
          </ac:spMkLst>
        </pc:spChg>
        <pc:spChg chg="add">
          <ac:chgData name="David Stacey" userId="6e25bcea-c703-499a-b54e-663d1eeaca2d" providerId="ADAL" clId="{A7AB900C-2DC2-40DA-AB1F-4427DD218A00}" dt="2022-10-09T19:51:10.362" v="2094" actId="26606"/>
          <ac:spMkLst>
            <pc:docMk/>
            <pc:sldMk cId="791371411" sldId="277"/>
            <ac:spMk id="14" creationId="{DD3981AC-7B61-4947-BCF3-F7AA7FA385B9}"/>
          </ac:spMkLst>
        </pc:spChg>
        <pc:spChg chg="add">
          <ac:chgData name="David Stacey" userId="6e25bcea-c703-499a-b54e-663d1eeaca2d" providerId="ADAL" clId="{A7AB900C-2DC2-40DA-AB1F-4427DD218A00}" dt="2022-10-09T19:51:10.362" v="2094" actId="26606"/>
          <ac:spMkLst>
            <pc:docMk/>
            <pc:sldMk cId="791371411" sldId="277"/>
            <ac:spMk id="16" creationId="{55D4142C-5077-457F-A6AD-3FECFDB39685}"/>
          </ac:spMkLst>
        </pc:spChg>
        <pc:spChg chg="add">
          <ac:chgData name="David Stacey" userId="6e25bcea-c703-499a-b54e-663d1eeaca2d" providerId="ADAL" clId="{A7AB900C-2DC2-40DA-AB1F-4427DD218A00}" dt="2022-10-09T19:51:10.362" v="2094" actId="26606"/>
          <ac:spMkLst>
            <pc:docMk/>
            <pc:sldMk cId="791371411" sldId="277"/>
            <ac:spMk id="18" creationId="{7A5F0580-5EE9-419F-96EE-B6529EF6E7D0}"/>
          </ac:spMkLst>
        </pc:spChg>
        <pc:picChg chg="add mod">
          <ac:chgData name="David Stacey" userId="6e25bcea-c703-499a-b54e-663d1eeaca2d" providerId="ADAL" clId="{A7AB900C-2DC2-40DA-AB1F-4427DD218A00}" dt="2022-10-09T19:51:10.362" v="2094" actId="26606"/>
          <ac:picMkLst>
            <pc:docMk/>
            <pc:sldMk cId="791371411" sldId="277"/>
            <ac:picMk id="5" creationId="{DE98327C-34C6-04F8-74D2-FC27C124E466}"/>
          </ac:picMkLst>
        </pc:picChg>
      </pc:sldChg>
      <pc:sldChg chg="delSp add del setBg delDesignElem">
        <pc:chgData name="David Stacey" userId="6e25bcea-c703-499a-b54e-663d1eeaca2d" providerId="ADAL" clId="{A7AB900C-2DC2-40DA-AB1F-4427DD218A00}" dt="2022-10-09T19:51:46.609" v="2100" actId="47"/>
        <pc:sldMkLst>
          <pc:docMk/>
          <pc:sldMk cId="1644510734" sldId="278"/>
        </pc:sldMkLst>
        <pc:spChg chg="del">
          <ac:chgData name="David Stacey" userId="6e25bcea-c703-499a-b54e-663d1eeaca2d" providerId="ADAL" clId="{A7AB900C-2DC2-40DA-AB1F-4427DD218A00}" dt="2022-10-09T19:51:27.199" v="2097"/>
          <ac:spMkLst>
            <pc:docMk/>
            <pc:sldMk cId="1644510734" sldId="278"/>
            <ac:spMk id="8" creationId="{B95B9BA8-1D69-4796-85F5-B6D0BD52354B}"/>
          </ac:spMkLst>
        </pc:spChg>
        <pc:grpChg chg="del">
          <ac:chgData name="David Stacey" userId="6e25bcea-c703-499a-b54e-663d1eeaca2d" providerId="ADAL" clId="{A7AB900C-2DC2-40DA-AB1F-4427DD218A00}" dt="2022-10-09T19:51:27.199" v="2097"/>
          <ac:grpSpMkLst>
            <pc:docMk/>
            <pc:sldMk cId="1644510734" sldId="278"/>
            <ac:grpSpMk id="10" creationId="{5F892E19-92E7-4BB2-8C3F-DBDFE8D9D324}"/>
          </ac:grpSpMkLst>
        </pc:grpChg>
      </pc:sldChg>
      <pc:sldChg chg="delSp add del setBg delDesignElem">
        <pc:chgData name="David Stacey" userId="6e25bcea-c703-499a-b54e-663d1eeaca2d" providerId="ADAL" clId="{A7AB900C-2DC2-40DA-AB1F-4427DD218A00}" dt="2022-10-09T19:52:17.291" v="2103" actId="47"/>
        <pc:sldMkLst>
          <pc:docMk/>
          <pc:sldMk cId="3487735978" sldId="279"/>
        </pc:sldMkLst>
        <pc:spChg chg="del">
          <ac:chgData name="David Stacey" userId="6e25bcea-c703-499a-b54e-663d1eeaca2d" providerId="ADAL" clId="{A7AB900C-2DC2-40DA-AB1F-4427DD218A00}" dt="2022-10-09T19:51:32.714" v="2099"/>
          <ac:spMkLst>
            <pc:docMk/>
            <pc:sldMk cId="3487735978" sldId="279"/>
            <ac:spMk id="8" creationId="{B95B9BA8-1D69-4796-85F5-B6D0BD52354B}"/>
          </ac:spMkLst>
        </pc:spChg>
        <pc:grpChg chg="del">
          <ac:chgData name="David Stacey" userId="6e25bcea-c703-499a-b54e-663d1eeaca2d" providerId="ADAL" clId="{A7AB900C-2DC2-40DA-AB1F-4427DD218A00}" dt="2022-10-09T19:51:32.714" v="2099"/>
          <ac:grpSpMkLst>
            <pc:docMk/>
            <pc:sldMk cId="3487735978" sldId="279"/>
            <ac:grpSpMk id="10" creationId="{5F892E19-92E7-4BB2-8C3F-DBDFE8D9D324}"/>
          </ac:grpSpMkLst>
        </pc:grpChg>
      </pc:sldChg>
      <pc:sldChg chg="addSp delSp modSp add mod setBg setClrOvrMap delDesignElem">
        <pc:chgData name="David Stacey" userId="6e25bcea-c703-499a-b54e-663d1eeaca2d" providerId="ADAL" clId="{A7AB900C-2DC2-40DA-AB1F-4427DD218A00}" dt="2022-10-10T06:27:56.002" v="3003" actId="27636"/>
        <pc:sldMkLst>
          <pc:docMk/>
          <pc:sldMk cId="173123485" sldId="280"/>
        </pc:sldMkLst>
        <pc:spChg chg="mod">
          <ac:chgData name="David Stacey" userId="6e25bcea-c703-499a-b54e-663d1eeaca2d" providerId="ADAL" clId="{A7AB900C-2DC2-40DA-AB1F-4427DD218A00}" dt="2022-10-10T06:27:00.820" v="2976" actId="20577"/>
          <ac:spMkLst>
            <pc:docMk/>
            <pc:sldMk cId="173123485" sldId="280"/>
            <ac:spMk id="2" creationId="{482C3196-5008-6542-527D-55E18499F7E4}"/>
          </ac:spMkLst>
        </pc:spChg>
        <pc:spChg chg="mod">
          <ac:chgData name="David Stacey" userId="6e25bcea-c703-499a-b54e-663d1eeaca2d" providerId="ADAL" clId="{A7AB900C-2DC2-40DA-AB1F-4427DD218A00}" dt="2022-10-10T06:27:56.002" v="3003" actId="27636"/>
          <ac:spMkLst>
            <pc:docMk/>
            <pc:sldMk cId="173123485" sldId="280"/>
            <ac:spMk id="3" creationId="{0820ED26-43F0-DED2-225F-541B2A89D178}"/>
          </ac:spMkLst>
        </pc:spChg>
        <pc:spChg chg="add">
          <ac:chgData name="David Stacey" userId="6e25bcea-c703-499a-b54e-663d1eeaca2d" providerId="ADAL" clId="{A7AB900C-2DC2-40DA-AB1F-4427DD218A00}" dt="2022-10-10T06:25:29.634" v="2970" actId="26606"/>
          <ac:spMkLst>
            <pc:docMk/>
            <pc:sldMk cId="173123485" sldId="280"/>
            <ac:spMk id="5" creationId="{B95B9BA8-1D69-4796-85F5-B6D0BD52354B}"/>
          </ac:spMkLst>
        </pc:spChg>
        <pc:spChg chg="del">
          <ac:chgData name="David Stacey" userId="6e25bcea-c703-499a-b54e-663d1eeaca2d" providerId="ADAL" clId="{A7AB900C-2DC2-40DA-AB1F-4427DD218A00}" dt="2022-10-09T19:52:08.324" v="2102"/>
          <ac:spMkLst>
            <pc:docMk/>
            <pc:sldMk cId="173123485" sldId="280"/>
            <ac:spMk id="8" creationId="{B95B9BA8-1D69-4796-85F5-B6D0BD52354B}"/>
          </ac:spMkLst>
        </pc:spChg>
        <pc:grpChg chg="add">
          <ac:chgData name="David Stacey" userId="6e25bcea-c703-499a-b54e-663d1eeaca2d" providerId="ADAL" clId="{A7AB900C-2DC2-40DA-AB1F-4427DD218A00}" dt="2022-10-10T06:25:29.634" v="2970" actId="26606"/>
          <ac:grpSpMkLst>
            <pc:docMk/>
            <pc:sldMk cId="173123485" sldId="280"/>
            <ac:grpSpMk id="6" creationId="{5F892E19-92E7-4BB2-8C3F-DBDFE8D9D324}"/>
          </ac:grpSpMkLst>
        </pc:grpChg>
        <pc:grpChg chg="del">
          <ac:chgData name="David Stacey" userId="6e25bcea-c703-499a-b54e-663d1eeaca2d" providerId="ADAL" clId="{A7AB900C-2DC2-40DA-AB1F-4427DD218A00}" dt="2022-10-09T19:52:08.324" v="2102"/>
          <ac:grpSpMkLst>
            <pc:docMk/>
            <pc:sldMk cId="173123485" sldId="280"/>
            <ac:grpSpMk id="10" creationId="{5F892E19-92E7-4BB2-8C3F-DBDFE8D9D324}"/>
          </ac:grpSpMkLst>
        </pc:grpChg>
      </pc:sldChg>
      <pc:sldChg chg="addSp modSp new mod setBg">
        <pc:chgData name="David Stacey" userId="6e25bcea-c703-499a-b54e-663d1eeaca2d" providerId="ADAL" clId="{A7AB900C-2DC2-40DA-AB1F-4427DD218A00}" dt="2022-10-10T06:30:55.284" v="3094"/>
        <pc:sldMkLst>
          <pc:docMk/>
          <pc:sldMk cId="1642805133" sldId="281"/>
        </pc:sldMkLst>
        <pc:spChg chg="mod">
          <ac:chgData name="David Stacey" userId="6e25bcea-c703-499a-b54e-663d1eeaca2d" providerId="ADAL" clId="{A7AB900C-2DC2-40DA-AB1F-4427DD218A00}" dt="2022-10-09T20:36:50.228" v="2950" actId="26606"/>
          <ac:spMkLst>
            <pc:docMk/>
            <pc:sldMk cId="1642805133" sldId="281"/>
            <ac:spMk id="2" creationId="{5CBFDF3C-845F-9A78-EEA3-26A7F063009B}"/>
          </ac:spMkLst>
        </pc:spChg>
        <pc:spChg chg="mod">
          <ac:chgData name="David Stacey" userId="6e25bcea-c703-499a-b54e-663d1eeaca2d" providerId="ADAL" clId="{A7AB900C-2DC2-40DA-AB1F-4427DD218A00}" dt="2022-10-10T06:30:55.284" v="3094"/>
          <ac:spMkLst>
            <pc:docMk/>
            <pc:sldMk cId="1642805133" sldId="281"/>
            <ac:spMk id="3" creationId="{9BB8F09C-BF0B-44B8-82BA-F54B585B612A}"/>
          </ac:spMkLst>
        </pc:spChg>
        <pc:spChg chg="add mod">
          <ac:chgData name="David Stacey" userId="6e25bcea-c703-499a-b54e-663d1eeaca2d" providerId="ADAL" clId="{A7AB900C-2DC2-40DA-AB1F-4427DD218A00}" dt="2022-10-10T06:30:41.917" v="3093" actId="1076"/>
          <ac:spMkLst>
            <pc:docMk/>
            <pc:sldMk cId="1642805133" sldId="281"/>
            <ac:spMk id="4" creationId="{EB305F97-E983-4DB2-DC4D-8042A456C9E1}"/>
          </ac:spMkLst>
        </pc:spChg>
        <pc:spChg chg="add">
          <ac:chgData name="David Stacey" userId="6e25bcea-c703-499a-b54e-663d1eeaca2d" providerId="ADAL" clId="{A7AB900C-2DC2-40DA-AB1F-4427DD218A00}" dt="2022-10-09T20:36:50.228" v="2950" actId="26606"/>
          <ac:spMkLst>
            <pc:docMk/>
            <pc:sldMk cId="1642805133" sldId="281"/>
            <ac:spMk id="8" creationId="{A7AE9375-4664-4DB2-922D-2782A6E439AC}"/>
          </ac:spMkLst>
        </pc:spChg>
        <pc:spChg chg="add">
          <ac:chgData name="David Stacey" userId="6e25bcea-c703-499a-b54e-663d1eeaca2d" providerId="ADAL" clId="{A7AB900C-2DC2-40DA-AB1F-4427DD218A00}" dt="2022-10-09T20:36:50.228" v="2950" actId="26606"/>
          <ac:spMkLst>
            <pc:docMk/>
            <pc:sldMk cId="1642805133" sldId="281"/>
            <ac:spMk id="12" creationId="{9DD005C1-8C51-42D6-9BEE-B9B83849743D}"/>
          </ac:spMkLst>
        </pc:spChg>
        <pc:cxnChg chg="add">
          <ac:chgData name="David Stacey" userId="6e25bcea-c703-499a-b54e-663d1eeaca2d" providerId="ADAL" clId="{A7AB900C-2DC2-40DA-AB1F-4427DD218A00}" dt="2022-10-09T20:36:50.228" v="2950" actId="26606"/>
          <ac:cxnSpMkLst>
            <pc:docMk/>
            <pc:sldMk cId="1642805133" sldId="281"/>
            <ac:cxnSpMk id="10" creationId="{EE504C98-6397-41C1-A8D8-2D9C4ED307E0}"/>
          </ac:cxnSpMkLst>
        </pc:cxnChg>
      </pc:sldChg>
      <pc:sldChg chg="modSp new mod">
        <pc:chgData name="David Stacey" userId="6e25bcea-c703-499a-b54e-663d1eeaca2d" providerId="ADAL" clId="{A7AB900C-2DC2-40DA-AB1F-4427DD218A00}" dt="2022-10-10T06:38:39.345" v="3405" actId="20577"/>
        <pc:sldMkLst>
          <pc:docMk/>
          <pc:sldMk cId="16876521" sldId="282"/>
        </pc:sldMkLst>
        <pc:spChg chg="mod">
          <ac:chgData name="David Stacey" userId="6e25bcea-c703-499a-b54e-663d1eeaca2d" providerId="ADAL" clId="{A7AB900C-2DC2-40DA-AB1F-4427DD218A00}" dt="2022-10-10T06:36:05.682" v="3116" actId="20577"/>
          <ac:spMkLst>
            <pc:docMk/>
            <pc:sldMk cId="16876521" sldId="282"/>
            <ac:spMk id="2" creationId="{A4A01A84-4683-385C-7D2B-CBA57C2EB954}"/>
          </ac:spMkLst>
        </pc:spChg>
        <pc:spChg chg="mod">
          <ac:chgData name="David Stacey" userId="6e25bcea-c703-499a-b54e-663d1eeaca2d" providerId="ADAL" clId="{A7AB900C-2DC2-40DA-AB1F-4427DD218A00}" dt="2022-10-10T06:38:39.345" v="3405" actId="20577"/>
          <ac:spMkLst>
            <pc:docMk/>
            <pc:sldMk cId="16876521" sldId="282"/>
            <ac:spMk id="3" creationId="{7A86D8E6-9A2B-D6CE-D7EE-EFE6D8D67DE7}"/>
          </ac:spMkLst>
        </pc:spChg>
      </pc:sldChg>
      <pc:sldChg chg="modSp new mod">
        <pc:chgData name="David Stacey" userId="6e25bcea-c703-499a-b54e-663d1eeaca2d" providerId="ADAL" clId="{A7AB900C-2DC2-40DA-AB1F-4427DD218A00}" dt="2022-10-10T06:38:51.686" v="3417" actId="20577"/>
        <pc:sldMkLst>
          <pc:docMk/>
          <pc:sldMk cId="1314215582" sldId="283"/>
        </pc:sldMkLst>
        <pc:spChg chg="mod">
          <ac:chgData name="David Stacey" userId="6e25bcea-c703-499a-b54e-663d1eeaca2d" providerId="ADAL" clId="{A7AB900C-2DC2-40DA-AB1F-4427DD218A00}" dt="2022-10-10T06:38:51.686" v="3417" actId="20577"/>
          <ac:spMkLst>
            <pc:docMk/>
            <pc:sldMk cId="1314215582" sldId="283"/>
            <ac:spMk id="2" creationId="{955917D5-001A-8B44-BE73-A0CDEC7522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B59E81-8226-4819-9539-A4CB3B88B969}" type="datetimeFigureOut">
              <a:rPr lang="en-GB" smtClean="0"/>
              <a:t>09/10/2022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479B73-D598-4A0A-8750-4C28730D7E3B}" type="slidenum">
              <a:rPr lang="en-GB" smtClean="0"/>
              <a:t>‹#›</a:t>
            </a:fld>
            <a:endParaRPr lang="en-GB"/>
          </a:p>
        </p:txBody>
      </p:sp>
    </p:spTree>
    <p:extLst>
      <p:ext uri="{BB962C8B-B14F-4D97-AF65-F5344CB8AC3E}">
        <p14:creationId xmlns:p14="http://schemas.microsoft.com/office/powerpoint/2010/main" val="3553567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aim is to get you to see that Drama can be a vital tool in your box, even if you’re not a ‘Drama’ person.</a:t>
            </a:r>
          </a:p>
        </p:txBody>
      </p:sp>
      <p:sp>
        <p:nvSpPr>
          <p:cNvPr id="4" name="Slide Number Placeholder 3"/>
          <p:cNvSpPr>
            <a:spLocks noGrp="1"/>
          </p:cNvSpPr>
          <p:nvPr>
            <p:ph type="sldNum" sz="quarter" idx="5"/>
          </p:nvPr>
        </p:nvSpPr>
        <p:spPr/>
        <p:txBody>
          <a:bodyPr/>
          <a:lstStyle/>
          <a:p>
            <a:fld id="{98479B73-D598-4A0A-8750-4C28730D7E3B}" type="slidenum">
              <a:rPr lang="en-GB" smtClean="0"/>
              <a:t>2</a:t>
            </a:fld>
            <a:endParaRPr lang="en-GB"/>
          </a:p>
        </p:txBody>
      </p:sp>
    </p:spTree>
    <p:extLst>
      <p:ext uri="{BB962C8B-B14F-4D97-AF65-F5344CB8AC3E}">
        <p14:creationId xmlns:p14="http://schemas.microsoft.com/office/powerpoint/2010/main" val="3310953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479B73-D598-4A0A-8750-4C28730D7E3B}" type="slidenum">
              <a:rPr lang="en-GB" smtClean="0"/>
              <a:t>4</a:t>
            </a:fld>
            <a:endParaRPr lang="en-GB"/>
          </a:p>
        </p:txBody>
      </p:sp>
    </p:spTree>
    <p:extLst>
      <p:ext uri="{BB962C8B-B14F-4D97-AF65-F5344CB8AC3E}">
        <p14:creationId xmlns:p14="http://schemas.microsoft.com/office/powerpoint/2010/main" val="2567352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479B73-D598-4A0A-8750-4C28730D7E3B}" type="slidenum">
              <a:rPr lang="en-GB" smtClean="0"/>
              <a:t>12</a:t>
            </a:fld>
            <a:endParaRPr lang="en-GB"/>
          </a:p>
        </p:txBody>
      </p:sp>
    </p:spTree>
    <p:extLst>
      <p:ext uri="{BB962C8B-B14F-4D97-AF65-F5344CB8AC3E}">
        <p14:creationId xmlns:p14="http://schemas.microsoft.com/office/powerpoint/2010/main" val="1179566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42F3C-B949-C679-6780-2B7171A0A5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FEB004-1216-7EBD-3F6B-0A051B295A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831B5C-8911-3746-4DD5-61F477E0EF2E}"/>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5" name="Footer Placeholder 4">
            <a:extLst>
              <a:ext uri="{FF2B5EF4-FFF2-40B4-BE49-F238E27FC236}">
                <a16:creationId xmlns:a16="http://schemas.microsoft.com/office/drawing/2014/main" id="{819E3A93-5C0B-DD23-5464-543AFAB23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A8F10B-0CB0-E8AA-CD70-8C5C5496B63F}"/>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3829734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C42C-7E2C-03A0-08BC-42FB24440C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F87DFB-A306-AA81-48C9-C401AA13DD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58858-A4BA-558B-3997-F985C598952D}"/>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5" name="Footer Placeholder 4">
            <a:extLst>
              <a:ext uri="{FF2B5EF4-FFF2-40B4-BE49-F238E27FC236}">
                <a16:creationId xmlns:a16="http://schemas.microsoft.com/office/drawing/2014/main" id="{7A820415-56E9-4325-A997-8C7E6A0F79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594CF-26D3-4CE8-692D-4E59CDDE3CD0}"/>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3984562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923D8-C2C3-6A85-D600-FE743F6B8A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C488BC-1AED-07C4-D553-10D0197A9D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8770C1-D99A-983F-C063-DD437A3C09F7}"/>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5" name="Footer Placeholder 4">
            <a:extLst>
              <a:ext uri="{FF2B5EF4-FFF2-40B4-BE49-F238E27FC236}">
                <a16:creationId xmlns:a16="http://schemas.microsoft.com/office/drawing/2014/main" id="{D7A687AB-E834-BEDF-2B9D-E7ADA5DAD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0017FD-95AB-F0B1-932E-4695295A6D9B}"/>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3929667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C7311-5CA4-2E55-72CB-0CB375EEB5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6605D5-157F-92C2-F18A-91312D6F9B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E69EEE-3D35-70E4-CC93-0BA816CAAA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29A400-F5EB-E6E5-8C89-67714731F045}"/>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6" name="Footer Placeholder 5">
            <a:extLst>
              <a:ext uri="{FF2B5EF4-FFF2-40B4-BE49-F238E27FC236}">
                <a16:creationId xmlns:a16="http://schemas.microsoft.com/office/drawing/2014/main" id="{FA6B31CD-CB8D-4E53-C3E7-4A13C57844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7C13FA-EADD-EF15-84A8-1C5CDD9F6482}"/>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2114208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177F4-F9DD-E09D-B3DC-88C100339A2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0CCD13-5C72-2ABD-975D-1739AE58B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6952F8-4F18-A4D3-FF1C-EC5790599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74094B-556D-7355-5CDC-076781AB5B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F3EBA4-9AB4-97DE-875A-5FED89222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F9F2C5-AB18-F96D-6497-2653AA5F2A4F}"/>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8" name="Footer Placeholder 7">
            <a:extLst>
              <a:ext uri="{FF2B5EF4-FFF2-40B4-BE49-F238E27FC236}">
                <a16:creationId xmlns:a16="http://schemas.microsoft.com/office/drawing/2014/main" id="{D4DA2181-8477-9E2E-3D20-938D3BBEC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9545EA-06E2-3659-101B-F0891AB153AC}"/>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888480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94025-1C73-B887-6B4F-06CCF5192F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A0DE53-B9AB-0CCB-994C-55FA04A3FC98}"/>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4" name="Footer Placeholder 3">
            <a:extLst>
              <a:ext uri="{FF2B5EF4-FFF2-40B4-BE49-F238E27FC236}">
                <a16:creationId xmlns:a16="http://schemas.microsoft.com/office/drawing/2014/main" id="{C2969F94-DF32-DE93-FC6C-A8D894E697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FBCE1D-1A33-FF19-0E07-0CC76EA11468}"/>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775924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BD3A7-5081-EA5B-F1F4-7FBE1F401828}"/>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3" name="Footer Placeholder 2">
            <a:extLst>
              <a:ext uri="{FF2B5EF4-FFF2-40B4-BE49-F238E27FC236}">
                <a16:creationId xmlns:a16="http://schemas.microsoft.com/office/drawing/2014/main" id="{1B2BD274-59DD-338C-842F-76EAD4FF93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C324D-273F-89FA-D1C3-533F4F6943F1}"/>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436274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6768A-EAFD-DECB-188E-3DB63509E5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FF6893-8FBB-1897-A641-CB826640A3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375D90-97F7-4C13-5E1E-81C4C6D480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624E6F-0BF9-D775-F85D-9E92E2419CF9}"/>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6" name="Footer Placeholder 5">
            <a:extLst>
              <a:ext uri="{FF2B5EF4-FFF2-40B4-BE49-F238E27FC236}">
                <a16:creationId xmlns:a16="http://schemas.microsoft.com/office/drawing/2014/main" id="{26AD6882-D732-013C-EFF2-6E53087585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0E5A6C-CAC8-1E7F-82A4-D9B26F152032}"/>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2865782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6D14-0E94-D94C-49A8-BBB51D380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33208C-468F-BF99-35AC-DD36AB07D3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A24386-E77F-2681-EC35-DECF3C3FDE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CF561-63E8-0BE6-4212-F283B81F6B1F}"/>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6" name="Footer Placeholder 5">
            <a:extLst>
              <a:ext uri="{FF2B5EF4-FFF2-40B4-BE49-F238E27FC236}">
                <a16:creationId xmlns:a16="http://schemas.microsoft.com/office/drawing/2014/main" id="{2A17A977-1B70-854A-E388-E5A1D54767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8D0F5F-AFDD-91BC-D869-6D252FF64297}"/>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2340222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6D1B5-76F1-078D-FC02-1F93CFE7FE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2454C-0390-A2C5-6D48-F0CAB8B499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1E4A06-B424-CE62-5E95-D3E32A5F8188}"/>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5" name="Footer Placeholder 4">
            <a:extLst>
              <a:ext uri="{FF2B5EF4-FFF2-40B4-BE49-F238E27FC236}">
                <a16:creationId xmlns:a16="http://schemas.microsoft.com/office/drawing/2014/main" id="{78DB2CEA-0AE7-038C-CC83-0A213010C6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0C4FA-D5A6-7598-5DE2-5701DED5DF75}"/>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1120295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2C80F8-3F71-4E43-A78B-735BF32D54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F631F8-8EE5-2D32-37BE-A787E706B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BD916-1E33-489B-7425-B650610CCE72}"/>
              </a:ext>
            </a:extLst>
          </p:cNvPr>
          <p:cNvSpPr>
            <a:spLocks noGrp="1"/>
          </p:cNvSpPr>
          <p:nvPr>
            <p:ph type="dt" sz="half" idx="10"/>
          </p:nvPr>
        </p:nvSpPr>
        <p:spPr/>
        <p:txBody>
          <a:bodyPr/>
          <a:lstStyle/>
          <a:p>
            <a:fld id="{F69CB2B6-6BAB-4A40-8610-D981CD34136B}" type="datetimeFigureOut">
              <a:rPr lang="en-GB" smtClean="0"/>
              <a:t>09/10/2022</a:t>
            </a:fld>
            <a:endParaRPr lang="en-GB"/>
          </a:p>
        </p:txBody>
      </p:sp>
      <p:sp>
        <p:nvSpPr>
          <p:cNvPr id="5" name="Footer Placeholder 4">
            <a:extLst>
              <a:ext uri="{FF2B5EF4-FFF2-40B4-BE49-F238E27FC236}">
                <a16:creationId xmlns:a16="http://schemas.microsoft.com/office/drawing/2014/main" id="{A9F96133-1392-44B9-1859-8BB47A87A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6E24C0-DB22-51F3-FECB-99F15CCD10DF}"/>
              </a:ext>
            </a:extLst>
          </p:cNvPr>
          <p:cNvSpPr>
            <a:spLocks noGrp="1"/>
          </p:cNvSpPr>
          <p:nvPr>
            <p:ph type="sldNum" sz="quarter" idx="12"/>
          </p:nvPr>
        </p:nvSpPr>
        <p:spPr/>
        <p:txBody>
          <a:bodyPr/>
          <a:lstStyle/>
          <a:p>
            <a:fld id="{D5744A28-79F4-44FA-A4A8-D42B4941548A}" type="slidenum">
              <a:rPr lang="en-GB" smtClean="0"/>
              <a:t>‹#›</a:t>
            </a:fld>
            <a:endParaRPr lang="en-GB"/>
          </a:p>
        </p:txBody>
      </p:sp>
    </p:spTree>
    <p:extLst>
      <p:ext uri="{BB962C8B-B14F-4D97-AF65-F5344CB8AC3E}">
        <p14:creationId xmlns:p14="http://schemas.microsoft.com/office/powerpoint/2010/main" val="1461365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E31BB4-5A37-4ACF-5A29-D605B9274C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CDBFD7-DA7F-888B-151C-6223894573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3AEA37-F876-B6A5-8160-3B590D84E8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CB2B6-6BAB-4A40-8610-D981CD34136B}" type="datetimeFigureOut">
              <a:rPr lang="en-GB" smtClean="0"/>
              <a:t>09/10/2022</a:t>
            </a:fld>
            <a:endParaRPr lang="en-GB"/>
          </a:p>
        </p:txBody>
      </p:sp>
      <p:sp>
        <p:nvSpPr>
          <p:cNvPr id="5" name="Footer Placeholder 4">
            <a:extLst>
              <a:ext uri="{FF2B5EF4-FFF2-40B4-BE49-F238E27FC236}">
                <a16:creationId xmlns:a16="http://schemas.microsoft.com/office/drawing/2014/main" id="{6AB93CF0-A5F0-BEC9-24C2-F2C313FAE7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860CD3-AC8C-7F43-E937-6F317EF5F0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44A28-79F4-44FA-A4A8-D42B4941548A}" type="slidenum">
              <a:rPr lang="en-GB" smtClean="0"/>
              <a:t>‹#›</a:t>
            </a:fld>
            <a:endParaRPr lang="en-GB"/>
          </a:p>
        </p:txBody>
      </p:sp>
    </p:spTree>
    <p:extLst>
      <p:ext uri="{BB962C8B-B14F-4D97-AF65-F5344CB8AC3E}">
        <p14:creationId xmlns:p14="http://schemas.microsoft.com/office/powerpoint/2010/main" val="1300458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aft.org/periodical/american-educator/summer-2004/ask-cognitive-scientis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H0NvdmQoNx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hwb.gov.wales/cwricwlwm-i-gymru/y-celfyddydau-mynegiannol/cynllunio-eich-cwricwlwm/#ystyriaethau-sy%E2%80%99n-benodol-i-ddisgyblaethau"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hwb.gov.wales/curriculum-for-wales/expressive-arts/designing-your-curriculum/#discipline-specific-considerations"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mantleoftheexpert.com/video/talking-about-generative-learning-in-action-with-mark-and-zoe-enser/"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mantleoftheexpert.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hwb.gov.wales/cwricwlwm-i-gymru/y-celfyddydau-mynegiannol/" TargetMode="External"/><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hyperlink" Target="https://hwb.gov.wales/cwricwlwm-i-gymru/y-celfyddydau-mynegiannol/cynllunio-eich-cwricwlwm/#ystyriaethau-sy%E2%80%99n-benodol-i-ddisgyblaethau"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curriculum-for-wales/expressive-arts/" TargetMode="External"/><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hyperlink" Target="https://hwb.gov.wales/curriculum-for-wales/expressive-arts/designing-your-curriculum/#discipline-specific-considerations" TargetMode="Externa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hyperlink" Target="https://hwb.gov.wales/cwricwlwm-i-gymru/cynllunio-eich-cwricwlwm/datblygu-gweledigaeth-ar-gyfer-cynllunio-cwricwlwm/#cynllunio-cwricwlwm-a'r-pedwar-diben"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hwb.gov.wales/curriculum-for-wales/designing-your-curriculum/developing-a-vision-for-curriculum-design/#curriculum-design-and-the-four-purpos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9C8E463D-82A5-7A94-3005-F8F9127C6C8F}"/>
              </a:ext>
            </a:extLst>
          </p:cNvPr>
          <p:cNvSpPr>
            <a:spLocks noGrp="1"/>
          </p:cNvSpPr>
          <p:nvPr>
            <p:ph type="ctrTitle"/>
          </p:nvPr>
        </p:nvSpPr>
        <p:spPr>
          <a:xfrm>
            <a:off x="838199" y="1120676"/>
            <a:ext cx="7021513" cy="2308324"/>
          </a:xfrm>
        </p:spPr>
        <p:txBody>
          <a:bodyPr>
            <a:normAutofit fontScale="90000"/>
          </a:bodyPr>
          <a:lstStyle/>
          <a:p>
            <a:pPr algn="l"/>
            <a:r>
              <a:rPr lang="en-GB" sz="6700" dirty="0">
                <a:solidFill>
                  <a:srgbClr val="FFFF00"/>
                </a:solidFill>
              </a:rPr>
              <a:t>Drama </a:t>
            </a:r>
            <a:r>
              <a:rPr lang="en-GB" sz="6700" dirty="0" err="1">
                <a:solidFill>
                  <a:srgbClr val="FFFF00"/>
                </a:solidFill>
              </a:rPr>
              <a:t>yn</a:t>
            </a:r>
            <a:r>
              <a:rPr lang="en-GB" sz="6700" dirty="0">
                <a:solidFill>
                  <a:srgbClr val="FFFF00"/>
                </a:solidFill>
              </a:rPr>
              <a:t> y </a:t>
            </a:r>
            <a:r>
              <a:rPr lang="en-GB" sz="6700" dirty="0" err="1">
                <a:solidFill>
                  <a:srgbClr val="FFFF00"/>
                </a:solidFill>
              </a:rPr>
              <a:t>cwricwlwm</a:t>
            </a:r>
            <a:r>
              <a:rPr lang="en-GB" sz="6700" dirty="0">
                <a:solidFill>
                  <a:srgbClr val="FFFF00"/>
                </a:solidFill>
              </a:rPr>
              <a:t> </a:t>
            </a:r>
            <a:r>
              <a:rPr lang="en-GB" sz="6700" dirty="0" err="1">
                <a:solidFill>
                  <a:srgbClr val="FFFF00"/>
                </a:solidFill>
              </a:rPr>
              <a:t>cynradd</a:t>
            </a:r>
            <a:br>
              <a:rPr lang="en-GB" sz="6700" dirty="0">
                <a:solidFill>
                  <a:schemeClr val="bg1"/>
                </a:solidFill>
              </a:rPr>
            </a:br>
            <a:r>
              <a:rPr lang="en-GB" sz="6700" dirty="0">
                <a:solidFill>
                  <a:schemeClr val="bg1"/>
                </a:solidFill>
              </a:rPr>
              <a:t>Drama in the primary curriculum</a:t>
            </a:r>
          </a:p>
        </p:txBody>
      </p:sp>
      <p:sp>
        <p:nvSpPr>
          <p:cNvPr id="3" name="Subtitle 2">
            <a:extLst>
              <a:ext uri="{FF2B5EF4-FFF2-40B4-BE49-F238E27FC236}">
                <a16:creationId xmlns:a16="http://schemas.microsoft.com/office/drawing/2014/main" id="{5B4D6E39-199A-7935-8F6D-6C7AA0BB4AF4}"/>
              </a:ext>
            </a:extLst>
          </p:cNvPr>
          <p:cNvSpPr>
            <a:spLocks noGrp="1"/>
          </p:cNvSpPr>
          <p:nvPr>
            <p:ph type="subTitle" idx="1"/>
          </p:nvPr>
        </p:nvSpPr>
        <p:spPr>
          <a:xfrm>
            <a:off x="759523" y="5892299"/>
            <a:ext cx="7025753" cy="1012778"/>
          </a:xfrm>
        </p:spPr>
        <p:txBody>
          <a:bodyPr>
            <a:normAutofit/>
          </a:bodyPr>
          <a:lstStyle/>
          <a:p>
            <a:pPr algn="l"/>
            <a:r>
              <a:rPr lang="en-GB" dirty="0">
                <a:solidFill>
                  <a:schemeClr val="bg1"/>
                </a:solidFill>
              </a:rPr>
              <a:t>ECAD5008</a:t>
            </a:r>
          </a:p>
          <a:p>
            <a:pPr algn="l"/>
            <a:r>
              <a:rPr lang="en-GB" dirty="0">
                <a:solidFill>
                  <a:schemeClr val="bg1"/>
                </a:solidFill>
              </a:rPr>
              <a:t>Dave Stacey 10.10.22</a:t>
            </a:r>
          </a:p>
        </p:txBody>
      </p:sp>
    </p:spTree>
    <p:extLst>
      <p:ext uri="{BB962C8B-B14F-4D97-AF65-F5344CB8AC3E}">
        <p14:creationId xmlns:p14="http://schemas.microsoft.com/office/powerpoint/2010/main" val="887507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39DB1A-F900-5A1A-D572-B1854023929A}"/>
              </a:ext>
            </a:extLst>
          </p:cNvPr>
          <p:cNvSpPr>
            <a:spLocks noGrp="1"/>
          </p:cNvSpPr>
          <p:nvPr>
            <p:ph type="title"/>
          </p:nvPr>
        </p:nvSpPr>
        <p:spPr>
          <a:xfrm>
            <a:off x="1100669" y="1111086"/>
            <a:ext cx="7690104" cy="2623885"/>
          </a:xfrm>
        </p:spPr>
        <p:txBody>
          <a:bodyPr vert="horz" lIns="91440" tIns="45720" rIns="91440" bIns="45720" rtlCol="0" anchor="ctr">
            <a:normAutofit/>
          </a:bodyPr>
          <a:lstStyle/>
          <a:p>
            <a:r>
              <a:rPr lang="en-US" sz="4600" kern="1200" dirty="0">
                <a:solidFill>
                  <a:srgbClr val="FFFFFF"/>
                </a:solidFill>
                <a:latin typeface="+mj-lt"/>
                <a:ea typeface="+mj-ea"/>
                <a:cs typeface="+mj-cs"/>
              </a:rPr>
              <a:t>Pam </a:t>
            </a:r>
            <a:r>
              <a:rPr lang="en-US" sz="4600" kern="1200" dirty="0" err="1">
                <a:solidFill>
                  <a:srgbClr val="FFFFFF"/>
                </a:solidFill>
                <a:latin typeface="+mj-lt"/>
                <a:ea typeface="+mj-ea"/>
                <a:cs typeface="+mj-cs"/>
              </a:rPr>
              <a:t>gallen</a:t>
            </a:r>
            <a:r>
              <a:rPr lang="en-US" sz="4600" kern="1200" dirty="0">
                <a:solidFill>
                  <a:srgbClr val="FFFFFF"/>
                </a:solidFill>
                <a:latin typeface="+mj-lt"/>
                <a:ea typeface="+mj-ea"/>
                <a:cs typeface="+mj-cs"/>
              </a:rPr>
              <a:t> </a:t>
            </a:r>
            <a:r>
              <a:rPr lang="en-US" sz="4600" kern="1200" dirty="0" err="1">
                <a:solidFill>
                  <a:srgbClr val="FFFFFF"/>
                </a:solidFill>
                <a:latin typeface="+mj-lt"/>
                <a:ea typeface="+mj-ea"/>
                <a:cs typeface="+mj-cs"/>
              </a:rPr>
              <a:t>ni</a:t>
            </a:r>
            <a:r>
              <a:rPr lang="en-US" sz="4600" kern="1200" dirty="0">
                <a:solidFill>
                  <a:srgbClr val="FFFFFF"/>
                </a:solidFill>
                <a:latin typeface="+mj-lt"/>
                <a:ea typeface="+mj-ea"/>
                <a:cs typeface="+mj-cs"/>
              </a:rPr>
              <a:t> </a:t>
            </a:r>
            <a:r>
              <a:rPr lang="en-US" sz="4600" kern="1200" dirty="0" err="1">
                <a:solidFill>
                  <a:srgbClr val="FFFFFF"/>
                </a:solidFill>
                <a:latin typeface="+mj-lt"/>
                <a:ea typeface="+mj-ea"/>
                <a:cs typeface="+mj-cs"/>
              </a:rPr>
              <a:t>ddefnyddio</a:t>
            </a:r>
            <a:r>
              <a:rPr lang="en-US" sz="4600" kern="1200" dirty="0">
                <a:solidFill>
                  <a:srgbClr val="FFFFFF"/>
                </a:solidFill>
                <a:latin typeface="+mj-lt"/>
                <a:ea typeface="+mj-ea"/>
                <a:cs typeface="+mj-cs"/>
              </a:rPr>
              <a:t> drama </a:t>
            </a:r>
            <a:r>
              <a:rPr lang="en-US" sz="4600" kern="1200" dirty="0" err="1">
                <a:solidFill>
                  <a:srgbClr val="FFFFFF"/>
                </a:solidFill>
                <a:latin typeface="+mj-lt"/>
                <a:ea typeface="+mj-ea"/>
                <a:cs typeface="+mj-cs"/>
              </a:rPr>
              <a:t>yn</a:t>
            </a:r>
            <a:r>
              <a:rPr lang="en-US" sz="4600" kern="1200" dirty="0">
                <a:solidFill>
                  <a:srgbClr val="FFFFFF"/>
                </a:solidFill>
                <a:latin typeface="+mj-lt"/>
                <a:ea typeface="+mj-ea"/>
                <a:cs typeface="+mj-cs"/>
              </a:rPr>
              <a:t> </a:t>
            </a:r>
            <a:r>
              <a:rPr lang="en-US" sz="4600" kern="1200" dirty="0" err="1">
                <a:solidFill>
                  <a:srgbClr val="FFFFFF"/>
                </a:solidFill>
                <a:latin typeface="+mj-lt"/>
                <a:ea typeface="+mj-ea"/>
                <a:cs typeface="+mj-cs"/>
              </a:rPr>
              <a:t>yr</a:t>
            </a:r>
            <a:r>
              <a:rPr lang="en-US" sz="4600" kern="1200" dirty="0">
                <a:solidFill>
                  <a:srgbClr val="FFFFFF"/>
                </a:solidFill>
                <a:latin typeface="+mj-lt"/>
                <a:ea typeface="+mj-ea"/>
                <a:cs typeface="+mj-cs"/>
              </a:rPr>
              <a:t> </a:t>
            </a:r>
            <a:r>
              <a:rPr lang="en-US" sz="4600" kern="1200" dirty="0" err="1">
                <a:solidFill>
                  <a:srgbClr val="FFFFFF"/>
                </a:solidFill>
                <a:latin typeface="+mj-lt"/>
                <a:ea typeface="+mj-ea"/>
                <a:cs typeface="+mj-cs"/>
              </a:rPr>
              <a:t>ysgol</a:t>
            </a:r>
            <a:r>
              <a:rPr lang="en-US" sz="4600" kern="1200" dirty="0">
                <a:solidFill>
                  <a:srgbClr val="FFFFFF"/>
                </a:solidFill>
                <a:latin typeface="+mj-lt"/>
                <a:ea typeface="+mj-ea"/>
                <a:cs typeface="+mj-cs"/>
              </a:rPr>
              <a:t>?</a:t>
            </a:r>
            <a:br>
              <a:rPr lang="en-US" sz="4600" kern="1200" dirty="0">
                <a:solidFill>
                  <a:srgbClr val="FFFFFF"/>
                </a:solidFill>
                <a:latin typeface="+mj-lt"/>
                <a:ea typeface="+mj-ea"/>
                <a:cs typeface="+mj-cs"/>
              </a:rPr>
            </a:br>
            <a:r>
              <a:rPr lang="en-US" sz="4600" kern="1200" dirty="0">
                <a:solidFill>
                  <a:srgbClr val="FFFFFF"/>
                </a:solidFill>
                <a:latin typeface="+mj-lt"/>
                <a:ea typeface="+mj-ea"/>
                <a:cs typeface="+mj-cs"/>
              </a:rPr>
              <a:t>Why might we use drama in school?</a:t>
            </a: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015B645-0D3B-28B2-4F3A-11D3807F6F95}"/>
              </a:ext>
            </a:extLst>
          </p:cNvPr>
          <p:cNvPicPr>
            <a:picLocks noChangeAspect="1"/>
          </p:cNvPicPr>
          <p:nvPr/>
        </p:nvPicPr>
        <p:blipFill>
          <a:blip r:embed="rId3"/>
          <a:stretch>
            <a:fillRect/>
          </a:stretch>
        </p:blipFill>
        <p:spPr>
          <a:xfrm>
            <a:off x="9764332" y="3205181"/>
            <a:ext cx="1819434" cy="447638"/>
          </a:xfrm>
          <a:prstGeom prst="rect">
            <a:avLst/>
          </a:prstGeom>
        </p:spPr>
      </p:pic>
    </p:spTree>
    <p:extLst>
      <p:ext uri="{BB962C8B-B14F-4D97-AF65-F5344CB8AC3E}">
        <p14:creationId xmlns:p14="http://schemas.microsoft.com/office/powerpoint/2010/main" val="1968405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2054">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9DB1A-F900-5A1A-D572-B1854023929A}"/>
              </a:ext>
            </a:extLst>
          </p:cNvPr>
          <p:cNvSpPr>
            <a:spLocks noGrp="1"/>
          </p:cNvSpPr>
          <p:nvPr>
            <p:ph type="title"/>
          </p:nvPr>
        </p:nvSpPr>
        <p:spPr>
          <a:xfrm>
            <a:off x="5232401" y="367880"/>
            <a:ext cx="6140449" cy="1323439"/>
          </a:xfrm>
        </p:spPr>
        <p:txBody>
          <a:bodyPr anchor="t">
            <a:normAutofit/>
          </a:bodyPr>
          <a:lstStyle/>
          <a:p>
            <a:r>
              <a:rPr lang="en-GB" sz="2800" dirty="0">
                <a:solidFill>
                  <a:schemeClr val="bg1"/>
                </a:solidFill>
              </a:rPr>
              <a:t>Pam </a:t>
            </a:r>
            <a:r>
              <a:rPr lang="en-GB" sz="2800" dirty="0" err="1">
                <a:solidFill>
                  <a:schemeClr val="bg1"/>
                </a:solidFill>
              </a:rPr>
              <a:t>gallen</a:t>
            </a:r>
            <a:r>
              <a:rPr lang="en-GB" sz="2800" dirty="0">
                <a:solidFill>
                  <a:schemeClr val="bg1"/>
                </a:solidFill>
              </a:rPr>
              <a:t> </a:t>
            </a:r>
            <a:r>
              <a:rPr lang="en-GB" sz="2800" dirty="0" err="1">
                <a:solidFill>
                  <a:schemeClr val="bg1"/>
                </a:solidFill>
              </a:rPr>
              <a:t>ni</a:t>
            </a:r>
            <a:r>
              <a:rPr lang="en-GB" sz="2800" dirty="0">
                <a:solidFill>
                  <a:schemeClr val="bg1"/>
                </a:solidFill>
              </a:rPr>
              <a:t> </a:t>
            </a:r>
            <a:r>
              <a:rPr lang="en-GB" sz="2800" dirty="0" err="1">
                <a:solidFill>
                  <a:schemeClr val="bg1"/>
                </a:solidFill>
              </a:rPr>
              <a:t>ddefnyddio</a:t>
            </a:r>
            <a:r>
              <a:rPr lang="en-GB" sz="2800" dirty="0">
                <a:solidFill>
                  <a:schemeClr val="bg1"/>
                </a:solidFill>
              </a:rPr>
              <a:t> drama </a:t>
            </a:r>
            <a:r>
              <a:rPr lang="en-GB" sz="2800" dirty="0" err="1">
                <a:solidFill>
                  <a:schemeClr val="bg1"/>
                </a:solidFill>
              </a:rPr>
              <a:t>yn</a:t>
            </a:r>
            <a:r>
              <a:rPr lang="en-GB" sz="2800" dirty="0">
                <a:solidFill>
                  <a:schemeClr val="bg1"/>
                </a:solidFill>
              </a:rPr>
              <a:t> </a:t>
            </a:r>
            <a:r>
              <a:rPr lang="en-GB" sz="2800" dirty="0" err="1">
                <a:solidFill>
                  <a:schemeClr val="bg1"/>
                </a:solidFill>
              </a:rPr>
              <a:t>yr</a:t>
            </a:r>
            <a:r>
              <a:rPr lang="en-GB" sz="2800" dirty="0">
                <a:solidFill>
                  <a:schemeClr val="bg1"/>
                </a:solidFill>
              </a:rPr>
              <a:t> </a:t>
            </a:r>
            <a:r>
              <a:rPr lang="en-GB" sz="2800" dirty="0" err="1">
                <a:solidFill>
                  <a:schemeClr val="bg1"/>
                </a:solidFill>
              </a:rPr>
              <a:t>ysgol</a:t>
            </a:r>
            <a:r>
              <a:rPr lang="en-GB" sz="2800" dirty="0">
                <a:solidFill>
                  <a:schemeClr val="bg1"/>
                </a:solidFill>
              </a:rPr>
              <a:t>?</a:t>
            </a:r>
            <a:br>
              <a:rPr lang="en-GB" sz="2800" dirty="0">
                <a:solidFill>
                  <a:schemeClr val="bg1"/>
                </a:solidFill>
              </a:rPr>
            </a:br>
            <a:r>
              <a:rPr lang="en-GB" sz="2800" dirty="0">
                <a:solidFill>
                  <a:schemeClr val="bg1"/>
                </a:solidFill>
              </a:rPr>
              <a:t>Why might we use drama in school?</a:t>
            </a:r>
          </a:p>
        </p:txBody>
      </p:sp>
      <p:pic>
        <p:nvPicPr>
          <p:cNvPr id="2050" name="Picture 2" descr="Learning Through Drama in the Primary Years : David Farmer, David Hurtado:  Amazon.co.uk: Books">
            <a:extLst>
              <a:ext uri="{FF2B5EF4-FFF2-40B4-BE49-F238E27FC236}">
                <a16:creationId xmlns:a16="http://schemas.microsoft.com/office/drawing/2014/main" id="{9BAF30A4-049A-D9B1-9690-CCF07EE7DF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74" b="-1"/>
          <a:stretch/>
        </p:blipFill>
        <p:spPr bwMode="auto">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noFill/>
          <a:effectLst/>
          <a:extLst>
            <a:ext uri="{909E8E84-426E-40DD-AFC4-6F175D3DCCD1}">
              <a14:hiddenFill xmlns:a14="http://schemas.microsoft.com/office/drawing/2010/main">
                <a:solidFill>
                  <a:srgbClr val="FFFFFF"/>
                </a:solidFill>
              </a14:hiddenFill>
            </a:ext>
          </a:extLst>
        </p:spPr>
      </p:pic>
      <p:grpSp>
        <p:nvGrpSpPr>
          <p:cNvPr id="2053" name="Group 2056">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2058" name="Freeform: Shape 2057">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4" name="Freeform: Shape 2058">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E2E27F31-727C-D96D-886D-680E61ED6EF7}"/>
              </a:ext>
            </a:extLst>
          </p:cNvPr>
          <p:cNvSpPr>
            <a:spLocks noGrp="1"/>
          </p:cNvSpPr>
          <p:nvPr>
            <p:ph idx="1"/>
          </p:nvPr>
        </p:nvSpPr>
        <p:spPr>
          <a:xfrm>
            <a:off x="8984610" y="2282453"/>
            <a:ext cx="2992772" cy="3690507"/>
          </a:xfrm>
        </p:spPr>
        <p:txBody>
          <a:bodyPr>
            <a:normAutofit/>
          </a:bodyPr>
          <a:lstStyle/>
          <a:p>
            <a:r>
              <a:rPr lang="en-GB" sz="2400" dirty="0">
                <a:solidFill>
                  <a:schemeClr val="bg1">
                    <a:alpha val="80000"/>
                  </a:schemeClr>
                </a:solidFill>
              </a:rPr>
              <a:t>Play is a natural part of children’s lives</a:t>
            </a:r>
          </a:p>
          <a:p>
            <a:r>
              <a:rPr lang="en-GB" sz="2400" dirty="0">
                <a:solidFill>
                  <a:schemeClr val="bg1">
                    <a:alpha val="80000"/>
                  </a:schemeClr>
                </a:solidFill>
              </a:rPr>
              <a:t>Imaginative and multisensory</a:t>
            </a:r>
          </a:p>
          <a:p>
            <a:r>
              <a:rPr lang="en-GB" sz="2400" dirty="0">
                <a:solidFill>
                  <a:schemeClr val="bg1">
                    <a:alpha val="80000"/>
                  </a:schemeClr>
                </a:solidFill>
              </a:rPr>
              <a:t>Strong links with social, literacy and wider skill development</a:t>
            </a:r>
          </a:p>
          <a:p>
            <a:endParaRPr lang="en-GB" sz="1500" dirty="0">
              <a:solidFill>
                <a:schemeClr val="bg1">
                  <a:alpha val="80000"/>
                </a:schemeClr>
              </a:solidFill>
            </a:endParaRPr>
          </a:p>
          <a:p>
            <a:pPr marL="0" indent="0">
              <a:buNone/>
            </a:pPr>
            <a:endParaRPr lang="en-GB" sz="1500" dirty="0">
              <a:solidFill>
                <a:schemeClr val="bg1">
                  <a:alpha val="80000"/>
                </a:schemeClr>
              </a:solidFill>
            </a:endParaRPr>
          </a:p>
          <a:p>
            <a:pPr marL="0" indent="0">
              <a:buNone/>
            </a:pPr>
            <a:endParaRPr lang="en-GB" sz="1500" dirty="0">
              <a:solidFill>
                <a:schemeClr val="bg1">
                  <a:alpha val="80000"/>
                </a:schemeClr>
              </a:solidFill>
            </a:endParaRPr>
          </a:p>
          <a:p>
            <a:pPr marL="0" indent="0">
              <a:buNone/>
            </a:pPr>
            <a:endParaRPr lang="en-GB" sz="1500" dirty="0">
              <a:solidFill>
                <a:schemeClr val="bg1">
                  <a:alpha val="80000"/>
                </a:schemeClr>
              </a:solidFill>
            </a:endParaRPr>
          </a:p>
        </p:txBody>
      </p:sp>
      <p:sp>
        <p:nvSpPr>
          <p:cNvPr id="10" name="TextBox 9">
            <a:extLst>
              <a:ext uri="{FF2B5EF4-FFF2-40B4-BE49-F238E27FC236}">
                <a16:creationId xmlns:a16="http://schemas.microsoft.com/office/drawing/2014/main" id="{73909C4A-0970-FE91-CDF6-A32CD83B3558}"/>
              </a:ext>
            </a:extLst>
          </p:cNvPr>
          <p:cNvSpPr txBox="1"/>
          <p:nvPr/>
        </p:nvSpPr>
        <p:spPr>
          <a:xfrm>
            <a:off x="5882780" y="6305454"/>
            <a:ext cx="6094602" cy="369332"/>
          </a:xfrm>
          <a:prstGeom prst="rect">
            <a:avLst/>
          </a:prstGeom>
          <a:noFill/>
        </p:spPr>
        <p:txBody>
          <a:bodyPr wrap="square">
            <a:spAutoFit/>
          </a:bodyPr>
          <a:lstStyle/>
          <a:p>
            <a:pPr marL="0" indent="0">
              <a:buNone/>
            </a:pPr>
            <a:r>
              <a:rPr lang="en-GB" sz="1800" dirty="0">
                <a:solidFill>
                  <a:schemeClr val="bg1">
                    <a:alpha val="80000"/>
                  </a:schemeClr>
                </a:solidFill>
              </a:rPr>
              <a:t>Farmer, D (2011) Learning through Drama in the Primary Years. </a:t>
            </a:r>
          </a:p>
        </p:txBody>
      </p:sp>
      <p:sp>
        <p:nvSpPr>
          <p:cNvPr id="12" name="TextBox 11">
            <a:extLst>
              <a:ext uri="{FF2B5EF4-FFF2-40B4-BE49-F238E27FC236}">
                <a16:creationId xmlns:a16="http://schemas.microsoft.com/office/drawing/2014/main" id="{05AAA9B6-7D1D-42C9-8DA4-DC7986A954C0}"/>
              </a:ext>
            </a:extLst>
          </p:cNvPr>
          <p:cNvSpPr txBox="1"/>
          <p:nvPr/>
        </p:nvSpPr>
        <p:spPr>
          <a:xfrm>
            <a:off x="4825172" y="2287519"/>
            <a:ext cx="3561590" cy="3046988"/>
          </a:xfrm>
          <a:prstGeom prst="rect">
            <a:avLst/>
          </a:prstGeom>
          <a:noFill/>
        </p:spPr>
        <p:txBody>
          <a:bodyPr wrap="square">
            <a:spAutoFit/>
          </a:bodyPr>
          <a:lstStyle/>
          <a:p>
            <a:pPr marL="285750" indent="-285750">
              <a:buFont typeface="Arial" panose="020B0604020202020204" pitchFamily="34" charset="0"/>
              <a:buChar char="•"/>
            </a:pPr>
            <a:r>
              <a:rPr lang="en-GB" sz="2400" dirty="0">
                <a:solidFill>
                  <a:schemeClr val="bg1"/>
                </a:solidFill>
              </a:rPr>
              <a:t>Mae </a:t>
            </a:r>
            <a:r>
              <a:rPr lang="en-GB" sz="2400" dirty="0" err="1">
                <a:solidFill>
                  <a:schemeClr val="bg1"/>
                </a:solidFill>
              </a:rPr>
              <a:t>chwarae</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rhan</a:t>
            </a:r>
            <a:r>
              <a:rPr lang="en-GB" sz="2400" dirty="0">
                <a:solidFill>
                  <a:schemeClr val="bg1"/>
                </a:solidFill>
              </a:rPr>
              <a:t> </a:t>
            </a:r>
            <a:r>
              <a:rPr lang="en-GB" sz="2400" dirty="0" err="1">
                <a:solidFill>
                  <a:schemeClr val="bg1"/>
                </a:solidFill>
              </a:rPr>
              <a:t>naturiol</a:t>
            </a:r>
            <a:r>
              <a:rPr lang="en-GB" sz="2400" dirty="0">
                <a:solidFill>
                  <a:schemeClr val="bg1"/>
                </a:solidFill>
              </a:rPr>
              <a:t> o </a:t>
            </a:r>
            <a:r>
              <a:rPr lang="en-GB" sz="2400" dirty="0" err="1">
                <a:solidFill>
                  <a:schemeClr val="bg1"/>
                </a:solidFill>
              </a:rPr>
              <a:t>fywydau</a:t>
            </a:r>
            <a:r>
              <a:rPr lang="en-GB" sz="2400" dirty="0">
                <a:solidFill>
                  <a:schemeClr val="bg1"/>
                </a:solidFill>
              </a:rPr>
              <a:t> plant</a:t>
            </a:r>
          </a:p>
          <a:p>
            <a:pPr marL="285750" indent="-285750">
              <a:buFont typeface="Arial" panose="020B0604020202020204" pitchFamily="34" charset="0"/>
              <a:buChar char="•"/>
            </a:pPr>
            <a:r>
              <a:rPr lang="en-GB" sz="2400" dirty="0" err="1">
                <a:solidFill>
                  <a:schemeClr val="bg1"/>
                </a:solidFill>
              </a:rPr>
              <a:t>Llawn</a:t>
            </a:r>
            <a:r>
              <a:rPr lang="en-GB" sz="2400" dirty="0">
                <a:solidFill>
                  <a:schemeClr val="bg1"/>
                </a:solidFill>
              </a:rPr>
              <a:t> </a:t>
            </a:r>
            <a:r>
              <a:rPr lang="en-GB" sz="2400" dirty="0" err="1">
                <a:solidFill>
                  <a:schemeClr val="bg1"/>
                </a:solidFill>
              </a:rPr>
              <a:t>dychymyg</a:t>
            </a:r>
            <a:r>
              <a:rPr lang="en-GB" sz="2400" dirty="0">
                <a:solidFill>
                  <a:schemeClr val="bg1"/>
                </a:solidFill>
              </a:rPr>
              <a:t> ac </a:t>
            </a:r>
            <a:r>
              <a:rPr lang="en-GB" sz="2400" dirty="0" err="1">
                <a:solidFill>
                  <a:schemeClr val="bg1"/>
                </a:solidFill>
              </a:rPr>
              <a:t>amlsain</a:t>
            </a:r>
            <a:endParaRPr lang="en-GB" sz="2400" dirty="0">
              <a:solidFill>
                <a:schemeClr val="bg1"/>
              </a:solidFill>
            </a:endParaRPr>
          </a:p>
          <a:p>
            <a:pPr marL="285750" indent="-285750">
              <a:buFont typeface="Arial" panose="020B0604020202020204" pitchFamily="34" charset="0"/>
              <a:buChar char="•"/>
            </a:pPr>
            <a:r>
              <a:rPr lang="en-GB" sz="2400" dirty="0" err="1">
                <a:solidFill>
                  <a:schemeClr val="bg1"/>
                </a:solidFill>
              </a:rPr>
              <a:t>Cysylltiadau</a:t>
            </a:r>
            <a:r>
              <a:rPr lang="en-GB" sz="2400" dirty="0">
                <a:solidFill>
                  <a:schemeClr val="bg1"/>
                </a:solidFill>
              </a:rPr>
              <a:t> </a:t>
            </a:r>
            <a:r>
              <a:rPr lang="en-GB" sz="2400" dirty="0" err="1">
                <a:solidFill>
                  <a:schemeClr val="bg1"/>
                </a:solidFill>
              </a:rPr>
              <a:t>cryf</a:t>
            </a:r>
            <a:r>
              <a:rPr lang="en-GB" sz="2400" dirty="0">
                <a:solidFill>
                  <a:schemeClr val="bg1"/>
                </a:solidFill>
              </a:rPr>
              <a:t> â </a:t>
            </a:r>
            <a:r>
              <a:rPr lang="en-GB" sz="2400" dirty="0" err="1">
                <a:solidFill>
                  <a:schemeClr val="bg1"/>
                </a:solidFill>
              </a:rPr>
              <a:t>datblygiad</a:t>
            </a:r>
            <a:r>
              <a:rPr lang="en-GB" sz="2400" dirty="0">
                <a:solidFill>
                  <a:schemeClr val="bg1"/>
                </a:solidFill>
              </a:rPr>
              <a:t> </a:t>
            </a:r>
            <a:r>
              <a:rPr lang="en-GB" sz="2400" dirty="0" err="1">
                <a:solidFill>
                  <a:schemeClr val="bg1"/>
                </a:solidFill>
              </a:rPr>
              <a:t>sgiliau</a:t>
            </a:r>
            <a:r>
              <a:rPr lang="en-GB" sz="2400" dirty="0">
                <a:solidFill>
                  <a:schemeClr val="bg1"/>
                </a:solidFill>
              </a:rPr>
              <a:t> </a:t>
            </a:r>
            <a:r>
              <a:rPr lang="en-GB" sz="2400" dirty="0" err="1">
                <a:solidFill>
                  <a:schemeClr val="bg1"/>
                </a:solidFill>
              </a:rPr>
              <a:t>cymdeithasol</a:t>
            </a:r>
            <a:r>
              <a:rPr lang="en-GB" sz="2400" dirty="0">
                <a:solidFill>
                  <a:schemeClr val="bg1"/>
                </a:solidFill>
              </a:rPr>
              <a:t>, </a:t>
            </a:r>
            <a:r>
              <a:rPr lang="en-GB" sz="2400" dirty="0" err="1">
                <a:solidFill>
                  <a:schemeClr val="bg1"/>
                </a:solidFill>
              </a:rPr>
              <a:t>llythrennedd</a:t>
            </a:r>
            <a:r>
              <a:rPr lang="en-GB" sz="2400" dirty="0">
                <a:solidFill>
                  <a:schemeClr val="bg1"/>
                </a:solidFill>
              </a:rPr>
              <a:t> a </a:t>
            </a:r>
            <a:r>
              <a:rPr lang="en-GB" sz="2400" dirty="0" err="1">
                <a:solidFill>
                  <a:schemeClr val="bg1"/>
                </a:solidFill>
              </a:rPr>
              <a:t>ehangach</a:t>
            </a:r>
            <a:endParaRPr lang="en-GB" sz="2400" dirty="0">
              <a:solidFill>
                <a:schemeClr val="bg1"/>
              </a:solidFill>
            </a:endParaRPr>
          </a:p>
        </p:txBody>
      </p:sp>
    </p:spTree>
    <p:extLst>
      <p:ext uri="{BB962C8B-B14F-4D97-AF65-F5344CB8AC3E}">
        <p14:creationId xmlns:p14="http://schemas.microsoft.com/office/powerpoint/2010/main" val="2166123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C88947-C663-D58C-E39C-18DB11EC38C7}"/>
              </a:ext>
            </a:extLst>
          </p:cNvPr>
          <p:cNvSpPr>
            <a:spLocks noGrp="1"/>
          </p:cNvSpPr>
          <p:nvPr>
            <p:ph type="title"/>
          </p:nvPr>
        </p:nvSpPr>
        <p:spPr>
          <a:xfrm>
            <a:off x="2311147" y="365760"/>
            <a:ext cx="7569706" cy="1288238"/>
          </a:xfrm>
        </p:spPr>
        <p:txBody>
          <a:bodyPr anchor="ctr">
            <a:normAutofit fontScale="90000"/>
          </a:bodyPr>
          <a:lstStyle/>
          <a:p>
            <a:pPr algn="ctr"/>
            <a:r>
              <a:rPr lang="pt-BR" dirty="0"/>
              <a:t>Drama </a:t>
            </a:r>
            <a:r>
              <a:rPr lang="pt-BR" dirty="0" err="1"/>
              <a:t>yn</a:t>
            </a:r>
            <a:r>
              <a:rPr lang="pt-BR" dirty="0"/>
              <a:t> </a:t>
            </a:r>
            <a:r>
              <a:rPr lang="pt-BR" dirty="0" err="1"/>
              <a:t>adeiladu</a:t>
            </a:r>
            <a:r>
              <a:rPr lang="pt-BR" dirty="0"/>
              <a:t> ar </a:t>
            </a:r>
            <a:r>
              <a:rPr lang="pt-BR" dirty="0" err="1"/>
              <a:t>straeon</a:t>
            </a:r>
            <a:br>
              <a:rPr lang="pt-BR" dirty="0"/>
            </a:br>
            <a:r>
              <a:rPr lang="en-GB" dirty="0"/>
              <a:t>Drama builds on stories</a:t>
            </a:r>
          </a:p>
        </p:txBody>
      </p:sp>
      <p:sp>
        <p:nvSpPr>
          <p:cNvPr id="3" name="Content Placeholder 2">
            <a:extLst>
              <a:ext uri="{FF2B5EF4-FFF2-40B4-BE49-F238E27FC236}">
                <a16:creationId xmlns:a16="http://schemas.microsoft.com/office/drawing/2014/main" id="{17AB2B88-AD63-B3A1-57C8-0E0D0C251FDD}"/>
              </a:ext>
            </a:extLst>
          </p:cNvPr>
          <p:cNvSpPr>
            <a:spLocks noGrp="1"/>
          </p:cNvSpPr>
          <p:nvPr>
            <p:ph idx="1"/>
          </p:nvPr>
        </p:nvSpPr>
        <p:spPr>
          <a:xfrm>
            <a:off x="2165569" y="1956816"/>
            <a:ext cx="7860863" cy="4024884"/>
          </a:xfrm>
        </p:spPr>
        <p:txBody>
          <a:bodyPr anchor="t">
            <a:normAutofit/>
          </a:bodyPr>
          <a:lstStyle/>
          <a:p>
            <a:pPr marL="0" indent="0">
              <a:buNone/>
            </a:pPr>
            <a:r>
              <a:rPr lang="en-GB" sz="2400" dirty="0"/>
              <a:t>“</a:t>
            </a:r>
            <a:r>
              <a:rPr lang="en-GB" sz="2400" b="0" i="0" dirty="0">
                <a:effectLst/>
                <a:latin typeface="Helvetica Neue"/>
              </a:rPr>
              <a:t>Research from the last 30 years shows that stories are indeed special. Stories are easy to comprehend and easy to remember, and that's true not just because people pay close attention to stories; there is something inherent in the story format that makes them easy to understand and remember.”</a:t>
            </a:r>
          </a:p>
          <a:p>
            <a:pPr marL="0" indent="0">
              <a:buNone/>
            </a:pPr>
            <a:br>
              <a:rPr lang="en-GB" sz="2400" dirty="0">
                <a:latin typeface="Helvetica Neue"/>
              </a:rPr>
            </a:br>
            <a:br>
              <a:rPr lang="en-GB" sz="2400" dirty="0">
                <a:latin typeface="Helvetica Neue"/>
              </a:rPr>
            </a:br>
            <a:endParaRPr lang="en-GB" sz="2400" dirty="0">
              <a:latin typeface="Helvetica Neue"/>
            </a:endParaRPr>
          </a:p>
          <a:p>
            <a:pPr marL="0" indent="0">
              <a:buNone/>
            </a:pPr>
            <a:r>
              <a:rPr lang="en-GB" sz="1400" dirty="0">
                <a:latin typeface="Helvetica Neue"/>
              </a:rPr>
              <a:t>Willingham, D (2004) ‘The Privileged Status of Story’. </a:t>
            </a:r>
            <a:r>
              <a:rPr lang="en-GB" sz="1400" i="1" dirty="0">
                <a:latin typeface="Helvetica Neue"/>
              </a:rPr>
              <a:t>American Educator. </a:t>
            </a:r>
            <a:r>
              <a:rPr lang="en-GB" sz="1400" dirty="0">
                <a:latin typeface="Helvetica Neue"/>
              </a:rPr>
              <a:t>Available from: </a:t>
            </a:r>
            <a:r>
              <a:rPr lang="en-GB" sz="1400" dirty="0">
                <a:latin typeface="Helvetica Neue"/>
                <a:hlinkClick r:id="rId3"/>
              </a:rPr>
              <a:t>https://www.aft.org/periodical/american-educator/summer-2004/ask-cognitive-scientist</a:t>
            </a:r>
            <a:r>
              <a:rPr lang="en-GB" sz="1400" dirty="0">
                <a:latin typeface="Helvetica Neue"/>
              </a:rPr>
              <a:t> </a:t>
            </a:r>
            <a:endParaRPr lang="en-GB" sz="1400" i="1" dirty="0"/>
          </a:p>
        </p:txBody>
      </p:sp>
    </p:spTree>
    <p:extLst>
      <p:ext uri="{BB962C8B-B14F-4D97-AF65-F5344CB8AC3E}">
        <p14:creationId xmlns:p14="http://schemas.microsoft.com/office/powerpoint/2010/main" val="26444170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E98327C-34C6-04F8-74D2-FC27C124E466}"/>
              </a:ext>
            </a:extLst>
          </p:cNvPr>
          <p:cNvPicPr>
            <a:picLocks noChangeAspect="1"/>
          </p:cNvPicPr>
          <p:nvPr/>
        </p:nvPicPr>
        <p:blipFill rotWithShape="1">
          <a:blip r:embed="rId2"/>
          <a:srcRect t="4531" r="31045" b="4559"/>
          <a:stretch/>
        </p:blipFill>
        <p:spPr>
          <a:xfrm>
            <a:off x="3522468" y="10"/>
            <a:ext cx="8669532" cy="6857990"/>
          </a:xfrm>
          <a:prstGeom prst="rect">
            <a:avLst/>
          </a:prstGeom>
        </p:spPr>
      </p:pic>
      <p:sp>
        <p:nvSpPr>
          <p:cNvPr id="14" name="Rectangle 1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423738-0DD8-9FD2-B85E-D8B51C2C8731}"/>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A route to ‘botheredness’</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499CFE04-A84A-2AA6-F7D1-91C0A827CF0B}"/>
              </a:ext>
            </a:extLst>
          </p:cNvPr>
          <p:cNvSpPr txBox="1"/>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sz="1700" dirty="0">
                <a:hlinkClick r:id="rId3"/>
              </a:rPr>
              <a:t>https://www.youtube.com/watch?v=H0NvdmQoNx0</a:t>
            </a:r>
            <a:r>
              <a:rPr lang="en-US" sz="1700" dirty="0"/>
              <a:t> </a:t>
            </a:r>
          </a:p>
        </p:txBody>
      </p:sp>
    </p:spTree>
    <p:extLst>
      <p:ext uri="{BB962C8B-B14F-4D97-AF65-F5344CB8AC3E}">
        <p14:creationId xmlns:p14="http://schemas.microsoft.com/office/powerpoint/2010/main" val="7913714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482C3196-5008-6542-527D-55E18499F7E4}"/>
              </a:ext>
            </a:extLst>
          </p:cNvPr>
          <p:cNvSpPr>
            <a:spLocks noGrp="1"/>
          </p:cNvSpPr>
          <p:nvPr>
            <p:ph type="title"/>
          </p:nvPr>
        </p:nvSpPr>
        <p:spPr>
          <a:xfrm>
            <a:off x="827088" y="1641752"/>
            <a:ext cx="2655887" cy="3213277"/>
          </a:xfrm>
        </p:spPr>
        <p:txBody>
          <a:bodyPr anchor="t">
            <a:normAutofit fontScale="90000"/>
          </a:bodyPr>
          <a:lstStyle/>
          <a:p>
            <a:r>
              <a:rPr lang="en-GB" sz="4000" dirty="0" err="1"/>
              <a:t>Rhai</a:t>
            </a:r>
            <a:r>
              <a:rPr lang="en-GB" sz="4000" dirty="0"/>
              <a:t> </a:t>
            </a:r>
            <a:r>
              <a:rPr lang="en-GB" sz="4000" dirty="0" err="1"/>
              <a:t>syniadau</a:t>
            </a:r>
            <a:r>
              <a:rPr lang="en-GB" sz="4000" dirty="0"/>
              <a:t> </a:t>
            </a:r>
            <a:r>
              <a:rPr lang="en-GB" sz="4000" dirty="0" err="1"/>
              <a:t>i</a:t>
            </a:r>
            <a:r>
              <a:rPr lang="en-GB" sz="4000" dirty="0"/>
              <a:t> </a:t>
            </a:r>
            <a:r>
              <a:rPr lang="en-GB" sz="4000" dirty="0" err="1"/>
              <a:t>ddechrau</a:t>
            </a:r>
            <a:r>
              <a:rPr lang="en-GB" sz="4000" dirty="0"/>
              <a:t>...</a:t>
            </a:r>
            <a:br>
              <a:rPr lang="en-GB" sz="4000" dirty="0"/>
            </a:br>
            <a:br>
              <a:rPr lang="en-GB" sz="4000" dirty="0"/>
            </a:br>
            <a:r>
              <a:rPr lang="en-GB" sz="4000" dirty="0"/>
              <a:t>Some ideas to start with…</a:t>
            </a:r>
          </a:p>
        </p:txBody>
      </p:sp>
      <p:sp>
        <p:nvSpPr>
          <p:cNvPr id="3" name="Content Placeholder 2">
            <a:extLst>
              <a:ext uri="{FF2B5EF4-FFF2-40B4-BE49-F238E27FC236}">
                <a16:creationId xmlns:a16="http://schemas.microsoft.com/office/drawing/2014/main" id="{0820ED26-43F0-DED2-225F-541B2A89D178}"/>
              </a:ext>
            </a:extLst>
          </p:cNvPr>
          <p:cNvSpPr>
            <a:spLocks noGrp="1"/>
          </p:cNvSpPr>
          <p:nvPr>
            <p:ph idx="1"/>
          </p:nvPr>
        </p:nvSpPr>
        <p:spPr>
          <a:xfrm>
            <a:off x="5232401" y="1195754"/>
            <a:ext cx="6140449" cy="4762919"/>
          </a:xfrm>
        </p:spPr>
        <p:txBody>
          <a:bodyPr>
            <a:normAutofit fontScale="92500"/>
          </a:bodyPr>
          <a:lstStyle/>
          <a:p>
            <a:r>
              <a:rPr lang="nn-NO" sz="2200" dirty="0">
                <a:solidFill>
                  <a:schemeClr val="tx1">
                    <a:alpha val="80000"/>
                  </a:schemeClr>
                </a:solidFill>
              </a:rPr>
              <a:t>Drama am </a:t>
            </a:r>
            <a:r>
              <a:rPr lang="nn-NO" sz="2200" dirty="0" err="1">
                <a:solidFill>
                  <a:schemeClr val="tx1">
                    <a:alpha val="80000"/>
                  </a:schemeClr>
                </a:solidFill>
              </a:rPr>
              <a:t>ddod</a:t>
            </a:r>
            <a:r>
              <a:rPr lang="nn-NO" sz="2200" dirty="0">
                <a:solidFill>
                  <a:schemeClr val="tx1">
                    <a:alpha val="80000"/>
                  </a:schemeClr>
                </a:solidFill>
              </a:rPr>
              <a:t> i </a:t>
            </a:r>
            <a:r>
              <a:rPr lang="nn-NO" sz="2200" dirty="0" err="1">
                <a:solidFill>
                  <a:schemeClr val="tx1">
                    <a:alpha val="80000"/>
                  </a:schemeClr>
                </a:solidFill>
              </a:rPr>
              <a:t>adnabod</a:t>
            </a:r>
            <a:r>
              <a:rPr lang="nn-NO" sz="2200" dirty="0">
                <a:solidFill>
                  <a:schemeClr val="tx1">
                    <a:alpha val="80000"/>
                  </a:schemeClr>
                </a:solidFill>
              </a:rPr>
              <a:t> ei </a:t>
            </a:r>
            <a:r>
              <a:rPr lang="nn-NO" sz="2200" dirty="0" err="1">
                <a:solidFill>
                  <a:schemeClr val="tx1">
                    <a:alpha val="80000"/>
                  </a:schemeClr>
                </a:solidFill>
              </a:rPr>
              <a:t>gilydd</a:t>
            </a:r>
            <a:endParaRPr lang="nn-NO" sz="2200" dirty="0">
              <a:solidFill>
                <a:schemeClr val="tx1">
                  <a:alpha val="80000"/>
                </a:schemeClr>
              </a:solidFill>
            </a:endParaRPr>
          </a:p>
          <a:p>
            <a:r>
              <a:rPr lang="en-GB" sz="2200" dirty="0">
                <a:solidFill>
                  <a:schemeClr val="tx1">
                    <a:alpha val="80000"/>
                  </a:schemeClr>
                </a:solidFill>
              </a:rPr>
              <a:t>Drama for getting to know each other</a:t>
            </a:r>
          </a:p>
          <a:p>
            <a:pPr lvl="1"/>
            <a:r>
              <a:rPr lang="en-GB" sz="2200" dirty="0">
                <a:solidFill>
                  <a:schemeClr val="tx1">
                    <a:alpha val="80000"/>
                  </a:schemeClr>
                </a:solidFill>
              </a:rPr>
              <a:t>The gate game</a:t>
            </a:r>
          </a:p>
          <a:p>
            <a:pPr lvl="1"/>
            <a:r>
              <a:rPr lang="en-GB" sz="2200" dirty="0">
                <a:solidFill>
                  <a:schemeClr val="tx1">
                    <a:alpha val="80000"/>
                  </a:schemeClr>
                </a:solidFill>
              </a:rPr>
              <a:t>Where in the world</a:t>
            </a:r>
          </a:p>
          <a:p>
            <a:pPr lvl="1"/>
            <a:endParaRPr lang="en-GB" sz="2200" dirty="0">
              <a:solidFill>
                <a:schemeClr val="tx1">
                  <a:alpha val="80000"/>
                </a:schemeClr>
              </a:solidFill>
            </a:endParaRPr>
          </a:p>
          <a:p>
            <a:r>
              <a:rPr lang="en-GB" sz="2200" dirty="0">
                <a:solidFill>
                  <a:schemeClr val="tx1">
                    <a:alpha val="80000"/>
                  </a:schemeClr>
                </a:solidFill>
              </a:rPr>
              <a:t>Drama am </a:t>
            </a:r>
            <a:r>
              <a:rPr lang="en-GB" sz="2200" dirty="0" err="1">
                <a:solidFill>
                  <a:schemeClr val="tx1">
                    <a:alpha val="80000"/>
                  </a:schemeClr>
                </a:solidFill>
              </a:rPr>
              <a:t>gefnogi</a:t>
            </a:r>
            <a:r>
              <a:rPr lang="en-GB" sz="2200" dirty="0">
                <a:solidFill>
                  <a:schemeClr val="tx1">
                    <a:alpha val="80000"/>
                  </a:schemeClr>
                </a:solidFill>
              </a:rPr>
              <a:t> </a:t>
            </a:r>
            <a:r>
              <a:rPr lang="en-GB" sz="2200" dirty="0" err="1">
                <a:solidFill>
                  <a:schemeClr val="tx1">
                    <a:alpha val="80000"/>
                  </a:schemeClr>
                </a:solidFill>
              </a:rPr>
              <a:t>dealltwriaeth</a:t>
            </a:r>
            <a:endParaRPr lang="en-GB" sz="2200" dirty="0">
              <a:solidFill>
                <a:schemeClr val="tx1">
                  <a:alpha val="80000"/>
                </a:schemeClr>
              </a:solidFill>
            </a:endParaRPr>
          </a:p>
          <a:p>
            <a:r>
              <a:rPr lang="en-GB" sz="2200" dirty="0">
                <a:solidFill>
                  <a:schemeClr val="tx1">
                    <a:alpha val="80000"/>
                  </a:schemeClr>
                </a:solidFill>
              </a:rPr>
              <a:t>Drama for supporting understanding</a:t>
            </a:r>
          </a:p>
          <a:p>
            <a:pPr lvl="1"/>
            <a:r>
              <a:rPr lang="en-GB" sz="2200" dirty="0">
                <a:solidFill>
                  <a:schemeClr val="tx1">
                    <a:alpha val="80000"/>
                  </a:schemeClr>
                </a:solidFill>
              </a:rPr>
              <a:t>Human timelines</a:t>
            </a:r>
          </a:p>
          <a:p>
            <a:pPr lvl="1"/>
            <a:endParaRPr lang="en-GB" sz="2200" dirty="0">
              <a:solidFill>
                <a:schemeClr val="tx1">
                  <a:alpha val="80000"/>
                </a:schemeClr>
              </a:solidFill>
            </a:endParaRPr>
          </a:p>
          <a:p>
            <a:r>
              <a:rPr lang="en-GB" sz="2200" dirty="0">
                <a:solidFill>
                  <a:schemeClr val="tx1">
                    <a:alpha val="80000"/>
                  </a:schemeClr>
                </a:solidFill>
              </a:rPr>
              <a:t>Drama </a:t>
            </a:r>
            <a:r>
              <a:rPr lang="en-GB" sz="2200" dirty="0" err="1">
                <a:solidFill>
                  <a:schemeClr val="tx1">
                    <a:alpha val="80000"/>
                  </a:schemeClr>
                </a:solidFill>
              </a:rPr>
              <a:t>i</a:t>
            </a:r>
            <a:r>
              <a:rPr lang="en-GB" sz="2200" dirty="0">
                <a:solidFill>
                  <a:schemeClr val="tx1">
                    <a:alpha val="80000"/>
                  </a:schemeClr>
                </a:solidFill>
              </a:rPr>
              <a:t> </a:t>
            </a:r>
            <a:r>
              <a:rPr lang="en-GB" sz="2200" dirty="0" err="1">
                <a:solidFill>
                  <a:schemeClr val="tx1">
                    <a:alpha val="80000"/>
                  </a:schemeClr>
                </a:solidFill>
              </a:rPr>
              <a:t>gefnogi</a:t>
            </a:r>
            <a:r>
              <a:rPr lang="en-GB" sz="2200" dirty="0">
                <a:solidFill>
                  <a:schemeClr val="tx1">
                    <a:alpha val="80000"/>
                  </a:schemeClr>
                </a:solidFill>
              </a:rPr>
              <a:t> </a:t>
            </a:r>
            <a:r>
              <a:rPr lang="en-GB" sz="2200" dirty="0" err="1">
                <a:solidFill>
                  <a:schemeClr val="tx1">
                    <a:alpha val="80000"/>
                  </a:schemeClr>
                </a:solidFill>
              </a:rPr>
              <a:t>empathi</a:t>
            </a:r>
            <a:r>
              <a:rPr lang="en-GB" sz="2200" dirty="0">
                <a:solidFill>
                  <a:schemeClr val="tx1">
                    <a:alpha val="80000"/>
                  </a:schemeClr>
                </a:solidFill>
              </a:rPr>
              <a:t> a </a:t>
            </a:r>
            <a:r>
              <a:rPr lang="en-GB" sz="2200" dirty="0" err="1">
                <a:solidFill>
                  <a:schemeClr val="tx1">
                    <a:alpha val="80000"/>
                  </a:schemeClr>
                </a:solidFill>
              </a:rPr>
              <a:t>gwneud</a:t>
            </a:r>
            <a:r>
              <a:rPr lang="en-GB" sz="2200" dirty="0">
                <a:solidFill>
                  <a:schemeClr val="tx1">
                    <a:alpha val="80000"/>
                  </a:schemeClr>
                </a:solidFill>
              </a:rPr>
              <a:t> </a:t>
            </a:r>
            <a:r>
              <a:rPr lang="en-GB" sz="2200" dirty="0" err="1">
                <a:solidFill>
                  <a:schemeClr val="tx1">
                    <a:alpha val="80000"/>
                  </a:schemeClr>
                </a:solidFill>
              </a:rPr>
              <a:t>penderfyniadau</a:t>
            </a:r>
            <a:endParaRPr lang="en-GB" sz="2200" dirty="0">
              <a:solidFill>
                <a:schemeClr val="tx1">
                  <a:alpha val="80000"/>
                </a:schemeClr>
              </a:solidFill>
            </a:endParaRPr>
          </a:p>
          <a:p>
            <a:r>
              <a:rPr lang="en-GB" sz="2200" dirty="0">
                <a:solidFill>
                  <a:schemeClr val="tx1">
                    <a:alpha val="80000"/>
                  </a:schemeClr>
                </a:solidFill>
              </a:rPr>
              <a:t>Drama to support empathy and decision making</a:t>
            </a:r>
          </a:p>
          <a:p>
            <a:pPr lvl="1"/>
            <a:r>
              <a:rPr lang="en-GB" sz="2200" dirty="0">
                <a:solidFill>
                  <a:schemeClr val="tx1">
                    <a:alpha val="80000"/>
                  </a:schemeClr>
                </a:solidFill>
              </a:rPr>
              <a:t>Where do you stand</a:t>
            </a:r>
          </a:p>
          <a:p>
            <a:pPr lvl="1"/>
            <a:r>
              <a:rPr lang="en-GB" sz="2200" dirty="0">
                <a:solidFill>
                  <a:schemeClr val="tx1">
                    <a:alpha val="80000"/>
                  </a:schemeClr>
                </a:solidFill>
              </a:rPr>
              <a:t>Conscience Alley</a:t>
            </a:r>
          </a:p>
        </p:txBody>
      </p:sp>
    </p:spTree>
    <p:extLst>
      <p:ext uri="{BB962C8B-B14F-4D97-AF65-F5344CB8AC3E}">
        <p14:creationId xmlns:p14="http://schemas.microsoft.com/office/powerpoint/2010/main" val="17312348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9A66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E1A1F1-FA86-7728-E676-D3EDFBA27482}"/>
              </a:ext>
            </a:extLst>
          </p:cNvPr>
          <p:cNvSpPr>
            <a:spLocks noGrp="1"/>
          </p:cNvSpPr>
          <p:nvPr>
            <p:ph type="title"/>
          </p:nvPr>
        </p:nvSpPr>
        <p:spPr>
          <a:xfrm>
            <a:off x="524256" y="516804"/>
            <a:ext cx="6594189" cy="1625210"/>
          </a:xfrm>
        </p:spPr>
        <p:txBody>
          <a:bodyPr vert="horz" lIns="91440" tIns="45720" rIns="91440" bIns="45720" rtlCol="0" anchor="ctr">
            <a:normAutofit/>
          </a:bodyPr>
          <a:lstStyle/>
          <a:p>
            <a:r>
              <a:rPr lang="en-US" kern="1200">
                <a:solidFill>
                  <a:srgbClr val="FFFFFF"/>
                </a:solidFill>
                <a:latin typeface="+mj-lt"/>
                <a:ea typeface="+mj-ea"/>
                <a:cs typeface="+mj-cs"/>
              </a:rPr>
              <a:t>Drama yn y Cwricwlwm I</a:t>
            </a:r>
          </a:p>
        </p:txBody>
      </p:sp>
      <p:sp>
        <p:nvSpPr>
          <p:cNvPr id="18" name="Rectangle 17">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059CB5A-1F02-12F1-D9F9-C88DDD525ABD}"/>
              </a:ext>
            </a:extLst>
          </p:cNvPr>
          <p:cNvPicPr>
            <a:picLocks noChangeAspect="1"/>
          </p:cNvPicPr>
          <p:nvPr/>
        </p:nvPicPr>
        <p:blipFill>
          <a:blip r:embed="rId2"/>
          <a:stretch>
            <a:fillRect/>
          </a:stretch>
        </p:blipFill>
        <p:spPr>
          <a:xfrm>
            <a:off x="629365" y="2660287"/>
            <a:ext cx="6454668" cy="3646887"/>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0F4F8A2-63AA-99D9-5EEE-7FF62210BDB3}"/>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err="1">
                <a:solidFill>
                  <a:srgbClr val="FFFFFF"/>
                </a:solidFill>
              </a:rPr>
              <a:t>Ble</a:t>
            </a:r>
            <a:r>
              <a:rPr lang="en-US" sz="2000" dirty="0">
                <a:solidFill>
                  <a:srgbClr val="FFFFFF"/>
                </a:solidFill>
              </a:rPr>
              <a:t> </a:t>
            </a:r>
            <a:r>
              <a:rPr lang="en-US" sz="2000" dirty="0" err="1">
                <a:solidFill>
                  <a:srgbClr val="FFFFFF"/>
                </a:solidFill>
              </a:rPr>
              <a:t>gallai</a:t>
            </a:r>
            <a:r>
              <a:rPr lang="en-US" sz="2000" dirty="0">
                <a:solidFill>
                  <a:srgbClr val="FFFFFF"/>
                </a:solidFill>
              </a:rPr>
              <a:t> Drama </a:t>
            </a:r>
            <a:r>
              <a:rPr lang="en-US" sz="2000" dirty="0" err="1">
                <a:solidFill>
                  <a:srgbClr val="FFFFFF"/>
                </a:solidFill>
              </a:rPr>
              <a:t>gyfrannu</a:t>
            </a:r>
            <a:r>
              <a:rPr lang="en-US" sz="2000" dirty="0">
                <a:solidFill>
                  <a:srgbClr val="FFFFFF"/>
                </a:solidFill>
              </a:rPr>
              <a:t> at y </a:t>
            </a:r>
            <a:r>
              <a:rPr lang="en-US" sz="2000" dirty="0" err="1">
                <a:solidFill>
                  <a:srgbClr val="FFFFFF"/>
                </a:solidFill>
              </a:rPr>
              <a:t>Pedwar</a:t>
            </a:r>
            <a:r>
              <a:rPr lang="en-US" sz="2000" dirty="0">
                <a:solidFill>
                  <a:srgbClr val="FFFFFF"/>
                </a:solidFill>
              </a:rPr>
              <a:t> </a:t>
            </a:r>
            <a:r>
              <a:rPr lang="en-US" sz="2000" dirty="0" err="1">
                <a:solidFill>
                  <a:srgbClr val="FFFFFF"/>
                </a:solidFill>
              </a:rPr>
              <a:t>Diben</a:t>
            </a:r>
            <a:r>
              <a:rPr lang="en-US" sz="2000" dirty="0">
                <a:solidFill>
                  <a:srgbClr val="FFFFFF"/>
                </a:solidFill>
              </a:rPr>
              <a:t>?</a:t>
            </a:r>
          </a:p>
          <a:p>
            <a:pPr indent="-228600">
              <a:lnSpc>
                <a:spcPct val="90000"/>
              </a:lnSpc>
              <a:spcAft>
                <a:spcPts val="600"/>
              </a:spcAft>
              <a:buFont typeface="Arial" panose="020B0604020202020204" pitchFamily="34" charset="0"/>
              <a:buChar char="•"/>
            </a:pPr>
            <a:endParaRPr lang="en-US" sz="2000" dirty="0">
              <a:solidFill>
                <a:srgbClr val="FFFFFF"/>
              </a:solidFill>
            </a:endParaRPr>
          </a:p>
          <a:p>
            <a:pPr indent="-228600">
              <a:lnSpc>
                <a:spcPct val="90000"/>
              </a:lnSpc>
              <a:spcAft>
                <a:spcPts val="600"/>
              </a:spcAft>
              <a:buFont typeface="Arial" panose="020B0604020202020204" pitchFamily="34" charset="0"/>
              <a:buChar char="•"/>
            </a:pPr>
            <a:r>
              <a:rPr lang="en-US" sz="2000" dirty="0" err="1">
                <a:solidFill>
                  <a:srgbClr val="FFFFFF"/>
                </a:solidFill>
              </a:rPr>
              <a:t>Oes</a:t>
            </a:r>
            <a:r>
              <a:rPr lang="en-US" sz="2000" dirty="0">
                <a:solidFill>
                  <a:srgbClr val="FFFFFF"/>
                </a:solidFill>
              </a:rPr>
              <a:t> </a:t>
            </a:r>
            <a:r>
              <a:rPr lang="en-US" sz="2000" dirty="0" err="1">
                <a:solidFill>
                  <a:srgbClr val="FFFFFF"/>
                </a:solidFill>
              </a:rPr>
              <a:t>yna</a:t>
            </a:r>
            <a:r>
              <a:rPr lang="en-US" sz="2000" dirty="0">
                <a:solidFill>
                  <a:srgbClr val="FFFFFF"/>
                </a:solidFill>
              </a:rPr>
              <a:t> </a:t>
            </a:r>
            <a:r>
              <a:rPr lang="en-US" sz="2000" dirty="0" err="1">
                <a:solidFill>
                  <a:srgbClr val="FFFFFF"/>
                </a:solidFill>
              </a:rPr>
              <a:t>unrhyw</a:t>
            </a:r>
            <a:r>
              <a:rPr lang="en-US" sz="2000" dirty="0">
                <a:solidFill>
                  <a:srgbClr val="FFFFFF"/>
                </a:solidFill>
              </a:rPr>
              <a:t> </a:t>
            </a:r>
            <a:r>
              <a:rPr lang="en-US" sz="2000" dirty="0" err="1">
                <a:solidFill>
                  <a:srgbClr val="FFFFFF"/>
                </a:solidFill>
              </a:rPr>
              <a:t>beth</a:t>
            </a:r>
            <a:r>
              <a:rPr lang="en-US" sz="2000" dirty="0">
                <a:solidFill>
                  <a:srgbClr val="FFFFFF"/>
                </a:solidFill>
              </a:rPr>
              <a:t> o </a:t>
            </a:r>
            <a:r>
              <a:rPr lang="en-US" sz="2000" dirty="0" err="1">
                <a:solidFill>
                  <a:srgbClr val="FFFFFF"/>
                </a:solidFill>
              </a:rPr>
              <a:t>brofiad</a:t>
            </a:r>
            <a:r>
              <a:rPr lang="en-US" sz="2000" dirty="0">
                <a:solidFill>
                  <a:srgbClr val="FFFFFF"/>
                </a:solidFill>
              </a:rPr>
              <a:t> o </a:t>
            </a:r>
            <a:r>
              <a:rPr lang="en-US" sz="2000" dirty="0" err="1">
                <a:solidFill>
                  <a:srgbClr val="FFFFFF"/>
                </a:solidFill>
              </a:rPr>
              <a:t>gynigion</a:t>
            </a:r>
            <a:r>
              <a:rPr lang="en-US" sz="2000" dirty="0">
                <a:solidFill>
                  <a:srgbClr val="FFFFFF"/>
                </a:solidFill>
              </a:rPr>
              <a:t> drama y </a:t>
            </a:r>
            <a:r>
              <a:rPr lang="en-US" sz="2000" dirty="0" err="1">
                <a:solidFill>
                  <a:srgbClr val="FFFFFF"/>
                </a:solidFill>
              </a:rPr>
              <a:t>tu</a:t>
            </a:r>
            <a:r>
              <a:rPr lang="en-US" sz="2000" dirty="0">
                <a:solidFill>
                  <a:srgbClr val="FFFFFF"/>
                </a:solidFill>
              </a:rPr>
              <a:t> </a:t>
            </a:r>
            <a:r>
              <a:rPr lang="en-US" sz="2000" dirty="0" err="1">
                <a:solidFill>
                  <a:srgbClr val="FFFFFF"/>
                </a:solidFill>
              </a:rPr>
              <a:t>hwnt</a:t>
            </a:r>
            <a:r>
              <a:rPr lang="en-US" sz="2000" dirty="0">
                <a:solidFill>
                  <a:srgbClr val="FFFFFF"/>
                </a:solidFill>
              </a:rPr>
              <a:t> </a:t>
            </a:r>
            <a:r>
              <a:rPr lang="en-US" sz="2000" dirty="0" err="1">
                <a:solidFill>
                  <a:srgbClr val="FFFFFF"/>
                </a:solidFill>
              </a:rPr>
              <a:t>i'r</a:t>
            </a:r>
            <a:r>
              <a:rPr lang="en-US" sz="2000" dirty="0">
                <a:solidFill>
                  <a:srgbClr val="FFFFFF"/>
                </a:solidFill>
              </a:rPr>
              <a:t> </a:t>
            </a:r>
            <a:r>
              <a:rPr lang="en-US" sz="2000" dirty="0" err="1">
                <a:solidFill>
                  <a:srgbClr val="FFFFFF"/>
                </a:solidFill>
              </a:rPr>
              <a:t>Pedwar</a:t>
            </a:r>
            <a:r>
              <a:rPr lang="en-US" sz="2000" dirty="0">
                <a:solidFill>
                  <a:srgbClr val="FFFFFF"/>
                </a:solidFill>
              </a:rPr>
              <a:t> </a:t>
            </a:r>
            <a:r>
              <a:rPr lang="en-US" sz="2000" dirty="0" err="1">
                <a:solidFill>
                  <a:srgbClr val="FFFFFF"/>
                </a:solidFill>
              </a:rPr>
              <a:t>Diben</a:t>
            </a:r>
            <a:r>
              <a:rPr lang="en-US" sz="2000" dirty="0">
                <a:solidFill>
                  <a:srgbClr val="FFFFFF"/>
                </a:solidFill>
              </a:rPr>
              <a:t>?</a:t>
            </a:r>
          </a:p>
        </p:txBody>
      </p:sp>
    </p:spTree>
    <p:extLst>
      <p:ext uri="{BB962C8B-B14F-4D97-AF65-F5344CB8AC3E}">
        <p14:creationId xmlns:p14="http://schemas.microsoft.com/office/powerpoint/2010/main" val="204606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E1A1F1-FA86-7728-E676-D3EDFBA27482}"/>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a:solidFill>
                  <a:srgbClr val="FFFFFF"/>
                </a:solidFill>
              </a:rPr>
              <a:t>Drama in the Curriculum I</a:t>
            </a:r>
          </a:p>
        </p:txBody>
      </p:sp>
      <p:pic>
        <p:nvPicPr>
          <p:cNvPr id="5" name="Picture 4">
            <a:extLst>
              <a:ext uri="{FF2B5EF4-FFF2-40B4-BE49-F238E27FC236}">
                <a16:creationId xmlns:a16="http://schemas.microsoft.com/office/drawing/2014/main" id="{535EFFF6-A192-D1D3-951C-FEE04940619E}"/>
              </a:ext>
            </a:extLst>
          </p:cNvPr>
          <p:cNvPicPr>
            <a:picLocks noChangeAspect="1"/>
          </p:cNvPicPr>
          <p:nvPr/>
        </p:nvPicPr>
        <p:blipFill rotWithShape="1">
          <a:blip r:embed="rId2"/>
          <a:srcRect l="4555" r="4628" b="1"/>
          <a:stretch/>
        </p:blipFill>
        <p:spPr>
          <a:xfrm>
            <a:off x="327547" y="2454903"/>
            <a:ext cx="7058306" cy="4080254"/>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0F4F8A2-63AA-99D9-5EEE-7FF62210BDB3}"/>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solidFill>
                  <a:srgbClr val="FFFFFF"/>
                </a:solidFill>
              </a:rPr>
              <a:t>Where might Drama contribute to the Four Purposes?</a:t>
            </a:r>
          </a:p>
          <a:p>
            <a:pPr indent="-228600">
              <a:lnSpc>
                <a:spcPct val="90000"/>
              </a:lnSpc>
              <a:spcAft>
                <a:spcPts val="600"/>
              </a:spcAft>
              <a:buFont typeface="Arial" panose="020B0604020202020204" pitchFamily="34" charset="0"/>
              <a:buChar char="•"/>
            </a:pP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a:solidFill>
                  <a:srgbClr val="FFFFFF"/>
                </a:solidFill>
              </a:rPr>
              <a:t>Is there anything experience of drama offers beyond the Four Purposes?</a:t>
            </a:r>
          </a:p>
        </p:txBody>
      </p:sp>
    </p:spTree>
    <p:extLst>
      <p:ext uri="{BB962C8B-B14F-4D97-AF65-F5344CB8AC3E}">
        <p14:creationId xmlns:p14="http://schemas.microsoft.com/office/powerpoint/2010/main" val="3281686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1A1F1-FA86-7728-E676-D3EDFBA27482}"/>
              </a:ext>
            </a:extLst>
          </p:cNvPr>
          <p:cNvSpPr>
            <a:spLocks noGrp="1"/>
          </p:cNvSpPr>
          <p:nvPr>
            <p:ph type="title"/>
          </p:nvPr>
        </p:nvSpPr>
        <p:spPr>
          <a:xfrm>
            <a:off x="790633" y="697202"/>
            <a:ext cx="4391024" cy="1323439"/>
          </a:xfrm>
        </p:spPr>
        <p:txBody>
          <a:bodyPr vert="horz" lIns="91440" tIns="45720" rIns="91440" bIns="45720" rtlCol="0" anchor="t">
            <a:normAutofit/>
          </a:bodyPr>
          <a:lstStyle/>
          <a:p>
            <a:r>
              <a:rPr lang="en-US" sz="4000" kern="1200" dirty="0">
                <a:solidFill>
                  <a:schemeClr val="bg1"/>
                </a:solidFill>
                <a:latin typeface="+mj-lt"/>
                <a:ea typeface="+mj-ea"/>
                <a:cs typeface="+mj-cs"/>
              </a:rPr>
              <a:t>Drama </a:t>
            </a:r>
            <a:r>
              <a:rPr lang="en-US" sz="4000" kern="1200" dirty="0" err="1">
                <a:solidFill>
                  <a:schemeClr val="bg1"/>
                </a:solidFill>
                <a:latin typeface="+mj-lt"/>
                <a:ea typeface="+mj-ea"/>
                <a:cs typeface="+mj-cs"/>
              </a:rPr>
              <a:t>yn</a:t>
            </a:r>
            <a:r>
              <a:rPr lang="en-US" sz="4000" kern="1200" dirty="0">
                <a:solidFill>
                  <a:schemeClr val="bg1"/>
                </a:solidFill>
                <a:latin typeface="+mj-lt"/>
                <a:ea typeface="+mj-ea"/>
                <a:cs typeface="+mj-cs"/>
              </a:rPr>
              <a:t> y </a:t>
            </a:r>
            <a:r>
              <a:rPr lang="en-US" sz="4000" kern="1200" dirty="0" err="1">
                <a:solidFill>
                  <a:schemeClr val="bg1"/>
                </a:solidFill>
                <a:latin typeface="+mj-lt"/>
                <a:ea typeface="+mj-ea"/>
                <a:cs typeface="+mj-cs"/>
              </a:rPr>
              <a:t>Cwricwlwm</a:t>
            </a:r>
            <a:r>
              <a:rPr lang="en-US" sz="4000" kern="1200" dirty="0">
                <a:solidFill>
                  <a:schemeClr val="bg1"/>
                </a:solidFill>
                <a:latin typeface="+mj-lt"/>
                <a:ea typeface="+mj-ea"/>
                <a:cs typeface="+mj-cs"/>
              </a:rPr>
              <a:t> II</a:t>
            </a:r>
          </a:p>
        </p:txBody>
      </p:sp>
      <p:sp>
        <p:nvSpPr>
          <p:cNvPr id="9" name="TextBox 8">
            <a:extLst>
              <a:ext uri="{FF2B5EF4-FFF2-40B4-BE49-F238E27FC236}">
                <a16:creationId xmlns:a16="http://schemas.microsoft.com/office/drawing/2014/main" id="{6FA07472-4FDF-A223-74CB-2F6CD8F9BA28}"/>
              </a:ext>
            </a:extLst>
          </p:cNvPr>
          <p:cNvSpPr txBox="1"/>
          <p:nvPr/>
        </p:nvSpPr>
        <p:spPr>
          <a:xfrm>
            <a:off x="790633" y="2201850"/>
            <a:ext cx="4391024" cy="2454300"/>
          </a:xfrm>
          <a:prstGeom prst="rect">
            <a:avLst/>
          </a:prstGeom>
        </p:spPr>
        <p:txBody>
          <a:bodyPr vert="horz" lIns="91440" tIns="45720" rIns="91440" bIns="45720" rtlCol="0">
            <a:normAutofit/>
          </a:bodyPr>
          <a:lstStyle/>
          <a:p>
            <a:pPr indent="-228600" fontAlgn="base">
              <a:lnSpc>
                <a:spcPct val="90000"/>
              </a:lnSpc>
              <a:spcAft>
                <a:spcPts val="600"/>
              </a:spcAft>
              <a:buFont typeface="Arial" panose="020B0604020202020204" pitchFamily="34" charset="0"/>
              <a:buChar char="•"/>
            </a:pPr>
            <a:r>
              <a:rPr lang="en-US" sz="1700" b="0" i="0">
                <a:solidFill>
                  <a:schemeClr val="bg1">
                    <a:alpha val="80000"/>
                  </a:schemeClr>
                </a:solidFill>
                <a:effectLst/>
              </a:rPr>
              <a:t>Mae Maes Dysgu a Phrofiad y Celfyddydau Mynegiannol (Maes) yn cwmpasu pum disgyblaeth, sef </a:t>
            </a:r>
            <a:r>
              <a:rPr lang="en-US" sz="1700" b="1" i="0" u="none" strike="noStrike">
                <a:solidFill>
                  <a:schemeClr val="bg1">
                    <a:alpha val="80000"/>
                  </a:schemeClr>
                </a:solidFill>
                <a:effectLst/>
                <a:hlinkClick r:id="rId2"/>
              </a:rPr>
              <a:t>celf, cerddoriaeth, dawns, drama, a ffilm a’r cyfryngau digidol</a:t>
            </a:r>
            <a:r>
              <a:rPr lang="en-US" sz="1700" b="0" i="0">
                <a:solidFill>
                  <a:schemeClr val="bg1">
                    <a:alpha val="80000"/>
                  </a:schemeClr>
                </a:solidFill>
                <a:effectLst/>
              </a:rPr>
              <a:t>. Er bod gan bob un o’r disgyblaethau hyn </a:t>
            </a:r>
            <a:r>
              <a:rPr lang="en-US" sz="1700" b="0" i="1">
                <a:solidFill>
                  <a:schemeClr val="bg1">
                    <a:alpha val="80000"/>
                  </a:schemeClr>
                </a:solidFill>
                <a:effectLst/>
              </a:rPr>
              <a:t>gorff o wybodaeth</a:t>
            </a:r>
            <a:r>
              <a:rPr lang="en-US" sz="1700" b="0" i="0">
                <a:solidFill>
                  <a:schemeClr val="bg1">
                    <a:alpha val="80000"/>
                  </a:schemeClr>
                </a:solidFill>
                <a:effectLst/>
              </a:rPr>
              <a:t> a </a:t>
            </a:r>
            <a:r>
              <a:rPr lang="en-US" sz="1700" b="0" i="1">
                <a:solidFill>
                  <a:schemeClr val="bg1">
                    <a:alpha val="80000"/>
                  </a:schemeClr>
                </a:solidFill>
                <a:effectLst/>
              </a:rPr>
              <a:t>corff o sgiliau</a:t>
            </a:r>
            <a:r>
              <a:rPr lang="en-US" sz="1700" b="0" i="0">
                <a:solidFill>
                  <a:schemeClr val="bg1">
                    <a:alpha val="80000"/>
                  </a:schemeClr>
                </a:solidFill>
                <a:effectLst/>
              </a:rPr>
              <a:t> sy’n perthyn yn benodol i’r ddisgyblaeth honno, cydnabyddir eu bod, gyda’i gilydd, yn rhannu’r </a:t>
            </a:r>
            <a:r>
              <a:rPr lang="en-US" sz="1700" b="0" i="1">
                <a:solidFill>
                  <a:schemeClr val="bg1">
                    <a:alpha val="80000"/>
                  </a:schemeClr>
                </a:solidFill>
                <a:effectLst/>
              </a:rPr>
              <a:t>broses greadigol</a:t>
            </a:r>
            <a:r>
              <a:rPr lang="en-US" sz="1700" b="0" i="0">
                <a:solidFill>
                  <a:schemeClr val="bg1">
                    <a:alpha val="80000"/>
                  </a:schemeClr>
                </a:solidFill>
                <a:effectLst/>
              </a:rPr>
              <a:t>.</a:t>
            </a:r>
          </a:p>
        </p:txBody>
      </p:sp>
      <p:grpSp>
        <p:nvGrpSpPr>
          <p:cNvPr id="25" name="Group 24">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26" name="Group 25">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30" name="Freeform: Shape 29">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7" name="Group 26">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8" name="Freeform: Shape 27">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3" name="Picture 2">
            <a:extLst>
              <a:ext uri="{FF2B5EF4-FFF2-40B4-BE49-F238E27FC236}">
                <a16:creationId xmlns:a16="http://schemas.microsoft.com/office/drawing/2014/main" id="{220ED759-DB25-A794-3FE0-F7BB8971A1BF}"/>
              </a:ext>
            </a:extLst>
          </p:cNvPr>
          <p:cNvPicPr>
            <a:picLocks noChangeAspect="1"/>
          </p:cNvPicPr>
          <p:nvPr/>
        </p:nvPicPr>
        <p:blipFill>
          <a:blip r:embed="rId4"/>
          <a:stretch>
            <a:fillRect/>
          </a:stretch>
        </p:blipFill>
        <p:spPr>
          <a:xfrm>
            <a:off x="7010343" y="1350833"/>
            <a:ext cx="3432290" cy="3063347"/>
          </a:xfrm>
          <a:prstGeom prst="rect">
            <a:avLst/>
          </a:prstGeom>
        </p:spPr>
      </p:pic>
      <p:sp>
        <p:nvSpPr>
          <p:cNvPr id="8" name="TextBox 7">
            <a:extLst>
              <a:ext uri="{FF2B5EF4-FFF2-40B4-BE49-F238E27FC236}">
                <a16:creationId xmlns:a16="http://schemas.microsoft.com/office/drawing/2014/main" id="{689247DB-08EC-2B7C-2F66-E93E9E407532}"/>
              </a:ext>
            </a:extLst>
          </p:cNvPr>
          <p:cNvSpPr txBox="1"/>
          <p:nvPr/>
        </p:nvSpPr>
        <p:spPr>
          <a:xfrm>
            <a:off x="695849" y="4960469"/>
            <a:ext cx="4391024" cy="1477328"/>
          </a:xfrm>
          <a:prstGeom prst="rect">
            <a:avLst/>
          </a:prstGeom>
          <a:noFill/>
        </p:spPr>
        <p:txBody>
          <a:bodyPr wrap="square">
            <a:spAutoFit/>
          </a:bodyPr>
          <a:lstStyle/>
          <a:p>
            <a:r>
              <a:rPr lang="en-GB" dirty="0" err="1">
                <a:solidFill>
                  <a:srgbClr val="FFFF00"/>
                </a:solidFill>
              </a:rPr>
              <a:t>Adolygu</a:t>
            </a:r>
            <a:r>
              <a:rPr lang="en-GB" dirty="0">
                <a:solidFill>
                  <a:srgbClr val="FFFF00"/>
                </a:solidFill>
              </a:rPr>
              <a:t> </a:t>
            </a:r>
            <a:r>
              <a:rPr lang="en-GB" dirty="0" err="1">
                <a:solidFill>
                  <a:srgbClr val="FFFF00"/>
                </a:solidFill>
              </a:rPr>
              <a:t>Datganiadau</a:t>
            </a:r>
            <a:r>
              <a:rPr lang="en-GB" dirty="0">
                <a:solidFill>
                  <a:srgbClr val="FFFF00"/>
                </a:solidFill>
              </a:rPr>
              <a:t> or’ </a:t>
            </a:r>
            <a:r>
              <a:rPr lang="en-GB" dirty="0" err="1">
                <a:solidFill>
                  <a:srgbClr val="FFFF00"/>
                </a:solidFill>
              </a:rPr>
              <a:t>hyn</a:t>
            </a:r>
            <a:r>
              <a:rPr lang="en-GB" dirty="0">
                <a:solidFill>
                  <a:srgbClr val="FFFF00"/>
                </a:solidFill>
              </a:rPr>
              <a:t> </a:t>
            </a:r>
            <a:r>
              <a:rPr lang="en-GB" dirty="0" err="1">
                <a:solidFill>
                  <a:srgbClr val="FFFF00"/>
                </a:solidFill>
              </a:rPr>
              <a:t>sy’n</a:t>
            </a:r>
            <a:r>
              <a:rPr lang="en-GB" dirty="0">
                <a:solidFill>
                  <a:srgbClr val="FFFF00"/>
                </a:solidFill>
              </a:rPr>
              <a:t> </a:t>
            </a:r>
            <a:r>
              <a:rPr lang="en-GB" dirty="0" err="1">
                <a:solidFill>
                  <a:srgbClr val="FFFF00"/>
                </a:solidFill>
              </a:rPr>
              <a:t>bwysig</a:t>
            </a:r>
            <a:r>
              <a:rPr lang="en-GB" dirty="0">
                <a:solidFill>
                  <a:srgbClr val="FFFF00"/>
                </a:solidFill>
              </a:rPr>
              <a:t> am y </a:t>
            </a:r>
            <a:r>
              <a:rPr lang="en-GB" dirty="0" err="1">
                <a:solidFill>
                  <a:srgbClr val="FFFF00"/>
                </a:solidFill>
              </a:rPr>
              <a:t>Celfyddydau</a:t>
            </a:r>
            <a:r>
              <a:rPr lang="en-GB" dirty="0">
                <a:solidFill>
                  <a:srgbClr val="FFFF00"/>
                </a:solidFill>
              </a:rPr>
              <a:t> </a:t>
            </a:r>
            <a:r>
              <a:rPr lang="en-GB" dirty="0" err="1">
                <a:solidFill>
                  <a:srgbClr val="FFFF00"/>
                </a:solidFill>
              </a:rPr>
              <a:t>Mynegiannol</a:t>
            </a:r>
            <a:endParaRPr lang="en-GB" dirty="0">
              <a:solidFill>
                <a:srgbClr val="FFFF00"/>
              </a:solidFill>
            </a:endParaRPr>
          </a:p>
          <a:p>
            <a:endParaRPr lang="en-GB" dirty="0">
              <a:solidFill>
                <a:srgbClr val="FFFF00"/>
              </a:solidFill>
            </a:endParaRPr>
          </a:p>
          <a:p>
            <a:r>
              <a:rPr lang="en-GB" dirty="0">
                <a:solidFill>
                  <a:srgbClr val="FFFF00"/>
                </a:solidFill>
              </a:rPr>
              <a:t>Pa </a:t>
            </a:r>
            <a:r>
              <a:rPr lang="en-GB" dirty="0" err="1">
                <a:solidFill>
                  <a:srgbClr val="FFFF00"/>
                </a:solidFill>
              </a:rPr>
              <a:t>gyfleoedd</a:t>
            </a:r>
            <a:r>
              <a:rPr lang="en-GB" dirty="0">
                <a:solidFill>
                  <a:srgbClr val="FFFF00"/>
                </a:solidFill>
              </a:rPr>
              <a:t> </a:t>
            </a:r>
            <a:r>
              <a:rPr lang="en-GB" dirty="0" err="1">
                <a:solidFill>
                  <a:srgbClr val="FFFF00"/>
                </a:solidFill>
              </a:rPr>
              <a:t>allai</a:t>
            </a:r>
            <a:r>
              <a:rPr lang="en-GB" dirty="0">
                <a:solidFill>
                  <a:srgbClr val="FFFF00"/>
                </a:solidFill>
              </a:rPr>
              <a:t> Drama </a:t>
            </a:r>
            <a:r>
              <a:rPr lang="en-GB" dirty="0" err="1">
                <a:solidFill>
                  <a:srgbClr val="FFFF00"/>
                </a:solidFill>
              </a:rPr>
              <a:t>roi</a:t>
            </a:r>
            <a:r>
              <a:rPr lang="en-GB" dirty="0">
                <a:solidFill>
                  <a:srgbClr val="FFFF00"/>
                </a:solidFill>
              </a:rPr>
              <a:t> </a:t>
            </a:r>
            <a:r>
              <a:rPr lang="en-GB" dirty="0" err="1">
                <a:solidFill>
                  <a:srgbClr val="FFFF00"/>
                </a:solidFill>
              </a:rPr>
              <a:t>i</a:t>
            </a:r>
            <a:r>
              <a:rPr lang="en-GB" dirty="0">
                <a:solidFill>
                  <a:srgbClr val="FFFF00"/>
                </a:solidFill>
              </a:rPr>
              <a:t> </a:t>
            </a:r>
            <a:r>
              <a:rPr lang="en-GB" dirty="0" err="1">
                <a:solidFill>
                  <a:srgbClr val="FFFF00"/>
                </a:solidFill>
              </a:rPr>
              <a:t>ni</a:t>
            </a:r>
            <a:r>
              <a:rPr lang="en-GB" dirty="0">
                <a:solidFill>
                  <a:srgbClr val="FFFF00"/>
                </a:solidFill>
              </a:rPr>
              <a:t>? </a:t>
            </a:r>
          </a:p>
          <a:p>
            <a:endParaRPr lang="en-GB" dirty="0">
              <a:solidFill>
                <a:srgbClr val="FFFF00"/>
              </a:solidFill>
            </a:endParaRPr>
          </a:p>
        </p:txBody>
      </p:sp>
    </p:spTree>
    <p:extLst>
      <p:ext uri="{BB962C8B-B14F-4D97-AF65-F5344CB8AC3E}">
        <p14:creationId xmlns:p14="http://schemas.microsoft.com/office/powerpoint/2010/main" val="1063355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1A1F1-FA86-7728-E676-D3EDFBA27482}"/>
              </a:ext>
            </a:extLst>
          </p:cNvPr>
          <p:cNvSpPr>
            <a:spLocks noGrp="1"/>
          </p:cNvSpPr>
          <p:nvPr>
            <p:ph type="title"/>
          </p:nvPr>
        </p:nvSpPr>
        <p:spPr>
          <a:xfrm>
            <a:off x="637233" y="689113"/>
            <a:ext cx="4391024" cy="1323439"/>
          </a:xfrm>
        </p:spPr>
        <p:txBody>
          <a:bodyPr vert="horz" lIns="91440" tIns="45720" rIns="91440" bIns="45720" rtlCol="0" anchor="t">
            <a:normAutofit/>
          </a:bodyPr>
          <a:lstStyle/>
          <a:p>
            <a:r>
              <a:rPr lang="en-US" sz="4000" kern="1200" dirty="0">
                <a:solidFill>
                  <a:schemeClr val="bg1"/>
                </a:solidFill>
                <a:latin typeface="+mj-lt"/>
                <a:ea typeface="+mj-ea"/>
                <a:cs typeface="+mj-cs"/>
              </a:rPr>
              <a:t>Drama in the Curriculum</a:t>
            </a:r>
          </a:p>
        </p:txBody>
      </p:sp>
      <p:sp>
        <p:nvSpPr>
          <p:cNvPr id="9" name="TextBox 8">
            <a:extLst>
              <a:ext uri="{FF2B5EF4-FFF2-40B4-BE49-F238E27FC236}">
                <a16:creationId xmlns:a16="http://schemas.microsoft.com/office/drawing/2014/main" id="{6FA07472-4FDF-A223-74CB-2F6CD8F9BA28}"/>
              </a:ext>
            </a:extLst>
          </p:cNvPr>
          <p:cNvSpPr txBox="1"/>
          <p:nvPr/>
        </p:nvSpPr>
        <p:spPr>
          <a:xfrm>
            <a:off x="637233" y="2193761"/>
            <a:ext cx="4391024" cy="2454300"/>
          </a:xfrm>
          <a:prstGeom prst="rect">
            <a:avLst/>
          </a:prstGeom>
        </p:spPr>
        <p:txBody>
          <a:bodyPr vert="horz" lIns="91440" tIns="45720" rIns="91440" bIns="45720" rtlCol="0">
            <a:normAutofit/>
          </a:bodyPr>
          <a:lstStyle/>
          <a:p>
            <a:pPr indent="-228600" fontAlgn="base">
              <a:lnSpc>
                <a:spcPct val="90000"/>
              </a:lnSpc>
              <a:spcAft>
                <a:spcPts val="600"/>
              </a:spcAft>
              <a:buFont typeface="Arial" panose="020B0604020202020204" pitchFamily="34" charset="0"/>
              <a:buChar char="•"/>
            </a:pPr>
            <a:r>
              <a:rPr lang="en-US" sz="2000" b="0" i="0">
                <a:solidFill>
                  <a:schemeClr val="bg1">
                    <a:alpha val="80000"/>
                  </a:schemeClr>
                </a:solidFill>
                <a:effectLst/>
              </a:rPr>
              <a:t>The Expressive Arts Area of Learning and Experience (Area) spans five disciplines: </a:t>
            </a:r>
            <a:r>
              <a:rPr lang="en-US" sz="2000" b="1" i="0" u="none" strike="noStrike">
                <a:solidFill>
                  <a:schemeClr val="bg1">
                    <a:alpha val="80000"/>
                  </a:schemeClr>
                </a:solidFill>
                <a:effectLst/>
                <a:hlinkClick r:id="rId2"/>
              </a:rPr>
              <a:t>art, dance, drama, film and digital media and music</a:t>
            </a:r>
            <a:r>
              <a:rPr lang="en-US" sz="2000" b="0" i="0">
                <a:solidFill>
                  <a:schemeClr val="bg1">
                    <a:alpha val="80000"/>
                  </a:schemeClr>
                </a:solidFill>
                <a:effectLst/>
              </a:rPr>
              <a:t>. Although each discipline has its own discrete </a:t>
            </a:r>
            <a:r>
              <a:rPr lang="en-US" sz="2000" b="0" i="1">
                <a:solidFill>
                  <a:schemeClr val="bg1">
                    <a:alpha val="80000"/>
                  </a:schemeClr>
                </a:solidFill>
                <a:effectLst/>
              </a:rPr>
              <a:t>body of knowledge</a:t>
            </a:r>
            <a:r>
              <a:rPr lang="en-US" sz="2000" b="0" i="0">
                <a:solidFill>
                  <a:schemeClr val="bg1">
                    <a:alpha val="80000"/>
                  </a:schemeClr>
                </a:solidFill>
                <a:effectLst/>
              </a:rPr>
              <a:t> and </a:t>
            </a:r>
            <a:r>
              <a:rPr lang="en-US" sz="2000" b="0" i="1">
                <a:solidFill>
                  <a:schemeClr val="bg1">
                    <a:alpha val="80000"/>
                  </a:schemeClr>
                </a:solidFill>
                <a:effectLst/>
              </a:rPr>
              <a:t>body of skills</a:t>
            </a:r>
            <a:r>
              <a:rPr lang="en-US" sz="2000" b="0" i="0">
                <a:solidFill>
                  <a:schemeClr val="bg1">
                    <a:alpha val="80000"/>
                  </a:schemeClr>
                </a:solidFill>
                <a:effectLst/>
              </a:rPr>
              <a:t>, it is recognised that together they share the </a:t>
            </a:r>
            <a:r>
              <a:rPr lang="en-US" sz="2000" b="0" i="1">
                <a:solidFill>
                  <a:schemeClr val="bg1">
                    <a:alpha val="80000"/>
                  </a:schemeClr>
                </a:solidFill>
                <a:effectLst/>
              </a:rPr>
              <a:t>creative process</a:t>
            </a:r>
            <a:r>
              <a:rPr lang="en-US" sz="2000" b="0" i="0">
                <a:solidFill>
                  <a:schemeClr val="bg1">
                    <a:alpha val="80000"/>
                  </a:schemeClr>
                </a:solidFill>
                <a:effectLst/>
              </a:rPr>
              <a:t>.</a:t>
            </a:r>
          </a:p>
        </p:txBody>
      </p:sp>
      <p:grpSp>
        <p:nvGrpSpPr>
          <p:cNvPr id="16" name="Group 15">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7" name="Group 16">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1" name="Freeform: Shape 20">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9" name="Freeform: Shape 18">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7" name="Picture 6">
            <a:extLst>
              <a:ext uri="{FF2B5EF4-FFF2-40B4-BE49-F238E27FC236}">
                <a16:creationId xmlns:a16="http://schemas.microsoft.com/office/drawing/2014/main" id="{FADC0042-919C-307A-EE34-010E95B892DF}"/>
              </a:ext>
            </a:extLst>
          </p:cNvPr>
          <p:cNvPicPr>
            <a:picLocks noChangeAspect="1"/>
          </p:cNvPicPr>
          <p:nvPr/>
        </p:nvPicPr>
        <p:blipFill>
          <a:blip r:embed="rId4"/>
          <a:stretch>
            <a:fillRect/>
          </a:stretch>
        </p:blipFill>
        <p:spPr>
          <a:xfrm>
            <a:off x="6829042" y="1350833"/>
            <a:ext cx="3794892" cy="3063347"/>
          </a:xfrm>
          <a:prstGeom prst="rect">
            <a:avLst/>
          </a:prstGeom>
        </p:spPr>
      </p:pic>
      <p:sp>
        <p:nvSpPr>
          <p:cNvPr id="3" name="TextBox 2">
            <a:extLst>
              <a:ext uri="{FF2B5EF4-FFF2-40B4-BE49-F238E27FC236}">
                <a16:creationId xmlns:a16="http://schemas.microsoft.com/office/drawing/2014/main" id="{33104C81-18CC-D51B-75BC-374E5BA1D623}"/>
              </a:ext>
            </a:extLst>
          </p:cNvPr>
          <p:cNvSpPr txBox="1"/>
          <p:nvPr/>
        </p:nvSpPr>
        <p:spPr>
          <a:xfrm>
            <a:off x="637233" y="4968558"/>
            <a:ext cx="4391024" cy="1200329"/>
          </a:xfrm>
          <a:prstGeom prst="rect">
            <a:avLst/>
          </a:prstGeom>
          <a:noFill/>
        </p:spPr>
        <p:txBody>
          <a:bodyPr wrap="square" rtlCol="0">
            <a:spAutoFit/>
          </a:bodyPr>
          <a:lstStyle/>
          <a:p>
            <a:r>
              <a:rPr lang="en-GB" dirty="0">
                <a:solidFill>
                  <a:srgbClr val="FFFF00"/>
                </a:solidFill>
              </a:rPr>
              <a:t>Review the Statements of What Matters for Expressive Arts</a:t>
            </a:r>
          </a:p>
          <a:p>
            <a:endParaRPr lang="en-GB" dirty="0">
              <a:solidFill>
                <a:srgbClr val="FFFF00"/>
              </a:solidFill>
            </a:endParaRPr>
          </a:p>
          <a:p>
            <a:r>
              <a:rPr lang="en-GB" dirty="0">
                <a:solidFill>
                  <a:srgbClr val="FFFF00"/>
                </a:solidFill>
              </a:rPr>
              <a:t>What opportunities might Drama give us? </a:t>
            </a:r>
          </a:p>
        </p:txBody>
      </p:sp>
    </p:spTree>
    <p:extLst>
      <p:ext uri="{BB962C8B-B14F-4D97-AF65-F5344CB8AC3E}">
        <p14:creationId xmlns:p14="http://schemas.microsoft.com/office/powerpoint/2010/main" val="1520881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1620B-E7A9-AFA9-BBCE-464412D15E1B}"/>
              </a:ext>
            </a:extLst>
          </p:cNvPr>
          <p:cNvSpPr>
            <a:spLocks noGrp="1"/>
          </p:cNvSpPr>
          <p:nvPr>
            <p:ph type="title"/>
          </p:nvPr>
        </p:nvSpPr>
        <p:spPr>
          <a:xfrm>
            <a:off x="6981825" y="1641752"/>
            <a:ext cx="4391024" cy="1323439"/>
          </a:xfrm>
        </p:spPr>
        <p:txBody>
          <a:bodyPr anchor="t">
            <a:normAutofit/>
          </a:bodyPr>
          <a:lstStyle/>
          <a:p>
            <a:r>
              <a:rPr lang="en-GB" sz="4000" dirty="0" err="1">
                <a:solidFill>
                  <a:schemeClr val="bg1"/>
                </a:solidFill>
              </a:rPr>
              <a:t>Mwy</a:t>
            </a:r>
            <a:r>
              <a:rPr lang="en-GB" sz="4000" dirty="0">
                <a:solidFill>
                  <a:schemeClr val="bg1"/>
                </a:solidFill>
              </a:rPr>
              <a:t> o </a:t>
            </a:r>
            <a:r>
              <a:rPr lang="en-GB" sz="4000" dirty="0" err="1">
                <a:solidFill>
                  <a:schemeClr val="bg1"/>
                </a:solidFill>
              </a:rPr>
              <a:t>syniadau</a:t>
            </a:r>
            <a:br>
              <a:rPr lang="en-GB" sz="4000" dirty="0">
                <a:solidFill>
                  <a:schemeClr val="bg1"/>
                </a:solidFill>
              </a:rPr>
            </a:br>
            <a:r>
              <a:rPr lang="en-GB" sz="4000" dirty="0">
                <a:solidFill>
                  <a:schemeClr val="bg1"/>
                </a:solidFill>
              </a:rPr>
              <a:t>More ideas</a:t>
            </a:r>
          </a:p>
        </p:txBody>
      </p:sp>
      <p:pic>
        <p:nvPicPr>
          <p:cNvPr id="5" name="Picture 4">
            <a:extLst>
              <a:ext uri="{FF2B5EF4-FFF2-40B4-BE49-F238E27FC236}">
                <a16:creationId xmlns:a16="http://schemas.microsoft.com/office/drawing/2014/main" id="{FA0B5E9B-CD18-4E2D-A271-655D949181C6}"/>
              </a:ext>
            </a:extLst>
          </p:cNvPr>
          <p:cNvPicPr>
            <a:picLocks noChangeAspect="1"/>
          </p:cNvPicPr>
          <p:nvPr/>
        </p:nvPicPr>
        <p:blipFill rotWithShape="1">
          <a:blip r:embed="rId2"/>
          <a:srcRect l="21598" r="15027" b="1"/>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1" name="Group 10">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2" name="Freeform: Shape 11">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B8AF3C2D-78DA-9127-DB79-21C56679AAAB}"/>
              </a:ext>
            </a:extLst>
          </p:cNvPr>
          <p:cNvSpPr>
            <a:spLocks noGrp="1"/>
          </p:cNvSpPr>
          <p:nvPr>
            <p:ph idx="1"/>
          </p:nvPr>
        </p:nvSpPr>
        <p:spPr>
          <a:xfrm>
            <a:off x="6981826" y="3146400"/>
            <a:ext cx="4391024" cy="2682000"/>
          </a:xfrm>
        </p:spPr>
        <p:txBody>
          <a:bodyPr>
            <a:normAutofit lnSpcReduction="10000"/>
          </a:bodyPr>
          <a:lstStyle/>
          <a:p>
            <a:r>
              <a:rPr lang="en-GB" sz="2400" dirty="0">
                <a:solidFill>
                  <a:schemeClr val="bg1">
                    <a:alpha val="80000"/>
                  </a:schemeClr>
                </a:solidFill>
              </a:rPr>
              <a:t>Scripted Drama</a:t>
            </a:r>
          </a:p>
          <a:p>
            <a:r>
              <a:rPr lang="en-GB" sz="2400" dirty="0">
                <a:solidFill>
                  <a:schemeClr val="bg1">
                    <a:alpha val="80000"/>
                  </a:schemeClr>
                </a:solidFill>
              </a:rPr>
              <a:t>Write a scene</a:t>
            </a:r>
          </a:p>
          <a:p>
            <a:r>
              <a:rPr lang="en-GB" sz="2400" dirty="0">
                <a:solidFill>
                  <a:schemeClr val="bg1">
                    <a:alpha val="80000"/>
                  </a:schemeClr>
                </a:solidFill>
              </a:rPr>
              <a:t>News reports (works brilliantly with Green Screen Apps)</a:t>
            </a:r>
          </a:p>
          <a:p>
            <a:r>
              <a:rPr lang="en-GB" sz="2400" dirty="0">
                <a:solidFill>
                  <a:schemeClr val="bg1">
                    <a:alpha val="80000"/>
                  </a:schemeClr>
                </a:solidFill>
              </a:rPr>
              <a:t>Shoebox theatre</a:t>
            </a:r>
          </a:p>
          <a:p>
            <a:r>
              <a:rPr lang="en-GB" sz="2400" dirty="0">
                <a:solidFill>
                  <a:schemeClr val="bg1">
                    <a:alpha val="80000"/>
                  </a:schemeClr>
                </a:solidFill>
              </a:rPr>
              <a:t>Act out a piece of fiction or a poem</a:t>
            </a:r>
          </a:p>
          <a:p>
            <a:pPr marL="0" indent="0">
              <a:buNone/>
            </a:pPr>
            <a:endParaRPr lang="en-GB" sz="2400" dirty="0">
              <a:solidFill>
                <a:schemeClr val="bg1">
                  <a:alpha val="80000"/>
                </a:schemeClr>
              </a:solidFill>
            </a:endParaRPr>
          </a:p>
          <a:p>
            <a:endParaRPr lang="en-GB" sz="2400" dirty="0">
              <a:solidFill>
                <a:schemeClr val="bg1">
                  <a:alpha val="80000"/>
                </a:schemeClr>
              </a:solidFill>
            </a:endParaRPr>
          </a:p>
        </p:txBody>
      </p:sp>
    </p:spTree>
    <p:extLst>
      <p:ext uri="{BB962C8B-B14F-4D97-AF65-F5344CB8AC3E}">
        <p14:creationId xmlns:p14="http://schemas.microsoft.com/office/powerpoint/2010/main" val="1138153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598EF45-ADE3-BBCC-C895-8456DF55B219}"/>
              </a:ext>
            </a:extLst>
          </p:cNvPr>
          <p:cNvSpPr>
            <a:spLocks noGrp="1"/>
          </p:cNvSpPr>
          <p:nvPr>
            <p:ph type="title"/>
          </p:nvPr>
        </p:nvSpPr>
        <p:spPr>
          <a:xfrm>
            <a:off x="329085" y="504723"/>
            <a:ext cx="2655887" cy="3213277"/>
          </a:xfrm>
        </p:spPr>
        <p:txBody>
          <a:bodyPr anchor="t">
            <a:normAutofit fontScale="90000"/>
          </a:bodyPr>
          <a:lstStyle/>
          <a:p>
            <a:r>
              <a:rPr lang="sv-SE" sz="3700" dirty="0"/>
              <a:t>Drama fel </a:t>
            </a:r>
            <a:r>
              <a:rPr lang="sv-SE" sz="3700" dirty="0" err="1"/>
              <a:t>agwedd</a:t>
            </a:r>
            <a:r>
              <a:rPr lang="sv-SE" sz="3700" dirty="0"/>
              <a:t> at </a:t>
            </a:r>
            <a:r>
              <a:rPr lang="sv-SE" sz="3700" dirty="0" err="1"/>
              <a:t>Gwricwlwm</a:t>
            </a:r>
            <a:r>
              <a:rPr lang="sv-SE" sz="3700" dirty="0"/>
              <a:t> – </a:t>
            </a:r>
            <a:br>
              <a:rPr lang="sv-SE" sz="3700" dirty="0"/>
            </a:br>
            <a:br>
              <a:rPr lang="sv-SE" sz="3700" dirty="0"/>
            </a:br>
            <a:r>
              <a:rPr lang="en-GB" sz="3700" dirty="0"/>
              <a:t>Drama as an approach to Curriculum –</a:t>
            </a:r>
            <a:br>
              <a:rPr lang="en-GB" sz="3700" dirty="0"/>
            </a:br>
            <a:br>
              <a:rPr lang="en-GB" sz="3700" dirty="0"/>
            </a:br>
            <a:r>
              <a:rPr lang="en-GB" sz="3700" dirty="0"/>
              <a:t>Mantle of the Expert</a:t>
            </a:r>
          </a:p>
        </p:txBody>
      </p:sp>
      <p:sp>
        <p:nvSpPr>
          <p:cNvPr id="3" name="Content Placeholder 2">
            <a:extLst>
              <a:ext uri="{FF2B5EF4-FFF2-40B4-BE49-F238E27FC236}">
                <a16:creationId xmlns:a16="http://schemas.microsoft.com/office/drawing/2014/main" id="{BC9441F7-4FAF-E682-3688-22C6C7F8CAF5}"/>
              </a:ext>
            </a:extLst>
          </p:cNvPr>
          <p:cNvSpPr>
            <a:spLocks noGrp="1"/>
          </p:cNvSpPr>
          <p:nvPr>
            <p:ph idx="1"/>
          </p:nvPr>
        </p:nvSpPr>
        <p:spPr>
          <a:xfrm>
            <a:off x="5211065" y="1741676"/>
            <a:ext cx="6140449" cy="3952648"/>
          </a:xfrm>
        </p:spPr>
        <p:txBody>
          <a:bodyPr>
            <a:normAutofit/>
          </a:bodyPr>
          <a:lstStyle/>
          <a:p>
            <a:pPr lvl="1"/>
            <a:r>
              <a:rPr lang="en-GB" dirty="0">
                <a:solidFill>
                  <a:schemeClr val="tx1">
                    <a:alpha val="80000"/>
                  </a:schemeClr>
                </a:solidFill>
              </a:rPr>
              <a:t>Developed by Dorothy Heathcote</a:t>
            </a:r>
          </a:p>
          <a:p>
            <a:pPr lvl="1"/>
            <a:r>
              <a:rPr lang="en-GB" dirty="0">
                <a:solidFill>
                  <a:schemeClr val="tx1">
                    <a:alpha val="80000"/>
                  </a:schemeClr>
                </a:solidFill>
              </a:rPr>
              <a:t>Places the learners within a fictional environment with roles to play as a means to frame a curriculum</a:t>
            </a:r>
          </a:p>
          <a:p>
            <a:pPr lvl="1"/>
            <a:r>
              <a:rPr lang="en-GB" dirty="0">
                <a:solidFill>
                  <a:schemeClr val="tx1">
                    <a:alpha val="80000"/>
                  </a:schemeClr>
                </a:solidFill>
              </a:rPr>
              <a:t>More than ‘just a tool’ – more of an approach to pedagogy</a:t>
            </a:r>
          </a:p>
          <a:p>
            <a:pPr lvl="1"/>
            <a:endParaRPr lang="en-GB" dirty="0">
              <a:solidFill>
                <a:schemeClr val="tx1">
                  <a:alpha val="80000"/>
                </a:schemeClr>
              </a:solidFill>
            </a:endParaRPr>
          </a:p>
          <a:p>
            <a:pPr lvl="1"/>
            <a:r>
              <a:rPr lang="en-GB" dirty="0">
                <a:solidFill>
                  <a:schemeClr val="tx1">
                    <a:alpha val="80000"/>
                  </a:schemeClr>
                </a:solidFill>
              </a:rPr>
              <a:t>Team + Setting + Commission</a:t>
            </a:r>
          </a:p>
          <a:p>
            <a:pPr lvl="1"/>
            <a:endParaRPr lang="en-GB" dirty="0">
              <a:solidFill>
                <a:schemeClr val="tx1">
                  <a:alpha val="80000"/>
                </a:schemeClr>
              </a:solidFill>
            </a:endParaRPr>
          </a:p>
          <a:p>
            <a:pPr lvl="1"/>
            <a:endParaRPr lang="en-GB" dirty="0">
              <a:solidFill>
                <a:schemeClr val="tx1">
                  <a:alpha val="80000"/>
                </a:schemeClr>
              </a:solidFill>
            </a:endParaRPr>
          </a:p>
        </p:txBody>
      </p:sp>
      <p:pic>
        <p:nvPicPr>
          <p:cNvPr id="7170" name="Picture 2" descr="Uncharted Territories: Adventures in learning : Hywel Roberts, Debra Kidd:  Amazon.co.uk: Books">
            <a:extLst>
              <a:ext uri="{FF2B5EF4-FFF2-40B4-BE49-F238E27FC236}">
                <a16:creationId xmlns:a16="http://schemas.microsoft.com/office/drawing/2014/main" id="{9DDE7D3F-FADA-732C-5F4E-2560297551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29602">
            <a:off x="10325640" y="4722146"/>
            <a:ext cx="1561237" cy="19041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491D13E-51E8-8F1E-7F0C-9DC6922ABE60}"/>
              </a:ext>
            </a:extLst>
          </p:cNvPr>
          <p:cNvSpPr txBox="1"/>
          <p:nvPr/>
        </p:nvSpPr>
        <p:spPr>
          <a:xfrm>
            <a:off x="371757" y="5737517"/>
            <a:ext cx="8419535" cy="954107"/>
          </a:xfrm>
          <a:prstGeom prst="rect">
            <a:avLst/>
          </a:prstGeom>
          <a:noFill/>
        </p:spPr>
        <p:txBody>
          <a:bodyPr wrap="square">
            <a:spAutoFit/>
          </a:bodyPr>
          <a:lstStyle/>
          <a:p>
            <a:r>
              <a:rPr lang="en-GB" sz="1400" b="1" i="0" dirty="0">
                <a:solidFill>
                  <a:srgbClr val="F7B334"/>
                </a:solidFill>
                <a:effectLst/>
                <a:latin typeface="Varela Round" panose="020B0604020202020204" pitchFamily="2" charset="-79"/>
                <a:cs typeface="Varela Round" panose="020B0604020202020204" pitchFamily="2" charset="-79"/>
              </a:rPr>
              <a:t>Further watching:</a:t>
            </a:r>
            <a:br>
              <a:rPr lang="en-GB" sz="1400" b="1" i="0" dirty="0">
                <a:solidFill>
                  <a:srgbClr val="F7B334"/>
                </a:solidFill>
                <a:effectLst/>
                <a:latin typeface="Varela Round" panose="020B0604020202020204" pitchFamily="2" charset="-79"/>
                <a:cs typeface="Varela Round" panose="020B0604020202020204" pitchFamily="2" charset="-79"/>
              </a:rPr>
            </a:br>
            <a:r>
              <a:rPr lang="en-GB" sz="1400" b="1" i="0" dirty="0">
                <a:solidFill>
                  <a:srgbClr val="F7B334"/>
                </a:solidFill>
                <a:effectLst/>
                <a:latin typeface="Varela Round" panose="020B0604020202020204" pitchFamily="2" charset="-79"/>
                <a:cs typeface="Varela Round" panose="020B0604020202020204" pitchFamily="2" charset="-79"/>
              </a:rPr>
              <a:t>Talking about Generative Learning in Action with Mark and Zoe </a:t>
            </a:r>
            <a:r>
              <a:rPr lang="en-GB" sz="1400" b="1" i="0" dirty="0" err="1">
                <a:solidFill>
                  <a:srgbClr val="F7B334"/>
                </a:solidFill>
                <a:effectLst/>
                <a:latin typeface="Varela Round" panose="020B0604020202020204" pitchFamily="2" charset="-79"/>
                <a:cs typeface="Varela Round" panose="020B0604020202020204" pitchFamily="2" charset="-79"/>
              </a:rPr>
              <a:t>Enser</a:t>
            </a:r>
            <a:r>
              <a:rPr lang="en-GB" sz="1400" b="1" i="0" dirty="0">
                <a:solidFill>
                  <a:srgbClr val="F7B334"/>
                </a:solidFill>
                <a:effectLst/>
                <a:latin typeface="Varela Round" panose="020B0604020202020204" pitchFamily="2" charset="-79"/>
                <a:cs typeface="Varela Round" panose="020B0604020202020204" pitchFamily="2" charset="-79"/>
              </a:rPr>
              <a:t> - </a:t>
            </a:r>
            <a:r>
              <a:rPr lang="en-GB" sz="1400" b="1" i="0" dirty="0">
                <a:solidFill>
                  <a:srgbClr val="F7B334"/>
                </a:solidFill>
                <a:effectLst/>
                <a:latin typeface="Varela Round" panose="020B0604020202020204" pitchFamily="2" charset="-79"/>
                <a:cs typeface="Varela Round" panose="020B0604020202020204" pitchFamily="2" charset="-79"/>
                <a:hlinkClick r:id="rId5"/>
              </a:rPr>
              <a:t>https://www.mantleoftheexpert.com/video/talking-about-generative-learning-in-action-with-mark-and-zoe-enser/</a:t>
            </a:r>
            <a:endParaRPr lang="en-GB" sz="1400" b="1" i="0" dirty="0">
              <a:solidFill>
                <a:srgbClr val="F7B334"/>
              </a:solidFill>
              <a:effectLst/>
              <a:latin typeface="Varela Round" panose="020B0604020202020204" pitchFamily="2" charset="-79"/>
              <a:cs typeface="Varela Round" panose="020B0604020202020204" pitchFamily="2" charset="-79"/>
            </a:endParaRPr>
          </a:p>
        </p:txBody>
      </p:sp>
    </p:spTree>
    <p:extLst>
      <p:ext uri="{BB962C8B-B14F-4D97-AF65-F5344CB8AC3E}">
        <p14:creationId xmlns:p14="http://schemas.microsoft.com/office/powerpoint/2010/main" val="126294874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CBFDF3C-845F-9A78-EEA3-26A7F063009B}"/>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Tasg / Task</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B8F09C-BF0B-44B8-82BA-F54B585B612A}"/>
              </a:ext>
            </a:extLst>
          </p:cNvPr>
          <p:cNvSpPr>
            <a:spLocks noGrp="1"/>
          </p:cNvSpPr>
          <p:nvPr>
            <p:ph idx="1"/>
          </p:nvPr>
        </p:nvSpPr>
        <p:spPr>
          <a:xfrm>
            <a:off x="1042398" y="2537574"/>
            <a:ext cx="4304748" cy="3526144"/>
          </a:xfrm>
        </p:spPr>
        <p:txBody>
          <a:bodyPr>
            <a:normAutofit/>
          </a:bodyPr>
          <a:lstStyle/>
          <a:p>
            <a:pPr marL="0" indent="0">
              <a:buNone/>
            </a:pPr>
            <a:r>
              <a:rPr lang="en-GB" sz="2000" dirty="0" err="1">
                <a:solidFill>
                  <a:schemeClr val="bg1"/>
                </a:solidFill>
              </a:rPr>
              <a:t>Rhan</a:t>
            </a:r>
            <a:r>
              <a:rPr lang="en-GB" sz="2000" dirty="0">
                <a:solidFill>
                  <a:schemeClr val="bg1"/>
                </a:solidFill>
              </a:rPr>
              <a:t> 1 - </a:t>
            </a:r>
            <a:r>
              <a:rPr lang="en-GB" sz="2000" dirty="0" err="1">
                <a:solidFill>
                  <a:schemeClr val="bg1"/>
                </a:solidFill>
              </a:rPr>
              <a:t>Mewn</a:t>
            </a:r>
            <a:r>
              <a:rPr lang="en-GB" sz="2000" dirty="0">
                <a:solidFill>
                  <a:schemeClr val="bg1"/>
                </a:solidFill>
              </a:rPr>
              <a:t> </a:t>
            </a:r>
            <a:r>
              <a:rPr lang="en-GB" sz="2000" dirty="0" err="1">
                <a:solidFill>
                  <a:schemeClr val="bg1"/>
                </a:solidFill>
              </a:rPr>
              <a:t>timau</a:t>
            </a:r>
            <a:r>
              <a:rPr lang="en-GB" sz="2000" dirty="0">
                <a:solidFill>
                  <a:schemeClr val="bg1"/>
                </a:solidFill>
              </a:rPr>
              <a:t> o </a:t>
            </a:r>
            <a:r>
              <a:rPr lang="en-GB" sz="2000" dirty="0" err="1">
                <a:solidFill>
                  <a:schemeClr val="bg1"/>
                </a:solidFill>
              </a:rPr>
              <a:t>dri</a:t>
            </a:r>
            <a:r>
              <a:rPr lang="en-GB" sz="2000" dirty="0">
                <a:solidFill>
                  <a:schemeClr val="bg1"/>
                </a:solidFill>
              </a:rPr>
              <a:t> – faint o </a:t>
            </a:r>
            <a:r>
              <a:rPr lang="en-GB" sz="2000" dirty="0" err="1">
                <a:solidFill>
                  <a:schemeClr val="bg1"/>
                </a:solidFill>
              </a:rPr>
              <a:t>syniadau</a:t>
            </a:r>
            <a:r>
              <a:rPr lang="en-GB" sz="2000" dirty="0">
                <a:solidFill>
                  <a:schemeClr val="bg1"/>
                </a:solidFill>
              </a:rPr>
              <a:t> </a:t>
            </a:r>
            <a:r>
              <a:rPr lang="en-GB" sz="2000" dirty="0" err="1">
                <a:solidFill>
                  <a:schemeClr val="bg1"/>
                </a:solidFill>
              </a:rPr>
              <a:t>ar</a:t>
            </a:r>
            <a:r>
              <a:rPr lang="en-GB" sz="2000" dirty="0">
                <a:solidFill>
                  <a:schemeClr val="bg1"/>
                </a:solidFill>
              </a:rPr>
              <a:t> sail drama </a:t>
            </a:r>
            <a:r>
              <a:rPr lang="en-GB" sz="2000" dirty="0" err="1">
                <a:solidFill>
                  <a:schemeClr val="bg1"/>
                </a:solidFill>
              </a:rPr>
              <a:t>allwch</a:t>
            </a:r>
            <a:r>
              <a:rPr lang="en-GB" sz="2000" dirty="0">
                <a:solidFill>
                  <a:schemeClr val="bg1"/>
                </a:solidFill>
              </a:rPr>
              <a:t> chi </a:t>
            </a:r>
            <a:r>
              <a:rPr lang="en-GB" sz="2000" dirty="0" err="1">
                <a:solidFill>
                  <a:schemeClr val="bg1"/>
                </a:solidFill>
              </a:rPr>
              <a:t>eu</a:t>
            </a:r>
            <a:r>
              <a:rPr lang="en-GB" sz="2000" dirty="0">
                <a:solidFill>
                  <a:schemeClr val="bg1"/>
                </a:solidFill>
              </a:rPr>
              <a:t> </a:t>
            </a:r>
            <a:r>
              <a:rPr lang="en-GB" sz="2000" dirty="0" err="1">
                <a:solidFill>
                  <a:schemeClr val="bg1"/>
                </a:solidFill>
              </a:rPr>
              <a:t>datblygu</a:t>
            </a:r>
            <a:r>
              <a:rPr lang="en-GB" sz="2000" dirty="0">
                <a:solidFill>
                  <a:schemeClr val="bg1"/>
                </a:solidFill>
              </a:rPr>
              <a:t> </a:t>
            </a:r>
            <a:r>
              <a:rPr lang="en-GB" sz="2000" dirty="0" err="1">
                <a:solidFill>
                  <a:schemeClr val="bg1"/>
                </a:solidFill>
              </a:rPr>
              <a:t>mewn</a:t>
            </a:r>
            <a:r>
              <a:rPr lang="en-GB" sz="2000" dirty="0">
                <a:solidFill>
                  <a:schemeClr val="bg1"/>
                </a:solidFill>
              </a:rPr>
              <a:t> 15 </a:t>
            </a:r>
            <a:r>
              <a:rPr lang="en-GB" sz="2000" dirty="0" err="1">
                <a:solidFill>
                  <a:schemeClr val="bg1"/>
                </a:solidFill>
              </a:rPr>
              <a:t>munud</a:t>
            </a:r>
            <a:r>
              <a:rPr lang="en-GB" sz="2000" dirty="0">
                <a:solidFill>
                  <a:schemeClr val="bg1"/>
                </a:solidFill>
              </a:rPr>
              <a:t>?</a:t>
            </a:r>
          </a:p>
          <a:p>
            <a:pPr marL="0" indent="0">
              <a:buNone/>
            </a:pPr>
            <a:endParaRPr lang="en-GB" sz="2000" dirty="0">
              <a:solidFill>
                <a:schemeClr val="bg1"/>
              </a:solidFill>
            </a:endParaRPr>
          </a:p>
          <a:p>
            <a:pPr marL="0" indent="0">
              <a:buNone/>
            </a:pPr>
            <a:r>
              <a:rPr lang="en-GB" sz="2000" dirty="0" err="1">
                <a:solidFill>
                  <a:schemeClr val="bg1"/>
                </a:solidFill>
              </a:rPr>
              <a:t>Rhan</a:t>
            </a:r>
            <a:r>
              <a:rPr lang="en-GB" sz="2000" dirty="0">
                <a:solidFill>
                  <a:schemeClr val="bg1"/>
                </a:solidFill>
              </a:rPr>
              <a:t> 2 - </a:t>
            </a:r>
            <a:r>
              <a:rPr lang="en-GB" sz="2000" dirty="0" err="1">
                <a:solidFill>
                  <a:schemeClr val="bg1"/>
                </a:solidFill>
              </a:rPr>
              <a:t>Dewiswch</a:t>
            </a:r>
            <a:r>
              <a:rPr lang="en-GB" sz="2000" dirty="0">
                <a:solidFill>
                  <a:schemeClr val="bg1"/>
                </a:solidFill>
              </a:rPr>
              <a:t> un </a:t>
            </a:r>
            <a:r>
              <a:rPr lang="en-GB" sz="2000" dirty="0" err="1">
                <a:solidFill>
                  <a:schemeClr val="bg1"/>
                </a:solidFill>
              </a:rPr>
              <a:t>syniad</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weithio</a:t>
            </a:r>
            <a:r>
              <a:rPr lang="en-GB" sz="2000" dirty="0">
                <a:solidFill>
                  <a:schemeClr val="bg1"/>
                </a:solidFill>
              </a:rPr>
              <a:t> </a:t>
            </a:r>
            <a:r>
              <a:rPr lang="en-GB" sz="2000" dirty="0" err="1">
                <a:solidFill>
                  <a:schemeClr val="bg1"/>
                </a:solidFill>
              </a:rPr>
              <a:t>hyd</a:t>
            </a:r>
            <a:r>
              <a:rPr lang="en-GB" sz="2000" dirty="0">
                <a:solidFill>
                  <a:schemeClr val="bg1"/>
                </a:solidFill>
              </a:rPr>
              <a:t> at </a:t>
            </a:r>
            <a:r>
              <a:rPr lang="en-GB" sz="2000" dirty="0" err="1">
                <a:solidFill>
                  <a:schemeClr val="bg1"/>
                </a:solidFill>
              </a:rPr>
              <a:t>gae</a:t>
            </a:r>
            <a:r>
              <a:rPr lang="en-GB" sz="2000" dirty="0">
                <a:solidFill>
                  <a:schemeClr val="bg1"/>
                </a:solidFill>
              </a:rPr>
              <a:t> 30 </a:t>
            </a:r>
            <a:r>
              <a:rPr lang="en-GB" sz="2000" dirty="0" err="1">
                <a:solidFill>
                  <a:schemeClr val="bg1"/>
                </a:solidFill>
              </a:rPr>
              <a:t>eiliad</a:t>
            </a:r>
            <a:r>
              <a:rPr lang="en-GB" sz="2000" dirty="0">
                <a:solidFill>
                  <a:schemeClr val="bg1"/>
                </a:solidFill>
              </a:rPr>
              <a:t> 'elevator' (5 </a:t>
            </a:r>
            <a:r>
              <a:rPr lang="en-GB" sz="2000" dirty="0" err="1">
                <a:solidFill>
                  <a:schemeClr val="bg1"/>
                </a:solidFill>
              </a:rPr>
              <a:t>munud</a:t>
            </a:r>
            <a:r>
              <a:rPr lang="en-GB" sz="2000" dirty="0">
                <a:solidFill>
                  <a:schemeClr val="bg1"/>
                </a:solidFill>
              </a:rPr>
              <a:t>)</a:t>
            </a:r>
          </a:p>
          <a:p>
            <a:pPr marL="0" indent="0">
              <a:buNone/>
            </a:pPr>
            <a:endParaRPr lang="en-GB" sz="2000" dirty="0">
              <a:solidFill>
                <a:schemeClr val="bg1"/>
              </a:solidFill>
            </a:endParaRPr>
          </a:p>
          <a:p>
            <a:pPr marL="0" indent="0">
              <a:buNone/>
            </a:pPr>
            <a:r>
              <a:rPr lang="en-GB" sz="2000" dirty="0" err="1">
                <a:solidFill>
                  <a:schemeClr val="bg1"/>
                </a:solidFill>
              </a:rPr>
              <a:t>Rhan</a:t>
            </a:r>
            <a:r>
              <a:rPr lang="en-GB" sz="2000" dirty="0">
                <a:solidFill>
                  <a:schemeClr val="bg1"/>
                </a:solidFill>
              </a:rPr>
              <a:t> 3 - </a:t>
            </a:r>
            <a:r>
              <a:rPr lang="en-GB" sz="2000" dirty="0" err="1">
                <a:solidFill>
                  <a:schemeClr val="bg1"/>
                </a:solidFill>
              </a:rPr>
              <a:t>cae</a:t>
            </a:r>
            <a:endParaRPr lang="en-GB" sz="2000" dirty="0">
              <a:solidFill>
                <a:schemeClr val="bg1"/>
              </a:solidFill>
            </a:endParaRPr>
          </a:p>
          <a:p>
            <a:pPr marL="0" indent="0">
              <a:buNone/>
            </a:pPr>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EB305F97-E983-4DB2-DC4D-8042A456C9E1}"/>
              </a:ext>
            </a:extLst>
          </p:cNvPr>
          <p:cNvSpPr txBox="1">
            <a:spLocks/>
          </p:cNvSpPr>
          <p:nvPr/>
        </p:nvSpPr>
        <p:spPr>
          <a:xfrm>
            <a:off x="6751536" y="2537574"/>
            <a:ext cx="4304748" cy="35261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chemeClr val="bg1"/>
                </a:solidFill>
              </a:rPr>
              <a:t>Part 1 - In teams of three – how many drama based ideas can you develop in 15 mins?</a:t>
            </a:r>
          </a:p>
          <a:p>
            <a:pPr marL="0" indent="0">
              <a:buFont typeface="Arial" panose="020B0604020202020204" pitchFamily="34" charset="0"/>
              <a:buNone/>
            </a:pPr>
            <a:endParaRPr lang="en-GB" sz="2000">
              <a:solidFill>
                <a:schemeClr val="bg1"/>
              </a:solidFill>
            </a:endParaRPr>
          </a:p>
          <a:p>
            <a:pPr marL="0" indent="0">
              <a:buFont typeface="Arial" panose="020B0604020202020204" pitchFamily="34" charset="0"/>
              <a:buNone/>
            </a:pPr>
            <a:r>
              <a:rPr lang="en-GB" sz="2000">
                <a:solidFill>
                  <a:schemeClr val="bg1"/>
                </a:solidFill>
              </a:rPr>
              <a:t>Part 2 – Pick one idea to work up to a 30 second ‘elevator pitch’ (5 mins)</a:t>
            </a:r>
          </a:p>
          <a:p>
            <a:pPr marL="0" indent="0">
              <a:buFont typeface="Arial" panose="020B0604020202020204" pitchFamily="34" charset="0"/>
              <a:buNone/>
            </a:pPr>
            <a:endParaRPr lang="en-GB" sz="2000">
              <a:solidFill>
                <a:schemeClr val="bg1"/>
              </a:solidFill>
            </a:endParaRPr>
          </a:p>
          <a:p>
            <a:pPr marL="0" indent="0">
              <a:buFont typeface="Arial" panose="020B0604020202020204" pitchFamily="34" charset="0"/>
              <a:buNone/>
            </a:pPr>
            <a:r>
              <a:rPr lang="en-GB" sz="2000">
                <a:solidFill>
                  <a:schemeClr val="bg1"/>
                </a:solidFill>
              </a:rPr>
              <a:t>Part 3 - pitch</a:t>
            </a:r>
            <a:endParaRPr lang="en-GB" sz="2000" dirty="0">
              <a:solidFill>
                <a:schemeClr val="bg1"/>
              </a:solidFill>
            </a:endParaRPr>
          </a:p>
        </p:txBody>
      </p:sp>
    </p:spTree>
    <p:extLst>
      <p:ext uri="{BB962C8B-B14F-4D97-AF65-F5344CB8AC3E}">
        <p14:creationId xmlns:p14="http://schemas.microsoft.com/office/powerpoint/2010/main" val="1642805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97F662E-C78D-AB01-4D11-A279456993E8}"/>
              </a:ext>
            </a:extLst>
          </p:cNvPr>
          <p:cNvSpPr>
            <a:spLocks noGrp="1"/>
          </p:cNvSpPr>
          <p:nvPr>
            <p:ph type="title"/>
          </p:nvPr>
        </p:nvSpPr>
        <p:spPr>
          <a:xfrm>
            <a:off x="1014141" y="1450655"/>
            <a:ext cx="3932030" cy="3956690"/>
          </a:xfrm>
        </p:spPr>
        <p:txBody>
          <a:bodyPr anchor="ctr">
            <a:noAutofit/>
          </a:bodyPr>
          <a:lstStyle/>
          <a:p>
            <a:r>
              <a:rPr lang="en-GB" dirty="0">
                <a:solidFill>
                  <a:schemeClr val="bg1"/>
                </a:solidFill>
              </a:rPr>
              <a:t>Plenary (un </a:t>
            </a:r>
            <a:r>
              <a:rPr lang="en-GB" dirty="0" err="1">
                <a:solidFill>
                  <a:schemeClr val="bg1"/>
                </a:solidFill>
              </a:rPr>
              <a:t>gêm</a:t>
            </a:r>
            <a:r>
              <a:rPr lang="en-GB" dirty="0">
                <a:solidFill>
                  <a:schemeClr val="bg1"/>
                </a:solidFill>
              </a:rPr>
              <a:t> </a:t>
            </a:r>
            <a:r>
              <a:rPr lang="en-GB" dirty="0" err="1">
                <a:solidFill>
                  <a:schemeClr val="bg1"/>
                </a:solidFill>
              </a:rPr>
              <a:t>arall</a:t>
            </a:r>
            <a:r>
              <a:rPr lang="en-GB" dirty="0">
                <a:solidFill>
                  <a:schemeClr val="bg1"/>
                </a:solidFill>
              </a:rPr>
              <a:t>!)</a:t>
            </a:r>
            <a:br>
              <a:rPr lang="en-GB" dirty="0">
                <a:solidFill>
                  <a:schemeClr val="bg1"/>
                </a:solidFill>
              </a:rPr>
            </a:br>
            <a:br>
              <a:rPr lang="en-GB" dirty="0">
                <a:solidFill>
                  <a:schemeClr val="bg1"/>
                </a:solidFill>
              </a:rPr>
            </a:br>
            <a:r>
              <a:rPr lang="en-GB" dirty="0">
                <a:solidFill>
                  <a:schemeClr val="bg1"/>
                </a:solidFill>
              </a:rPr>
              <a:t>Plenary (one more game!)</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CD6E7C-F423-08DB-CA1E-A729B9B3A7BC}"/>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rPr>
              <a:t>Un gair </a:t>
            </a:r>
            <a:r>
              <a:rPr lang="en-GB" sz="2000" dirty="0" err="1">
                <a:solidFill>
                  <a:schemeClr val="bg1"/>
                </a:solidFill>
              </a:rPr>
              <a:t>ar</a:t>
            </a:r>
            <a:r>
              <a:rPr lang="en-GB" sz="2000" dirty="0">
                <a:solidFill>
                  <a:schemeClr val="bg1"/>
                </a:solidFill>
              </a:rPr>
              <a:t> y </a:t>
            </a:r>
            <a:r>
              <a:rPr lang="en-GB" sz="2000" dirty="0" err="1">
                <a:solidFill>
                  <a:schemeClr val="bg1"/>
                </a:solidFill>
              </a:rPr>
              <a:t>tro</a:t>
            </a:r>
            <a:endParaRPr lang="en-GB" sz="2000" dirty="0">
              <a:solidFill>
                <a:schemeClr val="bg1"/>
              </a:solidFill>
            </a:endParaRPr>
          </a:p>
          <a:p>
            <a:endParaRPr lang="en-GB" sz="2000" dirty="0">
              <a:solidFill>
                <a:schemeClr val="bg1"/>
              </a:solidFill>
            </a:endParaRPr>
          </a:p>
          <a:p>
            <a:r>
              <a:rPr lang="en-GB" sz="2000" dirty="0" err="1">
                <a:solidFill>
                  <a:schemeClr val="bg1"/>
                </a:solidFill>
              </a:rPr>
              <a:t>Allwch</a:t>
            </a:r>
            <a:r>
              <a:rPr lang="en-GB" sz="2000" dirty="0">
                <a:solidFill>
                  <a:schemeClr val="bg1"/>
                </a:solidFill>
              </a:rPr>
              <a:t> chi </a:t>
            </a:r>
            <a:r>
              <a:rPr lang="en-GB" sz="2000" dirty="0" err="1">
                <a:solidFill>
                  <a:schemeClr val="bg1"/>
                </a:solidFill>
              </a:rPr>
              <a:t>grynhoi'r</a:t>
            </a:r>
            <a:r>
              <a:rPr lang="en-GB" sz="2000" dirty="0">
                <a:solidFill>
                  <a:schemeClr val="bg1"/>
                </a:solidFill>
              </a:rPr>
              <a:t> </a:t>
            </a:r>
            <a:r>
              <a:rPr lang="en-GB" sz="2000" dirty="0" err="1">
                <a:solidFill>
                  <a:schemeClr val="bg1"/>
                </a:solidFill>
              </a:rPr>
              <a:t>hyn</a:t>
            </a:r>
            <a:r>
              <a:rPr lang="en-GB" sz="2000" dirty="0">
                <a:solidFill>
                  <a:schemeClr val="bg1"/>
                </a:solidFill>
              </a:rPr>
              <a:t> </a:t>
            </a:r>
            <a:r>
              <a:rPr lang="en-GB" sz="2000" dirty="0" err="1">
                <a:solidFill>
                  <a:schemeClr val="bg1"/>
                </a:solidFill>
              </a:rPr>
              <a:t>rydych</a:t>
            </a:r>
            <a:r>
              <a:rPr lang="en-GB" sz="2000" dirty="0">
                <a:solidFill>
                  <a:schemeClr val="bg1"/>
                </a:solidFill>
              </a:rPr>
              <a:t> chi </a:t>
            </a:r>
            <a:r>
              <a:rPr lang="en-GB" sz="2000" dirty="0" err="1">
                <a:solidFill>
                  <a:schemeClr val="bg1"/>
                </a:solidFill>
              </a:rPr>
              <a:t>wedi'i</a:t>
            </a:r>
            <a:r>
              <a:rPr lang="en-GB" sz="2000" dirty="0">
                <a:solidFill>
                  <a:schemeClr val="bg1"/>
                </a:solidFill>
              </a:rPr>
              <a:t> </a:t>
            </a:r>
            <a:r>
              <a:rPr lang="en-GB" sz="2000" dirty="0" err="1">
                <a:solidFill>
                  <a:schemeClr val="bg1"/>
                </a:solidFill>
              </a:rPr>
              <a:t>ddysgu</a:t>
            </a:r>
            <a:r>
              <a:rPr lang="en-GB" sz="2000" dirty="0">
                <a:solidFill>
                  <a:schemeClr val="bg1"/>
                </a:solidFill>
              </a:rPr>
              <a:t> </a:t>
            </a:r>
            <a:r>
              <a:rPr lang="en-GB" sz="2000" dirty="0" err="1">
                <a:solidFill>
                  <a:schemeClr val="bg1"/>
                </a:solidFill>
              </a:rPr>
              <a:t>yn</a:t>
            </a:r>
            <a:r>
              <a:rPr lang="en-GB" sz="2000" dirty="0">
                <a:solidFill>
                  <a:schemeClr val="bg1"/>
                </a:solidFill>
              </a:rPr>
              <a:t> y </a:t>
            </a:r>
            <a:r>
              <a:rPr lang="en-GB" sz="2000" dirty="0" err="1">
                <a:solidFill>
                  <a:schemeClr val="bg1"/>
                </a:solidFill>
              </a:rPr>
              <a:t>sesiwn</a:t>
            </a:r>
            <a:r>
              <a:rPr lang="en-GB" sz="2000" dirty="0">
                <a:solidFill>
                  <a:schemeClr val="bg1"/>
                </a:solidFill>
              </a:rPr>
              <a:t> hon?</a:t>
            </a:r>
          </a:p>
          <a:p>
            <a:endParaRPr lang="en-GB" sz="2000" dirty="0">
              <a:solidFill>
                <a:schemeClr val="bg1"/>
              </a:solidFill>
            </a:endParaRPr>
          </a:p>
          <a:p>
            <a:endParaRPr lang="en-GB" sz="2000" dirty="0">
              <a:solidFill>
                <a:schemeClr val="bg1"/>
              </a:solidFill>
            </a:endParaRPr>
          </a:p>
          <a:p>
            <a:r>
              <a:rPr lang="en-GB" sz="2000" dirty="0">
                <a:solidFill>
                  <a:schemeClr val="bg1"/>
                </a:solidFill>
              </a:rPr>
              <a:t>One word at a time</a:t>
            </a:r>
          </a:p>
          <a:p>
            <a:pPr marL="0" indent="0">
              <a:buNone/>
            </a:pPr>
            <a:endParaRPr lang="en-GB" sz="2000" dirty="0">
              <a:solidFill>
                <a:schemeClr val="bg1"/>
              </a:solidFill>
            </a:endParaRPr>
          </a:p>
          <a:p>
            <a:r>
              <a:rPr lang="en-GB" sz="2000" dirty="0">
                <a:solidFill>
                  <a:schemeClr val="bg1"/>
                </a:solidFill>
              </a:rPr>
              <a:t>Can you sum up what you’ve learned in this session?</a:t>
            </a:r>
          </a:p>
        </p:txBody>
      </p:sp>
    </p:spTree>
    <p:extLst>
      <p:ext uri="{BB962C8B-B14F-4D97-AF65-F5344CB8AC3E}">
        <p14:creationId xmlns:p14="http://schemas.microsoft.com/office/powerpoint/2010/main" val="958192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01A84-4683-385C-7D2B-CBA57C2EB9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A86D8E6-9A2B-D6CE-D7EE-EFE6D8D67DE7}"/>
              </a:ext>
            </a:extLst>
          </p:cNvPr>
          <p:cNvSpPr>
            <a:spLocks noGrp="1"/>
          </p:cNvSpPr>
          <p:nvPr>
            <p:ph idx="1"/>
          </p:nvPr>
        </p:nvSpPr>
        <p:spPr/>
        <p:txBody>
          <a:bodyPr>
            <a:normAutofit lnSpcReduction="10000"/>
          </a:bodyPr>
          <a:lstStyle/>
          <a:p>
            <a:pPr marL="0" indent="0">
              <a:buNone/>
            </a:pPr>
            <a:r>
              <a:rPr lang="en-GB" sz="2800" dirty="0">
                <a:solidFill>
                  <a:schemeClr val="tx1">
                    <a:alpha val="80000"/>
                  </a:schemeClr>
                </a:solidFill>
              </a:rPr>
              <a:t>Farmer, D (2011) Learning through Drama in the Primary </a:t>
            </a:r>
            <a:r>
              <a:rPr lang="en-GB" sz="2800" dirty="0" err="1">
                <a:solidFill>
                  <a:schemeClr val="tx1">
                    <a:alpha val="80000"/>
                  </a:schemeClr>
                </a:solidFill>
              </a:rPr>
              <a:t>Years.Drama</a:t>
            </a:r>
            <a:r>
              <a:rPr lang="en-GB" sz="2800" dirty="0">
                <a:solidFill>
                  <a:schemeClr val="tx1">
                    <a:alpha val="80000"/>
                  </a:schemeClr>
                </a:solidFill>
              </a:rPr>
              <a:t> Resources.</a:t>
            </a:r>
          </a:p>
          <a:p>
            <a:pPr marL="0" indent="0">
              <a:buNone/>
            </a:pPr>
            <a:r>
              <a:rPr lang="en-GB" dirty="0">
                <a:solidFill>
                  <a:schemeClr val="tx1">
                    <a:alpha val="80000"/>
                  </a:schemeClr>
                </a:solidFill>
              </a:rPr>
              <a:t>Mantle of the Expert (2022). Mantle of the Expert. Available from: </a:t>
            </a:r>
            <a:r>
              <a:rPr lang="en-GB" dirty="0">
                <a:solidFill>
                  <a:schemeClr val="tx1">
                    <a:alpha val="80000"/>
                  </a:schemeClr>
                </a:solidFill>
                <a:hlinkClick r:id="rId2"/>
              </a:rPr>
              <a:t>https://www.mantleoftheexpert.com/</a:t>
            </a:r>
            <a:r>
              <a:rPr lang="en-GB" dirty="0">
                <a:solidFill>
                  <a:schemeClr val="tx1">
                    <a:alpha val="80000"/>
                  </a:schemeClr>
                </a:solidFill>
              </a:rPr>
              <a:t> </a:t>
            </a:r>
          </a:p>
          <a:p>
            <a:pPr marL="0" indent="0">
              <a:buNone/>
            </a:pPr>
            <a:r>
              <a:rPr lang="en-GB" dirty="0">
                <a:solidFill>
                  <a:schemeClr val="tx1">
                    <a:alpha val="80000"/>
                  </a:schemeClr>
                </a:solidFill>
              </a:rPr>
              <a:t>Roberts,  H and Kidd, D (2018). Uncharted Territories. Independent Thinking</a:t>
            </a:r>
          </a:p>
          <a:p>
            <a:pPr marL="0" indent="0">
              <a:buNone/>
            </a:pPr>
            <a:r>
              <a:rPr lang="en-GB" dirty="0">
                <a:solidFill>
                  <a:schemeClr val="tx1">
                    <a:alpha val="80000"/>
                  </a:schemeClr>
                </a:solidFill>
              </a:rPr>
              <a:t>Welsh Government. (2022). Curriculum for Wales. Available </a:t>
            </a:r>
            <a:r>
              <a:rPr lang="en-GB" dirty="0" err="1">
                <a:solidFill>
                  <a:schemeClr val="tx1">
                    <a:alpha val="80000"/>
                  </a:schemeClr>
                </a:solidFill>
              </a:rPr>
              <a:t>from:https</a:t>
            </a:r>
            <a:r>
              <a:rPr lang="en-GB" dirty="0">
                <a:solidFill>
                  <a:schemeClr val="tx1">
                    <a:alpha val="80000"/>
                  </a:schemeClr>
                </a:solidFill>
              </a:rPr>
              <a:t>://</a:t>
            </a:r>
            <a:r>
              <a:rPr lang="en-GB" dirty="0" err="1">
                <a:solidFill>
                  <a:schemeClr val="tx1">
                    <a:alpha val="80000"/>
                  </a:schemeClr>
                </a:solidFill>
              </a:rPr>
              <a:t>hwb.gov.wales</a:t>
            </a:r>
            <a:r>
              <a:rPr lang="en-GB" dirty="0">
                <a:solidFill>
                  <a:schemeClr val="tx1">
                    <a:alpha val="80000"/>
                  </a:schemeClr>
                </a:solidFill>
              </a:rPr>
              <a:t>/curriculum-for-</a:t>
            </a:r>
            <a:r>
              <a:rPr lang="en-GB" dirty="0" err="1">
                <a:solidFill>
                  <a:schemeClr val="tx1">
                    <a:alpha val="80000"/>
                  </a:schemeClr>
                </a:solidFill>
              </a:rPr>
              <a:t>wales</a:t>
            </a:r>
            <a:r>
              <a:rPr lang="en-GB" dirty="0">
                <a:solidFill>
                  <a:schemeClr val="tx1">
                    <a:alpha val="80000"/>
                  </a:schemeClr>
                </a:solidFill>
              </a:rPr>
              <a:t>/expressive-arts/  </a:t>
            </a:r>
          </a:p>
          <a:p>
            <a:pPr marL="0" indent="0">
              <a:buNone/>
            </a:pPr>
            <a:endParaRPr lang="en-GB" sz="2800" dirty="0">
              <a:solidFill>
                <a:schemeClr val="tx1">
                  <a:alpha val="80000"/>
                </a:schemeClr>
              </a:solidFill>
            </a:endParaRPr>
          </a:p>
          <a:p>
            <a:pPr marL="0" indent="0">
              <a:buNone/>
            </a:pPr>
            <a:r>
              <a:rPr lang="en-GB" sz="2800" dirty="0">
                <a:solidFill>
                  <a:schemeClr val="tx1">
                    <a:alpha val="80000"/>
                  </a:schemeClr>
                </a:solidFill>
              </a:rPr>
              <a:t> </a:t>
            </a:r>
          </a:p>
          <a:p>
            <a:pPr marL="0" indent="0">
              <a:buNone/>
            </a:pPr>
            <a:endParaRPr lang="en-GB" dirty="0"/>
          </a:p>
        </p:txBody>
      </p:sp>
    </p:spTree>
    <p:extLst>
      <p:ext uri="{BB962C8B-B14F-4D97-AF65-F5344CB8AC3E}">
        <p14:creationId xmlns:p14="http://schemas.microsoft.com/office/powerpoint/2010/main" val="16876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917D5-001A-8B44-BE73-A0CDEC75224C}"/>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192E9378-334F-846D-89C2-E6F384A3092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142155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77CC07E-3368-C381-6945-31C2CB298BA8}"/>
              </a:ext>
            </a:extLst>
          </p:cNvPr>
          <p:cNvGraphicFramePr>
            <a:graphicFrameLocks noGrp="1"/>
          </p:cNvGraphicFramePr>
          <p:nvPr>
            <p:extLst>
              <p:ext uri="{D42A27DB-BD31-4B8C-83A1-F6EECF244321}">
                <p14:modId xmlns:p14="http://schemas.microsoft.com/office/powerpoint/2010/main" val="578038682"/>
              </p:ext>
            </p:extLst>
          </p:nvPr>
        </p:nvGraphicFramePr>
        <p:xfrm>
          <a:off x="58724" y="37691"/>
          <a:ext cx="12038202" cy="6782617"/>
        </p:xfrm>
        <a:graphic>
          <a:graphicData uri="http://schemas.openxmlformats.org/drawingml/2006/table">
            <a:tbl>
              <a:tblPr bandRow="1">
                <a:tableStyleId>{5C22544A-7EE6-4342-B048-85BDC9FD1C3A}</a:tableStyleId>
              </a:tblPr>
              <a:tblGrid>
                <a:gridCol w="4012734">
                  <a:extLst>
                    <a:ext uri="{9D8B030D-6E8A-4147-A177-3AD203B41FA5}">
                      <a16:colId xmlns:a16="http://schemas.microsoft.com/office/drawing/2014/main" val="1043435900"/>
                    </a:ext>
                  </a:extLst>
                </a:gridCol>
                <a:gridCol w="4012734">
                  <a:extLst>
                    <a:ext uri="{9D8B030D-6E8A-4147-A177-3AD203B41FA5}">
                      <a16:colId xmlns:a16="http://schemas.microsoft.com/office/drawing/2014/main" val="3311109223"/>
                    </a:ext>
                  </a:extLst>
                </a:gridCol>
                <a:gridCol w="4012734">
                  <a:extLst>
                    <a:ext uri="{9D8B030D-6E8A-4147-A177-3AD203B41FA5}">
                      <a16:colId xmlns:a16="http://schemas.microsoft.com/office/drawing/2014/main" val="2073220974"/>
                    </a:ext>
                  </a:extLst>
                </a:gridCol>
              </a:tblGrid>
              <a:tr h="234335">
                <a:tc gridSpan="3">
                  <a:txBody>
                    <a:bodyPr/>
                    <a:lstStyle/>
                    <a:p>
                      <a:pPr algn="l" fontAlgn="base"/>
                      <a:r>
                        <a:rPr lang="en-GB" sz="1050" b="1" i="0" dirty="0">
                          <a:solidFill>
                            <a:srgbClr val="1F1F1F"/>
                          </a:solidFill>
                          <a:effectLst/>
                          <a:latin typeface="Arial" panose="020B0604020202020204" pitchFamily="34" charset="0"/>
                        </a:rPr>
                        <a:t>Mae </a:t>
                      </a:r>
                      <a:r>
                        <a:rPr lang="en-GB" sz="1050" b="1" i="0" dirty="0" err="1">
                          <a:solidFill>
                            <a:srgbClr val="1F1F1F"/>
                          </a:solidFill>
                          <a:effectLst/>
                          <a:latin typeface="Arial" panose="020B0604020202020204" pitchFamily="34" charset="0"/>
                        </a:rPr>
                        <a:t>archwilio’r</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celfyddydau</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mynegiannol</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yn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hanfodol</a:t>
                      </a:r>
                      <a:r>
                        <a:rPr lang="en-GB" sz="1050" b="1" i="0" dirty="0">
                          <a:solidFill>
                            <a:srgbClr val="1F1F1F"/>
                          </a:solidFill>
                          <a:effectLst/>
                          <a:latin typeface="Arial" panose="020B0604020202020204" pitchFamily="34" charset="0"/>
                        </a:rPr>
                        <a:t> er </a:t>
                      </a:r>
                      <a:r>
                        <a:rPr lang="en-GB" sz="1050" b="1" i="0" dirty="0" err="1">
                          <a:solidFill>
                            <a:srgbClr val="1F1F1F"/>
                          </a:solidFill>
                          <a:effectLst/>
                          <a:latin typeface="Arial" panose="020B0604020202020204" pitchFamily="34" charset="0"/>
                        </a:rPr>
                        <a:t>mwyn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dyfnhau</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sgiliau</a:t>
                      </a:r>
                      <a:r>
                        <a:rPr lang="en-GB" sz="1050" b="1" i="0" dirty="0">
                          <a:solidFill>
                            <a:srgbClr val="1F1F1F"/>
                          </a:solidFill>
                          <a:effectLst/>
                          <a:latin typeface="Arial" panose="020B0604020202020204" pitchFamily="34" charset="0"/>
                        </a:rPr>
                        <a:t> a </a:t>
                      </a:r>
                      <a:r>
                        <a:rPr lang="en-GB" sz="1050" b="1" i="0" dirty="0" err="1">
                          <a:solidFill>
                            <a:srgbClr val="1F1F1F"/>
                          </a:solidFill>
                          <a:effectLst/>
                          <a:latin typeface="Arial" panose="020B0604020202020204" pitchFamily="34" charset="0"/>
                        </a:rPr>
                        <a:t>gwybodaeth</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gelfyddydol</a:t>
                      </a:r>
                      <a:r>
                        <a:rPr lang="en-GB" sz="1050" b="1" i="0" dirty="0">
                          <a:solidFill>
                            <a:srgbClr val="1F1F1F"/>
                          </a:solidFill>
                          <a:effectLst/>
                          <a:latin typeface="Arial" panose="020B0604020202020204" pitchFamily="34" charset="0"/>
                        </a:rPr>
                        <a:t>, ac </a:t>
                      </a:r>
                      <a:r>
                        <a:rPr lang="en-GB" sz="1050" b="1" i="0" dirty="0" err="1">
                          <a:solidFill>
                            <a:srgbClr val="1F1F1F"/>
                          </a:solidFill>
                          <a:effectLst/>
                          <a:latin typeface="Arial" panose="020B0604020202020204" pitchFamily="34" charset="0"/>
                        </a:rPr>
                        <a:t>mae’n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galluogi</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dysgwyr</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i</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ddod</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yn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unigolion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chwilfrydig</a:t>
                      </a:r>
                      <a:r>
                        <a:rPr lang="en-GB" sz="1050" b="1" i="0" dirty="0">
                          <a:solidFill>
                            <a:srgbClr val="1F1F1F"/>
                          </a:solidFill>
                          <a:effectLst/>
                          <a:latin typeface="Arial" panose="020B0604020202020204" pitchFamily="34" charset="0"/>
                        </a:rPr>
                        <a:t> a </a:t>
                      </a:r>
                      <a:r>
                        <a:rPr lang="en-GB" sz="1050" b="1" i="0" dirty="0" err="1">
                          <a:solidFill>
                            <a:srgbClr val="1F1F1F"/>
                          </a:solidFill>
                          <a:effectLst/>
                          <a:latin typeface="Arial" panose="020B0604020202020204" pitchFamily="34" charset="0"/>
                        </a:rPr>
                        <a:t>chreadigol</a:t>
                      </a:r>
                      <a:r>
                        <a:rPr lang="en-GB" sz="1050" b="1" i="0" dirty="0">
                          <a:solidFill>
                            <a:srgbClr val="1F1F1F"/>
                          </a:solidFill>
                          <a:effectLst/>
                          <a:latin typeface="Arial" panose="020B0604020202020204" pitchFamily="34" charset="0"/>
                        </a:rPr>
                        <a: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3568577"/>
                  </a:ext>
                </a:extLst>
              </a:tr>
              <a:tr h="979947">
                <a:tc>
                  <a:txBody>
                    <a:bodyPr/>
                    <a:lstStyle/>
                    <a:p>
                      <a:r>
                        <a:rPr lang="en-GB" sz="900" b="0" i="0" dirty="0" err="1">
                          <a:solidFill>
                            <a:srgbClr val="1F1F1F"/>
                          </a:solidFill>
                          <a:effectLst/>
                          <a:latin typeface="Arial" panose="020B0604020202020204" pitchFamily="34" charset="0"/>
                        </a:rPr>
                        <a:t>Rwy’n</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gallu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archwilio</a:t>
                      </a:r>
                      <a:r>
                        <a:rPr lang="en-GB" sz="900" b="0" i="0" dirty="0">
                          <a:solidFill>
                            <a:srgbClr val="1F1F1F"/>
                          </a:solidFill>
                          <a:effectLst/>
                          <a:latin typeface="Arial" panose="020B0604020202020204" pitchFamily="34" charset="0"/>
                        </a:rPr>
                        <a:t> ac </a:t>
                      </a:r>
                      <a:r>
                        <a:rPr lang="en-GB" sz="900" b="0" i="0" dirty="0" err="1">
                          <a:solidFill>
                            <a:srgbClr val="1F1F1F"/>
                          </a:solidFill>
                          <a:effectLst/>
                          <a:latin typeface="Arial" panose="020B0604020202020204" pitchFamily="34" charset="0"/>
                        </a:rPr>
                        <a:t>arbrofi</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gydag</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amrywiaeth</a:t>
                      </a:r>
                      <a:r>
                        <a:rPr lang="en-GB" sz="900" b="0" i="0" dirty="0">
                          <a:solidFill>
                            <a:srgbClr val="1F1F1F"/>
                          </a:solidFill>
                          <a:effectLst/>
                          <a:latin typeface="Arial" panose="020B0604020202020204" pitchFamily="34" charset="0"/>
                        </a:rPr>
                        <a:t> o </a:t>
                      </a:r>
                      <a:r>
                        <a:rPr lang="en-GB" sz="900" b="0" i="1" dirty="0" err="1">
                          <a:solidFill>
                            <a:srgbClr val="0360A6"/>
                          </a:solidFill>
                          <a:effectLst/>
                          <a:latin typeface="Arial" panose="020B0604020202020204" pitchFamily="34" charset="0"/>
                        </a:rPr>
                        <a:t>dechnegau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deunyddiau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prosesau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adnoddau</a:t>
                      </a:r>
                      <a:r>
                        <a:rPr lang="en-GB" sz="900" b="0" i="0" dirty="0">
                          <a:solidFill>
                            <a:srgbClr val="1F1F1F"/>
                          </a:solidFill>
                          <a:effectLst/>
                          <a:latin typeface="Arial" panose="020B0604020202020204" pitchFamily="34" charset="0"/>
                        </a:rPr>
                        <a:t>, </a:t>
                      </a:r>
                      <a:r>
                        <a:rPr lang="en-GB" sz="900" b="0" i="1" dirty="0">
                          <a:solidFill>
                            <a:srgbClr val="0360A6"/>
                          </a:solidFill>
                          <a:effectLst/>
                          <a:latin typeface="Arial" panose="020B0604020202020204" pitchFamily="34" charset="0"/>
                        </a:rPr>
                        <a:t>offer a </a:t>
                      </a:r>
                      <a:r>
                        <a:rPr lang="en-GB" sz="900" b="0" i="1" dirty="0" err="1">
                          <a:solidFill>
                            <a:srgbClr val="0360A6"/>
                          </a:solidFill>
                          <a:effectLst/>
                          <a:latin typeface="Arial" panose="020B0604020202020204" pitchFamily="34" charset="0"/>
                        </a:rPr>
                        <a:t>thechnolegau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creadigol</a:t>
                      </a:r>
                      <a:r>
                        <a:rPr lang="en-GB" sz="900" b="0" i="0" dirty="0">
                          <a:solidFill>
                            <a:srgbClr val="1F1F1F"/>
                          </a:solidFill>
                          <a:effectLst/>
                          <a:latin typeface="Arial" panose="020B0604020202020204" pitchFamily="34" charset="0"/>
                        </a:rPr>
                        <a:t>.</a:t>
                      </a:r>
                      <a:endParaRPr lang="en-GB" sz="900" dirty="0"/>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arbrofi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yna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ddewis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dulliau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prosesau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adnoddau</a:t>
                      </a:r>
                      <a:r>
                        <a:rPr lang="en-GB" sz="900" b="0" i="0" kern="1200" dirty="0">
                          <a:solidFill>
                            <a:schemeClr val="dk1"/>
                          </a:solidFill>
                          <a:effectLst/>
                          <a:latin typeface="+mn-lt"/>
                          <a:ea typeface="+mn-ea"/>
                          <a:cs typeface="+mn-cs"/>
                        </a:rPr>
                        <a:t>, offer a </a:t>
                      </a:r>
                      <a:r>
                        <a:rPr lang="en-GB" sz="900" b="0" i="0" kern="1200" dirty="0" err="1">
                          <a:solidFill>
                            <a:schemeClr val="dk1"/>
                          </a:solidFill>
                          <a:effectLst/>
                          <a:latin typeface="+mn-lt"/>
                          <a:ea typeface="+mn-ea"/>
                          <a:cs typeface="+mn-cs"/>
                        </a:rPr>
                        <a:t>thechnolegau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priodol</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pPr fontAlgn="base"/>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arbrofi’n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annibynnol</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dangos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rheolaeth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dechnegol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ddeunyddiau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prosesau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adnoddau</a:t>
                      </a:r>
                      <a:r>
                        <a:rPr lang="en-GB" sz="900" b="0" i="0" kern="1200" dirty="0">
                          <a:solidFill>
                            <a:schemeClr val="dk1"/>
                          </a:solidFill>
                          <a:effectLst/>
                          <a:latin typeface="+mn-lt"/>
                          <a:ea typeface="+mn-ea"/>
                          <a:cs typeface="+mn-cs"/>
                        </a:rPr>
                        <a:t>, offer a </a:t>
                      </a:r>
                      <a:r>
                        <a:rPr lang="en-GB" sz="900" b="0" i="0" kern="1200" dirty="0" err="1">
                          <a:solidFill>
                            <a:schemeClr val="dk1"/>
                          </a:solidFill>
                          <a:effectLst/>
                          <a:latin typeface="+mn-lt"/>
                          <a:ea typeface="+mn-ea"/>
                          <a:cs typeface="+mn-cs"/>
                        </a:rPr>
                        <a:t>thechnolegau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ddangos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arloesedd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gwydnwch</a:t>
                      </a:r>
                      <a:r>
                        <a:rPr lang="en-GB" sz="900" b="0" i="0" kern="1200" dirty="0">
                          <a:solidFill>
                            <a:schemeClr val="dk1"/>
                          </a:solidFill>
                          <a:effectLst/>
                          <a:latin typeface="+mn-lt"/>
                          <a:ea typeface="+mn-ea"/>
                          <a:cs typeface="+mn-cs"/>
                        </a:rPr>
                        <a:t>.</a:t>
                      </a:r>
                    </a:p>
                    <a:p>
                      <a:pPr fontAlgn="base"/>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effeithiau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dechnegau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prosesau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adnoddau</a:t>
                      </a:r>
                      <a:r>
                        <a:rPr lang="en-GB" sz="900" b="0" i="0" kern="1200" dirty="0">
                          <a:solidFill>
                            <a:schemeClr val="dk1"/>
                          </a:solidFill>
                          <a:effectLst/>
                          <a:latin typeface="+mn-lt"/>
                          <a:ea typeface="+mn-ea"/>
                          <a:cs typeface="+mn-cs"/>
                        </a:rPr>
                        <a:t>, offer a </a:t>
                      </a:r>
                      <a:r>
                        <a:rPr lang="en-GB" sz="900" b="0" i="0" kern="1200" dirty="0" err="1">
                          <a:solidFill>
                            <a:schemeClr val="dk1"/>
                          </a:solidFill>
                          <a:effectLst/>
                          <a:latin typeface="+mn-lt"/>
                          <a:ea typeface="+mn-ea"/>
                          <a:cs typeface="+mn-cs"/>
                        </a:rPr>
                        <a:t>thechnolegau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cael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26542530"/>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gofyn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cwestiynau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ganfod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caiff</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wneud</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pam a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caiff</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trwy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ofyn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cwestiynau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datblygu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atebion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y gall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gynrychioli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cofnodi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rhannu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dathlu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hunaniaethau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personol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cymdeithasol</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diwylliannol</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extLst>
                  <a:ext uri="{0D108BD9-81ED-4DB2-BD59-A6C34878D82A}">
                    <a16:rowId xmlns:a16="http://schemas.microsoft.com/office/drawing/2014/main" val="1207225444"/>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teimladau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naws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mewn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amrywiaeth</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disgrifio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artistiaid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cyﬂeu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naws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teimladau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disgrifio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artistiaid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cyfleu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naws</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nhw’n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chael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gynulleidfa</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940776386"/>
                  </a:ext>
                </a:extLst>
              </a:tr>
              <a:tr h="383458">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i="0" dirty="0">
                          <a:solidFill>
                            <a:srgbClr val="1F1F1F"/>
                          </a:solidFill>
                          <a:effectLst/>
                          <a:latin typeface="inherit"/>
                        </a:rPr>
                        <a:t>Mae </a:t>
                      </a:r>
                      <a:r>
                        <a:rPr lang="en-GB" sz="1050" b="1" i="0" dirty="0" err="1">
                          <a:solidFill>
                            <a:srgbClr val="1F1F1F"/>
                          </a:solidFill>
                          <a:effectLst/>
                          <a:latin typeface="inherit"/>
                        </a:rPr>
                        <a:t>ymateb</a:t>
                      </a:r>
                      <a:r>
                        <a:rPr lang="en-GB" sz="1050" b="1" i="0" dirty="0">
                          <a:solidFill>
                            <a:srgbClr val="1F1F1F"/>
                          </a:solidFill>
                          <a:effectLst/>
                          <a:latin typeface="inherit"/>
                        </a:rPr>
                        <a:t> a </a:t>
                      </a:r>
                      <a:r>
                        <a:rPr lang="en-GB" sz="1050" b="1" i="0" dirty="0" err="1">
                          <a:solidFill>
                            <a:srgbClr val="1F1F1F"/>
                          </a:solidFill>
                          <a:effectLst/>
                          <a:latin typeface="inherit"/>
                        </a:rPr>
                        <a:t>myfyrio</a:t>
                      </a:r>
                      <a:r>
                        <a:rPr lang="en-GB" sz="1050" b="1" i="0" dirty="0">
                          <a:solidFill>
                            <a:srgbClr val="1F1F1F"/>
                          </a:solidFill>
                          <a:effectLst/>
                          <a:latin typeface="inherit"/>
                        </a:rPr>
                        <a:t>, </a:t>
                      </a:r>
                      <a:r>
                        <a:rPr lang="en-GB" sz="1050" b="1" i="0" dirty="0" err="1">
                          <a:solidFill>
                            <a:srgbClr val="1F1F1F"/>
                          </a:solidFill>
                          <a:effectLst/>
                          <a:latin typeface="inherit"/>
                        </a:rPr>
                        <a:t>fel</a:t>
                      </a:r>
                      <a:r>
                        <a:rPr lang="en-GB" sz="1050" b="1" i="0" dirty="0">
                          <a:solidFill>
                            <a:srgbClr val="1F1F1F"/>
                          </a:solidFill>
                          <a:effectLst/>
                          <a:latin typeface="inherit"/>
                        </a:rPr>
                        <a:t> artist ac </a:t>
                      </a:r>
                      <a:r>
                        <a:rPr lang="en-GB" sz="1050" b="1" i="0" dirty="0" err="1">
                          <a:solidFill>
                            <a:srgbClr val="1F1F1F"/>
                          </a:solidFill>
                          <a:effectLst/>
                          <a:latin typeface="inherit"/>
                        </a:rPr>
                        <a:t>fel</a:t>
                      </a:r>
                      <a:r>
                        <a:rPr lang="en-GB" sz="1050" b="1" i="0" dirty="0">
                          <a:solidFill>
                            <a:srgbClr val="1F1F1F"/>
                          </a:solidFill>
                          <a:effectLst/>
                          <a:latin typeface="inherit"/>
                        </a:rPr>
                        <a:t> </a:t>
                      </a:r>
                      <a:r>
                        <a:rPr lang="en-GB" sz="1050" b="1" i="0" dirty="0" err="1">
                          <a:solidFill>
                            <a:srgbClr val="1F1F1F"/>
                          </a:solidFill>
                          <a:effectLst/>
                          <a:latin typeface="inherit"/>
                        </a:rPr>
                        <a:t>cynulleidfa</a:t>
                      </a:r>
                      <a:r>
                        <a:rPr lang="en-GB" sz="1050" b="1" i="0" dirty="0">
                          <a:solidFill>
                            <a:srgbClr val="1F1F1F"/>
                          </a:solidFill>
                          <a:effectLst/>
                          <a:latin typeface="inherit"/>
                        </a:rPr>
                        <a:t>, </a:t>
                      </a:r>
                      <a:r>
                        <a:rPr lang="en-GB" sz="1050" b="1" i="0" dirty="0" err="1">
                          <a:solidFill>
                            <a:srgbClr val="1F1F1F"/>
                          </a:solidFill>
                          <a:effectLst/>
                          <a:latin typeface="inherit"/>
                        </a:rPr>
                        <a:t>yn</a:t>
                      </a:r>
                      <a:r>
                        <a:rPr lang="en-GB" sz="1050" b="1" i="0" dirty="0">
                          <a:solidFill>
                            <a:srgbClr val="1F1F1F"/>
                          </a:solidFill>
                          <a:effectLst/>
                          <a:latin typeface="inherit"/>
                        </a:rPr>
                        <a:t> </a:t>
                      </a:r>
                      <a:r>
                        <a:rPr lang="en-GB" sz="1050" b="1" i="0" dirty="0" err="1">
                          <a:solidFill>
                            <a:srgbClr val="1F1F1F"/>
                          </a:solidFill>
                          <a:effectLst/>
                          <a:latin typeface="inherit"/>
                        </a:rPr>
                        <a:t>rhan</a:t>
                      </a:r>
                      <a:r>
                        <a:rPr lang="en-GB" sz="1050" b="1" i="0" dirty="0">
                          <a:solidFill>
                            <a:srgbClr val="1F1F1F"/>
                          </a:solidFill>
                          <a:effectLst/>
                          <a:latin typeface="inherit"/>
                        </a:rPr>
                        <a:t> </a:t>
                      </a:r>
                      <a:r>
                        <a:rPr lang="en-GB" sz="1050" b="1" i="0" dirty="0" err="1">
                          <a:solidFill>
                            <a:srgbClr val="1F1F1F"/>
                          </a:solidFill>
                          <a:effectLst/>
                          <a:latin typeface="inherit"/>
                        </a:rPr>
                        <a:t>hanfodol</a:t>
                      </a:r>
                      <a:r>
                        <a:rPr lang="en-GB" sz="1050" b="1" i="0" dirty="0">
                          <a:solidFill>
                            <a:srgbClr val="1F1F1F"/>
                          </a:solidFill>
                          <a:effectLst/>
                          <a:latin typeface="inherit"/>
                        </a:rPr>
                        <a:t> o </a:t>
                      </a:r>
                      <a:r>
                        <a:rPr lang="en-GB" sz="1050" b="1" i="0" dirty="0" err="1">
                          <a:solidFill>
                            <a:srgbClr val="1F1F1F"/>
                          </a:solidFill>
                          <a:effectLst/>
                          <a:latin typeface="inherit"/>
                        </a:rPr>
                        <a:t>ddysgu</a:t>
                      </a:r>
                      <a:r>
                        <a:rPr lang="en-GB" sz="1050" b="1" i="0" dirty="0">
                          <a:solidFill>
                            <a:srgbClr val="1F1F1F"/>
                          </a:solidFill>
                          <a:effectLst/>
                          <a:latin typeface="inherit"/>
                        </a:rPr>
                        <a:t> </a:t>
                      </a:r>
                      <a:r>
                        <a:rPr lang="en-GB" sz="1050" b="1" i="0" dirty="0" err="1">
                          <a:solidFill>
                            <a:srgbClr val="1F1F1F"/>
                          </a:solidFill>
                          <a:effectLst/>
                          <a:latin typeface="inherit"/>
                        </a:rPr>
                        <a:t>yn</a:t>
                      </a:r>
                      <a:r>
                        <a:rPr lang="en-GB" sz="1050" b="1" i="0" dirty="0">
                          <a:solidFill>
                            <a:srgbClr val="1F1F1F"/>
                          </a:solidFill>
                          <a:effectLst/>
                          <a:latin typeface="inherit"/>
                        </a:rPr>
                        <a:t> y </a:t>
                      </a:r>
                      <a:r>
                        <a:rPr lang="en-GB" sz="1050" b="1" i="0" dirty="0" err="1">
                          <a:solidFill>
                            <a:srgbClr val="1F1F1F"/>
                          </a:solidFill>
                          <a:effectLst/>
                          <a:latin typeface="inherit"/>
                        </a:rPr>
                        <a:t>celfyddydau</a:t>
                      </a:r>
                      <a:r>
                        <a:rPr lang="en-GB" sz="1050" b="1" i="0" dirty="0">
                          <a:solidFill>
                            <a:srgbClr val="1F1F1F"/>
                          </a:solidFill>
                          <a:effectLst/>
                          <a:latin typeface="inherit"/>
                        </a:rPr>
                        <a:t> </a:t>
                      </a:r>
                      <a:r>
                        <a:rPr lang="en-GB" sz="1050" b="1" i="0" dirty="0" err="1">
                          <a:solidFill>
                            <a:srgbClr val="1F1F1F"/>
                          </a:solidFill>
                          <a:effectLst/>
                          <a:latin typeface="inherit"/>
                        </a:rPr>
                        <a:t>mynegiannol</a:t>
                      </a:r>
                      <a:r>
                        <a:rPr lang="en-GB" sz="1050" b="1" i="0" dirty="0">
                          <a:solidFill>
                            <a:srgbClr val="1F1F1F"/>
                          </a:solidFill>
                          <a:effectLst/>
                          <a:latin typeface="inherit"/>
                        </a:rPr>
                        <a:t>.</a:t>
                      </a:r>
                      <a:endParaRPr lang="en-GB" sz="1050" b="1" i="0" dirty="0">
                        <a:solidFill>
                          <a:srgbClr val="1F1F1F"/>
                        </a:solidFill>
                        <a:effectLst/>
                        <a:latin typeface="Arial" panose="020B0604020202020204" pitchFamily="34" charset="0"/>
                      </a:endParaRPr>
                    </a:p>
                    <a:p>
                      <a:endParaRPr lang="en-GB" sz="1050" dirty="0"/>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3263962107"/>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gwrando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mynegi</a:t>
                      </a:r>
                      <a:r>
                        <a:rPr lang="en-GB" sz="900" b="0" i="0" kern="1200" dirty="0">
                          <a:solidFill>
                            <a:schemeClr val="dk1"/>
                          </a:solidFill>
                          <a:effectLst/>
                          <a:latin typeface="+mn-lt"/>
                          <a:ea typeface="+mn-ea"/>
                          <a:cs typeface="+mn-cs"/>
                        </a:rPr>
                        <a:t> barn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ymateb</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iddyn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nhw</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rhoi</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derbyn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adborth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fel</a:t>
                      </a:r>
                      <a:r>
                        <a:rPr lang="en-GB" sz="900" b="0" i="0" kern="1200" dirty="0">
                          <a:solidFill>
                            <a:schemeClr val="dk1"/>
                          </a:solidFill>
                          <a:effectLst/>
                          <a:latin typeface="+mn-lt"/>
                          <a:ea typeface="+mn-ea"/>
                          <a:cs typeface="+mn-cs"/>
                        </a:rPr>
                        <a:t> artist ac </a:t>
                      </a:r>
                      <a:r>
                        <a:rPr lang="en-GB" sz="900" b="0" i="0" kern="1200" dirty="0" err="1">
                          <a:solidFill>
                            <a:schemeClr val="dk1"/>
                          </a:solidFill>
                          <a:effectLst/>
                          <a:latin typeface="+mn-lt"/>
                          <a:ea typeface="+mn-ea"/>
                          <a:cs typeface="+mn-cs"/>
                        </a:rPr>
                        <a:t>fel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cynulleidfa</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rhoi</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ystyried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adborth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adeiladol</a:t>
                      </a:r>
                      <a:r>
                        <a:rPr lang="en-GB" sz="900" b="0" i="0" kern="1200" dirty="0">
                          <a:solidFill>
                            <a:schemeClr val="dk1"/>
                          </a:solidFill>
                          <a:effectLst/>
                          <a:latin typeface="+mn-lt"/>
                          <a:ea typeface="+mn-ea"/>
                          <a:cs typeface="+mn-cs"/>
                        </a:rPr>
                        <a:t> am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fyfyrio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arno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wella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ôl</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gofyn</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3196868620"/>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cymharu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cymharu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ac o </a:t>
                      </a:r>
                      <a:r>
                        <a:rPr lang="en-GB" sz="900" b="0" i="0" kern="1200" dirty="0" err="1">
                          <a:solidFill>
                            <a:schemeClr val="dk1"/>
                          </a:solidFill>
                          <a:effectLst/>
                          <a:latin typeface="+mn-lt"/>
                          <a:ea typeface="+mn-ea"/>
                          <a:cs typeface="+mn-cs"/>
                        </a:rPr>
                        <a:t>leoedd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chyfnodau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cymhwyso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gwybodaeth</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dealltwriaeth</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gyd-destun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cysylltiadau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rhwng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ac o </a:t>
                      </a:r>
                      <a:r>
                        <a:rPr lang="en-GB" sz="900" b="0" i="0" kern="1200" dirty="0" err="1">
                          <a:solidFill>
                            <a:schemeClr val="dk1"/>
                          </a:solidFill>
                          <a:effectLst/>
                          <a:latin typeface="+mn-lt"/>
                          <a:ea typeface="+mn-ea"/>
                          <a:cs typeface="+mn-cs"/>
                        </a:rPr>
                        <a:t>leoedd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chyfnodau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716069594"/>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siarad</a:t>
                      </a:r>
                      <a:r>
                        <a:rPr lang="en-GB" sz="900" b="0" i="0" kern="1200" dirty="0">
                          <a:solidFill>
                            <a:schemeClr val="dk1"/>
                          </a:solidFill>
                          <a:effectLst/>
                          <a:latin typeface="+mn-lt"/>
                          <a:ea typeface="+mn-ea"/>
                          <a:cs typeface="+mn-cs"/>
                        </a:rPr>
                        <a:t> am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hwyliau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a’m</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hemosiynau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defnyddio’r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rhain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ddylanwadu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arweiniad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ystyried</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ffordd</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caiff</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hwyliau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emosiynau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cyﬂeu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yng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myfyrio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ffordd</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artistiaid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wedi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llwyddo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greu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effeithiau</a:t>
                      </a:r>
                      <a:r>
                        <a:rPr lang="en-GB" sz="900" b="0" i="0" kern="1200" dirty="0">
                          <a:solidFill>
                            <a:schemeClr val="dk1"/>
                          </a:solidFill>
                          <a:effectLst/>
                          <a:latin typeface="+mn-lt"/>
                          <a:ea typeface="+mn-ea"/>
                          <a:cs typeface="+mn-cs"/>
                        </a:rPr>
                        <a:t> neu </a:t>
                      </a:r>
                      <a:r>
                        <a:rPr lang="en-GB" sz="900" b="0" i="0" kern="1200" dirty="0" err="1">
                          <a:solidFill>
                            <a:schemeClr val="dk1"/>
                          </a:solidFill>
                          <a:effectLst/>
                          <a:latin typeface="+mn-lt"/>
                          <a:ea typeface="+mn-ea"/>
                          <a:cs typeface="+mn-cs"/>
                        </a:rPr>
                        <a:t>gyﬂeu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hwyliau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emosiynau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3742815214"/>
                  </a:ext>
                </a:extLst>
              </a:tr>
              <a:tr h="234335">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i="0" dirty="0">
                          <a:solidFill>
                            <a:srgbClr val="1F1F1F"/>
                          </a:solidFill>
                          <a:effectLst/>
                          <a:latin typeface="inherit"/>
                        </a:rPr>
                        <a:t>Mae </a:t>
                      </a:r>
                      <a:r>
                        <a:rPr lang="en-GB" sz="1050" b="1" i="0" dirty="0" err="1">
                          <a:solidFill>
                            <a:srgbClr val="1F1F1F"/>
                          </a:solidFill>
                          <a:effectLst/>
                          <a:latin typeface="inherit"/>
                        </a:rPr>
                        <a:t>creu</a:t>
                      </a:r>
                      <a:r>
                        <a:rPr lang="en-GB" sz="1050" b="1" i="0" dirty="0">
                          <a:solidFill>
                            <a:srgbClr val="1F1F1F"/>
                          </a:solidFill>
                          <a:effectLst/>
                          <a:latin typeface="inherit"/>
                        </a:rPr>
                        <a:t> </a:t>
                      </a:r>
                      <a:r>
                        <a:rPr lang="en-GB" sz="1050" b="1" i="0" dirty="0" err="1">
                          <a:solidFill>
                            <a:srgbClr val="1F1F1F"/>
                          </a:solidFill>
                          <a:effectLst/>
                          <a:latin typeface="inherit"/>
                        </a:rPr>
                        <a:t>yn</a:t>
                      </a:r>
                      <a:r>
                        <a:rPr lang="en-GB" sz="1050" b="1" i="0" dirty="0">
                          <a:solidFill>
                            <a:srgbClr val="1F1F1F"/>
                          </a:solidFill>
                          <a:effectLst/>
                          <a:latin typeface="inherit"/>
                        </a:rPr>
                        <a:t> </a:t>
                      </a:r>
                      <a:r>
                        <a:rPr lang="en-GB" sz="1050" b="1" i="0" dirty="0" err="1">
                          <a:solidFill>
                            <a:srgbClr val="1F1F1F"/>
                          </a:solidFill>
                          <a:effectLst/>
                          <a:latin typeface="inherit"/>
                        </a:rPr>
                        <a:t>cyfuno</a:t>
                      </a:r>
                      <a:r>
                        <a:rPr lang="en-GB" sz="1050" b="1" i="0" dirty="0">
                          <a:solidFill>
                            <a:srgbClr val="1F1F1F"/>
                          </a:solidFill>
                          <a:effectLst/>
                          <a:latin typeface="inherit"/>
                        </a:rPr>
                        <a:t> </a:t>
                      </a:r>
                      <a:r>
                        <a:rPr lang="en-GB" sz="1050" b="1" i="0" dirty="0" err="1">
                          <a:solidFill>
                            <a:srgbClr val="1F1F1F"/>
                          </a:solidFill>
                          <a:effectLst/>
                          <a:latin typeface="inherit"/>
                        </a:rPr>
                        <a:t>sgiliau</a:t>
                      </a:r>
                      <a:r>
                        <a:rPr lang="en-GB" sz="1050" b="1" i="0" dirty="0">
                          <a:solidFill>
                            <a:srgbClr val="1F1F1F"/>
                          </a:solidFill>
                          <a:effectLst/>
                          <a:latin typeface="inherit"/>
                        </a:rPr>
                        <a:t> a </a:t>
                      </a:r>
                      <a:r>
                        <a:rPr lang="en-GB" sz="1050" b="1" i="0" dirty="0" err="1">
                          <a:solidFill>
                            <a:srgbClr val="1F1F1F"/>
                          </a:solidFill>
                          <a:effectLst/>
                          <a:latin typeface="inherit"/>
                        </a:rPr>
                        <a:t>gwybodaeth</a:t>
                      </a:r>
                      <a:r>
                        <a:rPr lang="en-GB" sz="1050" b="1" i="0" dirty="0">
                          <a:solidFill>
                            <a:srgbClr val="1F1F1F"/>
                          </a:solidFill>
                          <a:effectLst/>
                          <a:latin typeface="inherit"/>
                        </a:rPr>
                        <a:t>, </a:t>
                      </a:r>
                      <a:r>
                        <a:rPr lang="en-GB" sz="1050" b="1" i="0" dirty="0" err="1">
                          <a:solidFill>
                            <a:srgbClr val="1F1F1F"/>
                          </a:solidFill>
                          <a:effectLst/>
                          <a:latin typeface="inherit"/>
                        </a:rPr>
                        <a:t>gan</a:t>
                      </a:r>
                      <a:r>
                        <a:rPr lang="en-GB" sz="1050" b="1" i="0" dirty="0">
                          <a:solidFill>
                            <a:srgbClr val="1F1F1F"/>
                          </a:solidFill>
                          <a:effectLst/>
                          <a:latin typeface="inherit"/>
                        </a:rPr>
                        <a:t> </a:t>
                      </a:r>
                      <a:r>
                        <a:rPr lang="en-GB" sz="1050" b="1" i="0" dirty="0" err="1">
                          <a:solidFill>
                            <a:srgbClr val="1F1F1F"/>
                          </a:solidFill>
                          <a:effectLst/>
                          <a:latin typeface="inherit"/>
                        </a:rPr>
                        <a:t>dynnu</a:t>
                      </a:r>
                      <a:r>
                        <a:rPr lang="en-GB" sz="1050" b="1" i="0" dirty="0">
                          <a:solidFill>
                            <a:srgbClr val="1F1F1F"/>
                          </a:solidFill>
                          <a:effectLst/>
                          <a:latin typeface="inherit"/>
                        </a:rPr>
                        <a:t> </a:t>
                      </a:r>
                      <a:r>
                        <a:rPr lang="en-GB" sz="1050" b="1" i="0" dirty="0" err="1">
                          <a:solidFill>
                            <a:srgbClr val="1F1F1F"/>
                          </a:solidFill>
                          <a:effectLst/>
                          <a:latin typeface="inherit"/>
                        </a:rPr>
                        <a:t>ar</a:t>
                      </a:r>
                      <a:r>
                        <a:rPr lang="en-GB" sz="1050" b="1" i="0" dirty="0">
                          <a:solidFill>
                            <a:srgbClr val="1F1F1F"/>
                          </a:solidFill>
                          <a:effectLst/>
                          <a:latin typeface="inherit"/>
                        </a:rPr>
                        <a:t> y </a:t>
                      </a:r>
                      <a:r>
                        <a:rPr lang="en-GB" sz="1050" b="1" i="0" dirty="0" err="1">
                          <a:solidFill>
                            <a:srgbClr val="1F1F1F"/>
                          </a:solidFill>
                          <a:effectLst/>
                          <a:latin typeface="inherit"/>
                        </a:rPr>
                        <a:t>synhwyrau</a:t>
                      </a:r>
                      <a:r>
                        <a:rPr lang="en-GB" sz="1050" b="1" i="0" dirty="0">
                          <a:solidFill>
                            <a:srgbClr val="1F1F1F"/>
                          </a:solidFill>
                          <a:effectLst/>
                          <a:latin typeface="inherit"/>
                        </a:rPr>
                        <a:t>, </a:t>
                      </a:r>
                      <a:r>
                        <a:rPr lang="en-GB" sz="1050" b="1" i="0" dirty="0" err="1">
                          <a:solidFill>
                            <a:srgbClr val="1F1F1F"/>
                          </a:solidFill>
                          <a:effectLst/>
                          <a:latin typeface="inherit"/>
                        </a:rPr>
                        <a:t>ysbrydoliaeth</a:t>
                      </a:r>
                      <a:r>
                        <a:rPr lang="en-GB" sz="1050" b="1" i="0" dirty="0">
                          <a:solidFill>
                            <a:srgbClr val="1F1F1F"/>
                          </a:solidFill>
                          <a:effectLst/>
                          <a:latin typeface="inherit"/>
                        </a:rPr>
                        <a:t> a </a:t>
                      </a:r>
                      <a:r>
                        <a:rPr lang="en-GB" sz="1050" b="1" i="0" dirty="0" err="1">
                          <a:solidFill>
                            <a:srgbClr val="1F1F1F"/>
                          </a:solidFill>
                          <a:effectLst/>
                          <a:latin typeface="inherit"/>
                        </a:rPr>
                        <a:t>dychymyg</a:t>
                      </a:r>
                      <a:r>
                        <a:rPr lang="en-GB" sz="1050" b="1" i="0" dirty="0">
                          <a:solidFill>
                            <a:srgbClr val="1F1F1F"/>
                          </a:solidFill>
                          <a:effectLst/>
                          <a:latin typeface="inherit"/>
                        </a:rPr>
                        <a:t>.</a:t>
                      </a:r>
                      <a:endParaRPr lang="en-GB" sz="1050" b="1" i="0" dirty="0">
                        <a:solidFill>
                          <a:srgbClr val="1F1F1F"/>
                        </a:solidFill>
                        <a:effectLst/>
                        <a:latin typeface="Arial" panose="020B0604020202020204" pitchFamily="34" charset="0"/>
                      </a:endParaRPr>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1813342868"/>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mynegi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teimladau</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atgofion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cyfleu</a:t>
                      </a:r>
                      <a:r>
                        <a:rPr lang="en-GB" sz="900" dirty="0">
                          <a:solidFill>
                            <a:srgbClr val="1F1F1F"/>
                          </a:solidFill>
                          <a:effectLst/>
                          <a:latin typeface="inherit"/>
                        </a:rPr>
                        <a:t> </a:t>
                      </a:r>
                      <a:r>
                        <a:rPr lang="en-GB" sz="900" dirty="0" err="1">
                          <a:solidFill>
                            <a:srgbClr val="1F1F1F"/>
                          </a:solidFill>
                          <a:effectLst/>
                          <a:latin typeface="inherit"/>
                        </a:rPr>
                        <a:t>syniadau</a:t>
                      </a:r>
                      <a:r>
                        <a:rPr lang="en-GB" sz="900" dirty="0">
                          <a:solidFill>
                            <a:srgbClr val="1F1F1F"/>
                          </a:solidFill>
                          <a:effectLst/>
                          <a:latin typeface="inherit"/>
                        </a:rPr>
                        <a:t>, </a:t>
                      </a:r>
                      <a:r>
                        <a:rPr lang="en-GB" sz="900" dirty="0" err="1">
                          <a:solidFill>
                            <a:srgbClr val="1F1F1F"/>
                          </a:solidFill>
                          <a:effectLst/>
                          <a:latin typeface="inherit"/>
                        </a:rPr>
                        <a:t>teimladau</a:t>
                      </a:r>
                      <a:r>
                        <a:rPr lang="en-GB" sz="900" dirty="0">
                          <a:solidFill>
                            <a:srgbClr val="1F1F1F"/>
                          </a:solidFill>
                          <a:effectLst/>
                          <a:latin typeface="inherit"/>
                        </a:rPr>
                        <a:t> ac </a:t>
                      </a:r>
                      <a:r>
                        <a:rPr lang="en-GB" sz="900" dirty="0" err="1">
                          <a:solidFill>
                            <a:srgbClr val="1F1F1F"/>
                          </a:solidFill>
                          <a:effectLst/>
                          <a:latin typeface="inherit"/>
                        </a:rPr>
                        <a:t>atgofion</a:t>
                      </a:r>
                      <a:r>
                        <a:rPr lang="en-GB" sz="900" dirty="0">
                          <a:solidFill>
                            <a:srgbClr val="1F1F1F"/>
                          </a:solidFill>
                          <a:effectLst/>
                          <a:latin typeface="inherit"/>
                        </a:rPr>
                        <a:t> </a:t>
                      </a:r>
                      <a:r>
                        <a:rPr lang="en-GB" sz="900" dirty="0" err="1">
                          <a:solidFill>
                            <a:srgbClr val="1F1F1F"/>
                          </a:solidFill>
                          <a:effectLst/>
                          <a:latin typeface="inherit"/>
                        </a:rPr>
                        <a:t>ar</a:t>
                      </a:r>
                      <a:r>
                        <a:rPr lang="en-GB" sz="900" dirty="0">
                          <a:solidFill>
                            <a:srgbClr val="1F1F1F"/>
                          </a:solidFill>
                          <a:effectLst/>
                          <a:latin typeface="inherit"/>
                        </a:rPr>
                        <a:t> </a:t>
                      </a:r>
                      <a:r>
                        <a:rPr lang="en-GB" sz="900" dirty="0" err="1">
                          <a:solidFill>
                            <a:srgbClr val="1F1F1F"/>
                          </a:solidFill>
                          <a:effectLst/>
                          <a:latin typeface="inherit"/>
                        </a:rPr>
                        <a:t>gyfer</a:t>
                      </a:r>
                      <a:r>
                        <a:rPr lang="en-GB" sz="900" dirty="0">
                          <a:solidFill>
                            <a:srgbClr val="1F1F1F"/>
                          </a:solidFill>
                          <a:effectLst/>
                          <a:latin typeface="inherit"/>
                        </a:rPr>
                        <a:t> </a:t>
                      </a:r>
                      <a:r>
                        <a:rPr lang="en-GB" sz="900" dirty="0" err="1">
                          <a:solidFill>
                            <a:srgbClr val="1F1F1F"/>
                          </a:solidFill>
                          <a:effectLst/>
                          <a:latin typeface="inherit"/>
                        </a:rPr>
                        <a:t>cynulleidfa</a:t>
                      </a:r>
                      <a:r>
                        <a:rPr lang="en-GB" sz="900" dirty="0">
                          <a:solidFill>
                            <a:srgbClr val="1F1F1F"/>
                          </a:solidFill>
                          <a:effectLst/>
                          <a:latin typeface="inherit"/>
                        </a:rPr>
                        <a:t> ac </a:t>
                      </a:r>
                      <a:r>
                        <a:rPr lang="en-GB" sz="900" dirty="0" err="1">
                          <a:solidFill>
                            <a:srgbClr val="1F1F1F"/>
                          </a:solidFill>
                          <a:effectLst/>
                          <a:latin typeface="inherit"/>
                        </a:rPr>
                        <a:t>ar</a:t>
                      </a:r>
                      <a:r>
                        <a:rPr lang="en-GB" sz="900" dirty="0">
                          <a:solidFill>
                            <a:srgbClr val="1F1F1F"/>
                          </a:solidFill>
                          <a:effectLst/>
                          <a:latin typeface="inherit"/>
                        </a:rPr>
                        <a:t> </a:t>
                      </a:r>
                      <a:r>
                        <a:rPr lang="en-GB" sz="900" dirty="0" err="1">
                          <a:solidFill>
                            <a:srgbClr val="1F1F1F"/>
                          </a:solidFill>
                          <a:effectLst/>
                          <a:latin typeface="inherit"/>
                        </a:rPr>
                        <a:t>gyfer</a:t>
                      </a:r>
                      <a:r>
                        <a:rPr lang="en-GB" sz="900" dirty="0">
                          <a:solidFill>
                            <a:srgbClr val="1F1F1F"/>
                          </a:solidFill>
                          <a:effectLst/>
                          <a:latin typeface="inherit"/>
                        </a:rPr>
                        <a:t> </a:t>
                      </a:r>
                      <a:r>
                        <a:rPr lang="en-GB" sz="900" dirty="0" err="1">
                          <a:solidFill>
                            <a:srgbClr val="1F1F1F"/>
                          </a:solidFill>
                          <a:effectLst/>
                          <a:latin typeface="inherit"/>
                        </a:rPr>
                        <a:t>dibenion</a:t>
                      </a:r>
                      <a:r>
                        <a:rPr lang="en-GB" sz="900" dirty="0">
                          <a:solidFill>
                            <a:srgbClr val="1F1F1F"/>
                          </a:solidFill>
                          <a:effectLst/>
                          <a:latin typeface="inherit"/>
                        </a:rPr>
                        <a:t> a </a:t>
                      </a:r>
                      <a:r>
                        <a:rPr lang="en-GB" sz="900" dirty="0" err="1">
                          <a:solidFill>
                            <a:srgbClr val="1F1F1F"/>
                          </a:solidFill>
                          <a:effectLst/>
                          <a:latin typeface="inherit"/>
                        </a:rPr>
                        <a:t>chanlyniadau</a:t>
                      </a:r>
                      <a:r>
                        <a:rPr lang="en-GB" sz="900" dirty="0">
                          <a:solidFill>
                            <a:srgbClr val="1F1F1F"/>
                          </a:solidFill>
                          <a:effectLst/>
                          <a:latin typeface="inherit"/>
                        </a:rPr>
                        <a:t> </a:t>
                      </a:r>
                      <a:r>
                        <a:rPr lang="en-GB" sz="900" dirty="0" err="1">
                          <a:solidFill>
                            <a:srgbClr val="1F1F1F"/>
                          </a:solidFill>
                          <a:effectLst/>
                          <a:latin typeface="inherit"/>
                        </a:rPr>
                        <a:t>yn</a:t>
                      </a:r>
                      <a:r>
                        <a:rPr lang="en-GB" sz="900" dirty="0">
                          <a:solidFill>
                            <a:srgbClr val="1F1F1F"/>
                          </a:solidFill>
                          <a:effectLst/>
                          <a:latin typeface="inherit"/>
                        </a:rPr>
                        <a:t> </a:t>
                      </a:r>
                      <a:r>
                        <a:rPr lang="en-GB" sz="900" dirty="0" err="1">
                          <a:solidFill>
                            <a:srgbClr val="1F1F1F"/>
                          </a:solidFill>
                          <a:effectLst/>
                          <a:latin typeface="inherit"/>
                        </a:rPr>
                        <a:t>fy</a:t>
                      </a:r>
                      <a:r>
                        <a:rPr lang="en-GB" sz="900" dirty="0">
                          <a:solidFill>
                            <a:srgbClr val="1F1F1F"/>
                          </a:solidFill>
                          <a:effectLst/>
                          <a:latin typeface="inherit"/>
                        </a:rPr>
                        <a:t> </a:t>
                      </a:r>
                      <a:r>
                        <a:rPr lang="en-GB" sz="900" dirty="0" err="1">
                          <a:solidFill>
                            <a:srgbClr val="1F1F1F"/>
                          </a:solidFill>
                          <a:effectLst/>
                          <a:latin typeface="inherit"/>
                        </a:rPr>
                        <a:t>ngwaith</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cyfuno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ngwybodaeth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profiad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dealltwriaeth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gynllunio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chyfleu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gyfer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gynulleidfaoedd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dibenion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chanlyniadau</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299616075"/>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efelychu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cydnabyddedig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wrth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greu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cymhwyso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arweiniad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chyfarwyddyd</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defnyddio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dechnegau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penodol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ddisgyblaeth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gyfarwydd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mi,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2697262945"/>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dylunio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nyluniadau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gweithio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cyd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ddatblygu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defnyddio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ngwybodaeth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ddylunio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cysylltiadau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annibyniaeth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gynyddol</a:t>
                      </a:r>
                      <a:r>
                        <a:rPr lang="en-GB" sz="900" b="0" i="0" kern="1200" dirty="0">
                          <a:solidFill>
                            <a:schemeClr val="dk1"/>
                          </a:solidFill>
                          <a:effectLst/>
                          <a:latin typeface="+mn-lt"/>
                          <a:ea typeface="+mn-ea"/>
                          <a:cs typeface="+mn-cs"/>
                        </a:rPr>
                        <a:t> er </a:t>
                      </a:r>
                      <a:r>
                        <a:rPr lang="en-GB" sz="900" b="0" i="0" kern="1200" dirty="0" err="1">
                          <a:solidFill>
                            <a:schemeClr val="dk1"/>
                          </a:solidFill>
                          <a:effectLst/>
                          <a:latin typeface="+mn-lt"/>
                          <a:ea typeface="+mn-ea"/>
                          <a:cs typeface="+mn-cs"/>
                        </a:rPr>
                        <a:t>mwyn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addasu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datblygu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nyluniadau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34811182"/>
                  </a:ext>
                </a:extLst>
              </a:tr>
              <a:tr h="468670">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rhannu</a:t>
                      </a:r>
                      <a:r>
                        <a:rPr lang="en-GB" sz="900" dirty="0">
                          <a:solidFill>
                            <a:srgbClr val="1F1F1F"/>
                          </a:solidFill>
                          <a:effectLst/>
                          <a:latin typeface="inherit"/>
                        </a:rPr>
                        <a:t> </a:t>
                      </a:r>
                      <a:r>
                        <a:rPr lang="en-GB" sz="900" dirty="0" err="1">
                          <a:solidFill>
                            <a:srgbClr val="1F1F1F"/>
                          </a:solidFill>
                          <a:effectLst/>
                          <a:latin typeface="inherit"/>
                        </a:rPr>
                        <a:t>fy</a:t>
                      </a:r>
                      <a:r>
                        <a:rPr lang="en-GB" sz="900" dirty="0">
                          <a:solidFill>
                            <a:srgbClr val="1F1F1F"/>
                          </a:solidFill>
                          <a:effectLst/>
                          <a:latin typeface="inherit"/>
                        </a:rPr>
                        <a:t> </a:t>
                      </a:r>
                      <a:r>
                        <a:rPr lang="en-GB" sz="900" dirty="0" err="1">
                          <a:solidFill>
                            <a:srgbClr val="1F1F1F"/>
                          </a:solidFill>
                          <a:effectLst/>
                          <a:latin typeface="inherit"/>
                        </a:rPr>
                        <a:t>ngwaith</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a:t>
                      </a:r>
                    </a:p>
                    <a:p>
                      <a:pPr fontAlgn="base"/>
                      <a:endParaRPr lang="en-GB" sz="900" dirty="0">
                        <a:solidFill>
                          <a:srgbClr val="1F1F1F"/>
                        </a:solidFill>
                        <a:effectLst/>
                        <a:latin typeface="inherit"/>
                      </a:endParaRPr>
                    </a:p>
                  </a:txBody>
                  <a:tcPr/>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perfformio</a:t>
                      </a:r>
                      <a:r>
                        <a:rPr lang="en-GB" sz="900" dirty="0">
                          <a:solidFill>
                            <a:srgbClr val="1F1F1F"/>
                          </a:solidFill>
                          <a:effectLst/>
                          <a:latin typeface="inherit"/>
                        </a:rPr>
                        <a:t>, </a:t>
                      </a:r>
                      <a:r>
                        <a:rPr lang="en-GB" sz="900" dirty="0" err="1">
                          <a:solidFill>
                            <a:srgbClr val="1F1F1F"/>
                          </a:solidFill>
                          <a:effectLst/>
                          <a:latin typeface="inherit"/>
                        </a:rPr>
                        <a:t>cynhyrchu</a:t>
                      </a:r>
                      <a:r>
                        <a:rPr lang="en-GB" sz="900" dirty="0">
                          <a:solidFill>
                            <a:srgbClr val="1F1F1F"/>
                          </a:solidFill>
                          <a:effectLst/>
                          <a:latin typeface="inherit"/>
                        </a:rPr>
                        <a:t>, </a:t>
                      </a:r>
                      <a:r>
                        <a:rPr lang="en-GB" sz="900" dirty="0" err="1">
                          <a:solidFill>
                            <a:srgbClr val="1F1F1F"/>
                          </a:solidFill>
                          <a:effectLst/>
                          <a:latin typeface="inherit"/>
                        </a:rPr>
                        <a:t>dylunio</a:t>
                      </a:r>
                      <a:r>
                        <a:rPr lang="en-GB" sz="900" dirty="0">
                          <a:solidFill>
                            <a:srgbClr val="1F1F1F"/>
                          </a:solidFill>
                          <a:effectLst/>
                          <a:latin typeface="inherit"/>
                        </a:rPr>
                        <a:t>, </a:t>
                      </a:r>
                      <a:r>
                        <a:rPr lang="en-GB" sz="900" dirty="0" err="1">
                          <a:solidFill>
                            <a:srgbClr val="1F1F1F"/>
                          </a:solidFill>
                          <a:effectLst/>
                          <a:latin typeface="inherit"/>
                        </a:rPr>
                        <a:t>arddangos</a:t>
                      </a:r>
                      <a:r>
                        <a:rPr lang="en-GB" sz="900" dirty="0">
                          <a:solidFill>
                            <a:srgbClr val="1F1F1F"/>
                          </a:solidFill>
                          <a:effectLst/>
                          <a:latin typeface="inherit"/>
                        </a:rPr>
                        <a:t> a </a:t>
                      </a:r>
                      <a:r>
                        <a:rPr lang="en-GB" sz="900" dirty="0" err="1">
                          <a:solidFill>
                            <a:srgbClr val="1F1F1F"/>
                          </a:solidFill>
                          <a:effectLst/>
                          <a:latin typeface="inherit"/>
                        </a:rPr>
                        <a:t>rhannu</a:t>
                      </a:r>
                      <a:r>
                        <a:rPr lang="en-GB" sz="900" dirty="0">
                          <a:solidFill>
                            <a:srgbClr val="1F1F1F"/>
                          </a:solidFill>
                          <a:effectLst/>
                          <a:latin typeface="inherit"/>
                        </a:rPr>
                        <a:t> </a:t>
                      </a:r>
                      <a:r>
                        <a:rPr lang="en-GB" sz="900" dirty="0" err="1">
                          <a:solidFill>
                            <a:srgbClr val="1F1F1F"/>
                          </a:solidFill>
                          <a:effectLst/>
                          <a:latin typeface="inherit"/>
                        </a:rPr>
                        <a:t>fy</a:t>
                      </a:r>
                      <a:r>
                        <a:rPr lang="en-GB" sz="900" dirty="0">
                          <a:solidFill>
                            <a:srgbClr val="1F1F1F"/>
                          </a:solidFill>
                          <a:effectLst/>
                          <a:latin typeface="inherit"/>
                        </a:rPr>
                        <a:t> </a:t>
                      </a:r>
                      <a:r>
                        <a:rPr lang="en-GB" sz="900" dirty="0" err="1">
                          <a:solidFill>
                            <a:srgbClr val="1F1F1F"/>
                          </a:solidFill>
                          <a:effectLst/>
                          <a:latin typeface="inherit"/>
                        </a:rPr>
                        <a:t>ngwaith</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 </a:t>
                      </a:r>
                      <a:r>
                        <a:rPr lang="en-GB" sz="900" dirty="0" err="1">
                          <a:solidFill>
                            <a:srgbClr val="1F1F1F"/>
                          </a:solidFill>
                          <a:effectLst/>
                          <a:latin typeface="inherit"/>
                        </a:rPr>
                        <a:t>mewn</a:t>
                      </a:r>
                      <a:r>
                        <a:rPr lang="en-GB" sz="900" dirty="0">
                          <a:solidFill>
                            <a:srgbClr val="1F1F1F"/>
                          </a:solidFill>
                          <a:effectLst/>
                          <a:latin typeface="inherit"/>
                        </a:rPr>
                        <a:t> </a:t>
                      </a:r>
                      <a:r>
                        <a:rPr lang="en-GB" sz="900" dirty="0" err="1">
                          <a:solidFill>
                            <a:srgbClr val="1F1F1F"/>
                          </a:solidFill>
                          <a:effectLst/>
                          <a:latin typeface="inherit"/>
                        </a:rPr>
                        <a:t>amrywiaeth</a:t>
                      </a:r>
                      <a:r>
                        <a:rPr lang="en-GB" sz="900" dirty="0">
                          <a:solidFill>
                            <a:srgbClr val="1F1F1F"/>
                          </a:solidFill>
                          <a:effectLst/>
                          <a:latin typeface="inherit"/>
                        </a:rPr>
                        <a:t> o </a:t>
                      </a:r>
                      <a:r>
                        <a:rPr lang="en-GB" sz="900" dirty="0" err="1">
                          <a:solidFill>
                            <a:srgbClr val="1F1F1F"/>
                          </a:solidFill>
                          <a:effectLst/>
                          <a:latin typeface="inherit"/>
                        </a:rPr>
                        <a:t>ffyrdd</a:t>
                      </a:r>
                      <a:r>
                        <a:rPr lang="en-GB" sz="900" dirty="0">
                          <a:solidFill>
                            <a:srgbClr val="1F1F1F"/>
                          </a:solidFill>
                          <a:effectLst/>
                          <a:latin typeface="inherit"/>
                        </a:rPr>
                        <a:t> </a:t>
                      </a:r>
                      <a:r>
                        <a:rPr lang="en-GB" sz="900" dirty="0" err="1">
                          <a:solidFill>
                            <a:srgbClr val="1F1F1F"/>
                          </a:solidFill>
                          <a:effectLst/>
                          <a:latin typeface="inherit"/>
                        </a:rPr>
                        <a:t>ar</a:t>
                      </a:r>
                      <a:r>
                        <a:rPr lang="en-GB" sz="900" dirty="0">
                          <a:solidFill>
                            <a:srgbClr val="1F1F1F"/>
                          </a:solidFill>
                          <a:effectLst/>
                          <a:latin typeface="inherit"/>
                        </a:rPr>
                        <a:t> </a:t>
                      </a:r>
                      <a:r>
                        <a:rPr lang="en-GB" sz="900" dirty="0" err="1">
                          <a:solidFill>
                            <a:srgbClr val="1F1F1F"/>
                          </a:solidFill>
                          <a:effectLst/>
                          <a:latin typeface="inherit"/>
                        </a:rPr>
                        <a:t>gyfer</a:t>
                      </a:r>
                      <a:r>
                        <a:rPr lang="en-GB" sz="900" dirty="0">
                          <a:solidFill>
                            <a:srgbClr val="1F1F1F"/>
                          </a:solidFill>
                          <a:effectLst/>
                          <a:latin typeface="inherit"/>
                        </a:rPr>
                        <a:t> </a:t>
                      </a:r>
                      <a:r>
                        <a:rPr lang="en-GB" sz="900" dirty="0" err="1">
                          <a:solidFill>
                            <a:srgbClr val="1F1F1F"/>
                          </a:solidFill>
                          <a:effectLst/>
                          <a:latin typeface="inherit"/>
                        </a:rPr>
                        <a:t>cynulleidfaoedd</a:t>
                      </a:r>
                      <a:r>
                        <a:rPr lang="en-GB" sz="900" dirty="0">
                          <a:solidFill>
                            <a:srgbClr val="1F1F1F"/>
                          </a:solidFill>
                          <a:effectLst/>
                          <a:latin typeface="inherit"/>
                        </a:rPr>
                        <a:t> </a:t>
                      </a:r>
                      <a:r>
                        <a:rPr lang="en-GB" sz="900" dirty="0" err="1">
                          <a:solidFill>
                            <a:srgbClr val="1F1F1F"/>
                          </a:solidFill>
                          <a:effectLst/>
                          <a:latin typeface="inherit"/>
                        </a:rPr>
                        <a:t>gwahanol</a:t>
                      </a:r>
                      <a:r>
                        <a:rPr lang="en-GB" sz="900" dirty="0">
                          <a:solidFill>
                            <a:srgbClr val="1F1F1F"/>
                          </a:solidFill>
                          <a:effectLst/>
                          <a:latin typeface="inherit"/>
                        </a:rPr>
                        <a:t>, a </a:t>
                      </a:r>
                      <a:r>
                        <a:rPr lang="en-GB" sz="900" dirty="0" err="1">
                          <a:solidFill>
                            <a:srgbClr val="1F1F1F"/>
                          </a:solidFill>
                          <a:effectLst/>
                          <a:latin typeface="inherit"/>
                        </a:rPr>
                        <a:t>hyn</a:t>
                      </a:r>
                      <a:r>
                        <a:rPr lang="en-GB" sz="900" dirty="0">
                          <a:solidFill>
                            <a:srgbClr val="1F1F1F"/>
                          </a:solidFill>
                          <a:effectLst/>
                          <a:latin typeface="inherit"/>
                        </a:rPr>
                        <a:t> </a:t>
                      </a:r>
                      <a:r>
                        <a:rPr lang="en-GB" sz="900" dirty="0" err="1">
                          <a:solidFill>
                            <a:srgbClr val="1F1F1F"/>
                          </a:solidFill>
                          <a:effectLst/>
                          <a:latin typeface="inherit"/>
                        </a:rPr>
                        <a:t>wedi’i</a:t>
                      </a:r>
                      <a:r>
                        <a:rPr lang="en-GB" sz="900" dirty="0">
                          <a:solidFill>
                            <a:srgbClr val="1F1F1F"/>
                          </a:solidFill>
                          <a:effectLst/>
                          <a:latin typeface="inherit"/>
                        </a:rPr>
                        <a:t> </a:t>
                      </a:r>
                      <a:r>
                        <a:rPr lang="en-GB" sz="900" dirty="0" err="1">
                          <a:solidFill>
                            <a:srgbClr val="1F1F1F"/>
                          </a:solidFill>
                          <a:effectLst/>
                          <a:latin typeface="inherit"/>
                        </a:rPr>
                        <a:t>ysbrydoli</a:t>
                      </a:r>
                      <a:r>
                        <a:rPr lang="en-GB" sz="900" dirty="0">
                          <a:solidFill>
                            <a:srgbClr val="1F1F1F"/>
                          </a:solidFill>
                          <a:effectLst/>
                          <a:latin typeface="inherit"/>
                        </a:rPr>
                        <a:t> </a:t>
                      </a:r>
                      <a:r>
                        <a:rPr lang="en-GB" sz="900" dirty="0" err="1">
                          <a:solidFill>
                            <a:srgbClr val="1F1F1F"/>
                          </a:solidFill>
                          <a:effectLst/>
                          <a:latin typeface="inherit"/>
                        </a:rPr>
                        <a:t>gan</a:t>
                      </a:r>
                      <a:r>
                        <a:rPr lang="en-GB" sz="900" dirty="0">
                          <a:solidFill>
                            <a:srgbClr val="1F1F1F"/>
                          </a:solidFill>
                          <a:effectLst/>
                          <a:latin typeface="inherit"/>
                        </a:rPr>
                        <a:t> </a:t>
                      </a:r>
                      <a:r>
                        <a:rPr lang="en-GB" sz="900" dirty="0" err="1">
                          <a:solidFill>
                            <a:srgbClr val="1F1F1F"/>
                          </a:solidFill>
                          <a:effectLst/>
                          <a:latin typeface="inherit"/>
                        </a:rPr>
                        <a:t>ystod</a:t>
                      </a:r>
                      <a:r>
                        <a:rPr lang="en-GB" sz="900" dirty="0">
                          <a:solidFill>
                            <a:srgbClr val="1F1F1F"/>
                          </a:solidFill>
                          <a:effectLst/>
                          <a:latin typeface="inherit"/>
                        </a:rPr>
                        <a:t> o </a:t>
                      </a:r>
                      <a:r>
                        <a:rPr lang="en-GB" sz="900" dirty="0" err="1">
                          <a:solidFill>
                            <a:srgbClr val="1F1F1F"/>
                          </a:solidFill>
                          <a:effectLst/>
                          <a:latin typeface="inherit"/>
                        </a:rPr>
                        <a:t>sbardunau</a:t>
                      </a:r>
                      <a:r>
                        <a:rPr lang="en-GB" sz="900" dirty="0">
                          <a:solidFill>
                            <a:srgbClr val="1F1F1F"/>
                          </a:solidFill>
                          <a:effectLst/>
                          <a:latin typeface="inherit"/>
                        </a:rPr>
                        <a:t> a </a:t>
                      </a:r>
                      <a:r>
                        <a:rPr lang="en-GB" sz="900" dirty="0" err="1">
                          <a:solidFill>
                            <a:srgbClr val="1F1F1F"/>
                          </a:solidFill>
                          <a:effectLst/>
                          <a:latin typeface="inherit"/>
                        </a:rPr>
                        <a:t>phrofiadau</a:t>
                      </a:r>
                      <a:r>
                        <a:rPr lang="en-GB" sz="900" dirty="0">
                          <a:solidFill>
                            <a:srgbClr val="1F1F1F"/>
                          </a:solidFill>
                          <a:effectLst/>
                          <a:latin typeface="inherit"/>
                        </a:rPr>
                        <a:t>.</a:t>
                      </a:r>
                    </a:p>
                  </a:txBody>
                  <a:tcPr/>
                </a:tc>
                <a:tc>
                  <a:txBody>
                    <a:bodyPr/>
                    <a:lstStyle/>
                    <a:p>
                      <a:pPr fontAlgn="t"/>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perfformio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cynhyrchu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dylunio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arddangos</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rhannu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mewn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cyd-destunau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ffurfiol</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anffurfiol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ystyried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gynulleidfa</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2356891091"/>
                  </a:ext>
                </a:extLst>
              </a:tr>
              <a:tr h="340851">
                <a:tc>
                  <a:txBody>
                    <a:bodyPr/>
                    <a:lstStyle/>
                    <a:p>
                      <a:endParaRPr lang="en-GB" sz="900" dirty="0"/>
                    </a:p>
                  </a:txBody>
                  <a:tcPr/>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dechrau</a:t>
                      </a:r>
                      <a:r>
                        <a:rPr lang="en-GB" sz="900" dirty="0">
                          <a:solidFill>
                            <a:srgbClr val="1F1F1F"/>
                          </a:solidFill>
                          <a:effectLst/>
                          <a:latin typeface="inherit"/>
                        </a:rPr>
                        <a:t> </a:t>
                      </a:r>
                      <a:r>
                        <a:rPr lang="en-GB" sz="900" dirty="0" err="1">
                          <a:solidFill>
                            <a:srgbClr val="1F1F1F"/>
                          </a:solidFill>
                          <a:effectLst/>
                          <a:latin typeface="inherit"/>
                        </a:rPr>
                        <a:t>dangos</a:t>
                      </a:r>
                      <a:r>
                        <a:rPr lang="en-GB" sz="900" dirty="0">
                          <a:solidFill>
                            <a:srgbClr val="1F1F1F"/>
                          </a:solidFill>
                          <a:effectLst/>
                          <a:latin typeface="inherit"/>
                        </a:rPr>
                        <a:t> </a:t>
                      </a:r>
                      <a:r>
                        <a:rPr lang="en-GB" sz="900" dirty="0" err="1">
                          <a:solidFill>
                            <a:srgbClr val="1F1F1F"/>
                          </a:solidFill>
                          <a:effectLst/>
                          <a:latin typeface="inherit"/>
                        </a:rPr>
                        <a:t>gwydnwch</a:t>
                      </a:r>
                      <a:r>
                        <a:rPr lang="en-GB" sz="900" dirty="0">
                          <a:solidFill>
                            <a:srgbClr val="1F1F1F"/>
                          </a:solidFill>
                          <a:effectLst/>
                          <a:latin typeface="inherit"/>
                        </a:rPr>
                        <a:t> a </a:t>
                      </a:r>
                      <a:r>
                        <a:rPr lang="en-GB" sz="900" dirty="0" err="1">
                          <a:solidFill>
                            <a:srgbClr val="1F1F1F"/>
                          </a:solidFill>
                          <a:effectLst/>
                          <a:latin typeface="inherit"/>
                        </a:rPr>
                        <a:t>hyblygrwydd</a:t>
                      </a:r>
                      <a:r>
                        <a:rPr lang="en-GB" sz="900" dirty="0">
                          <a:solidFill>
                            <a:srgbClr val="1F1F1F"/>
                          </a:solidFill>
                          <a:effectLst/>
                          <a:latin typeface="inherit"/>
                        </a:rPr>
                        <a:t> </a:t>
                      </a:r>
                      <a:r>
                        <a:rPr lang="en-GB" sz="900" dirty="0" err="1">
                          <a:solidFill>
                            <a:srgbClr val="1F1F1F"/>
                          </a:solidFill>
                          <a:effectLst/>
                          <a:latin typeface="inherit"/>
                        </a:rPr>
                        <a:t>wrth</a:t>
                      </a:r>
                      <a:r>
                        <a:rPr lang="en-GB" sz="900" dirty="0">
                          <a:solidFill>
                            <a:srgbClr val="1F1F1F"/>
                          </a:solidFill>
                          <a:effectLst/>
                          <a:latin typeface="inherit"/>
                        </a:rPr>
                        <a:t> </a:t>
                      </a:r>
                      <a:r>
                        <a:rPr lang="en-GB" sz="900" dirty="0" err="1">
                          <a:solidFill>
                            <a:srgbClr val="1F1F1F"/>
                          </a:solidFill>
                          <a:effectLst/>
                          <a:latin typeface="inherit"/>
                        </a:rPr>
                        <a:t>fynd</a:t>
                      </a:r>
                      <a:r>
                        <a:rPr lang="en-GB" sz="900" dirty="0">
                          <a:solidFill>
                            <a:srgbClr val="1F1F1F"/>
                          </a:solidFill>
                          <a:effectLst/>
                          <a:latin typeface="inherit"/>
                        </a:rPr>
                        <a:t> </a:t>
                      </a:r>
                      <a:r>
                        <a:rPr lang="en-GB" sz="900" dirty="0" err="1">
                          <a:solidFill>
                            <a:srgbClr val="1F1F1F"/>
                          </a:solidFill>
                          <a:effectLst/>
                          <a:latin typeface="inherit"/>
                        </a:rPr>
                        <a:t>i’r</a:t>
                      </a:r>
                      <a:r>
                        <a:rPr lang="en-GB" sz="900" dirty="0">
                          <a:solidFill>
                            <a:srgbClr val="1F1F1F"/>
                          </a:solidFill>
                          <a:effectLst/>
                          <a:latin typeface="inherit"/>
                        </a:rPr>
                        <a:t> </a:t>
                      </a:r>
                      <a:r>
                        <a:rPr lang="en-GB" sz="900" dirty="0" err="1">
                          <a:solidFill>
                            <a:srgbClr val="1F1F1F"/>
                          </a:solidFill>
                          <a:effectLst/>
                          <a:latin typeface="inherit"/>
                        </a:rPr>
                        <a:t>afael</a:t>
                      </a:r>
                      <a:r>
                        <a:rPr lang="en-GB" sz="900" dirty="0">
                          <a:solidFill>
                            <a:srgbClr val="1F1F1F"/>
                          </a:solidFill>
                          <a:effectLst/>
                          <a:latin typeface="inherit"/>
                        </a:rPr>
                        <a:t> â </a:t>
                      </a:r>
                      <a:r>
                        <a:rPr lang="en-GB" sz="900" dirty="0" err="1">
                          <a:solidFill>
                            <a:srgbClr val="1F1F1F"/>
                          </a:solidFill>
                          <a:effectLst/>
                          <a:latin typeface="inherit"/>
                        </a:rPr>
                        <a:t>heriau</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adnabod</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ymateb</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heriau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gwydnwch</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hyblygrwydd</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23972716"/>
                  </a:ext>
                </a:extLst>
              </a:tr>
              <a:tr h="539681">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dechrau</a:t>
                      </a:r>
                      <a:r>
                        <a:rPr lang="en-GB" sz="900" dirty="0">
                          <a:solidFill>
                            <a:srgbClr val="1F1F1F"/>
                          </a:solidFill>
                          <a:effectLst/>
                          <a:latin typeface="inherit"/>
                        </a:rPr>
                        <a:t> </a:t>
                      </a:r>
                      <a:r>
                        <a:rPr lang="en-GB" sz="900" dirty="0" err="1">
                          <a:solidFill>
                            <a:srgbClr val="1F1F1F"/>
                          </a:solidFill>
                          <a:effectLst/>
                          <a:latin typeface="inherit"/>
                        </a:rPr>
                        <a:t>defnyddio</a:t>
                      </a:r>
                      <a:r>
                        <a:rPr lang="en-GB" sz="900" dirty="0">
                          <a:solidFill>
                            <a:srgbClr val="1F1F1F"/>
                          </a:solidFill>
                          <a:effectLst/>
                          <a:latin typeface="inherit"/>
                        </a:rPr>
                        <a:t> </a:t>
                      </a:r>
                      <a:r>
                        <a:rPr lang="en-GB" sz="900" dirty="0" err="1">
                          <a:solidFill>
                            <a:srgbClr val="1F1F1F"/>
                          </a:solidFill>
                          <a:effectLst/>
                          <a:latin typeface="inherit"/>
                        </a:rPr>
                        <a:t>deunyddiau</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 </a:t>
                      </a:r>
                      <a:r>
                        <a:rPr lang="en-GB" sz="900" dirty="0" err="1">
                          <a:solidFill>
                            <a:srgbClr val="1F1F1F"/>
                          </a:solidFill>
                          <a:effectLst/>
                          <a:latin typeface="inherit"/>
                        </a:rPr>
                        <a:t>yn</a:t>
                      </a:r>
                      <a:r>
                        <a:rPr lang="en-GB" sz="900" dirty="0">
                          <a:solidFill>
                            <a:srgbClr val="1F1F1F"/>
                          </a:solidFill>
                          <a:effectLst/>
                          <a:latin typeface="inherit"/>
                        </a:rPr>
                        <a:t> </a:t>
                      </a:r>
                      <a:r>
                        <a:rPr lang="en-GB" sz="900" dirty="0" err="1">
                          <a:solidFill>
                            <a:srgbClr val="1F1F1F"/>
                          </a:solidFill>
                          <a:effectLst/>
                          <a:latin typeface="inherit"/>
                        </a:rPr>
                        <a:t>ddiogel</a:t>
                      </a:r>
                      <a:r>
                        <a:rPr lang="en-GB" sz="900" dirty="0">
                          <a:solidFill>
                            <a:srgbClr val="1F1F1F"/>
                          </a:solidFill>
                          <a:effectLst/>
                          <a:latin typeface="inherit"/>
                        </a:rPr>
                        <a:t> </a:t>
                      </a:r>
                      <a:r>
                        <a:rPr lang="en-GB" sz="900" dirty="0" err="1">
                          <a:solidFill>
                            <a:srgbClr val="1F1F1F"/>
                          </a:solidFill>
                          <a:effectLst/>
                          <a:latin typeface="inherit"/>
                        </a:rPr>
                        <a:t>gydag</a:t>
                      </a:r>
                      <a:r>
                        <a:rPr lang="en-GB" sz="900" dirty="0">
                          <a:solidFill>
                            <a:srgbClr val="1F1F1F"/>
                          </a:solidFill>
                          <a:effectLst/>
                          <a:latin typeface="inherit"/>
                        </a:rPr>
                        <a:t> </a:t>
                      </a:r>
                      <a:r>
                        <a:rPr lang="en-GB" sz="900" dirty="0" err="1">
                          <a:solidFill>
                            <a:srgbClr val="1F1F1F"/>
                          </a:solidFill>
                          <a:effectLst/>
                          <a:latin typeface="inherit"/>
                        </a:rPr>
                        <a:t>arweiniad</a:t>
                      </a:r>
                      <a:r>
                        <a:rPr lang="en-GB" sz="900" dirty="0">
                          <a:solidFill>
                            <a:srgbClr val="1F1F1F"/>
                          </a:solidFill>
                          <a:effectLst/>
                          <a:latin typeface="inherit"/>
                        </a:rPr>
                        <a:t> a </a:t>
                      </a:r>
                      <a:r>
                        <a:rPr lang="en-GB" sz="900" dirty="0" err="1">
                          <a:solidFill>
                            <a:srgbClr val="1F1F1F"/>
                          </a:solidFill>
                          <a:effectLst/>
                          <a:latin typeface="inherit"/>
                        </a:rPr>
                        <a:t>chyfarwyddyd</a:t>
                      </a:r>
                      <a:r>
                        <a:rPr lang="en-GB" sz="900" dirty="0">
                          <a:solidFill>
                            <a:srgbClr val="1F1F1F"/>
                          </a:solidFill>
                          <a:effectLst/>
                          <a:latin typeface="inherit"/>
                        </a:rPr>
                        <a:t>.</a:t>
                      </a:r>
                    </a:p>
                  </a:txBody>
                  <a:tcPr marR="266700" marT="152400" marB="152400"/>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defnyddio</a:t>
                      </a:r>
                      <a:r>
                        <a:rPr lang="en-GB" sz="900" dirty="0">
                          <a:solidFill>
                            <a:srgbClr val="1F1F1F"/>
                          </a:solidFill>
                          <a:effectLst/>
                          <a:latin typeface="inherit"/>
                        </a:rPr>
                        <a:t> </a:t>
                      </a:r>
                      <a:r>
                        <a:rPr lang="en-GB" sz="900" dirty="0" err="1">
                          <a:solidFill>
                            <a:srgbClr val="1F1F1F"/>
                          </a:solidFill>
                          <a:effectLst/>
                          <a:latin typeface="inherit"/>
                        </a:rPr>
                        <a:t>deunyddiau</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 </a:t>
                      </a:r>
                      <a:r>
                        <a:rPr lang="en-GB" sz="900" dirty="0" err="1">
                          <a:solidFill>
                            <a:srgbClr val="1F1F1F"/>
                          </a:solidFill>
                          <a:effectLst/>
                          <a:latin typeface="inherit"/>
                        </a:rPr>
                        <a:t>yn</a:t>
                      </a:r>
                      <a:r>
                        <a:rPr lang="en-GB" sz="900" dirty="0">
                          <a:solidFill>
                            <a:srgbClr val="1F1F1F"/>
                          </a:solidFill>
                          <a:effectLst/>
                          <a:latin typeface="inherit"/>
                        </a:rPr>
                        <a:t> </a:t>
                      </a:r>
                      <a:r>
                        <a:rPr lang="en-GB" sz="900" dirty="0" err="1">
                          <a:solidFill>
                            <a:srgbClr val="1F1F1F"/>
                          </a:solidFill>
                          <a:effectLst/>
                          <a:latin typeface="inherit"/>
                        </a:rPr>
                        <a:t>ddiogel</a:t>
                      </a:r>
                      <a:r>
                        <a:rPr lang="en-GB" sz="900" dirty="0">
                          <a:solidFill>
                            <a:srgbClr val="1F1F1F"/>
                          </a:solidFill>
                          <a:effectLst/>
                          <a:latin typeface="inherit"/>
                        </a:rPr>
                        <a:t> </a:t>
                      </a:r>
                      <a:r>
                        <a:rPr lang="en-GB" sz="900" dirty="0" err="1">
                          <a:solidFill>
                            <a:srgbClr val="1F1F1F"/>
                          </a:solidFill>
                          <a:effectLst/>
                          <a:latin typeface="inherit"/>
                        </a:rPr>
                        <a:t>gyda</a:t>
                      </a:r>
                      <a:r>
                        <a:rPr lang="en-GB" sz="900" dirty="0">
                          <a:solidFill>
                            <a:srgbClr val="1F1F1F"/>
                          </a:solidFill>
                          <a:effectLst/>
                          <a:latin typeface="inherit"/>
                        </a:rPr>
                        <a:t> </a:t>
                      </a:r>
                      <a:r>
                        <a:rPr lang="en-GB" sz="900" dirty="0" err="1">
                          <a:solidFill>
                            <a:srgbClr val="1F1F1F"/>
                          </a:solidFill>
                          <a:effectLst/>
                          <a:latin typeface="inherit"/>
                        </a:rPr>
                        <a:t>pheth</a:t>
                      </a:r>
                      <a:r>
                        <a:rPr lang="en-GB" sz="900" dirty="0">
                          <a:solidFill>
                            <a:srgbClr val="1F1F1F"/>
                          </a:solidFill>
                          <a:effectLst/>
                          <a:latin typeface="inherit"/>
                        </a:rPr>
                        <a:t> </a:t>
                      </a:r>
                      <a:r>
                        <a:rPr lang="en-GB" sz="900" dirty="0" err="1">
                          <a:solidFill>
                            <a:srgbClr val="1F1F1F"/>
                          </a:solidFill>
                          <a:effectLst/>
                          <a:latin typeface="inherit"/>
                        </a:rPr>
                        <a:t>rheolaeth</a:t>
                      </a:r>
                      <a:r>
                        <a:rPr lang="en-GB" sz="900" dirty="0">
                          <a:solidFill>
                            <a:srgbClr val="1F1F1F"/>
                          </a:solidFill>
                          <a:effectLst/>
                          <a:latin typeface="inherit"/>
                        </a:rPr>
                        <a:t> o dan </a:t>
                      </a:r>
                      <a:r>
                        <a:rPr lang="en-GB" sz="900" dirty="0" err="1">
                          <a:solidFill>
                            <a:srgbClr val="1F1F1F"/>
                          </a:solidFill>
                          <a:effectLst/>
                          <a:latin typeface="inherit"/>
                        </a:rPr>
                        <a:t>oruchwyliaeth</a:t>
                      </a:r>
                      <a:r>
                        <a:rPr lang="en-GB" sz="900" dirty="0">
                          <a:solidFill>
                            <a:srgbClr val="1F1F1F"/>
                          </a:solidFill>
                          <a:effectLst/>
                          <a:latin typeface="inherit"/>
                        </a:rPr>
                        <a:t>.</a:t>
                      </a:r>
                    </a:p>
                  </a:txBody>
                  <a:tcPr marR="266700" marT="152400" marB="152400"/>
                </a:tc>
                <a:tc>
                  <a:txBody>
                    <a:bodyPr/>
                    <a:lstStyle/>
                    <a:p>
                      <a:pPr fontAlgn="t"/>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dewis</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defnyddio’r</a:t>
                      </a:r>
                      <a:r>
                        <a:rPr lang="en-GB" sz="900" b="0" i="0" kern="1200" dirty="0">
                          <a:solidFill>
                            <a:schemeClr val="dk1"/>
                          </a:solidFill>
                          <a:effectLst/>
                          <a:latin typeface="+mn-lt"/>
                          <a:ea typeface="+mn-ea"/>
                          <a:cs typeface="+mn-cs"/>
                        </a:rPr>
                        <a:t> offer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cywir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ddiogel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pheth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ystyriaeth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tuag</a:t>
                      </a:r>
                      <a:r>
                        <a:rPr lang="en-GB" sz="900" b="0" i="0" kern="1200" dirty="0">
                          <a:solidFill>
                            <a:schemeClr val="dk1"/>
                          </a:solidFill>
                          <a:effectLst/>
                          <a:latin typeface="+mn-lt"/>
                          <a:ea typeface="+mn-ea"/>
                          <a:cs typeface="+mn-cs"/>
                        </a:rPr>
                        <a:t>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marR="266700" marT="152400" marB="152400"/>
                </a:tc>
                <a:extLst>
                  <a:ext uri="{0D108BD9-81ED-4DB2-BD59-A6C34878D82A}">
                    <a16:rowId xmlns:a16="http://schemas.microsoft.com/office/drawing/2014/main" val="4191181134"/>
                  </a:ext>
                </a:extLst>
              </a:tr>
            </a:tbl>
          </a:graphicData>
        </a:graphic>
      </p:graphicFrame>
    </p:spTree>
    <p:extLst>
      <p:ext uri="{BB962C8B-B14F-4D97-AF65-F5344CB8AC3E}">
        <p14:creationId xmlns:p14="http://schemas.microsoft.com/office/powerpoint/2010/main" val="3752751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77CC07E-3368-C381-6945-31C2CB298BA8}"/>
              </a:ext>
            </a:extLst>
          </p:cNvPr>
          <p:cNvGraphicFramePr>
            <a:graphicFrameLocks noGrp="1"/>
          </p:cNvGraphicFramePr>
          <p:nvPr>
            <p:extLst>
              <p:ext uri="{D42A27DB-BD31-4B8C-83A1-F6EECF244321}">
                <p14:modId xmlns:p14="http://schemas.microsoft.com/office/powerpoint/2010/main" val="291254485"/>
              </p:ext>
            </p:extLst>
          </p:nvPr>
        </p:nvGraphicFramePr>
        <p:xfrm>
          <a:off x="184558" y="107271"/>
          <a:ext cx="11887200" cy="6179820"/>
        </p:xfrm>
        <a:graphic>
          <a:graphicData uri="http://schemas.openxmlformats.org/drawingml/2006/table">
            <a:tbl>
              <a:tblPr bandRow="1">
                <a:tableStyleId>{5C22544A-7EE6-4342-B048-85BDC9FD1C3A}</a:tableStyleId>
              </a:tblPr>
              <a:tblGrid>
                <a:gridCol w="3945622">
                  <a:extLst>
                    <a:ext uri="{9D8B030D-6E8A-4147-A177-3AD203B41FA5}">
                      <a16:colId xmlns:a16="http://schemas.microsoft.com/office/drawing/2014/main" val="1043435900"/>
                    </a:ext>
                  </a:extLst>
                </a:gridCol>
                <a:gridCol w="3970789">
                  <a:extLst>
                    <a:ext uri="{9D8B030D-6E8A-4147-A177-3AD203B41FA5}">
                      <a16:colId xmlns:a16="http://schemas.microsoft.com/office/drawing/2014/main" val="3311109223"/>
                    </a:ext>
                  </a:extLst>
                </a:gridCol>
                <a:gridCol w="3970789">
                  <a:extLst>
                    <a:ext uri="{9D8B030D-6E8A-4147-A177-3AD203B41FA5}">
                      <a16:colId xmlns:a16="http://schemas.microsoft.com/office/drawing/2014/main" val="2073220974"/>
                    </a:ext>
                  </a:extLst>
                </a:gridCol>
              </a:tblGrid>
              <a:tr h="0">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dirty="0">
                          <a:solidFill>
                            <a:srgbClr val="1F1F1F"/>
                          </a:solidFill>
                          <a:latin typeface="inherit"/>
                        </a:rPr>
                        <a:t>Exploring the expressive arts is essential to developing artistic skills and knowledge and it enables learners to become curious and creative individuals.</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3568577"/>
                  </a:ext>
                </a:extLst>
              </a:tr>
              <a:tr h="313586">
                <a:tc>
                  <a:txBody>
                    <a:bodyPr/>
                    <a:lstStyle/>
                    <a:p>
                      <a:r>
                        <a:rPr lang="en-GB" sz="900" b="0" i="0" kern="1200" dirty="0">
                          <a:solidFill>
                            <a:schemeClr val="dk1"/>
                          </a:solidFill>
                          <a:effectLst/>
                          <a:latin typeface="+mn-lt"/>
                          <a:ea typeface="+mn-ea"/>
                          <a:cs typeface="+mn-cs"/>
                        </a:rPr>
                        <a:t>I can explore and experiment with a variety of creative </a:t>
                      </a:r>
                      <a:r>
                        <a:rPr lang="en-GB" sz="900" b="0" i="1" kern="1200" dirty="0">
                          <a:solidFill>
                            <a:schemeClr val="dk1"/>
                          </a:solidFill>
                          <a:effectLst/>
                          <a:latin typeface="+mn-lt"/>
                          <a:ea typeface="+mn-ea"/>
                          <a:cs typeface="+mn-cs"/>
                        </a:rPr>
                        <a:t>techniques</a:t>
                      </a:r>
                      <a:r>
                        <a:rPr lang="en-GB" sz="900" b="0" i="0" kern="1200" dirty="0">
                          <a:solidFill>
                            <a:schemeClr val="dk1"/>
                          </a:solidFill>
                          <a:effectLst/>
                          <a:latin typeface="+mn-lt"/>
                          <a:ea typeface="+mn-ea"/>
                          <a:cs typeface="+mn-cs"/>
                        </a:rPr>
                        <a:t>, materials, processes, resources, </a:t>
                      </a:r>
                      <a:r>
                        <a:rPr lang="en-GB" sz="900" b="0" i="1" kern="1200" dirty="0">
                          <a:solidFill>
                            <a:schemeClr val="dk1"/>
                          </a:solidFill>
                          <a:effectLst/>
                          <a:latin typeface="+mn-lt"/>
                          <a:ea typeface="+mn-ea"/>
                          <a:cs typeface="+mn-cs"/>
                        </a:rPr>
                        <a:t>tools and technologies</a:t>
                      </a:r>
                      <a:r>
                        <a:rPr lang="en-GB" sz="900" b="0" i="0" kern="1200" dirty="0">
                          <a:solidFill>
                            <a:schemeClr val="dk1"/>
                          </a:solidFill>
                          <a:effectLst/>
                          <a:latin typeface="+mn-lt"/>
                          <a:ea typeface="+mn-ea"/>
                          <a:cs typeface="+mn-cs"/>
                        </a:rPr>
                        <a:t>.</a:t>
                      </a:r>
                      <a:endParaRPr lang="en-GB" sz="900" dirty="0"/>
                    </a:p>
                  </a:txBody>
                  <a:tcPr/>
                </a:tc>
                <a:tc>
                  <a:txBody>
                    <a:bodyPr/>
                    <a:lstStyle/>
                    <a:p>
                      <a:r>
                        <a:rPr lang="en-GB" sz="900" b="0" i="0" kern="1200" dirty="0">
                          <a:solidFill>
                            <a:schemeClr val="dk1"/>
                          </a:solidFill>
                          <a:effectLst/>
                          <a:latin typeface="+mn-lt"/>
                          <a:ea typeface="+mn-ea"/>
                          <a:cs typeface="+mn-cs"/>
                        </a:rPr>
                        <a:t>I can explore and experiment with and then select appropriate creative techniques, practices, materials, processes, resources, tools and technologies.</a:t>
                      </a:r>
                      <a:endParaRPr lang="en-GB" sz="900" dirty="0"/>
                    </a:p>
                  </a:txBody>
                  <a:tcPr/>
                </a:tc>
                <a:tc>
                  <a:txBody>
                    <a:bodyPr/>
                    <a:lstStyle/>
                    <a:p>
                      <a:pPr fontAlgn="base"/>
                      <a:r>
                        <a:rPr lang="en-GB" sz="900" b="0" i="0" kern="1200" dirty="0">
                          <a:solidFill>
                            <a:schemeClr val="dk1"/>
                          </a:solidFill>
                          <a:effectLst/>
                          <a:latin typeface="+mn-lt"/>
                          <a:ea typeface="+mn-ea"/>
                          <a:cs typeface="+mn-cs"/>
                        </a:rPr>
                        <a:t>I can explore and experiment independently and demonstrate technical control with a range of creative materials, processes, resources, </a:t>
                      </a:r>
                      <a:r>
                        <a:rPr lang="en-GB" sz="900" b="0" i="1" kern="1200" dirty="0">
                          <a:solidFill>
                            <a:schemeClr val="dk1"/>
                          </a:solidFill>
                          <a:effectLst/>
                          <a:latin typeface="+mn-lt"/>
                          <a:ea typeface="+mn-ea"/>
                          <a:cs typeface="+mn-cs"/>
                        </a:rPr>
                        <a:t>tools and technologies</a:t>
                      </a:r>
                      <a:r>
                        <a:rPr lang="en-GB" sz="900" b="0" i="0" kern="1200" dirty="0">
                          <a:solidFill>
                            <a:schemeClr val="dk1"/>
                          </a:solidFill>
                          <a:effectLst/>
                          <a:latin typeface="+mn-lt"/>
                          <a:ea typeface="+mn-ea"/>
                          <a:cs typeface="+mn-cs"/>
                        </a:rPr>
                        <a:t> showing innovation and resilience.</a:t>
                      </a:r>
                    </a:p>
                    <a:p>
                      <a:pPr fontAlgn="base"/>
                      <a:r>
                        <a:rPr lang="en-GB" sz="900" b="0" i="0" kern="1200" dirty="0">
                          <a:solidFill>
                            <a:schemeClr val="dk1"/>
                          </a:solidFill>
                          <a:effectLst/>
                          <a:latin typeface="+mn-lt"/>
                          <a:ea typeface="+mn-ea"/>
                          <a:cs typeface="+mn-cs"/>
                        </a:rPr>
                        <a:t>I can explore the effects that a range of creative </a:t>
                      </a:r>
                      <a:r>
                        <a:rPr lang="en-GB" sz="900" b="0" i="1" kern="1200" dirty="0">
                          <a:solidFill>
                            <a:schemeClr val="dk1"/>
                          </a:solidFill>
                          <a:effectLst/>
                          <a:latin typeface="+mn-lt"/>
                          <a:ea typeface="+mn-ea"/>
                          <a:cs typeface="+mn-cs"/>
                        </a:rPr>
                        <a:t>techniques</a:t>
                      </a:r>
                      <a:r>
                        <a:rPr lang="en-GB" sz="900" b="0" i="0" kern="1200" dirty="0">
                          <a:solidFill>
                            <a:schemeClr val="dk1"/>
                          </a:solidFill>
                          <a:effectLst/>
                          <a:latin typeface="+mn-lt"/>
                          <a:ea typeface="+mn-ea"/>
                          <a:cs typeface="+mn-cs"/>
                        </a:rPr>
                        <a:t>, materials, processes, resources, tools and technologies have on my own and others’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26542530"/>
                  </a:ext>
                </a:extLst>
              </a:tr>
              <a:tr h="147570">
                <a:tc>
                  <a:txBody>
                    <a:bodyPr/>
                    <a:lstStyle/>
                    <a:p>
                      <a:r>
                        <a:rPr lang="en-GB" sz="900" b="0" i="0" kern="1200" dirty="0">
                          <a:solidFill>
                            <a:schemeClr val="dk1"/>
                          </a:solidFill>
                          <a:effectLst/>
                          <a:latin typeface="+mn-lt"/>
                          <a:ea typeface="+mn-ea"/>
                          <a:cs typeface="+mn-cs"/>
                        </a:rPr>
                        <a:t>I can ask questions to discover how creative work is made.</a:t>
                      </a:r>
                      <a:endParaRPr lang="en-GB" sz="900" dirty="0"/>
                    </a:p>
                  </a:txBody>
                  <a:tcPr/>
                </a:tc>
                <a:tc>
                  <a:txBody>
                    <a:bodyPr/>
                    <a:lstStyle/>
                    <a:p>
                      <a:r>
                        <a:rPr lang="en-GB" sz="900" b="0" i="0" kern="1200" dirty="0">
                          <a:solidFill>
                            <a:schemeClr val="dk1"/>
                          </a:solidFill>
                          <a:effectLst/>
                          <a:latin typeface="+mn-lt"/>
                          <a:ea typeface="+mn-ea"/>
                          <a:cs typeface="+mn-cs"/>
                        </a:rPr>
                        <a:t>I can explore how and why creative work is made by asking questions and developing my own answers.</a:t>
                      </a:r>
                      <a:endParaRPr lang="en-GB" sz="900" dirty="0"/>
                    </a:p>
                  </a:txBody>
                  <a:tcPr/>
                </a:tc>
                <a:tc>
                  <a:txBody>
                    <a:bodyPr/>
                    <a:lstStyle/>
                    <a:p>
                      <a:r>
                        <a:rPr lang="en-GB" sz="900" b="0" i="0" kern="1200" dirty="0">
                          <a:solidFill>
                            <a:schemeClr val="dk1"/>
                          </a:solidFill>
                          <a:effectLst/>
                          <a:latin typeface="+mn-lt"/>
                          <a:ea typeface="+mn-ea"/>
                          <a:cs typeface="+mn-cs"/>
                        </a:rPr>
                        <a:t>I can explore how creative work can </a:t>
                      </a:r>
                      <a:r>
                        <a:rPr lang="en-GB" sz="900" b="0" i="1" kern="1200" dirty="0">
                          <a:solidFill>
                            <a:schemeClr val="dk1"/>
                          </a:solidFill>
                          <a:effectLst/>
                          <a:latin typeface="+mn-lt"/>
                          <a:ea typeface="+mn-ea"/>
                          <a:cs typeface="+mn-cs"/>
                        </a:rPr>
                        <a:t>represent</a:t>
                      </a:r>
                      <a:r>
                        <a:rPr lang="en-GB" sz="900" b="0" i="0" kern="1200" dirty="0">
                          <a:solidFill>
                            <a:schemeClr val="dk1"/>
                          </a:solidFill>
                          <a:effectLst/>
                          <a:latin typeface="+mn-lt"/>
                          <a:ea typeface="+mn-ea"/>
                          <a:cs typeface="+mn-cs"/>
                        </a:rPr>
                        <a:t>, document, share and celebrate personal, social and cultural identities.</a:t>
                      </a:r>
                      <a:endParaRPr lang="en-GB" sz="900" dirty="0"/>
                    </a:p>
                  </a:txBody>
                  <a:tcPr/>
                </a:tc>
                <a:extLst>
                  <a:ext uri="{0D108BD9-81ED-4DB2-BD59-A6C34878D82A}">
                    <a16:rowId xmlns:a16="http://schemas.microsoft.com/office/drawing/2014/main" val="1207225444"/>
                  </a:ext>
                </a:extLst>
              </a:tr>
              <a:tr h="147570">
                <a:tc>
                  <a:txBody>
                    <a:bodyPr/>
                    <a:lstStyle/>
                    <a:p>
                      <a:r>
                        <a:rPr lang="en-GB" sz="900" b="0" i="0" kern="1200" dirty="0">
                          <a:solidFill>
                            <a:schemeClr val="dk1"/>
                          </a:solidFill>
                          <a:effectLst/>
                          <a:latin typeface="+mn-lt"/>
                          <a:ea typeface="+mn-ea"/>
                          <a:cs typeface="+mn-cs"/>
                        </a:rPr>
                        <a:t>I am beginning to explore ideas, feelings and moods in a variety of creative work.</a:t>
                      </a:r>
                      <a:endParaRPr lang="en-GB" sz="900" dirty="0"/>
                    </a:p>
                  </a:txBody>
                  <a:tcPr/>
                </a:tc>
                <a:tc>
                  <a:txBody>
                    <a:bodyPr/>
                    <a:lstStyle/>
                    <a:p>
                      <a:r>
                        <a:rPr lang="en-GB" sz="900" b="0" i="0" kern="1200" dirty="0">
                          <a:solidFill>
                            <a:schemeClr val="dk1"/>
                          </a:solidFill>
                          <a:effectLst/>
                          <a:latin typeface="+mn-lt"/>
                          <a:ea typeface="+mn-ea"/>
                          <a:cs typeface="+mn-cs"/>
                        </a:rPr>
                        <a:t>I can explore and describe how </a:t>
                      </a:r>
                      <a:r>
                        <a:rPr lang="en-GB" sz="900" b="0" i="1" kern="1200" dirty="0">
                          <a:solidFill>
                            <a:schemeClr val="dk1"/>
                          </a:solidFill>
                          <a:effectLst/>
                          <a:latin typeface="+mn-lt"/>
                          <a:ea typeface="+mn-ea"/>
                          <a:cs typeface="+mn-cs"/>
                        </a:rPr>
                        <a:t>artists</a:t>
                      </a:r>
                      <a:r>
                        <a:rPr lang="en-GB" sz="900" b="0" i="0" kern="1200" dirty="0">
                          <a:solidFill>
                            <a:schemeClr val="dk1"/>
                          </a:solidFill>
                          <a:effectLst/>
                          <a:latin typeface="+mn-lt"/>
                          <a:ea typeface="+mn-ea"/>
                          <a:cs typeface="+mn-cs"/>
                        </a:rPr>
                        <a:t> and creative work communicate mood, feelings and ideas.</a:t>
                      </a:r>
                      <a:endParaRPr lang="en-GB" sz="900" dirty="0"/>
                    </a:p>
                  </a:txBody>
                  <a:tcPr/>
                </a:tc>
                <a:tc>
                  <a:txBody>
                    <a:bodyPr/>
                    <a:lstStyle/>
                    <a:p>
                      <a:r>
                        <a:rPr lang="en-GB" sz="900" b="0" i="0" kern="1200" dirty="0">
                          <a:solidFill>
                            <a:schemeClr val="dk1"/>
                          </a:solidFill>
                          <a:effectLst/>
                          <a:latin typeface="+mn-lt"/>
                          <a:ea typeface="+mn-ea"/>
                          <a:cs typeface="+mn-cs"/>
                        </a:rPr>
                        <a:t>I can explore and describe how artists and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communicate mood, feelings and ideas and the impact they have on an audience.</a:t>
                      </a:r>
                      <a:endParaRPr lang="en-GB" sz="900" dirty="0"/>
                    </a:p>
                  </a:txBody>
                  <a:tcPr/>
                </a:tc>
                <a:extLst>
                  <a:ext uri="{0D108BD9-81ED-4DB2-BD59-A6C34878D82A}">
                    <a16:rowId xmlns:a16="http://schemas.microsoft.com/office/drawing/2014/main" val="1940776386"/>
                  </a:ext>
                </a:extLst>
              </a:tr>
              <a:tr h="0">
                <a:tc gridSpan="3">
                  <a:txBody>
                    <a:bodyPr/>
                    <a:lstStyle/>
                    <a:p>
                      <a:pPr algn="l" fontAlgn="base"/>
                      <a:r>
                        <a:rPr lang="en-GB" sz="1050" b="1" i="0" dirty="0">
                          <a:solidFill>
                            <a:srgbClr val="1F1F1F"/>
                          </a:solidFill>
                          <a:effectLst/>
                          <a:latin typeface="inherit"/>
                        </a:rPr>
                        <a:t>Responding and reflecting, both as artist and audience, is a fundamental part of learning in the expressive arts</a:t>
                      </a:r>
                      <a:endParaRPr lang="en-GB" sz="1050" b="1" i="0" dirty="0">
                        <a:solidFill>
                          <a:srgbClr val="1F1F1F"/>
                        </a:solidFill>
                        <a:effectLst/>
                        <a:latin typeface="Arial" panose="020B0604020202020204" pitchFamily="34" charset="0"/>
                      </a:endParaRPr>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3263962107"/>
                  </a:ext>
                </a:extLst>
              </a:tr>
              <a:tr h="147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kern="1200" dirty="0">
                          <a:solidFill>
                            <a:schemeClr val="dk1"/>
                          </a:solidFill>
                          <a:effectLst/>
                          <a:latin typeface="+mn-lt"/>
                          <a:ea typeface="+mn-ea"/>
                          <a:cs typeface="+mn-cs"/>
                        </a:rPr>
                        <a:t>I can listen to and respond to views about my own creative work and that of others.</a:t>
                      </a:r>
                      <a:endParaRPr lang="en-GB"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kern="1200" dirty="0">
                          <a:solidFill>
                            <a:schemeClr val="dk1"/>
                          </a:solidFill>
                          <a:effectLst/>
                          <a:latin typeface="+mn-lt"/>
                          <a:ea typeface="+mn-ea"/>
                          <a:cs typeface="+mn-cs"/>
                        </a:rPr>
                        <a:t>I can give and accept feedback as both artist and audience.</a:t>
                      </a:r>
                      <a:endParaRPr lang="en-GB"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kern="1200" dirty="0">
                          <a:solidFill>
                            <a:schemeClr val="dk1"/>
                          </a:solidFill>
                          <a:effectLst/>
                          <a:latin typeface="+mn-lt"/>
                          <a:ea typeface="+mn-ea"/>
                          <a:cs typeface="+mn-cs"/>
                        </a:rPr>
                        <a:t>I can give and consider constructive feedback about my own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and that of others, reflecting on it and making improvements where necessary.</a:t>
                      </a:r>
                      <a:endParaRPr lang="en-GB" sz="900" dirty="0"/>
                    </a:p>
                  </a:txBody>
                  <a:tcPr/>
                </a:tc>
                <a:extLst>
                  <a:ext uri="{0D108BD9-81ED-4DB2-BD59-A6C34878D82A}">
                    <a16:rowId xmlns:a16="http://schemas.microsoft.com/office/drawing/2014/main" val="3196868620"/>
                  </a:ext>
                </a:extLst>
              </a:tr>
              <a:tr h="202909">
                <a:tc>
                  <a:txBody>
                    <a:bodyPr/>
                    <a:lstStyle/>
                    <a:p>
                      <a:r>
                        <a:rPr lang="en-GB" sz="900" b="0" i="0" kern="1200" dirty="0">
                          <a:solidFill>
                            <a:schemeClr val="dk1"/>
                          </a:solidFill>
                          <a:effectLst/>
                          <a:latin typeface="+mn-lt"/>
                          <a:ea typeface="+mn-ea"/>
                          <a:cs typeface="+mn-cs"/>
                        </a:rPr>
                        <a:t>I am beginning to compare my own creative work to the creative work of others.</a:t>
                      </a:r>
                      <a:endParaRPr lang="en-GB" sz="900" dirty="0"/>
                    </a:p>
                  </a:txBody>
                  <a:tcPr/>
                </a:tc>
                <a:tc>
                  <a:txBody>
                    <a:bodyPr/>
                    <a:lstStyle/>
                    <a:p>
                      <a:r>
                        <a:rPr lang="en-GB" sz="900" b="0" i="0" kern="1200" dirty="0">
                          <a:solidFill>
                            <a:schemeClr val="dk1"/>
                          </a:solidFill>
                          <a:effectLst/>
                          <a:latin typeface="+mn-lt"/>
                          <a:ea typeface="+mn-ea"/>
                          <a:cs typeface="+mn-cs"/>
                        </a:rPr>
                        <a:t>I can compare my own creative work to creative work by other people and from other places and times.</a:t>
                      </a:r>
                      <a:endParaRPr lang="en-GB" sz="900" dirty="0"/>
                    </a:p>
                  </a:txBody>
                  <a:tcPr/>
                </a:tc>
                <a:tc>
                  <a:txBody>
                    <a:bodyPr/>
                    <a:lstStyle/>
                    <a:p>
                      <a:r>
                        <a:rPr lang="en-GB" sz="900" b="0" i="0" kern="1200" dirty="0">
                          <a:solidFill>
                            <a:schemeClr val="dk1"/>
                          </a:solidFill>
                          <a:effectLst/>
                          <a:latin typeface="+mn-lt"/>
                          <a:ea typeface="+mn-ea"/>
                          <a:cs typeface="+mn-cs"/>
                        </a:rPr>
                        <a:t>I can apply knowledge and understanding of context, and make connections between my own creative work and creative work by other people and from other places and times.</a:t>
                      </a:r>
                      <a:endParaRPr lang="en-GB" sz="900" dirty="0"/>
                    </a:p>
                  </a:txBody>
                  <a:tcPr/>
                </a:tc>
                <a:extLst>
                  <a:ext uri="{0D108BD9-81ED-4DB2-BD59-A6C34878D82A}">
                    <a16:rowId xmlns:a16="http://schemas.microsoft.com/office/drawing/2014/main" val="1822616245"/>
                  </a:ext>
                </a:extLst>
              </a:tr>
              <a:tr h="147570">
                <a:tc>
                  <a:txBody>
                    <a:bodyPr/>
                    <a:lstStyle/>
                    <a:p>
                      <a:r>
                        <a:rPr lang="en-GB" sz="900" b="0" i="0" kern="1200" dirty="0">
                          <a:solidFill>
                            <a:schemeClr val="dk1"/>
                          </a:solidFill>
                          <a:effectLst/>
                          <a:latin typeface="+mn-lt"/>
                          <a:ea typeface="+mn-ea"/>
                          <a:cs typeface="+mn-cs"/>
                        </a:rPr>
                        <a:t>I am beginning to talk about my moods and emotions and use these to impact upon my creative work.</a:t>
                      </a:r>
                      <a:endParaRPr lang="en-GB" sz="900" dirty="0"/>
                    </a:p>
                  </a:txBody>
                  <a:tcPr/>
                </a:tc>
                <a:tc>
                  <a:txBody>
                    <a:bodyPr/>
                    <a:lstStyle/>
                    <a:p>
                      <a:r>
                        <a:rPr lang="en-GB" sz="900" b="0" i="0" kern="1200" dirty="0">
                          <a:solidFill>
                            <a:schemeClr val="dk1"/>
                          </a:solidFill>
                          <a:effectLst/>
                          <a:latin typeface="+mn-lt"/>
                          <a:ea typeface="+mn-ea"/>
                          <a:cs typeface="+mn-cs"/>
                        </a:rPr>
                        <a:t>I can consider, with guidance, how moods, emotions and ideas are communicated both in my own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and in the creative work of others</a:t>
                      </a:r>
                      <a:endParaRPr lang="en-GB" sz="900" dirty="0"/>
                    </a:p>
                  </a:txBody>
                  <a:tcPr/>
                </a:tc>
                <a:tc>
                  <a:txBody>
                    <a:bodyPr/>
                    <a:lstStyle/>
                    <a:p>
                      <a:r>
                        <a:rPr lang="en-GB" sz="900" b="0" i="0" kern="1200" dirty="0">
                          <a:solidFill>
                            <a:schemeClr val="dk1"/>
                          </a:solidFill>
                          <a:effectLst/>
                          <a:latin typeface="+mn-lt"/>
                          <a:ea typeface="+mn-ea"/>
                          <a:cs typeface="+mn-cs"/>
                        </a:rPr>
                        <a:t>I can reflect upon how artists have achieved effects or communicated moods, emotions and ideas in their work</a:t>
                      </a:r>
                      <a:endParaRPr lang="en-GB" sz="900" dirty="0"/>
                    </a:p>
                  </a:txBody>
                  <a:tcPr/>
                </a:tc>
                <a:extLst>
                  <a:ext uri="{0D108BD9-81ED-4DB2-BD59-A6C34878D82A}">
                    <a16:rowId xmlns:a16="http://schemas.microsoft.com/office/drawing/2014/main" val="4185160569"/>
                  </a:ext>
                </a:extLst>
              </a:tr>
              <a:tr h="0">
                <a:tc gridSpan="3">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050" b="1" i="0" dirty="0">
                          <a:solidFill>
                            <a:srgbClr val="1F1F1F"/>
                          </a:solidFill>
                          <a:effectLst/>
                          <a:latin typeface="inherit"/>
                        </a:rPr>
                        <a:t>Creating combines skills and knowledge, drawing on the senses, inspiration and imagination.</a:t>
                      </a:r>
                      <a:endParaRPr lang="en-GB" sz="1050" b="1" i="0" dirty="0">
                        <a:solidFill>
                          <a:srgbClr val="1F1F1F"/>
                        </a:solidFill>
                        <a:effectLst/>
                        <a:latin typeface="Arial" panose="020B0604020202020204" pitchFamily="34" charset="0"/>
                      </a:endParaRPr>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1813342868"/>
                  </a:ext>
                </a:extLst>
              </a:tr>
              <a:tr h="202909">
                <a:tc>
                  <a:txBody>
                    <a:bodyPr/>
                    <a:lstStyle/>
                    <a:p>
                      <a:r>
                        <a:rPr lang="en-GB" sz="900" b="0" i="0" kern="1200" dirty="0">
                          <a:solidFill>
                            <a:schemeClr val="dk1"/>
                          </a:solidFill>
                          <a:effectLst/>
                          <a:latin typeface="+mn-lt"/>
                          <a:ea typeface="+mn-ea"/>
                          <a:cs typeface="+mn-cs"/>
                        </a:rPr>
                        <a:t>I can communicate my ideas, feelings and memories in my creative work.</a:t>
                      </a:r>
                      <a:endParaRPr lang="en-GB" sz="900" dirty="0"/>
                    </a:p>
                  </a:txBody>
                  <a:tcPr/>
                </a:tc>
                <a:tc>
                  <a:txBody>
                    <a:bodyPr/>
                    <a:lstStyle/>
                    <a:p>
                      <a:pPr fontAlgn="base"/>
                      <a:r>
                        <a:rPr lang="en-GB" sz="900" dirty="0">
                          <a:solidFill>
                            <a:srgbClr val="1F1F1F"/>
                          </a:solidFill>
                          <a:effectLst/>
                          <a:latin typeface="inherit"/>
                        </a:rPr>
                        <a:t>I can communicate ideas, feelings and memories for an audience and for purposes and outcomes in my creative work.</a:t>
                      </a:r>
                    </a:p>
                  </a:txBody>
                  <a:tcPr/>
                </a:tc>
                <a:tc>
                  <a:txBody>
                    <a:bodyPr/>
                    <a:lstStyle/>
                    <a:p>
                      <a:r>
                        <a:rPr lang="en-GB" sz="900" b="0" i="0" kern="1200" dirty="0">
                          <a:solidFill>
                            <a:schemeClr val="dk1"/>
                          </a:solidFill>
                          <a:effectLst/>
                          <a:latin typeface="+mn-lt"/>
                          <a:ea typeface="+mn-ea"/>
                          <a:cs typeface="+mn-cs"/>
                        </a:rPr>
                        <a:t>I can combine my knowledge, experience and understanding to plan and communicate my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for a range of different audiences, purposes and outcomes.</a:t>
                      </a:r>
                      <a:endParaRPr lang="en-GB" sz="900" dirty="0"/>
                    </a:p>
                  </a:txBody>
                  <a:tcPr/>
                </a:tc>
                <a:extLst>
                  <a:ext uri="{0D108BD9-81ED-4DB2-BD59-A6C34878D82A}">
                    <a16:rowId xmlns:a16="http://schemas.microsoft.com/office/drawing/2014/main" val="1299616075"/>
                  </a:ext>
                </a:extLst>
              </a:tr>
              <a:tr h="147570">
                <a:tc>
                  <a:txBody>
                    <a:bodyPr/>
                    <a:lstStyle/>
                    <a:p>
                      <a:r>
                        <a:rPr lang="en-GB" sz="900" b="0" i="0" kern="1200" dirty="0">
                          <a:solidFill>
                            <a:schemeClr val="dk1"/>
                          </a:solidFill>
                          <a:effectLst/>
                          <a:latin typeface="+mn-lt"/>
                          <a:ea typeface="+mn-ea"/>
                          <a:cs typeface="+mn-cs"/>
                        </a:rPr>
                        <a:t>I can imitate established artistic techniques in the creation of my own work.</a:t>
                      </a:r>
                      <a:endParaRPr lang="en-GB" sz="900" dirty="0"/>
                    </a:p>
                  </a:txBody>
                  <a:tcPr/>
                </a:tc>
                <a:tc>
                  <a:txBody>
                    <a:bodyPr/>
                    <a:lstStyle/>
                    <a:p>
                      <a:r>
                        <a:rPr lang="en-GB" sz="900" b="0" i="0" kern="1200" dirty="0">
                          <a:solidFill>
                            <a:schemeClr val="dk1"/>
                          </a:solidFill>
                          <a:effectLst/>
                          <a:latin typeface="+mn-lt"/>
                          <a:ea typeface="+mn-ea"/>
                          <a:cs typeface="+mn-cs"/>
                        </a:rPr>
                        <a:t>I am beginning to apply techniques in my creative work with guidance and direction.</a:t>
                      </a:r>
                      <a:endParaRPr lang="en-GB" sz="900" dirty="0"/>
                    </a:p>
                  </a:txBody>
                  <a:tcPr/>
                </a:tc>
                <a:tc>
                  <a:txBody>
                    <a:bodyPr/>
                    <a:lstStyle/>
                    <a:p>
                      <a:r>
                        <a:rPr lang="en-GB" sz="900" b="0" i="0" kern="1200" dirty="0">
                          <a:solidFill>
                            <a:schemeClr val="dk1"/>
                          </a:solidFill>
                          <a:effectLst/>
                          <a:latin typeface="+mn-lt"/>
                          <a:ea typeface="+mn-ea"/>
                          <a:cs typeface="+mn-cs"/>
                        </a:rPr>
                        <a:t>I can draw upon my familiarity with a range of discipline-specific </a:t>
                      </a:r>
                      <a:r>
                        <a:rPr lang="en-GB" sz="900" b="0" i="1" kern="1200" dirty="0">
                          <a:solidFill>
                            <a:schemeClr val="dk1"/>
                          </a:solidFill>
                          <a:effectLst/>
                          <a:latin typeface="+mn-lt"/>
                          <a:ea typeface="+mn-ea"/>
                          <a:cs typeface="+mn-cs"/>
                        </a:rPr>
                        <a:t>techniques</a:t>
                      </a:r>
                      <a:r>
                        <a:rPr lang="en-GB" sz="900" b="0" i="0" kern="1200" dirty="0">
                          <a:solidFill>
                            <a:schemeClr val="dk1"/>
                          </a:solidFill>
                          <a:effectLst/>
                          <a:latin typeface="+mn-lt"/>
                          <a:ea typeface="+mn-ea"/>
                          <a:cs typeface="+mn-cs"/>
                        </a:rPr>
                        <a:t> in my creative work.</a:t>
                      </a:r>
                      <a:endParaRPr lang="en-GB" sz="900" dirty="0"/>
                    </a:p>
                  </a:txBody>
                  <a:tcPr/>
                </a:tc>
                <a:extLst>
                  <a:ext uri="{0D108BD9-81ED-4DB2-BD59-A6C34878D82A}">
                    <a16:rowId xmlns:a16="http://schemas.microsoft.com/office/drawing/2014/main" val="2697262945"/>
                  </a:ext>
                </a:extLst>
              </a:tr>
              <a:tr h="147570">
                <a:tc>
                  <a:txBody>
                    <a:bodyPr/>
                    <a:lstStyle/>
                    <a:p>
                      <a:r>
                        <a:rPr lang="en-GB" sz="900" b="0" i="0" kern="1200" dirty="0">
                          <a:solidFill>
                            <a:schemeClr val="dk1"/>
                          </a:solidFill>
                          <a:effectLst/>
                          <a:latin typeface="+mn-lt"/>
                          <a:ea typeface="+mn-ea"/>
                          <a:cs typeface="+mn-cs"/>
                        </a:rPr>
                        <a:t>I am beginning to design my own creative work.</a:t>
                      </a:r>
                      <a:endParaRPr lang="en-GB" sz="900" dirty="0"/>
                    </a:p>
                  </a:txBody>
                  <a:tcPr/>
                </a:tc>
                <a:tc>
                  <a:txBody>
                    <a:bodyPr/>
                    <a:lstStyle/>
                    <a:p>
                      <a:r>
                        <a:rPr lang="en-GB" sz="900" b="0" i="0" kern="1200" dirty="0">
                          <a:solidFill>
                            <a:schemeClr val="dk1"/>
                          </a:solidFill>
                          <a:effectLst/>
                          <a:latin typeface="+mn-lt"/>
                          <a:ea typeface="+mn-ea"/>
                          <a:cs typeface="+mn-cs"/>
                        </a:rPr>
                        <a:t>I can create my own designs and work collaboratively with others to develop creative ideas.</a:t>
                      </a:r>
                      <a:endParaRPr lang="en-GB" sz="900" dirty="0"/>
                    </a:p>
                  </a:txBody>
                  <a:tcPr/>
                </a:tc>
                <a:tc>
                  <a:txBody>
                    <a:bodyPr/>
                    <a:lstStyle/>
                    <a:p>
                      <a:r>
                        <a:rPr lang="en-GB" sz="900" b="0" i="0" kern="1200" dirty="0">
                          <a:solidFill>
                            <a:schemeClr val="dk1"/>
                          </a:solidFill>
                          <a:effectLst/>
                          <a:latin typeface="+mn-lt"/>
                          <a:ea typeface="+mn-ea"/>
                          <a:cs typeface="+mn-cs"/>
                        </a:rPr>
                        <a:t>I can draw upon my design knowledge and make connections with greater independence to modify and develop my creative designs.</a:t>
                      </a:r>
                      <a:endParaRPr lang="en-GB" sz="900" dirty="0"/>
                    </a:p>
                  </a:txBody>
                  <a:tcPr/>
                </a:tc>
                <a:extLst>
                  <a:ext uri="{0D108BD9-81ED-4DB2-BD59-A6C34878D82A}">
                    <a16:rowId xmlns:a16="http://schemas.microsoft.com/office/drawing/2014/main" val="1634811182"/>
                  </a:ext>
                </a:extLst>
              </a:tr>
              <a:tr h="202909">
                <a:tc>
                  <a:txBody>
                    <a:bodyPr/>
                    <a:lstStyle/>
                    <a:p>
                      <a:pPr fontAlgn="base"/>
                      <a:r>
                        <a:rPr lang="en-GB" sz="900" dirty="0">
                          <a:solidFill>
                            <a:srgbClr val="1F1F1F"/>
                          </a:solidFill>
                          <a:effectLst/>
                          <a:latin typeface="inherit"/>
                        </a:rPr>
                        <a:t>I can share my creative work.</a:t>
                      </a:r>
                    </a:p>
                  </a:txBody>
                  <a:tcPr/>
                </a:tc>
                <a:tc>
                  <a:txBody>
                    <a:bodyPr/>
                    <a:lstStyle/>
                    <a:p>
                      <a:pPr fontAlgn="base"/>
                      <a:r>
                        <a:rPr lang="en-GB" sz="900" dirty="0">
                          <a:solidFill>
                            <a:srgbClr val="1F1F1F"/>
                          </a:solidFill>
                          <a:effectLst/>
                          <a:latin typeface="inherit"/>
                        </a:rPr>
                        <a:t>I can perform, produce, design, exhibit and share my creative work in a variety of ways for different audiences, inspired by a range of stimuli and experiences.</a:t>
                      </a:r>
                    </a:p>
                  </a:txBody>
                  <a:tcPr/>
                </a:tc>
                <a:tc>
                  <a:txBody>
                    <a:bodyPr/>
                    <a:lstStyle/>
                    <a:p>
                      <a:pPr fontAlgn="t"/>
                      <a:r>
                        <a:rPr lang="en-GB" sz="900" b="0" i="0" kern="1200" dirty="0">
                          <a:solidFill>
                            <a:schemeClr val="dk1"/>
                          </a:solidFill>
                          <a:effectLst/>
                          <a:latin typeface="+mn-lt"/>
                          <a:ea typeface="+mn-ea"/>
                          <a:cs typeface="+mn-cs"/>
                        </a:rPr>
                        <a:t>I can perform, produce, design, exhibit and share my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in formal and non-formal contexts, considering the impact of my creative work on the audience.</a:t>
                      </a:r>
                      <a:endParaRPr lang="en-GB" sz="900" dirty="0">
                        <a:solidFill>
                          <a:srgbClr val="1F1F1F"/>
                        </a:solidFill>
                        <a:effectLst/>
                      </a:endParaRPr>
                    </a:p>
                  </a:txBody>
                  <a:tcPr/>
                </a:tc>
                <a:extLst>
                  <a:ext uri="{0D108BD9-81ED-4DB2-BD59-A6C34878D82A}">
                    <a16:rowId xmlns:a16="http://schemas.microsoft.com/office/drawing/2014/main" val="2356891091"/>
                  </a:ext>
                </a:extLst>
              </a:tr>
              <a:tr h="147570">
                <a:tc>
                  <a:txBody>
                    <a:bodyPr/>
                    <a:lstStyle/>
                    <a:p>
                      <a:endParaRPr lang="en-GB" sz="900" dirty="0"/>
                    </a:p>
                  </a:txBody>
                  <a:tcPr/>
                </a:tc>
                <a:tc>
                  <a:txBody>
                    <a:bodyPr/>
                    <a:lstStyle/>
                    <a:p>
                      <a:pPr fontAlgn="base"/>
                      <a:r>
                        <a:rPr lang="en-GB" sz="900" dirty="0">
                          <a:solidFill>
                            <a:srgbClr val="1F1F1F"/>
                          </a:solidFill>
                          <a:effectLst/>
                          <a:latin typeface="inherit"/>
                        </a:rPr>
                        <a:t>I am beginning to demonstrate resilience and flexibility in approaching creative challenges</a:t>
                      </a:r>
                    </a:p>
                  </a:txBody>
                  <a:tcPr/>
                </a:tc>
                <a:tc>
                  <a:txBody>
                    <a:bodyPr/>
                    <a:lstStyle/>
                    <a:p>
                      <a:r>
                        <a:rPr lang="en-GB" sz="900" b="0" i="0" kern="1200" dirty="0">
                          <a:solidFill>
                            <a:schemeClr val="dk1"/>
                          </a:solidFill>
                          <a:effectLst/>
                          <a:latin typeface="+mn-lt"/>
                          <a:ea typeface="+mn-ea"/>
                          <a:cs typeface="+mn-cs"/>
                        </a:rPr>
                        <a:t>I can identify and respond creatively to challenges with resilience and flexibility.</a:t>
                      </a:r>
                      <a:endParaRPr lang="en-GB" sz="900" dirty="0"/>
                    </a:p>
                  </a:txBody>
                  <a:tcPr/>
                </a:tc>
                <a:extLst>
                  <a:ext uri="{0D108BD9-81ED-4DB2-BD59-A6C34878D82A}">
                    <a16:rowId xmlns:a16="http://schemas.microsoft.com/office/drawing/2014/main" val="1623972716"/>
                  </a:ext>
                </a:extLst>
              </a:tr>
              <a:tr h="0">
                <a:tc>
                  <a:txBody>
                    <a:bodyPr/>
                    <a:lstStyle/>
                    <a:p>
                      <a:pPr fontAlgn="base"/>
                      <a:r>
                        <a:rPr lang="en-GB" sz="900" dirty="0">
                          <a:solidFill>
                            <a:srgbClr val="1F1F1F"/>
                          </a:solidFill>
                          <a:effectLst/>
                          <a:latin typeface="inherit"/>
                        </a:rPr>
                        <a:t>I am beginning to use creative materials safely with guidance and direction.</a:t>
                      </a:r>
                    </a:p>
                  </a:txBody>
                  <a:tcPr marR="266700" marT="152400" marB="152400"/>
                </a:tc>
                <a:tc>
                  <a:txBody>
                    <a:bodyPr/>
                    <a:lstStyle/>
                    <a:p>
                      <a:pPr fontAlgn="base"/>
                      <a:r>
                        <a:rPr lang="en-GB" sz="900" dirty="0">
                          <a:solidFill>
                            <a:srgbClr val="1F1F1F"/>
                          </a:solidFill>
                          <a:effectLst/>
                          <a:latin typeface="inherit"/>
                        </a:rPr>
                        <a:t>I can use creative materials safely and with some control under supervision.</a:t>
                      </a:r>
                    </a:p>
                  </a:txBody>
                  <a:tcPr marR="266700" marT="152400" marB="152400"/>
                </a:tc>
                <a:tc>
                  <a:txBody>
                    <a:bodyPr/>
                    <a:lstStyle/>
                    <a:p>
                      <a:pPr fontAlgn="t"/>
                      <a:r>
                        <a:rPr lang="en-GB" sz="900" b="0" i="0" kern="1200" dirty="0">
                          <a:solidFill>
                            <a:schemeClr val="dk1"/>
                          </a:solidFill>
                          <a:effectLst/>
                          <a:latin typeface="+mn-lt"/>
                          <a:ea typeface="+mn-ea"/>
                          <a:cs typeface="+mn-cs"/>
                        </a:rPr>
                        <a:t>I can safely choose and use the correct creative tools and materials with some consideration for others</a:t>
                      </a:r>
                      <a:endParaRPr lang="en-GB" sz="900" dirty="0">
                        <a:solidFill>
                          <a:srgbClr val="1F1F1F"/>
                        </a:solidFill>
                        <a:effectLst/>
                      </a:endParaRPr>
                    </a:p>
                  </a:txBody>
                  <a:tcPr marR="266700" marT="152400" marB="152400"/>
                </a:tc>
                <a:extLst>
                  <a:ext uri="{0D108BD9-81ED-4DB2-BD59-A6C34878D82A}">
                    <a16:rowId xmlns:a16="http://schemas.microsoft.com/office/drawing/2014/main" val="4191181134"/>
                  </a:ext>
                </a:extLst>
              </a:tr>
            </a:tbl>
          </a:graphicData>
        </a:graphic>
      </p:graphicFrame>
    </p:spTree>
    <p:extLst>
      <p:ext uri="{BB962C8B-B14F-4D97-AF65-F5344CB8AC3E}">
        <p14:creationId xmlns:p14="http://schemas.microsoft.com/office/powerpoint/2010/main" val="28012304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6DAA472C-CC02-E13B-985A-D011848924B5}"/>
              </a:ext>
            </a:extLst>
          </p:cNvPr>
          <p:cNvSpPr txBox="1"/>
          <p:nvPr/>
        </p:nvSpPr>
        <p:spPr>
          <a:xfrm>
            <a:off x="113975" y="5794349"/>
            <a:ext cx="6994732" cy="992579"/>
          </a:xfrm>
          <a:prstGeom prst="rect">
            <a:avLst/>
          </a:prstGeom>
          <a:solidFill>
            <a:schemeClr val="tx1">
              <a:lumMod val="85000"/>
              <a:lumOff val="15000"/>
            </a:schemeClr>
          </a:solidFill>
        </p:spPr>
        <p:txBody>
          <a:bodyPr wrap="square">
            <a:spAutoFit/>
          </a:bodyPr>
          <a:lstStyle/>
          <a:p>
            <a:pPr algn="l" fontAlgn="base"/>
            <a:r>
              <a:rPr lang="en-GB" sz="1050" b="1" i="0" dirty="0">
                <a:solidFill>
                  <a:schemeClr val="bg1"/>
                </a:solidFill>
                <a:effectLst/>
                <a:latin typeface="inherit"/>
              </a:rPr>
              <a:t>Drama</a:t>
            </a:r>
          </a:p>
          <a:p>
            <a:pPr algn="l" fontAlgn="base"/>
            <a:r>
              <a:rPr lang="en-GB" sz="800" b="0" i="0" dirty="0">
                <a:solidFill>
                  <a:schemeClr val="bg1"/>
                </a:solidFill>
                <a:effectLst/>
                <a:latin typeface="Arial" panose="020B0604020202020204" pitchFamily="34" charset="0"/>
              </a:rPr>
              <a:t>Mae drama </a:t>
            </a:r>
            <a:r>
              <a:rPr lang="en-GB" sz="800" b="0" i="0" dirty="0" err="1">
                <a:solidFill>
                  <a:schemeClr val="bg1"/>
                </a:solidFill>
                <a:effectLst/>
                <a:latin typeface="Arial" panose="020B0604020202020204" pitchFamily="34" charset="0"/>
              </a:rPr>
              <a:t>yn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cynnwys</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actio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cyfarwyddo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dylunio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theatr</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dechnegol</a:t>
            </a:r>
            <a:r>
              <a:rPr lang="en-GB" sz="800" b="0" i="0" dirty="0">
                <a:solidFill>
                  <a:schemeClr val="bg1"/>
                </a:solidFill>
                <a:effectLst/>
                <a:latin typeface="Arial" panose="020B0604020202020204" pitchFamily="34" charset="0"/>
              </a:rPr>
              <a:t> a </a:t>
            </a:r>
            <a:r>
              <a:rPr lang="en-GB" sz="800" b="0" i="0" dirty="0" err="1">
                <a:solidFill>
                  <a:schemeClr val="bg1"/>
                </a:solidFill>
                <a:effectLst/>
                <a:latin typeface="Arial" panose="020B0604020202020204" pitchFamily="34" charset="0"/>
              </a:rPr>
              <a:t>gweinyddu’r</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celfyddydau</a:t>
            </a:r>
            <a:r>
              <a:rPr lang="en-GB" sz="800" b="0" i="0" dirty="0">
                <a:solidFill>
                  <a:schemeClr val="bg1"/>
                </a:solidFill>
                <a:effectLst/>
                <a:latin typeface="Arial" panose="020B0604020202020204" pitchFamily="34" charset="0"/>
              </a:rPr>
              <a:t>.</a:t>
            </a:r>
          </a:p>
          <a:p>
            <a:pPr algn="l" fontAlgn="base"/>
            <a:r>
              <a:rPr lang="en-GB" sz="800" b="0" i="0" dirty="0" err="1">
                <a:solidFill>
                  <a:schemeClr val="bg1"/>
                </a:solidFill>
                <a:effectLst/>
                <a:latin typeface="Arial" panose="020B0604020202020204" pitchFamily="34" charset="0"/>
              </a:rPr>
              <a:t>Dylech</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ystyried</a:t>
            </a:r>
            <a:r>
              <a:rPr lang="en-GB" sz="800" b="0" i="0" dirty="0">
                <a:solidFill>
                  <a:schemeClr val="bg1"/>
                </a:solidFill>
                <a:effectLst/>
                <a:latin typeface="Arial" panose="020B0604020202020204" pitchFamily="34" charset="0"/>
              </a:rPr>
              <a:t>:</a:t>
            </a:r>
          </a:p>
          <a:p>
            <a:pPr algn="l" fontAlgn="base">
              <a:buFont typeface="Arial" panose="020B0604020202020204" pitchFamily="34" charset="0"/>
              <a:buChar char="•"/>
            </a:pPr>
            <a:r>
              <a:rPr lang="en-GB" sz="800" b="0" i="0" dirty="0">
                <a:solidFill>
                  <a:schemeClr val="bg1"/>
                </a:solidFill>
                <a:effectLst/>
                <a:latin typeface="Arial" panose="020B0604020202020204" pitchFamily="34" charset="0"/>
              </a:rPr>
              <a:t>plot, </a:t>
            </a:r>
            <a:r>
              <a:rPr lang="en-GB" sz="800" b="0" i="0" dirty="0" err="1">
                <a:solidFill>
                  <a:schemeClr val="bg1"/>
                </a:solidFill>
                <a:effectLst/>
                <a:latin typeface="Arial" panose="020B0604020202020204" pitchFamily="34" charset="0"/>
              </a:rPr>
              <a:t>cymeriad</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syniad</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perthynas</a:t>
            </a:r>
            <a:r>
              <a:rPr lang="en-GB" sz="800" b="0" i="0" dirty="0">
                <a:solidFill>
                  <a:schemeClr val="bg1"/>
                </a:solidFill>
                <a:effectLst/>
                <a:latin typeface="Arial" panose="020B0604020202020204" pitchFamily="34" charset="0"/>
              </a:rPr>
              <a:t> ag </a:t>
            </a:r>
            <a:r>
              <a:rPr lang="en-GB" sz="800" b="0" i="0" dirty="0" err="1">
                <a:solidFill>
                  <a:schemeClr val="bg1"/>
                </a:solidFill>
                <a:effectLst/>
                <a:latin typeface="Arial" panose="020B0604020202020204" pitchFamily="34" charset="0"/>
              </a:rPr>
              <a:t>eraill</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cwmpasu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rhyngweithio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tensiwn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ffocws</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lleoliad</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amser</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iaith</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llais</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cwmpasu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acen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ynganiad</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traw</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amseru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seibio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symudiad</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cwmpasu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osgo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mynegiannau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wyneb</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cynefineg</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awyrgylch</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naws</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symbolau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dylunio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sy’n</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cwmpasu</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goleuo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llwyfan</a:t>
            </a:r>
            <a:r>
              <a:rPr lang="en-GB" sz="800" b="0" i="0" dirty="0">
                <a:solidFill>
                  <a:schemeClr val="bg1"/>
                </a:solidFill>
                <a:effectLst/>
                <a:latin typeface="Arial" panose="020B0604020202020204" pitchFamily="34" charset="0"/>
              </a:rPr>
              <a:t>, sain, set, </a:t>
            </a:r>
            <a:r>
              <a:rPr lang="en-GB" sz="800" b="0" i="0" dirty="0" err="1">
                <a:solidFill>
                  <a:schemeClr val="bg1"/>
                </a:solidFill>
                <a:effectLst/>
                <a:latin typeface="Arial" panose="020B0604020202020204" pitchFamily="34" charset="0"/>
              </a:rPr>
              <a:t>gwallt</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colur</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gwisg</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sgriptio</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cynhyrchu</a:t>
            </a:r>
            <a:r>
              <a:rPr lang="en-GB" sz="800" b="0" i="0" dirty="0">
                <a:solidFill>
                  <a:schemeClr val="bg1"/>
                </a:solidFill>
                <a:effectLst/>
                <a:latin typeface="Arial" panose="020B0604020202020204" pitchFamily="34" charset="0"/>
              </a:rPr>
              <a:t> a </a:t>
            </a:r>
            <a:r>
              <a:rPr lang="en-GB" sz="800" b="0" i="0" dirty="0" err="1">
                <a:solidFill>
                  <a:schemeClr val="bg1"/>
                </a:solidFill>
                <a:effectLst/>
                <a:latin typeface="Arial" panose="020B0604020202020204" pitchFamily="34" charset="0"/>
              </a:rPr>
              <a:t>rheoli</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llwyfan</a:t>
            </a:r>
            <a:endParaRPr lang="en-GB" sz="800" b="0" i="0" dirty="0">
              <a:solidFill>
                <a:schemeClr val="bg1"/>
              </a:solidFill>
              <a:effectLst/>
              <a:latin typeface="Arial" panose="020B0604020202020204" pitchFamily="34" charset="0"/>
            </a:endParaRPr>
          </a:p>
          <a:p>
            <a:pPr algn="l" fontAlgn="base">
              <a:buFont typeface="Arial" panose="020B0604020202020204" pitchFamily="34" charset="0"/>
              <a:buChar char="•"/>
            </a:pPr>
            <a:r>
              <a:rPr lang="en-GB" sz="800" b="0" i="0" dirty="0" err="1">
                <a:solidFill>
                  <a:schemeClr val="bg1"/>
                </a:solidFill>
                <a:effectLst/>
                <a:latin typeface="Arial" panose="020B0604020202020204" pitchFamily="34" charset="0"/>
              </a:rPr>
              <a:t>comedi</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trasiedi</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trasicomedi</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ffars</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theatr</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gerdd</a:t>
            </a:r>
            <a:r>
              <a:rPr lang="en-GB" sz="800" b="0" i="0" dirty="0">
                <a:solidFill>
                  <a:schemeClr val="bg1"/>
                </a:solidFill>
                <a:effectLst/>
                <a:latin typeface="Arial" panose="020B0604020202020204" pitchFamily="34" charset="0"/>
              </a:rPr>
              <a:t>, melodrama, </a:t>
            </a:r>
            <a:r>
              <a:rPr lang="en-GB" sz="800" b="0" i="0" dirty="0" err="1">
                <a:solidFill>
                  <a:schemeClr val="bg1"/>
                </a:solidFill>
                <a:effectLst/>
                <a:latin typeface="Arial" panose="020B0604020202020204" pitchFamily="34" charset="0"/>
              </a:rPr>
              <a:t>meim</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theatr</a:t>
            </a:r>
            <a:r>
              <a:rPr lang="en-GB" sz="800" b="0" i="0" dirty="0">
                <a:solidFill>
                  <a:schemeClr val="bg1"/>
                </a:solidFill>
                <a:effectLst/>
                <a:latin typeface="Arial" panose="020B0604020202020204" pitchFamily="34" charset="0"/>
              </a:rPr>
              <a:t> </a:t>
            </a:r>
            <a:r>
              <a:rPr lang="en-GB" sz="800" b="0" i="0" dirty="0" err="1">
                <a:solidFill>
                  <a:schemeClr val="bg1"/>
                </a:solidFill>
                <a:effectLst/>
                <a:latin typeface="Arial" panose="020B0604020202020204" pitchFamily="34" charset="0"/>
              </a:rPr>
              <a:t>gorfforol</a:t>
            </a:r>
            <a:endParaRPr lang="en-GB" sz="800" b="0" i="0" dirty="0">
              <a:solidFill>
                <a:schemeClr val="bg1"/>
              </a:solidFill>
              <a:effectLst/>
              <a:latin typeface="Arial" panose="020B0604020202020204" pitchFamily="34" charset="0"/>
            </a:endParaRPr>
          </a:p>
        </p:txBody>
      </p:sp>
      <p:sp>
        <p:nvSpPr>
          <p:cNvPr id="5" name="TextBox 4">
            <a:extLst>
              <a:ext uri="{FF2B5EF4-FFF2-40B4-BE49-F238E27FC236}">
                <a16:creationId xmlns:a16="http://schemas.microsoft.com/office/drawing/2014/main" id="{482A40B6-50D5-FA38-0353-A654085D4F07}"/>
              </a:ext>
            </a:extLst>
          </p:cNvPr>
          <p:cNvSpPr txBox="1"/>
          <p:nvPr/>
        </p:nvSpPr>
        <p:spPr>
          <a:xfrm>
            <a:off x="7322462" y="206275"/>
            <a:ext cx="4748904" cy="2431435"/>
          </a:xfrm>
          <a:prstGeom prst="rect">
            <a:avLst/>
          </a:prstGeom>
          <a:noFill/>
        </p:spPr>
        <p:txBody>
          <a:bodyPr wrap="square">
            <a:spAutoFit/>
          </a:bodyPr>
          <a:lstStyle/>
          <a:p>
            <a:pPr algn="l" fontAlgn="base"/>
            <a:r>
              <a:rPr lang="en-GB" sz="800" b="1" i="0" dirty="0">
                <a:solidFill>
                  <a:srgbClr val="1F1F1F"/>
                </a:solidFill>
                <a:effectLst/>
                <a:latin typeface="Arial" panose="020B0604020202020204" pitchFamily="34" charset="0"/>
              </a:rPr>
              <a:t>Mae </a:t>
            </a:r>
            <a:r>
              <a:rPr lang="en-GB" sz="800" b="1" i="0" dirty="0" err="1">
                <a:solidFill>
                  <a:srgbClr val="1F1F1F"/>
                </a:solidFill>
                <a:effectLst/>
                <a:latin typeface="Arial" panose="020B0604020202020204" pitchFamily="34" charset="0"/>
              </a:rPr>
              <a:t>archwilio’r</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celfyddydau</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mynegiannol</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yn</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hanfodol</a:t>
            </a:r>
            <a:r>
              <a:rPr lang="en-GB" sz="800" b="1" i="0" dirty="0">
                <a:solidFill>
                  <a:srgbClr val="1F1F1F"/>
                </a:solidFill>
                <a:effectLst/>
                <a:latin typeface="Arial" panose="020B0604020202020204" pitchFamily="34" charset="0"/>
              </a:rPr>
              <a:t> er </a:t>
            </a:r>
            <a:r>
              <a:rPr lang="en-GB" sz="800" b="1" i="0" dirty="0" err="1">
                <a:solidFill>
                  <a:srgbClr val="1F1F1F"/>
                </a:solidFill>
                <a:effectLst/>
                <a:latin typeface="Arial" panose="020B0604020202020204" pitchFamily="34" charset="0"/>
              </a:rPr>
              <a:t>mwyn</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dyfnhau</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sgiliau</a:t>
            </a:r>
            <a:r>
              <a:rPr lang="en-GB" sz="800" b="1" i="0" dirty="0">
                <a:solidFill>
                  <a:srgbClr val="1F1F1F"/>
                </a:solidFill>
                <a:effectLst/>
                <a:latin typeface="Arial" panose="020B0604020202020204" pitchFamily="34" charset="0"/>
              </a:rPr>
              <a:t> a </a:t>
            </a:r>
            <a:r>
              <a:rPr lang="en-GB" sz="800" b="1" i="0" dirty="0" err="1">
                <a:solidFill>
                  <a:srgbClr val="1F1F1F"/>
                </a:solidFill>
                <a:effectLst/>
                <a:latin typeface="Arial" panose="020B0604020202020204" pitchFamily="34" charset="0"/>
              </a:rPr>
              <a:t>gwybodaeth</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gelfyddydol</a:t>
            </a:r>
            <a:r>
              <a:rPr lang="en-GB" sz="800" b="1" i="0" dirty="0">
                <a:solidFill>
                  <a:srgbClr val="1F1F1F"/>
                </a:solidFill>
                <a:effectLst/>
                <a:latin typeface="Arial" panose="020B0604020202020204" pitchFamily="34" charset="0"/>
              </a:rPr>
              <a:t>, ac </a:t>
            </a:r>
            <a:r>
              <a:rPr lang="en-GB" sz="800" b="1" i="0" dirty="0" err="1">
                <a:solidFill>
                  <a:srgbClr val="1F1F1F"/>
                </a:solidFill>
                <a:effectLst/>
                <a:latin typeface="Arial" panose="020B0604020202020204" pitchFamily="34" charset="0"/>
              </a:rPr>
              <a:t>mae’n</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galluogi</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dysgwyr</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i</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ddod</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yn</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unigolion</a:t>
            </a:r>
            <a:r>
              <a:rPr lang="en-GB" sz="800" b="1" i="0" dirty="0">
                <a:solidFill>
                  <a:srgbClr val="1F1F1F"/>
                </a:solidFill>
                <a:effectLst/>
                <a:latin typeface="Arial" panose="020B0604020202020204" pitchFamily="34" charset="0"/>
              </a:rPr>
              <a:t> </a:t>
            </a:r>
            <a:r>
              <a:rPr lang="en-GB" sz="800" b="1" i="0" dirty="0" err="1">
                <a:solidFill>
                  <a:srgbClr val="1F1F1F"/>
                </a:solidFill>
                <a:effectLst/>
                <a:latin typeface="Arial" panose="020B0604020202020204" pitchFamily="34" charset="0"/>
              </a:rPr>
              <a:t>chwilfrydig</a:t>
            </a:r>
            <a:r>
              <a:rPr lang="en-GB" sz="800" b="1" i="0" dirty="0">
                <a:solidFill>
                  <a:srgbClr val="1F1F1F"/>
                </a:solidFill>
                <a:effectLst/>
                <a:latin typeface="Arial" panose="020B0604020202020204" pitchFamily="34" charset="0"/>
              </a:rPr>
              <a:t> a </a:t>
            </a:r>
            <a:r>
              <a:rPr lang="en-GB" sz="800" b="1" i="0" dirty="0" err="1">
                <a:solidFill>
                  <a:srgbClr val="1F1F1F"/>
                </a:solidFill>
                <a:effectLst/>
                <a:latin typeface="Arial" panose="020B0604020202020204" pitchFamily="34" charset="0"/>
              </a:rPr>
              <a:t>chreadigol</a:t>
            </a:r>
            <a:r>
              <a:rPr lang="en-GB" sz="800" b="1"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Wrth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trwy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gwaith</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eraill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afael</a:t>
            </a:r>
            <a:r>
              <a:rPr lang="en-GB" sz="800" b="0" i="0" dirty="0">
                <a:solidFill>
                  <a:srgbClr val="1F1F1F"/>
                </a:solidFill>
                <a:effectLst/>
                <a:latin typeface="Arial" panose="020B0604020202020204" pitchFamily="34" charset="0"/>
              </a:rPr>
              <a:t> â </a:t>
            </a:r>
            <a:r>
              <a:rPr lang="en-GB" sz="800" b="0" i="1" dirty="0">
                <a:solidFill>
                  <a:srgbClr val="0360A6"/>
                </a:solidFill>
                <a:effectLst/>
                <a:latin typeface="Arial" panose="020B0604020202020204" pitchFamily="34" charset="0"/>
              </a:rPr>
              <a:t>genres</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technegau</a:t>
            </a:r>
            <a:r>
              <a:rPr lang="en-GB" sz="800" b="0" i="0" dirty="0">
                <a:solidFill>
                  <a:srgbClr val="1F1F1F"/>
                </a:solidFill>
                <a:effectLst/>
                <a:latin typeface="Arial" panose="020B0604020202020204" pitchFamily="34" charset="0"/>
              </a:rPr>
              <a:t>, offer, </a:t>
            </a:r>
            <a:r>
              <a:rPr lang="en-GB" sz="800" b="0" i="0" dirty="0" err="1">
                <a:solidFill>
                  <a:srgbClr val="1F1F1F"/>
                </a:solidFill>
                <a:effectLst/>
                <a:latin typeface="Arial" panose="020B0604020202020204" pitchFamily="34" charset="0"/>
              </a:rPr>
              <a:t>deunyddiau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dulliau</a:t>
            </a:r>
            <a:r>
              <a:rPr lang="en-GB" sz="800" b="0" i="0" dirty="0">
                <a:solidFill>
                  <a:srgbClr val="1F1F1F"/>
                </a:solidFill>
                <a:effectLst/>
                <a:latin typeface="Arial" panose="020B0604020202020204" pitchFamily="34" charset="0"/>
              </a:rPr>
              <a:t>. Mae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unigolion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chwilfrydig</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chreadigol</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Drwy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ffurfiau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disgyblaethau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boed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arbrofi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chwarae</a:t>
            </a:r>
            <a:r>
              <a:rPr lang="en-GB" sz="800" b="0" i="0" dirty="0">
                <a:solidFill>
                  <a:srgbClr val="1F1F1F"/>
                </a:solidFill>
                <a:effectLst/>
                <a:latin typeface="Arial" panose="020B0604020202020204" pitchFamily="34" charset="0"/>
              </a:rPr>
              <a:t> neu </a:t>
            </a:r>
            <a:r>
              <a:rPr lang="en-GB" sz="800" b="0" i="0" dirty="0" err="1">
                <a:solidFill>
                  <a:srgbClr val="1F1F1F"/>
                </a:solidFill>
                <a:effectLst/>
                <a:latin typeface="Arial" panose="020B0604020202020204" pitchFamily="34" charset="0"/>
              </a:rPr>
              <a:t>ymchwilio</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ymholi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ffurfiol</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ddeall</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ffordd</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mae’r</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celfyddydau</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cyfathrebu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ddulliau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gweledol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corfforol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geiriol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cerddorol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thechnolegol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hefyd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dyfnhau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dealltwriaeth</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sut</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ffurfio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syniadau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theimladau</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hannog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feithrin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dychymyg</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thynnu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profiadau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doniau</a:t>
            </a:r>
            <a:r>
              <a:rPr lang="en-GB" sz="800" b="0" i="0" dirty="0">
                <a:solidFill>
                  <a:srgbClr val="1F1F1F"/>
                </a:solidFill>
                <a:effectLst/>
                <a:latin typeface="Arial" panose="020B0604020202020204" pitchFamily="34" charset="0"/>
              </a:rPr>
              <a:t> er </a:t>
            </a:r>
            <a:r>
              <a:rPr lang="en-GB" sz="800" b="0" i="0" dirty="0" err="1">
                <a:solidFill>
                  <a:srgbClr val="1F1F1F"/>
                </a:solidFill>
                <a:effectLst/>
                <a:latin typeface="Arial" panose="020B0604020202020204" pitchFamily="34" charset="0"/>
              </a:rPr>
              <a:t>mwyn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iddyn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artistiaid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Mae’r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hefyd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gyfrwng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grymus</a:t>
            </a:r>
            <a:r>
              <a:rPr lang="en-GB" sz="800" b="0" i="0" dirty="0">
                <a:solidFill>
                  <a:srgbClr val="1F1F1F"/>
                </a:solidFill>
                <a:effectLst/>
                <a:latin typeface="Arial" panose="020B0604020202020204" pitchFamily="34" charset="0"/>
              </a:rPr>
              <a:t> y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ddefnyddio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Cymru, </a:t>
            </a:r>
            <a:r>
              <a:rPr lang="en-GB" sz="800" b="0" i="0" dirty="0" err="1">
                <a:solidFill>
                  <a:srgbClr val="1F1F1F"/>
                </a:solidFill>
                <a:effectLst/>
                <a:latin typeface="Arial" panose="020B0604020202020204" pitchFamily="34" charset="0"/>
              </a:rPr>
              <a:t>ei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thraddodiadau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hanes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diwylliannau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unigryw</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amrywiol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gynnig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hetifeddiaeth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ddiwylliannol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ogystal</a:t>
            </a:r>
            <a:r>
              <a:rPr lang="en-GB" sz="800" b="0" i="0" dirty="0">
                <a:solidFill>
                  <a:srgbClr val="1F1F1F"/>
                </a:solidFill>
                <a:effectLst/>
                <a:latin typeface="Arial" panose="020B0604020202020204" pitchFamily="34" charset="0"/>
              </a:rPr>
              <a:t> â </a:t>
            </a:r>
            <a:r>
              <a:rPr lang="en-GB" sz="800" b="0" i="0" dirty="0" err="1">
                <a:solidFill>
                  <a:srgbClr val="1F1F1F"/>
                </a:solidFill>
                <a:effectLst/>
                <a:latin typeface="Arial" panose="020B0604020202020204" pitchFamily="34" charset="0"/>
              </a:rPr>
              <a:t>rhai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pobl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llefydd</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chyfnodau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eraill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Trwy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ddarganfod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sut</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gellir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defnyddio’r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ffurfio</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mynegi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hunaniaeth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bersonol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gymdeithasol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diwylliannol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edrych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waith</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ddiwylliannau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chymdeithasau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amrywiol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ddysgu</a:t>
            </a:r>
            <a:r>
              <a:rPr lang="en-GB" sz="800" b="0" i="0" dirty="0">
                <a:solidFill>
                  <a:srgbClr val="1F1F1F"/>
                </a:solidFill>
                <a:effectLst/>
                <a:latin typeface="Arial" panose="020B0604020202020204" pitchFamily="34" charset="0"/>
              </a:rPr>
              <a:t> am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dylanwadau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hanesion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heffaith</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hefyd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edrych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sut</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gellir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defnyddio'r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gwestiynu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herio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safbwyntiau</a:t>
            </a:r>
            <a:r>
              <a:rPr lang="en-GB" sz="800" b="0" i="0" dirty="0">
                <a:solidFill>
                  <a:srgbClr val="1F1F1F"/>
                </a:solidFill>
                <a:effectLst/>
                <a:latin typeface="Arial" panose="020B0604020202020204" pitchFamily="34" charset="0"/>
              </a:rPr>
              <a:t> a bod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rym</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gyfer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newid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personol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chymdeithasol</a:t>
            </a:r>
            <a:r>
              <a:rPr lang="en-GB" sz="800" b="0" i="0" dirty="0">
                <a:solidFill>
                  <a:srgbClr val="1F1F1F"/>
                </a:solidFill>
                <a:effectLst/>
                <a:latin typeface="Arial" panose="020B0604020202020204" pitchFamily="34" charset="0"/>
              </a:rPr>
              <a:t>.</a:t>
            </a:r>
          </a:p>
        </p:txBody>
      </p:sp>
      <p:sp>
        <p:nvSpPr>
          <p:cNvPr id="7" name="TextBox 6">
            <a:extLst>
              <a:ext uri="{FF2B5EF4-FFF2-40B4-BE49-F238E27FC236}">
                <a16:creationId xmlns:a16="http://schemas.microsoft.com/office/drawing/2014/main" id="{81513427-A9FD-C742-A737-DAE9906A3772}"/>
              </a:ext>
            </a:extLst>
          </p:cNvPr>
          <p:cNvSpPr txBox="1"/>
          <p:nvPr/>
        </p:nvSpPr>
        <p:spPr>
          <a:xfrm>
            <a:off x="7322462" y="2691925"/>
            <a:ext cx="4470311" cy="1938992"/>
          </a:xfrm>
          <a:prstGeom prst="rect">
            <a:avLst/>
          </a:prstGeom>
          <a:noFill/>
        </p:spPr>
        <p:txBody>
          <a:bodyPr wrap="square">
            <a:spAutoFit/>
          </a:bodyPr>
          <a:lstStyle/>
          <a:p>
            <a:pPr algn="l" fontAlgn="base"/>
            <a:r>
              <a:rPr lang="en-GB" sz="800" b="1" i="0" dirty="0">
                <a:solidFill>
                  <a:srgbClr val="1F1F1F"/>
                </a:solidFill>
                <a:effectLst/>
                <a:latin typeface="inherit"/>
              </a:rPr>
              <a:t>Mae </a:t>
            </a:r>
            <a:r>
              <a:rPr lang="en-GB" sz="800" b="1" i="0" dirty="0" err="1">
                <a:solidFill>
                  <a:srgbClr val="1F1F1F"/>
                </a:solidFill>
                <a:effectLst/>
                <a:latin typeface="inherit"/>
              </a:rPr>
              <a:t>ymateb</a:t>
            </a:r>
            <a:r>
              <a:rPr lang="en-GB" sz="800" b="1" i="0" dirty="0">
                <a:solidFill>
                  <a:srgbClr val="1F1F1F"/>
                </a:solidFill>
                <a:effectLst/>
                <a:latin typeface="inherit"/>
              </a:rPr>
              <a:t> a </a:t>
            </a:r>
            <a:r>
              <a:rPr lang="en-GB" sz="800" b="1" i="0" dirty="0" err="1">
                <a:solidFill>
                  <a:srgbClr val="1F1F1F"/>
                </a:solidFill>
                <a:effectLst/>
                <a:latin typeface="inherit"/>
              </a:rPr>
              <a:t>myfyrio</a:t>
            </a:r>
            <a:r>
              <a:rPr lang="en-GB" sz="800" b="1" i="0" dirty="0">
                <a:solidFill>
                  <a:srgbClr val="1F1F1F"/>
                </a:solidFill>
                <a:effectLst/>
                <a:latin typeface="inherit"/>
              </a:rPr>
              <a:t>, </a:t>
            </a:r>
            <a:r>
              <a:rPr lang="en-GB" sz="800" b="1" i="0" dirty="0" err="1">
                <a:solidFill>
                  <a:srgbClr val="1F1F1F"/>
                </a:solidFill>
                <a:effectLst/>
                <a:latin typeface="inherit"/>
              </a:rPr>
              <a:t>fel</a:t>
            </a:r>
            <a:r>
              <a:rPr lang="en-GB" sz="800" b="1" i="0" dirty="0">
                <a:solidFill>
                  <a:srgbClr val="1F1F1F"/>
                </a:solidFill>
                <a:effectLst/>
                <a:latin typeface="inherit"/>
              </a:rPr>
              <a:t> artist ac </a:t>
            </a:r>
            <a:r>
              <a:rPr lang="en-GB" sz="800" b="1" i="0" dirty="0" err="1">
                <a:solidFill>
                  <a:srgbClr val="1F1F1F"/>
                </a:solidFill>
                <a:effectLst/>
                <a:latin typeface="inherit"/>
              </a:rPr>
              <a:t>fel</a:t>
            </a:r>
            <a:r>
              <a:rPr lang="en-GB" sz="800" b="1" i="0" dirty="0">
                <a:solidFill>
                  <a:srgbClr val="1F1F1F"/>
                </a:solidFill>
                <a:effectLst/>
                <a:latin typeface="inherit"/>
              </a:rPr>
              <a:t> </a:t>
            </a:r>
            <a:r>
              <a:rPr lang="en-GB" sz="800" b="1" i="0" dirty="0" err="1">
                <a:solidFill>
                  <a:srgbClr val="1F1F1F"/>
                </a:solidFill>
                <a:effectLst/>
                <a:latin typeface="inherit"/>
              </a:rPr>
              <a:t>cynulleidfa</a:t>
            </a:r>
            <a:r>
              <a:rPr lang="en-GB" sz="800" b="1" i="0" dirty="0">
                <a:solidFill>
                  <a:srgbClr val="1F1F1F"/>
                </a:solidFill>
                <a:effectLst/>
                <a:latin typeface="inherit"/>
              </a:rPr>
              <a:t>, </a:t>
            </a:r>
            <a:r>
              <a:rPr lang="en-GB" sz="800" b="1" i="0" dirty="0" err="1">
                <a:solidFill>
                  <a:srgbClr val="1F1F1F"/>
                </a:solidFill>
                <a:effectLst/>
                <a:latin typeface="inherit"/>
              </a:rPr>
              <a:t>yn</a:t>
            </a:r>
            <a:r>
              <a:rPr lang="en-GB" sz="800" b="1" i="0" dirty="0">
                <a:solidFill>
                  <a:srgbClr val="1F1F1F"/>
                </a:solidFill>
                <a:effectLst/>
                <a:latin typeface="inherit"/>
              </a:rPr>
              <a:t> </a:t>
            </a:r>
            <a:r>
              <a:rPr lang="en-GB" sz="800" b="1" i="0" dirty="0" err="1">
                <a:solidFill>
                  <a:srgbClr val="1F1F1F"/>
                </a:solidFill>
                <a:effectLst/>
                <a:latin typeface="inherit"/>
              </a:rPr>
              <a:t>rhan</a:t>
            </a:r>
            <a:r>
              <a:rPr lang="en-GB" sz="800" b="1" i="0" dirty="0">
                <a:solidFill>
                  <a:srgbClr val="1F1F1F"/>
                </a:solidFill>
                <a:effectLst/>
                <a:latin typeface="inherit"/>
              </a:rPr>
              <a:t> </a:t>
            </a:r>
            <a:r>
              <a:rPr lang="en-GB" sz="800" b="1" i="0" dirty="0" err="1">
                <a:solidFill>
                  <a:srgbClr val="1F1F1F"/>
                </a:solidFill>
                <a:effectLst/>
                <a:latin typeface="inherit"/>
              </a:rPr>
              <a:t>hanfodol</a:t>
            </a:r>
            <a:r>
              <a:rPr lang="en-GB" sz="800" b="1" i="0" dirty="0">
                <a:solidFill>
                  <a:srgbClr val="1F1F1F"/>
                </a:solidFill>
                <a:effectLst/>
                <a:latin typeface="inherit"/>
              </a:rPr>
              <a:t> o </a:t>
            </a:r>
            <a:r>
              <a:rPr lang="en-GB" sz="800" b="1" i="0" dirty="0" err="1">
                <a:solidFill>
                  <a:srgbClr val="1F1F1F"/>
                </a:solidFill>
                <a:effectLst/>
                <a:latin typeface="inherit"/>
              </a:rPr>
              <a:t>ddysgu</a:t>
            </a:r>
            <a:r>
              <a:rPr lang="en-GB" sz="800" b="1" i="0" dirty="0">
                <a:solidFill>
                  <a:srgbClr val="1F1F1F"/>
                </a:solidFill>
                <a:effectLst/>
                <a:latin typeface="inherit"/>
              </a:rPr>
              <a:t> </a:t>
            </a:r>
            <a:r>
              <a:rPr lang="en-GB" sz="800" b="1" i="0" dirty="0" err="1">
                <a:solidFill>
                  <a:srgbClr val="1F1F1F"/>
                </a:solidFill>
                <a:effectLst/>
                <a:latin typeface="inherit"/>
              </a:rPr>
              <a:t>yn</a:t>
            </a:r>
            <a:r>
              <a:rPr lang="en-GB" sz="800" b="1" i="0" dirty="0">
                <a:solidFill>
                  <a:srgbClr val="1F1F1F"/>
                </a:solidFill>
                <a:effectLst/>
                <a:latin typeface="inherit"/>
              </a:rPr>
              <a:t> y </a:t>
            </a:r>
            <a:r>
              <a:rPr lang="en-GB" sz="800" b="1" i="0" dirty="0" err="1">
                <a:solidFill>
                  <a:srgbClr val="1F1F1F"/>
                </a:solidFill>
                <a:effectLst/>
                <a:latin typeface="inherit"/>
              </a:rPr>
              <a:t>celfyddydau</a:t>
            </a:r>
            <a:r>
              <a:rPr lang="en-GB" sz="800" b="1" i="0" dirty="0">
                <a:solidFill>
                  <a:srgbClr val="1F1F1F"/>
                </a:solidFill>
                <a:effectLst/>
                <a:latin typeface="inherit"/>
              </a:rPr>
              <a:t> </a:t>
            </a:r>
            <a:r>
              <a:rPr lang="en-GB" sz="800" b="1" i="0" dirty="0" err="1">
                <a:solidFill>
                  <a:srgbClr val="1F1F1F"/>
                </a:solidFill>
                <a:effectLst/>
                <a:latin typeface="inherit"/>
              </a:rPr>
              <a:t>mynegiannol</a:t>
            </a:r>
            <a:r>
              <a:rPr lang="en-GB" sz="800" b="1" i="0" dirty="0">
                <a:solidFill>
                  <a:srgbClr val="1F1F1F"/>
                </a:solidFill>
                <a:effectLst/>
                <a:latin typeface="inherit"/>
              </a:rPr>
              <a:t>.</a:t>
            </a:r>
            <a:endParaRPr lang="en-GB" sz="800" b="1"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Mae </a:t>
            </a:r>
            <a:r>
              <a:rPr lang="en-GB" sz="800" b="0" i="0" dirty="0" err="1">
                <a:solidFill>
                  <a:srgbClr val="1F1F1F"/>
                </a:solidFill>
                <a:effectLst/>
                <a:latin typeface="Arial" panose="020B0604020202020204" pitchFamily="34" charset="0"/>
              </a:rPr>
              <a:t>ymateb</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fewn</a:t>
            </a:r>
            <a:r>
              <a:rPr lang="en-GB" sz="800" b="0" i="0" dirty="0">
                <a:solidFill>
                  <a:srgbClr val="1F1F1F"/>
                </a:solidFill>
                <a:effectLst/>
                <a:latin typeface="Arial" panose="020B0604020202020204" pitchFamily="34" charset="0"/>
              </a:rPr>
              <a:t> y </a:t>
            </a:r>
            <a:r>
              <a:rPr lang="en-GB" sz="800" b="0" i="1" dirty="0" err="1">
                <a:solidFill>
                  <a:srgbClr val="0360A6"/>
                </a:solidFill>
                <a:effectLst/>
                <a:latin typeface="Arial" panose="020B0604020202020204" pitchFamily="34" charset="0"/>
              </a:rPr>
              <a:t>celfyddydau</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ysgogi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hemosiynau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deall</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ymateb</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adwaith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syml</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synhwyrau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ysgogiad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artistig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neu’n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ddadansoddiad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beirniadol</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Bydd</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gallu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fyfyrio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dyfnhau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gynyddu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gwybodaeth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dealltwriaeth</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sut</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pham</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caiff</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gwaith</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ddatblygu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greu</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mabwysiadu’r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eirfa</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feirniadol</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fewn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alluogi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ystyried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amrywiaeth</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gyfryngau</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ffurfiau</a:t>
            </a:r>
            <a:r>
              <a:rPr lang="en-GB" sz="800" b="0" i="0" dirty="0">
                <a:solidFill>
                  <a:srgbClr val="1F1F1F"/>
                </a:solidFill>
                <a:effectLst/>
                <a:latin typeface="Arial" panose="020B0604020202020204" pitchFamily="34" charset="0"/>
              </a:rPr>
              <a:t>, </a:t>
            </a:r>
            <a:r>
              <a:rPr lang="en-GB" sz="800" b="0" i="1" dirty="0">
                <a:solidFill>
                  <a:srgbClr val="0360A6"/>
                </a:solidFill>
                <a:effectLst/>
                <a:latin typeface="Arial" panose="020B0604020202020204" pitchFamily="34" charset="0"/>
              </a:rPr>
              <a:t>genres</a:t>
            </a:r>
            <a:r>
              <a:rPr lang="en-GB" sz="800" b="0" i="0" dirty="0">
                <a:solidFill>
                  <a:srgbClr val="1F1F1F"/>
                </a:solidFill>
                <a:effectLst/>
                <a:latin typeface="Arial" panose="020B0604020202020204" pitchFamily="34" charset="0"/>
              </a:rPr>
              <a:t> ac </a:t>
            </a:r>
            <a:r>
              <a:rPr lang="en-GB" sz="800" b="0" i="1" dirty="0" err="1">
                <a:solidFill>
                  <a:srgbClr val="0360A6"/>
                </a:solidFill>
                <a:effectLst/>
                <a:latin typeface="Arial" panose="020B0604020202020204" pitchFamily="34" charset="0"/>
              </a:rPr>
              <a:t>arddulliau</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dysgu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dadansoddi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pwysig</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fireinio</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dadansoddi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gyfrannu</a:t>
            </a:r>
            <a:r>
              <a:rPr lang="en-GB" sz="800" b="0" i="0" dirty="0">
                <a:solidFill>
                  <a:srgbClr val="1F1F1F"/>
                </a:solidFill>
                <a:effectLst/>
                <a:latin typeface="Arial" panose="020B0604020202020204" pitchFamily="34" charset="0"/>
              </a:rPr>
              <a:t>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datblygiad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ogystal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gellir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datblygu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gwydnwch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iddyn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hannog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adnabod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sut</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gallan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wella</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ymateb</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adborth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eraill</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Mae </a:t>
            </a:r>
            <a:r>
              <a:rPr lang="en-GB" sz="800" b="0" i="0" dirty="0" err="1">
                <a:solidFill>
                  <a:srgbClr val="1F1F1F"/>
                </a:solidFill>
                <a:effectLst/>
                <a:latin typeface="Arial" panose="020B0604020202020204" pitchFamily="34" charset="0"/>
              </a:rPr>
              <a:t>ymwneud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annog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ymateb</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mae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ysgogi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fyfyrio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effeithiolrwydd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eraill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gynnwys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artistiaid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amrywiol</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Gymru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thu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hwnt</a:t>
            </a:r>
            <a:r>
              <a:rPr lang="en-GB" sz="800" b="0" i="0" dirty="0">
                <a:solidFill>
                  <a:srgbClr val="1F1F1F"/>
                </a:solidFill>
                <a:effectLst/>
                <a:latin typeface="Arial" panose="020B0604020202020204" pitchFamily="34" charset="0"/>
              </a:rPr>
              <a:t>.</a:t>
            </a:r>
          </a:p>
        </p:txBody>
      </p:sp>
      <p:sp>
        <p:nvSpPr>
          <p:cNvPr id="9" name="TextBox 8">
            <a:extLst>
              <a:ext uri="{FF2B5EF4-FFF2-40B4-BE49-F238E27FC236}">
                <a16:creationId xmlns:a16="http://schemas.microsoft.com/office/drawing/2014/main" id="{8C071BCE-5BA3-33CF-D504-CB0FA1A527BA}"/>
              </a:ext>
            </a:extLst>
          </p:cNvPr>
          <p:cNvSpPr txBox="1"/>
          <p:nvPr/>
        </p:nvSpPr>
        <p:spPr>
          <a:xfrm>
            <a:off x="7322462" y="4630917"/>
            <a:ext cx="4748904" cy="1692771"/>
          </a:xfrm>
          <a:prstGeom prst="rect">
            <a:avLst/>
          </a:prstGeom>
          <a:noFill/>
        </p:spPr>
        <p:txBody>
          <a:bodyPr wrap="square">
            <a:spAutoFit/>
          </a:bodyPr>
          <a:lstStyle/>
          <a:p>
            <a:pPr algn="l" fontAlgn="base"/>
            <a:r>
              <a:rPr lang="en-GB" sz="800" b="1" i="0" dirty="0">
                <a:solidFill>
                  <a:srgbClr val="1F1F1F"/>
                </a:solidFill>
                <a:effectLst/>
                <a:latin typeface="inherit"/>
              </a:rPr>
              <a:t>Mae </a:t>
            </a:r>
            <a:r>
              <a:rPr lang="en-GB" sz="800" b="1" i="0" dirty="0" err="1">
                <a:solidFill>
                  <a:srgbClr val="1F1F1F"/>
                </a:solidFill>
                <a:effectLst/>
                <a:latin typeface="inherit"/>
              </a:rPr>
              <a:t>creu</a:t>
            </a:r>
            <a:r>
              <a:rPr lang="en-GB" sz="800" b="1" i="0" dirty="0">
                <a:solidFill>
                  <a:srgbClr val="1F1F1F"/>
                </a:solidFill>
                <a:effectLst/>
                <a:latin typeface="inherit"/>
              </a:rPr>
              <a:t> </a:t>
            </a:r>
            <a:r>
              <a:rPr lang="en-GB" sz="800" b="1" i="0" dirty="0" err="1">
                <a:solidFill>
                  <a:srgbClr val="1F1F1F"/>
                </a:solidFill>
                <a:effectLst/>
                <a:latin typeface="inherit"/>
              </a:rPr>
              <a:t>yn</a:t>
            </a:r>
            <a:r>
              <a:rPr lang="en-GB" sz="800" b="1" i="0" dirty="0">
                <a:solidFill>
                  <a:srgbClr val="1F1F1F"/>
                </a:solidFill>
                <a:effectLst/>
                <a:latin typeface="inherit"/>
              </a:rPr>
              <a:t> </a:t>
            </a:r>
            <a:r>
              <a:rPr lang="en-GB" sz="800" b="1" i="0" dirty="0" err="1">
                <a:solidFill>
                  <a:srgbClr val="1F1F1F"/>
                </a:solidFill>
                <a:effectLst/>
                <a:latin typeface="inherit"/>
              </a:rPr>
              <a:t>cyfuno</a:t>
            </a:r>
            <a:r>
              <a:rPr lang="en-GB" sz="800" b="1" i="0" dirty="0">
                <a:solidFill>
                  <a:srgbClr val="1F1F1F"/>
                </a:solidFill>
                <a:effectLst/>
                <a:latin typeface="inherit"/>
              </a:rPr>
              <a:t> </a:t>
            </a:r>
            <a:r>
              <a:rPr lang="en-GB" sz="800" b="1" i="0" dirty="0" err="1">
                <a:solidFill>
                  <a:srgbClr val="1F1F1F"/>
                </a:solidFill>
                <a:effectLst/>
                <a:latin typeface="inherit"/>
              </a:rPr>
              <a:t>sgiliau</a:t>
            </a:r>
            <a:r>
              <a:rPr lang="en-GB" sz="800" b="1" i="0" dirty="0">
                <a:solidFill>
                  <a:srgbClr val="1F1F1F"/>
                </a:solidFill>
                <a:effectLst/>
                <a:latin typeface="inherit"/>
              </a:rPr>
              <a:t> a </a:t>
            </a:r>
            <a:r>
              <a:rPr lang="en-GB" sz="800" b="1" i="0" dirty="0" err="1">
                <a:solidFill>
                  <a:srgbClr val="1F1F1F"/>
                </a:solidFill>
                <a:effectLst/>
                <a:latin typeface="inherit"/>
              </a:rPr>
              <a:t>gwybodaeth</a:t>
            </a:r>
            <a:r>
              <a:rPr lang="en-GB" sz="800" b="1" i="0" dirty="0">
                <a:solidFill>
                  <a:srgbClr val="1F1F1F"/>
                </a:solidFill>
                <a:effectLst/>
                <a:latin typeface="inherit"/>
              </a:rPr>
              <a:t>, </a:t>
            </a:r>
            <a:r>
              <a:rPr lang="en-GB" sz="800" b="1" i="0" dirty="0" err="1">
                <a:solidFill>
                  <a:srgbClr val="1F1F1F"/>
                </a:solidFill>
                <a:effectLst/>
                <a:latin typeface="inherit"/>
              </a:rPr>
              <a:t>gan</a:t>
            </a:r>
            <a:r>
              <a:rPr lang="en-GB" sz="800" b="1" i="0" dirty="0">
                <a:solidFill>
                  <a:srgbClr val="1F1F1F"/>
                </a:solidFill>
                <a:effectLst/>
                <a:latin typeface="inherit"/>
              </a:rPr>
              <a:t> </a:t>
            </a:r>
            <a:r>
              <a:rPr lang="en-GB" sz="800" b="1" i="0" dirty="0" err="1">
                <a:solidFill>
                  <a:srgbClr val="1F1F1F"/>
                </a:solidFill>
                <a:effectLst/>
                <a:latin typeface="inherit"/>
              </a:rPr>
              <a:t>dynnu</a:t>
            </a:r>
            <a:r>
              <a:rPr lang="en-GB" sz="800" b="1" i="0" dirty="0">
                <a:solidFill>
                  <a:srgbClr val="1F1F1F"/>
                </a:solidFill>
                <a:effectLst/>
                <a:latin typeface="inherit"/>
              </a:rPr>
              <a:t> </a:t>
            </a:r>
            <a:r>
              <a:rPr lang="en-GB" sz="800" b="1" i="0" dirty="0" err="1">
                <a:solidFill>
                  <a:srgbClr val="1F1F1F"/>
                </a:solidFill>
                <a:effectLst/>
                <a:latin typeface="inherit"/>
              </a:rPr>
              <a:t>ar</a:t>
            </a:r>
            <a:r>
              <a:rPr lang="en-GB" sz="800" b="1" i="0" dirty="0">
                <a:solidFill>
                  <a:srgbClr val="1F1F1F"/>
                </a:solidFill>
                <a:effectLst/>
                <a:latin typeface="inherit"/>
              </a:rPr>
              <a:t> y </a:t>
            </a:r>
            <a:r>
              <a:rPr lang="en-GB" sz="800" b="1" i="0" dirty="0" err="1">
                <a:solidFill>
                  <a:srgbClr val="1F1F1F"/>
                </a:solidFill>
                <a:effectLst/>
                <a:latin typeface="inherit"/>
              </a:rPr>
              <a:t>synhwyrau</a:t>
            </a:r>
            <a:r>
              <a:rPr lang="en-GB" sz="800" b="1" i="0" dirty="0">
                <a:solidFill>
                  <a:srgbClr val="1F1F1F"/>
                </a:solidFill>
                <a:effectLst/>
                <a:latin typeface="inherit"/>
              </a:rPr>
              <a:t>, </a:t>
            </a:r>
            <a:r>
              <a:rPr lang="en-GB" sz="800" b="1" i="0" dirty="0" err="1">
                <a:solidFill>
                  <a:srgbClr val="1F1F1F"/>
                </a:solidFill>
                <a:effectLst/>
                <a:latin typeface="inherit"/>
              </a:rPr>
              <a:t>ysbrydoliaeth</a:t>
            </a:r>
            <a:r>
              <a:rPr lang="en-GB" sz="800" b="1" i="0" dirty="0">
                <a:solidFill>
                  <a:srgbClr val="1F1F1F"/>
                </a:solidFill>
                <a:effectLst/>
                <a:latin typeface="inherit"/>
              </a:rPr>
              <a:t> a </a:t>
            </a:r>
            <a:r>
              <a:rPr lang="en-GB" sz="800" b="1" i="0" dirty="0" err="1">
                <a:solidFill>
                  <a:srgbClr val="1F1F1F"/>
                </a:solidFill>
                <a:effectLst/>
                <a:latin typeface="inherit"/>
              </a:rPr>
              <a:t>dychymyg</a:t>
            </a:r>
            <a:r>
              <a:rPr lang="en-GB" sz="800" b="1" i="0" dirty="0">
                <a:solidFill>
                  <a:srgbClr val="1F1F1F"/>
                </a:solidFill>
                <a:effectLst/>
                <a:latin typeface="inherit"/>
              </a:rPr>
              <a:t>.</a:t>
            </a:r>
            <a:endParaRPr lang="en-GB" sz="800" b="1" i="0" dirty="0">
              <a:solidFill>
                <a:srgbClr val="1F1F1F"/>
              </a:solidFill>
              <a:effectLst/>
              <a:latin typeface="Arial" panose="020B0604020202020204" pitchFamily="34" charset="0"/>
            </a:endParaRPr>
          </a:p>
          <a:p>
            <a:pPr algn="l" fontAlgn="base"/>
            <a:r>
              <a:rPr lang="en-GB" sz="800" b="0" i="0" dirty="0" err="1">
                <a:solidFill>
                  <a:srgbClr val="1F1F1F"/>
                </a:solidFill>
                <a:effectLst/>
                <a:latin typeface="Arial" panose="020B0604020202020204" pitchFamily="34" charset="0"/>
              </a:rPr>
              <a:t>Trwy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cyfleoedd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rhoi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arloesol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beiddgar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greu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unigol</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ddatblygu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hunaniaeth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fel</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artistiaid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Nghymru</a:t>
            </a:r>
            <a:r>
              <a:rPr lang="en-GB" sz="800" b="0" i="0" dirty="0">
                <a:solidFill>
                  <a:srgbClr val="1F1F1F"/>
                </a:solidFill>
                <a:effectLst/>
                <a:latin typeface="Arial" panose="020B0604020202020204" pitchFamily="34" charset="0"/>
              </a:rPr>
              <a:t>. Gall y </a:t>
            </a:r>
            <a:r>
              <a:rPr lang="en-GB" sz="800" b="0" i="0" dirty="0" err="1">
                <a:solidFill>
                  <a:srgbClr val="1F1F1F"/>
                </a:solidFill>
                <a:effectLst/>
                <a:latin typeface="Arial" panose="020B0604020202020204" pitchFamily="34" charset="0"/>
              </a:rPr>
              <a:t>dysgu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profiad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feithrin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gwydnwch</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hyblygrwydd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oresgyn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heriau</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Mae </a:t>
            </a:r>
            <a:r>
              <a:rPr lang="en-GB" sz="800" b="0" i="0" dirty="0" err="1">
                <a:solidFill>
                  <a:srgbClr val="1F1F1F"/>
                </a:solidFill>
                <a:effectLst/>
                <a:latin typeface="Arial" panose="020B0604020202020204" pitchFamily="34" charset="0"/>
              </a:rPr>
              <a:t>creu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1" dirty="0" err="1">
                <a:solidFill>
                  <a:srgbClr val="0360A6"/>
                </a:solidFill>
                <a:effectLst/>
                <a:latin typeface="Arial" panose="020B0604020202020204" pitchFamily="34" charset="0"/>
              </a:rPr>
              <a:t>celfyddydau</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cwmpasu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ystod</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weithgareddau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gynnwys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cynllunio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drafftio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dylunio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coreograffu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siapio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cyfansoddi</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golygu</a:t>
            </a:r>
            <a:r>
              <a:rPr lang="en-GB" sz="800" b="0" i="0" dirty="0">
                <a:solidFill>
                  <a:srgbClr val="1F1F1F"/>
                </a:solidFill>
                <a:effectLst/>
                <a:latin typeface="Arial" panose="020B0604020202020204" pitchFamily="34" charset="0"/>
              </a:rPr>
              <a:t>. Mae </a:t>
            </a:r>
            <a:r>
              <a:rPr lang="en-GB" sz="800" b="0" i="0" dirty="0" err="1">
                <a:solidFill>
                  <a:srgbClr val="1F1F1F"/>
                </a:solidFill>
                <a:effectLst/>
                <a:latin typeface="Arial" panose="020B0604020202020204" pitchFamily="34" charset="0"/>
              </a:rPr>
              <a:t>creu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gofyn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ddatblygu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dangos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rheolaeth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ystod</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gymhwyso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gwybodaeth</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ystod</a:t>
            </a:r>
            <a:r>
              <a:rPr lang="en-GB" sz="800" b="0" i="0" dirty="0">
                <a:solidFill>
                  <a:srgbClr val="1F1F1F"/>
                </a:solidFill>
                <a:effectLst/>
                <a:latin typeface="Arial" panose="020B0604020202020204" pitchFamily="34" charset="0"/>
              </a:rPr>
              <a:t> y </a:t>
            </a:r>
            <a:r>
              <a:rPr lang="en-GB" sz="800" b="0" i="1" dirty="0">
                <a:solidFill>
                  <a:srgbClr val="0360A6"/>
                </a:solidFill>
                <a:effectLst/>
                <a:latin typeface="Arial" panose="020B0604020202020204" pitchFamily="34" charset="0"/>
              </a:rPr>
              <a:t>broses </a:t>
            </a:r>
            <a:r>
              <a:rPr lang="en-GB" sz="800" b="0" i="1" dirty="0" err="1">
                <a:solidFill>
                  <a:srgbClr val="0360A6"/>
                </a:solidFill>
                <a:effectLst/>
                <a:latin typeface="Arial" panose="020B0604020202020204" pitchFamily="34" charset="0"/>
              </a:rPr>
              <a:t>greadigol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cyfathrebu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amrywiaeth</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ffurfiau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disgyblaethau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celfyddydol</a:t>
            </a:r>
            <a:r>
              <a:rPr lang="en-GB" sz="800" b="0" i="0" dirty="0">
                <a:solidFill>
                  <a:srgbClr val="1F1F1F"/>
                </a:solidFill>
                <a:effectLst/>
                <a:latin typeface="Arial" panose="020B0604020202020204" pitchFamily="34" charset="0"/>
              </a:rPr>
              <a:t>. Mae </a:t>
            </a:r>
            <a:r>
              <a:rPr lang="en-GB" sz="800" b="0" i="0" dirty="0" err="1">
                <a:solidFill>
                  <a:srgbClr val="1F1F1F"/>
                </a:solidFill>
                <a:effectLst/>
                <a:latin typeface="Arial" panose="020B0604020202020204" pitchFamily="34" charset="0"/>
              </a:rPr>
              <a:t>cyfathrebu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cynnwys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perfformio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cyflwyno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rhannu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arddangos</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chynhyrchu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ystyried</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gynulleidfa</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â’r</a:t>
            </a:r>
            <a:r>
              <a:rPr lang="en-GB" sz="800" b="0" i="0" dirty="0">
                <a:solidFill>
                  <a:srgbClr val="1F1F1F"/>
                </a:solidFill>
                <a:effectLst/>
                <a:latin typeface="Arial" panose="020B0604020202020204" pitchFamily="34" charset="0"/>
              </a:rPr>
              <a:t> broses </a:t>
            </a:r>
            <a:r>
              <a:rPr lang="en-GB" sz="800" b="0" i="0" dirty="0" err="1">
                <a:solidFill>
                  <a:srgbClr val="1F1F1F"/>
                </a:solidFill>
                <a:effectLst/>
                <a:latin typeface="Arial" panose="020B0604020202020204" pitchFamily="34" charset="0"/>
              </a:rPr>
              <a:t>greadigol</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adnabod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cyfleoedd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drawsnewid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ddiogel</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egwyddorol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sydd</a:t>
            </a:r>
            <a:r>
              <a:rPr lang="en-GB" sz="800" b="0" i="0" dirty="0">
                <a:solidFill>
                  <a:srgbClr val="1F1F1F"/>
                </a:solidFill>
                <a:effectLst/>
                <a:latin typeface="Arial" panose="020B0604020202020204" pitchFamily="34" charset="0"/>
              </a:rPr>
              <a:t> â </a:t>
            </a:r>
            <a:r>
              <a:rPr lang="en-GB" sz="800" b="0" i="0" dirty="0" err="1">
                <a:solidFill>
                  <a:srgbClr val="1F1F1F"/>
                </a:solidFill>
                <a:effectLst/>
                <a:latin typeface="Arial" panose="020B0604020202020204" pitchFamily="34" charset="0"/>
              </a:rPr>
              <a:t>gwerth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diwylliannol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masnachol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ogystal</a:t>
            </a:r>
            <a:r>
              <a:rPr lang="en-GB" sz="800" b="0" i="0" dirty="0">
                <a:solidFill>
                  <a:srgbClr val="1F1F1F"/>
                </a:solidFill>
                <a:effectLst/>
                <a:latin typeface="Arial" panose="020B0604020202020204" pitchFamily="34" charset="0"/>
              </a:rPr>
              <a:t> â </a:t>
            </a:r>
            <a:r>
              <a:rPr lang="en-GB" sz="800" b="0" i="0" dirty="0" err="1">
                <a:solidFill>
                  <a:srgbClr val="1F1F1F"/>
                </a:solidFill>
                <a:effectLst/>
                <a:latin typeface="Arial" panose="020B0604020202020204" pitchFamily="34" charset="0"/>
              </a:rPr>
              <a:t>defnyddio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wireddu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uchelgais</a:t>
            </a:r>
            <a:r>
              <a:rPr lang="en-GB" sz="800" b="0" i="0" dirty="0">
                <a:solidFill>
                  <a:srgbClr val="1F1F1F"/>
                </a:solidFill>
                <a:effectLst/>
                <a:latin typeface="Arial" panose="020B0604020202020204" pitchFamily="34" charset="0"/>
              </a:rPr>
              <a:t>.</a:t>
            </a:r>
          </a:p>
        </p:txBody>
      </p:sp>
      <p:pic>
        <p:nvPicPr>
          <p:cNvPr id="13" name="Picture 12">
            <a:extLst>
              <a:ext uri="{FF2B5EF4-FFF2-40B4-BE49-F238E27FC236}">
                <a16:creationId xmlns:a16="http://schemas.microsoft.com/office/drawing/2014/main" id="{88E5FB02-5B84-CCE4-68C3-D62E4C7A85D1}"/>
              </a:ext>
            </a:extLst>
          </p:cNvPr>
          <p:cNvPicPr>
            <a:picLocks noChangeAspect="1"/>
          </p:cNvPicPr>
          <p:nvPr/>
        </p:nvPicPr>
        <p:blipFill>
          <a:blip r:embed="rId2"/>
          <a:stretch>
            <a:fillRect/>
          </a:stretch>
        </p:blipFill>
        <p:spPr>
          <a:xfrm>
            <a:off x="113975" y="206275"/>
            <a:ext cx="1593908" cy="1422576"/>
          </a:xfrm>
          <a:prstGeom prst="rect">
            <a:avLst/>
          </a:prstGeom>
        </p:spPr>
      </p:pic>
      <p:sp>
        <p:nvSpPr>
          <p:cNvPr id="15" name="TextBox 14">
            <a:extLst>
              <a:ext uri="{FF2B5EF4-FFF2-40B4-BE49-F238E27FC236}">
                <a16:creationId xmlns:a16="http://schemas.microsoft.com/office/drawing/2014/main" id="{F35FEB9B-752A-2B69-3755-82D9494368AC}"/>
              </a:ext>
            </a:extLst>
          </p:cNvPr>
          <p:cNvSpPr txBox="1"/>
          <p:nvPr/>
        </p:nvSpPr>
        <p:spPr>
          <a:xfrm>
            <a:off x="8378872" y="6536309"/>
            <a:ext cx="3699153" cy="230832"/>
          </a:xfrm>
          <a:prstGeom prst="rect">
            <a:avLst/>
          </a:prstGeom>
          <a:noFill/>
        </p:spPr>
        <p:txBody>
          <a:bodyPr wrap="square">
            <a:spAutoFit/>
          </a:bodyPr>
          <a:lstStyle/>
          <a:p>
            <a:r>
              <a:rPr lang="en-GB" sz="900" dirty="0">
                <a:hlinkClick r:id="rId3"/>
              </a:rPr>
              <a:t>https://hwb.gov.wales/cwricwlwm-i-gymru/y-celfyddydau-mynegiannol/</a:t>
            </a:r>
            <a:r>
              <a:rPr lang="en-GB" sz="900" dirty="0"/>
              <a:t> </a:t>
            </a:r>
          </a:p>
        </p:txBody>
      </p:sp>
      <p:sp>
        <p:nvSpPr>
          <p:cNvPr id="17" name="TextBox 16">
            <a:extLst>
              <a:ext uri="{FF2B5EF4-FFF2-40B4-BE49-F238E27FC236}">
                <a16:creationId xmlns:a16="http://schemas.microsoft.com/office/drawing/2014/main" id="{A8A7F0F3-FC0D-856C-F4C9-1F7C79470958}"/>
              </a:ext>
            </a:extLst>
          </p:cNvPr>
          <p:cNvSpPr txBox="1"/>
          <p:nvPr/>
        </p:nvSpPr>
        <p:spPr>
          <a:xfrm>
            <a:off x="1720164" y="206275"/>
            <a:ext cx="5602298" cy="5386090"/>
          </a:xfrm>
          <a:prstGeom prst="rect">
            <a:avLst/>
          </a:prstGeom>
          <a:noFill/>
        </p:spPr>
        <p:txBody>
          <a:bodyPr wrap="square">
            <a:spAutoFit/>
          </a:bodyPr>
          <a:lstStyle/>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natur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ddeinamig</a:t>
            </a:r>
            <a:r>
              <a:rPr lang="en-GB" sz="800" b="0" i="0" dirty="0">
                <a:solidFill>
                  <a:srgbClr val="1F1F1F"/>
                </a:solidFill>
                <a:effectLst/>
                <a:latin typeface="Arial" panose="020B0604020202020204" pitchFamily="34" charset="0"/>
              </a:rPr>
              <a:t> y </a:t>
            </a:r>
            <a:r>
              <a:rPr lang="en-GB" sz="800" b="0" i="1" dirty="0" err="1">
                <a:solidFill>
                  <a:srgbClr val="0360A6"/>
                </a:solidFill>
                <a:effectLst/>
                <a:latin typeface="Arial" panose="020B0604020202020204" pitchFamily="34" charset="0"/>
              </a:rPr>
              <a:t>celfyddydau</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ysgogi</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ennyn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diddordeb</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cymell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ddatblygu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eithaf</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artistig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ynghyd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perfformio</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Mae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Phrofiad</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cwmpasu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pum</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disgyblaeth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sef</a:t>
            </a:r>
            <a:r>
              <a:rPr lang="en-GB" sz="800" b="0" i="0" dirty="0">
                <a:solidFill>
                  <a:srgbClr val="1F1F1F"/>
                </a:solidFill>
                <a:effectLst/>
                <a:latin typeface="Arial" panose="020B0604020202020204" pitchFamily="34" charset="0"/>
              </a:rPr>
              <a:t> </a:t>
            </a:r>
            <a:r>
              <a:rPr lang="en-GB" sz="800" b="1" i="0" u="none" strike="noStrike" dirty="0" err="1">
                <a:solidFill>
                  <a:srgbClr val="0360A6"/>
                </a:solidFill>
                <a:effectLst/>
                <a:latin typeface="inherit"/>
                <a:hlinkClick r:id="rId4"/>
              </a:rPr>
              <a:t>celf</a:t>
            </a:r>
            <a:r>
              <a:rPr lang="en-GB" sz="800" b="1" i="0" u="none" strike="noStrike" dirty="0">
                <a:solidFill>
                  <a:srgbClr val="0360A6"/>
                </a:solidFill>
                <a:effectLst/>
                <a:latin typeface="inherit"/>
                <a:hlinkClick r:id="rId4"/>
              </a:rPr>
              <a:t>, </a:t>
            </a:r>
            <a:r>
              <a:rPr lang="en-GB" sz="800" b="1" i="0" u="none" strike="noStrike" dirty="0" err="1">
                <a:solidFill>
                  <a:srgbClr val="0360A6"/>
                </a:solidFill>
                <a:effectLst/>
                <a:latin typeface="inherit"/>
                <a:hlinkClick r:id="rId4"/>
              </a:rPr>
              <a:t>cerddoriaeth</a:t>
            </a:r>
            <a:r>
              <a:rPr lang="en-GB" sz="800" b="1" i="0" u="none" strike="noStrike" dirty="0">
                <a:solidFill>
                  <a:srgbClr val="0360A6"/>
                </a:solidFill>
                <a:effectLst/>
                <a:latin typeface="inherit"/>
                <a:hlinkClick r:id="rId4"/>
              </a:rPr>
              <a:t>, dawns, drama, a </a:t>
            </a:r>
            <a:r>
              <a:rPr lang="en-GB" sz="800" b="1" i="0" u="none" strike="noStrike" dirty="0" err="1">
                <a:solidFill>
                  <a:srgbClr val="0360A6"/>
                </a:solidFill>
                <a:effectLst/>
                <a:latin typeface="inherit"/>
                <a:hlinkClick r:id="rId4"/>
              </a:rPr>
              <a:t>ffilm</a:t>
            </a:r>
            <a:r>
              <a:rPr lang="en-GB" sz="800" b="1" i="0" u="none" strike="noStrike" dirty="0">
                <a:solidFill>
                  <a:srgbClr val="0360A6"/>
                </a:solidFill>
                <a:effectLst/>
                <a:latin typeface="inherit"/>
                <a:hlinkClick r:id="rId4"/>
              </a:rPr>
              <a:t> </a:t>
            </a:r>
            <a:r>
              <a:rPr lang="en-GB" sz="800" b="1" i="0" u="none" strike="noStrike" dirty="0" err="1">
                <a:solidFill>
                  <a:srgbClr val="0360A6"/>
                </a:solidFill>
                <a:effectLst/>
                <a:latin typeface="inherit"/>
                <a:hlinkClick r:id="rId4"/>
              </a:rPr>
              <a:t>a’r</a:t>
            </a:r>
            <a:r>
              <a:rPr lang="en-GB" sz="800" b="1" i="0" u="none" strike="noStrike" dirty="0">
                <a:solidFill>
                  <a:srgbClr val="0360A6"/>
                </a:solidFill>
                <a:effectLst/>
                <a:latin typeface="inherit"/>
                <a:hlinkClick r:id="rId4"/>
              </a:rPr>
              <a:t> </a:t>
            </a:r>
            <a:r>
              <a:rPr lang="en-GB" sz="800" b="1" i="0" u="none" strike="noStrike" dirty="0" err="1">
                <a:solidFill>
                  <a:srgbClr val="0360A6"/>
                </a:solidFill>
                <a:effectLst/>
                <a:latin typeface="inherit"/>
                <a:hlinkClick r:id="rId4"/>
              </a:rPr>
              <a:t>cyfryngau</a:t>
            </a:r>
            <a:r>
              <a:rPr lang="en-GB" sz="800" b="1" i="0" u="none" strike="noStrike" dirty="0">
                <a:solidFill>
                  <a:srgbClr val="0360A6"/>
                </a:solidFill>
                <a:effectLst/>
                <a:latin typeface="inherit"/>
                <a:hlinkClick r:id="rId4"/>
              </a:rPr>
              <a:t> </a:t>
            </a:r>
            <a:r>
              <a:rPr lang="en-GB" sz="800" b="1" i="0" u="none" strike="noStrike" dirty="0" err="1">
                <a:solidFill>
                  <a:srgbClr val="0360A6"/>
                </a:solidFill>
                <a:effectLst/>
                <a:latin typeface="inherit"/>
                <a:hlinkClick r:id="rId4"/>
              </a:rPr>
              <a:t>digidol</a:t>
            </a:r>
            <a:r>
              <a:rPr lang="en-GB" sz="800" b="0" i="0" dirty="0">
                <a:solidFill>
                  <a:srgbClr val="1F1F1F"/>
                </a:solidFill>
                <a:effectLst/>
                <a:latin typeface="Arial" panose="020B0604020202020204" pitchFamily="34" charset="0"/>
              </a:rPr>
              <a:t>. Er bod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bob un </a:t>
            </a:r>
            <a:r>
              <a:rPr lang="en-GB" sz="800" b="0" i="0" dirty="0" err="1">
                <a:solidFill>
                  <a:srgbClr val="1F1F1F"/>
                </a:solidFill>
                <a:effectLst/>
                <a:latin typeface="Arial" panose="020B0604020202020204" pitchFamily="34" charset="0"/>
              </a:rPr>
              <a:t>o’r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disgyblaethau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gorff</a:t>
            </a:r>
            <a:r>
              <a:rPr lang="en-GB" sz="800" b="0" i="1" dirty="0">
                <a:solidFill>
                  <a:srgbClr val="0360A6"/>
                </a:solidFill>
                <a:effectLst/>
                <a:latin typeface="Arial" panose="020B0604020202020204" pitchFamily="34" charset="0"/>
              </a:rPr>
              <a:t> o </a:t>
            </a:r>
            <a:r>
              <a:rPr lang="en-GB" sz="800" b="0" i="1" dirty="0" err="1">
                <a:solidFill>
                  <a:srgbClr val="0360A6"/>
                </a:solidFill>
                <a:effectLst/>
                <a:latin typeface="Arial" panose="020B0604020202020204" pitchFamily="34" charset="0"/>
              </a:rPr>
              <a:t>wybodaeth</a:t>
            </a:r>
            <a:r>
              <a:rPr lang="en-GB" sz="800" b="0" i="0" dirty="0">
                <a:solidFill>
                  <a:srgbClr val="1F1F1F"/>
                </a:solidFill>
                <a:effectLst/>
                <a:latin typeface="Arial" panose="020B0604020202020204" pitchFamily="34" charset="0"/>
              </a:rPr>
              <a:t> a </a:t>
            </a:r>
            <a:r>
              <a:rPr lang="en-GB" sz="800" b="0" i="1" dirty="0" err="1">
                <a:solidFill>
                  <a:srgbClr val="0360A6"/>
                </a:solidFill>
                <a:effectLst/>
                <a:latin typeface="Arial" panose="020B0604020202020204" pitchFamily="34" charset="0"/>
              </a:rPr>
              <a:t>corff</a:t>
            </a:r>
            <a:r>
              <a:rPr lang="en-GB" sz="800" b="0" i="1" dirty="0">
                <a:solidFill>
                  <a:srgbClr val="0360A6"/>
                </a:solidFill>
                <a:effectLst/>
                <a:latin typeface="Arial" panose="020B0604020202020204" pitchFamily="34" charset="0"/>
              </a:rPr>
              <a:t> o </a:t>
            </a:r>
            <a:r>
              <a:rPr lang="en-GB" sz="800" b="0" i="1" dirty="0" err="1">
                <a:solidFill>
                  <a:srgbClr val="0360A6"/>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perthyn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benodol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ddisgyblaeth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honno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cydnabyddir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bod, </a:t>
            </a:r>
            <a:r>
              <a:rPr lang="en-GB" sz="800" b="0" i="0" dirty="0" err="1">
                <a:solidFill>
                  <a:srgbClr val="1F1F1F"/>
                </a:solidFill>
                <a:effectLst/>
                <a:latin typeface="Arial" panose="020B0604020202020204" pitchFamily="34" charset="0"/>
              </a:rPr>
              <a:t>gyda’i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gilydd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rhannu’r</a:t>
            </a:r>
            <a:r>
              <a:rPr lang="en-GB" sz="800" b="0" i="0" dirty="0">
                <a:solidFill>
                  <a:srgbClr val="1F1F1F"/>
                </a:solidFill>
                <a:effectLst/>
                <a:latin typeface="Arial" panose="020B0604020202020204" pitchFamily="34" charset="0"/>
              </a:rPr>
              <a:t> </a:t>
            </a:r>
            <a:r>
              <a:rPr lang="en-GB" sz="800" b="0" i="1" dirty="0">
                <a:solidFill>
                  <a:srgbClr val="0360A6"/>
                </a:solidFill>
                <a:effectLst/>
                <a:latin typeface="Arial" panose="020B0604020202020204" pitchFamily="34" charset="0"/>
              </a:rPr>
              <a:t>broses </a:t>
            </a:r>
            <a:r>
              <a:rPr lang="en-GB" sz="800" b="0" i="1" dirty="0" err="1">
                <a:solidFill>
                  <a:srgbClr val="0360A6"/>
                </a:solidFill>
                <a:effectLst/>
                <a:latin typeface="Arial" panose="020B0604020202020204" pitchFamily="34" charset="0"/>
              </a:rPr>
              <a:t>greadigol</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err="1">
                <a:solidFill>
                  <a:srgbClr val="1F1F1F"/>
                </a:solidFill>
                <a:effectLst/>
                <a:latin typeface="Arial" panose="020B0604020202020204" pitchFamily="34" charset="0"/>
              </a:rPr>
              <a:t>Mae’r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bwysig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wedi’i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fynegi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mewn</a:t>
            </a:r>
            <a:r>
              <a:rPr lang="en-GB" sz="800" b="0" i="0" dirty="0">
                <a:solidFill>
                  <a:srgbClr val="1F1F1F"/>
                </a:solidFill>
                <a:effectLst/>
                <a:latin typeface="Arial" panose="020B0604020202020204" pitchFamily="34" charset="0"/>
              </a:rPr>
              <a:t> tri </a:t>
            </a:r>
            <a:r>
              <a:rPr lang="en-GB" sz="800" b="0" i="0" dirty="0" err="1">
                <a:solidFill>
                  <a:srgbClr val="1F1F1F"/>
                </a:solidFill>
                <a:effectLst/>
                <a:latin typeface="Arial" panose="020B0604020202020204" pitchFamily="34" charset="0"/>
              </a:rPr>
              <a:t>datganiad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cefnogi</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chadarnhau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gilydd</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ni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ddylid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hystyried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datganiadau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wahân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Gyda’i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gilydd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cyfrannu</a:t>
            </a:r>
            <a:r>
              <a:rPr lang="en-GB" sz="800" b="0" i="0" dirty="0">
                <a:solidFill>
                  <a:srgbClr val="1F1F1F"/>
                </a:solidFill>
                <a:effectLst/>
                <a:latin typeface="Arial" panose="020B0604020202020204" pitchFamily="34" charset="0"/>
              </a:rPr>
              <a:t> at </a:t>
            </a:r>
            <a:r>
              <a:rPr lang="en-GB" sz="800" b="0" i="0" dirty="0" err="1">
                <a:solidFill>
                  <a:srgbClr val="1F1F1F"/>
                </a:solidFill>
                <a:effectLst/>
                <a:latin typeface="Arial" panose="020B0604020202020204" pitchFamily="34" charset="0"/>
              </a:rPr>
              <a:t>wireddu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pedwar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diben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cwricwlwm</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Mae </a:t>
            </a:r>
            <a:r>
              <a:rPr lang="en-GB" sz="800" b="0" i="0" dirty="0" err="1">
                <a:solidFill>
                  <a:srgbClr val="1F1F1F"/>
                </a:solidFill>
                <a:effectLst/>
                <a:latin typeface="Arial" panose="020B0604020202020204" pitchFamily="34" charset="0"/>
              </a:rPr>
              <a:t>dysgu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phrofiad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annog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datblygu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gwybodaeth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gwerthoedd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fydd</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gymorth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bob </a:t>
            </a:r>
            <a:r>
              <a:rPr lang="en-GB" sz="800" b="0" i="0" dirty="0" err="1">
                <a:solidFill>
                  <a:srgbClr val="1F1F1F"/>
                </a:solidFill>
                <a:effectLst/>
                <a:latin typeface="Arial" panose="020B0604020202020204" pitchFamily="34" charset="0"/>
              </a:rPr>
              <a:t>cyfle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codi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bywydau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wynebu’r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heriau</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err="1">
                <a:solidFill>
                  <a:srgbClr val="1F1F1F"/>
                </a:solidFill>
                <a:effectLst/>
                <a:latin typeface="Arial" panose="020B0604020202020204" pitchFamily="34" charset="0"/>
              </a:rPr>
              <a:t>Boed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creu</a:t>
            </a:r>
            <a:r>
              <a:rPr lang="en-GB" sz="800" b="0" i="0" dirty="0">
                <a:solidFill>
                  <a:srgbClr val="1F1F1F"/>
                </a:solidFill>
                <a:effectLst/>
                <a:latin typeface="Arial" panose="020B0604020202020204" pitchFamily="34" charset="0"/>
              </a:rPr>
              <a:t> neu </a:t>
            </a:r>
            <a:r>
              <a:rPr lang="en-GB" sz="800" b="0" i="0" dirty="0" err="1">
                <a:solidFill>
                  <a:srgbClr val="1F1F1F"/>
                </a:solidFill>
                <a:effectLst/>
                <a:latin typeface="Arial" panose="020B0604020202020204" pitchFamily="34" charset="0"/>
              </a:rPr>
              <a:t>fel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rhan</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gynulleidfa</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trwy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ddeall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gwerthfawrogi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diwylliannau</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chymdeithasau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Nghymru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Trwy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feithrin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amrywiaeth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ddiwylliannol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lleoedd</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chyfnodau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gwahanol</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Mae’n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bwysig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fod</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anelu</a:t>
            </a:r>
            <a:r>
              <a:rPr lang="en-GB" sz="800" b="0" i="0" dirty="0">
                <a:solidFill>
                  <a:srgbClr val="1F1F1F"/>
                </a:solidFill>
                <a:effectLst/>
                <a:latin typeface="Arial" panose="020B0604020202020204" pitchFamily="34" charset="0"/>
              </a:rPr>
              <a:t> at </a:t>
            </a:r>
            <a:r>
              <a:rPr lang="en-GB" sz="800" b="0" i="0" dirty="0" err="1">
                <a:solidFill>
                  <a:srgbClr val="1F1F1F"/>
                </a:solidFill>
                <a:effectLst/>
                <a:latin typeface="Arial" panose="020B0604020202020204" pitchFamily="34" charset="0"/>
              </a:rPr>
              <a:t>sicrhau</a:t>
            </a:r>
            <a:r>
              <a:rPr lang="en-GB" sz="800" b="0" i="0" dirty="0">
                <a:solidFill>
                  <a:srgbClr val="1F1F1F"/>
                </a:solidFill>
                <a:effectLst/>
                <a:latin typeface="Arial" panose="020B0604020202020204" pitchFamily="34" charset="0"/>
              </a:rPr>
              <a:t> bod y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agored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bob </a:t>
            </a:r>
            <a:r>
              <a:rPr lang="en-GB" sz="800" b="0" i="0" dirty="0" err="1">
                <a:solidFill>
                  <a:srgbClr val="1F1F1F"/>
                </a:solidFill>
                <a:effectLst/>
                <a:latin typeface="Arial" panose="020B0604020202020204" pitchFamily="34" charset="0"/>
              </a:rPr>
              <a:t>dysgwr</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thrwy’r</a:t>
            </a:r>
            <a:r>
              <a:rPr lang="en-GB" sz="800" b="0" i="0" dirty="0">
                <a:solidFill>
                  <a:srgbClr val="1F1F1F"/>
                </a:solidFill>
                <a:effectLst/>
                <a:latin typeface="Arial" panose="020B0604020202020204" pitchFamily="34" charset="0"/>
              </a:rPr>
              <a:t> dull </a:t>
            </a:r>
            <a:r>
              <a:rPr lang="en-GB" sz="800" b="0" i="0" dirty="0" err="1">
                <a:solidFill>
                  <a:srgbClr val="1F1F1F"/>
                </a:solidFill>
                <a:effectLst/>
                <a:latin typeface="Arial" panose="020B0604020202020204" pitchFamily="34" charset="0"/>
              </a:rPr>
              <a:t>cynhwysol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ehangu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gorwelion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pob</a:t>
            </a:r>
            <a:r>
              <a:rPr lang="en-GB" sz="800" b="0" i="0" dirty="0">
                <a:solidFill>
                  <a:srgbClr val="1F1F1F"/>
                </a:solidFill>
                <a:effectLst/>
                <a:latin typeface="Arial" panose="020B0604020202020204" pitchFamily="34" charset="0"/>
              </a:rPr>
              <a:t> un </a:t>
            </a:r>
            <a:r>
              <a:rPr lang="en-GB" sz="800" b="0" i="0" dirty="0" err="1">
                <a:solidFill>
                  <a:srgbClr val="1F1F1F"/>
                </a:solidFill>
                <a:effectLst/>
                <a:latin typeface="Arial" panose="020B0604020202020204" pitchFamily="34" charset="0"/>
              </a:rPr>
              <a:t>ohonyn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profi’r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gynnau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diddordeb</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gorfforol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gymdeithasol</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emosiynol</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ganlyniad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lles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hunan-barch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gwydnwch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meithrin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gymorth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iddyn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unigolion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iach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hyderus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barod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bywydau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cyflawn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aelodau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gwerthfawr</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gymdeithas</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profiadau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hefyd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annog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ddatblygu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werthfawrogi</a:t>
            </a:r>
            <a:r>
              <a:rPr lang="en-GB" sz="800" b="0" i="0" dirty="0">
                <a:solidFill>
                  <a:srgbClr val="1F1F1F"/>
                </a:solidFill>
                <a:effectLst/>
                <a:latin typeface="Arial" panose="020B0604020202020204" pitchFamily="34" charset="0"/>
              </a:rPr>
              <a:t> </a:t>
            </a:r>
            <a:r>
              <a:rPr lang="en-GB" sz="800" b="0" i="1" dirty="0" err="1">
                <a:solidFill>
                  <a:srgbClr val="0360A6"/>
                </a:solidFill>
                <a:effectLst/>
                <a:latin typeface="Arial" panose="020B0604020202020204" pitchFamily="34" charset="0"/>
              </a:rPr>
              <a:t>gwaith</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pobl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eraill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ogystal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talentau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artistig</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pherfformio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 Y nod </a:t>
            </a:r>
            <a:r>
              <a:rPr lang="en-GB" sz="800" b="0" i="0" dirty="0" err="1">
                <a:solidFill>
                  <a:srgbClr val="1F1F1F"/>
                </a:solidFill>
                <a:effectLst/>
                <a:latin typeface="Arial" panose="020B0604020202020204" pitchFamily="34" charset="0"/>
              </a:rPr>
              <a:t>yw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cynnig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cyfleoedd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mireinio</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chyfathrebu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feddwl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greadigol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defnyddio’r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dychymyg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synhwyrau</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Mae </a:t>
            </a:r>
            <a:r>
              <a:rPr lang="en-GB" sz="800" b="0" i="0" dirty="0" err="1">
                <a:solidFill>
                  <a:srgbClr val="1F1F1F"/>
                </a:solidFill>
                <a:effectLst/>
                <a:latin typeface="Arial" panose="020B0604020202020204" pitchFamily="34" charset="0"/>
              </a:rPr>
              <a:t>ymwneud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gofyn</a:t>
            </a:r>
            <a:r>
              <a:rPr lang="en-GB" sz="800" b="0" i="0" dirty="0">
                <a:solidFill>
                  <a:srgbClr val="1F1F1F"/>
                </a:solidFill>
                <a:effectLst/>
                <a:latin typeface="Arial" panose="020B0604020202020204" pitchFamily="34" charset="0"/>
              </a:rPr>
              <a:t> am </a:t>
            </a:r>
            <a:r>
              <a:rPr lang="en-GB" sz="800" b="0" i="0" dirty="0" err="1">
                <a:solidFill>
                  <a:srgbClr val="1F1F1F"/>
                </a:solidFill>
                <a:effectLst/>
                <a:latin typeface="Arial" panose="020B0604020202020204" pitchFamily="34" charset="0"/>
              </a:rPr>
              <a:t>ymroddiad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personol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dyfalbarhad</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sylw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manwl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fanylion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rhinweddau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cyfrannu</a:t>
            </a:r>
            <a:r>
              <a:rPr lang="en-GB" sz="800" b="0" i="0" dirty="0">
                <a:solidFill>
                  <a:srgbClr val="1F1F1F"/>
                </a:solidFill>
                <a:effectLst/>
                <a:latin typeface="Arial" panose="020B0604020202020204" pitchFamily="34" charset="0"/>
              </a:rPr>
              <a:t> at </a:t>
            </a:r>
            <a:r>
              <a:rPr lang="en-GB" sz="800" b="0" i="0" dirty="0" err="1">
                <a:solidFill>
                  <a:srgbClr val="1F1F1F"/>
                </a:solidFill>
                <a:effectLst/>
                <a:latin typeface="Arial" panose="020B0604020202020204" pitchFamily="34" charset="0"/>
              </a:rPr>
              <a:t>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uchelgeisiol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barod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gydol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hoes.</a:t>
            </a:r>
          </a:p>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profiadau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Maes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ysbrydoli</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chymell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bod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rhoi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iddyn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gyswllt</a:t>
            </a:r>
            <a:r>
              <a:rPr lang="en-GB" sz="800" b="0" i="0" dirty="0">
                <a:solidFill>
                  <a:srgbClr val="1F1F1F"/>
                </a:solidFill>
                <a:effectLst/>
                <a:latin typeface="Arial" panose="020B0604020202020204" pitchFamily="34" charset="0"/>
              </a:rPr>
              <a:t> â </a:t>
            </a:r>
            <a:r>
              <a:rPr lang="en-GB" sz="800" b="0" i="1" dirty="0" err="1">
                <a:solidFill>
                  <a:srgbClr val="0360A6"/>
                </a:solidFill>
                <a:effectLst/>
                <a:latin typeface="Arial" panose="020B0604020202020204" pitchFamily="34" charset="0"/>
              </a:rPr>
              <a:t>phrosesau</a:t>
            </a:r>
            <a:r>
              <a:rPr lang="en-GB" sz="800" b="0" i="1" dirty="0">
                <a:solidFill>
                  <a:srgbClr val="0360A6"/>
                </a:solidFill>
                <a:effectLst/>
                <a:latin typeface="Arial" panose="020B0604020202020204" pitchFamily="34" charset="0"/>
              </a:rPr>
              <a:t> </a:t>
            </a:r>
            <a:r>
              <a:rPr lang="en-GB" sz="800" b="0" i="1" dirty="0" err="1">
                <a:solidFill>
                  <a:srgbClr val="0360A6"/>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Golyga</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gynnig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cyfleoedd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profiadau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megis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ymweld</a:t>
            </a:r>
            <a:r>
              <a:rPr lang="en-GB" sz="800" b="0" i="0" dirty="0">
                <a:solidFill>
                  <a:srgbClr val="1F1F1F"/>
                </a:solidFill>
                <a:effectLst/>
                <a:latin typeface="Arial" panose="020B0604020202020204" pitchFamily="34" charset="0"/>
              </a:rPr>
              <a:t> â </a:t>
            </a:r>
            <a:r>
              <a:rPr lang="en-GB" sz="800" b="0" i="0" dirty="0" err="1">
                <a:solidFill>
                  <a:srgbClr val="1F1F1F"/>
                </a:solidFill>
                <a:effectLst/>
                <a:latin typeface="Arial" panose="020B0604020202020204" pitchFamily="34" charset="0"/>
              </a:rPr>
              <a:t>theatrau</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orielau</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ag </a:t>
            </a:r>
            <a:r>
              <a:rPr lang="en-GB" sz="800" b="0" i="0" dirty="0" err="1">
                <a:solidFill>
                  <a:srgbClr val="1F1F1F"/>
                </a:solidFill>
                <a:effectLst/>
                <a:latin typeface="Arial" panose="020B0604020202020204" pitchFamily="34" charset="0"/>
              </a:rPr>
              <a:t>arbenigedd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ymarferwyr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allanol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ystafell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ddosbarth</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Gall </a:t>
            </a:r>
            <a:r>
              <a:rPr lang="en-GB" sz="800" b="0" i="0" dirty="0" err="1">
                <a:solidFill>
                  <a:srgbClr val="1F1F1F"/>
                </a:solidFill>
                <a:effectLst/>
                <a:latin typeface="Arial" panose="020B0604020202020204" pitchFamily="34" charset="0"/>
              </a:rPr>
              <a:t>ymwneud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â’r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celfyddydau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mynegiannol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wella</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cyflogadwyedd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bod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hannog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reoli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hamser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hadnoddau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greu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pwrpasol</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chwrdd</a:t>
            </a:r>
            <a:r>
              <a:rPr lang="en-GB" sz="800" b="0" i="0" dirty="0">
                <a:solidFill>
                  <a:srgbClr val="1F1F1F"/>
                </a:solidFill>
                <a:effectLst/>
                <a:latin typeface="Arial" panose="020B0604020202020204" pitchFamily="34" charset="0"/>
              </a:rPr>
              <a:t> â </a:t>
            </a:r>
            <a:r>
              <a:rPr lang="en-GB" sz="800" b="0" i="0" dirty="0" err="1">
                <a:solidFill>
                  <a:srgbClr val="1F1F1F"/>
                </a:solidFill>
                <a:effectLst/>
                <a:latin typeface="Arial" panose="020B0604020202020204" pitchFamily="34" charset="0"/>
              </a:rPr>
              <a:t>therfynau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amser</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hybu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ymchwilio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beirniadol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arwain</a:t>
            </a:r>
            <a:r>
              <a:rPr lang="en-GB" sz="800" b="0" i="0" dirty="0">
                <a:solidFill>
                  <a:srgbClr val="1F1F1F"/>
                </a:solidFill>
                <a:effectLst/>
                <a:latin typeface="Arial" panose="020B0604020202020204" pitchFamily="34" charset="0"/>
              </a:rPr>
              <a:t> at </a:t>
            </a:r>
            <a:r>
              <a:rPr lang="en-GB" sz="800" b="0" i="0" dirty="0" err="1">
                <a:solidFill>
                  <a:srgbClr val="1F1F1F"/>
                </a:solidFill>
                <a:effectLst/>
                <a:latin typeface="Arial" panose="020B0604020202020204" pitchFamily="34" charset="0"/>
              </a:rPr>
              <a:t>newidiadau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Gyda’i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gilydd</a:t>
            </a:r>
            <a:r>
              <a:rPr lang="en-GB" sz="800" b="0" i="0" dirty="0">
                <a:solidFill>
                  <a:srgbClr val="1F1F1F"/>
                </a:solidFill>
                <a:effectLst/>
                <a:latin typeface="Arial" panose="020B0604020202020204" pitchFamily="34" charset="0"/>
              </a:rPr>
              <a:t>, gall y </a:t>
            </a:r>
            <a:r>
              <a:rPr lang="en-GB" sz="800" b="0" i="0" dirty="0" err="1">
                <a:solidFill>
                  <a:srgbClr val="1F1F1F"/>
                </a:solidFill>
                <a:effectLst/>
                <a:latin typeface="Arial" panose="020B0604020202020204" pitchFamily="34" charset="0"/>
              </a:rPr>
              <a:t>sgiliau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gefnogi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gyfranwyr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mentrus</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barod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chwarae</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llawn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bywyd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gwaith</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At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gwerthuso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sy’n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o’r</a:t>
            </a:r>
            <a:r>
              <a:rPr lang="en-GB" sz="800" b="0" i="0" dirty="0">
                <a:solidFill>
                  <a:srgbClr val="1F1F1F"/>
                </a:solidFill>
                <a:effectLst/>
                <a:latin typeface="Arial" panose="020B0604020202020204" pitchFamily="34" charset="0"/>
              </a:rPr>
              <a:t> broses </a:t>
            </a:r>
            <a:r>
              <a:rPr lang="en-GB" sz="800" b="0" i="0" dirty="0" err="1">
                <a:solidFill>
                  <a:srgbClr val="1F1F1F"/>
                </a:solidFill>
                <a:effectLst/>
                <a:latin typeface="Arial" panose="020B0604020202020204" pitchFamily="34" charset="0"/>
              </a:rPr>
              <a:t>greadigol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galluogi’r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archwilio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materion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cymhleth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Mae’n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galluogi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herio</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rhagdybiaethau</a:t>
            </a:r>
            <a:r>
              <a:rPr lang="en-GB" sz="800" b="0" i="0" dirty="0">
                <a:solidFill>
                  <a:srgbClr val="1F1F1F"/>
                </a:solidFill>
                <a:effectLst/>
                <a:latin typeface="Arial" panose="020B0604020202020204" pitchFamily="34" charset="0"/>
              </a:rPr>
              <a:t> ac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o </a:t>
            </a:r>
            <a:r>
              <a:rPr lang="en-GB" sz="800" b="0" i="0" dirty="0" err="1">
                <a:solidFill>
                  <a:srgbClr val="1F1F1F"/>
                </a:solidFill>
                <a:effectLst/>
                <a:latin typeface="Arial" panose="020B0604020202020204" pitchFamily="34" charset="0"/>
              </a:rPr>
              <a:t>hyd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atebion</a:t>
            </a:r>
            <a:r>
              <a:rPr lang="en-GB" sz="800" b="0" i="0" dirty="0">
                <a:solidFill>
                  <a:srgbClr val="1F1F1F"/>
                </a:solidFill>
                <a:effectLst/>
                <a:latin typeface="Arial" panose="020B0604020202020204" pitchFamily="34" charset="0"/>
              </a:rPr>
              <a:t> a all </a:t>
            </a:r>
            <a:r>
              <a:rPr lang="en-GB" sz="800" b="0" i="0" dirty="0" err="1">
                <a:solidFill>
                  <a:srgbClr val="1F1F1F"/>
                </a:solidFill>
                <a:effectLst/>
                <a:latin typeface="Arial" panose="020B0604020202020204" pitchFamily="34" charset="0"/>
              </a:rPr>
              <a:t>arwain</a:t>
            </a:r>
            <a:r>
              <a:rPr lang="en-GB" sz="800" b="0" i="0" dirty="0">
                <a:solidFill>
                  <a:srgbClr val="1F1F1F"/>
                </a:solidFill>
                <a:effectLst/>
                <a:latin typeface="Arial" panose="020B0604020202020204" pitchFamily="34" charset="0"/>
              </a:rPr>
              <a:t> at well </a:t>
            </a:r>
            <a:r>
              <a:rPr lang="en-GB" sz="800" b="0" i="0" dirty="0" err="1">
                <a:solidFill>
                  <a:srgbClr val="1F1F1F"/>
                </a:solidFill>
                <a:effectLst/>
                <a:latin typeface="Arial" panose="020B0604020202020204" pitchFamily="34" charset="0"/>
              </a:rPr>
              <a:t>dealltwriaeth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hunaniaeth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ddiwylliannol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hunain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ynghyd</a:t>
            </a:r>
            <a:r>
              <a:rPr lang="en-GB" sz="800" b="0" i="0" dirty="0">
                <a:solidFill>
                  <a:srgbClr val="1F1F1F"/>
                </a:solidFill>
                <a:effectLst/>
                <a:latin typeface="Arial" panose="020B0604020202020204" pitchFamily="34" charset="0"/>
              </a:rPr>
              <a:t> â </a:t>
            </a:r>
            <a:r>
              <a:rPr lang="en-GB" sz="800" b="0" i="0" dirty="0" err="1">
                <a:solidFill>
                  <a:srgbClr val="1F1F1F"/>
                </a:solidFill>
                <a:effectLst/>
                <a:latin typeface="Arial" panose="020B0604020202020204" pitchFamily="34" charset="0"/>
              </a:rPr>
              <a:t>hunaniaeth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ddiwylliannol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pobl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lleoedd</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chyfnodau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eraill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profiad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hwn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caiff</a:t>
            </a:r>
            <a:r>
              <a:rPr lang="en-GB" sz="800" b="0" i="0" dirty="0">
                <a:solidFill>
                  <a:srgbClr val="1F1F1F"/>
                </a:solidFill>
                <a:effectLst/>
                <a:latin typeface="Arial" panose="020B0604020202020204" pitchFamily="34" charset="0"/>
              </a:rPr>
              <a:t> y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gefnogaeth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ddinasyddion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egwyddorol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gwybodus</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yng</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Nghymru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a’r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byd</a:t>
            </a:r>
            <a:r>
              <a:rPr lang="en-GB" sz="800" b="0" i="0" dirty="0">
                <a:solidFill>
                  <a:srgbClr val="1F1F1F"/>
                </a:solidFill>
                <a:effectLst/>
                <a:latin typeface="Arial" panose="020B0604020202020204" pitchFamily="34" charset="0"/>
              </a:rPr>
              <a:t>.</a:t>
            </a:r>
          </a:p>
          <a:p>
            <a:pPr algn="l" fontAlgn="base"/>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olaf</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wrth</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iddyn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nhw</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gael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mwynhad</a:t>
            </a:r>
            <a:r>
              <a:rPr lang="en-GB" sz="800" b="0" i="0" dirty="0">
                <a:solidFill>
                  <a:srgbClr val="1F1F1F"/>
                </a:solidFill>
                <a:effectLst/>
                <a:latin typeface="Arial" panose="020B0604020202020204" pitchFamily="34" charset="0"/>
              </a:rPr>
              <a:t> a </a:t>
            </a:r>
            <a:r>
              <a:rPr lang="en-GB" sz="800" b="0" i="0" dirty="0" err="1">
                <a:solidFill>
                  <a:srgbClr val="1F1F1F"/>
                </a:solidFill>
                <a:effectLst/>
                <a:latin typeface="Arial" panose="020B0604020202020204" pitchFamily="34" charset="0"/>
              </a:rPr>
              <a:t>boddhad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personol</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drwy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fynegiant</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creadigol</a:t>
            </a:r>
            <a:r>
              <a:rPr lang="en-GB" sz="800" b="0" i="0" dirty="0">
                <a:solidFill>
                  <a:srgbClr val="1F1F1F"/>
                </a:solidFill>
                <a:effectLst/>
                <a:latin typeface="Arial" panose="020B0604020202020204" pitchFamily="34" charset="0"/>
              </a:rPr>
              <a:t>, gall </a:t>
            </a:r>
            <a:r>
              <a:rPr lang="en-GB" sz="800" b="0" i="0" dirty="0" err="1">
                <a:solidFill>
                  <a:srgbClr val="1F1F1F"/>
                </a:solidFill>
                <a:effectLst/>
                <a:latin typeface="Arial" panose="020B0604020202020204" pitchFamily="34" charset="0"/>
              </a:rPr>
              <a:t>dysgwyr</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ddod</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fwy</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hyderus</a:t>
            </a:r>
            <a:r>
              <a:rPr lang="en-GB" sz="800" b="0" i="0" dirty="0">
                <a:solidFill>
                  <a:srgbClr val="1F1F1F"/>
                </a:solidFill>
                <a:effectLst/>
                <a:latin typeface="Arial" panose="020B0604020202020204" pitchFamily="34" charset="0"/>
              </a:rPr>
              <a:t>, a gall </a:t>
            </a:r>
            <a:r>
              <a:rPr lang="en-GB" sz="800" b="0" i="0" dirty="0" err="1">
                <a:solidFill>
                  <a:srgbClr val="1F1F1F"/>
                </a:solidFill>
                <a:effectLst/>
                <a:latin typeface="Arial" panose="020B0604020202020204" pitchFamily="34" charset="0"/>
              </a:rPr>
              <a:t>hyn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gyfrannu’n</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uniongyrchol</a:t>
            </a:r>
            <a:r>
              <a:rPr lang="en-GB" sz="800" b="0" i="0" dirty="0">
                <a:solidFill>
                  <a:srgbClr val="1F1F1F"/>
                </a:solidFill>
                <a:effectLst/>
                <a:latin typeface="Arial" panose="020B0604020202020204" pitchFamily="34" charset="0"/>
              </a:rPr>
              <a:t> at </a:t>
            </a:r>
            <a:r>
              <a:rPr lang="en-GB" sz="800" b="0" i="0" dirty="0" err="1">
                <a:solidFill>
                  <a:srgbClr val="1F1F1F"/>
                </a:solidFill>
                <a:effectLst/>
                <a:latin typeface="Arial" panose="020B0604020202020204" pitchFamily="34" charset="0"/>
              </a:rPr>
              <a:t>gyfoethogi</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eu</a:t>
            </a:r>
            <a:r>
              <a:rPr lang="en-GB" sz="800" b="0" i="0" dirty="0">
                <a:solidFill>
                  <a:srgbClr val="1F1F1F"/>
                </a:solidFill>
                <a:effectLst/>
                <a:latin typeface="Arial" panose="020B0604020202020204" pitchFamily="34" charset="0"/>
              </a:rPr>
              <a:t> </a:t>
            </a:r>
            <a:r>
              <a:rPr lang="en-GB" sz="800" b="0" i="0" dirty="0" err="1">
                <a:solidFill>
                  <a:srgbClr val="1F1F1F"/>
                </a:solidFill>
                <a:effectLst/>
                <a:latin typeface="Arial" panose="020B0604020202020204" pitchFamily="34" charset="0"/>
              </a:rPr>
              <a:t>bywydau</a:t>
            </a:r>
            <a:r>
              <a:rPr lang="en-GB" sz="800" b="0" i="0" dirty="0">
                <a:solidFill>
                  <a:srgbClr val="1F1F1F"/>
                </a:solidFill>
                <a:effectLst/>
                <a:latin typeface="Arial" panose="020B0604020202020204" pitchFamily="34" charset="0"/>
              </a:rPr>
              <a:t>.</a:t>
            </a:r>
          </a:p>
        </p:txBody>
      </p:sp>
      <p:pic>
        <p:nvPicPr>
          <p:cNvPr id="3074" name="Picture 2">
            <a:extLst>
              <a:ext uri="{FF2B5EF4-FFF2-40B4-BE49-F238E27FC236}">
                <a16:creationId xmlns:a16="http://schemas.microsoft.com/office/drawing/2014/main" id="{30BC16C9-0BCF-DFF5-97AA-4DBA2E3FC5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75" y="1656185"/>
            <a:ext cx="1267366" cy="1267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97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6DAA472C-CC02-E13B-985A-D011848924B5}"/>
              </a:ext>
            </a:extLst>
          </p:cNvPr>
          <p:cNvSpPr txBox="1"/>
          <p:nvPr/>
        </p:nvSpPr>
        <p:spPr>
          <a:xfrm>
            <a:off x="113975" y="5794349"/>
            <a:ext cx="6994732" cy="992579"/>
          </a:xfrm>
          <a:prstGeom prst="rect">
            <a:avLst/>
          </a:prstGeom>
          <a:solidFill>
            <a:schemeClr val="tx1">
              <a:lumMod val="85000"/>
              <a:lumOff val="15000"/>
            </a:schemeClr>
          </a:solidFill>
        </p:spPr>
        <p:txBody>
          <a:bodyPr wrap="square">
            <a:spAutoFit/>
          </a:bodyPr>
          <a:lstStyle/>
          <a:p>
            <a:pPr algn="l" fontAlgn="base"/>
            <a:r>
              <a:rPr lang="en-GB" sz="1050" b="1" i="0" dirty="0">
                <a:solidFill>
                  <a:schemeClr val="bg1"/>
                </a:solidFill>
                <a:effectLst/>
                <a:latin typeface="inherit"/>
              </a:rPr>
              <a:t>Drama</a:t>
            </a:r>
            <a:endParaRPr lang="en-GB" sz="1050" b="1" i="0" dirty="0">
              <a:solidFill>
                <a:schemeClr val="bg1"/>
              </a:solidFill>
              <a:effectLst/>
              <a:latin typeface="Arial" panose="020B0604020202020204" pitchFamily="34" charset="0"/>
            </a:endParaRPr>
          </a:p>
          <a:p>
            <a:pPr algn="l" fontAlgn="base"/>
            <a:r>
              <a:rPr lang="en-GB" sz="800" b="0" i="0" dirty="0">
                <a:solidFill>
                  <a:schemeClr val="bg1"/>
                </a:solidFill>
                <a:effectLst/>
                <a:latin typeface="Arial" panose="020B0604020202020204" pitchFamily="34" charset="0"/>
              </a:rPr>
              <a:t>Drama includes acting, directing, design, technical theatre and arts administration.</a:t>
            </a:r>
          </a:p>
          <a:p>
            <a:pPr algn="l" fontAlgn="base"/>
            <a:r>
              <a:rPr lang="en-GB" sz="800" b="0" i="0" dirty="0">
                <a:solidFill>
                  <a:schemeClr val="bg1"/>
                </a:solidFill>
                <a:effectLst/>
                <a:latin typeface="Arial" panose="020B0604020202020204" pitchFamily="34" charset="0"/>
              </a:rPr>
              <a:t>You should consider:</a:t>
            </a:r>
          </a:p>
          <a:p>
            <a:pPr algn="l" fontAlgn="base">
              <a:buFont typeface="Arial" panose="020B0604020202020204" pitchFamily="34" charset="0"/>
              <a:buChar char="•"/>
            </a:pPr>
            <a:r>
              <a:rPr lang="en-GB" sz="800" b="0" i="0" dirty="0">
                <a:solidFill>
                  <a:schemeClr val="bg1"/>
                </a:solidFill>
                <a:effectLst/>
                <a:latin typeface="Arial" panose="020B0604020202020204" pitchFamily="34" charset="0"/>
              </a:rPr>
              <a:t>plot, character, thought, relationships (which encompasses interaction), tension, focus, place, time, language, voice (which encompasses accent, diction, pitch, tempo, pauses), movement (which encompasses gesture, facial expressions), proxemics, atmosphere, mood, symbols, design which encompasses stage lighting, sound, set, hair, make-up, costume, script writing, directing and stage management</a:t>
            </a:r>
          </a:p>
          <a:p>
            <a:pPr algn="l" fontAlgn="base">
              <a:buFont typeface="Arial" panose="020B0604020202020204" pitchFamily="34" charset="0"/>
              <a:buChar char="•"/>
            </a:pPr>
            <a:r>
              <a:rPr lang="en-GB" sz="800" b="0" i="0" dirty="0">
                <a:solidFill>
                  <a:schemeClr val="bg1"/>
                </a:solidFill>
                <a:effectLst/>
                <a:latin typeface="Arial" panose="020B0604020202020204" pitchFamily="34" charset="0"/>
              </a:rPr>
              <a:t>comedy, tragedy, tragicomedy, farce, musical theatre, melodrama, mime, physical theatre</a:t>
            </a:r>
          </a:p>
        </p:txBody>
      </p:sp>
      <p:sp>
        <p:nvSpPr>
          <p:cNvPr id="5" name="TextBox 4">
            <a:extLst>
              <a:ext uri="{FF2B5EF4-FFF2-40B4-BE49-F238E27FC236}">
                <a16:creationId xmlns:a16="http://schemas.microsoft.com/office/drawing/2014/main" id="{482A40B6-50D5-FA38-0353-A654085D4F07}"/>
              </a:ext>
            </a:extLst>
          </p:cNvPr>
          <p:cNvSpPr txBox="1"/>
          <p:nvPr/>
        </p:nvSpPr>
        <p:spPr>
          <a:xfrm>
            <a:off x="7322462" y="206275"/>
            <a:ext cx="4609609" cy="2431435"/>
          </a:xfrm>
          <a:prstGeom prst="rect">
            <a:avLst/>
          </a:prstGeom>
          <a:noFill/>
        </p:spPr>
        <p:txBody>
          <a:bodyPr wrap="square">
            <a:spAutoFit/>
          </a:bodyPr>
          <a:lstStyle/>
          <a:p>
            <a:pPr algn="l" fontAlgn="base"/>
            <a:r>
              <a:rPr lang="en-GB" sz="800" b="1" dirty="0">
                <a:solidFill>
                  <a:srgbClr val="1F1F1F"/>
                </a:solidFill>
                <a:latin typeface="inherit"/>
              </a:rPr>
              <a:t>Exploring the expressive arts is essential to developing artistic skills and knowledge and it enables learners to become curious and creative individuals.</a:t>
            </a:r>
          </a:p>
          <a:p>
            <a:pPr algn="l" fontAlgn="base"/>
            <a:r>
              <a:rPr lang="en-GB" sz="800" b="0" i="0" dirty="0">
                <a:solidFill>
                  <a:srgbClr val="1F1F1F"/>
                </a:solidFill>
                <a:effectLst/>
                <a:latin typeface="Arial" panose="020B0604020202020204" pitchFamily="34" charset="0"/>
              </a:rPr>
              <a:t>Exploring this Area, both through their own </a:t>
            </a:r>
            <a:r>
              <a:rPr lang="en-GB" sz="800" b="0" i="1" dirty="0">
                <a:solidFill>
                  <a:srgbClr val="0360A6"/>
                </a:solidFill>
                <a:effectLst/>
                <a:latin typeface="Arial" panose="020B0604020202020204" pitchFamily="34" charset="0"/>
              </a:rPr>
              <a:t>creative work</a:t>
            </a:r>
            <a:r>
              <a:rPr lang="en-GB" sz="800" b="0" i="0" dirty="0">
                <a:solidFill>
                  <a:srgbClr val="1F1F1F"/>
                </a:solidFill>
                <a:effectLst/>
                <a:latin typeface="Arial" panose="020B0604020202020204" pitchFamily="34" charset="0"/>
              </a:rPr>
              <a:t> and other people’s, engages learners with </a:t>
            </a:r>
            <a:r>
              <a:rPr lang="en-GB" sz="800" b="0" i="1" dirty="0">
                <a:solidFill>
                  <a:srgbClr val="0360A6"/>
                </a:solidFill>
                <a:effectLst/>
                <a:latin typeface="Arial" panose="020B0604020202020204" pitchFamily="34" charset="0"/>
              </a:rPr>
              <a:t>genres</a:t>
            </a:r>
            <a:r>
              <a:rPr lang="en-GB" sz="800" b="0" i="0" dirty="0">
                <a:solidFill>
                  <a:srgbClr val="1F1F1F"/>
                </a:solidFill>
                <a:effectLst/>
                <a:latin typeface="Arial" panose="020B0604020202020204" pitchFamily="34" charset="0"/>
              </a:rPr>
              <a:t>, </a:t>
            </a:r>
            <a:r>
              <a:rPr lang="en-GB" sz="800" b="0" i="1" dirty="0">
                <a:solidFill>
                  <a:srgbClr val="0360A6"/>
                </a:solidFill>
                <a:effectLst/>
                <a:latin typeface="Arial" panose="020B0604020202020204" pitchFamily="34" charset="0"/>
              </a:rPr>
              <a:t>techniques</a:t>
            </a:r>
            <a:r>
              <a:rPr lang="en-GB" sz="800" b="0" i="0" dirty="0">
                <a:solidFill>
                  <a:srgbClr val="1F1F1F"/>
                </a:solidFill>
                <a:effectLst/>
                <a:latin typeface="Arial" panose="020B0604020202020204" pitchFamily="34" charset="0"/>
              </a:rPr>
              <a:t>, tools, materials and practices and enables them to become curious and creative individuals.</a:t>
            </a:r>
          </a:p>
          <a:p>
            <a:pPr algn="l" fontAlgn="base"/>
            <a:r>
              <a:rPr lang="en-GB" sz="800" b="0" i="0" dirty="0">
                <a:solidFill>
                  <a:srgbClr val="1F1F1F"/>
                </a:solidFill>
                <a:effectLst/>
                <a:latin typeface="Arial" panose="020B0604020202020204" pitchFamily="34" charset="0"/>
              </a:rPr>
              <a:t>By exploring forms and disciplines in the </a:t>
            </a:r>
            <a:r>
              <a:rPr lang="en-GB" sz="800" b="0" i="1" dirty="0">
                <a:solidFill>
                  <a:srgbClr val="0360A6"/>
                </a:solidFill>
                <a:effectLst/>
                <a:latin typeface="Arial" panose="020B0604020202020204" pitchFamily="34" charset="0"/>
              </a:rPr>
              <a:t>expressive arts</a:t>
            </a:r>
            <a:r>
              <a:rPr lang="en-GB" sz="800" b="0" i="0" dirty="0">
                <a:solidFill>
                  <a:srgbClr val="1F1F1F"/>
                </a:solidFill>
                <a:effectLst/>
                <a:latin typeface="Arial" panose="020B0604020202020204" pitchFamily="34" charset="0"/>
              </a:rPr>
              <a:t>, whether through experimentation, play or formal research and inquiry, learners can develop an understanding of how the expressive arts communicate through visual, physical, verbal, musical and technological means. This exploration can also progress their understanding of how the expressive arts shape ideas and feelings. It can encourage them to develop their imagination and draw upon their own experiences, skills and talents to become creative artists themselves.</a:t>
            </a:r>
          </a:p>
          <a:p>
            <a:pPr algn="l" fontAlgn="base"/>
            <a:r>
              <a:rPr lang="en-GB" sz="800" b="0" i="0" dirty="0">
                <a:solidFill>
                  <a:srgbClr val="1F1F1F"/>
                </a:solidFill>
                <a:effectLst/>
                <a:latin typeface="Arial" panose="020B0604020202020204" pitchFamily="34" charset="0"/>
              </a:rPr>
              <a:t>The expressive arts are also a powerful medium through which learners can explore Wales and its unique and diverse traditions, history and cultures. They can provide opportunities for learners to explore their own cultural heritage and that of other people, places and times, and through this discover how the expressive arts can be used to shape and express personal, social and cultural identities. Learners will be exposed to and explore work from diverse cultures and societies and learn about these influences, histories and impact. Learners can also explore how the expressive arts can be used to question and challenge viewpoints and be a force for personal and societal change.</a:t>
            </a:r>
          </a:p>
        </p:txBody>
      </p:sp>
      <p:sp>
        <p:nvSpPr>
          <p:cNvPr id="7" name="TextBox 6">
            <a:extLst>
              <a:ext uri="{FF2B5EF4-FFF2-40B4-BE49-F238E27FC236}">
                <a16:creationId xmlns:a16="http://schemas.microsoft.com/office/drawing/2014/main" id="{81513427-A9FD-C742-A737-DAE9906A3772}"/>
              </a:ext>
            </a:extLst>
          </p:cNvPr>
          <p:cNvSpPr txBox="1"/>
          <p:nvPr/>
        </p:nvSpPr>
        <p:spPr>
          <a:xfrm>
            <a:off x="7322462" y="2691925"/>
            <a:ext cx="4470311" cy="1938992"/>
          </a:xfrm>
          <a:prstGeom prst="rect">
            <a:avLst/>
          </a:prstGeom>
          <a:noFill/>
        </p:spPr>
        <p:txBody>
          <a:bodyPr wrap="square">
            <a:spAutoFit/>
          </a:bodyPr>
          <a:lstStyle/>
          <a:p>
            <a:pPr algn="l" fontAlgn="base"/>
            <a:r>
              <a:rPr lang="en-GB" sz="800" b="1" i="0" dirty="0">
                <a:solidFill>
                  <a:srgbClr val="1F1F1F"/>
                </a:solidFill>
                <a:effectLst/>
                <a:latin typeface="inherit"/>
              </a:rPr>
              <a:t>Responding and reflecting, both as artist and audience, is a fundamental part of learning in the expressive arts.</a:t>
            </a:r>
            <a:endParaRPr lang="en-GB" sz="800" b="1"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Responding within the </a:t>
            </a:r>
            <a:r>
              <a:rPr lang="en-GB" sz="800" b="0" i="1" dirty="0">
                <a:solidFill>
                  <a:srgbClr val="0360A6"/>
                </a:solidFill>
                <a:effectLst/>
                <a:latin typeface="Arial" panose="020B0604020202020204" pitchFamily="34" charset="0"/>
              </a:rPr>
              <a:t>expressive arts</a:t>
            </a:r>
            <a:r>
              <a:rPr lang="en-GB" sz="800" b="0" i="0" dirty="0">
                <a:solidFill>
                  <a:srgbClr val="1F1F1F"/>
                </a:solidFill>
                <a:effectLst/>
                <a:latin typeface="Arial" panose="020B0604020202020204" pitchFamily="34" charset="0"/>
              </a:rPr>
              <a:t> engages the emotions and the intellect. Response may be a simple sensory reaction to artistic stimulus or a critical analysis of </a:t>
            </a:r>
            <a:r>
              <a:rPr lang="en-GB" sz="800" b="0" i="1" dirty="0">
                <a:solidFill>
                  <a:srgbClr val="0360A6"/>
                </a:solidFill>
                <a:effectLst/>
                <a:latin typeface="Arial" panose="020B0604020202020204" pitchFamily="34" charset="0"/>
              </a:rPr>
              <a:t>creative work</a:t>
            </a:r>
            <a:r>
              <a:rPr lang="en-GB" sz="800" b="0" i="0" dirty="0">
                <a:solidFill>
                  <a:srgbClr val="1F1F1F"/>
                </a:solidFill>
                <a:effectLst/>
                <a:latin typeface="Arial" panose="020B0604020202020204" pitchFamily="34" charset="0"/>
              </a:rPr>
              <a:t>. The ability to reflect is deepened as learners increase their knowledge and understanding of how and why creative work is developed and produced.</a:t>
            </a:r>
          </a:p>
          <a:p>
            <a:pPr algn="l" fontAlgn="base"/>
            <a:r>
              <a:rPr lang="en-GB" sz="800" b="0" i="0" dirty="0">
                <a:solidFill>
                  <a:srgbClr val="1F1F1F"/>
                </a:solidFill>
                <a:effectLst/>
                <a:latin typeface="Arial" panose="020B0604020202020204" pitchFamily="34" charset="0"/>
              </a:rPr>
              <a:t>Adopting the skills and critical vocabulary encountered in this Area can equip learners to consider creative work in a range of media, </a:t>
            </a:r>
            <a:r>
              <a:rPr lang="en-GB" sz="800" b="0" i="1" dirty="0">
                <a:solidFill>
                  <a:srgbClr val="0360A6"/>
                </a:solidFill>
                <a:effectLst/>
                <a:latin typeface="Arial" panose="020B0604020202020204" pitchFamily="34" charset="0"/>
              </a:rPr>
              <a:t>forms</a:t>
            </a:r>
            <a:r>
              <a:rPr lang="en-GB" sz="800" b="0" i="0" dirty="0">
                <a:solidFill>
                  <a:srgbClr val="1F1F1F"/>
                </a:solidFill>
                <a:effectLst/>
                <a:latin typeface="Arial" panose="020B0604020202020204" pitchFamily="34" charset="0"/>
              </a:rPr>
              <a:t>, </a:t>
            </a:r>
            <a:r>
              <a:rPr lang="en-GB" sz="800" b="0" i="1" dirty="0">
                <a:solidFill>
                  <a:srgbClr val="0360A6"/>
                </a:solidFill>
                <a:effectLst/>
                <a:latin typeface="Arial" panose="020B0604020202020204" pitchFamily="34" charset="0"/>
              </a:rPr>
              <a:t>genres</a:t>
            </a:r>
            <a:r>
              <a:rPr lang="en-GB" sz="800" b="0" i="0" dirty="0">
                <a:solidFill>
                  <a:srgbClr val="1F1F1F"/>
                </a:solidFill>
                <a:effectLst/>
                <a:latin typeface="Arial" panose="020B0604020202020204" pitchFamily="34" charset="0"/>
              </a:rPr>
              <a:t> and </a:t>
            </a:r>
            <a:r>
              <a:rPr lang="en-GB" sz="800" b="0" i="1" dirty="0">
                <a:solidFill>
                  <a:srgbClr val="0360A6"/>
                </a:solidFill>
                <a:effectLst/>
                <a:latin typeface="Arial" panose="020B0604020202020204" pitchFamily="34" charset="0"/>
              </a:rPr>
              <a:t>styles</a:t>
            </a:r>
            <a:r>
              <a:rPr lang="en-GB" sz="800" b="0" i="0" dirty="0">
                <a:solidFill>
                  <a:srgbClr val="1F1F1F"/>
                </a:solidFill>
                <a:effectLst/>
                <a:latin typeface="Arial" panose="020B0604020202020204" pitchFamily="34" charset="0"/>
              </a:rPr>
              <a:t>.</a:t>
            </a:r>
          </a:p>
          <a:p>
            <a:pPr algn="l" fontAlgn="base"/>
            <a:r>
              <a:rPr lang="en-GB" sz="800" b="0" i="0" dirty="0">
                <a:solidFill>
                  <a:srgbClr val="1F1F1F"/>
                </a:solidFill>
                <a:effectLst/>
                <a:latin typeface="Arial" panose="020B0604020202020204" pitchFamily="34" charset="0"/>
              </a:rPr>
              <a:t>Learning the important skills of refinement and analysis can contribute to their creative development.</a:t>
            </a:r>
          </a:p>
          <a:p>
            <a:pPr algn="l" fontAlgn="base"/>
            <a:r>
              <a:rPr lang="en-GB" sz="800" b="0" i="0" dirty="0">
                <a:solidFill>
                  <a:srgbClr val="1F1F1F"/>
                </a:solidFill>
                <a:effectLst/>
                <a:latin typeface="Arial" panose="020B0604020202020204" pitchFamily="34" charset="0"/>
              </a:rPr>
              <a:t>Learners’ resilience can also be developed when they are encouraged to identify how they can improve their work and respond to feedback from others.</a:t>
            </a:r>
          </a:p>
          <a:p>
            <a:pPr algn="l" fontAlgn="base"/>
            <a:r>
              <a:rPr lang="en-GB" sz="800" b="0" i="0" dirty="0">
                <a:solidFill>
                  <a:srgbClr val="1F1F1F"/>
                </a:solidFill>
                <a:effectLst/>
                <a:latin typeface="Arial" panose="020B0604020202020204" pitchFamily="34" charset="0"/>
              </a:rPr>
              <a:t>The act of responding encouraged by engagement in this Area challenges learners to reflect on the effectiveness of their own work and that of others, including the work of diverse </a:t>
            </a:r>
            <a:r>
              <a:rPr lang="en-GB" sz="800" b="0" i="1" dirty="0">
                <a:solidFill>
                  <a:srgbClr val="0360A6"/>
                </a:solidFill>
                <a:effectLst/>
                <a:latin typeface="Arial" panose="020B0604020202020204" pitchFamily="34" charset="0"/>
              </a:rPr>
              <a:t>artists</a:t>
            </a:r>
            <a:r>
              <a:rPr lang="en-GB" sz="800" b="0" i="0" dirty="0">
                <a:solidFill>
                  <a:srgbClr val="1F1F1F"/>
                </a:solidFill>
                <a:effectLst/>
                <a:latin typeface="Arial" panose="020B0604020202020204" pitchFamily="34" charset="0"/>
              </a:rPr>
              <a:t> from Wales and beyond.</a:t>
            </a:r>
          </a:p>
        </p:txBody>
      </p:sp>
      <p:sp>
        <p:nvSpPr>
          <p:cNvPr id="9" name="TextBox 8">
            <a:extLst>
              <a:ext uri="{FF2B5EF4-FFF2-40B4-BE49-F238E27FC236}">
                <a16:creationId xmlns:a16="http://schemas.microsoft.com/office/drawing/2014/main" id="{8C071BCE-5BA3-33CF-D504-CB0FA1A527BA}"/>
              </a:ext>
            </a:extLst>
          </p:cNvPr>
          <p:cNvSpPr txBox="1"/>
          <p:nvPr/>
        </p:nvSpPr>
        <p:spPr>
          <a:xfrm>
            <a:off x="7322462" y="4630917"/>
            <a:ext cx="4748904" cy="1692771"/>
          </a:xfrm>
          <a:prstGeom prst="rect">
            <a:avLst/>
          </a:prstGeom>
          <a:noFill/>
        </p:spPr>
        <p:txBody>
          <a:bodyPr wrap="square">
            <a:spAutoFit/>
          </a:bodyPr>
          <a:lstStyle/>
          <a:p>
            <a:pPr algn="l" fontAlgn="base"/>
            <a:r>
              <a:rPr lang="en-GB" sz="800" b="1" i="0" dirty="0">
                <a:solidFill>
                  <a:srgbClr val="1F1F1F"/>
                </a:solidFill>
                <a:effectLst/>
                <a:latin typeface="inherit"/>
              </a:rPr>
              <a:t>Creating combines skills and knowledge, drawing on the senses, inspiration and imagination.</a:t>
            </a:r>
            <a:endParaRPr lang="en-GB" sz="800" b="1"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By engaging with this Area, learners will be given opportunities to be innovative and bold, to create individual work and to develop their own identity as </a:t>
            </a:r>
            <a:r>
              <a:rPr lang="en-GB" sz="800" b="0" i="1" dirty="0">
                <a:solidFill>
                  <a:srgbClr val="0360A6"/>
                </a:solidFill>
                <a:effectLst/>
                <a:latin typeface="Arial" panose="020B0604020202020204" pitchFamily="34" charset="0"/>
              </a:rPr>
              <a:t>artists</a:t>
            </a:r>
            <a:r>
              <a:rPr lang="en-GB" sz="800" b="0" i="0" dirty="0">
                <a:solidFill>
                  <a:srgbClr val="1F1F1F"/>
                </a:solidFill>
                <a:effectLst/>
                <a:latin typeface="Arial" panose="020B0604020202020204" pitchFamily="34" charset="0"/>
              </a:rPr>
              <a:t> in Wales. This learning and experience can foster resilience and flexibility to overcome challenges.</a:t>
            </a:r>
          </a:p>
          <a:p>
            <a:pPr algn="l" fontAlgn="base"/>
            <a:r>
              <a:rPr lang="en-GB" sz="800" b="0" i="0" dirty="0">
                <a:solidFill>
                  <a:srgbClr val="1F1F1F"/>
                </a:solidFill>
                <a:effectLst/>
                <a:latin typeface="Arial" panose="020B0604020202020204" pitchFamily="34" charset="0"/>
              </a:rPr>
              <a:t>Creating in the expressive arts embraces a range of activities including planning, drafting, designing, making, choreographing, shaping, composing and editing. Creating requires learners to develop and demonstrate control of a range of skills and an application of knowledge.</a:t>
            </a:r>
          </a:p>
          <a:p>
            <a:pPr algn="l" fontAlgn="base"/>
            <a:r>
              <a:rPr lang="en-GB" sz="800" b="0" i="0" dirty="0">
                <a:solidFill>
                  <a:srgbClr val="1F1F1F"/>
                </a:solidFill>
                <a:effectLst/>
                <a:latin typeface="Arial" panose="020B0604020202020204" pitchFamily="34" charset="0"/>
              </a:rPr>
              <a:t>During the </a:t>
            </a:r>
            <a:r>
              <a:rPr lang="en-GB" sz="800" b="0" i="1" dirty="0">
                <a:solidFill>
                  <a:srgbClr val="0360A6"/>
                </a:solidFill>
                <a:effectLst/>
                <a:latin typeface="Arial" panose="020B0604020202020204" pitchFamily="34" charset="0"/>
              </a:rPr>
              <a:t>creative process</a:t>
            </a:r>
            <a:r>
              <a:rPr lang="en-GB" sz="800" b="0" i="0" dirty="0">
                <a:solidFill>
                  <a:srgbClr val="1F1F1F"/>
                </a:solidFill>
                <a:effectLst/>
                <a:latin typeface="Arial" panose="020B0604020202020204" pitchFamily="34" charset="0"/>
              </a:rPr>
              <a:t> learners communicate through a variety of art </a:t>
            </a:r>
            <a:r>
              <a:rPr lang="en-GB" sz="800" b="0" i="1" dirty="0">
                <a:solidFill>
                  <a:srgbClr val="0360A6"/>
                </a:solidFill>
                <a:effectLst/>
                <a:latin typeface="Arial" panose="020B0604020202020204" pitchFamily="34" charset="0"/>
              </a:rPr>
              <a:t>forms</a:t>
            </a:r>
            <a:r>
              <a:rPr lang="en-GB" sz="800" b="0" i="0" dirty="0">
                <a:solidFill>
                  <a:srgbClr val="1F1F1F"/>
                </a:solidFill>
                <a:effectLst/>
                <a:latin typeface="Arial" panose="020B0604020202020204" pitchFamily="34" charset="0"/>
              </a:rPr>
              <a:t> or disciplines. Communication includes performing, presenting, sharing, exhibiting and producing with consideration of the audience.</a:t>
            </a:r>
          </a:p>
          <a:p>
            <a:pPr algn="l" fontAlgn="base"/>
            <a:r>
              <a:rPr lang="en-GB" sz="800" b="0" i="0" dirty="0">
                <a:solidFill>
                  <a:srgbClr val="1F1F1F"/>
                </a:solidFill>
                <a:effectLst/>
                <a:latin typeface="Arial" panose="020B0604020202020204" pitchFamily="34" charset="0"/>
              </a:rPr>
              <a:t>In this Area, learners’ engagement with the creative process can enable them to recognise opportunities to transform their ideas safely and ethically into work which has cultural and commercial value, and to use their creative skills to realise ambitions.</a:t>
            </a:r>
          </a:p>
        </p:txBody>
      </p:sp>
      <p:pic>
        <p:nvPicPr>
          <p:cNvPr id="11" name="Picture 10">
            <a:extLst>
              <a:ext uri="{FF2B5EF4-FFF2-40B4-BE49-F238E27FC236}">
                <a16:creationId xmlns:a16="http://schemas.microsoft.com/office/drawing/2014/main" id="{63F8A8C0-464A-E20F-ECDF-EE482F49910B}"/>
              </a:ext>
            </a:extLst>
          </p:cNvPr>
          <p:cNvPicPr>
            <a:picLocks noChangeAspect="1"/>
          </p:cNvPicPr>
          <p:nvPr/>
        </p:nvPicPr>
        <p:blipFill>
          <a:blip r:embed="rId2"/>
          <a:stretch>
            <a:fillRect/>
          </a:stretch>
        </p:blipFill>
        <p:spPr>
          <a:xfrm>
            <a:off x="48866" y="72343"/>
            <a:ext cx="1704342" cy="1375794"/>
          </a:xfrm>
          <a:prstGeom prst="rect">
            <a:avLst/>
          </a:prstGeom>
        </p:spPr>
      </p:pic>
      <p:sp>
        <p:nvSpPr>
          <p:cNvPr id="15" name="TextBox 14">
            <a:extLst>
              <a:ext uri="{FF2B5EF4-FFF2-40B4-BE49-F238E27FC236}">
                <a16:creationId xmlns:a16="http://schemas.microsoft.com/office/drawing/2014/main" id="{F35FEB9B-752A-2B69-3755-82D9494368AC}"/>
              </a:ext>
            </a:extLst>
          </p:cNvPr>
          <p:cNvSpPr txBox="1"/>
          <p:nvPr/>
        </p:nvSpPr>
        <p:spPr>
          <a:xfrm>
            <a:off x="9033277" y="6577289"/>
            <a:ext cx="3038089" cy="230832"/>
          </a:xfrm>
          <a:prstGeom prst="rect">
            <a:avLst/>
          </a:prstGeom>
          <a:noFill/>
        </p:spPr>
        <p:txBody>
          <a:bodyPr wrap="square">
            <a:spAutoFit/>
          </a:bodyPr>
          <a:lstStyle/>
          <a:p>
            <a:r>
              <a:rPr lang="en-GB" sz="900" dirty="0">
                <a:hlinkClick r:id="rId3"/>
              </a:rPr>
              <a:t>https://hwb.gov.wales/curriculum-for-wales/expressive-arts/</a:t>
            </a:r>
            <a:r>
              <a:rPr lang="en-GB" sz="900" dirty="0"/>
              <a:t> </a:t>
            </a:r>
          </a:p>
        </p:txBody>
      </p:sp>
      <p:pic>
        <p:nvPicPr>
          <p:cNvPr id="1026" name="Picture 2">
            <a:extLst>
              <a:ext uri="{FF2B5EF4-FFF2-40B4-BE49-F238E27FC236}">
                <a16:creationId xmlns:a16="http://schemas.microsoft.com/office/drawing/2014/main" id="{F2E6F410-6C4F-4F6A-D989-AF1A7C46D9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66" y="1448137"/>
            <a:ext cx="1243788" cy="124378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8A7F0F3-FC0D-856C-F4C9-1F7C79470958}"/>
              </a:ext>
            </a:extLst>
          </p:cNvPr>
          <p:cNvSpPr txBox="1"/>
          <p:nvPr/>
        </p:nvSpPr>
        <p:spPr>
          <a:xfrm>
            <a:off x="1720164" y="206275"/>
            <a:ext cx="5602298" cy="5632311"/>
          </a:xfrm>
          <a:prstGeom prst="rect">
            <a:avLst/>
          </a:prstGeom>
          <a:noFill/>
        </p:spPr>
        <p:txBody>
          <a:bodyPr wrap="square">
            <a:spAutoFit/>
          </a:bodyPr>
          <a:lstStyle/>
          <a:p>
            <a:pPr algn="l" fontAlgn="base"/>
            <a:r>
              <a:rPr lang="en-GB" sz="800" b="0" i="0" dirty="0">
                <a:solidFill>
                  <a:srgbClr val="1F1F1F"/>
                </a:solidFill>
                <a:effectLst/>
                <a:latin typeface="Arial" panose="020B0604020202020204" pitchFamily="34" charset="0"/>
              </a:rPr>
              <a:t>The dynamic nature of the </a:t>
            </a:r>
            <a:r>
              <a:rPr lang="en-GB" sz="800" b="0" i="1" dirty="0">
                <a:solidFill>
                  <a:srgbClr val="0360A6"/>
                </a:solidFill>
                <a:effectLst/>
                <a:latin typeface="Arial" panose="020B0604020202020204" pitchFamily="34" charset="0"/>
              </a:rPr>
              <a:t>expressive arts</a:t>
            </a:r>
            <a:r>
              <a:rPr lang="en-GB" sz="800" b="0" i="0" dirty="0">
                <a:solidFill>
                  <a:srgbClr val="1F1F1F"/>
                </a:solidFill>
                <a:effectLst/>
                <a:latin typeface="Arial" panose="020B0604020202020204" pitchFamily="34" charset="0"/>
              </a:rPr>
              <a:t> can engage, motivate and encourage learners to develop their creative, artistic and performance skills to the full.</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The Expressive Arts Area of Learning and Experience (Area) spans five disciplines: </a:t>
            </a:r>
            <a:r>
              <a:rPr lang="en-GB" sz="800" b="1" i="0" u="none" strike="noStrike" dirty="0">
                <a:solidFill>
                  <a:srgbClr val="0360A6"/>
                </a:solidFill>
                <a:effectLst/>
                <a:latin typeface="inherit"/>
                <a:hlinkClick r:id="rId5"/>
              </a:rPr>
              <a:t>art, dance, drama, film and digital media and music</a:t>
            </a:r>
            <a:r>
              <a:rPr lang="en-GB" sz="800" b="0" i="0" dirty="0">
                <a:solidFill>
                  <a:srgbClr val="1F1F1F"/>
                </a:solidFill>
                <a:effectLst/>
                <a:latin typeface="Arial" panose="020B0604020202020204" pitchFamily="34" charset="0"/>
              </a:rPr>
              <a:t>. Although each discipline has its own discrete </a:t>
            </a:r>
            <a:r>
              <a:rPr lang="en-GB" sz="800" b="0" i="1" dirty="0">
                <a:solidFill>
                  <a:srgbClr val="0360A6"/>
                </a:solidFill>
                <a:effectLst/>
                <a:latin typeface="Arial" panose="020B0604020202020204" pitchFamily="34" charset="0"/>
              </a:rPr>
              <a:t>body of knowledge</a:t>
            </a:r>
            <a:r>
              <a:rPr lang="en-GB" sz="800" b="0" i="0" dirty="0">
                <a:solidFill>
                  <a:srgbClr val="1F1F1F"/>
                </a:solidFill>
                <a:effectLst/>
                <a:latin typeface="Arial" panose="020B0604020202020204" pitchFamily="34" charset="0"/>
              </a:rPr>
              <a:t> and </a:t>
            </a:r>
            <a:r>
              <a:rPr lang="en-GB" sz="800" b="0" i="1" dirty="0">
                <a:solidFill>
                  <a:srgbClr val="0360A6"/>
                </a:solidFill>
                <a:effectLst/>
                <a:latin typeface="Arial" panose="020B0604020202020204" pitchFamily="34" charset="0"/>
              </a:rPr>
              <a:t>body of skills</a:t>
            </a:r>
            <a:r>
              <a:rPr lang="en-GB" sz="800" b="0" i="0" dirty="0">
                <a:solidFill>
                  <a:srgbClr val="1F1F1F"/>
                </a:solidFill>
                <a:effectLst/>
                <a:latin typeface="Arial" panose="020B0604020202020204" pitchFamily="34" charset="0"/>
              </a:rPr>
              <a:t>, it is recognised that together they share the </a:t>
            </a:r>
            <a:r>
              <a:rPr lang="en-GB" sz="800" b="0" i="1" dirty="0">
                <a:solidFill>
                  <a:srgbClr val="0360A6"/>
                </a:solidFill>
                <a:effectLst/>
                <a:latin typeface="Arial" panose="020B0604020202020204" pitchFamily="34" charset="0"/>
              </a:rPr>
              <a:t>creative process</a:t>
            </a:r>
            <a:r>
              <a:rPr lang="en-GB" sz="800" b="0" i="0" dirty="0">
                <a:solidFill>
                  <a:srgbClr val="1F1F1F"/>
                </a:solidFill>
                <a:effectLst/>
                <a:latin typeface="Arial" panose="020B0604020202020204" pitchFamily="34" charset="0"/>
              </a:rPr>
              <a:t>.</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What matters in this Area has been expressed in three statements, which support and complement one another and should not be viewed in isolation. Together they contribute to realising the four purposes.</a:t>
            </a:r>
          </a:p>
          <a:p>
            <a:pPr algn="l" fontAlgn="base"/>
            <a:r>
              <a:rPr lang="en-GB" sz="800" b="0" i="0" dirty="0">
                <a:solidFill>
                  <a:srgbClr val="1F1F1F"/>
                </a:solidFill>
                <a:effectLst/>
                <a:latin typeface="Arial" panose="020B0604020202020204" pitchFamily="34" charset="0"/>
              </a:rPr>
              <a:t>Learning and experience in this Area encourages the development of knowledge, skills and values that can help learners grasp the opportunities and meet the challenges that arise in their lives.</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Whether as creators or as audience, through engaging with the expressive arts, learners can gain an understanding and an appreciation of cultures and societies in Wales and in the world. Such engagement can equip learners with the skills to explore cultural differences through time and place.</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Importantly, this Area wants to make the expressive arts accessible to all learners and, through this inclusive approach, expand the horizons of every learner. Experiencing the expressive arts can engage learners physically, socially and emotionally, nurturing their well-being, self-esteem and resilience. This can help them become healthy, confident individuals, ready to lead fulfilling lives as valued members of society.</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Experiencing the expressive arts can also encourage learners to develop not only their ability to appreciate the </a:t>
            </a:r>
            <a:r>
              <a:rPr lang="en-GB" sz="800" b="0" i="1" dirty="0">
                <a:solidFill>
                  <a:srgbClr val="0360A6"/>
                </a:solidFill>
                <a:effectLst/>
                <a:latin typeface="Arial" panose="020B0604020202020204" pitchFamily="34" charset="0"/>
              </a:rPr>
              <a:t>creative work</a:t>
            </a:r>
            <a:r>
              <a:rPr lang="en-GB" sz="800" b="0" i="0" dirty="0">
                <a:solidFill>
                  <a:srgbClr val="1F1F1F"/>
                </a:solidFill>
                <a:effectLst/>
                <a:latin typeface="Arial" panose="020B0604020202020204" pitchFamily="34" charset="0"/>
              </a:rPr>
              <a:t> of other people, but also their own creative talents, artistic skills and performance skills. The aim is to provide learners with opportunities to explore, refine and communicate ideas while thinking creatively and engaging their imagination and senses.</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Engagement with this Area requires personal application, perseverance and close attention to detail, dispositions that contribute to making learners ambitious, capable learners ready to learn throughout their lives.</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Experiences in this Area can provide inspiration and motivation as it brings learners into contact with </a:t>
            </a:r>
            <a:r>
              <a:rPr lang="en-GB" sz="800" b="0" i="1" dirty="0">
                <a:solidFill>
                  <a:srgbClr val="0360A6"/>
                </a:solidFill>
                <a:effectLst/>
                <a:latin typeface="Arial" panose="020B0604020202020204" pitchFamily="34" charset="0"/>
              </a:rPr>
              <a:t>creative processes</a:t>
            </a:r>
            <a:r>
              <a:rPr lang="en-GB" sz="800" b="0" i="0" dirty="0">
                <a:solidFill>
                  <a:srgbClr val="1F1F1F"/>
                </a:solidFill>
                <a:effectLst/>
                <a:latin typeface="Arial" panose="020B0604020202020204" pitchFamily="34" charset="0"/>
              </a:rPr>
              <a:t>. This means providing learners with opportunities such as visits to theatres and galleries and bringing the expertise of external practitioners into the classroom.</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Engagement with the expressive arts can enhance learners’ employability as they are encouraged to manage their time and resources to achieve meaningful work and meet deadlines. It can foster critical inquiry that can lead to change. Together, these skills can support learners to become enterprising, creative contributors, ready to play a full part in life and work.</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In addition, the evaluation involved in the creative process enables learners to explore complex issues, to challenge perceptions and to identify solutions. This can lead learners to a better understanding of their own cultural identity and that of other people, places and times. From this experience they are supported to become ethical, informed citizens of Wales and the world.</a:t>
            </a:r>
          </a:p>
          <a:p>
            <a:pPr algn="l" fontAlgn="base"/>
            <a:endParaRPr lang="en-GB" sz="800" b="0" i="0" dirty="0">
              <a:solidFill>
                <a:srgbClr val="1F1F1F"/>
              </a:solidFill>
              <a:effectLst/>
              <a:latin typeface="Arial" panose="020B0604020202020204" pitchFamily="34" charset="0"/>
            </a:endParaRPr>
          </a:p>
          <a:p>
            <a:pPr algn="l" fontAlgn="base"/>
            <a:r>
              <a:rPr lang="en-GB" sz="800" b="0" i="0" dirty="0">
                <a:solidFill>
                  <a:srgbClr val="1F1F1F"/>
                </a:solidFill>
                <a:effectLst/>
                <a:latin typeface="Arial" panose="020B0604020202020204" pitchFamily="34" charset="0"/>
              </a:rPr>
              <a:t>Finally, through the enjoyment and personal satisfaction they gain from creative expression, learners can become more confident, which can contribute directly to enriching the quality of their lives.</a:t>
            </a:r>
          </a:p>
        </p:txBody>
      </p:sp>
    </p:spTree>
    <p:extLst>
      <p:ext uri="{BB962C8B-B14F-4D97-AF65-F5344CB8AC3E}">
        <p14:creationId xmlns:p14="http://schemas.microsoft.com/office/powerpoint/2010/main" val="3541871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5F80259-6428-6081-D820-8DD201104F3B}"/>
              </a:ext>
            </a:extLst>
          </p:cNvPr>
          <p:cNvGraphicFramePr>
            <a:graphicFrameLocks noGrp="1"/>
          </p:cNvGraphicFramePr>
          <p:nvPr>
            <p:extLst>
              <p:ext uri="{D42A27DB-BD31-4B8C-83A1-F6EECF244321}">
                <p14:modId xmlns:p14="http://schemas.microsoft.com/office/powerpoint/2010/main" val="1135044497"/>
              </p:ext>
            </p:extLst>
          </p:nvPr>
        </p:nvGraphicFramePr>
        <p:xfrm>
          <a:off x="303868" y="258272"/>
          <a:ext cx="11449108" cy="6278880"/>
        </p:xfrm>
        <a:graphic>
          <a:graphicData uri="http://schemas.openxmlformats.org/drawingml/2006/table">
            <a:tbl>
              <a:tblPr firstRow="1" bandRow="1">
                <a:tableStyleId>{5C22544A-7EE6-4342-B048-85BDC9FD1C3A}</a:tableStyleId>
              </a:tblPr>
              <a:tblGrid>
                <a:gridCol w="2862277">
                  <a:extLst>
                    <a:ext uri="{9D8B030D-6E8A-4147-A177-3AD203B41FA5}">
                      <a16:colId xmlns:a16="http://schemas.microsoft.com/office/drawing/2014/main" val="3124800580"/>
                    </a:ext>
                  </a:extLst>
                </a:gridCol>
                <a:gridCol w="2862277">
                  <a:extLst>
                    <a:ext uri="{9D8B030D-6E8A-4147-A177-3AD203B41FA5}">
                      <a16:colId xmlns:a16="http://schemas.microsoft.com/office/drawing/2014/main" val="1068811203"/>
                    </a:ext>
                  </a:extLst>
                </a:gridCol>
                <a:gridCol w="2862277">
                  <a:extLst>
                    <a:ext uri="{9D8B030D-6E8A-4147-A177-3AD203B41FA5}">
                      <a16:colId xmlns:a16="http://schemas.microsoft.com/office/drawing/2014/main" val="871046019"/>
                    </a:ext>
                  </a:extLst>
                </a:gridCol>
                <a:gridCol w="2862277">
                  <a:extLst>
                    <a:ext uri="{9D8B030D-6E8A-4147-A177-3AD203B41FA5}">
                      <a16:colId xmlns:a16="http://schemas.microsoft.com/office/drawing/2014/main" val="212629125"/>
                    </a:ext>
                  </a:extLst>
                </a:gridCol>
              </a:tblGrid>
              <a:tr h="370840">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err="1">
                          <a:solidFill>
                            <a:schemeClr val="bg1"/>
                          </a:solidFill>
                          <a:effectLst/>
                          <a:latin typeface="Arial" panose="020B0604020202020204" pitchFamily="34" charset="0"/>
                        </a:rPr>
                        <a:t>Bydd</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ein</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holl</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blant</a:t>
                      </a:r>
                      <a:r>
                        <a:rPr lang="en-GB" sz="1400" b="0" i="0" dirty="0">
                          <a:solidFill>
                            <a:schemeClr val="bg1"/>
                          </a:solidFill>
                          <a:effectLst/>
                          <a:latin typeface="Arial" panose="020B0604020202020204" pitchFamily="34" charset="0"/>
                        </a:rPr>
                        <a:t> a </a:t>
                      </a:r>
                      <a:r>
                        <a:rPr lang="en-GB" sz="1400" b="0" i="0" dirty="0" err="1">
                          <a:solidFill>
                            <a:schemeClr val="bg1"/>
                          </a:solidFill>
                          <a:effectLst/>
                          <a:latin typeface="Arial" panose="020B0604020202020204" pitchFamily="34" charset="0"/>
                        </a:rPr>
                        <a:t>phobl</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ifanc</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yn</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cael</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eu</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cefnogi</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i</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ddatblygu</a:t>
                      </a:r>
                      <a:r>
                        <a:rPr lang="en-GB" sz="1400" b="0" i="0" dirty="0">
                          <a:solidFill>
                            <a:schemeClr val="bg1"/>
                          </a:solidFill>
                          <a:effectLst/>
                          <a:latin typeface="Arial" panose="020B0604020202020204" pitchFamily="34" charset="0"/>
                        </a:rPr>
                        <a:t> </a:t>
                      </a:r>
                      <a:r>
                        <a:rPr lang="en-GB" sz="1400" b="0" i="0" dirty="0" err="1">
                          <a:solidFill>
                            <a:schemeClr val="bg1"/>
                          </a:solidFill>
                          <a:effectLst/>
                          <a:latin typeface="Arial" panose="020B0604020202020204" pitchFamily="34" charset="0"/>
                        </a:rPr>
                        <a:t>yn</a:t>
                      </a:r>
                      <a:r>
                        <a:rPr lang="en-GB" sz="1400" b="0" i="0" dirty="0">
                          <a:solidFill>
                            <a:schemeClr val="bg1"/>
                          </a:solidFill>
                          <a:effectLst/>
                          <a:latin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1F1F1F"/>
                        </a:solidFill>
                        <a:effectLst/>
                        <a:latin typeface="Arial" panose="020B0604020202020204" pitchFamily="34" charset="0"/>
                      </a:endParaRP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908823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err="1">
                          <a:solidFill>
                            <a:srgbClr val="1F1F1F"/>
                          </a:solidFill>
                          <a:effectLst/>
                          <a:latin typeface="Arial" panose="020B0604020202020204" pitchFamily="34" charset="0"/>
                          <a:ea typeface="+mn-ea"/>
                          <a:cs typeface="+mn-cs"/>
                        </a:rPr>
                        <a:t>ddysgwyr</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uchelgeisiol</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galluog</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sy’n</a:t>
                      </a:r>
                      <a:r>
                        <a:rPr lang="en-GB" sz="1200" b="1" i="0" kern="1200" dirty="0">
                          <a:solidFill>
                            <a:srgbClr val="1F1F1F"/>
                          </a:solidFill>
                          <a:effectLst/>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rgbClr val="1F1F1F"/>
                        </a:solidFill>
                        <a:effectLst/>
                        <a:latin typeface="inheri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err="1">
                          <a:solidFill>
                            <a:srgbClr val="1F1F1F"/>
                          </a:solidFill>
                          <a:effectLst/>
                          <a:latin typeface="Arial" panose="020B0604020202020204" pitchFamily="34" charset="0"/>
                        </a:rPr>
                        <a:t>gyfranwyr</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mentrus</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creadigol</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sy’n</a:t>
                      </a:r>
                      <a:r>
                        <a:rPr lang="en-GB" sz="1200" b="1" i="0" dirty="0">
                          <a:solidFill>
                            <a:srgbClr val="1F1F1F"/>
                          </a:solidFill>
                          <a:effectLst/>
                          <a:latin typeface="Arial" panose="020B0604020202020204" pitchFamily="34" charset="0"/>
                        </a:rPr>
                        <a:t>:</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err="1">
                          <a:solidFill>
                            <a:srgbClr val="1F1F1F"/>
                          </a:solidFill>
                          <a:effectLst/>
                          <a:latin typeface="Arial" panose="020B0604020202020204" pitchFamily="34" charset="0"/>
                          <a:ea typeface="+mn-ea"/>
                          <a:cs typeface="+mn-cs"/>
                        </a:rPr>
                        <a:t>ddinasyddion</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egwyddorol</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gwybodus</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sy’n</a:t>
                      </a:r>
                      <a:r>
                        <a:rPr lang="en-GB" sz="1200" b="1" i="0" kern="1200" dirty="0">
                          <a:solidFill>
                            <a:srgbClr val="1F1F1F"/>
                          </a:solidFill>
                          <a:effectLst/>
                          <a:latin typeface="Arial" panose="020B0604020202020204" pitchFamily="34" charset="0"/>
                          <a:ea typeface="+mn-ea"/>
                          <a:cs typeface="+mn-cs"/>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err="1">
                          <a:solidFill>
                            <a:srgbClr val="1F1F1F"/>
                          </a:solidFill>
                          <a:effectLst/>
                          <a:latin typeface="Arial" panose="020B0604020202020204" pitchFamily="34" charset="0"/>
                          <a:ea typeface="+mn-ea"/>
                          <a:cs typeface="+mn-cs"/>
                        </a:rPr>
                        <a:t>yn</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unigolion</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iach</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hyderus</a:t>
                      </a:r>
                      <a:r>
                        <a:rPr lang="en-GB" sz="1200" b="1" i="0" kern="1200" dirty="0">
                          <a:solidFill>
                            <a:srgbClr val="1F1F1F"/>
                          </a:solidFill>
                          <a:effectLst/>
                          <a:latin typeface="Arial" panose="020B0604020202020204" pitchFamily="34" charset="0"/>
                          <a:ea typeface="+mn-ea"/>
                          <a:cs typeface="+mn-cs"/>
                        </a:rPr>
                        <a:t> </a:t>
                      </a:r>
                      <a:r>
                        <a:rPr lang="en-GB" sz="1200" b="1" i="0" kern="1200" dirty="0" err="1">
                          <a:solidFill>
                            <a:srgbClr val="1F1F1F"/>
                          </a:solidFill>
                          <a:effectLst/>
                          <a:latin typeface="Arial" panose="020B0604020202020204" pitchFamily="34" charset="0"/>
                          <a:ea typeface="+mn-ea"/>
                          <a:cs typeface="+mn-cs"/>
                        </a:rPr>
                        <a:t>sydd</a:t>
                      </a:r>
                      <a:r>
                        <a:rPr lang="en-GB" sz="1200" b="1" i="0" kern="1200" dirty="0">
                          <a:solidFill>
                            <a:srgbClr val="1F1F1F"/>
                          </a:solidFill>
                          <a:effectLst/>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rgbClr val="1F1F1F"/>
                        </a:solidFill>
                        <a:effectLst/>
                        <a:latin typeface="inherit"/>
                      </a:endParaRPr>
                    </a:p>
                  </a:txBody>
                  <a:tcPr/>
                </a:tc>
                <a:extLst>
                  <a:ext uri="{0D108BD9-81ED-4DB2-BD59-A6C34878D82A}">
                    <a16:rowId xmlns:a16="http://schemas.microsoft.com/office/drawing/2014/main" val="183970998"/>
                  </a:ext>
                </a:extLst>
              </a:tr>
              <a:tr h="370840">
                <a:tc>
                  <a:txBody>
                    <a:bodyPr/>
                    <a:lstStyle/>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gosod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safonau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uchel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iddyn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nhw</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hunain</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chwilio</a:t>
                      </a:r>
                      <a:r>
                        <a:rPr lang="en-GB" sz="1200" b="0" i="0" dirty="0">
                          <a:solidFill>
                            <a:srgbClr val="1F1F1F"/>
                          </a:solidFill>
                          <a:effectLst/>
                          <a:latin typeface="Arial" panose="020B0604020202020204" pitchFamily="34" charset="0"/>
                        </a:rPr>
                        <a:t> am </a:t>
                      </a:r>
                      <a:r>
                        <a:rPr lang="en-GB" sz="1200" b="0" i="0" dirty="0" err="1">
                          <a:solidFill>
                            <a:srgbClr val="1F1F1F"/>
                          </a:solidFill>
                          <a:effectLst/>
                          <a:latin typeface="Arial" panose="020B0604020202020204" pitchFamily="34" charset="0"/>
                        </a:rPr>
                        <a:t>heriau</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mwynhau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datblygu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corff</a:t>
                      </a:r>
                      <a:r>
                        <a:rPr lang="en-GB" sz="1200" b="0" i="0" dirty="0">
                          <a:solidFill>
                            <a:srgbClr val="1F1F1F"/>
                          </a:solidFill>
                          <a:effectLst/>
                          <a:latin typeface="Arial" panose="020B0604020202020204" pitchFamily="34" charset="0"/>
                        </a:rPr>
                        <a:t> o </a:t>
                      </a:r>
                      <a:r>
                        <a:rPr lang="en-GB" sz="1200" b="0" i="0" dirty="0" err="1">
                          <a:solidFill>
                            <a:srgbClr val="1F1F1F"/>
                          </a:solidFill>
                          <a:effectLst/>
                          <a:latin typeface="Arial" panose="020B0604020202020204" pitchFamily="34" charset="0"/>
                        </a:rPr>
                        <a:t>wybodaeth</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sydd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â’r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sgiliau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hangen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gysylltu’r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wybodaeth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honno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chymhwyso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gwahanol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gyd-destunau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ymholgar</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mwynhau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datrys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problemau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gallu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cyfathrebu’n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effeithiol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gwahanol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ffurfiau</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lleoliadau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drwy’r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Gymraeg</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Saesneg</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gallu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egluro’r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syniadau</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chysyniadau</a:t>
                      </a:r>
                      <a:r>
                        <a:rPr lang="en-GB" sz="1200" b="0" i="0" dirty="0">
                          <a:solidFill>
                            <a:srgbClr val="1F1F1F"/>
                          </a:solidFill>
                          <a:effectLst/>
                          <a:latin typeface="Arial" panose="020B0604020202020204" pitchFamily="34" charset="0"/>
                        </a:rPr>
                        <a:t> y </a:t>
                      </a:r>
                      <a:r>
                        <a:rPr lang="en-GB" sz="1200" b="0" i="0" dirty="0" err="1">
                          <a:solidFill>
                            <a:srgbClr val="1F1F1F"/>
                          </a:solidFill>
                          <a:effectLst/>
                          <a:latin typeface="Arial" panose="020B0604020202020204" pitchFamily="34" charset="0"/>
                        </a:rPr>
                        <a:t>maen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nhw’n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dysgu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amdanyn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nhw</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gallu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defnyddio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rhif</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effeithiol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gwahanol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gyd-destunau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deall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sut</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ddehongli</a:t>
                      </a:r>
                      <a:r>
                        <a:rPr lang="en-GB" sz="1200" b="0" i="0" dirty="0">
                          <a:solidFill>
                            <a:srgbClr val="1F1F1F"/>
                          </a:solidFill>
                          <a:effectLst/>
                          <a:latin typeface="Arial" panose="020B0604020202020204" pitchFamily="34" charset="0"/>
                        </a:rPr>
                        <a:t> data a </a:t>
                      </a:r>
                      <a:r>
                        <a:rPr lang="en-GB" sz="1200" b="0" i="0" dirty="0" err="1">
                          <a:solidFill>
                            <a:srgbClr val="1F1F1F"/>
                          </a:solidFill>
                          <a:effectLst/>
                          <a:latin typeface="Arial" panose="020B0604020202020204" pitchFamily="34" charset="0"/>
                        </a:rPr>
                        <a:t>chymhwyso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cysyniadau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mathemategol</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defnyddio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technolegau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digidol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greadigol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rhannu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gwybodaeth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dod</a:t>
                      </a:r>
                      <a:r>
                        <a:rPr lang="en-GB" sz="1200" b="0" i="0" dirty="0">
                          <a:solidFill>
                            <a:srgbClr val="1F1F1F"/>
                          </a:solidFill>
                          <a:effectLst/>
                          <a:latin typeface="Arial" panose="020B0604020202020204" pitchFamily="34" charset="0"/>
                        </a:rPr>
                        <a:t> o </a:t>
                      </a:r>
                      <a:r>
                        <a:rPr lang="en-GB" sz="1200" b="0" i="0" dirty="0" err="1">
                          <a:solidFill>
                            <a:srgbClr val="1F1F1F"/>
                          </a:solidFill>
                          <a:effectLst/>
                          <a:latin typeface="Arial" panose="020B0604020202020204" pitchFamily="34" charset="0"/>
                        </a:rPr>
                        <a:t>hyd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iddi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dadansoddi</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ymchwilio</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gwerthuso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canfyddiadau’n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feirniadol</a:t>
                      </a:r>
                      <a:endParaRPr lang="en-GB" sz="1200" dirty="0"/>
                    </a:p>
                  </a:txBody>
                  <a:tcPr/>
                </a:tc>
                <a:tc>
                  <a:txBody>
                    <a:bodyPr/>
                    <a:lstStyle/>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cysylltu</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cymhwyso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gwybodaeth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sgiliau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greu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syniadau</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chynnyrch</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meddwl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greadigol</a:t>
                      </a:r>
                      <a:r>
                        <a:rPr lang="en-GB" sz="1200" b="0" i="0" dirty="0">
                          <a:solidFill>
                            <a:srgbClr val="1F1F1F"/>
                          </a:solidFill>
                          <a:effectLst/>
                          <a:latin typeface="Arial" panose="020B0604020202020204" pitchFamily="34" charset="0"/>
                        </a:rPr>
                        <a:t> er </a:t>
                      </a:r>
                      <a:r>
                        <a:rPr lang="en-GB" sz="1200" b="0" i="0" dirty="0" err="1">
                          <a:solidFill>
                            <a:srgbClr val="1F1F1F"/>
                          </a:solidFill>
                          <a:effectLst/>
                          <a:latin typeface="Arial" panose="020B0604020202020204" pitchFamily="34" charset="0"/>
                        </a:rPr>
                        <a:t>mwyn</a:t>
                      </a:r>
                      <a:r>
                        <a:rPr lang="en-GB" sz="1200" b="0" i="0" dirty="0">
                          <a:solidFill>
                            <a:srgbClr val="1F1F1F"/>
                          </a:solidFill>
                          <a:effectLst/>
                          <a:latin typeface="Arial" panose="020B0604020202020204" pitchFamily="34" charset="0"/>
                        </a:rPr>
                        <a:t> ail-</a:t>
                      </a:r>
                      <a:r>
                        <a:rPr lang="en-GB" sz="1200" b="0" i="0" dirty="0" err="1">
                          <a:solidFill>
                            <a:srgbClr val="1F1F1F"/>
                          </a:solidFill>
                          <a:effectLst/>
                          <a:latin typeface="Arial" panose="020B0604020202020204" pitchFamily="34" charset="0"/>
                        </a:rPr>
                        <a:t>lunio</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datrys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problemau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adnabod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cyfleoedd</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manteisio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arnyn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nhw</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mentro’n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bwyllog</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arwain</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chwarae</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rolau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gwahanol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timau’n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effeithiol</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gyfrifol</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mynegi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syniadau</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emosiynau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drwy</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wahanol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gyfryngau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rhoi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o’u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hegni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sgiliau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fel</a:t>
                      </a:r>
                      <a:r>
                        <a:rPr lang="en-GB" sz="1200" b="0" i="0" dirty="0">
                          <a:solidFill>
                            <a:srgbClr val="1F1F1F"/>
                          </a:solidFill>
                          <a:effectLst/>
                          <a:latin typeface="Arial" panose="020B0604020202020204" pitchFamily="34" charset="0"/>
                        </a:rPr>
                        <a:t> y </a:t>
                      </a:r>
                      <a:r>
                        <a:rPr lang="en-GB" sz="1200" b="0" i="0" dirty="0" err="1">
                          <a:solidFill>
                            <a:srgbClr val="1F1F1F"/>
                          </a:solidFill>
                          <a:effectLst/>
                          <a:latin typeface="Arial" panose="020B0604020202020204" pitchFamily="34" charset="0"/>
                        </a:rPr>
                        <a:t>bydd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pobl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eraill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elwa</a:t>
                      </a:r>
                      <a:endParaRPr lang="en-GB" sz="1200" dirty="0"/>
                    </a:p>
                  </a:txBody>
                  <a:tcPr/>
                </a:tc>
                <a:tc>
                  <a:txBody>
                    <a:bodyPr/>
                    <a:lstStyle/>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canfod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gwerthuso</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defnyddio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tystiolaeth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wrth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ffurfio</a:t>
                      </a:r>
                      <a:r>
                        <a:rPr lang="en-GB" sz="1200" b="0" i="0" dirty="0">
                          <a:solidFill>
                            <a:srgbClr val="1F1F1F"/>
                          </a:solidFill>
                          <a:effectLst/>
                          <a:latin typeface="Arial" panose="020B0604020202020204" pitchFamily="34" charset="0"/>
                        </a:rPr>
                        <a:t> barn</a:t>
                      </a: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trafod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materion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cyfoes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sail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gwybodaeth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gwerthoedd</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deall</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arfer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cyfrifoldebau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hawliau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dynol</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democrataidd</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deall</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ystyried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effaith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gweithredoedd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wrth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ddewis</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gweithredu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wybodus</a:t>
                      </a:r>
                      <a:r>
                        <a:rPr lang="en-GB" sz="1200" b="0" i="0" dirty="0">
                          <a:solidFill>
                            <a:srgbClr val="1F1F1F"/>
                          </a:solidFill>
                          <a:effectLst/>
                          <a:latin typeface="Arial" panose="020B0604020202020204" pitchFamily="34" charset="0"/>
                        </a:rPr>
                        <a:t> am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diwylliant</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cymuned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cymdeithas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byd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awr</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y </a:t>
                      </a:r>
                      <a:r>
                        <a:rPr lang="en-GB" sz="1200" b="0" i="0" dirty="0" err="1">
                          <a:solidFill>
                            <a:srgbClr val="1F1F1F"/>
                          </a:solidFill>
                          <a:effectLst/>
                          <a:latin typeface="Arial" panose="020B0604020202020204" pitchFamily="34" charset="0"/>
                        </a:rPr>
                        <a:t>gorffennol</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parchu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anghenion</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hawliau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pobl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eraill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fel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aelod</a:t>
                      </a:r>
                      <a:r>
                        <a:rPr lang="en-GB" sz="1200" b="0" i="0" dirty="0">
                          <a:solidFill>
                            <a:srgbClr val="1F1F1F"/>
                          </a:solidFill>
                          <a:effectLst/>
                          <a:latin typeface="Arial" panose="020B0604020202020204" pitchFamily="34" charset="0"/>
                        </a:rPr>
                        <a:t> o </a:t>
                      </a:r>
                      <a:r>
                        <a:rPr lang="en-GB" sz="1200" b="0" i="0" dirty="0" err="1">
                          <a:solidFill>
                            <a:srgbClr val="1F1F1F"/>
                          </a:solidFill>
                          <a:effectLst/>
                          <a:latin typeface="Arial" panose="020B0604020202020204" pitchFamily="34" charset="0"/>
                        </a:rPr>
                        <a:t>gymdeithas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amrywiol</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dangos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hymrwymiad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sicrhau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cynaladwyedd</a:t>
                      </a:r>
                      <a:r>
                        <a:rPr lang="en-GB" sz="1200" b="0" i="0" dirty="0">
                          <a:solidFill>
                            <a:srgbClr val="1F1F1F"/>
                          </a:solidFill>
                          <a:effectLst/>
                          <a:latin typeface="Arial" panose="020B0604020202020204" pitchFamily="34" charset="0"/>
                        </a:rPr>
                        <a:t> y </a:t>
                      </a:r>
                      <a:r>
                        <a:rPr lang="en-GB" sz="1200" b="0" i="0" dirty="0" err="1">
                          <a:solidFill>
                            <a:srgbClr val="1F1F1F"/>
                          </a:solidFill>
                          <a:effectLst/>
                          <a:latin typeface="Arial" panose="020B0604020202020204" pitchFamily="34" charset="0"/>
                        </a:rPr>
                        <a:t>blaned</a:t>
                      </a:r>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â </a:t>
                      </a:r>
                      <a:r>
                        <a:rPr lang="en-GB" sz="1200" b="0" i="0" dirty="0" err="1">
                          <a:solidFill>
                            <a:srgbClr val="1F1F1F"/>
                          </a:solidFill>
                          <a:effectLst/>
                          <a:latin typeface="Arial" panose="020B0604020202020204" pitchFamily="34" charset="0"/>
                        </a:rPr>
                        <a:t>gwerthoedd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sicr</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sy’n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sefydlu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credoau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ysbrydol</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egwyddorol</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meithrin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lles</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meddyliol</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emosiynol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drwy</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ddatblygu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hyder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cadernid</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empathi</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cymhwyso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gwybodaeth</a:t>
                      </a:r>
                      <a:r>
                        <a:rPr lang="en-GB" sz="1200" b="0" i="0" dirty="0">
                          <a:solidFill>
                            <a:srgbClr val="1F1F1F"/>
                          </a:solidFill>
                          <a:effectLst/>
                          <a:latin typeface="Arial" panose="020B0604020202020204" pitchFamily="34" charset="0"/>
                        </a:rPr>
                        <a:t> am </a:t>
                      </a:r>
                      <a:r>
                        <a:rPr lang="en-GB" sz="1200" b="0" i="0" dirty="0" err="1">
                          <a:solidFill>
                            <a:srgbClr val="1F1F1F"/>
                          </a:solidFill>
                          <a:effectLst/>
                          <a:latin typeface="Arial" panose="020B0604020202020204" pitchFamily="34" charset="0"/>
                        </a:rPr>
                        <a:t>effaith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deiet</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ymarfer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corff</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iechyd </a:t>
                      </a:r>
                      <a:r>
                        <a:rPr lang="en-GB" sz="1200" b="0" i="0" dirty="0" err="1">
                          <a:solidFill>
                            <a:srgbClr val="1F1F1F"/>
                          </a:solidFill>
                          <a:effectLst/>
                          <a:latin typeface="Arial" panose="020B0604020202020204" pitchFamily="34" charset="0"/>
                        </a:rPr>
                        <a:t>corfforol</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meddyliol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bywyd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pob</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dydd</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gwybod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sut</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ddod</a:t>
                      </a:r>
                      <a:r>
                        <a:rPr lang="en-GB" sz="1200" b="0" i="0" dirty="0">
                          <a:solidFill>
                            <a:srgbClr val="1F1F1F"/>
                          </a:solidFill>
                          <a:effectLst/>
                          <a:latin typeface="Arial" panose="020B0604020202020204" pitchFamily="34" charset="0"/>
                        </a:rPr>
                        <a:t> o </a:t>
                      </a:r>
                      <a:r>
                        <a:rPr lang="en-GB" sz="1200" b="0" i="0" dirty="0" err="1">
                          <a:solidFill>
                            <a:srgbClr val="1F1F1F"/>
                          </a:solidFill>
                          <a:effectLst/>
                          <a:latin typeface="Arial" panose="020B0604020202020204" pitchFamily="34" charset="0"/>
                        </a:rPr>
                        <a:t>hyd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wybodaeth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cymorth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hangen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gadw’n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ddiogel</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iach</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cymryd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rhan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gweithgarwch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corfforol</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gwneud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penderfyniadau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pwyllog</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ynghylch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ffordd</a:t>
                      </a:r>
                      <a:r>
                        <a:rPr lang="en-GB" sz="1200" b="0" i="0" dirty="0">
                          <a:solidFill>
                            <a:srgbClr val="1F1F1F"/>
                          </a:solidFill>
                          <a:effectLst/>
                          <a:latin typeface="Arial" panose="020B0604020202020204" pitchFamily="34" charset="0"/>
                        </a:rPr>
                        <a:t> o </a:t>
                      </a:r>
                      <a:r>
                        <a:rPr lang="en-GB" sz="1200" b="0" i="0" dirty="0" err="1">
                          <a:solidFill>
                            <a:srgbClr val="1F1F1F"/>
                          </a:solidFill>
                          <a:effectLst/>
                          <a:latin typeface="Arial" panose="020B0604020202020204" pitchFamily="34" charset="0"/>
                        </a:rPr>
                        <a:t>fyw</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rheoli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risg</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â’r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hyder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angen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gymryd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rhan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mewn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perfformiadau</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ffurfio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cydberthnasau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cadarnhaol</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wedi’u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seilio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ymddiriedaeth</a:t>
                      </a:r>
                      <a:r>
                        <a:rPr lang="en-GB" sz="1200" b="0" i="0" dirty="0">
                          <a:solidFill>
                            <a:srgbClr val="1F1F1F"/>
                          </a:solidFill>
                          <a:effectLst/>
                          <a:latin typeface="Arial" panose="020B0604020202020204" pitchFamily="34" charset="0"/>
                        </a:rPr>
                        <a:t> a </a:t>
                      </a:r>
                      <a:r>
                        <a:rPr lang="en-GB" sz="1200" b="0" i="0" dirty="0" err="1">
                          <a:solidFill>
                            <a:srgbClr val="1F1F1F"/>
                          </a:solidFill>
                          <a:effectLst/>
                          <a:latin typeface="Arial" panose="020B0604020202020204" pitchFamily="34" charset="0"/>
                        </a:rPr>
                        <a:t>pharch</a:t>
                      </a:r>
                      <a:r>
                        <a:rPr lang="en-GB" sz="1200" b="0" i="0" dirty="0">
                          <a:solidFill>
                            <a:srgbClr val="1F1F1F"/>
                          </a:solidFill>
                          <a:effectLst/>
                          <a:latin typeface="Arial" panose="020B0604020202020204" pitchFamily="34" charset="0"/>
                        </a:rPr>
                        <a:t> at </a:t>
                      </a:r>
                      <a:r>
                        <a:rPr lang="en-GB" sz="1200" b="0" i="0" dirty="0" err="1">
                          <a:solidFill>
                            <a:srgbClr val="1F1F1F"/>
                          </a:solidFill>
                          <a:effectLst/>
                          <a:latin typeface="Arial" panose="020B0604020202020204" pitchFamily="34" charset="0"/>
                        </a:rPr>
                        <a:t>ei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gilydd</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wynebu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heriau</a:t>
                      </a:r>
                      <a:r>
                        <a:rPr lang="en-GB" sz="1200" b="0" i="0" dirty="0">
                          <a:solidFill>
                            <a:srgbClr val="1F1F1F"/>
                          </a:solidFill>
                          <a:effectLst/>
                          <a:latin typeface="Arial" panose="020B0604020202020204" pitchFamily="34" charset="0"/>
                        </a:rPr>
                        <a:t> ac </a:t>
                      </a:r>
                      <a:r>
                        <a:rPr lang="en-GB" sz="1200" b="0" i="0" dirty="0" err="1">
                          <a:solidFill>
                            <a:srgbClr val="1F1F1F"/>
                          </a:solidFill>
                          <a:effectLst/>
                          <a:latin typeface="Arial" panose="020B0604020202020204" pitchFamily="34" charset="0"/>
                        </a:rPr>
                        <a:t>yn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goresgyn</a:t>
                      </a:r>
                      <a:endParaRPr lang="en-GB" sz="12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1200" b="0" i="0" dirty="0" err="1">
                          <a:solidFill>
                            <a:srgbClr val="1F1F1F"/>
                          </a:solidFill>
                          <a:effectLst/>
                          <a:latin typeface="Arial" panose="020B0604020202020204" pitchFamily="34" charset="0"/>
                        </a:rPr>
                        <a:t>â’r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sgiliau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a’r</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wybodaeth</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sydd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eu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hangen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i</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ddelio</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â’u</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bywyd</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pob</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dydd</a:t>
                      </a:r>
                      <a:r>
                        <a:rPr lang="en-GB" sz="1200" b="0" i="0" dirty="0">
                          <a:solidFill>
                            <a:srgbClr val="1F1F1F"/>
                          </a:solidFill>
                          <a:effectLst/>
                          <a:latin typeface="Arial" panose="020B0604020202020204" pitchFamily="34" charset="0"/>
                        </a:rPr>
                        <a:t> mor </a:t>
                      </a:r>
                      <a:r>
                        <a:rPr lang="en-GB" sz="1200" b="0" i="0" dirty="0" err="1">
                          <a:solidFill>
                            <a:srgbClr val="1F1F1F"/>
                          </a:solidFill>
                          <a:effectLst/>
                          <a:latin typeface="Arial" panose="020B0604020202020204" pitchFamily="34" charset="0"/>
                        </a:rPr>
                        <a:t>annibynnol</a:t>
                      </a:r>
                      <a:r>
                        <a:rPr lang="en-GB" sz="1200" b="0" i="0" dirty="0">
                          <a:solidFill>
                            <a:srgbClr val="1F1F1F"/>
                          </a:solidFill>
                          <a:effectLst/>
                          <a:latin typeface="Arial" panose="020B0604020202020204" pitchFamily="34" charset="0"/>
                        </a:rPr>
                        <a:t> ag y </a:t>
                      </a:r>
                      <a:r>
                        <a:rPr lang="en-GB" sz="1200" b="0" i="0" dirty="0" err="1">
                          <a:solidFill>
                            <a:srgbClr val="1F1F1F"/>
                          </a:solidFill>
                          <a:effectLst/>
                          <a:latin typeface="Arial" panose="020B0604020202020204" pitchFamily="34" charset="0"/>
                        </a:rPr>
                        <a:t>gallan</a:t>
                      </a:r>
                      <a:r>
                        <a:rPr lang="en-GB" sz="1200" b="0" i="0" dirty="0">
                          <a:solidFill>
                            <a:srgbClr val="1F1F1F"/>
                          </a:solidFill>
                          <a:effectLst/>
                          <a:latin typeface="Arial" panose="020B0604020202020204" pitchFamily="34" charset="0"/>
                        </a:rPr>
                        <a:t> </a:t>
                      </a:r>
                      <a:r>
                        <a:rPr lang="en-GB" sz="1200" b="0" i="0" dirty="0" err="1">
                          <a:solidFill>
                            <a:srgbClr val="1F1F1F"/>
                          </a:solidFill>
                          <a:effectLst/>
                          <a:latin typeface="Arial" panose="020B0604020202020204" pitchFamily="34" charset="0"/>
                        </a:rPr>
                        <a:t>nhw</a:t>
                      </a:r>
                      <a:endParaRPr lang="en-GB" sz="1200" dirty="0"/>
                    </a:p>
                  </a:txBody>
                  <a:tcPr/>
                </a:tc>
                <a:extLst>
                  <a:ext uri="{0D108BD9-81ED-4DB2-BD59-A6C34878D82A}">
                    <a16:rowId xmlns:a16="http://schemas.microsoft.com/office/drawing/2014/main" val="216117561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ac </a:t>
                      </a:r>
                      <a:r>
                        <a:rPr lang="en-GB" sz="1200" b="1" i="0" dirty="0" err="1">
                          <a:solidFill>
                            <a:srgbClr val="1F1F1F"/>
                          </a:solidFill>
                          <a:effectLst/>
                          <a:latin typeface="Arial" panose="020B0604020202020204" pitchFamily="34" charset="0"/>
                        </a:rPr>
                        <a:t>sy’n</a:t>
                      </a:r>
                      <a:r>
                        <a:rPr lang="en-GB" sz="1200" b="0"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barod</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i</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ddysgu</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gydol</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eu</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bywydau</a:t>
                      </a:r>
                      <a:endParaRPr lang="en-GB" sz="1200" b="0" i="0" dirty="0">
                        <a:solidFill>
                          <a:srgbClr val="1F1F1F"/>
                        </a:solidFill>
                        <a:effectLst/>
                        <a:latin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ac </a:t>
                      </a:r>
                      <a:r>
                        <a:rPr lang="en-GB" sz="1200" b="1" i="0" dirty="0" err="1">
                          <a:solidFill>
                            <a:srgbClr val="1F1F1F"/>
                          </a:solidFill>
                          <a:effectLst/>
                          <a:latin typeface="Arial" panose="020B0604020202020204" pitchFamily="34" charset="0"/>
                        </a:rPr>
                        <a:t>sy’n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barod</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i</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chwarae</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rhan</a:t>
                      </a:r>
                      <a:r>
                        <a:rPr lang="en-GB" sz="1200" b="1" i="0" dirty="0">
                          <a:solidFill>
                            <a:srgbClr val="1F1F1F"/>
                          </a:solidFill>
                          <a:effectLst/>
                          <a:latin typeface="Arial" panose="020B0604020202020204" pitchFamily="34" charset="0"/>
                        </a:rPr>
                        <a:t> lawn </a:t>
                      </a:r>
                      <a:r>
                        <a:rPr lang="en-GB" sz="1200" b="1" i="0" dirty="0" err="1">
                          <a:solidFill>
                            <a:srgbClr val="1F1F1F"/>
                          </a:solidFill>
                          <a:effectLst/>
                          <a:latin typeface="Arial" panose="020B0604020202020204" pitchFamily="34" charset="0"/>
                        </a:rPr>
                        <a:t>mewn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bywyd</a:t>
                      </a:r>
                      <a:r>
                        <a:rPr lang="en-GB" sz="1200" b="1" i="0" dirty="0">
                          <a:solidFill>
                            <a:srgbClr val="1F1F1F"/>
                          </a:solidFill>
                          <a:effectLst/>
                          <a:latin typeface="Arial" panose="020B0604020202020204" pitchFamily="34" charset="0"/>
                        </a:rPr>
                        <a:t> a </a:t>
                      </a:r>
                      <a:r>
                        <a:rPr lang="en-GB" sz="1200" b="1" i="0" dirty="0" err="1">
                          <a:solidFill>
                            <a:srgbClr val="1F1F1F"/>
                          </a:solidFill>
                          <a:effectLst/>
                          <a:latin typeface="Arial" panose="020B0604020202020204" pitchFamily="34" charset="0"/>
                        </a:rPr>
                        <a:t>gwaith</a:t>
                      </a:r>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ac </a:t>
                      </a:r>
                      <a:r>
                        <a:rPr lang="en-GB" sz="1200" b="1" i="0" dirty="0" err="1">
                          <a:solidFill>
                            <a:srgbClr val="1F1F1F"/>
                          </a:solidFill>
                          <a:effectLst/>
                          <a:latin typeface="Arial" panose="020B0604020202020204" pitchFamily="34" charset="0"/>
                        </a:rPr>
                        <a:t>sy’n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barod</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i</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fod</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yn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ddinasyddion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yng</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Nghymru</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a’r</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byd</a:t>
                      </a:r>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ac </a:t>
                      </a:r>
                      <a:r>
                        <a:rPr lang="en-GB" sz="1200" b="1" i="0" dirty="0" err="1">
                          <a:solidFill>
                            <a:srgbClr val="1F1F1F"/>
                          </a:solidFill>
                          <a:effectLst/>
                          <a:latin typeface="Arial" panose="020B0604020202020204" pitchFamily="34" charset="0"/>
                        </a:rPr>
                        <a:t>sy’n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barod</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i</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fyw</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bywyd</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cyflawn</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fel</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aelodau</a:t>
                      </a:r>
                      <a:r>
                        <a:rPr lang="en-GB" sz="1200" b="1" i="0" dirty="0">
                          <a:solidFill>
                            <a:srgbClr val="1F1F1F"/>
                          </a:solidFill>
                          <a:effectLst/>
                          <a:latin typeface="Arial" panose="020B0604020202020204" pitchFamily="34" charset="0"/>
                        </a:rPr>
                        <a:t> </a:t>
                      </a:r>
                      <a:r>
                        <a:rPr lang="en-GB" sz="1200" b="1" i="0" dirty="0" err="1">
                          <a:solidFill>
                            <a:srgbClr val="1F1F1F"/>
                          </a:solidFill>
                          <a:effectLst/>
                          <a:latin typeface="Arial" panose="020B0604020202020204" pitchFamily="34" charset="0"/>
                        </a:rPr>
                        <a:t>gwerthfawr</a:t>
                      </a:r>
                      <a:r>
                        <a:rPr lang="en-GB" sz="1200" b="1" i="0" dirty="0">
                          <a:solidFill>
                            <a:srgbClr val="1F1F1F"/>
                          </a:solidFill>
                          <a:effectLst/>
                          <a:latin typeface="Arial" panose="020B0604020202020204" pitchFamily="34" charset="0"/>
                        </a:rPr>
                        <a:t> o </a:t>
                      </a:r>
                      <a:r>
                        <a:rPr lang="en-GB" sz="1200" b="1" i="0" dirty="0" err="1">
                          <a:solidFill>
                            <a:srgbClr val="1F1F1F"/>
                          </a:solidFill>
                          <a:effectLst/>
                          <a:latin typeface="Arial" panose="020B0604020202020204" pitchFamily="34" charset="0"/>
                        </a:rPr>
                        <a:t>gymdeithas</a:t>
                      </a:r>
                      <a:r>
                        <a:rPr lang="en-GB" sz="1200" b="1" i="0" dirty="0">
                          <a:solidFill>
                            <a:srgbClr val="1F1F1F"/>
                          </a:solidFill>
                          <a:effectLst/>
                          <a:latin typeface="Arial" panose="020B0604020202020204" pitchFamily="34" charset="0"/>
                        </a:rPr>
                        <a:t>.</a:t>
                      </a:r>
                    </a:p>
                  </a:txBody>
                  <a:tcPr/>
                </a:tc>
                <a:extLst>
                  <a:ext uri="{0D108BD9-81ED-4DB2-BD59-A6C34878D82A}">
                    <a16:rowId xmlns:a16="http://schemas.microsoft.com/office/drawing/2014/main" val="2944418566"/>
                  </a:ext>
                </a:extLst>
              </a:tr>
            </a:tbl>
          </a:graphicData>
        </a:graphic>
      </p:graphicFrame>
      <p:sp>
        <p:nvSpPr>
          <p:cNvPr id="8" name="TextBox 7">
            <a:extLst>
              <a:ext uri="{FF2B5EF4-FFF2-40B4-BE49-F238E27FC236}">
                <a16:creationId xmlns:a16="http://schemas.microsoft.com/office/drawing/2014/main" id="{D942A4F5-E544-F69A-EE5D-128FE572958C}"/>
              </a:ext>
            </a:extLst>
          </p:cNvPr>
          <p:cNvSpPr txBox="1"/>
          <p:nvPr/>
        </p:nvSpPr>
        <p:spPr>
          <a:xfrm>
            <a:off x="1721840" y="6537152"/>
            <a:ext cx="11314651" cy="276999"/>
          </a:xfrm>
          <a:prstGeom prst="rect">
            <a:avLst/>
          </a:prstGeom>
          <a:noFill/>
        </p:spPr>
        <p:txBody>
          <a:bodyPr wrap="square">
            <a:spAutoFit/>
          </a:bodyPr>
          <a:lstStyle/>
          <a:p>
            <a:r>
              <a:rPr lang="en-GB" sz="1200" dirty="0">
                <a:hlinkClick r:id="rId2"/>
              </a:rPr>
              <a:t>https://hwb.gov.wales/cwricwlwm-i-gymru/cynllunio-eich-cwricwlwm/datblygu-gweledigaeth-ar-gyfer-cynllunio-cwricwlwm/#cynllunio-cwricwlwm-a'r-pedwar-diben</a:t>
            </a:r>
            <a:r>
              <a:rPr lang="en-GB" sz="1200" dirty="0"/>
              <a:t> </a:t>
            </a:r>
          </a:p>
        </p:txBody>
      </p:sp>
    </p:spTree>
    <p:extLst>
      <p:ext uri="{BB962C8B-B14F-4D97-AF65-F5344CB8AC3E}">
        <p14:creationId xmlns:p14="http://schemas.microsoft.com/office/powerpoint/2010/main" val="1245810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5F80259-6428-6081-D820-8DD201104F3B}"/>
              </a:ext>
            </a:extLst>
          </p:cNvPr>
          <p:cNvGraphicFramePr>
            <a:graphicFrameLocks noGrp="1"/>
          </p:cNvGraphicFramePr>
          <p:nvPr>
            <p:extLst>
              <p:ext uri="{D42A27DB-BD31-4B8C-83A1-F6EECF244321}">
                <p14:modId xmlns:p14="http://schemas.microsoft.com/office/powerpoint/2010/main" val="3655678568"/>
              </p:ext>
            </p:extLst>
          </p:nvPr>
        </p:nvGraphicFramePr>
        <p:xfrm>
          <a:off x="303868" y="258272"/>
          <a:ext cx="11449108" cy="5882640"/>
        </p:xfrm>
        <a:graphic>
          <a:graphicData uri="http://schemas.openxmlformats.org/drawingml/2006/table">
            <a:tbl>
              <a:tblPr firstRow="1" bandRow="1">
                <a:tableStyleId>{5C22544A-7EE6-4342-B048-85BDC9FD1C3A}</a:tableStyleId>
              </a:tblPr>
              <a:tblGrid>
                <a:gridCol w="2862277">
                  <a:extLst>
                    <a:ext uri="{9D8B030D-6E8A-4147-A177-3AD203B41FA5}">
                      <a16:colId xmlns:a16="http://schemas.microsoft.com/office/drawing/2014/main" val="3124800580"/>
                    </a:ext>
                  </a:extLst>
                </a:gridCol>
                <a:gridCol w="2862277">
                  <a:extLst>
                    <a:ext uri="{9D8B030D-6E8A-4147-A177-3AD203B41FA5}">
                      <a16:colId xmlns:a16="http://schemas.microsoft.com/office/drawing/2014/main" val="1068811203"/>
                    </a:ext>
                  </a:extLst>
                </a:gridCol>
                <a:gridCol w="2862277">
                  <a:extLst>
                    <a:ext uri="{9D8B030D-6E8A-4147-A177-3AD203B41FA5}">
                      <a16:colId xmlns:a16="http://schemas.microsoft.com/office/drawing/2014/main" val="871046019"/>
                    </a:ext>
                  </a:extLst>
                </a:gridCol>
                <a:gridCol w="2862277">
                  <a:extLst>
                    <a:ext uri="{9D8B030D-6E8A-4147-A177-3AD203B41FA5}">
                      <a16:colId xmlns:a16="http://schemas.microsoft.com/office/drawing/2014/main" val="212629125"/>
                    </a:ext>
                  </a:extLst>
                </a:gridCol>
              </a:tblGrid>
              <a:tr h="370840">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chemeClr val="bg1"/>
                          </a:solidFill>
                          <a:effectLst/>
                          <a:latin typeface="Arial" panose="020B0604020202020204" pitchFamily="34" charset="0"/>
                        </a:rPr>
                        <a:t>All our children and young people will be supported to develop as:</a:t>
                      </a:r>
                    </a:p>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908823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ambitious, capable learners who:</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enterprising, creative contributors who:</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ethical, informed citizens who:</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 healthy, confident individuals who:</a:t>
                      </a:r>
                      <a:endParaRPr lang="en-GB" sz="1200" b="0" i="0" dirty="0">
                        <a:solidFill>
                          <a:srgbClr val="1F1F1F"/>
                        </a:solidFill>
                        <a:effectLst/>
                        <a:latin typeface="Arial" panose="020B0604020202020204" pitchFamily="34" charset="0"/>
                      </a:endParaRPr>
                    </a:p>
                    <a:p>
                      <a:endParaRPr lang="en-GB" sz="1200" dirty="0"/>
                    </a:p>
                  </a:txBody>
                  <a:tcPr/>
                </a:tc>
                <a:extLst>
                  <a:ext uri="{0D108BD9-81ED-4DB2-BD59-A6C34878D82A}">
                    <a16:rowId xmlns:a16="http://schemas.microsoft.com/office/drawing/2014/main" val="183970998"/>
                  </a:ext>
                </a:extLst>
              </a:tr>
              <a:tr h="370840">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set themselves high standards and seek and enjoy challenge</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building up a body of knowledge and have the skills to connect and apply that knowledge in different contexts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questioning and enjoy solving problems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can communicate effectively in different forms and settings, using both Welsh and English</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can explain the ideas and concepts they are learning about</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can use number effectively in different contexts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understand how to interpret data and apply mathematical concepts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use digital technologies creatively to communicate, find and analyse information</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undertake research and evaluate critically what they find</a:t>
                      </a:r>
                    </a:p>
                    <a:p>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connect and apply their knowledge and skills to create ideas and products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think creatively to reframe and solve problems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identify and grasp opportunities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take measured risks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lead and play different roles in teams effectively and responsibly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express ideas and emotions through different media</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give of their energy and skills so that other people will benefit</a:t>
                      </a:r>
                    </a:p>
                    <a:p>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find, evaluate and use evidence in forming views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engage with contemporary issues based upon their knowledge and values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understand and exercise their human and democratic responsibilities and rights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understand and consider the impact of their actions when making choices and acting</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knowledgeable about their culture, community, society and the world, now and in the past</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respect the needs and rights of others, as a member of a diverse society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show their commitment to the sustainability of the planet</a:t>
                      </a:r>
                    </a:p>
                    <a:p>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have secure values and are establishing their spiritual and ethical beliefs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building their mental and emotional well-being by developing confidence, resilience and empathy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apply knowledge about the impact of diet and exercise on physical and mental health in their daily lives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know how to find the information and support to keep safe and well</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take part in physical activity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take measured decisions about lifestyle and manage risk</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have the confidence to participate in performance</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form positive relationships based upon trust and mutual respect</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face and overcome challenge</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have the skills and knowledge to manage everyday life as independently as they can</a:t>
                      </a:r>
                    </a:p>
                    <a:p>
                      <a:endParaRPr lang="en-GB" sz="1200" dirty="0"/>
                    </a:p>
                  </a:txBody>
                  <a:tcPr/>
                </a:tc>
                <a:extLst>
                  <a:ext uri="{0D108BD9-81ED-4DB2-BD59-A6C34878D82A}">
                    <a16:rowId xmlns:a16="http://schemas.microsoft.com/office/drawing/2014/main" val="216117561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learn throughout their lives</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play a full part in life and work</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be citizens of Wales and the world</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lead fulfilling lives as valued members of society</a:t>
                      </a:r>
                      <a:r>
                        <a:rPr lang="en-GB" sz="1200" b="0" i="0" dirty="0">
                          <a:solidFill>
                            <a:srgbClr val="1F1F1F"/>
                          </a:solidFill>
                          <a:effectLst/>
                          <a:latin typeface="Arial" panose="020B0604020202020204" pitchFamily="34" charset="0"/>
                        </a:rPr>
                        <a:t>.</a:t>
                      </a:r>
                    </a:p>
                    <a:p>
                      <a:endParaRPr lang="en-GB" sz="1200" dirty="0"/>
                    </a:p>
                  </a:txBody>
                  <a:tcPr/>
                </a:tc>
                <a:extLst>
                  <a:ext uri="{0D108BD9-81ED-4DB2-BD59-A6C34878D82A}">
                    <a16:rowId xmlns:a16="http://schemas.microsoft.com/office/drawing/2014/main" val="2944418566"/>
                  </a:ext>
                </a:extLst>
              </a:tr>
            </a:tbl>
          </a:graphicData>
        </a:graphic>
      </p:graphicFrame>
      <p:sp>
        <p:nvSpPr>
          <p:cNvPr id="6" name="TextBox 5">
            <a:extLst>
              <a:ext uri="{FF2B5EF4-FFF2-40B4-BE49-F238E27FC236}">
                <a16:creationId xmlns:a16="http://schemas.microsoft.com/office/drawing/2014/main" id="{3B230E75-7632-10F4-AFD6-28A3B03BCD56}"/>
              </a:ext>
            </a:extLst>
          </p:cNvPr>
          <p:cNvSpPr txBox="1"/>
          <p:nvPr/>
        </p:nvSpPr>
        <p:spPr>
          <a:xfrm>
            <a:off x="899719" y="6389841"/>
            <a:ext cx="11130093" cy="276999"/>
          </a:xfrm>
          <a:prstGeom prst="rect">
            <a:avLst/>
          </a:prstGeom>
          <a:noFill/>
        </p:spPr>
        <p:txBody>
          <a:bodyPr wrap="square">
            <a:spAutoFit/>
          </a:bodyPr>
          <a:lstStyle/>
          <a:p>
            <a:pPr algn="r"/>
            <a:r>
              <a:rPr lang="en-GB" sz="1200" dirty="0">
                <a:hlinkClick r:id="rId2"/>
              </a:rPr>
              <a:t>https://hwb.gov.wales/curriculum-for-wales/designing-your-curriculum/developing-a-vision-for-curriculum-design/#curriculum-design-and-the-four-purposes</a:t>
            </a:r>
            <a:r>
              <a:rPr lang="en-GB" sz="1200" dirty="0"/>
              <a:t> </a:t>
            </a:r>
          </a:p>
        </p:txBody>
      </p:sp>
    </p:spTree>
    <p:extLst>
      <p:ext uri="{BB962C8B-B14F-4D97-AF65-F5344CB8AC3E}">
        <p14:creationId xmlns:p14="http://schemas.microsoft.com/office/powerpoint/2010/main" val="303416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6109</Words>
  <Application>Microsoft Office PowerPoint</Application>
  <PresentationFormat>Widescreen</PresentationFormat>
  <Paragraphs>345</Paragraphs>
  <Slides>22</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Helvetica Neue</vt:lpstr>
      <vt:lpstr>inherit</vt:lpstr>
      <vt:lpstr>Arial</vt:lpstr>
      <vt:lpstr>Calibri</vt:lpstr>
      <vt:lpstr>Calibri Light</vt:lpstr>
      <vt:lpstr>Varela Round</vt:lpstr>
      <vt:lpstr>Office Theme</vt:lpstr>
      <vt:lpstr>Drama yn y cwricwlwm cynradd Drama in the primary curriculum</vt:lpstr>
      <vt:lpstr>Pam gallen ni ddefnyddio drama yn yr ysgol? Why might we use drama in school?</vt:lpstr>
      <vt:lpstr>Pam gallen ni ddefnyddio drama yn yr ysgol? Why might we use drama in school?</vt:lpstr>
      <vt:lpstr>Drama yn adeiladu ar straeon Drama builds on stories</vt:lpstr>
      <vt:lpstr>A route to ‘botheredness’</vt:lpstr>
      <vt:lpstr>Rhai syniadau i ddechrau...  Some ideas to start with…</vt:lpstr>
      <vt:lpstr>Drama yn y Cwricwlwm I</vt:lpstr>
      <vt:lpstr>Drama in the Curriculum I</vt:lpstr>
      <vt:lpstr>Drama yn y Cwricwlwm II</vt:lpstr>
      <vt:lpstr>Drama in the Curriculum</vt:lpstr>
      <vt:lpstr>Mwy o syniadau More ideas</vt:lpstr>
      <vt:lpstr>Drama fel agwedd at Gwricwlwm –   Drama as an approach to Curriculum –  Mantle of the Expert</vt:lpstr>
      <vt:lpstr>Tasg / Task</vt:lpstr>
      <vt:lpstr>Plenary (un gêm arall!)  Plenary (one more game!)</vt:lpstr>
      <vt:lpstr>References</vt:lpstr>
      <vt:lpstr>RESOURCES</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Drama in the primary curriculum</dc:title>
  <dc:creator>David Stacey</dc:creator>
  <cp:lastModifiedBy>David Stacey</cp:lastModifiedBy>
  <cp:revision>1</cp:revision>
  <dcterms:created xsi:type="dcterms:W3CDTF">2022-10-09T12:47:29Z</dcterms:created>
  <dcterms:modified xsi:type="dcterms:W3CDTF">2022-10-10T06:38:57Z</dcterms:modified>
</cp:coreProperties>
</file>