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
  </p:notesMasterIdLst>
  <p:handoutMasterIdLst>
    <p:handoutMasterId r:id="rId9"/>
  </p:handoutMasterIdLst>
  <p:sldIdLst>
    <p:sldId id="256" r:id="rId2"/>
    <p:sldId id="257" r:id="rId3"/>
    <p:sldId id="258" r:id="rId4"/>
    <p:sldId id="259" r:id="rId5"/>
    <p:sldId id="260" r:id="rId6"/>
    <p:sldId id="261" r:id="rId7"/>
  </p:sldIdLst>
  <p:sldSz cx="9144000" cy="6858000" type="screen4x3"/>
  <p:notesSz cx="6877050" cy="1000125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9" d="100"/>
          <a:sy n="79" d="100"/>
        </p:scale>
        <p:origin x="-1469" y="-6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9738" cy="500063"/>
          </a:xfrm>
          <a:prstGeom prst="rect">
            <a:avLst/>
          </a:prstGeom>
        </p:spPr>
        <p:txBody>
          <a:bodyPr vert="horz" lIns="91440" tIns="45720" rIns="91440" bIns="45720" rtlCol="0"/>
          <a:lstStyle>
            <a:lvl1pPr algn="l">
              <a:defRPr sz="1200"/>
            </a:lvl1pPr>
          </a:lstStyle>
          <a:p>
            <a:endParaRPr lang="cy-GB"/>
          </a:p>
        </p:txBody>
      </p:sp>
      <p:sp>
        <p:nvSpPr>
          <p:cNvPr id="3" name="Date Placeholder 2"/>
          <p:cNvSpPr>
            <a:spLocks noGrp="1"/>
          </p:cNvSpPr>
          <p:nvPr>
            <p:ph type="dt" sz="quarter" idx="1"/>
          </p:nvPr>
        </p:nvSpPr>
        <p:spPr>
          <a:xfrm>
            <a:off x="3895725" y="0"/>
            <a:ext cx="2979738" cy="500063"/>
          </a:xfrm>
          <a:prstGeom prst="rect">
            <a:avLst/>
          </a:prstGeom>
        </p:spPr>
        <p:txBody>
          <a:bodyPr vert="horz" lIns="91440" tIns="45720" rIns="91440" bIns="45720" rtlCol="0"/>
          <a:lstStyle>
            <a:lvl1pPr algn="r">
              <a:defRPr sz="1200"/>
            </a:lvl1pPr>
          </a:lstStyle>
          <a:p>
            <a:fld id="{DDF7D280-7C19-40BA-A5A6-88DB09FDCDB7}" type="datetimeFigureOut">
              <a:rPr lang="cy-GB" smtClean="0"/>
              <a:t>09/10/2017</a:t>
            </a:fld>
            <a:endParaRPr lang="cy-GB"/>
          </a:p>
        </p:txBody>
      </p:sp>
      <p:sp>
        <p:nvSpPr>
          <p:cNvPr id="4" name="Footer Placeholder 3"/>
          <p:cNvSpPr>
            <a:spLocks noGrp="1"/>
          </p:cNvSpPr>
          <p:nvPr>
            <p:ph type="ftr" sz="quarter" idx="2"/>
          </p:nvPr>
        </p:nvSpPr>
        <p:spPr>
          <a:xfrm>
            <a:off x="0" y="9499600"/>
            <a:ext cx="2979738" cy="500063"/>
          </a:xfrm>
          <a:prstGeom prst="rect">
            <a:avLst/>
          </a:prstGeom>
        </p:spPr>
        <p:txBody>
          <a:bodyPr vert="horz" lIns="91440" tIns="45720" rIns="91440" bIns="45720" rtlCol="0" anchor="b"/>
          <a:lstStyle>
            <a:lvl1pPr algn="l">
              <a:defRPr sz="1200"/>
            </a:lvl1pPr>
          </a:lstStyle>
          <a:p>
            <a:endParaRPr lang="cy-GB"/>
          </a:p>
        </p:txBody>
      </p:sp>
      <p:sp>
        <p:nvSpPr>
          <p:cNvPr id="5" name="Slide Number Placeholder 4"/>
          <p:cNvSpPr>
            <a:spLocks noGrp="1"/>
          </p:cNvSpPr>
          <p:nvPr>
            <p:ph type="sldNum" sz="quarter" idx="3"/>
          </p:nvPr>
        </p:nvSpPr>
        <p:spPr>
          <a:xfrm>
            <a:off x="3895725" y="9499600"/>
            <a:ext cx="2979738" cy="500063"/>
          </a:xfrm>
          <a:prstGeom prst="rect">
            <a:avLst/>
          </a:prstGeom>
        </p:spPr>
        <p:txBody>
          <a:bodyPr vert="horz" lIns="91440" tIns="45720" rIns="91440" bIns="45720" rtlCol="0" anchor="b"/>
          <a:lstStyle>
            <a:lvl1pPr algn="r">
              <a:defRPr sz="1200"/>
            </a:lvl1pPr>
          </a:lstStyle>
          <a:p>
            <a:fld id="{85071C8F-FAC9-4148-BB1C-945993790710}" type="slidenum">
              <a:rPr lang="cy-GB" smtClean="0"/>
              <a:t>‹#›</a:t>
            </a:fld>
            <a:endParaRPr lang="cy-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0055" cy="500063"/>
          </a:xfrm>
          <a:prstGeom prst="rect">
            <a:avLst/>
          </a:prstGeom>
        </p:spPr>
        <p:txBody>
          <a:bodyPr vert="horz" lIns="96442" tIns="48221" rIns="96442" bIns="48221" rtlCol="0"/>
          <a:lstStyle>
            <a:lvl1pPr algn="l">
              <a:defRPr sz="1300"/>
            </a:lvl1pPr>
          </a:lstStyle>
          <a:p>
            <a:endParaRPr lang="cy-GB"/>
          </a:p>
        </p:txBody>
      </p:sp>
      <p:sp>
        <p:nvSpPr>
          <p:cNvPr id="3" name="Date Placeholder 2"/>
          <p:cNvSpPr>
            <a:spLocks noGrp="1"/>
          </p:cNvSpPr>
          <p:nvPr>
            <p:ph type="dt" idx="1"/>
          </p:nvPr>
        </p:nvSpPr>
        <p:spPr>
          <a:xfrm>
            <a:off x="3895404" y="0"/>
            <a:ext cx="2980055" cy="500063"/>
          </a:xfrm>
          <a:prstGeom prst="rect">
            <a:avLst/>
          </a:prstGeom>
        </p:spPr>
        <p:txBody>
          <a:bodyPr vert="horz" lIns="96442" tIns="48221" rIns="96442" bIns="48221" rtlCol="0"/>
          <a:lstStyle>
            <a:lvl1pPr algn="r">
              <a:defRPr sz="1300"/>
            </a:lvl1pPr>
          </a:lstStyle>
          <a:p>
            <a:fld id="{FA21D435-B7D1-4062-862F-FF192FB8753A}" type="datetimeFigureOut">
              <a:rPr lang="cy-GB" smtClean="0"/>
              <a:t>09/10/2017</a:t>
            </a:fld>
            <a:endParaRPr lang="cy-GB"/>
          </a:p>
        </p:txBody>
      </p:sp>
      <p:sp>
        <p:nvSpPr>
          <p:cNvPr id="4" name="Slide Image Placeholder 3"/>
          <p:cNvSpPr>
            <a:spLocks noGrp="1" noRot="1" noChangeAspect="1"/>
          </p:cNvSpPr>
          <p:nvPr>
            <p:ph type="sldImg" idx="2"/>
          </p:nvPr>
        </p:nvSpPr>
        <p:spPr>
          <a:xfrm>
            <a:off x="939800" y="750888"/>
            <a:ext cx="4997450" cy="3749675"/>
          </a:xfrm>
          <a:prstGeom prst="rect">
            <a:avLst/>
          </a:prstGeom>
          <a:noFill/>
          <a:ln w="12700">
            <a:solidFill>
              <a:prstClr val="black"/>
            </a:solidFill>
          </a:ln>
        </p:spPr>
        <p:txBody>
          <a:bodyPr vert="horz" lIns="96442" tIns="48221" rIns="96442" bIns="48221" rtlCol="0" anchor="ctr"/>
          <a:lstStyle/>
          <a:p>
            <a:endParaRPr lang="cy-GB"/>
          </a:p>
        </p:txBody>
      </p:sp>
      <p:sp>
        <p:nvSpPr>
          <p:cNvPr id="5" name="Notes Placeholder 4"/>
          <p:cNvSpPr>
            <a:spLocks noGrp="1"/>
          </p:cNvSpPr>
          <p:nvPr>
            <p:ph type="body" sz="quarter" idx="3"/>
          </p:nvPr>
        </p:nvSpPr>
        <p:spPr>
          <a:xfrm>
            <a:off x="687705" y="4750594"/>
            <a:ext cx="5501640" cy="4500563"/>
          </a:xfrm>
          <a:prstGeom prst="rect">
            <a:avLst/>
          </a:prstGeom>
        </p:spPr>
        <p:txBody>
          <a:bodyPr vert="horz" lIns="96442" tIns="48221" rIns="96442" bIns="48221"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y-GB"/>
          </a:p>
        </p:txBody>
      </p:sp>
      <p:sp>
        <p:nvSpPr>
          <p:cNvPr id="6" name="Footer Placeholder 5"/>
          <p:cNvSpPr>
            <a:spLocks noGrp="1"/>
          </p:cNvSpPr>
          <p:nvPr>
            <p:ph type="ftr" sz="quarter" idx="4"/>
          </p:nvPr>
        </p:nvSpPr>
        <p:spPr>
          <a:xfrm>
            <a:off x="0" y="9499451"/>
            <a:ext cx="2980055" cy="500063"/>
          </a:xfrm>
          <a:prstGeom prst="rect">
            <a:avLst/>
          </a:prstGeom>
        </p:spPr>
        <p:txBody>
          <a:bodyPr vert="horz" lIns="96442" tIns="48221" rIns="96442" bIns="48221" rtlCol="0" anchor="b"/>
          <a:lstStyle>
            <a:lvl1pPr algn="l">
              <a:defRPr sz="1300"/>
            </a:lvl1pPr>
          </a:lstStyle>
          <a:p>
            <a:endParaRPr lang="cy-GB"/>
          </a:p>
        </p:txBody>
      </p:sp>
      <p:sp>
        <p:nvSpPr>
          <p:cNvPr id="7" name="Slide Number Placeholder 6"/>
          <p:cNvSpPr>
            <a:spLocks noGrp="1"/>
          </p:cNvSpPr>
          <p:nvPr>
            <p:ph type="sldNum" sz="quarter" idx="5"/>
          </p:nvPr>
        </p:nvSpPr>
        <p:spPr>
          <a:xfrm>
            <a:off x="3895404" y="9499451"/>
            <a:ext cx="2980055" cy="500063"/>
          </a:xfrm>
          <a:prstGeom prst="rect">
            <a:avLst/>
          </a:prstGeom>
        </p:spPr>
        <p:txBody>
          <a:bodyPr vert="horz" lIns="96442" tIns="48221" rIns="96442" bIns="48221" rtlCol="0" anchor="b"/>
          <a:lstStyle>
            <a:lvl1pPr algn="r">
              <a:defRPr sz="1300"/>
            </a:lvl1pPr>
          </a:lstStyle>
          <a:p>
            <a:fld id="{68B1A4EF-0785-4289-A22A-567B8672E10F}" type="slidenum">
              <a:rPr lang="cy-GB" smtClean="0"/>
              <a:t>‹#›</a:t>
            </a:fld>
            <a:endParaRPr lang="cy-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98D9F053-9019-498D-B0C9-5D906386B3CF}" type="datetime1">
              <a:rPr lang="en-US" smtClean="0"/>
              <a:t>10/9/2017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C30404-21EF-4DD7-AFBD-0E719A64B24E}"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A3EFA78-0879-4E85-A1BC-21057981C140}" type="datetime1">
              <a:rPr lang="en-US" smtClean="0"/>
              <a:t>10/9/2017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C30404-21EF-4DD7-AFBD-0E719A64B24E}"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EB46AD8-3A9D-481D-BCC5-E5299023FF7A}" type="datetime1">
              <a:rPr lang="en-US" smtClean="0"/>
              <a:t>10/9/2017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C30404-21EF-4DD7-AFBD-0E719A64B24E}"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460DC44-06B7-4B99-BA33-AAEE2BA6CDAC}" type="datetime1">
              <a:rPr lang="en-US" smtClean="0"/>
              <a:t>10/9/2017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C30404-21EF-4DD7-AFBD-0E719A64B24E}"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7C3D4B8-F2AB-4480-B418-D88231E25481}" type="datetime1">
              <a:rPr lang="en-US" smtClean="0"/>
              <a:t>10/9/2017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4C30404-21EF-4DD7-AFBD-0E719A64B24E}"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F74AD2E3-18B0-4930-863D-2909F7D54E49}" type="datetime1">
              <a:rPr lang="en-US" smtClean="0"/>
              <a:t>10/9/2017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4C30404-21EF-4DD7-AFBD-0E719A64B24E}"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945A993-7997-4D36-B416-06025F867C50}" type="datetime1">
              <a:rPr lang="en-US" smtClean="0"/>
              <a:t>10/9/2017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4C30404-21EF-4DD7-AFBD-0E719A64B24E}"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EBA41ED-5EDA-4F5B-99B9-0E5DDECA737A}" type="datetime1">
              <a:rPr lang="en-US" smtClean="0"/>
              <a:t>10/9/2017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C30404-21EF-4DD7-AFBD-0E719A64B24E}"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F1CE456-2332-48FF-BE4C-8582A4015A58}" type="datetime1">
              <a:rPr lang="en-US" smtClean="0"/>
              <a:t>10/9/2017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C30404-21EF-4DD7-AFBD-0E719A64B24E}"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6508289-0EC5-46EC-89A0-7322B4798C59}" type="datetime1">
              <a:rPr lang="en-US" smtClean="0"/>
              <a:t>10/9/2017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C30404-21EF-4DD7-AFBD-0E719A64B24E}"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A16876E-59C7-4B97-A076-D7405BD9D7C4}" type="datetime1">
              <a:rPr lang="en-US" smtClean="0"/>
              <a:t>10/9/2017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C30404-21EF-4DD7-AFBD-0E719A64B24E}"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A194EED-C458-43BB-A0DF-241151541B8C}" type="datetime1">
              <a:rPr lang="en-US" smtClean="0"/>
              <a:t>10/9/2017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4C30404-21EF-4DD7-AFBD-0E719A64B24E}"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sz="2800" dirty="0" smtClean="0"/>
              <a:t>Assignment 1</a:t>
            </a:r>
            <a:endParaRPr lang="en-GB" sz="2800" dirty="0"/>
          </a:p>
        </p:txBody>
      </p:sp>
      <p:sp>
        <p:nvSpPr>
          <p:cNvPr id="5" name="Content Placeholder 4"/>
          <p:cNvSpPr>
            <a:spLocks noGrp="1"/>
          </p:cNvSpPr>
          <p:nvPr>
            <p:ph idx="1"/>
          </p:nvPr>
        </p:nvSpPr>
        <p:spPr/>
        <p:txBody>
          <a:bodyPr>
            <a:normAutofit/>
          </a:bodyPr>
          <a:lstStyle/>
          <a:p>
            <a:r>
              <a:rPr lang="en-GB" sz="2800" dirty="0" smtClean="0"/>
              <a:t>Task</a:t>
            </a:r>
          </a:p>
          <a:p>
            <a:r>
              <a:rPr lang="en-GB" sz="2800" dirty="0" smtClean="0"/>
              <a:t>Write a report of 2000 words, in which you provide an analysis of relevant employability skills that you have, or need to develop in the future to be able to gain credibility in search of employability opportunity.  You need to consider the perspective of an employer trying to recruit.</a:t>
            </a:r>
          </a:p>
          <a:p>
            <a:r>
              <a:rPr lang="en-GB" sz="2800" dirty="0" smtClean="0"/>
              <a:t>The assignment value is 50% of the module marks.</a:t>
            </a:r>
          </a:p>
          <a:p>
            <a:r>
              <a:rPr lang="en-GB" sz="2800" dirty="0" smtClean="0"/>
              <a:t>Submission Date via </a:t>
            </a:r>
            <a:r>
              <a:rPr lang="en-GB" sz="2800" dirty="0" err="1" smtClean="0"/>
              <a:t>Turnitin</a:t>
            </a:r>
            <a:r>
              <a:rPr lang="en-GB" sz="2800" dirty="0" smtClean="0"/>
              <a:t>- 2.00 pm on 10/11/17 </a:t>
            </a:r>
            <a:endParaRPr lang="en-GB" sz="2800" dirty="0"/>
          </a:p>
        </p:txBody>
      </p:sp>
      <p:sp>
        <p:nvSpPr>
          <p:cNvPr id="6" name="Slide Number Placeholder 5"/>
          <p:cNvSpPr>
            <a:spLocks noGrp="1"/>
          </p:cNvSpPr>
          <p:nvPr>
            <p:ph type="sldNum" sz="quarter" idx="12"/>
          </p:nvPr>
        </p:nvSpPr>
        <p:spPr/>
        <p:txBody>
          <a:bodyPr/>
          <a:lstStyle/>
          <a:p>
            <a:fld id="{34C30404-21EF-4DD7-AFBD-0E719A64B24E}" type="slidenum">
              <a:rPr lang="en-GB" smtClean="0"/>
              <a:pPr/>
              <a:t>1</a:t>
            </a:fld>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Assignment 1</a:t>
            </a:r>
            <a:endParaRPr lang="en-GB" sz="2800" dirty="0"/>
          </a:p>
        </p:txBody>
      </p:sp>
      <p:sp>
        <p:nvSpPr>
          <p:cNvPr id="3" name="Content Placeholder 2"/>
          <p:cNvSpPr>
            <a:spLocks noGrp="1"/>
          </p:cNvSpPr>
          <p:nvPr>
            <p:ph idx="1"/>
          </p:nvPr>
        </p:nvSpPr>
        <p:spPr/>
        <p:txBody>
          <a:bodyPr>
            <a:normAutofit fontScale="92500"/>
          </a:bodyPr>
          <a:lstStyle/>
          <a:p>
            <a:r>
              <a:rPr lang="en-GB" sz="2800" dirty="0" smtClean="0"/>
              <a:t>Write a report on Employability Skills in which you:</a:t>
            </a:r>
          </a:p>
          <a:p>
            <a:r>
              <a:rPr lang="en-GB" sz="2800" dirty="0" smtClean="0"/>
              <a:t>1:	Evaluate your own employability skills to identify potential areas for improvement and plan the improvement accordingly. </a:t>
            </a:r>
          </a:p>
          <a:p>
            <a:r>
              <a:rPr lang="en-GB" sz="2800" dirty="0" smtClean="0"/>
              <a:t>2:	Explore the employability skills required at management and leadership level of employment.</a:t>
            </a:r>
          </a:p>
          <a:p>
            <a:r>
              <a:rPr lang="en-GB" sz="2800" dirty="0" smtClean="0"/>
              <a:t>3:	Organise your knowledge and learning through use of a range of information resources and ensure the layout, structure and grammar are presented at the appropriate level and include Harvard style references. </a:t>
            </a:r>
          </a:p>
          <a:p>
            <a:endParaRPr lang="en-GB" dirty="0"/>
          </a:p>
        </p:txBody>
      </p:sp>
      <p:sp>
        <p:nvSpPr>
          <p:cNvPr id="4" name="Slide Number Placeholder 3"/>
          <p:cNvSpPr>
            <a:spLocks noGrp="1"/>
          </p:cNvSpPr>
          <p:nvPr>
            <p:ph type="sldNum" sz="quarter" idx="12"/>
          </p:nvPr>
        </p:nvSpPr>
        <p:spPr/>
        <p:txBody>
          <a:bodyPr/>
          <a:lstStyle/>
          <a:p>
            <a:fld id="{34C30404-21EF-4DD7-AFBD-0E719A64B24E}" type="slidenum">
              <a:rPr lang="en-GB" smtClean="0"/>
              <a:pPr/>
              <a:t>2</a:t>
            </a:fld>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Assignment 1</a:t>
            </a:r>
            <a:endParaRPr lang="en-GB" sz="2800" dirty="0"/>
          </a:p>
        </p:txBody>
      </p:sp>
      <p:sp>
        <p:nvSpPr>
          <p:cNvPr id="3" name="Content Placeholder 2"/>
          <p:cNvSpPr>
            <a:spLocks noGrp="1"/>
          </p:cNvSpPr>
          <p:nvPr>
            <p:ph idx="1"/>
          </p:nvPr>
        </p:nvSpPr>
        <p:spPr/>
        <p:txBody>
          <a:bodyPr>
            <a:normAutofit/>
          </a:bodyPr>
          <a:lstStyle/>
          <a:p>
            <a:r>
              <a:rPr lang="en-GB" dirty="0" smtClean="0"/>
              <a:t>The assignment needs to be written in report format.</a:t>
            </a:r>
          </a:p>
          <a:p>
            <a:r>
              <a:rPr lang="en-GB" dirty="0" smtClean="0"/>
              <a:t>It is to be 2000 words +/- 10%.</a:t>
            </a:r>
          </a:p>
          <a:p>
            <a:r>
              <a:rPr lang="en-GB" dirty="0" smtClean="0"/>
              <a:t>The contents page, reference list and bibliography do not count within the 2000 words.</a:t>
            </a:r>
          </a:p>
        </p:txBody>
      </p:sp>
      <p:sp>
        <p:nvSpPr>
          <p:cNvPr id="4" name="Slide Number Placeholder 3"/>
          <p:cNvSpPr>
            <a:spLocks noGrp="1"/>
          </p:cNvSpPr>
          <p:nvPr>
            <p:ph type="sldNum" sz="quarter" idx="12"/>
          </p:nvPr>
        </p:nvSpPr>
        <p:spPr/>
        <p:txBody>
          <a:bodyPr/>
          <a:lstStyle/>
          <a:p>
            <a:fld id="{34C30404-21EF-4DD7-AFBD-0E719A64B24E}" type="slidenum">
              <a:rPr lang="en-GB" smtClean="0"/>
              <a:pPr/>
              <a:t>3</a:t>
            </a:fld>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Assignment 1</a:t>
            </a:r>
            <a:endParaRPr lang="en-GB" sz="2800" dirty="0"/>
          </a:p>
        </p:txBody>
      </p:sp>
      <p:sp>
        <p:nvSpPr>
          <p:cNvPr id="3" name="Content Placeholder 2"/>
          <p:cNvSpPr>
            <a:spLocks noGrp="1"/>
          </p:cNvSpPr>
          <p:nvPr>
            <p:ph idx="1"/>
          </p:nvPr>
        </p:nvSpPr>
        <p:spPr/>
        <p:txBody>
          <a:bodyPr/>
          <a:lstStyle/>
          <a:p>
            <a:r>
              <a:rPr lang="en-GB" dirty="0" smtClean="0"/>
              <a:t>Within the findings section of the report you are required to evaluate your employability skills- this is a description of the current employability skills you possess.</a:t>
            </a:r>
          </a:p>
          <a:p>
            <a:r>
              <a:rPr lang="en-GB" dirty="0" smtClean="0"/>
              <a:t>You must support this description with supporting references stating why these are important skills for employment.</a:t>
            </a:r>
          </a:p>
          <a:p>
            <a:endParaRPr lang="en-GB" dirty="0"/>
          </a:p>
        </p:txBody>
      </p:sp>
      <p:sp>
        <p:nvSpPr>
          <p:cNvPr id="4" name="Slide Number Placeholder 3"/>
          <p:cNvSpPr>
            <a:spLocks noGrp="1"/>
          </p:cNvSpPr>
          <p:nvPr>
            <p:ph type="sldNum" sz="quarter" idx="12"/>
          </p:nvPr>
        </p:nvSpPr>
        <p:spPr/>
        <p:txBody>
          <a:bodyPr/>
          <a:lstStyle/>
          <a:p>
            <a:fld id="{34C30404-21EF-4DD7-AFBD-0E719A64B24E}" type="slidenum">
              <a:rPr lang="en-GB" smtClean="0"/>
              <a:pPr/>
              <a:t>4</a:t>
            </a:fld>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Assignment 1</a:t>
            </a:r>
            <a:endParaRPr lang="en-GB" sz="2800" dirty="0"/>
          </a:p>
        </p:txBody>
      </p:sp>
      <p:sp>
        <p:nvSpPr>
          <p:cNvPr id="3" name="Content Placeholder 2"/>
          <p:cNvSpPr>
            <a:spLocks noGrp="1"/>
          </p:cNvSpPr>
          <p:nvPr>
            <p:ph idx="1"/>
          </p:nvPr>
        </p:nvSpPr>
        <p:spPr/>
        <p:txBody>
          <a:bodyPr/>
          <a:lstStyle/>
          <a:p>
            <a:r>
              <a:rPr lang="en-GB" dirty="0" smtClean="0"/>
              <a:t>Within the findings section of the report you are required to  discuss the employability skills required by employers.</a:t>
            </a:r>
            <a:endParaRPr lang="en-GB" dirty="0"/>
          </a:p>
          <a:p>
            <a:r>
              <a:rPr lang="en-GB" dirty="0" smtClean="0"/>
              <a:t>You must support this discussion with references stating why these are important skills in the workplace.</a:t>
            </a:r>
            <a:endParaRPr lang="en-GB" dirty="0"/>
          </a:p>
        </p:txBody>
      </p:sp>
      <p:sp>
        <p:nvSpPr>
          <p:cNvPr id="4" name="Slide Number Placeholder 3"/>
          <p:cNvSpPr>
            <a:spLocks noGrp="1"/>
          </p:cNvSpPr>
          <p:nvPr>
            <p:ph type="sldNum" sz="quarter" idx="12"/>
          </p:nvPr>
        </p:nvSpPr>
        <p:spPr/>
        <p:txBody>
          <a:bodyPr/>
          <a:lstStyle/>
          <a:p>
            <a:fld id="{34C30404-21EF-4DD7-AFBD-0E719A64B24E}" type="slidenum">
              <a:rPr lang="en-GB" smtClean="0"/>
              <a:pPr/>
              <a:t>5</a:t>
            </a:fld>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Conclusion and Recommendations</a:t>
            </a:r>
            <a:endParaRPr lang="en-GB" sz="2800" dirty="0"/>
          </a:p>
        </p:txBody>
      </p:sp>
      <p:sp>
        <p:nvSpPr>
          <p:cNvPr id="3" name="Content Placeholder 2"/>
          <p:cNvSpPr>
            <a:spLocks noGrp="1"/>
          </p:cNvSpPr>
          <p:nvPr>
            <p:ph idx="1"/>
          </p:nvPr>
        </p:nvSpPr>
        <p:spPr/>
        <p:txBody>
          <a:bodyPr>
            <a:normAutofit fontScale="92500" lnSpcReduction="10000"/>
          </a:bodyPr>
          <a:lstStyle/>
          <a:p>
            <a:r>
              <a:rPr lang="en-GB" dirty="0" smtClean="0"/>
              <a:t>The conclusion must provide an overview of the   important points drawn from your findings </a:t>
            </a:r>
            <a:r>
              <a:rPr lang="en-GB" dirty="0" err="1" smtClean="0"/>
              <a:t>i.e</a:t>
            </a:r>
            <a:r>
              <a:rPr lang="en-GB" dirty="0" smtClean="0"/>
              <a:t> where your skills development needs  are compared to those required by an employer.</a:t>
            </a:r>
          </a:p>
          <a:p>
            <a:r>
              <a:rPr lang="en-GB" dirty="0" smtClean="0"/>
              <a:t>The recommendations are your opportunity to write development points for your future employment opportunities.</a:t>
            </a:r>
          </a:p>
          <a:p>
            <a:r>
              <a:rPr lang="en-GB" dirty="0" smtClean="0"/>
              <a:t>Remember to follow the report writing guidance slides to structure the report in the correct format.</a:t>
            </a:r>
            <a:endParaRPr lang="en-GB" dirty="0"/>
          </a:p>
        </p:txBody>
      </p:sp>
      <p:sp>
        <p:nvSpPr>
          <p:cNvPr id="4" name="Slide Number Placeholder 3"/>
          <p:cNvSpPr>
            <a:spLocks noGrp="1"/>
          </p:cNvSpPr>
          <p:nvPr>
            <p:ph type="sldNum" sz="quarter" idx="12"/>
          </p:nvPr>
        </p:nvSpPr>
        <p:spPr/>
        <p:txBody>
          <a:bodyPr/>
          <a:lstStyle/>
          <a:p>
            <a:fld id="{34C30404-21EF-4DD7-AFBD-0E719A64B24E}" type="slidenum">
              <a:rPr lang="en-GB" smtClean="0"/>
              <a:pPr/>
              <a:t>6</a:t>
            </a:fld>
            <a:endParaRPr lang="en-GB"/>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132</TotalTime>
  <Words>280</Words>
  <Application>Microsoft Office PowerPoint</Application>
  <PresentationFormat>On-screen Show (4:3)</PresentationFormat>
  <Paragraphs>30</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Assignment 1</vt:lpstr>
      <vt:lpstr>Assignment 1</vt:lpstr>
      <vt:lpstr>Assignment 1</vt:lpstr>
      <vt:lpstr>Assignment 1</vt:lpstr>
      <vt:lpstr>Assignment 1</vt:lpstr>
      <vt:lpstr>Conclusion and Recommendations</vt:lpstr>
    </vt:vector>
  </TitlesOfParts>
  <Company>0wn Inc.</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1</dc:title>
  <dc:creator>0wner</dc:creator>
  <cp:lastModifiedBy>Sian</cp:lastModifiedBy>
  <cp:revision>17</cp:revision>
  <dcterms:created xsi:type="dcterms:W3CDTF">2017-10-04T12:18:24Z</dcterms:created>
  <dcterms:modified xsi:type="dcterms:W3CDTF">2017-10-09T19:17:55Z</dcterms:modified>
</cp:coreProperties>
</file>