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2CD573-D1E7-0847-AB58-43A70A145F02}" v="26" dt="2025-11-09T21:20:09.604"/>
    <p1510:client id="{F1AC2F8A-6627-0CF9-F973-619F139E12DB}" v="469" dt="2025-11-11T16:24:40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gner Niada (2442372)" userId="S::2442372@student.uwtsd.ac.uk::df12d794-d9d9-4f10-90e0-01dd3c75976c" providerId="AD" clId="Web-{292CD573-D1E7-0847-AB58-43A70A145F02}"/>
    <pc:docChg chg="modSld">
      <pc:chgData name="Wagner Niada (2442372)" userId="S::2442372@student.uwtsd.ac.uk::df12d794-d9d9-4f10-90e0-01dd3c75976c" providerId="AD" clId="Web-{292CD573-D1E7-0847-AB58-43A70A145F02}" dt="2025-11-09T21:20:08.245" v="22" actId="20577"/>
      <pc:docMkLst>
        <pc:docMk/>
      </pc:docMkLst>
      <pc:sldChg chg="modSp">
        <pc:chgData name="Wagner Niada (2442372)" userId="S::2442372@student.uwtsd.ac.uk::df12d794-d9d9-4f10-90e0-01dd3c75976c" providerId="AD" clId="Web-{292CD573-D1E7-0847-AB58-43A70A145F02}" dt="2025-11-09T21:20:08.245" v="22" actId="20577"/>
        <pc:sldMkLst>
          <pc:docMk/>
          <pc:sldMk cId="109857222" sldId="256"/>
        </pc:sldMkLst>
        <pc:spChg chg="mod">
          <ac:chgData name="Wagner Niada (2442372)" userId="S::2442372@student.uwtsd.ac.uk::df12d794-d9d9-4f10-90e0-01dd3c75976c" providerId="AD" clId="Web-{292CD573-D1E7-0847-AB58-43A70A145F02}" dt="2025-11-09T21:18:59.836" v="8" actId="20577"/>
          <ac:spMkLst>
            <pc:docMk/>
            <pc:sldMk cId="109857222" sldId="256"/>
            <ac:spMk id="10" creationId="{C449E189-4518-3F96-BBA4-911CA69F78AD}"/>
          </ac:spMkLst>
        </pc:spChg>
        <pc:spChg chg="mod">
          <ac:chgData name="Wagner Niada (2442372)" userId="S::2442372@student.uwtsd.ac.uk::df12d794-d9d9-4f10-90e0-01dd3c75976c" providerId="AD" clId="Web-{292CD573-D1E7-0847-AB58-43A70A145F02}" dt="2025-11-09T21:19:15.806" v="14" actId="20577"/>
          <ac:spMkLst>
            <pc:docMk/>
            <pc:sldMk cId="109857222" sldId="256"/>
            <ac:spMk id="16" creationId="{FE764AE7-4F47-7FA1-1393-36C238FFF73E}"/>
          </ac:spMkLst>
        </pc:spChg>
        <pc:spChg chg="mod">
          <ac:chgData name="Wagner Niada (2442372)" userId="S::2442372@student.uwtsd.ac.uk::df12d794-d9d9-4f10-90e0-01dd3c75976c" providerId="AD" clId="Web-{292CD573-D1E7-0847-AB58-43A70A145F02}" dt="2025-11-09T21:20:08.245" v="22" actId="20577"/>
          <ac:spMkLst>
            <pc:docMk/>
            <pc:sldMk cId="109857222" sldId="256"/>
            <ac:spMk id="21" creationId="{051674A7-076F-39D8-94C2-5B1C35FA3AE0}"/>
          </ac:spMkLst>
        </pc:spChg>
      </pc:sldChg>
    </pc:docChg>
  </pc:docChgLst>
  <pc:docChgLst>
    <pc:chgData name="Wagner Niada (2442372)" userId="S::2442372@student.uwtsd.ac.uk::df12d794-d9d9-4f10-90e0-01dd3c75976c" providerId="AD" clId="Web-{F1AC2F8A-6627-0CF9-F973-619F139E12DB}"/>
    <pc:docChg chg="modSld">
      <pc:chgData name="Wagner Niada (2442372)" userId="S::2442372@student.uwtsd.ac.uk::df12d794-d9d9-4f10-90e0-01dd3c75976c" providerId="AD" clId="Web-{F1AC2F8A-6627-0CF9-F973-619F139E12DB}" dt="2025-11-11T16:24:40.100" v="456" actId="20577"/>
      <pc:docMkLst>
        <pc:docMk/>
      </pc:docMkLst>
      <pc:sldChg chg="delSp modSp">
        <pc:chgData name="Wagner Niada (2442372)" userId="S::2442372@student.uwtsd.ac.uk::df12d794-d9d9-4f10-90e0-01dd3c75976c" providerId="AD" clId="Web-{F1AC2F8A-6627-0CF9-F973-619F139E12DB}" dt="2025-11-11T16:24:40.100" v="456" actId="20577"/>
        <pc:sldMkLst>
          <pc:docMk/>
          <pc:sldMk cId="109857222" sldId="256"/>
        </pc:sldMkLst>
        <pc:spChg chg="mod">
          <ac:chgData name="Wagner Niada (2442372)" userId="S::2442372@student.uwtsd.ac.uk::df12d794-d9d9-4f10-90e0-01dd3c75976c" providerId="AD" clId="Web-{F1AC2F8A-6627-0CF9-F973-619F139E12DB}" dt="2025-11-11T16:19:18.892" v="377" actId="14100"/>
          <ac:spMkLst>
            <pc:docMk/>
            <pc:sldMk cId="109857222" sldId="256"/>
            <ac:spMk id="9" creationId="{9A350DB6-2A52-EEA1-0958-2474DEF45988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07:32.323" v="168" actId="20577"/>
          <ac:spMkLst>
            <pc:docMk/>
            <pc:sldMk cId="109857222" sldId="256"/>
            <ac:spMk id="10" creationId="{C449E189-4518-3F96-BBA4-911CA69F78AD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13:01.724" v="257" actId="14100"/>
          <ac:spMkLst>
            <pc:docMk/>
            <pc:sldMk cId="109857222" sldId="256"/>
            <ac:spMk id="11" creationId="{A4D18D6A-66E7-3E18-ABA4-FF98F5C04C0D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15:30.558" v="308" actId="20577"/>
          <ac:spMkLst>
            <pc:docMk/>
            <pc:sldMk cId="109857222" sldId="256"/>
            <ac:spMk id="12" creationId="{8936CFF7-2379-8172-DEE2-BC366A47135B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20:49.862" v="396" actId="20577"/>
          <ac:spMkLst>
            <pc:docMk/>
            <pc:sldMk cId="109857222" sldId="256"/>
            <ac:spMk id="13" creationId="{8E936477-00E4-7FAF-8606-9CDE140BCAA6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24:40.100" v="456" actId="20577"/>
          <ac:spMkLst>
            <pc:docMk/>
            <pc:sldMk cId="109857222" sldId="256"/>
            <ac:spMk id="14" creationId="{48F5BE47-41C4-952B-8D5E-DB10C1E3DC7C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07:40.637" v="169" actId="14100"/>
          <ac:spMkLst>
            <pc:docMk/>
            <pc:sldMk cId="109857222" sldId="256"/>
            <ac:spMk id="16" creationId="{FE764AE7-4F47-7FA1-1393-36C238FFF73E}"/>
          </ac:spMkLst>
        </pc:spChg>
        <pc:spChg chg="del mod">
          <ac:chgData name="Wagner Niada (2442372)" userId="S::2442372@student.uwtsd.ac.uk::df12d794-d9d9-4f10-90e0-01dd3c75976c" providerId="AD" clId="Web-{F1AC2F8A-6627-0CF9-F973-619F139E12DB}" dt="2025-11-11T16:12:52.301" v="256"/>
          <ac:spMkLst>
            <pc:docMk/>
            <pc:sldMk cId="109857222" sldId="256"/>
            <ac:spMk id="17" creationId="{AFD41EED-42B4-CFD8-F4B6-8DC442107473}"/>
          </ac:spMkLst>
        </pc:spChg>
        <pc:spChg chg="del">
          <ac:chgData name="Wagner Niada (2442372)" userId="S::2442372@student.uwtsd.ac.uk::df12d794-d9d9-4f10-90e0-01dd3c75976c" providerId="AD" clId="Web-{F1AC2F8A-6627-0CF9-F973-619F139E12DB}" dt="2025-11-11T16:13:14.521" v="259"/>
          <ac:spMkLst>
            <pc:docMk/>
            <pc:sldMk cId="109857222" sldId="256"/>
            <ac:spMk id="18" creationId="{18EB55AC-7554-8103-82E9-C5B77F4D48E0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07:51.808" v="170" actId="14100"/>
          <ac:spMkLst>
            <pc:docMk/>
            <pc:sldMk cId="109857222" sldId="256"/>
            <ac:spMk id="20" creationId="{CFBCFF35-D91D-6E32-6FC8-36F9A15142B5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21:20.879" v="401" actId="1076"/>
          <ac:spMkLst>
            <pc:docMk/>
            <pc:sldMk cId="109857222" sldId="256"/>
            <ac:spMk id="21" creationId="{051674A7-076F-39D8-94C2-5B1C35FA3AE0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10:00.758" v="181" actId="20577"/>
          <ac:spMkLst>
            <pc:docMk/>
            <pc:sldMk cId="109857222" sldId="256"/>
            <ac:spMk id="22" creationId="{3F4CB913-191C-3F13-1D5E-C8BBE1D34597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20:05.533" v="384" actId="1076"/>
          <ac:spMkLst>
            <pc:docMk/>
            <pc:sldMk cId="109857222" sldId="256"/>
            <ac:spMk id="23" creationId="{429500D4-63D1-8E4B-B25E-7657A78844FC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21:11.769" v="400" actId="1076"/>
          <ac:spMkLst>
            <pc:docMk/>
            <pc:sldMk cId="109857222" sldId="256"/>
            <ac:spMk id="24" creationId="{C2D5B769-50B6-518F-C182-DA52E406D8C1}"/>
          </ac:spMkLst>
        </pc:spChg>
        <pc:spChg chg="mod">
          <ac:chgData name="Wagner Niada (2442372)" userId="S::2442372@student.uwtsd.ac.uk::df12d794-d9d9-4f10-90e0-01dd3c75976c" providerId="AD" clId="Web-{F1AC2F8A-6627-0CF9-F973-619F139E12DB}" dt="2025-11-11T16:13:52.273" v="263" actId="20577"/>
          <ac:spMkLst>
            <pc:docMk/>
            <pc:sldMk cId="109857222" sldId="256"/>
            <ac:spMk id="25" creationId="{247D2662-BABC-F382-E8D7-5E0398B7FDE6}"/>
          </ac:spMkLst>
        </pc:spChg>
      </pc:sldChg>
    </pc:docChg>
  </pc:docChgLst>
  <pc:docChgLst>
    <pc:chgData name="Wagner Niada (2442372)" userId="S::2442372@student.uwtsd.ac.uk::df12d794-d9d9-4f10-90e0-01dd3c75976c" providerId="AD" clId="Web-{D7529E32-C907-87D2-5F47-65F8F0CD69D7}"/>
    <pc:docChg chg="modSld">
      <pc:chgData name="Wagner Niada (2442372)" userId="S::2442372@student.uwtsd.ac.uk::df12d794-d9d9-4f10-90e0-01dd3c75976c" providerId="AD" clId="Web-{D7529E32-C907-87D2-5F47-65F8F0CD69D7}" dt="2025-11-09T13:58:08.538" v="132" actId="20577"/>
      <pc:docMkLst>
        <pc:docMk/>
      </pc:docMkLst>
      <pc:sldChg chg="addSp delSp modSp">
        <pc:chgData name="Wagner Niada (2442372)" userId="S::2442372@student.uwtsd.ac.uk::df12d794-d9d9-4f10-90e0-01dd3c75976c" providerId="AD" clId="Web-{D7529E32-C907-87D2-5F47-65F8F0CD69D7}" dt="2025-11-09T13:58:08.538" v="132" actId="20577"/>
        <pc:sldMkLst>
          <pc:docMk/>
          <pc:sldMk cId="109857222" sldId="256"/>
        </pc:sldMkLst>
        <pc:spChg chg="add mod">
          <ac:chgData name="Wagner Niada (2442372)" userId="S::2442372@student.uwtsd.ac.uk::df12d794-d9d9-4f10-90e0-01dd3c75976c" providerId="AD" clId="Web-{D7529E32-C907-87D2-5F47-65F8F0CD69D7}" dt="2025-11-09T13:46:26.456" v="123" actId="14100"/>
          <ac:spMkLst>
            <pc:docMk/>
            <pc:sldMk cId="109857222" sldId="256"/>
            <ac:spMk id="5" creationId="{10EF1BDC-F3BB-04D7-B095-220C01F06B50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5:13.067" v="38" actId="1076"/>
          <ac:spMkLst>
            <pc:docMk/>
            <pc:sldMk cId="109857222" sldId="256"/>
            <ac:spMk id="9" creationId="{9A350DB6-2A52-EEA1-0958-2474DEF45988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5:16.271" v="39" actId="1076"/>
          <ac:spMkLst>
            <pc:docMk/>
            <pc:sldMk cId="109857222" sldId="256"/>
            <ac:spMk id="10" creationId="{C449E189-4518-3F96-BBA4-911CA69F78AD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5:56.474" v="46" actId="1076"/>
          <ac:spMkLst>
            <pc:docMk/>
            <pc:sldMk cId="109857222" sldId="256"/>
            <ac:spMk id="11" creationId="{A4D18D6A-66E7-3E18-ABA4-FF98F5C04C0D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6:36.802" v="51" actId="14100"/>
          <ac:spMkLst>
            <pc:docMk/>
            <pc:sldMk cId="109857222" sldId="256"/>
            <ac:spMk id="12" creationId="{8936CFF7-2379-8172-DEE2-BC366A47135B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7:00.911" v="56" actId="14100"/>
          <ac:spMkLst>
            <pc:docMk/>
            <pc:sldMk cId="109857222" sldId="256"/>
            <ac:spMk id="13" creationId="{8E936477-00E4-7FAF-8606-9CDE140BCAA6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7:48.365" v="62" actId="14100"/>
          <ac:spMkLst>
            <pc:docMk/>
            <pc:sldMk cId="109857222" sldId="256"/>
            <ac:spMk id="14" creationId="{48F5BE47-41C4-952B-8D5E-DB10C1E3DC7C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39:25.146" v="71" actId="14100"/>
          <ac:spMkLst>
            <pc:docMk/>
            <pc:sldMk cId="109857222" sldId="256"/>
            <ac:spMk id="16" creationId="{FE764AE7-4F47-7FA1-1393-36C238FFF73E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51:19.420" v="127" actId="20577"/>
          <ac:spMkLst>
            <pc:docMk/>
            <pc:sldMk cId="109857222" sldId="256"/>
            <ac:spMk id="19" creationId="{79A576D6-A6F8-3AFA-8BB8-2A8CCB1879A2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58:08.538" v="132" actId="20577"/>
          <ac:spMkLst>
            <pc:docMk/>
            <pc:sldMk cId="109857222" sldId="256"/>
            <ac:spMk id="20" creationId="{CFBCFF35-D91D-6E32-6FC8-36F9A15142B5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43:13.434" v="96" actId="14100"/>
          <ac:spMkLst>
            <pc:docMk/>
            <pc:sldMk cId="109857222" sldId="256"/>
            <ac:spMk id="21" creationId="{051674A7-076F-39D8-94C2-5B1C35FA3AE0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44:13.359" v="100" actId="14100"/>
          <ac:spMkLst>
            <pc:docMk/>
            <pc:sldMk cId="109857222" sldId="256"/>
            <ac:spMk id="22" creationId="{3F4CB913-191C-3F13-1D5E-C8BBE1D34597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44:40.672" v="104" actId="14100"/>
          <ac:spMkLst>
            <pc:docMk/>
            <pc:sldMk cId="109857222" sldId="256"/>
            <ac:spMk id="23" creationId="{429500D4-63D1-8E4B-B25E-7657A78844FC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45:03.282" v="108" actId="14100"/>
          <ac:spMkLst>
            <pc:docMk/>
            <pc:sldMk cId="109857222" sldId="256"/>
            <ac:spMk id="24" creationId="{C2D5B769-50B6-518F-C182-DA52E406D8C1}"/>
          </ac:spMkLst>
        </pc:spChg>
        <pc:spChg chg="add mod">
          <ac:chgData name="Wagner Niada (2442372)" userId="S::2442372@student.uwtsd.ac.uk::df12d794-d9d9-4f10-90e0-01dd3c75976c" providerId="AD" clId="Web-{D7529E32-C907-87D2-5F47-65F8F0CD69D7}" dt="2025-11-09T13:45:30.048" v="112" actId="14100"/>
          <ac:spMkLst>
            <pc:docMk/>
            <pc:sldMk cId="109857222" sldId="256"/>
            <ac:spMk id="25" creationId="{247D2662-BABC-F382-E8D7-5E0398B7FD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0EF1BDC-F3BB-04D7-B095-220C01F06B50}"/>
              </a:ext>
            </a:extLst>
          </p:cNvPr>
          <p:cNvSpPr txBox="1"/>
          <p:nvPr/>
        </p:nvSpPr>
        <p:spPr>
          <a:xfrm>
            <a:off x="1350819" y="5375708"/>
            <a:ext cx="126999" cy="132773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r>
              <a:rPr lang="en-US" dirty="0"/>
              <a:t>A.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350DB6-2A52-EEA1-0958-2474DEF45988}"/>
              </a:ext>
            </a:extLst>
          </p:cNvPr>
          <p:cNvSpPr/>
          <p:nvPr/>
        </p:nvSpPr>
        <p:spPr>
          <a:xfrm>
            <a:off x="1024797" y="4327694"/>
            <a:ext cx="2444716" cy="15707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30% decline in physical sales ,with  increase  in online orders that  for loss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49E189-4518-3F96-BBA4-911CA69F78AD}"/>
              </a:ext>
            </a:extLst>
          </p:cNvPr>
          <p:cNvSpPr/>
          <p:nvPr/>
        </p:nvSpPr>
        <p:spPr>
          <a:xfrm>
            <a:off x="1024946" y="1709109"/>
            <a:ext cx="2441884" cy="16049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The problem </a:t>
            </a:r>
            <a:r>
              <a:rPr lang="en-GB" dirty="0" err="1"/>
              <a:t>devveloped</a:t>
            </a:r>
            <a:r>
              <a:rPr lang="en-GB" dirty="0"/>
              <a:t> due t a shift in consumer </a:t>
            </a:r>
            <a:r>
              <a:rPr lang="en-GB" dirty="0" err="1"/>
              <a:t>behavior</a:t>
            </a:r>
            <a:r>
              <a:rPr lang="en-GB" dirty="0"/>
              <a:t> towards online shopping  the traditional marketing</a:t>
            </a:r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4D18D6A-66E7-3E18-ABA4-FF98F5C04C0D}"/>
              </a:ext>
            </a:extLst>
          </p:cNvPr>
          <p:cNvSpPr/>
          <p:nvPr/>
        </p:nvSpPr>
        <p:spPr>
          <a:xfrm>
            <a:off x="3745548" y="1706325"/>
            <a:ext cx="2237551" cy="186090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The downturn has occurred over the past year, with challenges intensifying supply </a:t>
            </a:r>
            <a:r>
              <a:rPr lang="en-GB" dirty="0" err="1"/>
              <a:t>chaun</a:t>
            </a:r>
            <a:r>
              <a:rPr lang="en-GB" dirty="0"/>
              <a:t> issues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936CFF7-2379-8172-DEE2-BC366A47135B}"/>
              </a:ext>
            </a:extLst>
          </p:cNvPr>
          <p:cNvSpPr/>
          <p:nvPr/>
        </p:nvSpPr>
        <p:spPr>
          <a:xfrm>
            <a:off x="6221905" y="1700587"/>
            <a:ext cx="1803399" cy="185524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Liam and </a:t>
            </a:r>
            <a:r>
              <a:rPr lang="en-GB" dirty="0" err="1"/>
              <a:t>priya</a:t>
            </a:r>
            <a:r>
              <a:rPr lang="en-GB" dirty="0"/>
              <a:t> the owner are directly impacted ,along with the business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E936477-00E4-7FAF-8606-9CDE140BCAA6}"/>
              </a:ext>
            </a:extLst>
          </p:cNvPr>
          <p:cNvSpPr/>
          <p:nvPr/>
        </p:nvSpPr>
        <p:spPr>
          <a:xfrm>
            <a:off x="3757132" y="4247291"/>
            <a:ext cx="2338190" cy="18208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The physical shop location on high street with reduced </a:t>
            </a:r>
            <a:r>
              <a:rPr lang="en-GB" dirty="0" err="1"/>
              <a:t>activitythe</a:t>
            </a:r>
            <a:r>
              <a:rPr lang="en-GB" dirty="0"/>
              <a:t> marketplace where underperforms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F5BE47-41C4-952B-8D5E-DB10C1E3DC7C}"/>
              </a:ext>
            </a:extLst>
          </p:cNvPr>
          <p:cNvSpPr/>
          <p:nvPr/>
        </p:nvSpPr>
        <p:spPr>
          <a:xfrm>
            <a:off x="6227202" y="4224205"/>
            <a:ext cx="2077006" cy="1858292"/>
          </a:xfrm>
          <a:prstGeom prst="round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 err="1"/>
              <a:t>Imcreased</a:t>
            </a:r>
            <a:r>
              <a:rPr lang="en-GB" dirty="0"/>
              <a:t> competition from online retailers offering </a:t>
            </a:r>
            <a:r>
              <a:rPr lang="en-GB" dirty="0" err="1"/>
              <a:t>convenince</a:t>
            </a:r>
            <a:r>
              <a:rPr lang="en-GB" dirty="0"/>
              <a:t> and </a:t>
            </a:r>
            <a:r>
              <a:rPr lang="en-GB" dirty="0" err="1"/>
              <a:t>operatinao</a:t>
            </a:r>
            <a:r>
              <a:rPr lang="en-GB" dirty="0"/>
              <a:t> costs</a:t>
            </a:r>
          </a:p>
        </p:txBody>
      </p:sp>
      <p:sp>
        <p:nvSpPr>
          <p:cNvPr id="16" name="Minus Sign 15">
            <a:extLst>
              <a:ext uri="{FF2B5EF4-FFF2-40B4-BE49-F238E27FC236}">
                <a16:creationId xmlns:a16="http://schemas.microsoft.com/office/drawing/2014/main" id="{FE764AE7-4F47-7FA1-1393-36C238FFF73E}"/>
              </a:ext>
            </a:extLst>
          </p:cNvPr>
          <p:cNvSpPr/>
          <p:nvPr/>
        </p:nvSpPr>
        <p:spPr>
          <a:xfrm>
            <a:off x="675929" y="3097905"/>
            <a:ext cx="3067735" cy="914400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Lost money</a:t>
            </a:r>
          </a:p>
        </p:txBody>
      </p:sp>
      <p:sp>
        <p:nvSpPr>
          <p:cNvPr id="19" name="Arrow: Pentagon 18">
            <a:extLst>
              <a:ext uri="{FF2B5EF4-FFF2-40B4-BE49-F238E27FC236}">
                <a16:creationId xmlns:a16="http://schemas.microsoft.com/office/drawing/2014/main" id="{79A576D6-A6F8-3AFA-8BB8-2A8CCB1879A2}"/>
              </a:ext>
            </a:extLst>
          </p:cNvPr>
          <p:cNvSpPr/>
          <p:nvPr/>
        </p:nvSpPr>
        <p:spPr>
          <a:xfrm>
            <a:off x="8805753" y="2970906"/>
            <a:ext cx="2167589" cy="1154267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Problems</a:t>
            </a:r>
          </a:p>
        </p:txBody>
      </p:sp>
      <p:sp>
        <p:nvSpPr>
          <p:cNvPr id="20" name="Minus Sign 19">
            <a:extLst>
              <a:ext uri="{FF2B5EF4-FFF2-40B4-BE49-F238E27FC236}">
                <a16:creationId xmlns:a16="http://schemas.microsoft.com/office/drawing/2014/main" id="{CFBCFF35-D91D-6E32-6FC8-36F9A15142B5}"/>
              </a:ext>
            </a:extLst>
          </p:cNvPr>
          <p:cNvSpPr/>
          <p:nvPr/>
        </p:nvSpPr>
        <p:spPr>
          <a:xfrm>
            <a:off x="678874" y="865863"/>
            <a:ext cx="3056189" cy="828136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how</a:t>
            </a:r>
          </a:p>
        </p:txBody>
      </p:sp>
      <p:sp>
        <p:nvSpPr>
          <p:cNvPr id="21" name="Minus Sign 20">
            <a:extLst>
              <a:ext uri="{FF2B5EF4-FFF2-40B4-BE49-F238E27FC236}">
                <a16:creationId xmlns:a16="http://schemas.microsoft.com/office/drawing/2014/main" id="{051674A7-076F-39D8-94C2-5B1C35FA3AE0}"/>
              </a:ext>
            </a:extLst>
          </p:cNvPr>
          <p:cNvSpPr/>
          <p:nvPr/>
        </p:nvSpPr>
        <p:spPr>
          <a:xfrm>
            <a:off x="678328" y="5913783"/>
            <a:ext cx="3053794" cy="842513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How </a:t>
            </a:r>
            <a:r>
              <a:rPr lang="en-GB" dirty="0" err="1"/>
              <a:t>mch</a:t>
            </a:r>
          </a:p>
        </p:txBody>
      </p:sp>
      <p:sp>
        <p:nvSpPr>
          <p:cNvPr id="22" name="Minus Sign 21">
            <a:extLst>
              <a:ext uri="{FF2B5EF4-FFF2-40B4-BE49-F238E27FC236}">
                <a16:creationId xmlns:a16="http://schemas.microsoft.com/office/drawing/2014/main" id="{3F4CB913-191C-3F13-1D5E-C8BBE1D34597}"/>
              </a:ext>
            </a:extLst>
          </p:cNvPr>
          <p:cNvSpPr/>
          <p:nvPr/>
        </p:nvSpPr>
        <p:spPr>
          <a:xfrm>
            <a:off x="3762200" y="776721"/>
            <a:ext cx="2092036" cy="914400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when</a:t>
            </a:r>
          </a:p>
        </p:txBody>
      </p:sp>
      <p:sp>
        <p:nvSpPr>
          <p:cNvPr id="23" name="Minus Sign 22">
            <a:extLst>
              <a:ext uri="{FF2B5EF4-FFF2-40B4-BE49-F238E27FC236}">
                <a16:creationId xmlns:a16="http://schemas.microsoft.com/office/drawing/2014/main" id="{429500D4-63D1-8E4B-B25E-7657A78844FC}"/>
              </a:ext>
            </a:extLst>
          </p:cNvPr>
          <p:cNvSpPr/>
          <p:nvPr/>
        </p:nvSpPr>
        <p:spPr>
          <a:xfrm>
            <a:off x="3816679" y="5887918"/>
            <a:ext cx="2219036" cy="902855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where</a:t>
            </a:r>
          </a:p>
        </p:txBody>
      </p:sp>
      <p:sp>
        <p:nvSpPr>
          <p:cNvPr id="24" name="Minus Sign 23">
            <a:extLst>
              <a:ext uri="{FF2B5EF4-FFF2-40B4-BE49-F238E27FC236}">
                <a16:creationId xmlns:a16="http://schemas.microsoft.com/office/drawing/2014/main" id="{C2D5B769-50B6-518F-C182-DA52E406D8C1}"/>
              </a:ext>
            </a:extLst>
          </p:cNvPr>
          <p:cNvSpPr/>
          <p:nvPr/>
        </p:nvSpPr>
        <p:spPr>
          <a:xfrm>
            <a:off x="6404796" y="5884987"/>
            <a:ext cx="2230581" cy="914400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why</a:t>
            </a:r>
          </a:p>
        </p:txBody>
      </p:sp>
      <p:sp>
        <p:nvSpPr>
          <p:cNvPr id="25" name="Minus Sign 24">
            <a:extLst>
              <a:ext uri="{FF2B5EF4-FFF2-40B4-BE49-F238E27FC236}">
                <a16:creationId xmlns:a16="http://schemas.microsoft.com/office/drawing/2014/main" id="{247D2662-BABC-F382-E8D7-5E0398B7FDE6}"/>
              </a:ext>
            </a:extLst>
          </p:cNvPr>
          <p:cNvSpPr/>
          <p:nvPr/>
        </p:nvSpPr>
        <p:spPr>
          <a:xfrm>
            <a:off x="6109172" y="776681"/>
            <a:ext cx="2092035" cy="914400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who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266</cp:revision>
  <dcterms:created xsi:type="dcterms:W3CDTF">2025-11-09T13:28:20Z</dcterms:created>
  <dcterms:modified xsi:type="dcterms:W3CDTF">2025-11-11T16:24:40Z</dcterms:modified>
</cp:coreProperties>
</file>