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1948" autoAdjust="0"/>
  </p:normalViewPr>
  <p:slideViewPr>
    <p:cSldViewPr snapToGrid="0">
      <p:cViewPr varScale="1">
        <p:scale>
          <a:sx n="37" d="100"/>
          <a:sy n="37" d="100"/>
        </p:scale>
        <p:origin x="199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786349-1FD4-4E75-8625-95F324D1874F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C1C78C-9FB9-45C0-A6CE-B733CC704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50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Hello, this is my investigation into the profession of a dietitian.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78C-9FB9-45C0-A6CE-B733CC7046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258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dietitians job includes advising individuals so they can make practical choices about the food and nutrition choices. </a:t>
            </a:r>
          </a:p>
          <a:p>
            <a:endParaRPr lang="en-GB" dirty="0"/>
          </a:p>
          <a:p>
            <a:r>
              <a:rPr lang="en-GB" dirty="0"/>
              <a:t>This will include assessments, diagnostics and treatment help with dietary and nutritional problems. </a:t>
            </a:r>
          </a:p>
          <a:p>
            <a:endParaRPr lang="en-GB" dirty="0"/>
          </a:p>
          <a:p>
            <a:r>
              <a:rPr lang="en-GB" dirty="0"/>
              <a:t>Teaching and informing the public and health professionals about nutrition and  diet. </a:t>
            </a:r>
          </a:p>
          <a:p>
            <a:endParaRPr lang="en-GB" dirty="0"/>
          </a:p>
          <a:p>
            <a:r>
              <a:rPr lang="en-GB" dirty="0"/>
              <a:t>The aim of a dietitians is to promote good health and prevent diseases within communities and individuals (NHS, no date). </a:t>
            </a:r>
          </a:p>
          <a:p>
            <a:endParaRPr lang="en-GB" dirty="0"/>
          </a:p>
          <a:p>
            <a:r>
              <a:rPr lang="en-GB" dirty="0"/>
              <a:t>Dietitians use up-to-date scientific and public health research on health, disease and  food. They then use this information to create practical guidance (British Dietitian Association, 2017).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78C-9FB9-45C0-A6CE-B733CC7046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536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health and care profession council is a UK-wide health regulator who’s role is to protect the public, the organisation keeps a register of health professionals to ensure that they meet standards. </a:t>
            </a:r>
          </a:p>
          <a:p>
            <a:endParaRPr lang="en-GB" dirty="0"/>
          </a:p>
          <a:p>
            <a:r>
              <a:rPr lang="en-GB" dirty="0"/>
              <a:t>Professionals that are registered need to be up-to-date which is compulsory through Continuing Professional Development.</a:t>
            </a:r>
          </a:p>
          <a:p>
            <a:endParaRPr lang="en-GB" dirty="0"/>
          </a:p>
          <a:p>
            <a:r>
              <a:rPr lang="en-GB" dirty="0"/>
              <a:t>If a dietitian was to be reported due to an individual being unhappy with the treatment or behaviour from a dietitian they could be reported to the HCPC (British Dietitian Association, 2017).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78C-9FB9-45C0-A6CE-B733CC7046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1896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approved degree in dietetics must be completed this is usually a BSc (Hons) however there are shortened postgraduate programmes for individuals who already have first degree in the relevant industry. </a:t>
            </a:r>
          </a:p>
          <a:p>
            <a:endParaRPr lang="en-GB" dirty="0"/>
          </a:p>
          <a:p>
            <a:r>
              <a:rPr lang="en-GB" dirty="0"/>
              <a:t>The courses are a mixture of theory and practical work including some experience so they can have an insight to what life would be like in the role of a dietitian. </a:t>
            </a:r>
          </a:p>
          <a:p>
            <a:endParaRPr lang="en-GB" dirty="0"/>
          </a:p>
          <a:p>
            <a:r>
              <a:rPr lang="en-GB" dirty="0"/>
              <a:t>For an undergraduate degree individuals first need to pass a number of A levels and GCSEs including English language (Leisure jobs, 2017).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78C-9FB9-45C0-A6CE-B733CC7046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3730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am currently at university after spending three years at college completing a level two and level three diploma in sport. </a:t>
            </a:r>
          </a:p>
          <a:p>
            <a:endParaRPr lang="en-GB" dirty="0"/>
          </a:p>
          <a:p>
            <a:r>
              <a:rPr lang="en-GB" dirty="0"/>
              <a:t>I will be looking for work experience next year so I can improve my knowledge and so I can gain more of an understanding of the area that I may be potentially working for in the future.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78C-9FB9-45C0-A6CE-B733CC7046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975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 become a dietitian I need to complete my current degree,  after this I am thinking of completing a masters degree in dietetics. </a:t>
            </a:r>
          </a:p>
          <a:p>
            <a:endParaRPr lang="en-GB" dirty="0"/>
          </a:p>
          <a:p>
            <a:r>
              <a:rPr lang="en-GB" dirty="0"/>
              <a:t>However, completing modules and work experience in the near future may give me idea on different pathways that I may be interested in. </a:t>
            </a:r>
          </a:p>
          <a:p>
            <a:endParaRPr lang="en-GB" dirty="0"/>
          </a:p>
          <a:p>
            <a:r>
              <a:rPr lang="en-GB" dirty="0"/>
              <a:t>My knowledge and skill set will improve throughout university and will help me to prepare for a job in this profession.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78C-9FB9-45C0-A6CE-B733CC7046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8348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78C-9FB9-45C0-A6CE-B733CC7046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136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7" name="Group 1556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1558" name="Straight Connector 1557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9" name="Straight Connector 1558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0" name="Straight Connector 1559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1" name="Straight Connector 1560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2" name="Straight Connector 1561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3" name="Straight Connector 1562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4" name="Straight Connector 1563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5" name="Straight Connector 1564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6" name="Straight Connector 1565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7" name="Straight Connector 1566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68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69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0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1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2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3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4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5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6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7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8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9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0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1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2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3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4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5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6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7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8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9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0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1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2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3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4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5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6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7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8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9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0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1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2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3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4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5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6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7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8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9" name="Oval 1608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0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1" name="Oval 1610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2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3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4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5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6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7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8" name="Oval 1617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9" name="Oval 1618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0" name="Oval 1619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1" name="Oval 1620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2" name="Oval 1621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3" name="Oval 1622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4" name="Oval 1623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26" name="Oval 1625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7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28" name="Oval 1627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9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0" name="Oval 1629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1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2" name="Oval 1631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3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4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5" name="Oval 1634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6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7" name="Oval 1636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8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9" name="Oval 1638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0" name="Oval 1639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1" name="Oval 1640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2" name="Oval 1641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3" name="Oval 1642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4" name="Oval 1643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5" name="Oval 1644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6" name="Oval 1645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7" name="Oval 1646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8" name="Oval 1647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9" name="Oval 1648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0" name="Oval 1649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1" name="Oval 1650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2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3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4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5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6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7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8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9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0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1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2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3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4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5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6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7" name="Oval 1666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8" name="Oval 1667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9" name="Oval 1668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0" name="Oval 1669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1" name="Oval 1670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2" name="Oval 1671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3" name="Oval 1672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4" name="Oval 1673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5" name="Oval 1674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6" name="Oval 1675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7" name="Oval 1676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8" name="Oval 1677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9" name="Oval 1678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0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1" name="Oval 1680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2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3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4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5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6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7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8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9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0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1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2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3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4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5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6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7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8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9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0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1" name="Oval 1700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02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3" name="Oval 1702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04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5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6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7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8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9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10" name="Oval 1709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1" name="Oval 1710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2" name="Oval 1711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3" name="Oval 1712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4" name="Oval 1713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5" name="Oval 1714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6" name="Oval 1715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7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18" name="Oval 1717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9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0" name="Oval 1719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1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2" name="Oval 1721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3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4" name="Oval 1723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5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6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7" name="Oval 1726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8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9" name="Oval 1728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0" name="Oval 1729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1" name="Oval 1730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2" name="Oval 1731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3" name="Oval 1732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4" name="Oval 1733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5" name="Oval 1734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6" name="Oval 1735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7" name="Oval 1736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8" name="Oval 1737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9" name="Oval 1738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0" name="Oval 1739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1" name="Oval 1740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2" name="Oval 1741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3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4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5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6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7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8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9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0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1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2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3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4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5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6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7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8" name="Oval 1757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9" name="Oval 1758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0" name="Oval 1759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1" name="Oval 1760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2" name="Oval 1761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3" name="Oval 1762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4" name="Oval 1763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5" name="Oval 1764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6" name="Oval 1765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7" name="Oval 1766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8" name="Oval 1767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9" name="Oval 1768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0" name="Oval 1769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1" name="Oval 1770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2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3" name="Oval 1772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7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5" name="Oval 1774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76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7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8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9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0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1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2" name="Oval 1781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3" name="Oval 1782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4" name="Oval 1783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5" name="Oval 1784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6" name="Oval 1785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7" name="Oval 1786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8" name="Oval 1787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9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0" name="Oval 178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1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2" name="Oval 1791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4" name="Oval 1793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5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6" name="Oval 1795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7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8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9" name="Oval 1798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00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1" name="Oval 1800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2" name="Oval 1801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3" name="Oval 1802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4" name="Oval 1803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5" name="Oval 1804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6" name="Oval 1805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7" name="Oval 1806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8" name="Oval 1807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9" name="Oval 1808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0" name="Oval 1809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1" name="Oval 1810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2" name="Oval 1811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3" name="Oval 1812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4" name="Oval 1813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5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6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7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8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9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0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1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2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3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4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5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6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7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8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9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0" name="Oval 1829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1" name="Oval 1830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2" name="Oval 1831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3" name="Oval 1832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4" name="Oval 1833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5" name="Oval 1834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6" name="Oval 1835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7" name="Oval 1836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8" name="Oval 1837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9" name="Oval 1838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0" name="Oval 1839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1" name="Oval 1840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2" name="Oval 1841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3" name="Oval 1842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4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5" name="Oval 18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46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7" name="Oval 1846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48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9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0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1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2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3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4" name="Oval 1853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5" name="Oval 1854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6" name="Oval 1855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7" name="Oval 1856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8" name="Oval 1857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9" name="Oval 1858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0" name="Oval 1859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1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2" name="Oval 1861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3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4" name="Oval 1863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5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6" name="Oval 186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7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8" name="Oval 1867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9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0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1" name="Oval 1870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72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3" name="Oval 1872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4" name="Oval 1873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5" name="Oval 1874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6" name="Oval 1875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7" name="Oval 1876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8" name="Oval 1877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9" name="Oval 1878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0" name="Oval 1879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1" name="Oval 1880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2" name="Oval 1881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3" name="Oval 1882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4" name="Oval 1883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5" name="Oval 1884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6" name="Oval 1885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7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8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9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0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1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2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3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4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5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6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7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8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9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0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1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2" name="Oval 1901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3" name="Oval 1902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4" name="Oval 1903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5" name="Oval 1904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6" name="Oval 1905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7" name="Oval 1906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8" name="Oval 1907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9" name="Oval 1908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0" name="Oval 1909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1" name="Oval 1910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2" name="Oval 1911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3" name="Oval 1912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4" name="Oval 1913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5" name="Oval 1914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6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7" name="Oval 1916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18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9" name="Oval 1918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0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1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2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3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4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5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6" name="Oval 1925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7" name="Oval 1926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8" name="Oval 1927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9" name="Oval 1928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0" name="Oval 1929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1" name="Oval 1930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2" name="Oval 1931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3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4" name="Oval 1933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5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6" name="Oval 1935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7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8" name="Oval 1937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9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0" name="Oval 1939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3" name="Oval 1942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44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5" name="Oval 1944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6" name="Oval 1945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7" name="Oval 1946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8" name="Oval 1947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9" name="Oval 1948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0" name="Oval 1949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1" name="Oval 1950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2" name="Oval 1951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3" name="Oval 1952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4" name="Oval 1953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5" name="Oval 1954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6" name="Oval 1955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7" name="Oval 1956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8" name="Oval 1957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9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0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1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2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3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4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5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6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7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8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9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0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1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2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3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4" name="Oval 1973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5" name="Oval 1974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6" name="Oval 1975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7" name="Oval 1976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8" name="Oval 1977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9" name="Oval 1978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0" name="Oval 1979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1" name="Oval 1980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2" name="Oval 1981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3" name="Oval 1982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4" name="Oval 1983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5" name="Oval 1984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6" name="Oval 1985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7" name="Oval 1986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8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9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0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1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2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3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4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5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6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7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8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9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0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1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2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3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5296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563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6" name="Group 525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527" name="Straight Connector 526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8" name="Straight Connector 527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9" name="Straight Connector 528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0" name="Straight Connector 529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1" name="Straight Connector 530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2" name="Straight Connector 531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3" name="Straight Connector 532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4" name="Straight Connector 533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5" name="Straight Connector 534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6" name="Straight Connector 535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7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8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9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0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1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2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3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4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5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6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7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8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9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0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1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2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3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4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5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6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7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8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9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0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1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2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3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4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5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6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7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8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9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0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1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2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4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5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6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7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8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9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0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1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2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3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4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6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7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8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9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0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1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2" name="Oval 591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3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4" name="Oval 593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5" name="Oval 594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6" name="Oval 595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7" name="Oval 596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8" name="Oval 597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9" name="Oval 598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0" name="Oval 599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1" name="Oval 600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2" name="Oval 601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3" name="Oval 602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4" name="Oval 603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5" name="Oval 604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6" name="Oval 605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7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8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9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0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1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2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3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5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6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7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8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9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0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1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2" name="Oval 621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3" name="Oval 622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4" name="Oval 623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5" name="Oval 624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6" name="Oval 625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7" name="Oval 626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8" name="Oval 627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9" name="Oval 628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0" name="Oval 629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1" name="Oval 630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2" name="Oval 631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3" name="Oval 632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4" name="Oval 633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5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6" name="Oval 635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7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8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9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0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1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2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3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4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5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6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7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8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9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0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1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2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3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4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5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6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7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8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9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0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1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2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3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4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5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6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7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8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9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0" name="Oval 669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1" name="Oval 670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2" name="Oval 671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3" name="Oval 672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4" name="Oval 673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5" name="Oval 674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6" name="Oval 675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7" name="Oval 676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8" name="Oval 677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9" name="Oval 678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0" name="Oval 679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1" name="Oval 680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2" name="Oval 681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3" name="Oval 682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4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5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6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7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8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9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0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1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2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3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4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5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6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7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8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9" name="Oval 698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0" name="Oval 699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1" name="Oval 700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2" name="Oval 701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3" name="Oval 702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4" name="Oval 703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5" name="Oval 704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6" name="Oval 705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7" name="Oval 706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8" name="Oval 707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9" name="Oval 708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0" name="Oval 709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1" name="Oval 710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2" name="Oval 711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3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5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6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7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8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9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0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1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2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4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5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6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7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8" name="Oval 727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9" name="Oval 728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0" name="Oval 729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1" name="Oval 730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2" name="Oval 731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3" name="Oval 732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4" name="Oval 733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5" name="Oval 734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6" name="Oval 735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7" name="Oval 736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8" name="Oval 737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9" name="Oval 738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0" name="Oval 739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1" name="Oval 740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2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3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4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5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6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7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8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9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0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1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2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3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4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5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6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7" name="Oval 756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8" name="Oval 757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9" name="Oval 758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0" name="Oval 759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1" name="Oval 760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2" name="Oval 761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3" name="Oval 762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4" name="Oval 763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5" name="Oval 764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6" name="Oval 765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7" name="Oval 766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8" name="Oval 767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9" name="Oval 768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0" name="Oval 769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1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2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3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4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5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6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7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8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9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0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1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2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3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4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5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6" name="Oval 785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7" name="Oval 786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8" name="Oval 787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9" name="Oval 788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0" name="Oval 789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1" name="Oval 790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2" name="Oval 791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3" name="Oval 792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4" name="Oval 793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5" name="Oval 794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6" name="Oval 795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7" name="Oval 796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8" name="Oval 797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9" name="Oval 798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0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1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2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3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4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5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6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7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8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9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0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1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2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3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4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5" name="Oval 814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6" name="Oval 815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7" name="Oval 816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8" name="Oval 817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9" name="Oval 818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0" name="Oval 819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1" name="Oval 820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2" name="Oval 821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3" name="Oval 822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4" name="Oval 823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5" name="Oval 824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6" name="Oval 825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7" name="Oval 826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8" name="Oval 827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9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0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1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2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3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4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5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6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7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8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9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0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3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4" name="Oval 843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5" name="Oval 844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6" name="Oval 845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7" name="Oval 846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8" name="Oval 847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9" name="Oval 848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0" name="Oval 849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1" name="Oval 850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2" name="Oval 851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3" name="Oval 852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4" name="Oval 853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5" name="Oval 854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6" name="Oval 855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7" name="Oval 856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8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9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0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1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2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3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4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5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6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7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8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9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0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1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2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3" name="Oval 872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4" name="Oval 873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5" name="Oval 874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6" name="Oval 875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7" name="Oval 876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8" name="Oval 877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9" name="Oval 878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0" name="Oval 879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1" name="Oval 880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2" name="Oval 881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3" name="Oval 882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4" name="Oval 883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5" name="Oval 884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6" name="Oval 885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7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8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9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0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1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2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3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4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5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6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7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8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9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0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1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2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3" name="Oval 902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4" name="Oval 903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5" name="Oval 904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6" name="Oval 905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7" name="Oval 906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8" name="Oval 907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9" name="Oval 908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0" name="Oval 909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1" name="Oval 910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2" name="Oval 911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3" name="Oval 912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4" name="Oval 913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5" name="Oval 914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6" name="Oval 915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7" name="Oval 916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8" name="Oval 917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9" name="Oval 918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0" name="Oval 919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1" name="Oval 920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2" name="Oval 921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3" name="Oval 922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4" name="Oval 923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5" name="Oval 924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6" name="Oval 925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7" name="Oval 926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8" name="Oval 927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9" name="Oval 928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0" name="Oval 929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1" name="Oval 930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2" name="Oval 931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3" name="Oval 932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4" name="Oval 933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5" name="Oval 934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6" name="Oval 935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7" name="Oval 936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8" name="Oval 937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9" name="Oval 938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0" name="Oval 93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1" name="Oval 940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2" name="Oval 941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3" name="Oval 942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4" name="Oval 943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5" name="Oval 9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6" name="Oval 945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7" name="Oval 946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8" name="Oval 947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9" name="Oval 948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0" name="Oval 949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1" name="Oval 950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2" name="Oval 951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3" name="Oval 952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4" name="Oval 953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5" name="Oval 954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6" name="Oval 95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7" name="Oval 956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8" name="Oval 957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9" name="Oval 958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0" name="Oval 959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1" name="Oval 960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2" name="Oval 961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3" name="Oval 962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4" name="Oval 963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5" name="Oval 964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6" name="Oval 965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7" name="Oval 966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8" name="Oval 967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9" name="Oval 968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0" name="Oval 969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1" name="Oval 970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2" name="Oval 971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tIns="45720" rIns="91440" bIns="4572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2140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838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636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066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359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010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3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2235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620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1295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030086E-8410-4926-BB90-C10C8E474D39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565C3D2-50C9-4292-B0B5-E9215265264F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686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3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4D87A0-BA55-4A8B-9FD6-6109543D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946" y="620720"/>
            <a:ext cx="3366054" cy="5571069"/>
          </a:xfrm>
          <a:prstGeom prst="rect">
            <a:avLst/>
          </a:prstGeom>
          <a:blipFill dpi="0" rotWithShape="1">
            <a:blip r:embed="rId3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0" ty="0" sx="75000" sy="75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458A6-2F69-4DE5-80BC-BCF968890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Investigation into the profession of a Dietitian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393094-D1B4-4039-8802-A26F53AE1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Kay Travers    SHSS4062               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1121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5EA23-45AF-4CA6-907B-081183FDF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3133581" cy="1499616"/>
          </a:xfrm>
        </p:spPr>
        <p:txBody>
          <a:bodyPr>
            <a:normAutofit/>
          </a:bodyPr>
          <a:lstStyle/>
          <a:p>
            <a:r>
              <a:rPr lang="en-GB" sz="4000"/>
              <a:t>What is a dietitians job?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FFC8B-85C2-4AD3-9153-9FB1690C7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9348" y="2084832"/>
            <a:ext cx="6824472" cy="4533900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60000"/>
              </a:lnSpc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dietitian can work in the NHS, this includes hospitals and working within  the community. A dietitian can also work in the following industries; </a:t>
            </a:r>
          </a:p>
          <a:p>
            <a:pPr>
              <a:lnSpc>
                <a:spcPct val="160000"/>
              </a:lnSpc>
            </a:pPr>
            <a:endParaRPr lang="en-GB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industry 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Media 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Sport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relations 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Publishing </a:t>
            </a:r>
          </a:p>
          <a:p>
            <a:pPr marL="0" indent="0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56C21B-0B5A-423E-8F94-092881FBEA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1255" y="3244991"/>
            <a:ext cx="5613244" cy="32697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A738A5-A8EE-4659-A651-B8FEA0D65928}"/>
              </a:ext>
            </a:extLst>
          </p:cNvPr>
          <p:cNvSpPr txBox="1"/>
          <p:nvPr/>
        </p:nvSpPr>
        <p:spPr>
          <a:xfrm>
            <a:off x="5234940" y="6480232"/>
            <a:ext cx="40995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 photograph to show the role of a  dietitian (MTS, 2019). </a:t>
            </a:r>
          </a:p>
        </p:txBody>
      </p:sp>
    </p:spTree>
    <p:extLst>
      <p:ext uri="{BB962C8B-B14F-4D97-AF65-F5344CB8AC3E}">
        <p14:creationId xmlns:p14="http://schemas.microsoft.com/office/powerpoint/2010/main" val="3516134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2DA4DF7-F572-4B01-A840-9E5BDBF948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10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684E6D-0C69-4582-A5E9-82EDA1AC3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Regulation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1F6092-7151-4260-936B-DFFA3C1BC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9044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BE932-CE61-42FB-9538-EFA1EFEA0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for the profession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B1E5A-9E56-463F-AAA1-2CBFD40FD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qualify as a dietitian you are required to undertake an approved programme at a university. All dietetic programmes are approved by the Health and Care Professions Council and may also apply for accreditation by The British Dietetic Association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(BDA, 2017).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89FE10-472E-40E2-9CC7-C17A065630C6}"/>
              </a:ext>
            </a:extLst>
          </p:cNvPr>
          <p:cNvSpPr txBox="1"/>
          <p:nvPr/>
        </p:nvSpPr>
        <p:spPr>
          <a:xfrm>
            <a:off x="5884163" y="3429000"/>
            <a:ext cx="6453768" cy="2921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Vital skills.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Keen interest in nutrition , health and wellbeing.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Able to explain the scientific background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 and non-judgmental about different lifestyles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ability to motivate others to make healthier lifestyle choices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ability to work alone and as part of a team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communication and organisation skills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(Leisure jobs, 2017).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B12C3D-FA05-49D2-A3A2-B41A66B31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82" y="3429000"/>
            <a:ext cx="3271256" cy="32712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E1FA7F-6DE0-464E-9185-75D4CB79C72C}"/>
              </a:ext>
            </a:extLst>
          </p:cNvPr>
          <p:cNvSpPr txBox="1"/>
          <p:nvPr/>
        </p:nvSpPr>
        <p:spPr>
          <a:xfrm>
            <a:off x="3049510" y="6366308"/>
            <a:ext cx="1333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(123RF, 2019)</a:t>
            </a:r>
          </a:p>
        </p:txBody>
      </p:sp>
    </p:spTree>
    <p:extLst>
      <p:ext uri="{BB962C8B-B14F-4D97-AF65-F5344CB8AC3E}">
        <p14:creationId xmlns:p14="http://schemas.microsoft.com/office/powerpoint/2010/main" val="2013393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D2391-0455-44D5-AC0E-A322DA9E8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I currently stand?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A3CFC4-2195-4246-B17C-7A5E48E843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131" y="2166366"/>
            <a:ext cx="5722144" cy="33909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E2F8196-2676-4B78-AB94-5792B2F2C2BA}"/>
              </a:ext>
            </a:extLst>
          </p:cNvPr>
          <p:cNvSpPr txBox="1"/>
          <p:nvPr/>
        </p:nvSpPr>
        <p:spPr>
          <a:xfrm>
            <a:off x="6124575" y="5638800"/>
            <a:ext cx="10287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(edX, 2019). </a:t>
            </a:r>
          </a:p>
        </p:txBody>
      </p:sp>
    </p:spTree>
    <p:extLst>
      <p:ext uri="{BB962C8B-B14F-4D97-AF65-F5344CB8AC3E}">
        <p14:creationId xmlns:p14="http://schemas.microsoft.com/office/powerpoint/2010/main" val="2725609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33C78-6987-46D1-9A2D-A2B6E8B23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I get to where I want to be?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F5C9F-0257-47F1-AEF2-144B522BD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084832"/>
            <a:ext cx="9720071" cy="4023360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Five steps to becoming a dietitian 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Earn a bachelor’s degree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Complete an internship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Pass the registration examination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Obtain a state license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Earn certification</a:t>
            </a:r>
          </a:p>
          <a:p>
            <a:pPr marL="0" indent="0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(Learn how to become, 2019). 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7CDA3E-6D48-4058-8132-6199681BD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374" y="2084832"/>
            <a:ext cx="3819525" cy="401210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673B95E-E120-4475-B443-7B3EEB82434C}"/>
              </a:ext>
            </a:extLst>
          </p:cNvPr>
          <p:cNvSpPr/>
          <p:nvPr/>
        </p:nvSpPr>
        <p:spPr>
          <a:xfrm>
            <a:off x="7953400" y="5912272"/>
            <a:ext cx="10892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(123RF, 2019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78847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CBA47-0C3E-4002-A24F-49914D7C2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337724-66BF-4637-B8FF-0CDAF24F4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123RF. (2019) Dietitian stock vectors, clipart and illustrations. Available at:  https://www.123rf.com/clipart-vector/dietitian.html?sti=oesf5xkgacasso5p91| (Accessed: 22 March 2019)   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Alex, T. (2019) Unions blast 18% HCPC registration renewal fee hike. [photograph]. Available at: https://www.communitycare.co.uk/2019/02/15/unions-blast-18-hcpc-registration-renewal-fee-hike/ (Accessed: 18th March 2019).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BDA. (2017) how to become a dietitian. Available at: https://www.bda.uk.com/training/career/dietitians (Accessed: 19th March 2019).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BDA. (2017) what is a dietitian? Available at: https://www.bda.uk.com/improvinghealth/yourhealth/dietitian (Accessed: 18th March 2019).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933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DE31-EFD0-471E-9A6B-F8ABFB138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BF53BC-25BA-43B9-A412-E34690F3D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edX. (2019) Nutrition and health: Macronutrients and overnutrition. Available at: https://www.edx.org/course/nutrition-and-health-macronutrients-and-overnutrition-0 (Accessed: 22 March 2019)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become. (2019) how to become a registered dietitian. Available at: https://www.learnhowtobecome.org/dietitian/ (Accessed: 22 March 2019)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Leisure Jobs. (2017) The definitive guide: how to become a dietician. Available at: https://www.leisurejobs.com/article/the-definitive-guide-how-to-become-a-dietician/#how-to (Accessed: 19th March 2019).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MTS Nutritional WebQuest. (2019) Nutrition WebQuest. [photograph]. Available at: https://sites.google.com/site/mtsnutritionalwebquest/ (Accessed: 18th March 2019).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NHS. Health Education England. (no date) Dietitian. Available at: https://www.healthcareers.nhs.uk/explore-roles/allied-health-professionals/roles-allied-health-professions/dietitian (Accessed: 18th March 2019).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5752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B4028482-F53A-4442-AB14-9B7A43F44F9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1479</TotalTime>
  <Words>1005</Words>
  <Application>Microsoft Office PowerPoint</Application>
  <PresentationFormat>Widescreen</PresentationFormat>
  <Paragraphs>87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Times New Roman</vt:lpstr>
      <vt:lpstr>Tw Cen MT</vt:lpstr>
      <vt:lpstr>Tw Cen MT Condensed</vt:lpstr>
      <vt:lpstr>Wingdings 3</vt:lpstr>
      <vt:lpstr>Integral</vt:lpstr>
      <vt:lpstr>Investigation into the profession of a Dietitian </vt:lpstr>
      <vt:lpstr>What is a dietitians job?</vt:lpstr>
      <vt:lpstr>Regulation </vt:lpstr>
      <vt:lpstr>Requirements for the profession </vt:lpstr>
      <vt:lpstr>Where do I currently stand?</vt:lpstr>
      <vt:lpstr>How can I get to where I want to be?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Investigation into the profession of a Dietitian </dc:title>
  <dc:creator>kay travers</dc:creator>
  <cp:lastModifiedBy>kay travers</cp:lastModifiedBy>
  <cp:revision>28</cp:revision>
  <dcterms:created xsi:type="dcterms:W3CDTF">2019-03-18T17:58:46Z</dcterms:created>
  <dcterms:modified xsi:type="dcterms:W3CDTF">2019-03-26T13:36:39Z</dcterms:modified>
</cp:coreProperties>
</file>