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FBAE25-DF8E-394C-B2FF-95898B41A8E6}" v="43" dt="2021-10-25T08:10:51.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5833"/>
  </p:normalViewPr>
  <p:slideViewPr>
    <p:cSldViewPr snapToGrid="0" snapToObjects="1">
      <p:cViewPr>
        <p:scale>
          <a:sx n="100" d="100"/>
          <a:sy n="100" d="100"/>
        </p:scale>
        <p:origin x="144" y="32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Elizabeth Jeffreys (2005784)" userId="159b65ed-9a39-4e58-8053-17f00ec7a5a9" providerId="ADAL" clId="{BCFBAE25-DF8E-394C-B2FF-95898B41A8E6}"/>
    <pc:docChg chg="undo custSel addSld delSld modSld">
      <pc:chgData name="Tara Elizabeth Jeffreys (2005784)" userId="159b65ed-9a39-4e58-8053-17f00ec7a5a9" providerId="ADAL" clId="{BCFBAE25-DF8E-394C-B2FF-95898B41A8E6}" dt="2021-10-25T08:15:07.516" v="19764" actId="2"/>
      <pc:docMkLst>
        <pc:docMk/>
      </pc:docMkLst>
      <pc:sldChg chg="modSp">
        <pc:chgData name="Tara Elizabeth Jeffreys (2005784)" userId="159b65ed-9a39-4e58-8053-17f00ec7a5a9" providerId="ADAL" clId="{BCFBAE25-DF8E-394C-B2FF-95898B41A8E6}" dt="2021-10-25T08:10:51.819" v="19711" actId="313"/>
        <pc:sldMkLst>
          <pc:docMk/>
          <pc:sldMk cId="1851881366" sldId="257"/>
        </pc:sldMkLst>
        <pc:graphicFrameChg chg="mod">
          <ac:chgData name="Tara Elizabeth Jeffreys (2005784)" userId="159b65ed-9a39-4e58-8053-17f00ec7a5a9" providerId="ADAL" clId="{BCFBAE25-DF8E-394C-B2FF-95898B41A8E6}" dt="2021-10-25T08:10:51.819" v="19711" actId="313"/>
          <ac:graphicFrameMkLst>
            <pc:docMk/>
            <pc:sldMk cId="1851881366" sldId="257"/>
            <ac:graphicFrameMk id="28" creationId="{58D88FB4-C2CF-4C73-8E5C-92DE91C84B1E}"/>
          </ac:graphicFrameMkLst>
        </pc:graphicFrameChg>
      </pc:sldChg>
      <pc:sldChg chg="modSp mod modNotesTx">
        <pc:chgData name="Tara Elizabeth Jeffreys (2005784)" userId="159b65ed-9a39-4e58-8053-17f00ec7a5a9" providerId="ADAL" clId="{BCFBAE25-DF8E-394C-B2FF-95898B41A8E6}" dt="2021-10-25T08:11:00.278" v="19714" actId="2"/>
        <pc:sldMkLst>
          <pc:docMk/>
          <pc:sldMk cId="4136086838" sldId="258"/>
        </pc:sldMkLst>
        <pc:spChg chg="mod">
          <ac:chgData name="Tara Elizabeth Jeffreys (2005784)" userId="159b65ed-9a39-4e58-8053-17f00ec7a5a9" providerId="ADAL" clId="{BCFBAE25-DF8E-394C-B2FF-95898B41A8E6}" dt="2021-09-28T12:09:03.659" v="57" actId="20577"/>
          <ac:spMkLst>
            <pc:docMk/>
            <pc:sldMk cId="4136086838" sldId="258"/>
            <ac:spMk id="2" creationId="{73B913C4-2EE8-2F48-AF9B-8A664509C545}"/>
          </ac:spMkLst>
        </pc:spChg>
        <pc:spChg chg="mod">
          <ac:chgData name="Tara Elizabeth Jeffreys (2005784)" userId="159b65ed-9a39-4e58-8053-17f00ec7a5a9" providerId="ADAL" clId="{BCFBAE25-DF8E-394C-B2FF-95898B41A8E6}" dt="2021-10-25T08:10:54.067" v="19712" actId="2"/>
          <ac:spMkLst>
            <pc:docMk/>
            <pc:sldMk cId="4136086838" sldId="258"/>
            <ac:spMk id="3" creationId="{E1E313CA-FACB-8E4A-ABC6-336B76CFDBA8}"/>
          </ac:spMkLst>
        </pc:spChg>
      </pc:sldChg>
      <pc:sldChg chg="addSp delSp modSp mod modNotesTx">
        <pc:chgData name="Tara Elizabeth Jeffreys (2005784)" userId="159b65ed-9a39-4e58-8053-17f00ec7a5a9" providerId="ADAL" clId="{BCFBAE25-DF8E-394C-B2FF-95898B41A8E6}" dt="2021-10-25T08:11:19.209" v="19718" actId="2"/>
        <pc:sldMkLst>
          <pc:docMk/>
          <pc:sldMk cId="2541681937" sldId="259"/>
        </pc:sldMkLst>
        <pc:spChg chg="mod">
          <ac:chgData name="Tara Elizabeth Jeffreys (2005784)" userId="159b65ed-9a39-4e58-8053-17f00ec7a5a9" providerId="ADAL" clId="{BCFBAE25-DF8E-394C-B2FF-95898B41A8E6}" dt="2021-09-28T13:21:19.478" v="2223" actId="20577"/>
          <ac:spMkLst>
            <pc:docMk/>
            <pc:sldMk cId="2541681937" sldId="259"/>
            <ac:spMk id="6" creationId="{3F57BE3E-B633-624E-9BC0-99C0F783DE46}"/>
          </ac:spMkLst>
        </pc:spChg>
        <pc:spChg chg="mod">
          <ac:chgData name="Tara Elizabeth Jeffreys (2005784)" userId="159b65ed-9a39-4e58-8053-17f00ec7a5a9" providerId="ADAL" clId="{BCFBAE25-DF8E-394C-B2FF-95898B41A8E6}" dt="2021-09-28T13:36:53.292" v="2788" actId="20577"/>
          <ac:spMkLst>
            <pc:docMk/>
            <pc:sldMk cId="2541681937" sldId="259"/>
            <ac:spMk id="7" creationId="{70403235-7564-5F45-8471-492280195F28}"/>
          </ac:spMkLst>
        </pc:spChg>
        <pc:spChg chg="mod">
          <ac:chgData name="Tara Elizabeth Jeffreys (2005784)" userId="159b65ed-9a39-4e58-8053-17f00ec7a5a9" providerId="ADAL" clId="{BCFBAE25-DF8E-394C-B2FF-95898B41A8E6}" dt="2021-10-25T08:11:08.494" v="19716" actId="313"/>
          <ac:spMkLst>
            <pc:docMk/>
            <pc:sldMk cId="2541681937" sldId="259"/>
            <ac:spMk id="8" creationId="{0FDB6212-5F06-5D42-8D52-A48CD8E31916}"/>
          </ac:spMkLst>
        </pc:spChg>
        <pc:spChg chg="add del mod">
          <ac:chgData name="Tara Elizabeth Jeffreys (2005784)" userId="159b65ed-9a39-4e58-8053-17f00ec7a5a9" providerId="ADAL" clId="{BCFBAE25-DF8E-394C-B2FF-95898B41A8E6}" dt="2021-09-28T13:40:02.133" v="3040"/>
          <ac:spMkLst>
            <pc:docMk/>
            <pc:sldMk cId="2541681937" sldId="259"/>
            <ac:spMk id="9" creationId="{0005584E-B39F-4F42-BEB9-985CD14B9137}"/>
          </ac:spMkLst>
        </pc:spChg>
      </pc:sldChg>
      <pc:sldChg chg="modSp mod modNotesTx">
        <pc:chgData name="Tara Elizabeth Jeffreys (2005784)" userId="159b65ed-9a39-4e58-8053-17f00ec7a5a9" providerId="ADAL" clId="{BCFBAE25-DF8E-394C-B2FF-95898B41A8E6}" dt="2021-10-25T08:12:20.202" v="19733" actId="313"/>
        <pc:sldMkLst>
          <pc:docMk/>
          <pc:sldMk cId="1415734184" sldId="260"/>
        </pc:sldMkLst>
        <pc:spChg chg="mod">
          <ac:chgData name="Tara Elizabeth Jeffreys (2005784)" userId="159b65ed-9a39-4e58-8053-17f00ec7a5a9" providerId="ADAL" clId="{BCFBAE25-DF8E-394C-B2FF-95898B41A8E6}" dt="2021-10-25T08:11:38.004" v="19726" actId="20577"/>
          <ac:spMkLst>
            <pc:docMk/>
            <pc:sldMk cId="1415734184" sldId="260"/>
            <ac:spMk id="4" creationId="{06623562-7EEF-DD49-AAC1-4A6D88D4A7B2}"/>
          </ac:spMkLst>
        </pc:spChg>
        <pc:spChg chg="mod">
          <ac:chgData name="Tara Elizabeth Jeffreys (2005784)" userId="159b65ed-9a39-4e58-8053-17f00ec7a5a9" providerId="ADAL" clId="{BCFBAE25-DF8E-394C-B2FF-95898B41A8E6}" dt="2021-09-28T13:46:07.317" v="3222" actId="20577"/>
          <ac:spMkLst>
            <pc:docMk/>
            <pc:sldMk cId="1415734184" sldId="260"/>
            <ac:spMk id="6" creationId="{01B4665D-B1A5-0440-ABB1-D6905CC574F0}"/>
          </ac:spMkLst>
        </pc:spChg>
      </pc:sldChg>
      <pc:sldChg chg="modNotesTx">
        <pc:chgData name="Tara Elizabeth Jeffreys (2005784)" userId="159b65ed-9a39-4e58-8053-17f00ec7a5a9" providerId="ADAL" clId="{BCFBAE25-DF8E-394C-B2FF-95898B41A8E6}" dt="2021-10-25T08:12:31.260" v="19734" actId="313"/>
        <pc:sldMkLst>
          <pc:docMk/>
          <pc:sldMk cId="3635691946" sldId="261"/>
        </pc:sldMkLst>
      </pc:sldChg>
      <pc:sldChg chg="modNotesTx">
        <pc:chgData name="Tara Elizabeth Jeffreys (2005784)" userId="159b65ed-9a39-4e58-8053-17f00ec7a5a9" providerId="ADAL" clId="{BCFBAE25-DF8E-394C-B2FF-95898B41A8E6}" dt="2021-10-25T08:12:55.737" v="19739" actId="313"/>
        <pc:sldMkLst>
          <pc:docMk/>
          <pc:sldMk cId="2427767124" sldId="262"/>
        </pc:sldMkLst>
      </pc:sldChg>
      <pc:sldChg chg="modSp mod modNotesTx">
        <pc:chgData name="Tara Elizabeth Jeffreys (2005784)" userId="159b65ed-9a39-4e58-8053-17f00ec7a5a9" providerId="ADAL" clId="{BCFBAE25-DF8E-394C-B2FF-95898B41A8E6}" dt="2021-10-25T08:13:03.636" v="19741" actId="2"/>
        <pc:sldMkLst>
          <pc:docMk/>
          <pc:sldMk cId="783351213" sldId="263"/>
        </pc:sldMkLst>
        <pc:spChg chg="mod">
          <ac:chgData name="Tara Elizabeth Jeffreys (2005784)" userId="159b65ed-9a39-4e58-8053-17f00ec7a5a9" providerId="ADAL" clId="{BCFBAE25-DF8E-394C-B2FF-95898B41A8E6}" dt="2021-10-19T14:13:42.687" v="8731" actId="20577"/>
          <ac:spMkLst>
            <pc:docMk/>
            <pc:sldMk cId="783351213" sldId="263"/>
            <ac:spMk id="3" creationId="{BE7CB3C3-A07B-EC45-A6EE-4B9B83FFEC7A}"/>
          </ac:spMkLst>
        </pc:spChg>
      </pc:sldChg>
      <pc:sldChg chg="modNotesTx">
        <pc:chgData name="Tara Elizabeth Jeffreys (2005784)" userId="159b65ed-9a39-4e58-8053-17f00ec7a5a9" providerId="ADAL" clId="{BCFBAE25-DF8E-394C-B2FF-95898B41A8E6}" dt="2021-10-19T15:00:18.153" v="10445" actId="20577"/>
        <pc:sldMkLst>
          <pc:docMk/>
          <pc:sldMk cId="678936185" sldId="264"/>
        </pc:sldMkLst>
      </pc:sldChg>
      <pc:sldChg chg="modSp mod modNotesTx">
        <pc:chgData name="Tara Elizabeth Jeffreys (2005784)" userId="159b65ed-9a39-4e58-8053-17f00ec7a5a9" providerId="ADAL" clId="{BCFBAE25-DF8E-394C-B2FF-95898B41A8E6}" dt="2021-10-25T08:13:11.913" v="19744" actId="313"/>
        <pc:sldMkLst>
          <pc:docMk/>
          <pc:sldMk cId="530752326" sldId="265"/>
        </pc:sldMkLst>
        <pc:spChg chg="mod">
          <ac:chgData name="Tara Elizabeth Jeffreys (2005784)" userId="159b65ed-9a39-4e58-8053-17f00ec7a5a9" providerId="ADAL" clId="{BCFBAE25-DF8E-394C-B2FF-95898B41A8E6}" dt="2021-10-19T15:05:18.250" v="10472" actId="20577"/>
          <ac:spMkLst>
            <pc:docMk/>
            <pc:sldMk cId="530752326" sldId="265"/>
            <ac:spMk id="2" creationId="{ED1B77B6-35D7-DC4A-96DB-3131F3DF6A9D}"/>
          </ac:spMkLst>
        </pc:spChg>
        <pc:spChg chg="mod">
          <ac:chgData name="Tara Elizabeth Jeffreys (2005784)" userId="159b65ed-9a39-4e58-8053-17f00ec7a5a9" providerId="ADAL" clId="{BCFBAE25-DF8E-394C-B2FF-95898B41A8E6}" dt="2021-10-19T15:10:24.357" v="10677" actId="20577"/>
          <ac:spMkLst>
            <pc:docMk/>
            <pc:sldMk cId="530752326" sldId="265"/>
            <ac:spMk id="3" creationId="{8AD63460-0D03-5341-8C87-FE13CB961C66}"/>
          </ac:spMkLst>
        </pc:spChg>
      </pc:sldChg>
      <pc:sldChg chg="modSp mod modNotesTx">
        <pc:chgData name="Tara Elizabeth Jeffreys (2005784)" userId="159b65ed-9a39-4e58-8053-17f00ec7a5a9" providerId="ADAL" clId="{BCFBAE25-DF8E-394C-B2FF-95898B41A8E6}" dt="2021-10-25T08:13:19.580" v="19746" actId="313"/>
        <pc:sldMkLst>
          <pc:docMk/>
          <pc:sldMk cId="1247631108" sldId="266"/>
        </pc:sldMkLst>
        <pc:spChg chg="mod">
          <ac:chgData name="Tara Elizabeth Jeffreys (2005784)" userId="159b65ed-9a39-4e58-8053-17f00ec7a5a9" providerId="ADAL" clId="{BCFBAE25-DF8E-394C-B2FF-95898B41A8E6}" dt="2021-10-20T08:47:46.865" v="12555" actId="20577"/>
          <ac:spMkLst>
            <pc:docMk/>
            <pc:sldMk cId="1247631108" sldId="266"/>
            <ac:spMk id="3" creationId="{1FF76F04-3552-8D4A-972F-4B73B9867A82}"/>
          </ac:spMkLst>
        </pc:spChg>
      </pc:sldChg>
      <pc:sldChg chg="modNotesTx">
        <pc:chgData name="Tara Elizabeth Jeffreys (2005784)" userId="159b65ed-9a39-4e58-8053-17f00ec7a5a9" providerId="ADAL" clId="{BCFBAE25-DF8E-394C-B2FF-95898B41A8E6}" dt="2021-10-25T08:13:26.134" v="19748" actId="313"/>
        <pc:sldMkLst>
          <pc:docMk/>
          <pc:sldMk cId="3584189036" sldId="267"/>
        </pc:sldMkLst>
      </pc:sldChg>
      <pc:sldChg chg="modSp mod modNotesTx">
        <pc:chgData name="Tara Elizabeth Jeffreys (2005784)" userId="159b65ed-9a39-4e58-8053-17f00ec7a5a9" providerId="ADAL" clId="{BCFBAE25-DF8E-394C-B2FF-95898B41A8E6}" dt="2021-10-21T10:40:16.452" v="15837" actId="20577"/>
        <pc:sldMkLst>
          <pc:docMk/>
          <pc:sldMk cId="4050327442" sldId="268"/>
        </pc:sldMkLst>
        <pc:spChg chg="mod">
          <ac:chgData name="Tara Elizabeth Jeffreys (2005784)" userId="159b65ed-9a39-4e58-8053-17f00ec7a5a9" providerId="ADAL" clId="{BCFBAE25-DF8E-394C-B2FF-95898B41A8E6}" dt="2021-10-21T10:38:26.342" v="15609" actId="27636"/>
          <ac:spMkLst>
            <pc:docMk/>
            <pc:sldMk cId="4050327442" sldId="268"/>
            <ac:spMk id="3" creationId="{AAD8515E-0CE6-2845-AA7D-57998B343CBF}"/>
          </ac:spMkLst>
        </pc:spChg>
      </pc:sldChg>
      <pc:sldChg chg="addSp delSp modSp mod setBg setClrOvrMap modNotesTx">
        <pc:chgData name="Tara Elizabeth Jeffreys (2005784)" userId="159b65ed-9a39-4e58-8053-17f00ec7a5a9" providerId="ADAL" clId="{BCFBAE25-DF8E-394C-B2FF-95898B41A8E6}" dt="2021-10-25T08:14:57.764" v="19761" actId="313"/>
        <pc:sldMkLst>
          <pc:docMk/>
          <pc:sldMk cId="2988759369" sldId="269"/>
        </pc:sldMkLst>
        <pc:spChg chg="add del mod">
          <ac:chgData name="Tara Elizabeth Jeffreys (2005784)" userId="159b65ed-9a39-4e58-8053-17f00ec7a5a9" providerId="ADAL" clId="{BCFBAE25-DF8E-394C-B2FF-95898B41A8E6}" dt="2021-10-21T10:46:45.061" v="16266" actId="26606"/>
          <ac:spMkLst>
            <pc:docMk/>
            <pc:sldMk cId="2988759369" sldId="269"/>
            <ac:spMk id="2" creationId="{610D006B-CFBD-0247-B56B-F953081EE65D}"/>
          </ac:spMkLst>
        </pc:spChg>
        <pc:spChg chg="add mod">
          <ac:chgData name="Tara Elizabeth Jeffreys (2005784)" userId="159b65ed-9a39-4e58-8053-17f00ec7a5a9" providerId="ADAL" clId="{BCFBAE25-DF8E-394C-B2FF-95898B41A8E6}" dt="2021-10-25T08:13:59.239" v="19752" actId="313"/>
          <ac:spMkLst>
            <pc:docMk/>
            <pc:sldMk cId="2988759369" sldId="269"/>
            <ac:spMk id="3" creationId="{30C496C4-9BDD-6049-824C-93EBAF8BC54E}"/>
          </ac:spMkLst>
        </pc:spChg>
        <pc:spChg chg="mod">
          <ac:chgData name="Tara Elizabeth Jeffreys (2005784)" userId="159b65ed-9a39-4e58-8053-17f00ec7a5a9" providerId="ADAL" clId="{BCFBAE25-DF8E-394C-B2FF-95898B41A8E6}" dt="2021-10-21T11:53:08.187" v="17779" actId="26606"/>
          <ac:spMkLst>
            <pc:docMk/>
            <pc:sldMk cId="2988759369" sldId="269"/>
            <ac:spMk id="4" creationId="{91FA3A3A-5059-A64B-A954-BE50495D1F97}"/>
          </ac:spMkLst>
        </pc:spChg>
        <pc:spChg chg="add del">
          <ac:chgData name="Tara Elizabeth Jeffreys (2005784)" userId="159b65ed-9a39-4e58-8053-17f00ec7a5a9" providerId="ADAL" clId="{BCFBAE25-DF8E-394C-B2FF-95898B41A8E6}" dt="2021-10-21T11:53:08.273" v="17780" actId="26606"/>
          <ac:spMkLst>
            <pc:docMk/>
            <pc:sldMk cId="2988759369" sldId="269"/>
            <ac:spMk id="11" creationId="{637BD688-14A6-4B96-B8A2-3CD81C054FCE}"/>
          </ac:spMkLst>
        </pc:spChg>
        <pc:spChg chg="add del">
          <ac:chgData name="Tara Elizabeth Jeffreys (2005784)" userId="159b65ed-9a39-4e58-8053-17f00ec7a5a9" providerId="ADAL" clId="{BCFBAE25-DF8E-394C-B2FF-95898B41A8E6}" dt="2021-10-21T11:53:08.273" v="17780" actId="26606"/>
          <ac:spMkLst>
            <pc:docMk/>
            <pc:sldMk cId="2988759369" sldId="269"/>
            <ac:spMk id="12" creationId="{610D006B-CFBD-0247-B56B-F953081EE65D}"/>
          </ac:spMkLst>
        </pc:spChg>
        <pc:spChg chg="add del">
          <ac:chgData name="Tara Elizabeth Jeffreys (2005784)" userId="159b65ed-9a39-4e58-8053-17f00ec7a5a9" providerId="ADAL" clId="{BCFBAE25-DF8E-394C-B2FF-95898B41A8E6}" dt="2021-10-21T11:53:08.273" v="17780" actId="26606"/>
          <ac:spMkLst>
            <pc:docMk/>
            <pc:sldMk cId="2988759369" sldId="269"/>
            <ac:spMk id="13" creationId="{B7B2544F-CA5E-40F6-9525-716A90C83FC5}"/>
          </ac:spMkLst>
        </pc:spChg>
        <pc:spChg chg="add del">
          <ac:chgData name="Tara Elizabeth Jeffreys (2005784)" userId="159b65ed-9a39-4e58-8053-17f00ec7a5a9" providerId="ADAL" clId="{BCFBAE25-DF8E-394C-B2FF-95898B41A8E6}" dt="2021-10-21T11:53:08.187" v="17779" actId="26606"/>
          <ac:spMkLst>
            <pc:docMk/>
            <pc:sldMk cId="2988759369" sldId="269"/>
            <ac:spMk id="22" creationId="{934B872D-6FE9-472A-9E92-342E41DA7C2B}"/>
          </ac:spMkLst>
        </pc:spChg>
        <pc:spChg chg="add del">
          <ac:chgData name="Tara Elizabeth Jeffreys (2005784)" userId="159b65ed-9a39-4e58-8053-17f00ec7a5a9" providerId="ADAL" clId="{BCFBAE25-DF8E-394C-B2FF-95898B41A8E6}" dt="2021-10-21T11:53:06.132" v="17777" actId="26606"/>
          <ac:spMkLst>
            <pc:docMk/>
            <pc:sldMk cId="2988759369" sldId="269"/>
            <ac:spMk id="23" creationId="{843DD86A-8FAA-443F-9211-42A2AE8A790C}"/>
          </ac:spMkLst>
        </pc:spChg>
        <pc:spChg chg="add del">
          <ac:chgData name="Tara Elizabeth Jeffreys (2005784)" userId="159b65ed-9a39-4e58-8053-17f00ec7a5a9" providerId="ADAL" clId="{BCFBAE25-DF8E-394C-B2FF-95898B41A8E6}" dt="2021-10-21T11:53:08.187" v="17779" actId="26606"/>
          <ac:spMkLst>
            <pc:docMk/>
            <pc:sldMk cId="2988759369" sldId="269"/>
            <ac:spMk id="24" creationId="{488DEBA6-2ED2-4FED-8AAB-2F855348DDCC}"/>
          </ac:spMkLst>
        </pc:spChg>
        <pc:spChg chg="add del">
          <ac:chgData name="Tara Elizabeth Jeffreys (2005784)" userId="159b65ed-9a39-4e58-8053-17f00ec7a5a9" providerId="ADAL" clId="{BCFBAE25-DF8E-394C-B2FF-95898B41A8E6}" dt="2021-10-21T11:53:06.132" v="17777" actId="26606"/>
          <ac:spMkLst>
            <pc:docMk/>
            <pc:sldMk cId="2988759369" sldId="269"/>
            <ac:spMk id="25" creationId="{C2A13AAE-18EB-4BDF-BAF7-F2F97B8D00D6}"/>
          </ac:spMkLst>
        </pc:spChg>
        <pc:spChg chg="add del">
          <ac:chgData name="Tara Elizabeth Jeffreys (2005784)" userId="159b65ed-9a39-4e58-8053-17f00ec7a5a9" providerId="ADAL" clId="{BCFBAE25-DF8E-394C-B2FF-95898B41A8E6}" dt="2021-10-21T11:53:08.187" v="17779" actId="26606"/>
          <ac:spMkLst>
            <pc:docMk/>
            <pc:sldMk cId="2988759369" sldId="269"/>
            <ac:spMk id="31" creationId="{610D006B-CFBD-0247-B56B-F953081EE65D}"/>
          </ac:spMkLst>
        </pc:spChg>
        <pc:spChg chg="add">
          <ac:chgData name="Tara Elizabeth Jeffreys (2005784)" userId="159b65ed-9a39-4e58-8053-17f00ec7a5a9" providerId="ADAL" clId="{BCFBAE25-DF8E-394C-B2FF-95898B41A8E6}" dt="2021-10-21T11:53:08.273" v="17780" actId="26606"/>
          <ac:spMkLst>
            <pc:docMk/>
            <pc:sldMk cId="2988759369" sldId="269"/>
            <ac:spMk id="34" creationId="{637BD688-14A6-4B96-B8A2-3CD81C054FCE}"/>
          </ac:spMkLst>
        </pc:spChg>
        <pc:spChg chg="add">
          <ac:chgData name="Tara Elizabeth Jeffreys (2005784)" userId="159b65ed-9a39-4e58-8053-17f00ec7a5a9" providerId="ADAL" clId="{BCFBAE25-DF8E-394C-B2FF-95898B41A8E6}" dt="2021-10-21T11:53:08.273" v="17780" actId="26606"/>
          <ac:spMkLst>
            <pc:docMk/>
            <pc:sldMk cId="2988759369" sldId="269"/>
            <ac:spMk id="35" creationId="{B7B2544F-CA5E-40F6-9525-716A90C83FC5}"/>
          </ac:spMkLst>
        </pc:spChg>
        <pc:spChg chg="add mod">
          <ac:chgData name="Tara Elizabeth Jeffreys (2005784)" userId="159b65ed-9a39-4e58-8053-17f00ec7a5a9" providerId="ADAL" clId="{BCFBAE25-DF8E-394C-B2FF-95898B41A8E6}" dt="2021-10-25T08:13:55.817" v="19751" actId="313"/>
          <ac:spMkLst>
            <pc:docMk/>
            <pc:sldMk cId="2988759369" sldId="269"/>
            <ac:spMk id="37" creationId="{610D006B-CFBD-0247-B56B-F953081EE65D}"/>
          </ac:spMkLst>
        </pc:spChg>
        <pc:graphicFrameChg chg="add del">
          <ac:chgData name="Tara Elizabeth Jeffreys (2005784)" userId="159b65ed-9a39-4e58-8053-17f00ec7a5a9" providerId="ADAL" clId="{BCFBAE25-DF8E-394C-B2FF-95898B41A8E6}" dt="2021-10-21T10:46:44.958" v="16265" actId="26606"/>
          <ac:graphicFrameMkLst>
            <pc:docMk/>
            <pc:sldMk cId="2988759369" sldId="269"/>
            <ac:graphicFrameMk id="6" creationId="{55598A98-BC9D-4994-9172-6D2386307809}"/>
          </ac:graphicFrameMkLst>
        </pc:graphicFrameChg>
        <pc:graphicFrameChg chg="add del">
          <ac:chgData name="Tara Elizabeth Jeffreys (2005784)" userId="159b65ed-9a39-4e58-8053-17f00ec7a5a9" providerId="ADAL" clId="{BCFBAE25-DF8E-394C-B2FF-95898B41A8E6}" dt="2021-10-21T11:53:06.132" v="17777" actId="26606"/>
          <ac:graphicFrameMkLst>
            <pc:docMk/>
            <pc:sldMk cId="2988759369" sldId="269"/>
            <ac:graphicFrameMk id="17" creationId="{DB6F48B3-FD86-4267-A1DB-C8A4378D5421}"/>
          </ac:graphicFrameMkLst>
        </pc:graphicFrameChg>
        <pc:picChg chg="add del">
          <ac:chgData name="Tara Elizabeth Jeffreys (2005784)" userId="159b65ed-9a39-4e58-8053-17f00ec7a5a9" providerId="ADAL" clId="{BCFBAE25-DF8E-394C-B2FF-95898B41A8E6}" dt="2021-10-21T11:53:08.273" v="17780" actId="26606"/>
          <ac:picMkLst>
            <pc:docMk/>
            <pc:sldMk cId="2988759369" sldId="269"/>
            <ac:picMk id="9" creationId="{9A22DDE2-FB2D-421B-B377-F9AD495CE9BB}"/>
          </ac:picMkLst>
        </pc:picChg>
        <pc:picChg chg="add del">
          <ac:chgData name="Tara Elizabeth Jeffreys (2005784)" userId="159b65ed-9a39-4e58-8053-17f00ec7a5a9" providerId="ADAL" clId="{BCFBAE25-DF8E-394C-B2FF-95898B41A8E6}" dt="2021-10-21T10:46:44.958" v="16265" actId="26606"/>
          <ac:picMkLst>
            <pc:docMk/>
            <pc:sldMk cId="2988759369" sldId="269"/>
            <ac:picMk id="10" creationId="{030FD700-069E-45B7-99EE-9FD40B196D01}"/>
          </ac:picMkLst>
        </pc:picChg>
        <pc:picChg chg="add del">
          <ac:chgData name="Tara Elizabeth Jeffreys (2005784)" userId="159b65ed-9a39-4e58-8053-17f00ec7a5a9" providerId="ADAL" clId="{BCFBAE25-DF8E-394C-B2FF-95898B41A8E6}" dt="2021-10-21T11:53:08.273" v="17780" actId="26606"/>
          <ac:picMkLst>
            <pc:docMk/>
            <pc:sldMk cId="2988759369" sldId="269"/>
            <ac:picMk id="15" creationId="{D2B93162-635C-46F5-97EC-E98C1659F1F0}"/>
          </ac:picMkLst>
        </pc:picChg>
        <pc:picChg chg="add del">
          <ac:chgData name="Tara Elizabeth Jeffreys (2005784)" userId="159b65ed-9a39-4e58-8053-17f00ec7a5a9" providerId="ADAL" clId="{BCFBAE25-DF8E-394C-B2FF-95898B41A8E6}" dt="2021-10-21T11:53:08.187" v="17779" actId="26606"/>
          <ac:picMkLst>
            <pc:docMk/>
            <pc:sldMk cId="2988759369" sldId="269"/>
            <ac:picMk id="20" creationId="{9A22DDE2-FB2D-421B-B377-F9AD495CE9BB}"/>
          </ac:picMkLst>
        </pc:picChg>
        <pc:picChg chg="add del">
          <ac:chgData name="Tara Elizabeth Jeffreys (2005784)" userId="159b65ed-9a39-4e58-8053-17f00ec7a5a9" providerId="ADAL" clId="{BCFBAE25-DF8E-394C-B2FF-95898B41A8E6}" dt="2021-10-21T11:53:06.132" v="17777" actId="26606"/>
          <ac:picMkLst>
            <pc:docMk/>
            <pc:sldMk cId="2988759369" sldId="269"/>
            <ac:picMk id="21" creationId="{030FD700-069E-45B7-99EE-9FD40B196D01}"/>
          </ac:picMkLst>
        </pc:picChg>
        <pc:picChg chg="add del">
          <ac:chgData name="Tara Elizabeth Jeffreys (2005784)" userId="159b65ed-9a39-4e58-8053-17f00ec7a5a9" providerId="ADAL" clId="{BCFBAE25-DF8E-394C-B2FF-95898B41A8E6}" dt="2021-10-21T11:53:08.187" v="17779" actId="26606"/>
          <ac:picMkLst>
            <pc:docMk/>
            <pc:sldMk cId="2988759369" sldId="269"/>
            <ac:picMk id="26" creationId="{32162F0F-A9B7-409A-AD12-ADD441861C0B}"/>
          </ac:picMkLst>
        </pc:picChg>
        <pc:picChg chg="add del">
          <ac:chgData name="Tara Elizabeth Jeffreys (2005784)" userId="159b65ed-9a39-4e58-8053-17f00ec7a5a9" providerId="ADAL" clId="{BCFBAE25-DF8E-394C-B2FF-95898B41A8E6}" dt="2021-10-21T11:53:06.132" v="17777" actId="26606"/>
          <ac:picMkLst>
            <pc:docMk/>
            <pc:sldMk cId="2988759369" sldId="269"/>
            <ac:picMk id="27" creationId="{0F5C1B21-B0DB-4206-99EE-C13D67038B93}"/>
          </ac:picMkLst>
        </pc:picChg>
        <pc:picChg chg="add del">
          <ac:chgData name="Tara Elizabeth Jeffreys (2005784)" userId="159b65ed-9a39-4e58-8053-17f00ec7a5a9" providerId="ADAL" clId="{BCFBAE25-DF8E-394C-B2FF-95898B41A8E6}" dt="2021-10-21T11:53:06.132" v="17777" actId="26606"/>
          <ac:picMkLst>
            <pc:docMk/>
            <pc:sldMk cId="2988759369" sldId="269"/>
            <ac:picMk id="29" creationId="{49261589-06E9-4B7C-A8F1-26648507B77B}"/>
          </ac:picMkLst>
        </pc:picChg>
        <pc:picChg chg="add">
          <ac:chgData name="Tara Elizabeth Jeffreys (2005784)" userId="159b65ed-9a39-4e58-8053-17f00ec7a5a9" providerId="ADAL" clId="{BCFBAE25-DF8E-394C-B2FF-95898B41A8E6}" dt="2021-10-21T11:53:08.273" v="17780" actId="26606"/>
          <ac:picMkLst>
            <pc:docMk/>
            <pc:sldMk cId="2988759369" sldId="269"/>
            <ac:picMk id="33" creationId="{9A22DDE2-FB2D-421B-B377-F9AD495CE9BB}"/>
          </ac:picMkLst>
        </pc:picChg>
        <pc:picChg chg="add">
          <ac:chgData name="Tara Elizabeth Jeffreys (2005784)" userId="159b65ed-9a39-4e58-8053-17f00ec7a5a9" providerId="ADAL" clId="{BCFBAE25-DF8E-394C-B2FF-95898B41A8E6}" dt="2021-10-21T11:53:08.273" v="17780" actId="26606"/>
          <ac:picMkLst>
            <pc:docMk/>
            <pc:sldMk cId="2988759369" sldId="269"/>
            <ac:picMk id="36" creationId="{D2B93162-635C-46F5-97EC-E98C1659F1F0}"/>
          </ac:picMkLst>
        </pc:picChg>
      </pc:sldChg>
      <pc:sldChg chg="addSp delSp modSp mod">
        <pc:chgData name="Tara Elizabeth Jeffreys (2005784)" userId="159b65ed-9a39-4e58-8053-17f00ec7a5a9" providerId="ADAL" clId="{BCFBAE25-DF8E-394C-B2FF-95898B41A8E6}" dt="2021-10-25T08:15:04.585" v="19763" actId="313"/>
        <pc:sldMkLst>
          <pc:docMk/>
          <pc:sldMk cId="3135191437" sldId="270"/>
        </pc:sldMkLst>
        <pc:spChg chg="add del mod">
          <ac:chgData name="Tara Elizabeth Jeffreys (2005784)" userId="159b65ed-9a39-4e58-8053-17f00ec7a5a9" providerId="ADAL" clId="{BCFBAE25-DF8E-394C-B2FF-95898B41A8E6}" dt="2021-10-25T07:55:41.187" v="18825"/>
          <ac:spMkLst>
            <pc:docMk/>
            <pc:sldMk cId="3135191437" sldId="270"/>
            <ac:spMk id="3" creationId="{476F6964-36C2-D443-B019-B293DC1EFBD0}"/>
          </ac:spMkLst>
        </pc:spChg>
        <pc:spChg chg="add mod">
          <ac:chgData name="Tara Elizabeth Jeffreys (2005784)" userId="159b65ed-9a39-4e58-8053-17f00ec7a5a9" providerId="ADAL" clId="{BCFBAE25-DF8E-394C-B2FF-95898B41A8E6}" dt="2021-10-25T08:07:35.742" v="19614" actId="20577"/>
          <ac:spMkLst>
            <pc:docMk/>
            <pc:sldMk cId="3135191437" sldId="270"/>
            <ac:spMk id="4" creationId="{D1F8F40B-6AC3-5248-BF3D-87BD8C582D66}"/>
          </ac:spMkLst>
        </pc:spChg>
        <pc:spChg chg="add mod">
          <ac:chgData name="Tara Elizabeth Jeffreys (2005784)" userId="159b65ed-9a39-4e58-8053-17f00ec7a5a9" providerId="ADAL" clId="{BCFBAE25-DF8E-394C-B2FF-95898B41A8E6}" dt="2021-10-25T08:15:04.585" v="19763" actId="313"/>
          <ac:spMkLst>
            <pc:docMk/>
            <pc:sldMk cId="3135191437" sldId="270"/>
            <ac:spMk id="5" creationId="{B500C64A-5567-154C-9B3B-00E90CE4FDCA}"/>
          </ac:spMkLst>
        </pc:spChg>
      </pc:sldChg>
      <pc:sldChg chg="addSp delSp modSp mod">
        <pc:chgData name="Tara Elizabeth Jeffreys (2005784)" userId="159b65ed-9a39-4e58-8053-17f00ec7a5a9" providerId="ADAL" clId="{BCFBAE25-DF8E-394C-B2FF-95898B41A8E6}" dt="2021-10-25T08:15:07.516" v="19764" actId="2"/>
        <pc:sldMkLst>
          <pc:docMk/>
          <pc:sldMk cId="44564457" sldId="271"/>
        </pc:sldMkLst>
        <pc:spChg chg="add del mod">
          <ac:chgData name="Tara Elizabeth Jeffreys (2005784)" userId="159b65ed-9a39-4e58-8053-17f00ec7a5a9" providerId="ADAL" clId="{BCFBAE25-DF8E-394C-B2FF-95898B41A8E6}" dt="2021-10-21T10:47:07.001" v="16269"/>
          <ac:spMkLst>
            <pc:docMk/>
            <pc:sldMk cId="44564457" sldId="271"/>
            <ac:spMk id="3" creationId="{9F6D8CE6-4CF1-684C-BB6C-87FFF043B627}"/>
          </ac:spMkLst>
        </pc:spChg>
        <pc:spChg chg="add mod">
          <ac:chgData name="Tara Elizabeth Jeffreys (2005784)" userId="159b65ed-9a39-4e58-8053-17f00ec7a5a9" providerId="ADAL" clId="{BCFBAE25-DF8E-394C-B2FF-95898B41A8E6}" dt="2021-10-25T08:15:07.516" v="19764" actId="2"/>
          <ac:spMkLst>
            <pc:docMk/>
            <pc:sldMk cId="44564457" sldId="271"/>
            <ac:spMk id="4" creationId="{B55C340D-6EA4-B44C-9F0E-3B3DAE54161E}"/>
          </ac:spMkLst>
        </pc:spChg>
      </pc:sldChg>
      <pc:sldChg chg="new del">
        <pc:chgData name="Tara Elizabeth Jeffreys (2005784)" userId="159b65ed-9a39-4e58-8053-17f00ec7a5a9" providerId="ADAL" clId="{BCFBAE25-DF8E-394C-B2FF-95898B41A8E6}" dt="2021-10-21T11:52:35.488" v="17775" actId="2696"/>
        <pc:sldMkLst>
          <pc:docMk/>
          <pc:sldMk cId="1835462921" sldId="272"/>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AA7F3D-A819-4C6B-8717-5DD9BDB5A1E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7BA5AF9-2ABA-47C9-8313-DAE13A545370}">
      <dgm:prSet/>
      <dgm:spPr/>
      <dgm:t>
        <a:bodyPr/>
        <a:lstStyle/>
        <a:p>
          <a:r>
            <a:rPr lang="en-GB" dirty="0"/>
            <a:t>By the end of this presentation, you will be able to</a:t>
          </a:r>
          <a:endParaRPr lang="en-US" dirty="0"/>
        </a:p>
      </dgm:t>
    </dgm:pt>
    <dgm:pt modelId="{D47B178A-4A06-4177-A9A0-DBC6BE42257F}" type="parTrans" cxnId="{46D2A514-6560-4C3C-8752-9AFC14754FC3}">
      <dgm:prSet/>
      <dgm:spPr/>
      <dgm:t>
        <a:bodyPr/>
        <a:lstStyle/>
        <a:p>
          <a:endParaRPr lang="en-US"/>
        </a:p>
      </dgm:t>
    </dgm:pt>
    <dgm:pt modelId="{0B262860-F4B6-4D6D-AEC8-0F4EC30AF88C}" type="sibTrans" cxnId="{46D2A514-6560-4C3C-8752-9AFC14754FC3}">
      <dgm:prSet/>
      <dgm:spPr/>
      <dgm:t>
        <a:bodyPr/>
        <a:lstStyle/>
        <a:p>
          <a:endParaRPr lang="en-US"/>
        </a:p>
      </dgm:t>
    </dgm:pt>
    <dgm:pt modelId="{BF746EC3-B7E2-4D3C-B390-CA573AA4EB58}">
      <dgm:prSet/>
      <dgm:spPr/>
      <dgm:t>
        <a:bodyPr/>
        <a:lstStyle/>
        <a:p>
          <a:r>
            <a:rPr lang="en-GB" dirty="0"/>
            <a:t>Understand why change is essential</a:t>
          </a:r>
          <a:endParaRPr lang="en-US" dirty="0"/>
        </a:p>
      </dgm:t>
    </dgm:pt>
    <dgm:pt modelId="{69DE6BC8-2B50-408A-8211-C07C67D98CD8}" type="parTrans" cxnId="{88FD25A4-82C4-4A29-B2AF-946DE181CE80}">
      <dgm:prSet/>
      <dgm:spPr/>
      <dgm:t>
        <a:bodyPr/>
        <a:lstStyle/>
        <a:p>
          <a:endParaRPr lang="en-US"/>
        </a:p>
      </dgm:t>
    </dgm:pt>
    <dgm:pt modelId="{200A85E0-ABCD-45CB-ADAA-CC8AE6371522}" type="sibTrans" cxnId="{88FD25A4-82C4-4A29-B2AF-946DE181CE80}">
      <dgm:prSet/>
      <dgm:spPr/>
      <dgm:t>
        <a:bodyPr/>
        <a:lstStyle/>
        <a:p>
          <a:endParaRPr lang="en-US"/>
        </a:p>
      </dgm:t>
    </dgm:pt>
    <dgm:pt modelId="{FCAE36C9-CB50-4BED-869E-F36C54B3A451}">
      <dgm:prSet/>
      <dgm:spPr/>
      <dgm:t>
        <a:bodyPr/>
        <a:lstStyle/>
        <a:p>
          <a:r>
            <a:rPr lang="en-GB" dirty="0"/>
            <a:t>Know how to deliver a change process</a:t>
          </a:r>
          <a:endParaRPr lang="en-US" dirty="0"/>
        </a:p>
      </dgm:t>
    </dgm:pt>
    <dgm:pt modelId="{B7873339-11A5-47B4-B7B5-9254544BA54A}" type="parTrans" cxnId="{04CF163A-98A3-4EAC-B0FE-68A43E4A1427}">
      <dgm:prSet/>
      <dgm:spPr/>
      <dgm:t>
        <a:bodyPr/>
        <a:lstStyle/>
        <a:p>
          <a:endParaRPr lang="en-US"/>
        </a:p>
      </dgm:t>
    </dgm:pt>
    <dgm:pt modelId="{E854CDD2-2B85-463B-AE50-ABABAE55A539}" type="sibTrans" cxnId="{04CF163A-98A3-4EAC-B0FE-68A43E4A1427}">
      <dgm:prSet/>
      <dgm:spPr/>
      <dgm:t>
        <a:bodyPr/>
        <a:lstStyle/>
        <a:p>
          <a:endParaRPr lang="en-US"/>
        </a:p>
      </dgm:t>
    </dgm:pt>
    <dgm:pt modelId="{CEB4BC8E-F8AA-4300-B8E5-156935A9FAEF}">
      <dgm:prSet/>
      <dgm:spPr/>
      <dgm:t>
        <a:bodyPr/>
        <a:lstStyle/>
        <a:p>
          <a:r>
            <a:rPr lang="en-GB" dirty="0"/>
            <a:t>Know How to sustain change </a:t>
          </a:r>
          <a:endParaRPr lang="en-US" dirty="0"/>
        </a:p>
      </dgm:t>
    </dgm:pt>
    <dgm:pt modelId="{6333E5A4-D479-45D2-B81A-B8C807A31DC3}" type="parTrans" cxnId="{C502F78F-FC14-46F0-97A6-4C2C45EEE164}">
      <dgm:prSet/>
      <dgm:spPr/>
      <dgm:t>
        <a:bodyPr/>
        <a:lstStyle/>
        <a:p>
          <a:endParaRPr lang="en-US"/>
        </a:p>
      </dgm:t>
    </dgm:pt>
    <dgm:pt modelId="{BE5784E1-36E5-413D-894B-7AC1CE9D1FD9}" type="sibTrans" cxnId="{C502F78F-FC14-46F0-97A6-4C2C45EEE164}">
      <dgm:prSet/>
      <dgm:spPr/>
      <dgm:t>
        <a:bodyPr/>
        <a:lstStyle/>
        <a:p>
          <a:endParaRPr lang="en-US"/>
        </a:p>
      </dgm:t>
    </dgm:pt>
    <dgm:pt modelId="{BC30F1FB-CB5F-4097-B815-3FFAB4B40141}">
      <dgm:prSet/>
      <dgm:spPr/>
      <dgm:t>
        <a:bodyPr/>
        <a:lstStyle/>
        <a:p>
          <a:r>
            <a:rPr lang="en-GB" dirty="0"/>
            <a:t>Understand what drives change, both internal and external factors</a:t>
          </a:r>
          <a:endParaRPr lang="en-US" dirty="0"/>
        </a:p>
      </dgm:t>
    </dgm:pt>
    <dgm:pt modelId="{64598580-9CA8-436C-9889-0F27E1DE1603}" type="parTrans" cxnId="{8486636C-33D3-4BA8-AA75-849519F32E06}">
      <dgm:prSet/>
      <dgm:spPr/>
      <dgm:t>
        <a:bodyPr/>
        <a:lstStyle/>
        <a:p>
          <a:endParaRPr lang="en-US"/>
        </a:p>
      </dgm:t>
    </dgm:pt>
    <dgm:pt modelId="{2A269F88-7633-41BC-8F71-559704186774}" type="sibTrans" cxnId="{8486636C-33D3-4BA8-AA75-849519F32E06}">
      <dgm:prSet/>
      <dgm:spPr/>
      <dgm:t>
        <a:bodyPr/>
        <a:lstStyle/>
        <a:p>
          <a:endParaRPr lang="en-US"/>
        </a:p>
      </dgm:t>
    </dgm:pt>
    <dgm:pt modelId="{05739F5E-3E3B-490A-8F8D-5E692C660E9F}">
      <dgm:prSet/>
      <dgm:spPr/>
      <dgm:t>
        <a:bodyPr/>
        <a:lstStyle/>
        <a:p>
          <a:r>
            <a:rPr lang="en-GB" dirty="0"/>
            <a:t>Understand what factors effect change/hinder change</a:t>
          </a:r>
          <a:endParaRPr lang="en-US" dirty="0"/>
        </a:p>
      </dgm:t>
    </dgm:pt>
    <dgm:pt modelId="{7A75A4CC-1DA9-4675-8F0F-762AF0727C4A}" type="parTrans" cxnId="{73FC540D-1CA5-4036-9EF2-DECDB2856B81}">
      <dgm:prSet/>
      <dgm:spPr/>
      <dgm:t>
        <a:bodyPr/>
        <a:lstStyle/>
        <a:p>
          <a:endParaRPr lang="en-US"/>
        </a:p>
      </dgm:t>
    </dgm:pt>
    <dgm:pt modelId="{CD4CD00B-297B-40AF-8F46-991C8779FAFE}" type="sibTrans" cxnId="{73FC540D-1CA5-4036-9EF2-DECDB2856B81}">
      <dgm:prSet/>
      <dgm:spPr/>
      <dgm:t>
        <a:bodyPr/>
        <a:lstStyle/>
        <a:p>
          <a:endParaRPr lang="en-US"/>
        </a:p>
      </dgm:t>
    </dgm:pt>
    <dgm:pt modelId="{7A83FFB2-9B54-4F41-B89A-968A761E8CEF}">
      <dgm:prSet/>
      <dgm:spPr/>
      <dgm:t>
        <a:bodyPr/>
        <a:lstStyle/>
        <a:p>
          <a:r>
            <a:rPr lang="en-GB" dirty="0"/>
            <a:t>Understand models that can support the change process</a:t>
          </a:r>
          <a:endParaRPr lang="en-US" dirty="0"/>
        </a:p>
      </dgm:t>
    </dgm:pt>
    <dgm:pt modelId="{DCFF2ED4-CA70-4946-B1FC-AD1CFA260643}" type="parTrans" cxnId="{3036375A-37EB-4DF1-9FA2-FB4BC0B10A70}">
      <dgm:prSet/>
      <dgm:spPr/>
      <dgm:t>
        <a:bodyPr/>
        <a:lstStyle/>
        <a:p>
          <a:endParaRPr lang="en-US"/>
        </a:p>
      </dgm:t>
    </dgm:pt>
    <dgm:pt modelId="{B5FA52DF-3261-41D2-AE74-21E0352CF493}" type="sibTrans" cxnId="{3036375A-37EB-4DF1-9FA2-FB4BC0B10A70}">
      <dgm:prSet/>
      <dgm:spPr/>
      <dgm:t>
        <a:bodyPr/>
        <a:lstStyle/>
        <a:p>
          <a:endParaRPr lang="en-US"/>
        </a:p>
      </dgm:t>
    </dgm:pt>
    <dgm:pt modelId="{82A1A467-A6E3-4261-9377-D7A6522147C1}">
      <dgm:prSet/>
      <dgm:spPr/>
      <dgm:t>
        <a:bodyPr/>
        <a:lstStyle/>
        <a:p>
          <a:r>
            <a:rPr lang="en-GB" dirty="0"/>
            <a:t>Understand how positive relationships can support change</a:t>
          </a:r>
          <a:endParaRPr lang="en-US" dirty="0"/>
        </a:p>
      </dgm:t>
    </dgm:pt>
    <dgm:pt modelId="{EEC4275A-26DF-4B0C-BE6F-38D2629911CE}" type="parTrans" cxnId="{61AD1D14-6673-4E3F-8E1D-69461202C975}">
      <dgm:prSet/>
      <dgm:spPr/>
      <dgm:t>
        <a:bodyPr/>
        <a:lstStyle/>
        <a:p>
          <a:endParaRPr lang="en-US"/>
        </a:p>
      </dgm:t>
    </dgm:pt>
    <dgm:pt modelId="{F47A19E5-D3C7-409F-882E-A475F96FD4D9}" type="sibTrans" cxnId="{61AD1D14-6673-4E3F-8E1D-69461202C975}">
      <dgm:prSet/>
      <dgm:spPr/>
      <dgm:t>
        <a:bodyPr/>
        <a:lstStyle/>
        <a:p>
          <a:endParaRPr lang="en-US"/>
        </a:p>
      </dgm:t>
    </dgm:pt>
    <dgm:pt modelId="{8259EA35-EC37-4DA0-B608-7B9CE6E2BD0D}">
      <dgm:prSet/>
      <dgm:spPr/>
      <dgm:t>
        <a:bodyPr/>
        <a:lstStyle/>
        <a:p>
          <a:r>
            <a:rPr lang="en-GB" dirty="0"/>
            <a:t>Understand what is needed in a change plan, and be able to describe best practice</a:t>
          </a:r>
          <a:endParaRPr lang="en-US" dirty="0"/>
        </a:p>
      </dgm:t>
    </dgm:pt>
    <dgm:pt modelId="{A7BBACBF-0FAF-46D2-8142-0A45447030E9}" type="parTrans" cxnId="{29ADF46A-D9A6-4ABA-A3CB-AB076DFD80D0}">
      <dgm:prSet/>
      <dgm:spPr/>
      <dgm:t>
        <a:bodyPr/>
        <a:lstStyle/>
        <a:p>
          <a:endParaRPr lang="en-US"/>
        </a:p>
      </dgm:t>
    </dgm:pt>
    <dgm:pt modelId="{501203A5-CB73-483F-AB09-547CFB2A58DC}" type="sibTrans" cxnId="{29ADF46A-D9A6-4ABA-A3CB-AB076DFD80D0}">
      <dgm:prSet/>
      <dgm:spPr/>
      <dgm:t>
        <a:bodyPr/>
        <a:lstStyle/>
        <a:p>
          <a:endParaRPr lang="en-US"/>
        </a:p>
      </dgm:t>
    </dgm:pt>
    <dgm:pt modelId="{0A047F80-9DA3-47B6-A4B8-B786B8A141B8}">
      <dgm:prSet/>
      <dgm:spPr/>
      <dgm:t>
        <a:bodyPr/>
        <a:lstStyle/>
        <a:p>
          <a:r>
            <a:rPr lang="en-GB" dirty="0"/>
            <a:t>Understand how to monitor/ assess how effect the change has been</a:t>
          </a:r>
          <a:endParaRPr lang="en-US" dirty="0"/>
        </a:p>
      </dgm:t>
    </dgm:pt>
    <dgm:pt modelId="{034D9C1E-B3BA-482B-AD82-DA4FD2C6D779}" type="parTrans" cxnId="{EBEAD85C-CFE8-4432-B0D3-912F58104B1B}">
      <dgm:prSet/>
      <dgm:spPr/>
      <dgm:t>
        <a:bodyPr/>
        <a:lstStyle/>
        <a:p>
          <a:endParaRPr lang="en-US"/>
        </a:p>
      </dgm:t>
    </dgm:pt>
    <dgm:pt modelId="{5C7C4AC6-1885-4E58-9BC1-1097903C0370}" type="sibTrans" cxnId="{EBEAD85C-CFE8-4432-B0D3-912F58104B1B}">
      <dgm:prSet/>
      <dgm:spPr/>
      <dgm:t>
        <a:bodyPr/>
        <a:lstStyle/>
        <a:p>
          <a:endParaRPr lang="en-US"/>
        </a:p>
      </dgm:t>
    </dgm:pt>
    <dgm:pt modelId="{D8E2FDD2-6943-5543-8533-31920BD7FE1A}" type="pres">
      <dgm:prSet presAssocID="{C9AA7F3D-A819-4C6B-8717-5DD9BDB5A1ED}" presName="linear" presStyleCnt="0">
        <dgm:presLayoutVars>
          <dgm:animLvl val="lvl"/>
          <dgm:resizeHandles val="exact"/>
        </dgm:presLayoutVars>
      </dgm:prSet>
      <dgm:spPr/>
    </dgm:pt>
    <dgm:pt modelId="{FA136999-C921-6244-89CA-96820C3C2E03}" type="pres">
      <dgm:prSet presAssocID="{A7BA5AF9-2ABA-47C9-8313-DAE13A545370}" presName="parentText" presStyleLbl="node1" presStyleIdx="0" presStyleCnt="10">
        <dgm:presLayoutVars>
          <dgm:chMax val="0"/>
          <dgm:bulletEnabled val="1"/>
        </dgm:presLayoutVars>
      </dgm:prSet>
      <dgm:spPr/>
    </dgm:pt>
    <dgm:pt modelId="{1894F7D2-80B5-C54B-B038-00C7A770E09E}" type="pres">
      <dgm:prSet presAssocID="{0B262860-F4B6-4D6D-AEC8-0F4EC30AF88C}" presName="spacer" presStyleCnt="0"/>
      <dgm:spPr/>
    </dgm:pt>
    <dgm:pt modelId="{525EA17F-AB45-A84B-9473-068097824858}" type="pres">
      <dgm:prSet presAssocID="{BF746EC3-B7E2-4D3C-B390-CA573AA4EB58}" presName="parentText" presStyleLbl="node1" presStyleIdx="1" presStyleCnt="10">
        <dgm:presLayoutVars>
          <dgm:chMax val="0"/>
          <dgm:bulletEnabled val="1"/>
        </dgm:presLayoutVars>
      </dgm:prSet>
      <dgm:spPr/>
    </dgm:pt>
    <dgm:pt modelId="{308384C0-D7B3-D542-A520-FEE4D0D86A90}" type="pres">
      <dgm:prSet presAssocID="{200A85E0-ABCD-45CB-ADAA-CC8AE6371522}" presName="spacer" presStyleCnt="0"/>
      <dgm:spPr/>
    </dgm:pt>
    <dgm:pt modelId="{C4BEC766-2257-6243-B61F-8680E7ED4197}" type="pres">
      <dgm:prSet presAssocID="{FCAE36C9-CB50-4BED-869E-F36C54B3A451}" presName="parentText" presStyleLbl="node1" presStyleIdx="2" presStyleCnt="10">
        <dgm:presLayoutVars>
          <dgm:chMax val="0"/>
          <dgm:bulletEnabled val="1"/>
        </dgm:presLayoutVars>
      </dgm:prSet>
      <dgm:spPr/>
    </dgm:pt>
    <dgm:pt modelId="{56768185-6DCB-C741-8C9D-9CF476AEFAEA}" type="pres">
      <dgm:prSet presAssocID="{E854CDD2-2B85-463B-AE50-ABABAE55A539}" presName="spacer" presStyleCnt="0"/>
      <dgm:spPr/>
    </dgm:pt>
    <dgm:pt modelId="{B974A7D0-3609-B447-8AA4-262F849BD63C}" type="pres">
      <dgm:prSet presAssocID="{CEB4BC8E-F8AA-4300-B8E5-156935A9FAEF}" presName="parentText" presStyleLbl="node1" presStyleIdx="3" presStyleCnt="10">
        <dgm:presLayoutVars>
          <dgm:chMax val="0"/>
          <dgm:bulletEnabled val="1"/>
        </dgm:presLayoutVars>
      </dgm:prSet>
      <dgm:spPr/>
    </dgm:pt>
    <dgm:pt modelId="{60523880-D76F-7A46-A928-D5273A6C50B2}" type="pres">
      <dgm:prSet presAssocID="{BE5784E1-36E5-413D-894B-7AC1CE9D1FD9}" presName="spacer" presStyleCnt="0"/>
      <dgm:spPr/>
    </dgm:pt>
    <dgm:pt modelId="{41E82F9F-70B5-E847-943D-D5B121F1C629}" type="pres">
      <dgm:prSet presAssocID="{BC30F1FB-CB5F-4097-B815-3FFAB4B40141}" presName="parentText" presStyleLbl="node1" presStyleIdx="4" presStyleCnt="10">
        <dgm:presLayoutVars>
          <dgm:chMax val="0"/>
          <dgm:bulletEnabled val="1"/>
        </dgm:presLayoutVars>
      </dgm:prSet>
      <dgm:spPr/>
    </dgm:pt>
    <dgm:pt modelId="{310274EB-13F8-2F48-B2E1-11BFB2E80751}" type="pres">
      <dgm:prSet presAssocID="{2A269F88-7633-41BC-8F71-559704186774}" presName="spacer" presStyleCnt="0"/>
      <dgm:spPr/>
    </dgm:pt>
    <dgm:pt modelId="{38054A0A-DB30-1F4A-BA17-0B8161852093}" type="pres">
      <dgm:prSet presAssocID="{05739F5E-3E3B-490A-8F8D-5E692C660E9F}" presName="parentText" presStyleLbl="node1" presStyleIdx="5" presStyleCnt="10">
        <dgm:presLayoutVars>
          <dgm:chMax val="0"/>
          <dgm:bulletEnabled val="1"/>
        </dgm:presLayoutVars>
      </dgm:prSet>
      <dgm:spPr/>
    </dgm:pt>
    <dgm:pt modelId="{9CC6687A-689A-BF47-8DA0-5FC7295C9E46}" type="pres">
      <dgm:prSet presAssocID="{CD4CD00B-297B-40AF-8F46-991C8779FAFE}" presName="spacer" presStyleCnt="0"/>
      <dgm:spPr/>
    </dgm:pt>
    <dgm:pt modelId="{883E6CEA-F485-9242-BB89-5D641E860788}" type="pres">
      <dgm:prSet presAssocID="{7A83FFB2-9B54-4F41-B89A-968A761E8CEF}" presName="parentText" presStyleLbl="node1" presStyleIdx="6" presStyleCnt="10">
        <dgm:presLayoutVars>
          <dgm:chMax val="0"/>
          <dgm:bulletEnabled val="1"/>
        </dgm:presLayoutVars>
      </dgm:prSet>
      <dgm:spPr/>
    </dgm:pt>
    <dgm:pt modelId="{A53C3EF8-A182-6747-A5AE-B62D6E11237B}" type="pres">
      <dgm:prSet presAssocID="{B5FA52DF-3261-41D2-AE74-21E0352CF493}" presName="spacer" presStyleCnt="0"/>
      <dgm:spPr/>
    </dgm:pt>
    <dgm:pt modelId="{F33ED74B-CA2F-4B4B-864B-070BE31908E0}" type="pres">
      <dgm:prSet presAssocID="{82A1A467-A6E3-4261-9377-D7A6522147C1}" presName="parentText" presStyleLbl="node1" presStyleIdx="7" presStyleCnt="10">
        <dgm:presLayoutVars>
          <dgm:chMax val="0"/>
          <dgm:bulletEnabled val="1"/>
        </dgm:presLayoutVars>
      </dgm:prSet>
      <dgm:spPr/>
    </dgm:pt>
    <dgm:pt modelId="{ECEE75F9-E935-FD40-8A22-B1776F2DDFD9}" type="pres">
      <dgm:prSet presAssocID="{F47A19E5-D3C7-409F-882E-A475F96FD4D9}" presName="spacer" presStyleCnt="0"/>
      <dgm:spPr/>
    </dgm:pt>
    <dgm:pt modelId="{F8E9FC9D-11B4-D74B-B84B-2C1A1FB623F6}" type="pres">
      <dgm:prSet presAssocID="{8259EA35-EC37-4DA0-B608-7B9CE6E2BD0D}" presName="parentText" presStyleLbl="node1" presStyleIdx="8" presStyleCnt="10">
        <dgm:presLayoutVars>
          <dgm:chMax val="0"/>
          <dgm:bulletEnabled val="1"/>
        </dgm:presLayoutVars>
      </dgm:prSet>
      <dgm:spPr/>
    </dgm:pt>
    <dgm:pt modelId="{145B1E7C-6A80-8546-8601-54B056BE4C8F}" type="pres">
      <dgm:prSet presAssocID="{501203A5-CB73-483F-AB09-547CFB2A58DC}" presName="spacer" presStyleCnt="0"/>
      <dgm:spPr/>
    </dgm:pt>
    <dgm:pt modelId="{D7D9C2D4-9980-DE44-9125-3008C473A092}" type="pres">
      <dgm:prSet presAssocID="{0A047F80-9DA3-47B6-A4B8-B786B8A141B8}" presName="parentText" presStyleLbl="node1" presStyleIdx="9" presStyleCnt="10">
        <dgm:presLayoutVars>
          <dgm:chMax val="0"/>
          <dgm:bulletEnabled val="1"/>
        </dgm:presLayoutVars>
      </dgm:prSet>
      <dgm:spPr/>
    </dgm:pt>
  </dgm:ptLst>
  <dgm:cxnLst>
    <dgm:cxn modelId="{73FC540D-1CA5-4036-9EF2-DECDB2856B81}" srcId="{C9AA7F3D-A819-4C6B-8717-5DD9BDB5A1ED}" destId="{05739F5E-3E3B-490A-8F8D-5E692C660E9F}" srcOrd="5" destOrd="0" parTransId="{7A75A4CC-1DA9-4675-8F0F-762AF0727C4A}" sibTransId="{CD4CD00B-297B-40AF-8F46-991C8779FAFE}"/>
    <dgm:cxn modelId="{A3EA2D0E-72E0-B449-83DB-7678FD169DA0}" type="presOf" srcId="{0A047F80-9DA3-47B6-A4B8-B786B8A141B8}" destId="{D7D9C2D4-9980-DE44-9125-3008C473A092}" srcOrd="0" destOrd="0" presId="urn:microsoft.com/office/officeart/2005/8/layout/vList2"/>
    <dgm:cxn modelId="{D43A630F-4B55-FB4C-978B-AE5FD8FC2F19}" type="presOf" srcId="{FCAE36C9-CB50-4BED-869E-F36C54B3A451}" destId="{C4BEC766-2257-6243-B61F-8680E7ED4197}" srcOrd="0" destOrd="0" presId="urn:microsoft.com/office/officeart/2005/8/layout/vList2"/>
    <dgm:cxn modelId="{61AD1D14-6673-4E3F-8E1D-69461202C975}" srcId="{C9AA7F3D-A819-4C6B-8717-5DD9BDB5A1ED}" destId="{82A1A467-A6E3-4261-9377-D7A6522147C1}" srcOrd="7" destOrd="0" parTransId="{EEC4275A-26DF-4B0C-BE6F-38D2629911CE}" sibTransId="{F47A19E5-D3C7-409F-882E-A475F96FD4D9}"/>
    <dgm:cxn modelId="{46D2A514-6560-4C3C-8752-9AFC14754FC3}" srcId="{C9AA7F3D-A819-4C6B-8717-5DD9BDB5A1ED}" destId="{A7BA5AF9-2ABA-47C9-8313-DAE13A545370}" srcOrd="0" destOrd="0" parTransId="{D47B178A-4A06-4177-A9A0-DBC6BE42257F}" sibTransId="{0B262860-F4B6-4D6D-AEC8-0F4EC30AF88C}"/>
    <dgm:cxn modelId="{DFCFC22E-F77E-C54B-AAAF-1EFC8CC036DD}" type="presOf" srcId="{82A1A467-A6E3-4261-9377-D7A6522147C1}" destId="{F33ED74B-CA2F-4B4B-864B-070BE31908E0}" srcOrd="0" destOrd="0" presId="urn:microsoft.com/office/officeart/2005/8/layout/vList2"/>
    <dgm:cxn modelId="{04CF163A-98A3-4EAC-B0FE-68A43E4A1427}" srcId="{C9AA7F3D-A819-4C6B-8717-5DD9BDB5A1ED}" destId="{FCAE36C9-CB50-4BED-869E-F36C54B3A451}" srcOrd="2" destOrd="0" parTransId="{B7873339-11A5-47B4-B7B5-9254544BA54A}" sibTransId="{E854CDD2-2B85-463B-AE50-ABABAE55A539}"/>
    <dgm:cxn modelId="{75A0BC44-14BE-C943-BF02-D0E582A3CFE8}" type="presOf" srcId="{C9AA7F3D-A819-4C6B-8717-5DD9BDB5A1ED}" destId="{D8E2FDD2-6943-5543-8533-31920BD7FE1A}" srcOrd="0" destOrd="0" presId="urn:microsoft.com/office/officeart/2005/8/layout/vList2"/>
    <dgm:cxn modelId="{71153D47-1A6D-5042-93CA-614AB10B1CCD}" type="presOf" srcId="{05739F5E-3E3B-490A-8F8D-5E692C660E9F}" destId="{38054A0A-DB30-1F4A-BA17-0B8161852093}" srcOrd="0" destOrd="0" presId="urn:microsoft.com/office/officeart/2005/8/layout/vList2"/>
    <dgm:cxn modelId="{D1711E4E-C314-4A43-A7D7-DDC77C1113FC}" type="presOf" srcId="{CEB4BC8E-F8AA-4300-B8E5-156935A9FAEF}" destId="{B974A7D0-3609-B447-8AA4-262F849BD63C}" srcOrd="0" destOrd="0" presId="urn:microsoft.com/office/officeart/2005/8/layout/vList2"/>
    <dgm:cxn modelId="{81AE6D4E-ABFF-4245-9AEA-D2F890581A43}" type="presOf" srcId="{7A83FFB2-9B54-4F41-B89A-968A761E8CEF}" destId="{883E6CEA-F485-9242-BB89-5D641E860788}" srcOrd="0" destOrd="0" presId="urn:microsoft.com/office/officeart/2005/8/layout/vList2"/>
    <dgm:cxn modelId="{349CA153-F3C1-3843-BE71-472B20B400CA}" type="presOf" srcId="{BF746EC3-B7E2-4D3C-B390-CA573AA4EB58}" destId="{525EA17F-AB45-A84B-9473-068097824858}" srcOrd="0" destOrd="0" presId="urn:microsoft.com/office/officeart/2005/8/layout/vList2"/>
    <dgm:cxn modelId="{3036375A-37EB-4DF1-9FA2-FB4BC0B10A70}" srcId="{C9AA7F3D-A819-4C6B-8717-5DD9BDB5A1ED}" destId="{7A83FFB2-9B54-4F41-B89A-968A761E8CEF}" srcOrd="6" destOrd="0" parTransId="{DCFF2ED4-CA70-4946-B1FC-AD1CFA260643}" sibTransId="{B5FA52DF-3261-41D2-AE74-21E0352CF493}"/>
    <dgm:cxn modelId="{EBEAD85C-CFE8-4432-B0D3-912F58104B1B}" srcId="{C9AA7F3D-A819-4C6B-8717-5DD9BDB5A1ED}" destId="{0A047F80-9DA3-47B6-A4B8-B786B8A141B8}" srcOrd="9" destOrd="0" parTransId="{034D9C1E-B3BA-482B-AD82-DA4FD2C6D779}" sibTransId="{5C7C4AC6-1885-4E58-9BC1-1097903C0370}"/>
    <dgm:cxn modelId="{08DC5363-AABA-2C43-BEE1-B11E6DCE1AA7}" type="presOf" srcId="{8259EA35-EC37-4DA0-B608-7B9CE6E2BD0D}" destId="{F8E9FC9D-11B4-D74B-B84B-2C1A1FB623F6}" srcOrd="0" destOrd="0" presId="urn:microsoft.com/office/officeart/2005/8/layout/vList2"/>
    <dgm:cxn modelId="{29ADF46A-D9A6-4ABA-A3CB-AB076DFD80D0}" srcId="{C9AA7F3D-A819-4C6B-8717-5DD9BDB5A1ED}" destId="{8259EA35-EC37-4DA0-B608-7B9CE6E2BD0D}" srcOrd="8" destOrd="0" parTransId="{A7BBACBF-0FAF-46D2-8142-0A45447030E9}" sibTransId="{501203A5-CB73-483F-AB09-547CFB2A58DC}"/>
    <dgm:cxn modelId="{8486636C-33D3-4BA8-AA75-849519F32E06}" srcId="{C9AA7F3D-A819-4C6B-8717-5DD9BDB5A1ED}" destId="{BC30F1FB-CB5F-4097-B815-3FFAB4B40141}" srcOrd="4" destOrd="0" parTransId="{64598580-9CA8-436C-9889-0F27E1DE1603}" sibTransId="{2A269F88-7633-41BC-8F71-559704186774}"/>
    <dgm:cxn modelId="{D3C8CE78-3026-2943-ACB1-F95E4566D9DA}" type="presOf" srcId="{BC30F1FB-CB5F-4097-B815-3FFAB4B40141}" destId="{41E82F9F-70B5-E847-943D-D5B121F1C629}" srcOrd="0" destOrd="0" presId="urn:microsoft.com/office/officeart/2005/8/layout/vList2"/>
    <dgm:cxn modelId="{C502F78F-FC14-46F0-97A6-4C2C45EEE164}" srcId="{C9AA7F3D-A819-4C6B-8717-5DD9BDB5A1ED}" destId="{CEB4BC8E-F8AA-4300-B8E5-156935A9FAEF}" srcOrd="3" destOrd="0" parTransId="{6333E5A4-D479-45D2-B81A-B8C807A31DC3}" sibTransId="{BE5784E1-36E5-413D-894B-7AC1CE9D1FD9}"/>
    <dgm:cxn modelId="{88FD25A4-82C4-4A29-B2AF-946DE181CE80}" srcId="{C9AA7F3D-A819-4C6B-8717-5DD9BDB5A1ED}" destId="{BF746EC3-B7E2-4D3C-B390-CA573AA4EB58}" srcOrd="1" destOrd="0" parTransId="{69DE6BC8-2B50-408A-8211-C07C67D98CD8}" sibTransId="{200A85E0-ABCD-45CB-ADAA-CC8AE6371522}"/>
    <dgm:cxn modelId="{B63471F4-3FF6-4145-B54A-D7C26ECDF48D}" type="presOf" srcId="{A7BA5AF9-2ABA-47C9-8313-DAE13A545370}" destId="{FA136999-C921-6244-89CA-96820C3C2E03}" srcOrd="0" destOrd="0" presId="urn:microsoft.com/office/officeart/2005/8/layout/vList2"/>
    <dgm:cxn modelId="{106753A5-773A-4745-A45E-A9C8D30A142F}" type="presParOf" srcId="{D8E2FDD2-6943-5543-8533-31920BD7FE1A}" destId="{FA136999-C921-6244-89CA-96820C3C2E03}" srcOrd="0" destOrd="0" presId="urn:microsoft.com/office/officeart/2005/8/layout/vList2"/>
    <dgm:cxn modelId="{020607D2-744C-7E44-B552-033209E2F08A}" type="presParOf" srcId="{D8E2FDD2-6943-5543-8533-31920BD7FE1A}" destId="{1894F7D2-80B5-C54B-B038-00C7A770E09E}" srcOrd="1" destOrd="0" presId="urn:microsoft.com/office/officeart/2005/8/layout/vList2"/>
    <dgm:cxn modelId="{895027E9-6E82-E44C-A737-46D3B4FDE2BD}" type="presParOf" srcId="{D8E2FDD2-6943-5543-8533-31920BD7FE1A}" destId="{525EA17F-AB45-A84B-9473-068097824858}" srcOrd="2" destOrd="0" presId="urn:microsoft.com/office/officeart/2005/8/layout/vList2"/>
    <dgm:cxn modelId="{7A4F7585-EB31-A74F-A5D9-FFC1C821A18F}" type="presParOf" srcId="{D8E2FDD2-6943-5543-8533-31920BD7FE1A}" destId="{308384C0-D7B3-D542-A520-FEE4D0D86A90}" srcOrd="3" destOrd="0" presId="urn:microsoft.com/office/officeart/2005/8/layout/vList2"/>
    <dgm:cxn modelId="{9390E046-1501-FC44-82B5-68F94C22551F}" type="presParOf" srcId="{D8E2FDD2-6943-5543-8533-31920BD7FE1A}" destId="{C4BEC766-2257-6243-B61F-8680E7ED4197}" srcOrd="4" destOrd="0" presId="urn:microsoft.com/office/officeart/2005/8/layout/vList2"/>
    <dgm:cxn modelId="{CD7BB3BB-7F93-1348-BD2A-D6CF1077C576}" type="presParOf" srcId="{D8E2FDD2-6943-5543-8533-31920BD7FE1A}" destId="{56768185-6DCB-C741-8C9D-9CF476AEFAEA}" srcOrd="5" destOrd="0" presId="urn:microsoft.com/office/officeart/2005/8/layout/vList2"/>
    <dgm:cxn modelId="{3A48CCED-B96F-3347-B08E-383FF6D5C68E}" type="presParOf" srcId="{D8E2FDD2-6943-5543-8533-31920BD7FE1A}" destId="{B974A7D0-3609-B447-8AA4-262F849BD63C}" srcOrd="6" destOrd="0" presId="urn:microsoft.com/office/officeart/2005/8/layout/vList2"/>
    <dgm:cxn modelId="{F76FA439-F7F4-6B42-85A7-78AE62B72CB8}" type="presParOf" srcId="{D8E2FDD2-6943-5543-8533-31920BD7FE1A}" destId="{60523880-D76F-7A46-A928-D5273A6C50B2}" srcOrd="7" destOrd="0" presId="urn:microsoft.com/office/officeart/2005/8/layout/vList2"/>
    <dgm:cxn modelId="{342E5222-1A69-8642-AD5D-E42E1227B624}" type="presParOf" srcId="{D8E2FDD2-6943-5543-8533-31920BD7FE1A}" destId="{41E82F9F-70B5-E847-943D-D5B121F1C629}" srcOrd="8" destOrd="0" presId="urn:microsoft.com/office/officeart/2005/8/layout/vList2"/>
    <dgm:cxn modelId="{E71FD18B-11B8-EB41-AC68-25323A55F9EC}" type="presParOf" srcId="{D8E2FDD2-6943-5543-8533-31920BD7FE1A}" destId="{310274EB-13F8-2F48-B2E1-11BFB2E80751}" srcOrd="9" destOrd="0" presId="urn:microsoft.com/office/officeart/2005/8/layout/vList2"/>
    <dgm:cxn modelId="{A6394DB9-3F62-A040-A9AC-E3001374ED2D}" type="presParOf" srcId="{D8E2FDD2-6943-5543-8533-31920BD7FE1A}" destId="{38054A0A-DB30-1F4A-BA17-0B8161852093}" srcOrd="10" destOrd="0" presId="urn:microsoft.com/office/officeart/2005/8/layout/vList2"/>
    <dgm:cxn modelId="{22AEA529-C0B0-3C41-9F2D-96F62649E67A}" type="presParOf" srcId="{D8E2FDD2-6943-5543-8533-31920BD7FE1A}" destId="{9CC6687A-689A-BF47-8DA0-5FC7295C9E46}" srcOrd="11" destOrd="0" presId="urn:microsoft.com/office/officeart/2005/8/layout/vList2"/>
    <dgm:cxn modelId="{537A25C9-A38E-8941-BD1B-B7DAB5B79799}" type="presParOf" srcId="{D8E2FDD2-6943-5543-8533-31920BD7FE1A}" destId="{883E6CEA-F485-9242-BB89-5D641E860788}" srcOrd="12" destOrd="0" presId="urn:microsoft.com/office/officeart/2005/8/layout/vList2"/>
    <dgm:cxn modelId="{40842E6B-EC50-A34F-A2FE-49A62345D9A9}" type="presParOf" srcId="{D8E2FDD2-6943-5543-8533-31920BD7FE1A}" destId="{A53C3EF8-A182-6747-A5AE-B62D6E11237B}" srcOrd="13" destOrd="0" presId="urn:microsoft.com/office/officeart/2005/8/layout/vList2"/>
    <dgm:cxn modelId="{5A551AC4-D717-6B4D-91CF-CA2CAC95917C}" type="presParOf" srcId="{D8E2FDD2-6943-5543-8533-31920BD7FE1A}" destId="{F33ED74B-CA2F-4B4B-864B-070BE31908E0}" srcOrd="14" destOrd="0" presId="urn:microsoft.com/office/officeart/2005/8/layout/vList2"/>
    <dgm:cxn modelId="{9A2B1158-6D0B-3640-9AA4-3FBE03CF343C}" type="presParOf" srcId="{D8E2FDD2-6943-5543-8533-31920BD7FE1A}" destId="{ECEE75F9-E935-FD40-8A22-B1776F2DDFD9}" srcOrd="15" destOrd="0" presId="urn:microsoft.com/office/officeart/2005/8/layout/vList2"/>
    <dgm:cxn modelId="{5F091034-A320-3C4D-AB99-2966B98D0D0E}" type="presParOf" srcId="{D8E2FDD2-6943-5543-8533-31920BD7FE1A}" destId="{F8E9FC9D-11B4-D74B-B84B-2C1A1FB623F6}" srcOrd="16" destOrd="0" presId="urn:microsoft.com/office/officeart/2005/8/layout/vList2"/>
    <dgm:cxn modelId="{BDA354BC-3852-744D-A2C9-EDAF2B347668}" type="presParOf" srcId="{D8E2FDD2-6943-5543-8533-31920BD7FE1A}" destId="{145B1E7C-6A80-8546-8601-54B056BE4C8F}" srcOrd="17" destOrd="0" presId="urn:microsoft.com/office/officeart/2005/8/layout/vList2"/>
    <dgm:cxn modelId="{3AD22EA6-6A33-D44E-99D4-FB2912A0E497}" type="presParOf" srcId="{D8E2FDD2-6943-5543-8533-31920BD7FE1A}" destId="{D7D9C2D4-9980-DE44-9125-3008C473A092}"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DDB05A-0BAE-460B-B7E7-82207602403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CEEAC9E-07FF-4AB8-A128-ADC45DE935C9}">
      <dgm:prSet/>
      <dgm:spPr/>
      <dgm:t>
        <a:bodyPr/>
        <a:lstStyle/>
        <a:p>
          <a:r>
            <a:rPr lang="en-GB" dirty="0"/>
            <a:t>Clear rationale for change</a:t>
          </a:r>
          <a:endParaRPr lang="en-US" dirty="0"/>
        </a:p>
      </dgm:t>
    </dgm:pt>
    <dgm:pt modelId="{6AA933DC-712F-436F-9A72-504AA5A79442}" type="parTrans" cxnId="{369961DD-1637-4667-A592-4F6800569B1E}">
      <dgm:prSet/>
      <dgm:spPr/>
      <dgm:t>
        <a:bodyPr/>
        <a:lstStyle/>
        <a:p>
          <a:endParaRPr lang="en-US"/>
        </a:p>
      </dgm:t>
    </dgm:pt>
    <dgm:pt modelId="{565E337B-651D-4995-BEBD-5E33B6C51FA4}" type="sibTrans" cxnId="{369961DD-1637-4667-A592-4F6800569B1E}">
      <dgm:prSet/>
      <dgm:spPr/>
      <dgm:t>
        <a:bodyPr/>
        <a:lstStyle/>
        <a:p>
          <a:endParaRPr lang="en-US"/>
        </a:p>
      </dgm:t>
    </dgm:pt>
    <dgm:pt modelId="{CC4DBA1A-B8C6-4DB9-9072-C9A0CB625C2E}">
      <dgm:prSet/>
      <dgm:spPr/>
      <dgm:t>
        <a:bodyPr/>
        <a:lstStyle/>
        <a:p>
          <a:r>
            <a:rPr lang="en-GB" dirty="0"/>
            <a:t>Effective communication</a:t>
          </a:r>
          <a:endParaRPr lang="en-US" dirty="0"/>
        </a:p>
      </dgm:t>
    </dgm:pt>
    <dgm:pt modelId="{8E20C718-5C2E-4F89-B0B3-A123B5A2AA82}" type="parTrans" cxnId="{F09DB8B1-C45F-46E0-A567-A7EE83FC6A17}">
      <dgm:prSet/>
      <dgm:spPr/>
      <dgm:t>
        <a:bodyPr/>
        <a:lstStyle/>
        <a:p>
          <a:endParaRPr lang="en-US"/>
        </a:p>
      </dgm:t>
    </dgm:pt>
    <dgm:pt modelId="{355F5FD5-3A78-4F5A-A0F1-0867FA646E84}" type="sibTrans" cxnId="{F09DB8B1-C45F-46E0-A567-A7EE83FC6A17}">
      <dgm:prSet/>
      <dgm:spPr/>
      <dgm:t>
        <a:bodyPr/>
        <a:lstStyle/>
        <a:p>
          <a:endParaRPr lang="en-US"/>
        </a:p>
      </dgm:t>
    </dgm:pt>
    <dgm:pt modelId="{66B7CA5A-393E-4581-A394-50E986B4E8C1}">
      <dgm:prSet/>
      <dgm:spPr/>
      <dgm:t>
        <a:bodyPr/>
        <a:lstStyle/>
        <a:p>
          <a:r>
            <a:rPr lang="en-GB" dirty="0"/>
            <a:t>Anticipate the impact of the change and provide support</a:t>
          </a:r>
          <a:endParaRPr lang="en-US" dirty="0"/>
        </a:p>
      </dgm:t>
    </dgm:pt>
    <dgm:pt modelId="{F8C3D871-309F-46A6-A5C6-736A68BADCF4}" type="parTrans" cxnId="{9BCC7E88-4775-42DA-9216-FFFD6515BD3F}">
      <dgm:prSet/>
      <dgm:spPr/>
      <dgm:t>
        <a:bodyPr/>
        <a:lstStyle/>
        <a:p>
          <a:endParaRPr lang="en-US"/>
        </a:p>
      </dgm:t>
    </dgm:pt>
    <dgm:pt modelId="{ADB455E2-2920-47B4-9493-8FE32FA46404}" type="sibTrans" cxnId="{9BCC7E88-4775-42DA-9216-FFFD6515BD3F}">
      <dgm:prSet/>
      <dgm:spPr/>
      <dgm:t>
        <a:bodyPr/>
        <a:lstStyle/>
        <a:p>
          <a:endParaRPr lang="en-US"/>
        </a:p>
      </dgm:t>
    </dgm:pt>
    <dgm:pt modelId="{9FFCDB61-843E-47FF-BE26-C1CC081F79C9}">
      <dgm:prSet/>
      <dgm:spPr/>
      <dgm:t>
        <a:bodyPr/>
        <a:lstStyle/>
        <a:p>
          <a:r>
            <a:rPr lang="en-GB" dirty="0"/>
            <a:t>Positively resolve conflict</a:t>
          </a:r>
          <a:endParaRPr lang="en-US" dirty="0"/>
        </a:p>
      </dgm:t>
    </dgm:pt>
    <dgm:pt modelId="{878C7197-D37F-4591-8398-437C1E3C42E7}" type="parTrans" cxnId="{CA287710-51D8-4D48-A132-7D74C7825A99}">
      <dgm:prSet/>
      <dgm:spPr/>
      <dgm:t>
        <a:bodyPr/>
        <a:lstStyle/>
        <a:p>
          <a:endParaRPr lang="en-US"/>
        </a:p>
      </dgm:t>
    </dgm:pt>
    <dgm:pt modelId="{777C3D62-C63E-4B15-8270-EEE2CB741CC0}" type="sibTrans" cxnId="{CA287710-51D8-4D48-A132-7D74C7825A99}">
      <dgm:prSet/>
      <dgm:spPr/>
      <dgm:t>
        <a:bodyPr/>
        <a:lstStyle/>
        <a:p>
          <a:endParaRPr lang="en-US"/>
        </a:p>
      </dgm:t>
    </dgm:pt>
    <dgm:pt modelId="{706FF231-52F6-48E3-ABCE-52E88906A6FB}">
      <dgm:prSet/>
      <dgm:spPr/>
      <dgm:t>
        <a:bodyPr/>
        <a:lstStyle/>
        <a:p>
          <a:r>
            <a:rPr lang="en-GB" dirty="0"/>
            <a:t>Effective monitoring and taking action </a:t>
          </a:r>
          <a:endParaRPr lang="en-US" dirty="0"/>
        </a:p>
      </dgm:t>
    </dgm:pt>
    <dgm:pt modelId="{44D74BE0-6460-4F61-8E82-4F6CF8782E0D}" type="parTrans" cxnId="{7E335C6F-AE17-45D8-9A13-0E7D12AD6428}">
      <dgm:prSet/>
      <dgm:spPr/>
      <dgm:t>
        <a:bodyPr/>
        <a:lstStyle/>
        <a:p>
          <a:endParaRPr lang="en-US"/>
        </a:p>
      </dgm:t>
    </dgm:pt>
    <dgm:pt modelId="{CFE18103-697B-42C6-82FB-3BADA7B7998E}" type="sibTrans" cxnId="{7E335C6F-AE17-45D8-9A13-0E7D12AD6428}">
      <dgm:prSet/>
      <dgm:spPr/>
      <dgm:t>
        <a:bodyPr/>
        <a:lstStyle/>
        <a:p>
          <a:endParaRPr lang="en-US"/>
        </a:p>
      </dgm:t>
    </dgm:pt>
    <dgm:pt modelId="{E6E05E36-B650-8A41-895A-CABFD6E32ACB}" type="pres">
      <dgm:prSet presAssocID="{E5DDB05A-0BAE-460B-B7E7-822076024036}" presName="linear" presStyleCnt="0">
        <dgm:presLayoutVars>
          <dgm:animLvl val="lvl"/>
          <dgm:resizeHandles val="exact"/>
        </dgm:presLayoutVars>
      </dgm:prSet>
      <dgm:spPr/>
    </dgm:pt>
    <dgm:pt modelId="{27FCF52E-C802-B445-860F-F12C6F96A0F3}" type="pres">
      <dgm:prSet presAssocID="{DCEEAC9E-07FF-4AB8-A128-ADC45DE935C9}" presName="parentText" presStyleLbl="node1" presStyleIdx="0" presStyleCnt="5">
        <dgm:presLayoutVars>
          <dgm:chMax val="0"/>
          <dgm:bulletEnabled val="1"/>
        </dgm:presLayoutVars>
      </dgm:prSet>
      <dgm:spPr/>
    </dgm:pt>
    <dgm:pt modelId="{E1D84D4E-2DCD-8747-B0C1-5810F9C4127D}" type="pres">
      <dgm:prSet presAssocID="{565E337B-651D-4995-BEBD-5E33B6C51FA4}" presName="spacer" presStyleCnt="0"/>
      <dgm:spPr/>
    </dgm:pt>
    <dgm:pt modelId="{708A4A89-C43C-7C42-9BBA-9000863D8599}" type="pres">
      <dgm:prSet presAssocID="{CC4DBA1A-B8C6-4DB9-9072-C9A0CB625C2E}" presName="parentText" presStyleLbl="node1" presStyleIdx="1" presStyleCnt="5">
        <dgm:presLayoutVars>
          <dgm:chMax val="0"/>
          <dgm:bulletEnabled val="1"/>
        </dgm:presLayoutVars>
      </dgm:prSet>
      <dgm:spPr/>
    </dgm:pt>
    <dgm:pt modelId="{A1991F91-BE3F-4B40-83B0-94F24E8C197E}" type="pres">
      <dgm:prSet presAssocID="{355F5FD5-3A78-4F5A-A0F1-0867FA646E84}" presName="spacer" presStyleCnt="0"/>
      <dgm:spPr/>
    </dgm:pt>
    <dgm:pt modelId="{698C79E7-44A6-3D40-BB30-21AF189F7674}" type="pres">
      <dgm:prSet presAssocID="{66B7CA5A-393E-4581-A394-50E986B4E8C1}" presName="parentText" presStyleLbl="node1" presStyleIdx="2" presStyleCnt="5">
        <dgm:presLayoutVars>
          <dgm:chMax val="0"/>
          <dgm:bulletEnabled val="1"/>
        </dgm:presLayoutVars>
      </dgm:prSet>
      <dgm:spPr/>
    </dgm:pt>
    <dgm:pt modelId="{08C2C3F0-67CB-6C40-BB4D-90F01B3CF89F}" type="pres">
      <dgm:prSet presAssocID="{ADB455E2-2920-47B4-9493-8FE32FA46404}" presName="spacer" presStyleCnt="0"/>
      <dgm:spPr/>
    </dgm:pt>
    <dgm:pt modelId="{018C1C8D-75D8-D84F-863A-4FDB5C9464DF}" type="pres">
      <dgm:prSet presAssocID="{9FFCDB61-843E-47FF-BE26-C1CC081F79C9}" presName="parentText" presStyleLbl="node1" presStyleIdx="3" presStyleCnt="5">
        <dgm:presLayoutVars>
          <dgm:chMax val="0"/>
          <dgm:bulletEnabled val="1"/>
        </dgm:presLayoutVars>
      </dgm:prSet>
      <dgm:spPr/>
    </dgm:pt>
    <dgm:pt modelId="{454B7DF5-7D00-864D-82CC-6CC8DA833DAC}" type="pres">
      <dgm:prSet presAssocID="{777C3D62-C63E-4B15-8270-EEE2CB741CC0}" presName="spacer" presStyleCnt="0"/>
      <dgm:spPr/>
    </dgm:pt>
    <dgm:pt modelId="{0B89A19D-F42E-A44C-A947-5A7F968435EC}" type="pres">
      <dgm:prSet presAssocID="{706FF231-52F6-48E3-ABCE-52E88906A6FB}" presName="parentText" presStyleLbl="node1" presStyleIdx="4" presStyleCnt="5">
        <dgm:presLayoutVars>
          <dgm:chMax val="0"/>
          <dgm:bulletEnabled val="1"/>
        </dgm:presLayoutVars>
      </dgm:prSet>
      <dgm:spPr/>
    </dgm:pt>
  </dgm:ptLst>
  <dgm:cxnLst>
    <dgm:cxn modelId="{CA287710-51D8-4D48-A132-7D74C7825A99}" srcId="{E5DDB05A-0BAE-460B-B7E7-822076024036}" destId="{9FFCDB61-843E-47FF-BE26-C1CC081F79C9}" srcOrd="3" destOrd="0" parTransId="{878C7197-D37F-4591-8398-437C1E3C42E7}" sibTransId="{777C3D62-C63E-4B15-8270-EEE2CB741CC0}"/>
    <dgm:cxn modelId="{162ECF27-444D-5344-866F-491EAF42C0BA}" type="presOf" srcId="{DCEEAC9E-07FF-4AB8-A128-ADC45DE935C9}" destId="{27FCF52E-C802-B445-860F-F12C6F96A0F3}" srcOrd="0" destOrd="0" presId="urn:microsoft.com/office/officeart/2005/8/layout/vList2"/>
    <dgm:cxn modelId="{7CC0DE2F-B871-9041-AFEA-821C06F6822D}" type="presOf" srcId="{9FFCDB61-843E-47FF-BE26-C1CC081F79C9}" destId="{018C1C8D-75D8-D84F-863A-4FDB5C9464DF}" srcOrd="0" destOrd="0" presId="urn:microsoft.com/office/officeart/2005/8/layout/vList2"/>
    <dgm:cxn modelId="{F7FB813A-D609-0D43-BC24-829897962271}" type="presOf" srcId="{706FF231-52F6-48E3-ABCE-52E88906A6FB}" destId="{0B89A19D-F42E-A44C-A947-5A7F968435EC}" srcOrd="0" destOrd="0" presId="urn:microsoft.com/office/officeart/2005/8/layout/vList2"/>
    <dgm:cxn modelId="{675D7E3D-62AB-F141-BBB6-EFE269E99D69}" type="presOf" srcId="{66B7CA5A-393E-4581-A394-50E986B4E8C1}" destId="{698C79E7-44A6-3D40-BB30-21AF189F7674}" srcOrd="0" destOrd="0" presId="urn:microsoft.com/office/officeart/2005/8/layout/vList2"/>
    <dgm:cxn modelId="{7E335C6F-AE17-45D8-9A13-0E7D12AD6428}" srcId="{E5DDB05A-0BAE-460B-B7E7-822076024036}" destId="{706FF231-52F6-48E3-ABCE-52E88906A6FB}" srcOrd="4" destOrd="0" parTransId="{44D74BE0-6460-4F61-8E82-4F6CF8782E0D}" sibTransId="{CFE18103-697B-42C6-82FB-3BADA7B7998E}"/>
    <dgm:cxn modelId="{9BCC7E88-4775-42DA-9216-FFFD6515BD3F}" srcId="{E5DDB05A-0BAE-460B-B7E7-822076024036}" destId="{66B7CA5A-393E-4581-A394-50E986B4E8C1}" srcOrd="2" destOrd="0" parTransId="{F8C3D871-309F-46A6-A5C6-736A68BADCF4}" sibTransId="{ADB455E2-2920-47B4-9493-8FE32FA46404}"/>
    <dgm:cxn modelId="{56246789-4068-114F-A783-3A139975248F}" type="presOf" srcId="{CC4DBA1A-B8C6-4DB9-9072-C9A0CB625C2E}" destId="{708A4A89-C43C-7C42-9BBA-9000863D8599}" srcOrd="0" destOrd="0" presId="urn:microsoft.com/office/officeart/2005/8/layout/vList2"/>
    <dgm:cxn modelId="{F09DB8B1-C45F-46E0-A567-A7EE83FC6A17}" srcId="{E5DDB05A-0BAE-460B-B7E7-822076024036}" destId="{CC4DBA1A-B8C6-4DB9-9072-C9A0CB625C2E}" srcOrd="1" destOrd="0" parTransId="{8E20C718-5C2E-4F89-B0B3-A123B5A2AA82}" sibTransId="{355F5FD5-3A78-4F5A-A0F1-0867FA646E84}"/>
    <dgm:cxn modelId="{369961DD-1637-4667-A592-4F6800569B1E}" srcId="{E5DDB05A-0BAE-460B-B7E7-822076024036}" destId="{DCEEAC9E-07FF-4AB8-A128-ADC45DE935C9}" srcOrd="0" destOrd="0" parTransId="{6AA933DC-712F-436F-9A72-504AA5A79442}" sibTransId="{565E337B-651D-4995-BEBD-5E33B6C51FA4}"/>
    <dgm:cxn modelId="{1AFA64E8-EBCA-9C4F-9DF3-2E2599C13997}" type="presOf" srcId="{E5DDB05A-0BAE-460B-B7E7-822076024036}" destId="{E6E05E36-B650-8A41-895A-CABFD6E32ACB}" srcOrd="0" destOrd="0" presId="urn:microsoft.com/office/officeart/2005/8/layout/vList2"/>
    <dgm:cxn modelId="{7F48C0AB-5FD0-8444-A6D3-3E7EC29464EA}" type="presParOf" srcId="{E6E05E36-B650-8A41-895A-CABFD6E32ACB}" destId="{27FCF52E-C802-B445-860F-F12C6F96A0F3}" srcOrd="0" destOrd="0" presId="urn:microsoft.com/office/officeart/2005/8/layout/vList2"/>
    <dgm:cxn modelId="{FFC242EE-268E-A342-8E68-E8F2AB3E509A}" type="presParOf" srcId="{E6E05E36-B650-8A41-895A-CABFD6E32ACB}" destId="{E1D84D4E-2DCD-8747-B0C1-5810F9C4127D}" srcOrd="1" destOrd="0" presId="urn:microsoft.com/office/officeart/2005/8/layout/vList2"/>
    <dgm:cxn modelId="{EA00565D-2650-7A43-9146-7AB32669F7EB}" type="presParOf" srcId="{E6E05E36-B650-8A41-895A-CABFD6E32ACB}" destId="{708A4A89-C43C-7C42-9BBA-9000863D8599}" srcOrd="2" destOrd="0" presId="urn:microsoft.com/office/officeart/2005/8/layout/vList2"/>
    <dgm:cxn modelId="{88E5D8B1-77EF-4E40-8092-5290F44C80FB}" type="presParOf" srcId="{E6E05E36-B650-8A41-895A-CABFD6E32ACB}" destId="{A1991F91-BE3F-4B40-83B0-94F24E8C197E}" srcOrd="3" destOrd="0" presId="urn:microsoft.com/office/officeart/2005/8/layout/vList2"/>
    <dgm:cxn modelId="{7574802B-1CA0-0144-B88F-72A10BA6EEA7}" type="presParOf" srcId="{E6E05E36-B650-8A41-895A-CABFD6E32ACB}" destId="{698C79E7-44A6-3D40-BB30-21AF189F7674}" srcOrd="4" destOrd="0" presId="urn:microsoft.com/office/officeart/2005/8/layout/vList2"/>
    <dgm:cxn modelId="{3931C1AC-AEA2-614F-A0A5-A725EB503577}" type="presParOf" srcId="{E6E05E36-B650-8A41-895A-CABFD6E32ACB}" destId="{08C2C3F0-67CB-6C40-BB4D-90F01B3CF89F}" srcOrd="5" destOrd="0" presId="urn:microsoft.com/office/officeart/2005/8/layout/vList2"/>
    <dgm:cxn modelId="{AD7C26A9-7439-ED48-92D2-D22506B570CF}" type="presParOf" srcId="{E6E05E36-B650-8A41-895A-CABFD6E32ACB}" destId="{018C1C8D-75D8-D84F-863A-4FDB5C9464DF}" srcOrd="6" destOrd="0" presId="urn:microsoft.com/office/officeart/2005/8/layout/vList2"/>
    <dgm:cxn modelId="{55BDD4F2-0808-6948-BCC2-4BDEF44A9F4B}" type="presParOf" srcId="{E6E05E36-B650-8A41-895A-CABFD6E32ACB}" destId="{454B7DF5-7D00-864D-82CC-6CC8DA833DAC}" srcOrd="7" destOrd="0" presId="urn:microsoft.com/office/officeart/2005/8/layout/vList2"/>
    <dgm:cxn modelId="{987BF851-1AD4-604E-AE7B-C518315D8B3D}" type="presParOf" srcId="{E6E05E36-B650-8A41-895A-CABFD6E32ACB}" destId="{0B89A19D-F42E-A44C-A947-5A7F968435EC}"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A697A5-D5FE-4C9F-87AA-FD44FCED5F7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60507E-31D8-4033-8177-4D6BE116EB0E}">
      <dgm:prSet/>
      <dgm:spPr/>
      <dgm:t>
        <a:bodyPr/>
        <a:lstStyle/>
        <a:p>
          <a:r>
            <a:rPr lang="en-GB" dirty="0"/>
            <a:t>Design</a:t>
          </a:r>
          <a:endParaRPr lang="en-US" dirty="0"/>
        </a:p>
      </dgm:t>
    </dgm:pt>
    <dgm:pt modelId="{DF2FFD54-521F-449E-A1A5-014EE6E4A42F}" type="parTrans" cxnId="{74CFEC2F-520B-4835-A79F-738DE4119BB6}">
      <dgm:prSet/>
      <dgm:spPr/>
      <dgm:t>
        <a:bodyPr/>
        <a:lstStyle/>
        <a:p>
          <a:endParaRPr lang="en-US"/>
        </a:p>
      </dgm:t>
    </dgm:pt>
    <dgm:pt modelId="{0DC15A6A-E39C-4183-9BE0-DE3089FD6E82}" type="sibTrans" cxnId="{74CFEC2F-520B-4835-A79F-738DE4119BB6}">
      <dgm:prSet/>
      <dgm:spPr/>
      <dgm:t>
        <a:bodyPr/>
        <a:lstStyle/>
        <a:p>
          <a:endParaRPr lang="en-US"/>
        </a:p>
      </dgm:t>
    </dgm:pt>
    <dgm:pt modelId="{746A5F9F-CCDB-4547-92A3-7FF4DF91E76B}">
      <dgm:prSet/>
      <dgm:spPr/>
      <dgm:t>
        <a:bodyPr/>
        <a:lstStyle/>
        <a:p>
          <a:r>
            <a:rPr lang="en-GB" dirty="0"/>
            <a:t>Enact</a:t>
          </a:r>
          <a:endParaRPr lang="en-US" dirty="0"/>
        </a:p>
      </dgm:t>
    </dgm:pt>
    <dgm:pt modelId="{4D7CD886-E421-425A-B9B8-E6B616CFD06B}" type="parTrans" cxnId="{73276E7D-5B1B-491C-826A-BCC0C8414505}">
      <dgm:prSet/>
      <dgm:spPr/>
      <dgm:t>
        <a:bodyPr/>
        <a:lstStyle/>
        <a:p>
          <a:endParaRPr lang="en-US"/>
        </a:p>
      </dgm:t>
    </dgm:pt>
    <dgm:pt modelId="{6F931E09-0BAB-4566-94B3-90946FBBB475}" type="sibTrans" cxnId="{73276E7D-5B1B-491C-826A-BCC0C8414505}">
      <dgm:prSet/>
      <dgm:spPr/>
      <dgm:t>
        <a:bodyPr/>
        <a:lstStyle/>
        <a:p>
          <a:endParaRPr lang="en-US"/>
        </a:p>
      </dgm:t>
    </dgm:pt>
    <dgm:pt modelId="{1083DEA9-EBF1-41EE-8C81-E4B1A0F51BE0}">
      <dgm:prSet/>
      <dgm:spPr/>
      <dgm:t>
        <a:bodyPr/>
        <a:lstStyle/>
        <a:p>
          <a:r>
            <a:rPr lang="en-GB" dirty="0"/>
            <a:t>Sustain</a:t>
          </a:r>
          <a:endParaRPr lang="en-US" dirty="0"/>
        </a:p>
      </dgm:t>
    </dgm:pt>
    <dgm:pt modelId="{1B94D4A6-D8D4-4325-BB3C-1080C45FF4E3}" type="parTrans" cxnId="{4ADA05A9-08D0-4A12-90E1-4D134CF1749D}">
      <dgm:prSet/>
      <dgm:spPr/>
      <dgm:t>
        <a:bodyPr/>
        <a:lstStyle/>
        <a:p>
          <a:endParaRPr lang="en-US"/>
        </a:p>
      </dgm:t>
    </dgm:pt>
    <dgm:pt modelId="{4EA3AC6D-5B5A-4DF0-8CFB-9C400FE22C94}" type="sibTrans" cxnId="{4ADA05A9-08D0-4A12-90E1-4D134CF1749D}">
      <dgm:prSet/>
      <dgm:spPr/>
      <dgm:t>
        <a:bodyPr/>
        <a:lstStyle/>
        <a:p>
          <a:endParaRPr lang="en-US"/>
        </a:p>
      </dgm:t>
    </dgm:pt>
    <dgm:pt modelId="{2E7F5774-3FD7-4EA9-A111-0F6325B66DDD}" type="pres">
      <dgm:prSet presAssocID="{36A697A5-D5FE-4C9F-87AA-FD44FCED5F70}" presName="root" presStyleCnt="0">
        <dgm:presLayoutVars>
          <dgm:dir/>
          <dgm:resizeHandles val="exact"/>
        </dgm:presLayoutVars>
      </dgm:prSet>
      <dgm:spPr/>
    </dgm:pt>
    <dgm:pt modelId="{184BD22E-34DD-448F-BBE4-F480C47DA4AD}" type="pres">
      <dgm:prSet presAssocID="{E760507E-31D8-4033-8177-4D6BE116EB0E}" presName="compNode" presStyleCnt="0"/>
      <dgm:spPr/>
    </dgm:pt>
    <dgm:pt modelId="{A7903F7C-A6E5-41F6-8E7F-E566E54ED276}" type="pres">
      <dgm:prSet presAssocID="{E760507E-31D8-4033-8177-4D6BE116EB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ler"/>
        </a:ext>
      </dgm:extLst>
    </dgm:pt>
    <dgm:pt modelId="{8E62FC74-2DBA-4CFA-9A33-22E2BCBB7D11}" type="pres">
      <dgm:prSet presAssocID="{E760507E-31D8-4033-8177-4D6BE116EB0E}" presName="spaceRect" presStyleCnt="0"/>
      <dgm:spPr/>
    </dgm:pt>
    <dgm:pt modelId="{2B3516A0-1BA8-4C89-BC3D-44078DBEABD1}" type="pres">
      <dgm:prSet presAssocID="{E760507E-31D8-4033-8177-4D6BE116EB0E}" presName="textRect" presStyleLbl="revTx" presStyleIdx="0" presStyleCnt="3">
        <dgm:presLayoutVars>
          <dgm:chMax val="1"/>
          <dgm:chPref val="1"/>
        </dgm:presLayoutVars>
      </dgm:prSet>
      <dgm:spPr/>
    </dgm:pt>
    <dgm:pt modelId="{ED4989DE-0B02-4592-A7ED-2ACDFE4E1E22}" type="pres">
      <dgm:prSet presAssocID="{0DC15A6A-E39C-4183-9BE0-DE3089FD6E82}" presName="sibTrans" presStyleCnt="0"/>
      <dgm:spPr/>
    </dgm:pt>
    <dgm:pt modelId="{C63D686D-5F95-4031-9037-426D2768BEC9}" type="pres">
      <dgm:prSet presAssocID="{746A5F9F-CCDB-4547-92A3-7FF4DF91E76B}" presName="compNode" presStyleCnt="0"/>
      <dgm:spPr/>
    </dgm:pt>
    <dgm:pt modelId="{C6262AC6-CF33-4870-9994-F3A885960974}" type="pres">
      <dgm:prSet presAssocID="{746A5F9F-CCDB-4547-92A3-7FF4DF91E7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9A2609BE-4A94-45A2-B6BD-46A5283E1F56}" type="pres">
      <dgm:prSet presAssocID="{746A5F9F-CCDB-4547-92A3-7FF4DF91E76B}" presName="spaceRect" presStyleCnt="0"/>
      <dgm:spPr/>
    </dgm:pt>
    <dgm:pt modelId="{33BA74E4-8A8F-4B1D-98FC-C258C1C20927}" type="pres">
      <dgm:prSet presAssocID="{746A5F9F-CCDB-4547-92A3-7FF4DF91E76B}" presName="textRect" presStyleLbl="revTx" presStyleIdx="1" presStyleCnt="3">
        <dgm:presLayoutVars>
          <dgm:chMax val="1"/>
          <dgm:chPref val="1"/>
        </dgm:presLayoutVars>
      </dgm:prSet>
      <dgm:spPr/>
    </dgm:pt>
    <dgm:pt modelId="{9D602B53-EAFD-45CE-B47E-F19AE856AE20}" type="pres">
      <dgm:prSet presAssocID="{6F931E09-0BAB-4566-94B3-90946FBBB475}" presName="sibTrans" presStyleCnt="0"/>
      <dgm:spPr/>
    </dgm:pt>
    <dgm:pt modelId="{EDE7AEF8-5A1B-4C1D-A65E-12C72270E5C6}" type="pres">
      <dgm:prSet presAssocID="{1083DEA9-EBF1-41EE-8C81-E4B1A0F51BE0}" presName="compNode" presStyleCnt="0"/>
      <dgm:spPr/>
    </dgm:pt>
    <dgm:pt modelId="{6ED43938-726E-443A-ABBD-40E7F21B3EDA}" type="pres">
      <dgm:prSet presAssocID="{1083DEA9-EBF1-41EE-8C81-E4B1A0F51B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peat"/>
        </a:ext>
      </dgm:extLst>
    </dgm:pt>
    <dgm:pt modelId="{A26563F0-5EA3-40A5-9F77-41E49E668D9C}" type="pres">
      <dgm:prSet presAssocID="{1083DEA9-EBF1-41EE-8C81-E4B1A0F51BE0}" presName="spaceRect" presStyleCnt="0"/>
      <dgm:spPr/>
    </dgm:pt>
    <dgm:pt modelId="{1538594E-4EBE-4A97-B9DF-AF65049EA711}" type="pres">
      <dgm:prSet presAssocID="{1083DEA9-EBF1-41EE-8C81-E4B1A0F51BE0}" presName="textRect" presStyleLbl="revTx" presStyleIdx="2" presStyleCnt="3">
        <dgm:presLayoutVars>
          <dgm:chMax val="1"/>
          <dgm:chPref val="1"/>
        </dgm:presLayoutVars>
      </dgm:prSet>
      <dgm:spPr/>
    </dgm:pt>
  </dgm:ptLst>
  <dgm:cxnLst>
    <dgm:cxn modelId="{DCDCAA0F-0767-4AE0-A046-2AB8D1FC2FC8}" type="presOf" srcId="{746A5F9F-CCDB-4547-92A3-7FF4DF91E76B}" destId="{33BA74E4-8A8F-4B1D-98FC-C258C1C20927}" srcOrd="0" destOrd="0" presId="urn:microsoft.com/office/officeart/2018/2/layout/IconLabelList"/>
    <dgm:cxn modelId="{1C6B9A19-BF7E-41DF-A783-D3AC59AA6AD2}" type="presOf" srcId="{1083DEA9-EBF1-41EE-8C81-E4B1A0F51BE0}" destId="{1538594E-4EBE-4A97-B9DF-AF65049EA711}" srcOrd="0" destOrd="0" presId="urn:microsoft.com/office/officeart/2018/2/layout/IconLabelList"/>
    <dgm:cxn modelId="{539CF428-2EE4-4F2F-B0C9-0CFB7C3F5D92}" type="presOf" srcId="{E760507E-31D8-4033-8177-4D6BE116EB0E}" destId="{2B3516A0-1BA8-4C89-BC3D-44078DBEABD1}" srcOrd="0" destOrd="0" presId="urn:microsoft.com/office/officeart/2018/2/layout/IconLabelList"/>
    <dgm:cxn modelId="{74CFEC2F-520B-4835-A79F-738DE4119BB6}" srcId="{36A697A5-D5FE-4C9F-87AA-FD44FCED5F70}" destId="{E760507E-31D8-4033-8177-4D6BE116EB0E}" srcOrd="0" destOrd="0" parTransId="{DF2FFD54-521F-449E-A1A5-014EE6E4A42F}" sibTransId="{0DC15A6A-E39C-4183-9BE0-DE3089FD6E82}"/>
    <dgm:cxn modelId="{4AA8F866-F3C7-49D0-B282-F31D99C34BC1}" type="presOf" srcId="{36A697A5-D5FE-4C9F-87AA-FD44FCED5F70}" destId="{2E7F5774-3FD7-4EA9-A111-0F6325B66DDD}" srcOrd="0" destOrd="0" presId="urn:microsoft.com/office/officeart/2018/2/layout/IconLabelList"/>
    <dgm:cxn modelId="{73276E7D-5B1B-491C-826A-BCC0C8414505}" srcId="{36A697A5-D5FE-4C9F-87AA-FD44FCED5F70}" destId="{746A5F9F-CCDB-4547-92A3-7FF4DF91E76B}" srcOrd="1" destOrd="0" parTransId="{4D7CD886-E421-425A-B9B8-E6B616CFD06B}" sibTransId="{6F931E09-0BAB-4566-94B3-90946FBBB475}"/>
    <dgm:cxn modelId="{4ADA05A9-08D0-4A12-90E1-4D134CF1749D}" srcId="{36A697A5-D5FE-4C9F-87AA-FD44FCED5F70}" destId="{1083DEA9-EBF1-41EE-8C81-E4B1A0F51BE0}" srcOrd="2" destOrd="0" parTransId="{1B94D4A6-D8D4-4325-BB3C-1080C45FF4E3}" sibTransId="{4EA3AC6D-5B5A-4DF0-8CFB-9C400FE22C94}"/>
    <dgm:cxn modelId="{4AEE67A2-263B-4E80-868C-6C780D9699C4}" type="presParOf" srcId="{2E7F5774-3FD7-4EA9-A111-0F6325B66DDD}" destId="{184BD22E-34DD-448F-BBE4-F480C47DA4AD}" srcOrd="0" destOrd="0" presId="urn:microsoft.com/office/officeart/2018/2/layout/IconLabelList"/>
    <dgm:cxn modelId="{56DBB741-B6F0-4F6D-9E98-254F71284FFB}" type="presParOf" srcId="{184BD22E-34DD-448F-BBE4-F480C47DA4AD}" destId="{A7903F7C-A6E5-41F6-8E7F-E566E54ED276}" srcOrd="0" destOrd="0" presId="urn:microsoft.com/office/officeart/2018/2/layout/IconLabelList"/>
    <dgm:cxn modelId="{488577B4-39E5-4E70-B090-AE0A9F7D30F8}" type="presParOf" srcId="{184BD22E-34DD-448F-BBE4-F480C47DA4AD}" destId="{8E62FC74-2DBA-4CFA-9A33-22E2BCBB7D11}" srcOrd="1" destOrd="0" presId="urn:microsoft.com/office/officeart/2018/2/layout/IconLabelList"/>
    <dgm:cxn modelId="{45AFAB5F-46B7-454F-B58C-60AD9B4DC04D}" type="presParOf" srcId="{184BD22E-34DD-448F-BBE4-F480C47DA4AD}" destId="{2B3516A0-1BA8-4C89-BC3D-44078DBEABD1}" srcOrd="2" destOrd="0" presId="urn:microsoft.com/office/officeart/2018/2/layout/IconLabelList"/>
    <dgm:cxn modelId="{5C93F9E0-2D2B-408E-B1A1-2A2B4FA8D9AF}" type="presParOf" srcId="{2E7F5774-3FD7-4EA9-A111-0F6325B66DDD}" destId="{ED4989DE-0B02-4592-A7ED-2ACDFE4E1E22}" srcOrd="1" destOrd="0" presId="urn:microsoft.com/office/officeart/2018/2/layout/IconLabelList"/>
    <dgm:cxn modelId="{22DB6069-31DC-4BEA-8FE3-3A1D3E024AA5}" type="presParOf" srcId="{2E7F5774-3FD7-4EA9-A111-0F6325B66DDD}" destId="{C63D686D-5F95-4031-9037-426D2768BEC9}" srcOrd="2" destOrd="0" presId="urn:microsoft.com/office/officeart/2018/2/layout/IconLabelList"/>
    <dgm:cxn modelId="{026CCA67-2FE9-42B9-8CB6-A591CD85501B}" type="presParOf" srcId="{C63D686D-5F95-4031-9037-426D2768BEC9}" destId="{C6262AC6-CF33-4870-9994-F3A885960974}" srcOrd="0" destOrd="0" presId="urn:microsoft.com/office/officeart/2018/2/layout/IconLabelList"/>
    <dgm:cxn modelId="{F0679421-13A9-41EF-9B36-0AD9700AE0BD}" type="presParOf" srcId="{C63D686D-5F95-4031-9037-426D2768BEC9}" destId="{9A2609BE-4A94-45A2-B6BD-46A5283E1F56}" srcOrd="1" destOrd="0" presId="urn:microsoft.com/office/officeart/2018/2/layout/IconLabelList"/>
    <dgm:cxn modelId="{FEBC6EA8-B5E4-40EB-9374-C29372475728}" type="presParOf" srcId="{C63D686D-5F95-4031-9037-426D2768BEC9}" destId="{33BA74E4-8A8F-4B1D-98FC-C258C1C20927}" srcOrd="2" destOrd="0" presId="urn:microsoft.com/office/officeart/2018/2/layout/IconLabelList"/>
    <dgm:cxn modelId="{93DBA6E5-A7C3-476A-A7FA-50696BFEE365}" type="presParOf" srcId="{2E7F5774-3FD7-4EA9-A111-0F6325B66DDD}" destId="{9D602B53-EAFD-45CE-B47E-F19AE856AE20}" srcOrd="3" destOrd="0" presId="urn:microsoft.com/office/officeart/2018/2/layout/IconLabelList"/>
    <dgm:cxn modelId="{255D1CFF-0BFD-4C6C-956E-FC8F63696D98}" type="presParOf" srcId="{2E7F5774-3FD7-4EA9-A111-0F6325B66DDD}" destId="{EDE7AEF8-5A1B-4C1D-A65E-12C72270E5C6}" srcOrd="4" destOrd="0" presId="urn:microsoft.com/office/officeart/2018/2/layout/IconLabelList"/>
    <dgm:cxn modelId="{E6C53E01-C125-4BDC-A515-43DBAB4C6FA8}" type="presParOf" srcId="{EDE7AEF8-5A1B-4C1D-A65E-12C72270E5C6}" destId="{6ED43938-726E-443A-ABBD-40E7F21B3EDA}" srcOrd="0" destOrd="0" presId="urn:microsoft.com/office/officeart/2018/2/layout/IconLabelList"/>
    <dgm:cxn modelId="{67C2BEF2-742B-4610-BB3A-702CC7124A72}" type="presParOf" srcId="{EDE7AEF8-5A1B-4C1D-A65E-12C72270E5C6}" destId="{A26563F0-5EA3-40A5-9F77-41E49E668D9C}" srcOrd="1" destOrd="0" presId="urn:microsoft.com/office/officeart/2018/2/layout/IconLabelList"/>
    <dgm:cxn modelId="{9C873705-2AF2-43ED-AAEE-6BF84EAE8274}" type="presParOf" srcId="{EDE7AEF8-5A1B-4C1D-A65E-12C72270E5C6}" destId="{1538594E-4EBE-4A97-B9DF-AF65049EA71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36999-C921-6244-89CA-96820C3C2E03}">
      <dsp:nvSpPr>
        <dsp:cNvPr id="0" name=""/>
        <dsp:cNvSpPr/>
      </dsp:nvSpPr>
      <dsp:spPr>
        <a:xfrm>
          <a:off x="0" y="949084"/>
          <a:ext cx="6403994" cy="287819"/>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By the end of this presentation, you will be able to</a:t>
          </a:r>
          <a:endParaRPr lang="en-US" sz="1200" kern="1200" dirty="0"/>
        </a:p>
      </dsp:txBody>
      <dsp:txXfrm>
        <a:off x="14050" y="963134"/>
        <a:ext cx="6375894" cy="259719"/>
      </dsp:txXfrm>
    </dsp:sp>
    <dsp:sp modelId="{525EA17F-AB45-A84B-9473-068097824858}">
      <dsp:nvSpPr>
        <dsp:cNvPr id="0" name=""/>
        <dsp:cNvSpPr/>
      </dsp:nvSpPr>
      <dsp:spPr>
        <a:xfrm>
          <a:off x="0" y="1271464"/>
          <a:ext cx="6403994" cy="287819"/>
        </a:xfrm>
        <a:prstGeom prst="roundRect">
          <a:avLst/>
        </a:prstGeom>
        <a:gradFill rotWithShape="0">
          <a:gsLst>
            <a:gs pos="0">
              <a:schemeClr val="accent5">
                <a:hueOff val="258616"/>
                <a:satOff val="862"/>
                <a:lumOff val="980"/>
                <a:alphaOff val="0"/>
                <a:tint val="96000"/>
                <a:satMod val="100000"/>
                <a:lumMod val="104000"/>
              </a:schemeClr>
            </a:gs>
            <a:gs pos="78000">
              <a:schemeClr val="accent5">
                <a:hueOff val="258616"/>
                <a:satOff val="862"/>
                <a:lumOff val="98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why change is essential</a:t>
          </a:r>
          <a:endParaRPr lang="en-US" sz="1200" kern="1200" dirty="0"/>
        </a:p>
      </dsp:txBody>
      <dsp:txXfrm>
        <a:off x="14050" y="1285514"/>
        <a:ext cx="6375894" cy="259719"/>
      </dsp:txXfrm>
    </dsp:sp>
    <dsp:sp modelId="{C4BEC766-2257-6243-B61F-8680E7ED4197}">
      <dsp:nvSpPr>
        <dsp:cNvPr id="0" name=""/>
        <dsp:cNvSpPr/>
      </dsp:nvSpPr>
      <dsp:spPr>
        <a:xfrm>
          <a:off x="0" y="1593844"/>
          <a:ext cx="6403994" cy="287819"/>
        </a:xfrm>
        <a:prstGeom prst="roundRect">
          <a:avLst/>
        </a:prstGeom>
        <a:gradFill rotWithShape="0">
          <a:gsLst>
            <a:gs pos="0">
              <a:schemeClr val="accent5">
                <a:hueOff val="517232"/>
                <a:satOff val="1723"/>
                <a:lumOff val="1961"/>
                <a:alphaOff val="0"/>
                <a:tint val="96000"/>
                <a:satMod val="100000"/>
                <a:lumMod val="104000"/>
              </a:schemeClr>
            </a:gs>
            <a:gs pos="78000">
              <a:schemeClr val="accent5">
                <a:hueOff val="517232"/>
                <a:satOff val="1723"/>
                <a:lumOff val="196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Know how to deliver a change process</a:t>
          </a:r>
          <a:endParaRPr lang="en-US" sz="1200" kern="1200" dirty="0"/>
        </a:p>
      </dsp:txBody>
      <dsp:txXfrm>
        <a:off x="14050" y="1607894"/>
        <a:ext cx="6375894" cy="259719"/>
      </dsp:txXfrm>
    </dsp:sp>
    <dsp:sp modelId="{B974A7D0-3609-B447-8AA4-262F849BD63C}">
      <dsp:nvSpPr>
        <dsp:cNvPr id="0" name=""/>
        <dsp:cNvSpPr/>
      </dsp:nvSpPr>
      <dsp:spPr>
        <a:xfrm>
          <a:off x="0" y="1916224"/>
          <a:ext cx="6403994" cy="287819"/>
        </a:xfrm>
        <a:prstGeom prst="roundRect">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Know How to sustain change </a:t>
          </a:r>
          <a:endParaRPr lang="en-US" sz="1200" kern="1200" dirty="0"/>
        </a:p>
      </dsp:txBody>
      <dsp:txXfrm>
        <a:off x="14050" y="1930274"/>
        <a:ext cx="6375894" cy="259719"/>
      </dsp:txXfrm>
    </dsp:sp>
    <dsp:sp modelId="{41E82F9F-70B5-E847-943D-D5B121F1C629}">
      <dsp:nvSpPr>
        <dsp:cNvPr id="0" name=""/>
        <dsp:cNvSpPr/>
      </dsp:nvSpPr>
      <dsp:spPr>
        <a:xfrm>
          <a:off x="0" y="2238604"/>
          <a:ext cx="6403994" cy="287819"/>
        </a:xfrm>
        <a:prstGeom prst="roundRect">
          <a:avLst/>
        </a:prstGeom>
        <a:gradFill rotWithShape="0">
          <a:gsLst>
            <a:gs pos="0">
              <a:schemeClr val="accent5">
                <a:hueOff val="1034465"/>
                <a:satOff val="3447"/>
                <a:lumOff val="3921"/>
                <a:alphaOff val="0"/>
                <a:tint val="96000"/>
                <a:satMod val="100000"/>
                <a:lumMod val="104000"/>
              </a:schemeClr>
            </a:gs>
            <a:gs pos="78000">
              <a:schemeClr val="accent5">
                <a:hueOff val="1034465"/>
                <a:satOff val="3447"/>
                <a:lumOff val="392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what drives change, both internal and external factors</a:t>
          </a:r>
          <a:endParaRPr lang="en-US" sz="1200" kern="1200" dirty="0"/>
        </a:p>
      </dsp:txBody>
      <dsp:txXfrm>
        <a:off x="14050" y="2252654"/>
        <a:ext cx="6375894" cy="259719"/>
      </dsp:txXfrm>
    </dsp:sp>
    <dsp:sp modelId="{38054A0A-DB30-1F4A-BA17-0B8161852093}">
      <dsp:nvSpPr>
        <dsp:cNvPr id="0" name=""/>
        <dsp:cNvSpPr/>
      </dsp:nvSpPr>
      <dsp:spPr>
        <a:xfrm>
          <a:off x="0" y="2560984"/>
          <a:ext cx="6403994" cy="287819"/>
        </a:xfrm>
        <a:prstGeom prst="roundRect">
          <a:avLst/>
        </a:prstGeom>
        <a:gradFill rotWithShape="0">
          <a:gsLst>
            <a:gs pos="0">
              <a:schemeClr val="accent5">
                <a:hueOff val="1293081"/>
                <a:satOff val="4308"/>
                <a:lumOff val="4902"/>
                <a:alphaOff val="0"/>
                <a:tint val="96000"/>
                <a:satMod val="100000"/>
                <a:lumMod val="104000"/>
              </a:schemeClr>
            </a:gs>
            <a:gs pos="78000">
              <a:schemeClr val="accent5">
                <a:hueOff val="1293081"/>
                <a:satOff val="4308"/>
                <a:lumOff val="490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what factors effect change/hinder change</a:t>
          </a:r>
          <a:endParaRPr lang="en-US" sz="1200" kern="1200" dirty="0"/>
        </a:p>
      </dsp:txBody>
      <dsp:txXfrm>
        <a:off x="14050" y="2575034"/>
        <a:ext cx="6375894" cy="259719"/>
      </dsp:txXfrm>
    </dsp:sp>
    <dsp:sp modelId="{883E6CEA-F485-9242-BB89-5D641E860788}">
      <dsp:nvSpPr>
        <dsp:cNvPr id="0" name=""/>
        <dsp:cNvSpPr/>
      </dsp:nvSpPr>
      <dsp:spPr>
        <a:xfrm>
          <a:off x="0" y="2883364"/>
          <a:ext cx="6403994" cy="287819"/>
        </a:xfrm>
        <a:prstGeom prst="roundRect">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models that can support the change process</a:t>
          </a:r>
          <a:endParaRPr lang="en-US" sz="1200" kern="1200" dirty="0"/>
        </a:p>
      </dsp:txBody>
      <dsp:txXfrm>
        <a:off x="14050" y="2897414"/>
        <a:ext cx="6375894" cy="259719"/>
      </dsp:txXfrm>
    </dsp:sp>
    <dsp:sp modelId="{F33ED74B-CA2F-4B4B-864B-070BE31908E0}">
      <dsp:nvSpPr>
        <dsp:cNvPr id="0" name=""/>
        <dsp:cNvSpPr/>
      </dsp:nvSpPr>
      <dsp:spPr>
        <a:xfrm>
          <a:off x="0" y="3205744"/>
          <a:ext cx="6403994" cy="287819"/>
        </a:xfrm>
        <a:prstGeom prst="roundRect">
          <a:avLst/>
        </a:prstGeom>
        <a:gradFill rotWithShape="0">
          <a:gsLst>
            <a:gs pos="0">
              <a:schemeClr val="accent5">
                <a:hueOff val="1810313"/>
                <a:satOff val="6032"/>
                <a:lumOff val="6862"/>
                <a:alphaOff val="0"/>
                <a:tint val="96000"/>
                <a:satMod val="100000"/>
                <a:lumMod val="104000"/>
              </a:schemeClr>
            </a:gs>
            <a:gs pos="78000">
              <a:schemeClr val="accent5">
                <a:hueOff val="1810313"/>
                <a:satOff val="6032"/>
                <a:lumOff val="686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how positive relationships can support change</a:t>
          </a:r>
          <a:endParaRPr lang="en-US" sz="1200" kern="1200" dirty="0"/>
        </a:p>
      </dsp:txBody>
      <dsp:txXfrm>
        <a:off x="14050" y="3219794"/>
        <a:ext cx="6375894" cy="259719"/>
      </dsp:txXfrm>
    </dsp:sp>
    <dsp:sp modelId="{F8E9FC9D-11B4-D74B-B84B-2C1A1FB623F6}">
      <dsp:nvSpPr>
        <dsp:cNvPr id="0" name=""/>
        <dsp:cNvSpPr/>
      </dsp:nvSpPr>
      <dsp:spPr>
        <a:xfrm>
          <a:off x="0" y="3528124"/>
          <a:ext cx="6403994" cy="287819"/>
        </a:xfrm>
        <a:prstGeom prst="roundRect">
          <a:avLst/>
        </a:prstGeom>
        <a:gradFill rotWithShape="0">
          <a:gsLst>
            <a:gs pos="0">
              <a:schemeClr val="accent5">
                <a:hueOff val="2068929"/>
                <a:satOff val="6893"/>
                <a:lumOff val="7843"/>
                <a:alphaOff val="0"/>
                <a:tint val="96000"/>
                <a:satMod val="100000"/>
                <a:lumMod val="104000"/>
              </a:schemeClr>
            </a:gs>
            <a:gs pos="78000">
              <a:schemeClr val="accent5">
                <a:hueOff val="2068929"/>
                <a:satOff val="6893"/>
                <a:lumOff val="784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what is needed in a change plan, and be able to describe best practice</a:t>
          </a:r>
          <a:endParaRPr lang="en-US" sz="1200" kern="1200" dirty="0"/>
        </a:p>
      </dsp:txBody>
      <dsp:txXfrm>
        <a:off x="14050" y="3542174"/>
        <a:ext cx="6375894" cy="259719"/>
      </dsp:txXfrm>
    </dsp:sp>
    <dsp:sp modelId="{D7D9C2D4-9980-DE44-9125-3008C473A092}">
      <dsp:nvSpPr>
        <dsp:cNvPr id="0" name=""/>
        <dsp:cNvSpPr/>
      </dsp:nvSpPr>
      <dsp:spPr>
        <a:xfrm>
          <a:off x="0" y="3850504"/>
          <a:ext cx="6403994" cy="287819"/>
        </a:xfrm>
        <a:prstGeom prst="round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Understand how to monitor/ assess how effect the change has been</a:t>
          </a:r>
          <a:endParaRPr lang="en-US" sz="1200" kern="1200" dirty="0"/>
        </a:p>
      </dsp:txBody>
      <dsp:txXfrm>
        <a:off x="14050" y="3864554"/>
        <a:ext cx="6375894" cy="259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CF52E-C802-B445-860F-F12C6F96A0F3}">
      <dsp:nvSpPr>
        <dsp:cNvPr id="0" name=""/>
        <dsp:cNvSpPr/>
      </dsp:nvSpPr>
      <dsp:spPr>
        <a:xfrm>
          <a:off x="0" y="21955"/>
          <a:ext cx="6403994" cy="953403"/>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Clear rationale for change</a:t>
          </a:r>
          <a:endParaRPr lang="en-US" sz="2400" kern="1200" dirty="0"/>
        </a:p>
      </dsp:txBody>
      <dsp:txXfrm>
        <a:off x="46541" y="68496"/>
        <a:ext cx="6310912" cy="860321"/>
      </dsp:txXfrm>
    </dsp:sp>
    <dsp:sp modelId="{708A4A89-C43C-7C42-9BBA-9000863D8599}">
      <dsp:nvSpPr>
        <dsp:cNvPr id="0" name=""/>
        <dsp:cNvSpPr/>
      </dsp:nvSpPr>
      <dsp:spPr>
        <a:xfrm>
          <a:off x="0" y="1044478"/>
          <a:ext cx="6403994" cy="953403"/>
        </a:xfrm>
        <a:prstGeom prst="roundRect">
          <a:avLst/>
        </a:prstGeom>
        <a:gradFill rotWithShape="0">
          <a:gsLst>
            <a:gs pos="0">
              <a:schemeClr val="accent2">
                <a:hueOff val="287373"/>
                <a:satOff val="-4693"/>
                <a:lumOff val="294"/>
                <a:alphaOff val="0"/>
                <a:tint val="96000"/>
                <a:satMod val="100000"/>
                <a:lumMod val="104000"/>
              </a:schemeClr>
            </a:gs>
            <a:gs pos="78000">
              <a:schemeClr val="accent2">
                <a:hueOff val="287373"/>
                <a:satOff val="-4693"/>
                <a:lumOff val="29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Effective communication</a:t>
          </a:r>
          <a:endParaRPr lang="en-US" sz="2400" kern="1200" dirty="0"/>
        </a:p>
      </dsp:txBody>
      <dsp:txXfrm>
        <a:off x="46541" y="1091019"/>
        <a:ext cx="6310912" cy="860321"/>
      </dsp:txXfrm>
    </dsp:sp>
    <dsp:sp modelId="{698C79E7-44A6-3D40-BB30-21AF189F7674}">
      <dsp:nvSpPr>
        <dsp:cNvPr id="0" name=""/>
        <dsp:cNvSpPr/>
      </dsp:nvSpPr>
      <dsp:spPr>
        <a:xfrm>
          <a:off x="0" y="2067002"/>
          <a:ext cx="6403994" cy="953403"/>
        </a:xfrm>
        <a:prstGeom prst="roundRect">
          <a:avLst/>
        </a:prstGeom>
        <a:gradFill rotWithShape="0">
          <a:gsLst>
            <a:gs pos="0">
              <a:schemeClr val="accent2">
                <a:hueOff val="574745"/>
                <a:satOff val="-9386"/>
                <a:lumOff val="588"/>
                <a:alphaOff val="0"/>
                <a:tint val="96000"/>
                <a:satMod val="100000"/>
                <a:lumMod val="104000"/>
              </a:schemeClr>
            </a:gs>
            <a:gs pos="78000">
              <a:schemeClr val="accent2">
                <a:hueOff val="574745"/>
                <a:satOff val="-9386"/>
                <a:lumOff val="58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Anticipate the impact of the change and provide support</a:t>
          </a:r>
          <a:endParaRPr lang="en-US" sz="2400" kern="1200" dirty="0"/>
        </a:p>
      </dsp:txBody>
      <dsp:txXfrm>
        <a:off x="46541" y="2113543"/>
        <a:ext cx="6310912" cy="860321"/>
      </dsp:txXfrm>
    </dsp:sp>
    <dsp:sp modelId="{018C1C8D-75D8-D84F-863A-4FDB5C9464DF}">
      <dsp:nvSpPr>
        <dsp:cNvPr id="0" name=""/>
        <dsp:cNvSpPr/>
      </dsp:nvSpPr>
      <dsp:spPr>
        <a:xfrm>
          <a:off x="0" y="3089526"/>
          <a:ext cx="6403994" cy="953403"/>
        </a:xfrm>
        <a:prstGeom prst="roundRect">
          <a:avLst/>
        </a:prstGeom>
        <a:gradFill rotWithShape="0">
          <a:gsLst>
            <a:gs pos="0">
              <a:schemeClr val="accent2">
                <a:hueOff val="862118"/>
                <a:satOff val="-14079"/>
                <a:lumOff val="882"/>
                <a:alphaOff val="0"/>
                <a:tint val="96000"/>
                <a:satMod val="100000"/>
                <a:lumMod val="104000"/>
              </a:schemeClr>
            </a:gs>
            <a:gs pos="78000">
              <a:schemeClr val="accent2">
                <a:hueOff val="862118"/>
                <a:satOff val="-14079"/>
                <a:lumOff val="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Positively resolve conflict</a:t>
          </a:r>
          <a:endParaRPr lang="en-US" sz="2400" kern="1200" dirty="0"/>
        </a:p>
      </dsp:txBody>
      <dsp:txXfrm>
        <a:off x="46541" y="3136067"/>
        <a:ext cx="6310912" cy="860321"/>
      </dsp:txXfrm>
    </dsp:sp>
    <dsp:sp modelId="{0B89A19D-F42E-A44C-A947-5A7F968435EC}">
      <dsp:nvSpPr>
        <dsp:cNvPr id="0" name=""/>
        <dsp:cNvSpPr/>
      </dsp:nvSpPr>
      <dsp:spPr>
        <a:xfrm>
          <a:off x="0" y="4112050"/>
          <a:ext cx="6403994" cy="953403"/>
        </a:xfrm>
        <a:prstGeom prst="round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Effective monitoring and taking action </a:t>
          </a:r>
          <a:endParaRPr lang="en-US" sz="2400" kern="1200" dirty="0"/>
        </a:p>
      </dsp:txBody>
      <dsp:txXfrm>
        <a:off x="46541" y="4158591"/>
        <a:ext cx="6310912" cy="8603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03F7C-A6E5-41F6-8E7F-E566E54ED276}">
      <dsp:nvSpPr>
        <dsp:cNvPr id="0" name=""/>
        <dsp:cNvSpPr/>
      </dsp:nvSpPr>
      <dsp:spPr>
        <a:xfrm>
          <a:off x="916987" y="491891"/>
          <a:ext cx="1444246" cy="1444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3516A0-1BA8-4C89-BC3D-44078DBEABD1}">
      <dsp:nvSpPr>
        <dsp:cNvPr id="0" name=""/>
        <dsp:cNvSpPr/>
      </dsp:nvSpPr>
      <dsp:spPr>
        <a:xfrm>
          <a:off x="34392" y="2318170"/>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Design</a:t>
          </a:r>
          <a:endParaRPr lang="en-US" sz="3600" kern="1200" dirty="0"/>
        </a:p>
      </dsp:txBody>
      <dsp:txXfrm>
        <a:off x="34392" y="2318170"/>
        <a:ext cx="3209437" cy="720000"/>
      </dsp:txXfrm>
    </dsp:sp>
    <dsp:sp modelId="{C6262AC6-CF33-4870-9994-F3A885960974}">
      <dsp:nvSpPr>
        <dsp:cNvPr id="0" name=""/>
        <dsp:cNvSpPr/>
      </dsp:nvSpPr>
      <dsp:spPr>
        <a:xfrm>
          <a:off x="4688076" y="491891"/>
          <a:ext cx="1444246" cy="1444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BA74E4-8A8F-4B1D-98FC-C258C1C20927}">
      <dsp:nvSpPr>
        <dsp:cNvPr id="0" name=""/>
        <dsp:cNvSpPr/>
      </dsp:nvSpPr>
      <dsp:spPr>
        <a:xfrm>
          <a:off x="3805481" y="2318170"/>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Enact</a:t>
          </a:r>
          <a:endParaRPr lang="en-US" sz="3600" kern="1200" dirty="0"/>
        </a:p>
      </dsp:txBody>
      <dsp:txXfrm>
        <a:off x="3805481" y="2318170"/>
        <a:ext cx="3209437" cy="720000"/>
      </dsp:txXfrm>
    </dsp:sp>
    <dsp:sp modelId="{6ED43938-726E-443A-ABBD-40E7F21B3EDA}">
      <dsp:nvSpPr>
        <dsp:cNvPr id="0" name=""/>
        <dsp:cNvSpPr/>
      </dsp:nvSpPr>
      <dsp:spPr>
        <a:xfrm>
          <a:off x="8459165" y="491891"/>
          <a:ext cx="1444246" cy="1444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38594E-4EBE-4A97-B9DF-AF65049EA711}">
      <dsp:nvSpPr>
        <dsp:cNvPr id="0" name=""/>
        <dsp:cNvSpPr/>
      </dsp:nvSpPr>
      <dsp:spPr>
        <a:xfrm>
          <a:off x="7576570" y="2318170"/>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Sustain</a:t>
          </a:r>
          <a:endParaRPr lang="en-US" sz="3600" kern="1200" dirty="0"/>
        </a:p>
      </dsp:txBody>
      <dsp:txXfrm>
        <a:off x="7576570" y="2318170"/>
        <a:ext cx="3209437"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31B8B6-321A-744A-A5F0-69D877F452A4}" type="datetimeFigureOut">
              <a:rPr lang="en-GB" smtClean="0"/>
              <a:t>22/10/2021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A01847-9A7E-F949-9DE4-83661E14E32A}" type="slidenum">
              <a:rPr lang="en-GB" smtClean="0"/>
              <a:t>‹#›</a:t>
            </a:fld>
            <a:endParaRPr lang="en-GB" dirty="0"/>
          </a:p>
        </p:txBody>
      </p:sp>
    </p:spTree>
    <p:extLst>
      <p:ext uri="{BB962C8B-B14F-4D97-AF65-F5344CB8AC3E}">
        <p14:creationId xmlns:p14="http://schemas.microsoft.com/office/powerpoint/2010/main" val="2050283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ipd.co.uk/knowledge/culture/ethics/has-trust-gone-repor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change is a project or initiative that an organisation introduces to improve ways of working, solve a problem or as a response to an opportunity.  Change will always effect the way an employee carries out their day to day activities.  Every change within an organisation has an impact on the employees, this is described by Prosci as 10 aspects of change that impact on a person or group effected by the change</a:t>
            </a:r>
          </a:p>
          <a:p>
            <a:pPr marL="228600" indent="-228600">
              <a:buFont typeface="+mj-lt"/>
              <a:buAutoNum type="arabicPeriod"/>
            </a:pPr>
            <a:r>
              <a:rPr lang="en-GB" dirty="0"/>
              <a:t>Processes</a:t>
            </a:r>
          </a:p>
          <a:p>
            <a:pPr marL="228600" indent="-228600">
              <a:buFont typeface="+mj-lt"/>
              <a:buAutoNum type="arabicPeriod"/>
            </a:pPr>
            <a:r>
              <a:rPr lang="en-GB" dirty="0"/>
              <a:t>Systems</a:t>
            </a:r>
          </a:p>
          <a:p>
            <a:pPr marL="228600" indent="-228600">
              <a:buFont typeface="+mj-lt"/>
              <a:buAutoNum type="arabicPeriod"/>
            </a:pPr>
            <a:r>
              <a:rPr lang="en-GB" dirty="0"/>
              <a:t>Tools</a:t>
            </a:r>
          </a:p>
          <a:p>
            <a:pPr marL="228600" indent="-228600">
              <a:buFont typeface="+mj-lt"/>
              <a:buAutoNum type="arabicPeriod"/>
            </a:pPr>
            <a:r>
              <a:rPr lang="en-GB" dirty="0"/>
              <a:t>Job Roles</a:t>
            </a:r>
          </a:p>
          <a:p>
            <a:pPr marL="228600" indent="-228600">
              <a:buFont typeface="+mj-lt"/>
              <a:buAutoNum type="arabicPeriod"/>
            </a:pPr>
            <a:r>
              <a:rPr lang="en-GB" dirty="0"/>
              <a:t>Critical behaviours</a:t>
            </a:r>
          </a:p>
          <a:p>
            <a:pPr marL="228600" indent="-228600">
              <a:buFont typeface="+mj-lt"/>
              <a:buAutoNum type="arabicPeriod"/>
            </a:pPr>
            <a:r>
              <a:rPr lang="en-GB" dirty="0"/>
              <a:t>Mindset/attitude/beliefs</a:t>
            </a:r>
          </a:p>
          <a:p>
            <a:pPr marL="228600" indent="-228600">
              <a:buFont typeface="+mj-lt"/>
              <a:buAutoNum type="arabicPeriod"/>
            </a:pPr>
            <a:r>
              <a:rPr lang="en-GB" dirty="0"/>
              <a:t>Reporting structure</a:t>
            </a:r>
          </a:p>
          <a:p>
            <a:pPr marL="228600" indent="-228600">
              <a:buFont typeface="+mj-lt"/>
              <a:buAutoNum type="arabicPeriod"/>
            </a:pPr>
            <a:r>
              <a:rPr lang="en-GB" dirty="0"/>
              <a:t>Performance reviews</a:t>
            </a:r>
          </a:p>
          <a:p>
            <a:pPr marL="228600" indent="-228600">
              <a:buFont typeface="+mj-lt"/>
              <a:buAutoNum type="arabicPeriod"/>
            </a:pPr>
            <a:r>
              <a:rPr lang="en-GB" dirty="0"/>
              <a:t>Compensation</a:t>
            </a:r>
          </a:p>
          <a:p>
            <a:pPr marL="228600" indent="-228600">
              <a:buFont typeface="+mj-lt"/>
              <a:buAutoNum type="arabicPeriod"/>
            </a:pPr>
            <a:r>
              <a:rPr lang="en-GB" dirty="0"/>
              <a:t>Location (Prosci, 2021)</a:t>
            </a:r>
          </a:p>
          <a:p>
            <a:pPr marL="228600" indent="-228600">
              <a:buFont typeface="+mj-lt"/>
              <a:buAutoNum type="arabicPeriod"/>
            </a:pPr>
            <a:endParaRPr lang="en-GB" dirty="0"/>
          </a:p>
          <a:p>
            <a:pPr marL="0" indent="0">
              <a:buFont typeface="+mj-lt"/>
              <a:buNone/>
            </a:pPr>
            <a:r>
              <a:rPr lang="en-GB" dirty="0"/>
              <a:t>Change is a constant within organisations, however some research shows 70% of changes fail within an organisation, to enable the effective landing and long term sustainability of change the role of the line manger is crucial. Although HR are crucial in being the “hidden hand” of change, the change will only be effective if the line managers have bought in to the change and work in partnership with HR. (CIPD, 2021)</a:t>
            </a:r>
          </a:p>
        </p:txBody>
      </p:sp>
      <p:sp>
        <p:nvSpPr>
          <p:cNvPr id="4" name="Slide Number Placeholder 3"/>
          <p:cNvSpPr>
            <a:spLocks noGrp="1"/>
          </p:cNvSpPr>
          <p:nvPr>
            <p:ph type="sldNum" sz="quarter" idx="5"/>
          </p:nvPr>
        </p:nvSpPr>
        <p:spPr/>
        <p:txBody>
          <a:bodyPr/>
          <a:lstStyle/>
          <a:p>
            <a:fld id="{B3A01847-9A7E-F949-9DE4-83661E14E32A}" type="slidenum">
              <a:rPr lang="en-GB" smtClean="0"/>
              <a:t>3</a:t>
            </a:fld>
            <a:endParaRPr lang="en-GB" dirty="0"/>
          </a:p>
        </p:txBody>
      </p:sp>
    </p:spTree>
    <p:extLst>
      <p:ext uri="{BB962C8B-B14F-4D97-AF65-F5344CB8AC3E}">
        <p14:creationId xmlns:p14="http://schemas.microsoft.com/office/powerpoint/2010/main" val="668900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drivers of change it is important to understand the difference between internal and external factors, often called the “looking out and looking in” approach. external factors tend to be outside of management control and internal drivers are usually management decisions.</a:t>
            </a:r>
          </a:p>
          <a:p>
            <a:r>
              <a:rPr lang="en-GB" dirty="0"/>
              <a:t>External drivers often have an impact on internal drivers and a useful tool to use to determine external drivers is the PESTLE tool, the tool looks at 6 external factors that can drive the need for change, Political, Economic, Social, Technology, Legal and Environmental.</a:t>
            </a:r>
          </a:p>
          <a:p>
            <a:r>
              <a:rPr lang="en-GB" dirty="0"/>
              <a:t>Internal drivers are still a challenge within an organisation they are however within the control of the individuals, internal drivers have an impact on the organisations culture and the employees behaviour and attitude (study.com)</a:t>
            </a:r>
          </a:p>
        </p:txBody>
      </p:sp>
      <p:sp>
        <p:nvSpPr>
          <p:cNvPr id="4" name="Slide Number Placeholder 3"/>
          <p:cNvSpPr>
            <a:spLocks noGrp="1"/>
          </p:cNvSpPr>
          <p:nvPr>
            <p:ph type="sldNum" sz="quarter" idx="5"/>
          </p:nvPr>
        </p:nvSpPr>
        <p:spPr/>
        <p:txBody>
          <a:bodyPr/>
          <a:lstStyle/>
          <a:p>
            <a:fld id="{B3A01847-9A7E-F949-9DE4-83661E14E32A}" type="slidenum">
              <a:rPr lang="en-GB" smtClean="0"/>
              <a:t>4</a:t>
            </a:fld>
            <a:endParaRPr lang="en-GB" dirty="0"/>
          </a:p>
        </p:txBody>
      </p:sp>
    </p:spTree>
    <p:extLst>
      <p:ext uri="{BB962C8B-B14F-4D97-AF65-F5344CB8AC3E}">
        <p14:creationId xmlns:p14="http://schemas.microsoft.com/office/powerpoint/2010/main" val="122792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ever changing world we operate in effective change management is crucial in any organisation, with failure rates often as high as 70% it is essential that leaders are aware of the factors that can both have a positive effect and can hinder change. (CIPD,2021)</a:t>
            </a:r>
          </a:p>
          <a:p>
            <a:r>
              <a:rPr lang="en-GB" dirty="0"/>
              <a:t>When looking at the positive effects on change we can look at 3 factors that can have a positive effect on change</a:t>
            </a:r>
          </a:p>
          <a:p>
            <a:r>
              <a:rPr lang="en-GB" dirty="0"/>
              <a:t>Culture – create a change ready culture by following 5 steps</a:t>
            </a:r>
          </a:p>
          <a:p>
            <a:pPr marL="228600" indent="-228600">
              <a:buAutoNum type="arabicPeriod"/>
            </a:pPr>
            <a:r>
              <a:rPr lang="en-GB" dirty="0"/>
              <a:t>Plan for the change – appoint a change champion and ensure from the beginning you confirm the benefits of the change</a:t>
            </a:r>
          </a:p>
          <a:p>
            <a:pPr marL="228600" indent="-228600">
              <a:buAutoNum type="arabicPeriod"/>
            </a:pPr>
            <a:r>
              <a:rPr lang="en-GB" dirty="0"/>
              <a:t>Start with a pilot project – ensure there is two way communication process, explain why the change is necessary and what the impacts may be.  Create a communication plan, establish measures and celebrate success along the way.</a:t>
            </a:r>
          </a:p>
          <a:p>
            <a:pPr marL="228600" indent="-228600">
              <a:buAutoNum type="arabicPeriod"/>
            </a:pPr>
            <a:r>
              <a:rPr lang="en-GB" dirty="0"/>
              <a:t>Manager resistance – remember resistance is normal in any change process, manage the resistance by, </a:t>
            </a:r>
          </a:p>
          <a:p>
            <a:pPr marL="171450" indent="-171450">
              <a:buFont typeface="Arial" panose="020B0604020202020204" pitchFamily="34" charset="0"/>
              <a:buChar char="•"/>
            </a:pPr>
            <a:r>
              <a:rPr lang="en-GB" dirty="0"/>
              <a:t>Listen to any objections</a:t>
            </a:r>
          </a:p>
          <a:p>
            <a:pPr marL="171450" indent="-171450">
              <a:buFont typeface="Arial" panose="020B0604020202020204" pitchFamily="34" charset="0"/>
              <a:buChar char="•"/>
            </a:pPr>
            <a:r>
              <a:rPr lang="en-GB" dirty="0"/>
              <a:t>Ensure simplicity in decisions and consequences</a:t>
            </a:r>
          </a:p>
          <a:p>
            <a:pPr marL="171450" indent="-171450">
              <a:buFont typeface="Arial" panose="020B0604020202020204" pitchFamily="34" charset="0"/>
              <a:buChar char="•"/>
            </a:pPr>
            <a:r>
              <a:rPr lang="en-GB" dirty="0"/>
              <a:t>Communicate the vision for the change</a:t>
            </a:r>
          </a:p>
          <a:p>
            <a:pPr marL="171450" indent="-171450">
              <a:buFont typeface="Arial" panose="020B0604020202020204" pitchFamily="34" charset="0"/>
              <a:buChar char="•"/>
            </a:pPr>
            <a:r>
              <a:rPr lang="en-GB" dirty="0"/>
              <a:t>Focus on the benefits of the change, (what’s in it for me)</a:t>
            </a:r>
          </a:p>
          <a:p>
            <a:pPr marL="171450" indent="-171450">
              <a:buFont typeface="Arial" panose="020B0604020202020204" pitchFamily="34" charset="0"/>
              <a:buChar char="•"/>
            </a:pPr>
            <a:r>
              <a:rPr lang="en-GB" dirty="0"/>
              <a:t>Convert the internal saboteurs </a:t>
            </a:r>
          </a:p>
          <a:p>
            <a:pPr marL="228600" indent="-228600">
              <a:buFont typeface="Arial" panose="020B0604020202020204" pitchFamily="34" charset="0"/>
              <a:buChar char="•"/>
            </a:pPr>
            <a:r>
              <a:rPr lang="en-GB" dirty="0"/>
              <a:t>Have the difficult / honest conversations with the stubborn resistors regarding possible changes to roles departments or positions outside of the organisation</a:t>
            </a:r>
          </a:p>
          <a:p>
            <a:pPr marL="0" indent="0" algn="l">
              <a:buFont typeface="Arial" panose="020B0604020202020204" pitchFamily="34" charset="0"/>
              <a:buNone/>
            </a:pPr>
            <a:r>
              <a:rPr lang="en-GB" dirty="0"/>
              <a:t>4. Celebrate success – be clear on expectation of what good will look like, put measures of success in place, set achievable goals along the way</a:t>
            </a:r>
          </a:p>
          <a:p>
            <a:pPr marL="0" indent="0" algn="l">
              <a:buFont typeface="Arial" panose="020B0604020202020204" pitchFamily="34" charset="0"/>
              <a:buNone/>
            </a:pPr>
            <a:r>
              <a:rPr lang="en-GB" dirty="0"/>
              <a:t>5. Embed change practices – review the pilot change and focus on what went well, communicate, communicate, communicate, then communicate some more, use your change champions, celebrate success (LinkedIn)</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B3A01847-9A7E-F949-9DE4-83661E14E32A}" type="slidenum">
              <a:rPr lang="en-GB" smtClean="0"/>
              <a:t>5</a:t>
            </a:fld>
            <a:endParaRPr lang="en-GB" dirty="0"/>
          </a:p>
        </p:txBody>
      </p:sp>
    </p:spTree>
    <p:extLst>
      <p:ext uri="{BB962C8B-B14F-4D97-AF65-F5344CB8AC3E}">
        <p14:creationId xmlns:p14="http://schemas.microsoft.com/office/powerpoint/2010/main" val="2711349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doesn’t happen as a result of putting in a new system or technology, change happens as a result of the people within the organisation changing. Individuals deal with change in different ways and adapt to change at different speeds.  To help understand how people react to change organisations often refer to the Kubler Ross change curve, developed by psychiatrist Elisabeth Kubler Ross with her work looking at how people deal with grief and bereavement, the curve is now widely used in the business world to allow change agents to understand how they can support individuals transition when faced with change .</a:t>
            </a:r>
          </a:p>
          <a:p>
            <a:r>
              <a:rPr lang="en-GB" dirty="0"/>
              <a:t>The curve established 4 stages most people go through when faced with change</a:t>
            </a:r>
          </a:p>
          <a:p>
            <a:r>
              <a:rPr lang="en-GB" dirty="0"/>
              <a:t>Stage 1 – people react with shock or denial, this stage is known as status quo, nothing has changed as yet, the individual can bury their head at this stage</a:t>
            </a:r>
          </a:p>
          <a:p>
            <a:r>
              <a:rPr lang="en-GB" dirty="0"/>
              <a:t>Stage 2 – people react with anger/ fear, this stage is the disruption stage when you will see the greatest resistance to the change</a:t>
            </a:r>
          </a:p>
          <a:p>
            <a:r>
              <a:rPr lang="en-GB" dirty="0"/>
              <a:t>Stage 3 – Acceptance, this stage is where people start to explore what could be and experiment</a:t>
            </a:r>
          </a:p>
          <a:p>
            <a:r>
              <a:rPr lang="en-GB" dirty="0"/>
              <a:t>Stage 4 – commitment, this is where known as the rebuilding stage where individuals are bought in to the change</a:t>
            </a:r>
          </a:p>
        </p:txBody>
      </p:sp>
      <p:sp>
        <p:nvSpPr>
          <p:cNvPr id="4" name="Slide Number Placeholder 3"/>
          <p:cNvSpPr>
            <a:spLocks noGrp="1"/>
          </p:cNvSpPr>
          <p:nvPr>
            <p:ph type="sldNum" sz="quarter" idx="5"/>
          </p:nvPr>
        </p:nvSpPr>
        <p:spPr/>
        <p:txBody>
          <a:bodyPr/>
          <a:lstStyle/>
          <a:p>
            <a:fld id="{B3A01847-9A7E-F949-9DE4-83661E14E32A}" type="slidenum">
              <a:rPr lang="en-GB" smtClean="0"/>
              <a:t>6</a:t>
            </a:fld>
            <a:endParaRPr lang="en-GB" dirty="0"/>
          </a:p>
        </p:txBody>
      </p:sp>
    </p:spTree>
    <p:extLst>
      <p:ext uri="{BB962C8B-B14F-4D97-AF65-F5344CB8AC3E}">
        <p14:creationId xmlns:p14="http://schemas.microsoft.com/office/powerpoint/2010/main" val="3828182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Kotter model for change management comprises of an eight stage process for managing change in a large organisation</a:t>
            </a:r>
          </a:p>
          <a:p>
            <a:pPr marL="228600" indent="-228600">
              <a:buFont typeface="+mj-lt"/>
              <a:buAutoNum type="arabicPeriod"/>
            </a:pPr>
            <a:r>
              <a:rPr lang="en-GB" dirty="0"/>
              <a:t>Create a sense of urgency – what is the need for change, why do we need to change, focus on potential threats and opportunities, Kotter suggests that 75% of managers need to ‘buy in’ to make the change effective.</a:t>
            </a:r>
          </a:p>
          <a:p>
            <a:pPr marL="228600" indent="-228600">
              <a:buFont typeface="+mj-lt"/>
              <a:buAutoNum type="arabicPeriod"/>
            </a:pPr>
            <a:r>
              <a:rPr lang="en-GB" dirty="0"/>
              <a:t>Build a guiding coalition – with authority and credibility, this stage is about convincing people that change is necessary, look at all key stakeholders and build a varied team from all backgrounds who are known as strong change agents who have influence in your organisation, this does not only have to be people holding management positions</a:t>
            </a:r>
          </a:p>
          <a:p>
            <a:pPr marL="228600" indent="-228600">
              <a:buFont typeface="+mj-lt"/>
              <a:buAutoNum type="arabicPeriod"/>
            </a:pPr>
            <a:r>
              <a:rPr lang="en-GB" dirty="0"/>
              <a:t>Form a strategic vision and initiatives –  develop a short summary of what the future looks like and loom at the values needed to support that vision</a:t>
            </a:r>
          </a:p>
          <a:p>
            <a:pPr marL="228600" indent="-228600">
              <a:buFont typeface="+mj-lt"/>
              <a:buAutoNum type="arabicPeriod"/>
            </a:pPr>
            <a:r>
              <a:rPr lang="en-GB" dirty="0"/>
              <a:t>Enlist a volunteer army – communicate the vision, don’t let the message get lost in everyday communication, communicate the vision frequently and powerfully, talk about it all the time and lead by example</a:t>
            </a:r>
          </a:p>
          <a:p>
            <a:pPr marL="228600" indent="-228600">
              <a:buFont typeface="+mj-lt"/>
              <a:buAutoNum type="arabicPeriod"/>
            </a:pPr>
            <a:r>
              <a:rPr lang="en-GB" dirty="0"/>
              <a:t>Enable action by removing barriers – identify barriers and address them, determine who are the stubborn resistors</a:t>
            </a:r>
          </a:p>
          <a:p>
            <a:pPr marL="228600" indent="-228600">
              <a:buFont typeface="+mj-lt"/>
              <a:buAutoNum type="arabicPeriod"/>
            </a:pPr>
            <a:r>
              <a:rPr lang="en-GB" dirty="0"/>
              <a:t>Generate short term wins – keep motivation levels high, success is a great motivator</a:t>
            </a:r>
          </a:p>
          <a:p>
            <a:pPr marL="228600" indent="-228600">
              <a:buFont typeface="+mj-lt"/>
              <a:buAutoNum type="arabicPeriod"/>
            </a:pPr>
            <a:r>
              <a:rPr lang="en-GB" dirty="0"/>
              <a:t>Sustain acceleration -  keep looking for improvements, quick wins are the path to long term gains, always review what went well and what builds you can make for continuous improvements</a:t>
            </a:r>
          </a:p>
          <a:p>
            <a:pPr marL="228600" indent="-228600">
              <a:buFont typeface="+mj-lt"/>
              <a:buAutoNum type="arabicPeriod"/>
            </a:pPr>
            <a:r>
              <a:rPr lang="en-GB" dirty="0"/>
              <a:t>Institute change – anchor the change, ensure change is always on the agenda, talk about success stories and recognise key change agents (mindtools)</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B3A01847-9A7E-F949-9DE4-83661E14E32A}" type="slidenum">
              <a:rPr lang="en-GB" smtClean="0"/>
              <a:t>7</a:t>
            </a:fld>
            <a:endParaRPr lang="en-GB" dirty="0"/>
          </a:p>
        </p:txBody>
      </p:sp>
    </p:spTree>
    <p:extLst>
      <p:ext uri="{BB962C8B-B14F-4D97-AF65-F5344CB8AC3E}">
        <p14:creationId xmlns:p14="http://schemas.microsoft.com/office/powerpoint/2010/main" val="2217324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Studies show that positive work relationships in the workplace play an essential role in employee wellbeing which in turn has a positive impact on employee engagement, resulting in improved individual performance (positivepsycology)</a:t>
            </a:r>
          </a:p>
          <a:p>
            <a:r>
              <a:rPr lang="en-GB" dirty="0"/>
              <a:t>Trust – according to the CIPD, “</a:t>
            </a:r>
            <a:r>
              <a:rPr lang="en-GB" sz="1200" b="1" i="0" kern="1200" dirty="0">
                <a:solidFill>
                  <a:schemeClr val="tx1"/>
                </a:solidFill>
                <a:effectLst/>
                <a:latin typeface="+mn-lt"/>
                <a:ea typeface="+mn-ea"/>
                <a:cs typeface="+mn-cs"/>
              </a:rPr>
              <a:t>High levels of </a:t>
            </a:r>
            <a:r>
              <a:rPr lang="en-GB" sz="1200" b="1" i="0" u="sng" kern="1200" dirty="0">
                <a:solidFill>
                  <a:schemeClr val="tx1"/>
                </a:solidFill>
                <a:effectLst/>
                <a:latin typeface="+mn-lt"/>
                <a:ea typeface="+mn-ea"/>
                <a:cs typeface="+mn-cs"/>
                <a:hlinkClick r:id="rId3" tooltip="Where has all the trust gone?"/>
              </a:rPr>
              <a:t>trust</a:t>
            </a:r>
            <a:r>
              <a:rPr lang="en-GB" sz="1200" b="1" i="0" kern="1200" dirty="0">
                <a:solidFill>
                  <a:schemeClr val="tx1"/>
                </a:solidFill>
                <a:effectLst/>
                <a:latin typeface="+mn-lt"/>
                <a:ea typeface="+mn-ea"/>
                <a:cs typeface="+mn-cs"/>
              </a:rPr>
              <a:t> will deliver the enabling conditions in which significant change can thrive” (CIPD2021)</a:t>
            </a:r>
            <a:r>
              <a:rPr lang="en-GB" dirty="0"/>
              <a:t>when there is trust in a work relationship and people can be open and honest, it reduces the need to waste time watching your back, trust can help increase the acceptance of change</a:t>
            </a:r>
          </a:p>
          <a:p>
            <a:r>
              <a:rPr lang="en-GB" dirty="0"/>
              <a:t>Reduction of conflict – when there is a positive work relationship it can help support employees when they resist change as honesty is established (td.org)</a:t>
            </a:r>
          </a:p>
        </p:txBody>
      </p:sp>
      <p:sp>
        <p:nvSpPr>
          <p:cNvPr id="4" name="Slide Number Placeholder 3"/>
          <p:cNvSpPr>
            <a:spLocks noGrp="1"/>
          </p:cNvSpPr>
          <p:nvPr>
            <p:ph type="sldNum" sz="quarter" idx="5"/>
          </p:nvPr>
        </p:nvSpPr>
        <p:spPr/>
        <p:txBody>
          <a:bodyPr/>
          <a:lstStyle/>
          <a:p>
            <a:fld id="{B3A01847-9A7E-F949-9DE4-83661E14E32A}" type="slidenum">
              <a:rPr lang="en-GB" smtClean="0"/>
              <a:t>8</a:t>
            </a:fld>
            <a:endParaRPr lang="en-GB" dirty="0"/>
          </a:p>
        </p:txBody>
      </p:sp>
    </p:spTree>
    <p:extLst>
      <p:ext uri="{BB962C8B-B14F-4D97-AF65-F5344CB8AC3E}">
        <p14:creationId xmlns:p14="http://schemas.microsoft.com/office/powerpoint/2010/main" val="324610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success of change comes down to how receptive people are to change, managers having positive relationships with their people can make all the difference</a:t>
            </a:r>
          </a:p>
          <a:p>
            <a:r>
              <a:rPr lang="en-GB" dirty="0"/>
              <a:t>The techniques used to help build and maintain trust in a work relationship are supported by the 4E’s principles of human change model</a:t>
            </a:r>
          </a:p>
          <a:p>
            <a:pPr marL="171450" indent="-171450">
              <a:buFont typeface="Arial" panose="020B0604020202020204" pitchFamily="34" charset="0"/>
              <a:buChar char="•"/>
            </a:pPr>
            <a:r>
              <a:rPr lang="en-GB" dirty="0"/>
              <a:t>Educate – provide a clear rationale for the change</a:t>
            </a:r>
          </a:p>
          <a:p>
            <a:pPr marL="171450" indent="-171450">
              <a:buFont typeface="Arial" panose="020B0604020202020204" pitchFamily="34" charset="0"/>
              <a:buChar char="•"/>
            </a:pPr>
            <a:r>
              <a:rPr lang="en-GB" dirty="0"/>
              <a:t>Engage – establish an effective 2 way communication process, anticipate the impact of the change and provide support </a:t>
            </a:r>
          </a:p>
          <a:p>
            <a:pPr marL="171450" indent="-171450">
              <a:buFont typeface="Arial" panose="020B0604020202020204" pitchFamily="34" charset="0"/>
              <a:buChar char="•"/>
            </a:pPr>
            <a:r>
              <a:rPr lang="en-GB" dirty="0"/>
              <a:t>Empower – give responsibility and ownership for the change, delegate task, place trust</a:t>
            </a:r>
          </a:p>
          <a:p>
            <a:pPr marL="171450" indent="-171450">
              <a:buFont typeface="Arial" panose="020B0604020202020204" pitchFamily="34" charset="0"/>
              <a:buChar char="•"/>
            </a:pPr>
            <a:r>
              <a:rPr lang="en-GB" dirty="0"/>
              <a:t>Enable – give them the tools to do their job, the right skills, discuss any concerns resolve conflict and remove barriers, take action</a:t>
            </a:r>
          </a:p>
        </p:txBody>
      </p:sp>
      <p:sp>
        <p:nvSpPr>
          <p:cNvPr id="4" name="Slide Number Placeholder 3"/>
          <p:cNvSpPr>
            <a:spLocks noGrp="1"/>
          </p:cNvSpPr>
          <p:nvPr>
            <p:ph type="sldNum" sz="quarter" idx="5"/>
          </p:nvPr>
        </p:nvSpPr>
        <p:spPr/>
        <p:txBody>
          <a:bodyPr/>
          <a:lstStyle/>
          <a:p>
            <a:fld id="{B3A01847-9A7E-F949-9DE4-83661E14E32A}" type="slidenum">
              <a:rPr lang="en-GB" smtClean="0"/>
              <a:t>9</a:t>
            </a:fld>
            <a:endParaRPr lang="en-GB" dirty="0"/>
          </a:p>
        </p:txBody>
      </p:sp>
    </p:spTree>
    <p:extLst>
      <p:ext uri="{BB962C8B-B14F-4D97-AF65-F5344CB8AC3E}">
        <p14:creationId xmlns:p14="http://schemas.microsoft.com/office/powerpoint/2010/main" val="912744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key to effective change management, it is considered important in building a change ready culture and gaining commitment to the change (Armenakis et al, 1993)</a:t>
            </a:r>
          </a:p>
          <a:p>
            <a:r>
              <a:rPr lang="en-GB" dirty="0"/>
              <a:t>There are 3 types of communication </a:t>
            </a:r>
          </a:p>
          <a:p>
            <a:pPr marL="171450" indent="-171450">
              <a:buFont typeface="Arial" panose="020B0604020202020204" pitchFamily="34" charset="0"/>
              <a:buChar char="•"/>
            </a:pPr>
            <a:r>
              <a:rPr lang="en-GB" dirty="0"/>
              <a:t>Top down – where the senior leader delivers the communication to employees</a:t>
            </a:r>
          </a:p>
          <a:p>
            <a:pPr marL="171450" indent="-171450">
              <a:buFont typeface="Arial" panose="020B0604020202020204" pitchFamily="34" charset="0"/>
              <a:buChar char="•"/>
            </a:pPr>
            <a:r>
              <a:rPr lang="en-GB" dirty="0"/>
              <a:t>Bottom up – where employees are collectively involved in communication</a:t>
            </a:r>
          </a:p>
          <a:p>
            <a:pPr marL="171450" indent="-171450">
              <a:buFont typeface="Arial" panose="020B0604020202020204" pitchFamily="34" charset="0"/>
              <a:buChar char="•"/>
            </a:pPr>
            <a:r>
              <a:rPr lang="en-GB" dirty="0"/>
              <a:t>2 way communication – one to one meetings etc where both parties collectively discuss </a:t>
            </a:r>
          </a:p>
          <a:p>
            <a:pPr marL="0" indent="0">
              <a:buFont typeface="Arial" panose="020B0604020202020204" pitchFamily="34" charset="0"/>
              <a:buNone/>
            </a:pPr>
            <a:r>
              <a:rPr lang="en-GB" dirty="0"/>
              <a:t>According to the CIPD an effective approach to communication should include a communication plan that is cohesive and strategic and supports a culture of trust and openness.  </a:t>
            </a:r>
          </a:p>
          <a:p>
            <a:pPr marL="0" indent="0">
              <a:buFont typeface="Arial" panose="020B0604020202020204" pitchFamily="34" charset="0"/>
              <a:buNone/>
            </a:pPr>
            <a:r>
              <a:rPr lang="en-GB" dirty="0"/>
              <a:t>Successful communication should. : </a:t>
            </a:r>
          </a:p>
          <a:p>
            <a:pPr marL="171450" indent="-171450">
              <a:buFont typeface="Arial" panose="020B0604020202020204" pitchFamily="34" charset="0"/>
              <a:buChar char="•"/>
            </a:pPr>
            <a:r>
              <a:rPr lang="en-GB" dirty="0"/>
              <a:t>Build a shared sense of purpose aligned to the organisations strategy / vision</a:t>
            </a:r>
          </a:p>
          <a:p>
            <a:pPr marL="171450" indent="-171450">
              <a:buFont typeface="Arial" panose="020B0604020202020204" pitchFamily="34" charset="0"/>
              <a:buChar char="•"/>
            </a:pPr>
            <a:r>
              <a:rPr lang="en-GB" dirty="0"/>
              <a:t>Be supported by senior leaders</a:t>
            </a:r>
          </a:p>
          <a:p>
            <a:pPr marL="171450" indent="-171450">
              <a:buFont typeface="Arial" panose="020B0604020202020204" pitchFamily="34" charset="0"/>
              <a:buChar char="•"/>
            </a:pPr>
            <a:r>
              <a:rPr lang="en-GB" dirty="0"/>
              <a:t>Drive genuine, honest and simple dialogue</a:t>
            </a:r>
          </a:p>
          <a:p>
            <a:pPr marL="171450" indent="-171450">
              <a:buFont typeface="Arial" panose="020B0604020202020204" pitchFamily="34" charset="0"/>
              <a:buChar char="•"/>
            </a:pPr>
            <a:r>
              <a:rPr lang="en-GB" dirty="0"/>
              <a:t>Demonstrate good people management</a:t>
            </a:r>
          </a:p>
          <a:p>
            <a:pPr marL="171450" indent="-171450">
              <a:buFont typeface="Arial" panose="020B0604020202020204" pitchFamily="34" charset="0"/>
              <a:buChar char="•"/>
            </a:pPr>
            <a:r>
              <a:rPr lang="en-GB" dirty="0"/>
              <a:t>Be reviewed for effectiveness (CIPD, 2020)</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 good communication plan should include</a:t>
            </a:r>
          </a:p>
          <a:p>
            <a:pPr marL="171450" indent="-171450">
              <a:buFont typeface="Arial" panose="020B0604020202020204" pitchFamily="34" charset="0"/>
              <a:buChar char="•"/>
            </a:pPr>
            <a:r>
              <a:rPr lang="en-GB" dirty="0"/>
              <a:t>The level of communication, what needs to be communicated and to who</a:t>
            </a:r>
          </a:p>
          <a:p>
            <a:pPr marL="171450" indent="-171450">
              <a:buFont typeface="Arial" panose="020B0604020202020204" pitchFamily="34" charset="0"/>
              <a:buChar char="•"/>
            </a:pPr>
            <a:r>
              <a:rPr lang="en-GB" dirty="0"/>
              <a:t>The type of communication needed, tailored to the relevant audience</a:t>
            </a:r>
          </a:p>
          <a:p>
            <a:pPr marL="171450" indent="-171450">
              <a:buFont typeface="Arial" panose="020B0604020202020204" pitchFamily="34" charset="0"/>
              <a:buChar char="•"/>
            </a:pPr>
            <a:r>
              <a:rPr lang="en-GB" dirty="0"/>
              <a:t>The frequency of communication</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B3A01847-9A7E-F949-9DE4-83661E14E32A}" type="slidenum">
              <a:rPr lang="en-GB" smtClean="0"/>
              <a:t>10</a:t>
            </a:fld>
            <a:endParaRPr lang="en-GB" dirty="0"/>
          </a:p>
        </p:txBody>
      </p:sp>
    </p:spTree>
    <p:extLst>
      <p:ext uri="{BB962C8B-B14F-4D97-AF65-F5344CB8AC3E}">
        <p14:creationId xmlns:p14="http://schemas.microsoft.com/office/powerpoint/2010/main" val="705347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implementing change consideration should be given to the support that may be needed for all key stakeholders including to seniors leaders and middle managers.  According to the CIPD middle managers are crucial in embedding change and therefore must be supported by HR to facilitate the change. (CIPD 2015)</a:t>
            </a:r>
          </a:p>
          <a:p>
            <a:r>
              <a:rPr lang="en-GB" dirty="0"/>
              <a:t>Training is crucial to landing change effectively training can 1./ Increase the rate of change management success, 2./ helps maintain visibility and encourages belonging, 3./ Promotes employee engagement (elearningindustry.com)</a:t>
            </a:r>
          </a:p>
          <a:p>
            <a:r>
              <a:rPr lang="en-GB" dirty="0"/>
              <a:t>In the world of change the support support that can be given the better, coaching for change is about giving the right support at the right time for the specific individual or group.  Coaching improves understanding of the change and prepares people to address future change.  “Good coaching facilitates and individuals or groups movement from one state of understanding, behaviour and performance to the next” (Bennett and Bush, 2014)</a:t>
            </a:r>
          </a:p>
          <a:p>
            <a:r>
              <a:rPr lang="en-GB" dirty="0"/>
              <a:t>Change is a very emotional process and does not happen overnight, change can result in feelings of anxiousness and lack of sleep, support can be given through counselling, a counsellor can help navigate through the change is a healthy way (Bradley university)</a:t>
            </a:r>
          </a:p>
        </p:txBody>
      </p:sp>
      <p:sp>
        <p:nvSpPr>
          <p:cNvPr id="4" name="Slide Number Placeholder 3"/>
          <p:cNvSpPr>
            <a:spLocks noGrp="1"/>
          </p:cNvSpPr>
          <p:nvPr>
            <p:ph type="sldNum" sz="quarter" idx="5"/>
          </p:nvPr>
        </p:nvSpPr>
        <p:spPr/>
        <p:txBody>
          <a:bodyPr/>
          <a:lstStyle/>
          <a:p>
            <a:fld id="{B3A01847-9A7E-F949-9DE4-83661E14E32A}" type="slidenum">
              <a:rPr lang="en-GB" smtClean="0"/>
              <a:t>11</a:t>
            </a:fld>
            <a:endParaRPr lang="en-GB" dirty="0"/>
          </a:p>
        </p:txBody>
      </p:sp>
    </p:spTree>
    <p:extLst>
      <p:ext uri="{BB962C8B-B14F-4D97-AF65-F5344CB8AC3E}">
        <p14:creationId xmlns:p14="http://schemas.microsoft.com/office/powerpoint/2010/main" val="9069014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and change in an organisation the change should be planned following 3 phases</a:t>
            </a:r>
          </a:p>
          <a:p>
            <a:endParaRPr lang="en-GB" dirty="0"/>
          </a:p>
          <a:p>
            <a:r>
              <a:rPr lang="en-GB" dirty="0"/>
              <a:t>Design - most change models start with designing a change, the design phase should be completed at the beginning and not as an afterthought, the design should be reviewed on a regular basis to ensure it is still fit for purpose.  The following are guidelines to follow at the design phase</a:t>
            </a:r>
          </a:p>
          <a:p>
            <a:pPr marL="228600" indent="-228600">
              <a:buFont typeface="+mj-lt"/>
              <a:buAutoNum type="arabicPeriod"/>
            </a:pPr>
            <a:r>
              <a:rPr lang="en-GB" dirty="0"/>
              <a:t>Conduct an assessment of the current state</a:t>
            </a:r>
          </a:p>
          <a:p>
            <a:pPr marL="228600" indent="-228600">
              <a:buFont typeface="+mj-lt"/>
              <a:buAutoNum type="arabicPeriod"/>
            </a:pPr>
            <a:r>
              <a:rPr lang="en-GB" dirty="0"/>
              <a:t>Design the change for the future state and not the present</a:t>
            </a:r>
          </a:p>
          <a:p>
            <a:pPr marL="228600" indent="-228600">
              <a:buFont typeface="+mj-lt"/>
              <a:buAutoNum type="arabicPeriod"/>
            </a:pPr>
            <a:r>
              <a:rPr lang="en-GB" dirty="0"/>
              <a:t>Create prioritised, actionable and realistic goals</a:t>
            </a:r>
          </a:p>
          <a:p>
            <a:pPr marL="228600" indent="-228600">
              <a:buFont typeface="+mj-lt"/>
              <a:buAutoNum type="arabicPeriod"/>
            </a:pPr>
            <a:endParaRPr lang="en-GB" dirty="0"/>
          </a:p>
          <a:p>
            <a:pPr marL="0" indent="0">
              <a:buFont typeface="+mj-lt"/>
              <a:buNone/>
            </a:pPr>
            <a:r>
              <a:rPr lang="en-GB" dirty="0"/>
              <a:t>Enact – this phase requires a long term commitment from a dedicated change team, many organisations jump straight to the enact phase without fully completing the design phase. Communication is key to this phase, the following are guidelines for enact</a:t>
            </a:r>
          </a:p>
          <a:p>
            <a:pPr marL="228600" indent="-228600">
              <a:buFont typeface="+mj-lt"/>
              <a:buAutoNum type="arabicPeriod"/>
            </a:pPr>
            <a:r>
              <a:rPr lang="en-GB" dirty="0"/>
              <a:t>Prioritise expertise over availability when selecting members of the change team</a:t>
            </a:r>
          </a:p>
          <a:p>
            <a:pPr marL="228600" indent="-228600">
              <a:buFont typeface="+mj-lt"/>
              <a:buAutoNum type="arabicPeriod"/>
            </a:pPr>
            <a:r>
              <a:rPr lang="en-GB" dirty="0"/>
              <a:t>Secure senior level change champion</a:t>
            </a:r>
          </a:p>
          <a:p>
            <a:pPr marL="228600" indent="-228600">
              <a:buFont typeface="+mj-lt"/>
              <a:buAutoNum type="arabicPeriod"/>
            </a:pPr>
            <a:r>
              <a:rPr lang="en-GB" dirty="0"/>
              <a:t>Identify and engage key stakeholders</a:t>
            </a:r>
          </a:p>
          <a:p>
            <a:pPr marL="228600" indent="-228600">
              <a:buFont typeface="+mj-lt"/>
              <a:buAutoNum type="arabicPeriod"/>
            </a:pPr>
            <a:r>
              <a:rPr lang="en-GB" dirty="0"/>
              <a:t>Use project management best practices</a:t>
            </a:r>
          </a:p>
          <a:p>
            <a:pPr marL="228600" indent="-228600">
              <a:buFont typeface="+mj-lt"/>
              <a:buAutoNum type="arabicPeriod"/>
            </a:pPr>
            <a:r>
              <a:rPr lang="en-GB" dirty="0"/>
              <a:t>Monitor the environment for change and align with other initiatives</a:t>
            </a:r>
          </a:p>
          <a:p>
            <a:pPr marL="228600" indent="-228600">
              <a:buFont typeface="+mj-lt"/>
              <a:buAutoNum type="arabicPeriod"/>
            </a:pPr>
            <a:endParaRPr lang="en-GB" dirty="0"/>
          </a:p>
          <a:p>
            <a:pPr marL="0" indent="0">
              <a:buFont typeface="+mj-lt"/>
              <a:buNone/>
            </a:pPr>
            <a:r>
              <a:rPr lang="en-GB" dirty="0"/>
              <a:t>Sustain – this phase is not just about maintaining the status quo it is about adapting to fit future needs, guidelines for this stage </a:t>
            </a:r>
          </a:p>
          <a:p>
            <a:pPr marL="228600" indent="-228600">
              <a:buFont typeface="+mj-lt"/>
              <a:buAutoNum type="arabicPeriod"/>
            </a:pPr>
            <a:r>
              <a:rPr lang="en-GB" dirty="0"/>
              <a:t>Track the impact of the change and engagement of stakeholders</a:t>
            </a:r>
          </a:p>
          <a:p>
            <a:pPr marL="228600" indent="-228600">
              <a:buFont typeface="+mj-lt"/>
              <a:buAutoNum type="arabicPeriod"/>
            </a:pPr>
            <a:r>
              <a:rPr lang="en-GB" dirty="0"/>
              <a:t>Find the opportunity to tell the pre change stories</a:t>
            </a:r>
          </a:p>
          <a:p>
            <a:pPr marL="228600" indent="-228600">
              <a:buFont typeface="+mj-lt"/>
              <a:buAutoNum type="arabicPeriod"/>
            </a:pPr>
            <a:r>
              <a:rPr lang="en-GB" dirty="0"/>
              <a:t>Look for evidence that the initiative does not fit the situation</a:t>
            </a:r>
          </a:p>
          <a:p>
            <a:pPr marL="228600" indent="-228600">
              <a:buFont typeface="+mj-lt"/>
              <a:buAutoNum type="arabicPeriod"/>
            </a:pPr>
            <a:r>
              <a:rPr lang="en-GB" dirty="0"/>
              <a:t>Keep working ton translate the overall design goal into local behaviours (SHRM, 2015)</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B3A01847-9A7E-F949-9DE4-83661E14E32A}" type="slidenum">
              <a:rPr lang="en-GB" smtClean="0"/>
              <a:t>12</a:t>
            </a:fld>
            <a:endParaRPr lang="en-GB" dirty="0"/>
          </a:p>
        </p:txBody>
      </p:sp>
    </p:spTree>
    <p:extLst>
      <p:ext uri="{BB962C8B-B14F-4D97-AF65-F5344CB8AC3E}">
        <p14:creationId xmlns:p14="http://schemas.microsoft.com/office/powerpoint/2010/main" val="575696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Successful implementation of change requires a structured approach to support this the following is a set of best practice guidelines</a:t>
            </a:r>
          </a:p>
          <a:p>
            <a:r>
              <a:rPr lang="en-GB" dirty="0"/>
              <a:t>Agree the implementation strategy</a:t>
            </a:r>
          </a:p>
          <a:p>
            <a:r>
              <a:rPr lang="en-GB" dirty="0"/>
              <a:t>Agree timeframes</a:t>
            </a:r>
          </a:p>
          <a:p>
            <a:r>
              <a:rPr lang="en-GB" dirty="0"/>
              <a:t>Draw up detailed implementation plans</a:t>
            </a:r>
          </a:p>
          <a:p>
            <a:r>
              <a:rPr lang="en-GB" dirty="0"/>
              <a:t>Set up a team of change champions</a:t>
            </a:r>
          </a:p>
          <a:p>
            <a:r>
              <a:rPr lang="en-GB" dirty="0"/>
              <a:t>Establish good programme management practices</a:t>
            </a:r>
          </a:p>
          <a:p>
            <a:r>
              <a:rPr lang="en-GB" dirty="0"/>
              <a:t>Communicate clearly</a:t>
            </a:r>
          </a:p>
          <a:p>
            <a:r>
              <a:rPr lang="en-GB" dirty="0"/>
              <a:t>Ensure participation and help to minimise stress</a:t>
            </a:r>
          </a:p>
          <a:p>
            <a:r>
              <a:rPr lang="en-GB" dirty="0"/>
              <a:t>Personalise the case for change</a:t>
            </a:r>
          </a:p>
          <a:p>
            <a:r>
              <a:rPr lang="en-GB" dirty="0"/>
              <a:t>Be prepared for conflict and manage it effectively</a:t>
            </a:r>
          </a:p>
          <a:p>
            <a:r>
              <a:rPr lang="en-GB" dirty="0"/>
              <a:t>Motivate your employees</a:t>
            </a:r>
          </a:p>
          <a:p>
            <a:r>
              <a:rPr lang="en-GB" dirty="0"/>
              <a:t>Develop skills</a:t>
            </a:r>
          </a:p>
          <a:p>
            <a:r>
              <a:rPr lang="en-GB" dirty="0"/>
              <a:t>Maintain Momentum</a:t>
            </a:r>
          </a:p>
          <a:p>
            <a:r>
              <a:rPr lang="en-GB" dirty="0"/>
              <a:t>Monitor and Evaluate (CMI, 2014)</a:t>
            </a:r>
          </a:p>
          <a:p>
            <a:endParaRPr lang="en-GB" dirty="0"/>
          </a:p>
        </p:txBody>
      </p:sp>
      <p:sp>
        <p:nvSpPr>
          <p:cNvPr id="4" name="Slide Number Placeholder 3"/>
          <p:cNvSpPr>
            <a:spLocks noGrp="1"/>
          </p:cNvSpPr>
          <p:nvPr>
            <p:ph type="sldNum" sz="quarter" idx="5"/>
          </p:nvPr>
        </p:nvSpPr>
        <p:spPr/>
        <p:txBody>
          <a:bodyPr/>
          <a:lstStyle/>
          <a:p>
            <a:fld id="{B3A01847-9A7E-F949-9DE4-83661E14E32A}" type="slidenum">
              <a:rPr lang="en-GB" smtClean="0"/>
              <a:t>13</a:t>
            </a:fld>
            <a:endParaRPr lang="en-GB" dirty="0"/>
          </a:p>
        </p:txBody>
      </p:sp>
    </p:spTree>
    <p:extLst>
      <p:ext uri="{BB962C8B-B14F-4D97-AF65-F5344CB8AC3E}">
        <p14:creationId xmlns:p14="http://schemas.microsoft.com/office/powerpoint/2010/main" val="2706897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widely stated that change management is about attitudes, behaviours and feelings, therefore it cannot be measured.  Change management being ‘soft’ does not necessarily mean it cannot be measured. (thechange compass)</a:t>
            </a:r>
          </a:p>
          <a:p>
            <a:r>
              <a:rPr lang="en-GB" dirty="0"/>
              <a:t>”if you can’t measure it, you can’t improve it” (Peter Drucker)</a:t>
            </a:r>
          </a:p>
          <a:p>
            <a:r>
              <a:rPr lang="en-GB" dirty="0"/>
              <a:t>Many HR academics state  because something is not black and white and harder to measure does not mean it should not be measured. </a:t>
            </a:r>
          </a:p>
          <a:p>
            <a:r>
              <a:rPr lang="en-GB" dirty="0"/>
              <a:t>When measuring the impact of change data can be collated through Quantitative and Qualitative data</a:t>
            </a:r>
          </a:p>
          <a:p>
            <a:r>
              <a:rPr lang="en-GB" dirty="0"/>
              <a:t>Quantitative </a:t>
            </a:r>
          </a:p>
          <a:p>
            <a:r>
              <a:rPr lang="en-GB" dirty="0"/>
              <a:t>KPI’s</a:t>
            </a:r>
          </a:p>
          <a:p>
            <a:r>
              <a:rPr lang="en-GB" dirty="0"/>
              <a:t>Statistics</a:t>
            </a:r>
          </a:p>
          <a:p>
            <a:r>
              <a:rPr lang="en-GB" dirty="0"/>
              <a:t>Compliance</a:t>
            </a:r>
          </a:p>
          <a:p>
            <a:r>
              <a:rPr lang="en-GB" dirty="0"/>
              <a:t>HR Data – absence, turnover, training</a:t>
            </a:r>
          </a:p>
          <a:p>
            <a:endParaRPr lang="en-GB" dirty="0"/>
          </a:p>
          <a:p>
            <a:r>
              <a:rPr lang="en-GB" dirty="0"/>
              <a:t>Qualitative </a:t>
            </a:r>
          </a:p>
          <a:p>
            <a:r>
              <a:rPr lang="en-GB" dirty="0"/>
              <a:t>Feedback</a:t>
            </a:r>
          </a:p>
          <a:p>
            <a:r>
              <a:rPr lang="en-GB" dirty="0"/>
              <a:t>Focus groups</a:t>
            </a:r>
          </a:p>
        </p:txBody>
      </p:sp>
      <p:sp>
        <p:nvSpPr>
          <p:cNvPr id="4" name="Slide Number Placeholder 3"/>
          <p:cNvSpPr>
            <a:spLocks noGrp="1"/>
          </p:cNvSpPr>
          <p:nvPr>
            <p:ph type="sldNum" sz="quarter" idx="5"/>
          </p:nvPr>
        </p:nvSpPr>
        <p:spPr/>
        <p:txBody>
          <a:bodyPr/>
          <a:lstStyle/>
          <a:p>
            <a:fld id="{B3A01847-9A7E-F949-9DE4-83661E14E32A}" type="slidenum">
              <a:rPr lang="en-GB" smtClean="0"/>
              <a:t>14</a:t>
            </a:fld>
            <a:endParaRPr lang="en-GB" dirty="0"/>
          </a:p>
        </p:txBody>
      </p:sp>
    </p:spTree>
    <p:extLst>
      <p:ext uri="{BB962C8B-B14F-4D97-AF65-F5344CB8AC3E}">
        <p14:creationId xmlns:p14="http://schemas.microsoft.com/office/powerpoint/2010/main" val="24405943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a:t>10/22/21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10/22/21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10/22/21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10/22/21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10/22/21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10/22/21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10/22/21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a:pPr/>
              <a:t>10/22/21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a:pPr/>
              <a:t>10/22/21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10/22/21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10/22/21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a:pPr/>
              <a:t>10/22/21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a:pPr/>
              <a:t>10/22/21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leanchange.org/2014/02/navigating-organizational-chang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creativecommons.org/licenses/by/3.0/"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granite.pressbooks.pub/mgmt805/chapter/change-management/" TargetMode="External"/><Relationship Id="rId5" Type="http://schemas.openxmlformats.org/officeDocument/2006/relationships/image" Target="../media/image5.jp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creativecommons.org/licenses/by-nc-sa/3.0/" TargetMode="External"/><Relationship Id="rId5" Type="http://schemas.openxmlformats.org/officeDocument/2006/relationships/hyperlink" Target="http://www.enliveningedge.org/media/propensity-to-trust/" TargetMode="Externa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hyperlink" Target="http://www.thechangecompass.com/the-ultimate-guide-to" TargetMode="External"/><Relationship Id="rId3" Type="http://schemas.openxmlformats.org/officeDocument/2006/relationships/hyperlink" Target="http://www.study.com/how-internal-and-external-factors-drive-organisational-change" TargetMode="External"/><Relationship Id="rId7" Type="http://schemas.openxmlformats.org/officeDocument/2006/relationships/hyperlink" Target="http://www.bradley.edu/6-ways-counsellors-can-help-clients-dealing-with-major-change" TargetMode="External"/><Relationship Id="rId2" Type="http://schemas.openxmlformats.org/officeDocument/2006/relationships/hyperlink" Target="http://www.mindtools.com/good-relationships-kotters-8-step-change-model" TargetMode="External"/><Relationship Id="rId1" Type="http://schemas.openxmlformats.org/officeDocument/2006/relationships/slideLayout" Target="../slideLayouts/slideLayout6.xml"/><Relationship Id="rId6" Type="http://schemas.openxmlformats.org/officeDocument/2006/relationships/hyperlink" Target="http://www.td.org/the-role-of-trust-in-change" TargetMode="External"/><Relationship Id="rId5" Type="http://schemas.openxmlformats.org/officeDocument/2006/relationships/hyperlink" Target="http://www.positivepsychology.com/postivie-reationships" TargetMode="External"/><Relationship Id="rId4" Type="http://schemas.openxmlformats.org/officeDocument/2006/relationships/hyperlink" Target="http://www.linkedin.com/5-steps-creating-change-ready-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6B697074-31F6-B441-AA87-94C8A429A8A3}"/>
              </a:ext>
            </a:extLst>
          </p:cNvPr>
          <p:cNvSpPr>
            <a:spLocks noGrp="1"/>
          </p:cNvSpPr>
          <p:nvPr>
            <p:ph type="ctrTitle"/>
          </p:nvPr>
        </p:nvSpPr>
        <p:spPr>
          <a:xfrm>
            <a:off x="4976028" y="965200"/>
            <a:ext cx="6170943" cy="4329641"/>
          </a:xfrm>
        </p:spPr>
        <p:txBody>
          <a:bodyPr anchor="ctr">
            <a:normAutofit/>
          </a:bodyPr>
          <a:lstStyle/>
          <a:p>
            <a:r>
              <a:rPr lang="en-GB" sz="5400" dirty="0"/>
              <a:t>Managing change</a:t>
            </a:r>
          </a:p>
        </p:txBody>
      </p:sp>
      <p:sp>
        <p:nvSpPr>
          <p:cNvPr id="3" name="Subtitle 2">
            <a:extLst>
              <a:ext uri="{FF2B5EF4-FFF2-40B4-BE49-F238E27FC236}">
                <a16:creationId xmlns:a16="http://schemas.microsoft.com/office/drawing/2014/main" id="{AC74FC78-7BFE-CC4F-82B7-EEACA3D368BA}"/>
              </a:ext>
            </a:extLst>
          </p:cNvPr>
          <p:cNvSpPr>
            <a:spLocks noGrp="1"/>
          </p:cNvSpPr>
          <p:nvPr>
            <p:ph type="subTitle" idx="1"/>
          </p:nvPr>
        </p:nvSpPr>
        <p:spPr>
          <a:xfrm>
            <a:off x="965200" y="965200"/>
            <a:ext cx="3367361" cy="4329641"/>
          </a:xfrm>
        </p:spPr>
        <p:txBody>
          <a:bodyPr anchor="ctr">
            <a:normAutofit/>
          </a:bodyPr>
          <a:lstStyle/>
          <a:p>
            <a:pPr algn="r"/>
            <a:r>
              <a:rPr lang="en-GB" dirty="0"/>
              <a:t>A Managers Guide to Managing change in the Organisation</a:t>
            </a:r>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6366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10">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FF4F87C-7D58-6E48-8D4C-D219F5BAFCD5}"/>
              </a:ext>
            </a:extLst>
          </p:cNvPr>
          <p:cNvSpPr>
            <a:spLocks noGrp="1"/>
          </p:cNvSpPr>
          <p:nvPr>
            <p:ph type="title"/>
          </p:nvPr>
        </p:nvSpPr>
        <p:spPr>
          <a:xfrm>
            <a:off x="685800" y="1066163"/>
            <a:ext cx="3306744" cy="5148371"/>
          </a:xfrm>
        </p:spPr>
        <p:txBody>
          <a:bodyPr>
            <a:normAutofit/>
          </a:bodyPr>
          <a:lstStyle/>
          <a:p>
            <a:r>
              <a:rPr lang="en-GB" sz="3200" dirty="0"/>
              <a:t>Aims and objectives</a:t>
            </a:r>
          </a:p>
        </p:txBody>
      </p:sp>
      <p:graphicFrame>
        <p:nvGraphicFramePr>
          <p:cNvPr id="28" name="Content Placeholder 2">
            <a:extLst>
              <a:ext uri="{FF2B5EF4-FFF2-40B4-BE49-F238E27FC236}">
                <a16:creationId xmlns:a16="http://schemas.microsoft.com/office/drawing/2014/main" id="{58D88FB4-C2CF-4C73-8E5C-92DE91C84B1E}"/>
              </a:ext>
            </a:extLst>
          </p:cNvPr>
          <p:cNvGraphicFramePr>
            <a:graphicFrameLocks noGrp="1"/>
          </p:cNvGraphicFramePr>
          <p:nvPr>
            <p:ph idx="1"/>
            <p:extLst>
              <p:ext uri="{D42A27DB-BD31-4B8C-83A1-F6EECF244321}">
                <p14:modId xmlns:p14="http://schemas.microsoft.com/office/powerpoint/2010/main" val="4171671091"/>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88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13C4-2EE8-2F48-AF9B-8A664509C545}"/>
              </a:ext>
            </a:extLst>
          </p:cNvPr>
          <p:cNvSpPr>
            <a:spLocks noGrp="1"/>
          </p:cNvSpPr>
          <p:nvPr>
            <p:ph type="title"/>
          </p:nvPr>
        </p:nvSpPr>
        <p:spPr>
          <a:xfrm>
            <a:off x="685799" y="764373"/>
            <a:ext cx="3977639" cy="1600200"/>
          </a:xfrm>
        </p:spPr>
        <p:txBody>
          <a:bodyPr anchor="b">
            <a:normAutofit/>
          </a:bodyPr>
          <a:lstStyle/>
          <a:p>
            <a:pPr algn="l"/>
            <a:r>
              <a:rPr lang="en-GB" sz="3200" dirty="0"/>
              <a:t>What is change management? </a:t>
            </a:r>
          </a:p>
        </p:txBody>
      </p:sp>
      <p:sp>
        <p:nvSpPr>
          <p:cNvPr id="3" name="Content Placeholder 2">
            <a:extLst>
              <a:ext uri="{FF2B5EF4-FFF2-40B4-BE49-F238E27FC236}">
                <a16:creationId xmlns:a16="http://schemas.microsoft.com/office/drawing/2014/main" id="{E1E313CA-FACB-8E4A-ABC6-336B76CFDBA8}"/>
              </a:ext>
            </a:extLst>
          </p:cNvPr>
          <p:cNvSpPr>
            <a:spLocks noGrp="1"/>
          </p:cNvSpPr>
          <p:nvPr>
            <p:ph idx="1"/>
          </p:nvPr>
        </p:nvSpPr>
        <p:spPr>
          <a:xfrm>
            <a:off x="685800" y="2364573"/>
            <a:ext cx="3977639" cy="3854112"/>
          </a:xfrm>
        </p:spPr>
        <p:txBody>
          <a:bodyPr>
            <a:normAutofit/>
          </a:bodyPr>
          <a:lstStyle/>
          <a:p>
            <a:endParaRPr lang="en-GB" sz="1600" dirty="0"/>
          </a:p>
          <a:p>
            <a:endParaRPr lang="en-GB" sz="1600" dirty="0"/>
          </a:p>
          <a:p>
            <a:endParaRPr lang="en-GB" sz="1600" dirty="0"/>
          </a:p>
          <a:p>
            <a:pPr marL="0" indent="0">
              <a:buNone/>
            </a:pPr>
            <a:r>
              <a:rPr lang="en-GB" sz="1600" dirty="0"/>
              <a:t>“the application of a structured process and a set of tools for leading the people side of change to achieve a desired outcome” (Prosci, 2021)</a:t>
            </a:r>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Question mark on green pastel background">
            <a:extLst>
              <a:ext uri="{FF2B5EF4-FFF2-40B4-BE49-F238E27FC236}">
                <a16:creationId xmlns:a16="http://schemas.microsoft.com/office/drawing/2014/main" id="{3AC70ADB-07DB-48C9-BDAD-446ED0FAAEB8}"/>
              </a:ext>
            </a:extLst>
          </p:cNvPr>
          <p:cNvPicPr>
            <a:picLocks noChangeAspect="1"/>
          </p:cNvPicPr>
          <p:nvPr/>
        </p:nvPicPr>
        <p:blipFill rotWithShape="1">
          <a:blip r:embed="rId3"/>
          <a:srcRect l="24673"/>
          <a:stretch/>
        </p:blipFill>
        <p:spPr>
          <a:xfrm>
            <a:off x="5304147" y="10"/>
            <a:ext cx="6887853" cy="6857990"/>
          </a:xfrm>
          <a:prstGeom prst="rect">
            <a:avLst/>
          </a:prstGeom>
        </p:spPr>
      </p:pic>
    </p:spTree>
    <p:extLst>
      <p:ext uri="{BB962C8B-B14F-4D97-AF65-F5344CB8AC3E}">
        <p14:creationId xmlns:p14="http://schemas.microsoft.com/office/powerpoint/2010/main" val="4136086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FB4230-C04D-DB4C-8EA6-EBFF13BCE0C7}"/>
              </a:ext>
            </a:extLst>
          </p:cNvPr>
          <p:cNvSpPr>
            <a:spLocks noGrp="1"/>
          </p:cNvSpPr>
          <p:nvPr>
            <p:ph type="title"/>
          </p:nvPr>
        </p:nvSpPr>
        <p:spPr/>
        <p:txBody>
          <a:bodyPr/>
          <a:lstStyle/>
          <a:p>
            <a:r>
              <a:rPr lang="en-GB" dirty="0"/>
              <a:t>Drivers for change</a:t>
            </a:r>
          </a:p>
        </p:txBody>
      </p:sp>
      <p:sp>
        <p:nvSpPr>
          <p:cNvPr id="5" name="Text Placeholder 4">
            <a:extLst>
              <a:ext uri="{FF2B5EF4-FFF2-40B4-BE49-F238E27FC236}">
                <a16:creationId xmlns:a16="http://schemas.microsoft.com/office/drawing/2014/main" id="{B935DA0F-9C14-6F46-9424-1ECB6664418D}"/>
              </a:ext>
            </a:extLst>
          </p:cNvPr>
          <p:cNvSpPr>
            <a:spLocks noGrp="1"/>
          </p:cNvSpPr>
          <p:nvPr>
            <p:ph type="body" idx="1"/>
          </p:nvPr>
        </p:nvSpPr>
        <p:spPr/>
        <p:txBody>
          <a:bodyPr/>
          <a:lstStyle/>
          <a:p>
            <a:r>
              <a:rPr lang="en-GB" dirty="0"/>
              <a:t>Internal Drivers</a:t>
            </a:r>
          </a:p>
        </p:txBody>
      </p:sp>
      <p:sp>
        <p:nvSpPr>
          <p:cNvPr id="6" name="Content Placeholder 5">
            <a:extLst>
              <a:ext uri="{FF2B5EF4-FFF2-40B4-BE49-F238E27FC236}">
                <a16:creationId xmlns:a16="http://schemas.microsoft.com/office/drawing/2014/main" id="{3F57BE3E-B633-624E-9BC0-99C0F783DE46}"/>
              </a:ext>
            </a:extLst>
          </p:cNvPr>
          <p:cNvSpPr>
            <a:spLocks noGrp="1"/>
          </p:cNvSpPr>
          <p:nvPr>
            <p:ph sz="half" idx="2"/>
          </p:nvPr>
        </p:nvSpPr>
        <p:spPr/>
        <p:txBody>
          <a:bodyPr>
            <a:normAutofit lnSpcReduction="10000"/>
          </a:bodyPr>
          <a:lstStyle/>
          <a:p>
            <a:r>
              <a:rPr lang="en-GB" dirty="0"/>
              <a:t>Technology</a:t>
            </a:r>
          </a:p>
          <a:p>
            <a:r>
              <a:rPr lang="en-GB" dirty="0"/>
              <a:t>New leadership</a:t>
            </a:r>
          </a:p>
          <a:p>
            <a:r>
              <a:rPr lang="en-GB" dirty="0"/>
              <a:t>New strategy</a:t>
            </a:r>
          </a:p>
          <a:p>
            <a:r>
              <a:rPr lang="en-GB" dirty="0"/>
              <a:t>New structures</a:t>
            </a:r>
          </a:p>
          <a:p>
            <a:r>
              <a:rPr lang="en-GB" dirty="0"/>
              <a:t>New business models</a:t>
            </a:r>
          </a:p>
          <a:p>
            <a:r>
              <a:rPr lang="en-GB" dirty="0"/>
              <a:t>Outsourcing</a:t>
            </a:r>
          </a:p>
          <a:p>
            <a:r>
              <a:rPr lang="en-GB" dirty="0"/>
              <a:t>Changes to employees terms and conditions</a:t>
            </a:r>
          </a:p>
        </p:txBody>
      </p:sp>
      <p:sp>
        <p:nvSpPr>
          <p:cNvPr id="7" name="Text Placeholder 6">
            <a:extLst>
              <a:ext uri="{FF2B5EF4-FFF2-40B4-BE49-F238E27FC236}">
                <a16:creationId xmlns:a16="http://schemas.microsoft.com/office/drawing/2014/main" id="{70403235-7564-5F45-8471-492280195F28}"/>
              </a:ext>
            </a:extLst>
          </p:cNvPr>
          <p:cNvSpPr>
            <a:spLocks noGrp="1"/>
          </p:cNvSpPr>
          <p:nvPr>
            <p:ph type="body" sz="quarter" idx="3"/>
          </p:nvPr>
        </p:nvSpPr>
        <p:spPr/>
        <p:txBody>
          <a:bodyPr/>
          <a:lstStyle/>
          <a:p>
            <a:r>
              <a:rPr lang="en-GB" dirty="0"/>
              <a:t>External Drivers - PESTLE</a:t>
            </a:r>
          </a:p>
        </p:txBody>
      </p:sp>
      <p:sp>
        <p:nvSpPr>
          <p:cNvPr id="8" name="Content Placeholder 7">
            <a:extLst>
              <a:ext uri="{FF2B5EF4-FFF2-40B4-BE49-F238E27FC236}">
                <a16:creationId xmlns:a16="http://schemas.microsoft.com/office/drawing/2014/main" id="{0FDB6212-5F06-5D42-8D52-A48CD8E31916}"/>
              </a:ext>
            </a:extLst>
          </p:cNvPr>
          <p:cNvSpPr>
            <a:spLocks noGrp="1"/>
          </p:cNvSpPr>
          <p:nvPr>
            <p:ph sz="quarter" idx="4"/>
          </p:nvPr>
        </p:nvSpPr>
        <p:spPr/>
        <p:txBody>
          <a:bodyPr>
            <a:normAutofit lnSpcReduction="10000"/>
          </a:bodyPr>
          <a:lstStyle/>
          <a:p>
            <a:r>
              <a:rPr lang="en-GB" dirty="0"/>
              <a:t>Political – Funding / taxation</a:t>
            </a:r>
          </a:p>
          <a:p>
            <a:r>
              <a:rPr lang="en-GB" dirty="0"/>
              <a:t>Economic - economic state/exchange rates/ interest rates</a:t>
            </a:r>
          </a:p>
          <a:p>
            <a:r>
              <a:rPr lang="en-GB" dirty="0"/>
              <a:t>Social – demographics</a:t>
            </a:r>
          </a:p>
          <a:p>
            <a:r>
              <a:rPr lang="en-GB" dirty="0"/>
              <a:t>Technology – technology advances</a:t>
            </a:r>
          </a:p>
          <a:p>
            <a:r>
              <a:rPr lang="en-GB" dirty="0"/>
              <a:t>Legal – change to legislation</a:t>
            </a:r>
          </a:p>
          <a:p>
            <a:r>
              <a:rPr lang="en-GB" dirty="0"/>
              <a:t>Environmental – global warming / consumer attitudes</a:t>
            </a:r>
          </a:p>
        </p:txBody>
      </p:sp>
    </p:spTree>
    <p:extLst>
      <p:ext uri="{BB962C8B-B14F-4D97-AF65-F5344CB8AC3E}">
        <p14:creationId xmlns:p14="http://schemas.microsoft.com/office/powerpoint/2010/main" val="2541681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0EB5B-C679-8148-8E0C-F03BB1671424}"/>
              </a:ext>
            </a:extLst>
          </p:cNvPr>
          <p:cNvSpPr>
            <a:spLocks noGrp="1"/>
          </p:cNvSpPr>
          <p:nvPr>
            <p:ph type="title"/>
          </p:nvPr>
        </p:nvSpPr>
        <p:spPr/>
        <p:txBody>
          <a:bodyPr/>
          <a:lstStyle/>
          <a:p>
            <a:r>
              <a:rPr lang="en-GB" dirty="0"/>
              <a:t>Factors that effect or hinder change</a:t>
            </a:r>
          </a:p>
        </p:txBody>
      </p:sp>
      <p:sp>
        <p:nvSpPr>
          <p:cNvPr id="3" name="Text Placeholder 2">
            <a:extLst>
              <a:ext uri="{FF2B5EF4-FFF2-40B4-BE49-F238E27FC236}">
                <a16:creationId xmlns:a16="http://schemas.microsoft.com/office/drawing/2014/main" id="{832F3CEE-5A21-9540-9A8D-AB910712FA46}"/>
              </a:ext>
            </a:extLst>
          </p:cNvPr>
          <p:cNvSpPr>
            <a:spLocks noGrp="1"/>
          </p:cNvSpPr>
          <p:nvPr>
            <p:ph type="body" idx="1"/>
          </p:nvPr>
        </p:nvSpPr>
        <p:spPr/>
        <p:txBody>
          <a:bodyPr>
            <a:normAutofit lnSpcReduction="10000"/>
          </a:bodyPr>
          <a:lstStyle/>
          <a:p>
            <a:r>
              <a:rPr lang="en-GB" dirty="0"/>
              <a:t>Factors that positively effect change</a:t>
            </a:r>
          </a:p>
        </p:txBody>
      </p:sp>
      <p:sp>
        <p:nvSpPr>
          <p:cNvPr id="4" name="Content Placeholder 3">
            <a:extLst>
              <a:ext uri="{FF2B5EF4-FFF2-40B4-BE49-F238E27FC236}">
                <a16:creationId xmlns:a16="http://schemas.microsoft.com/office/drawing/2014/main" id="{06623562-7EEF-DD49-AAC1-4A6D88D4A7B2}"/>
              </a:ext>
            </a:extLst>
          </p:cNvPr>
          <p:cNvSpPr>
            <a:spLocks noGrp="1"/>
          </p:cNvSpPr>
          <p:nvPr>
            <p:ph sz="half" idx="2"/>
          </p:nvPr>
        </p:nvSpPr>
        <p:spPr/>
        <p:txBody>
          <a:bodyPr/>
          <a:lstStyle/>
          <a:p>
            <a:r>
              <a:rPr lang="en-GB" dirty="0"/>
              <a:t>Change Ready culture</a:t>
            </a:r>
          </a:p>
          <a:p>
            <a:r>
              <a:rPr lang="en-GB" dirty="0"/>
              <a:t>Flat structure</a:t>
            </a:r>
          </a:p>
          <a:p>
            <a:r>
              <a:rPr lang="en-GB" dirty="0"/>
              <a:t>Flexibility in contracts</a:t>
            </a:r>
          </a:p>
        </p:txBody>
      </p:sp>
      <p:sp>
        <p:nvSpPr>
          <p:cNvPr id="5" name="Text Placeholder 4">
            <a:extLst>
              <a:ext uri="{FF2B5EF4-FFF2-40B4-BE49-F238E27FC236}">
                <a16:creationId xmlns:a16="http://schemas.microsoft.com/office/drawing/2014/main" id="{3463F430-76C1-3541-80D7-9DD69B92206C}"/>
              </a:ext>
            </a:extLst>
          </p:cNvPr>
          <p:cNvSpPr>
            <a:spLocks noGrp="1"/>
          </p:cNvSpPr>
          <p:nvPr>
            <p:ph type="body" sz="quarter" idx="3"/>
          </p:nvPr>
        </p:nvSpPr>
        <p:spPr/>
        <p:txBody>
          <a:bodyPr>
            <a:normAutofit lnSpcReduction="10000"/>
          </a:bodyPr>
          <a:lstStyle/>
          <a:p>
            <a:r>
              <a:rPr lang="en-GB" dirty="0"/>
              <a:t>Factors that hinder change</a:t>
            </a:r>
          </a:p>
        </p:txBody>
      </p:sp>
      <p:sp>
        <p:nvSpPr>
          <p:cNvPr id="6" name="Content Placeholder 5">
            <a:extLst>
              <a:ext uri="{FF2B5EF4-FFF2-40B4-BE49-F238E27FC236}">
                <a16:creationId xmlns:a16="http://schemas.microsoft.com/office/drawing/2014/main" id="{01B4665D-B1A5-0440-ABB1-D6905CC574F0}"/>
              </a:ext>
            </a:extLst>
          </p:cNvPr>
          <p:cNvSpPr>
            <a:spLocks noGrp="1"/>
          </p:cNvSpPr>
          <p:nvPr>
            <p:ph sz="quarter" idx="4"/>
          </p:nvPr>
        </p:nvSpPr>
        <p:spPr/>
        <p:txBody>
          <a:bodyPr/>
          <a:lstStyle/>
          <a:p>
            <a:r>
              <a:rPr lang="en-GB" dirty="0"/>
              <a:t>History of change</a:t>
            </a:r>
          </a:p>
          <a:p>
            <a:r>
              <a:rPr lang="en-GB" dirty="0"/>
              <a:t>Performance management systems</a:t>
            </a:r>
          </a:p>
          <a:p>
            <a:r>
              <a:rPr lang="en-GB" dirty="0"/>
              <a:t>Rigid structures</a:t>
            </a:r>
          </a:p>
          <a:p>
            <a:r>
              <a:rPr lang="en-GB" dirty="0"/>
              <a:t>Trade unions</a:t>
            </a:r>
          </a:p>
        </p:txBody>
      </p:sp>
    </p:spTree>
    <p:extLst>
      <p:ext uri="{BB962C8B-B14F-4D97-AF65-F5344CB8AC3E}">
        <p14:creationId xmlns:p14="http://schemas.microsoft.com/office/powerpoint/2010/main" val="1415734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Diagram&#10;&#10;Description automatically generated">
            <a:extLst>
              <a:ext uri="{FF2B5EF4-FFF2-40B4-BE49-F238E27FC236}">
                <a16:creationId xmlns:a16="http://schemas.microsoft.com/office/drawing/2014/main" id="{5A9D45A9-B091-6545-AF90-7ADC66CE76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057400" y="1285875"/>
            <a:ext cx="8001000" cy="4595920"/>
          </a:xfrm>
          <a:prstGeom prst="rect">
            <a:avLst/>
          </a:prstGeom>
        </p:spPr>
      </p:pic>
      <p:sp>
        <p:nvSpPr>
          <p:cNvPr id="10" name="TextBox 9">
            <a:extLst>
              <a:ext uri="{FF2B5EF4-FFF2-40B4-BE49-F238E27FC236}">
                <a16:creationId xmlns:a16="http://schemas.microsoft.com/office/drawing/2014/main" id="{8A4ADAD4-D824-F645-8C87-4AB7D7C6606B}"/>
              </a:ext>
            </a:extLst>
          </p:cNvPr>
          <p:cNvSpPr txBox="1"/>
          <p:nvPr/>
        </p:nvSpPr>
        <p:spPr>
          <a:xfrm>
            <a:off x="2057400" y="4495800"/>
            <a:ext cx="8001000" cy="230832"/>
          </a:xfrm>
          <a:prstGeom prst="rect">
            <a:avLst/>
          </a:prstGeom>
          <a:noFill/>
        </p:spPr>
        <p:txBody>
          <a:bodyPr wrap="square" rtlCol="0">
            <a:spAutoFit/>
          </a:bodyPr>
          <a:lstStyle/>
          <a:p>
            <a:r>
              <a:rPr lang="en-GB" sz="900" dirty="0">
                <a:hlinkClick r:id="rId4" tooltip="https://leanchange.org/2014/02/navigating-organizational-change/"/>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635691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5" name="Picture 14">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7" name="Rectangle 16">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8" name="TextBox 7">
            <a:extLst>
              <a:ext uri="{FF2B5EF4-FFF2-40B4-BE49-F238E27FC236}">
                <a16:creationId xmlns:a16="http://schemas.microsoft.com/office/drawing/2014/main" id="{9790B341-C597-FC46-ACEC-B1CF89A9A285}"/>
              </a:ext>
            </a:extLst>
          </p:cNvPr>
          <p:cNvSpPr txBox="1"/>
          <p:nvPr/>
        </p:nvSpPr>
        <p:spPr>
          <a:xfrm>
            <a:off x="636696" y="643464"/>
            <a:ext cx="3761964" cy="3273061"/>
          </a:xfrm>
          <a:prstGeom prst="rect">
            <a:avLst/>
          </a:prstGeom>
          <a:noFill/>
          <a:ln w="19050">
            <a:noFill/>
            <a:prstDash val="dash"/>
          </a:ln>
        </p:spPr>
        <p:txBody>
          <a:bodyPr vert="horz" lIns="91440" tIns="45720" rIns="91440" bIns="45720" rtlCol="0" anchor="b">
            <a:normAutofit/>
          </a:bodyPr>
          <a:lstStyle/>
          <a:p>
            <a:pPr algn="r" defTabSz="914400">
              <a:lnSpc>
                <a:spcPct val="90000"/>
              </a:lnSpc>
              <a:spcBef>
                <a:spcPct val="0"/>
              </a:spcBef>
              <a:spcAft>
                <a:spcPts val="600"/>
              </a:spcAft>
            </a:pPr>
            <a:r>
              <a:rPr lang="en-US" sz="4100" cap="all" dirty="0">
                <a:latin typeface="+mj-lt"/>
                <a:ea typeface="+mj-ea"/>
                <a:cs typeface="+mj-cs"/>
              </a:rPr>
              <a:t>Kotter 8 step process for leading change</a:t>
            </a:r>
          </a:p>
        </p:txBody>
      </p:sp>
      <p:pic>
        <p:nvPicPr>
          <p:cNvPr id="6" name="Picture 5" descr="Timeline&#10;&#10;Description automatically generated">
            <a:extLst>
              <a:ext uri="{FF2B5EF4-FFF2-40B4-BE49-F238E27FC236}">
                <a16:creationId xmlns:a16="http://schemas.microsoft.com/office/drawing/2014/main" id="{2C74A0DD-83A3-BF41-BDD7-91C84C6C2BA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046653" y="2139500"/>
            <a:ext cx="6177937" cy="2718292"/>
          </a:xfrm>
          <a:prstGeom prst="rect">
            <a:avLst/>
          </a:prstGeom>
        </p:spPr>
      </p:pic>
      <p:sp>
        <p:nvSpPr>
          <p:cNvPr id="7" name="TextBox 6">
            <a:extLst>
              <a:ext uri="{FF2B5EF4-FFF2-40B4-BE49-F238E27FC236}">
                <a16:creationId xmlns:a16="http://schemas.microsoft.com/office/drawing/2014/main" id="{FE070E2B-F6B1-F742-9347-6B1E520BB8AE}"/>
              </a:ext>
            </a:extLst>
          </p:cNvPr>
          <p:cNvSpPr txBox="1"/>
          <p:nvPr/>
        </p:nvSpPr>
        <p:spPr>
          <a:xfrm>
            <a:off x="8685113" y="4657737"/>
            <a:ext cx="253947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granite.pressbooks.pub/mgmt805/chapter/change-managemen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427767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4" name="Rectangle 13">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2831E9F-B479-5847-8D97-D0103ED6F49C}"/>
              </a:ext>
            </a:extLst>
          </p:cNvPr>
          <p:cNvSpPr>
            <a:spLocks noGrp="1"/>
          </p:cNvSpPr>
          <p:nvPr>
            <p:ph type="title"/>
          </p:nvPr>
        </p:nvSpPr>
        <p:spPr>
          <a:xfrm>
            <a:off x="685799" y="764373"/>
            <a:ext cx="3977639" cy="1600200"/>
          </a:xfrm>
        </p:spPr>
        <p:txBody>
          <a:bodyPr vert="horz" lIns="91440" tIns="45720" rIns="91440" bIns="45720" rtlCol="0" anchor="b">
            <a:normAutofit/>
          </a:bodyPr>
          <a:lstStyle/>
          <a:p>
            <a:pPr algn="l"/>
            <a:r>
              <a:rPr lang="en-US" sz="3200" kern="1200" cap="all" baseline="0" dirty="0">
                <a:solidFill>
                  <a:schemeClr val="tx1"/>
                </a:solidFill>
                <a:latin typeface="+mj-lt"/>
                <a:ea typeface="+mj-ea"/>
                <a:cs typeface="+mj-cs"/>
              </a:rPr>
              <a:t>Positive Work relationships</a:t>
            </a:r>
          </a:p>
        </p:txBody>
      </p:sp>
      <p:sp>
        <p:nvSpPr>
          <p:cNvPr id="3" name="Content Placeholder 2">
            <a:extLst>
              <a:ext uri="{FF2B5EF4-FFF2-40B4-BE49-F238E27FC236}">
                <a16:creationId xmlns:a16="http://schemas.microsoft.com/office/drawing/2014/main" id="{BE7CB3C3-A07B-EC45-A6EE-4B9B83FFEC7A}"/>
              </a:ext>
            </a:extLst>
          </p:cNvPr>
          <p:cNvSpPr>
            <a:spLocks noGrp="1"/>
          </p:cNvSpPr>
          <p:nvPr>
            <p:ph sz="half" idx="1"/>
          </p:nvPr>
        </p:nvSpPr>
        <p:spPr>
          <a:xfrm>
            <a:off x="685800" y="2364573"/>
            <a:ext cx="3977639" cy="3854112"/>
          </a:xfrm>
        </p:spPr>
        <p:txBody>
          <a:bodyPr vert="horz" lIns="91440" tIns="45720" rIns="91440" bIns="45720" rtlCol="0">
            <a:normAutofit/>
          </a:bodyPr>
          <a:lstStyle/>
          <a:p>
            <a:r>
              <a:rPr lang="en-US" sz="1600" dirty="0"/>
              <a:t>Trust – its role in acceptance of change</a:t>
            </a:r>
          </a:p>
          <a:p>
            <a:r>
              <a:rPr lang="en-US" sz="1600" dirty="0"/>
              <a:t>Reduction of conflict</a:t>
            </a:r>
          </a:p>
          <a:p>
            <a:r>
              <a:rPr lang="en-US" sz="1600" dirty="0"/>
              <a:t>Increased colleague well being</a:t>
            </a:r>
          </a:p>
          <a:p>
            <a:endParaRPr lang="en-US" sz="1600" dirty="0"/>
          </a:p>
        </p:txBody>
      </p:sp>
      <p:pic>
        <p:nvPicPr>
          <p:cNvPr id="6" name="Content Placeholder 5" descr="A green sign with white text&#10;&#10;Description automatically generated with medium confidence">
            <a:extLst>
              <a:ext uri="{FF2B5EF4-FFF2-40B4-BE49-F238E27FC236}">
                <a16:creationId xmlns:a16="http://schemas.microsoft.com/office/drawing/2014/main" id="{040269CD-178E-BE4B-916A-DE34DFF2BECE}"/>
              </a:ext>
            </a:extLst>
          </p:cNvPr>
          <p:cNvPicPr>
            <a:picLocks noGrp="1" noChangeAspect="1"/>
          </p:cNvPicPr>
          <p:nvPr>
            <p:ph sz="half" idx="2"/>
          </p:nvPr>
        </p:nvPicPr>
        <p:blipFill>
          <a:blip r:embed="rId4">
            <a:extLst>
              <a:ext uri="{837473B0-CC2E-450A-ABE3-18F120FF3D39}">
                <a1611:picAttrSrcUrl xmlns:a1611="http://schemas.microsoft.com/office/drawing/2016/11/main" r:id="rId5"/>
              </a:ext>
            </a:extLst>
          </a:blip>
          <a:stretch>
            <a:fillRect/>
          </a:stretch>
        </p:blipFill>
        <p:spPr>
          <a:xfrm>
            <a:off x="4972699" y="1775528"/>
            <a:ext cx="6533501" cy="3413754"/>
          </a:xfrm>
          <a:prstGeom prst="rect">
            <a:avLst/>
          </a:prstGeom>
        </p:spPr>
      </p:pic>
      <p:sp>
        <p:nvSpPr>
          <p:cNvPr id="7" name="TextBox 6">
            <a:extLst>
              <a:ext uri="{FF2B5EF4-FFF2-40B4-BE49-F238E27FC236}">
                <a16:creationId xmlns:a16="http://schemas.microsoft.com/office/drawing/2014/main" id="{BBAF2F73-DB52-3548-9D42-BC9BDDDC2474}"/>
              </a:ext>
            </a:extLst>
          </p:cNvPr>
          <p:cNvSpPr txBox="1"/>
          <p:nvPr/>
        </p:nvSpPr>
        <p:spPr>
          <a:xfrm>
            <a:off x="8655741" y="4989227"/>
            <a:ext cx="285045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www.enliveningedge.org/media/propensity-to-trus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783351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5" name="Title 4">
            <a:extLst>
              <a:ext uri="{FF2B5EF4-FFF2-40B4-BE49-F238E27FC236}">
                <a16:creationId xmlns:a16="http://schemas.microsoft.com/office/drawing/2014/main" id="{6F9D6493-55EC-3941-9459-A7A271458974}"/>
              </a:ext>
            </a:extLst>
          </p:cNvPr>
          <p:cNvSpPr>
            <a:spLocks noGrp="1"/>
          </p:cNvSpPr>
          <p:nvPr>
            <p:ph type="title"/>
          </p:nvPr>
        </p:nvSpPr>
        <p:spPr>
          <a:xfrm>
            <a:off x="685800" y="1066163"/>
            <a:ext cx="3306744" cy="5148371"/>
          </a:xfrm>
        </p:spPr>
        <p:txBody>
          <a:bodyPr>
            <a:normAutofit/>
          </a:bodyPr>
          <a:lstStyle/>
          <a:p>
            <a:r>
              <a:rPr lang="en-GB" sz="3200" dirty="0"/>
              <a:t>How can we build and maintain trust</a:t>
            </a:r>
          </a:p>
        </p:txBody>
      </p:sp>
      <p:graphicFrame>
        <p:nvGraphicFramePr>
          <p:cNvPr id="8" name="Content Placeholder 5">
            <a:extLst>
              <a:ext uri="{FF2B5EF4-FFF2-40B4-BE49-F238E27FC236}">
                <a16:creationId xmlns:a16="http://schemas.microsoft.com/office/drawing/2014/main" id="{B084CB0A-191B-4D3E-AA20-5F33D3ADE6C4}"/>
              </a:ext>
            </a:extLst>
          </p:cNvPr>
          <p:cNvGraphicFramePr>
            <a:graphicFrameLocks noGrp="1"/>
          </p:cNvGraphicFramePr>
          <p:nvPr>
            <p:ph idx="1"/>
            <p:extLst>
              <p:ext uri="{D42A27DB-BD31-4B8C-83A1-F6EECF244321}">
                <p14:modId xmlns:p14="http://schemas.microsoft.com/office/powerpoint/2010/main" val="1398249489"/>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893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B77B6-35D7-DC4A-96DB-3131F3DF6A9D}"/>
              </a:ext>
            </a:extLst>
          </p:cNvPr>
          <p:cNvSpPr>
            <a:spLocks noGrp="1"/>
          </p:cNvSpPr>
          <p:nvPr>
            <p:ph type="title"/>
          </p:nvPr>
        </p:nvSpPr>
        <p:spPr>
          <a:xfrm>
            <a:off x="685799" y="764373"/>
            <a:ext cx="3977639" cy="1600200"/>
          </a:xfrm>
        </p:spPr>
        <p:txBody>
          <a:bodyPr anchor="b">
            <a:normAutofit/>
          </a:bodyPr>
          <a:lstStyle/>
          <a:p>
            <a:pPr algn="l"/>
            <a:r>
              <a:rPr lang="en-GB" sz="3200" dirty="0"/>
              <a:t>Communication </a:t>
            </a:r>
          </a:p>
        </p:txBody>
      </p:sp>
      <p:sp>
        <p:nvSpPr>
          <p:cNvPr id="3" name="Content Placeholder 2">
            <a:extLst>
              <a:ext uri="{FF2B5EF4-FFF2-40B4-BE49-F238E27FC236}">
                <a16:creationId xmlns:a16="http://schemas.microsoft.com/office/drawing/2014/main" id="{8AD63460-0D03-5341-8C87-FE13CB961C66}"/>
              </a:ext>
            </a:extLst>
          </p:cNvPr>
          <p:cNvSpPr>
            <a:spLocks noGrp="1"/>
          </p:cNvSpPr>
          <p:nvPr>
            <p:ph idx="1"/>
          </p:nvPr>
        </p:nvSpPr>
        <p:spPr>
          <a:xfrm>
            <a:off x="685800" y="2364573"/>
            <a:ext cx="3977639" cy="3854112"/>
          </a:xfrm>
        </p:spPr>
        <p:txBody>
          <a:bodyPr>
            <a:normAutofit/>
          </a:bodyPr>
          <a:lstStyle/>
          <a:p>
            <a:r>
              <a:rPr lang="en-GB" sz="1600" dirty="0"/>
              <a:t>Top down communication</a:t>
            </a:r>
          </a:p>
          <a:p>
            <a:r>
              <a:rPr lang="en-GB" sz="1600" dirty="0"/>
              <a:t>Bottom up communication</a:t>
            </a:r>
          </a:p>
          <a:p>
            <a:r>
              <a:rPr lang="en-GB" sz="1600" dirty="0"/>
              <a:t>2 way communication</a:t>
            </a:r>
          </a:p>
          <a:p>
            <a:r>
              <a:rPr lang="en-GB" sz="1600" dirty="0"/>
              <a:t>Tailor communication</a:t>
            </a:r>
          </a:p>
          <a:p>
            <a:r>
              <a:rPr lang="en-GB" sz="1600" dirty="0"/>
              <a:t>Communication considerations</a:t>
            </a:r>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telephones communicating">
            <a:extLst>
              <a:ext uri="{FF2B5EF4-FFF2-40B4-BE49-F238E27FC236}">
                <a16:creationId xmlns:a16="http://schemas.microsoft.com/office/drawing/2014/main" id="{CAD6D9C7-2C89-4748-B0E9-73F834CFD90C}"/>
              </a:ext>
            </a:extLst>
          </p:cNvPr>
          <p:cNvPicPr>
            <a:picLocks noChangeAspect="1"/>
          </p:cNvPicPr>
          <p:nvPr/>
        </p:nvPicPr>
        <p:blipFill rotWithShape="1">
          <a:blip r:embed="rId3"/>
          <a:srcRect l="7482" r="17191"/>
          <a:stretch/>
        </p:blipFill>
        <p:spPr>
          <a:xfrm>
            <a:off x="5304147" y="10"/>
            <a:ext cx="6887853" cy="6857990"/>
          </a:xfrm>
          <a:prstGeom prst="rect">
            <a:avLst/>
          </a:prstGeom>
        </p:spPr>
      </p:pic>
    </p:spTree>
    <p:extLst>
      <p:ext uri="{BB962C8B-B14F-4D97-AF65-F5344CB8AC3E}">
        <p14:creationId xmlns:p14="http://schemas.microsoft.com/office/powerpoint/2010/main" val="530752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BB408-031B-9545-AC9A-EC1F83750C78}"/>
              </a:ext>
            </a:extLst>
          </p:cNvPr>
          <p:cNvSpPr>
            <a:spLocks noGrp="1"/>
          </p:cNvSpPr>
          <p:nvPr>
            <p:ph type="title"/>
          </p:nvPr>
        </p:nvSpPr>
        <p:spPr/>
        <p:txBody>
          <a:bodyPr/>
          <a:lstStyle/>
          <a:p>
            <a:r>
              <a:rPr lang="en-GB" dirty="0"/>
              <a:t>Support needs</a:t>
            </a:r>
          </a:p>
        </p:txBody>
      </p:sp>
      <p:sp>
        <p:nvSpPr>
          <p:cNvPr id="3" name="Content Placeholder 2">
            <a:extLst>
              <a:ext uri="{FF2B5EF4-FFF2-40B4-BE49-F238E27FC236}">
                <a16:creationId xmlns:a16="http://schemas.microsoft.com/office/drawing/2014/main" id="{1FF76F04-3552-8D4A-972F-4B73B9867A82}"/>
              </a:ext>
            </a:extLst>
          </p:cNvPr>
          <p:cNvSpPr>
            <a:spLocks noGrp="1"/>
          </p:cNvSpPr>
          <p:nvPr>
            <p:ph idx="1"/>
          </p:nvPr>
        </p:nvSpPr>
        <p:spPr/>
        <p:txBody>
          <a:bodyPr/>
          <a:lstStyle/>
          <a:p>
            <a:r>
              <a:rPr lang="en-GB" dirty="0"/>
              <a:t>Advice</a:t>
            </a:r>
          </a:p>
          <a:p>
            <a:r>
              <a:rPr lang="en-GB" dirty="0"/>
              <a:t>Retraining</a:t>
            </a:r>
          </a:p>
          <a:p>
            <a:r>
              <a:rPr lang="en-GB" dirty="0"/>
              <a:t>Coaching</a:t>
            </a:r>
          </a:p>
          <a:p>
            <a:r>
              <a:rPr lang="en-GB" dirty="0"/>
              <a:t>Mentoring</a:t>
            </a:r>
          </a:p>
          <a:p>
            <a:r>
              <a:rPr lang="en-GB" dirty="0"/>
              <a:t>Counselling</a:t>
            </a:r>
          </a:p>
          <a:p>
            <a:r>
              <a:rPr lang="en-GB" dirty="0"/>
              <a:t>Representation</a:t>
            </a:r>
          </a:p>
          <a:p>
            <a:endParaRPr lang="en-GB" dirty="0"/>
          </a:p>
        </p:txBody>
      </p:sp>
    </p:spTree>
    <p:extLst>
      <p:ext uri="{BB962C8B-B14F-4D97-AF65-F5344CB8AC3E}">
        <p14:creationId xmlns:p14="http://schemas.microsoft.com/office/powerpoint/2010/main" val="1247631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F397D-5615-844C-97F5-2EB0C93D636E}"/>
              </a:ext>
            </a:extLst>
          </p:cNvPr>
          <p:cNvSpPr>
            <a:spLocks noGrp="1"/>
          </p:cNvSpPr>
          <p:nvPr>
            <p:ph type="title"/>
          </p:nvPr>
        </p:nvSpPr>
        <p:spPr>
          <a:xfrm>
            <a:off x="2895600" y="764373"/>
            <a:ext cx="8610600" cy="1293028"/>
          </a:xfrm>
        </p:spPr>
        <p:txBody>
          <a:bodyPr>
            <a:normAutofit/>
          </a:bodyPr>
          <a:lstStyle/>
          <a:p>
            <a:r>
              <a:rPr lang="en-GB" dirty="0"/>
              <a:t>Change plan the 3 phases</a:t>
            </a:r>
          </a:p>
        </p:txBody>
      </p:sp>
      <p:graphicFrame>
        <p:nvGraphicFramePr>
          <p:cNvPr id="5" name="Content Placeholder 2">
            <a:extLst>
              <a:ext uri="{FF2B5EF4-FFF2-40B4-BE49-F238E27FC236}">
                <a16:creationId xmlns:a16="http://schemas.microsoft.com/office/drawing/2014/main" id="{1488DFA8-6021-4A90-BB52-FC7DE04A86FD}"/>
              </a:ext>
            </a:extLst>
          </p:cNvPr>
          <p:cNvGraphicFramePr>
            <a:graphicFrameLocks noGrp="1"/>
          </p:cNvGraphicFramePr>
          <p:nvPr>
            <p:ph idx="1"/>
            <p:extLst>
              <p:ext uri="{D42A27DB-BD31-4B8C-83A1-F6EECF244321}">
                <p14:modId xmlns:p14="http://schemas.microsoft.com/office/powerpoint/2010/main" val="249071818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4189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F7031-4EDB-3947-A05C-524C1345B731}"/>
              </a:ext>
            </a:extLst>
          </p:cNvPr>
          <p:cNvSpPr>
            <a:spLocks noGrp="1"/>
          </p:cNvSpPr>
          <p:nvPr>
            <p:ph type="title"/>
          </p:nvPr>
        </p:nvSpPr>
        <p:spPr/>
        <p:txBody>
          <a:bodyPr/>
          <a:lstStyle/>
          <a:p>
            <a:r>
              <a:rPr lang="en-GB" dirty="0"/>
              <a:t>What is best practice?</a:t>
            </a:r>
          </a:p>
        </p:txBody>
      </p:sp>
      <p:sp>
        <p:nvSpPr>
          <p:cNvPr id="3" name="Content Placeholder 2">
            <a:extLst>
              <a:ext uri="{FF2B5EF4-FFF2-40B4-BE49-F238E27FC236}">
                <a16:creationId xmlns:a16="http://schemas.microsoft.com/office/drawing/2014/main" id="{AAD8515E-0CE6-2845-AA7D-57998B343CBF}"/>
              </a:ext>
            </a:extLst>
          </p:cNvPr>
          <p:cNvSpPr>
            <a:spLocks noGrp="1"/>
          </p:cNvSpPr>
          <p:nvPr>
            <p:ph idx="1"/>
          </p:nvPr>
        </p:nvSpPr>
        <p:spPr/>
        <p:txBody>
          <a:bodyPr>
            <a:normAutofit fontScale="77500" lnSpcReduction="20000"/>
          </a:bodyPr>
          <a:lstStyle/>
          <a:p>
            <a:r>
              <a:rPr lang="en-GB" dirty="0"/>
              <a:t>Agree the implementation strategy</a:t>
            </a:r>
          </a:p>
          <a:p>
            <a:r>
              <a:rPr lang="en-GB" dirty="0"/>
              <a:t>Agree timeframes</a:t>
            </a:r>
          </a:p>
          <a:p>
            <a:r>
              <a:rPr lang="en-GB" dirty="0"/>
              <a:t>Draw up detailed implementation plans</a:t>
            </a:r>
          </a:p>
          <a:p>
            <a:r>
              <a:rPr lang="en-GB" dirty="0"/>
              <a:t>Set up a team of change champions</a:t>
            </a:r>
          </a:p>
          <a:p>
            <a:r>
              <a:rPr lang="en-GB" dirty="0"/>
              <a:t>Establish good programme management practices</a:t>
            </a:r>
          </a:p>
          <a:p>
            <a:r>
              <a:rPr lang="en-GB" dirty="0"/>
              <a:t>Communicate clearly</a:t>
            </a:r>
          </a:p>
          <a:p>
            <a:r>
              <a:rPr lang="en-GB" dirty="0"/>
              <a:t>Ensure participation and help to minimise stress</a:t>
            </a:r>
          </a:p>
          <a:p>
            <a:r>
              <a:rPr lang="en-GB" dirty="0"/>
              <a:t>Personalise the case for change</a:t>
            </a:r>
          </a:p>
          <a:p>
            <a:r>
              <a:rPr lang="en-GB" dirty="0"/>
              <a:t>Be prepared for conflict and manage it effectively</a:t>
            </a:r>
          </a:p>
          <a:p>
            <a:r>
              <a:rPr lang="en-GB" dirty="0"/>
              <a:t>Motivate your employees</a:t>
            </a:r>
          </a:p>
          <a:p>
            <a:r>
              <a:rPr lang="en-GB" dirty="0"/>
              <a:t>Develop skills</a:t>
            </a:r>
          </a:p>
          <a:p>
            <a:r>
              <a:rPr lang="en-GB" dirty="0"/>
              <a:t>Maintain Momentum</a:t>
            </a:r>
          </a:p>
          <a:p>
            <a:r>
              <a:rPr lang="en-GB" dirty="0"/>
              <a:t>Monitor and Evaluate</a:t>
            </a:r>
          </a:p>
          <a:p>
            <a:endParaRPr lang="en-GB" dirty="0"/>
          </a:p>
        </p:txBody>
      </p:sp>
    </p:spTree>
    <p:extLst>
      <p:ext uri="{BB962C8B-B14F-4D97-AF65-F5344CB8AC3E}">
        <p14:creationId xmlns:p14="http://schemas.microsoft.com/office/powerpoint/2010/main" val="4050327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19">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4"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useBgFill="1">
        <p:nvSpPr>
          <p:cNvPr id="35" name="Rectangle 23">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36" name="Picture 25">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4" name="Title 3">
            <a:extLst>
              <a:ext uri="{FF2B5EF4-FFF2-40B4-BE49-F238E27FC236}">
                <a16:creationId xmlns:a16="http://schemas.microsoft.com/office/drawing/2014/main" id="{91FA3A3A-5059-A64B-A954-BE50495D1F97}"/>
              </a:ext>
            </a:extLst>
          </p:cNvPr>
          <p:cNvSpPr>
            <a:spLocks noGrp="1"/>
          </p:cNvSpPr>
          <p:nvPr>
            <p:ph type="title"/>
          </p:nvPr>
        </p:nvSpPr>
        <p:spPr>
          <a:xfrm>
            <a:off x="665922" y="987287"/>
            <a:ext cx="3548269" cy="4697896"/>
          </a:xfrm>
        </p:spPr>
        <p:txBody>
          <a:bodyPr vert="horz" lIns="91440" tIns="45720" rIns="91440" bIns="45720" rtlCol="0" anchor="ctr">
            <a:normAutofit/>
          </a:bodyPr>
          <a:lstStyle/>
          <a:p>
            <a:r>
              <a:rPr lang="en-US" sz="3600" dirty="0"/>
              <a:t>How do we monitor and assess the impact of change? </a:t>
            </a:r>
          </a:p>
        </p:txBody>
      </p:sp>
      <p:sp>
        <p:nvSpPr>
          <p:cNvPr id="37" name="TextBox 1">
            <a:extLst>
              <a:ext uri="{FF2B5EF4-FFF2-40B4-BE49-F238E27FC236}">
                <a16:creationId xmlns:a16="http://schemas.microsoft.com/office/drawing/2014/main" id="{610D006B-CFBD-0247-B56B-F953081EE65D}"/>
              </a:ext>
            </a:extLst>
          </p:cNvPr>
          <p:cNvSpPr txBox="1"/>
          <p:nvPr/>
        </p:nvSpPr>
        <p:spPr>
          <a:xfrm>
            <a:off x="5057825" y="987287"/>
            <a:ext cx="5755949" cy="4697895"/>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dirty="0"/>
              <a:t>Quantitative                                                          </a:t>
            </a:r>
          </a:p>
          <a:p>
            <a:pPr marL="285750" indent="-228600" defTabSz="914400">
              <a:lnSpc>
                <a:spcPct val="90000"/>
              </a:lnSpc>
              <a:spcAft>
                <a:spcPts val="600"/>
              </a:spcAft>
              <a:buFont typeface="Arial" panose="020B0604020202020204" pitchFamily="34" charset="0"/>
              <a:buChar char="•"/>
            </a:pPr>
            <a:r>
              <a:rPr lang="en-US" dirty="0"/>
              <a:t>KPI’s                                                                   </a:t>
            </a:r>
          </a:p>
          <a:p>
            <a:pPr marL="285750" indent="-228600" defTabSz="914400">
              <a:lnSpc>
                <a:spcPct val="90000"/>
              </a:lnSpc>
              <a:spcAft>
                <a:spcPts val="600"/>
              </a:spcAft>
              <a:buFont typeface="Arial" panose="020B0604020202020204" pitchFamily="34" charset="0"/>
              <a:buChar char="•"/>
            </a:pPr>
            <a:r>
              <a:rPr lang="en-US" dirty="0"/>
              <a:t>Statistics                                                            </a:t>
            </a:r>
          </a:p>
          <a:p>
            <a:pPr marL="285750" indent="-228600" defTabSz="914400">
              <a:lnSpc>
                <a:spcPct val="90000"/>
              </a:lnSpc>
              <a:spcAft>
                <a:spcPts val="600"/>
              </a:spcAft>
              <a:buFont typeface="Arial" panose="020B0604020202020204" pitchFamily="34" charset="0"/>
              <a:buChar char="•"/>
            </a:pPr>
            <a:r>
              <a:rPr lang="en-US" dirty="0"/>
              <a:t>Compliance                                                     </a:t>
            </a:r>
          </a:p>
          <a:p>
            <a:pPr marL="285750" indent="-228600" defTabSz="914400">
              <a:lnSpc>
                <a:spcPct val="90000"/>
              </a:lnSpc>
              <a:spcAft>
                <a:spcPts val="600"/>
              </a:spcAft>
              <a:buFont typeface="Arial" panose="020B0604020202020204" pitchFamily="34" charset="0"/>
              <a:buChar char="•"/>
            </a:pPr>
            <a:r>
              <a:rPr lang="en-US" dirty="0"/>
              <a:t>HR Data ; absence, turnover, training</a:t>
            </a:r>
          </a:p>
          <a:p>
            <a:pPr marL="285750" indent="-228600" defTabSz="914400">
              <a:lnSpc>
                <a:spcPct val="90000"/>
              </a:lnSpc>
              <a:spcAft>
                <a:spcPts val="600"/>
              </a:spcAft>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30C496C4-9BDD-6049-824C-93EBAF8BC54E}"/>
              </a:ext>
            </a:extLst>
          </p:cNvPr>
          <p:cNvSpPr txBox="1"/>
          <p:nvPr/>
        </p:nvSpPr>
        <p:spPr>
          <a:xfrm>
            <a:off x="7234238" y="3971925"/>
            <a:ext cx="3781425" cy="1431161"/>
          </a:xfrm>
          <a:prstGeom prst="rect">
            <a:avLst/>
          </a:prstGeom>
          <a:noFill/>
        </p:spPr>
        <p:txBody>
          <a:bodyPr wrap="square" rtlCol="0">
            <a:spAutoFit/>
          </a:bodyPr>
          <a:lstStyle/>
          <a:p>
            <a:pPr>
              <a:spcAft>
                <a:spcPts val="600"/>
              </a:spcAft>
            </a:pPr>
            <a:r>
              <a:rPr lang="en-GB" dirty="0"/>
              <a:t>Qualitative</a:t>
            </a:r>
          </a:p>
          <a:p>
            <a:pPr marL="285750" indent="-285750">
              <a:spcAft>
                <a:spcPts val="600"/>
              </a:spcAft>
              <a:buFont typeface="Arial" panose="020B0604020202020204" pitchFamily="34" charset="0"/>
              <a:buChar char="•"/>
            </a:pPr>
            <a:r>
              <a:rPr lang="en-GB" dirty="0"/>
              <a:t>Feedback</a:t>
            </a:r>
          </a:p>
          <a:p>
            <a:pPr marL="285750" indent="-285750">
              <a:spcAft>
                <a:spcPts val="600"/>
              </a:spcAft>
              <a:buFont typeface="Arial" panose="020B0604020202020204" pitchFamily="34" charset="0"/>
              <a:buChar char="•"/>
            </a:pPr>
            <a:r>
              <a:rPr lang="en-GB" dirty="0"/>
              <a:t>Focus group</a:t>
            </a:r>
          </a:p>
          <a:p>
            <a:pPr>
              <a:spcAft>
                <a:spcPts val="600"/>
              </a:spcAft>
            </a:pPr>
            <a:endParaRPr lang="en-GB" dirty="0"/>
          </a:p>
        </p:txBody>
      </p:sp>
    </p:spTree>
    <p:extLst>
      <p:ext uri="{BB962C8B-B14F-4D97-AF65-F5344CB8AC3E}">
        <p14:creationId xmlns:p14="http://schemas.microsoft.com/office/powerpoint/2010/main" val="2988759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1CE34-4095-F743-A28A-7BA2DBB0BC7F}"/>
              </a:ext>
            </a:extLst>
          </p:cNvPr>
          <p:cNvSpPr>
            <a:spLocks noGrp="1"/>
          </p:cNvSpPr>
          <p:nvPr>
            <p:ph type="title"/>
          </p:nvPr>
        </p:nvSpPr>
        <p:spPr/>
        <p:txBody>
          <a:bodyPr/>
          <a:lstStyle/>
          <a:p>
            <a:r>
              <a:rPr lang="en-GB" dirty="0"/>
              <a:t>Summary</a:t>
            </a:r>
          </a:p>
        </p:txBody>
      </p:sp>
      <p:sp>
        <p:nvSpPr>
          <p:cNvPr id="4" name="TextBox 3">
            <a:extLst>
              <a:ext uri="{FF2B5EF4-FFF2-40B4-BE49-F238E27FC236}">
                <a16:creationId xmlns:a16="http://schemas.microsoft.com/office/drawing/2014/main" id="{D1F8F40B-6AC3-5248-BF3D-87BD8C582D66}"/>
              </a:ext>
            </a:extLst>
          </p:cNvPr>
          <p:cNvSpPr txBox="1"/>
          <p:nvPr/>
        </p:nvSpPr>
        <p:spPr>
          <a:xfrm>
            <a:off x="685800" y="1888548"/>
            <a:ext cx="4108862" cy="4524315"/>
          </a:xfrm>
          <a:prstGeom prst="rect">
            <a:avLst/>
          </a:prstGeom>
          <a:noFill/>
        </p:spPr>
        <p:txBody>
          <a:bodyPr wrap="square" rtlCol="0">
            <a:spAutoFit/>
          </a:bodyPr>
          <a:lstStyle/>
          <a:p>
            <a:pPr marL="285750" indent="-285750">
              <a:buFont typeface="Arial" panose="020B0604020202020204" pitchFamily="34" charset="0"/>
              <a:buChar char="•"/>
            </a:pPr>
            <a:r>
              <a:rPr lang="en-GB" dirty="0"/>
              <a:t>Change is a project or initiative to improve ways of working, solve a problem or a response to an opportunity</a:t>
            </a:r>
          </a:p>
          <a:p>
            <a:pPr marL="285750" indent="-285750">
              <a:buFont typeface="Arial" panose="020B0604020202020204" pitchFamily="34" charset="0"/>
              <a:buChar char="•"/>
            </a:pPr>
            <a:r>
              <a:rPr lang="en-GB" dirty="0"/>
              <a:t>Factors that positively effect change, change ready culture, flat structure, flexibility in contract</a:t>
            </a:r>
          </a:p>
          <a:p>
            <a:pPr marL="285750" indent="-285750">
              <a:buFont typeface="Arial" panose="020B0604020202020204" pitchFamily="34" charset="0"/>
              <a:buChar char="•"/>
            </a:pPr>
            <a:r>
              <a:rPr lang="en-GB" dirty="0"/>
              <a:t>Factors that hinder change, history of change, performance management systems, rigid structures, trade unions</a:t>
            </a:r>
          </a:p>
          <a:p>
            <a:pPr marL="285750" indent="-285750">
              <a:buFont typeface="Arial" panose="020B0604020202020204" pitchFamily="34" charset="0"/>
              <a:buChar char="•"/>
            </a:pPr>
            <a:r>
              <a:rPr lang="en-GB" dirty="0"/>
              <a:t>Consider what support is needed</a:t>
            </a:r>
          </a:p>
          <a:p>
            <a:pPr marL="285750" indent="-285750">
              <a:buFont typeface="Arial" panose="020B0604020202020204" pitchFamily="34" charset="0"/>
              <a:buChar char="•"/>
            </a:pPr>
            <a:r>
              <a:rPr lang="en-GB" dirty="0"/>
              <a:t>A change plan has 3 phases, design, enact and sustain</a:t>
            </a:r>
          </a:p>
        </p:txBody>
      </p:sp>
      <p:sp>
        <p:nvSpPr>
          <p:cNvPr id="5" name="TextBox 4">
            <a:extLst>
              <a:ext uri="{FF2B5EF4-FFF2-40B4-BE49-F238E27FC236}">
                <a16:creationId xmlns:a16="http://schemas.microsoft.com/office/drawing/2014/main" id="{B500C64A-5567-154C-9B3B-00E90CE4FDCA}"/>
              </a:ext>
            </a:extLst>
          </p:cNvPr>
          <p:cNvSpPr txBox="1"/>
          <p:nvPr/>
        </p:nvSpPr>
        <p:spPr>
          <a:xfrm>
            <a:off x="6676160" y="1888548"/>
            <a:ext cx="3241964" cy="4801314"/>
          </a:xfrm>
          <a:prstGeom prst="rect">
            <a:avLst/>
          </a:prstGeom>
          <a:noFill/>
        </p:spPr>
        <p:txBody>
          <a:bodyPr wrap="square" rtlCol="0">
            <a:spAutoFit/>
          </a:bodyPr>
          <a:lstStyle/>
          <a:p>
            <a:pPr marL="285750" indent="-285750">
              <a:buFont typeface="Arial" panose="020B0604020202020204" pitchFamily="34" charset="0"/>
              <a:buChar char="•"/>
            </a:pPr>
            <a:r>
              <a:rPr lang="en-GB" dirty="0"/>
              <a:t>There are 2 drivers for change internal and external</a:t>
            </a:r>
          </a:p>
          <a:p>
            <a:pPr marL="285750" indent="-285750">
              <a:buFont typeface="Arial" panose="020B0604020202020204" pitchFamily="34" charset="0"/>
              <a:buChar char="•"/>
            </a:pPr>
            <a:r>
              <a:rPr lang="en-GB" dirty="0"/>
              <a:t>Frequently used change models, Kubler Ross Change curve and Kotter's 8 step</a:t>
            </a:r>
          </a:p>
          <a:p>
            <a:pPr marL="285750" indent="-285750">
              <a:buFont typeface="Arial" panose="020B0604020202020204" pitchFamily="34" charset="0"/>
              <a:buChar char="•"/>
            </a:pPr>
            <a:r>
              <a:rPr lang="en-GB" dirty="0"/>
              <a:t>Positive work relationships can support change</a:t>
            </a:r>
          </a:p>
          <a:p>
            <a:pPr marL="285750" indent="-285750">
              <a:buFont typeface="Arial" panose="020B0604020202020204" pitchFamily="34" charset="0"/>
              <a:buChar char="•"/>
            </a:pPr>
            <a:r>
              <a:rPr lang="en-GB" dirty="0"/>
              <a:t>Build and maintain trust</a:t>
            </a:r>
          </a:p>
          <a:p>
            <a:pPr marL="285750" indent="-285750">
              <a:buFont typeface="Arial" panose="020B0604020202020204" pitchFamily="34" charset="0"/>
              <a:buChar char="•"/>
            </a:pPr>
            <a:r>
              <a:rPr lang="en-GB" dirty="0"/>
              <a:t>Communication is key</a:t>
            </a:r>
          </a:p>
          <a:p>
            <a:pPr marL="285750" indent="-285750">
              <a:buFont typeface="Arial" panose="020B0604020202020204" pitchFamily="34" charset="0"/>
              <a:buChar char="•"/>
            </a:pPr>
            <a:r>
              <a:rPr lang="en-GB" dirty="0"/>
              <a:t>Follow best practice with your change plan</a:t>
            </a:r>
          </a:p>
          <a:p>
            <a:pPr marL="285750" indent="-285750">
              <a:buFont typeface="Arial" panose="020B0604020202020204" pitchFamily="34" charset="0"/>
              <a:buChar char="•"/>
            </a:pPr>
            <a:r>
              <a:rPr lang="en-GB" dirty="0"/>
              <a:t>Assess and monitor the impact of change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135191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108DB-076C-1640-8984-7A97F94CE19D}"/>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B55C340D-6EA4-B44C-9F0E-3B3DAE54161E}"/>
              </a:ext>
            </a:extLst>
          </p:cNvPr>
          <p:cNvSpPr txBox="1"/>
          <p:nvPr/>
        </p:nvSpPr>
        <p:spPr>
          <a:xfrm>
            <a:off x="1603169" y="1840677"/>
            <a:ext cx="8610600" cy="4462760"/>
          </a:xfrm>
          <a:prstGeom prst="rect">
            <a:avLst/>
          </a:prstGeom>
          <a:noFill/>
        </p:spPr>
        <p:txBody>
          <a:bodyPr wrap="square" rtlCol="0">
            <a:spAutoFit/>
          </a:bodyPr>
          <a:lstStyle/>
          <a:p>
            <a:r>
              <a:rPr lang="en-GB" sz="800" dirty="0"/>
              <a:t>Armenakis, A A, Harris, SG, et al, 1993, Creating readiness for organisational change, Sage Publications</a:t>
            </a:r>
          </a:p>
          <a:p>
            <a:endParaRPr lang="en-GB" sz="800" dirty="0"/>
          </a:p>
          <a:p>
            <a:r>
              <a:rPr lang="en-GB" sz="800" dirty="0"/>
              <a:t>Bennett, JL, and Bush, MW, 2014, Coaching for change, Routledge publications</a:t>
            </a:r>
          </a:p>
          <a:p>
            <a:endParaRPr lang="en-GB" sz="800" dirty="0"/>
          </a:p>
          <a:p>
            <a:r>
              <a:rPr lang="en-GB" sz="800" dirty="0"/>
              <a:t>CIPD, 2020, Employee Communication, Chartered Institute of Personnel and Development, London</a:t>
            </a:r>
          </a:p>
          <a:p>
            <a:endParaRPr lang="en-GB" sz="800" dirty="0"/>
          </a:p>
          <a:p>
            <a:r>
              <a:rPr lang="en-GB" sz="800" dirty="0"/>
              <a:t>CIPD, 2015, Transformational Change: theory and practice, Chartered Institute of Personnel and Development, London</a:t>
            </a:r>
          </a:p>
          <a:p>
            <a:endParaRPr lang="en-GB" sz="800" dirty="0"/>
          </a:p>
          <a:p>
            <a:r>
              <a:rPr lang="en-GB" sz="800" dirty="0"/>
              <a:t>CIPD, 2021, Change Management, Chartered Institute of Personnel and Development, London</a:t>
            </a:r>
          </a:p>
          <a:p>
            <a:endParaRPr lang="en-GB" sz="800" dirty="0"/>
          </a:p>
          <a:p>
            <a:r>
              <a:rPr lang="en-GB" sz="800" dirty="0"/>
              <a:t>CIPD, 2020, Pestle Analysis, Chartered Institute of Personnel and Development, London</a:t>
            </a:r>
          </a:p>
          <a:p>
            <a:endParaRPr lang="en-GB" sz="800" dirty="0"/>
          </a:p>
          <a:p>
            <a:r>
              <a:rPr lang="en-GB" sz="800" dirty="0"/>
              <a:t>CMI, 2014, Change Management</a:t>
            </a:r>
          </a:p>
          <a:p>
            <a:endParaRPr lang="en-GB" sz="800" dirty="0"/>
          </a:p>
          <a:p>
            <a:r>
              <a:rPr lang="en-GB" sz="800" dirty="0"/>
              <a:t>Geraghty, 2019, Change Management: how to shift the behaviours and mindsets of your people</a:t>
            </a:r>
          </a:p>
          <a:p>
            <a:endParaRPr lang="en-GB" sz="800" dirty="0"/>
          </a:p>
          <a:p>
            <a:r>
              <a:rPr lang="en-GB" sz="800" dirty="0"/>
              <a:t>Kotter, J P, 1995,  Leading change: why transformation efforts fail, Harvard Business Review</a:t>
            </a:r>
          </a:p>
          <a:p>
            <a:endParaRPr lang="en-GB" sz="800" dirty="0"/>
          </a:p>
          <a:p>
            <a:r>
              <a:rPr lang="en-GB" sz="800" dirty="0"/>
              <a:t>McKinsey, 2016, The 4 building blocks of change</a:t>
            </a:r>
          </a:p>
          <a:p>
            <a:endParaRPr lang="en-GB" sz="800" dirty="0"/>
          </a:p>
          <a:p>
            <a:r>
              <a:rPr lang="en-GB" sz="800" dirty="0"/>
              <a:t>Prosci, 2021, Definition of change management</a:t>
            </a:r>
          </a:p>
          <a:p>
            <a:endParaRPr lang="en-GB" sz="800" dirty="0"/>
          </a:p>
          <a:p>
            <a:r>
              <a:rPr lang="en-GB" sz="800" dirty="0"/>
              <a:t>Rees, G and French, R, 2016, Leading, managing and developing people, Chartered Institute of Personnel and Development, London</a:t>
            </a:r>
          </a:p>
          <a:p>
            <a:endParaRPr lang="en-GB" sz="800" dirty="0"/>
          </a:p>
          <a:p>
            <a:r>
              <a:rPr lang="en-GB" sz="800" dirty="0"/>
              <a:t>SHRM, 2015, Change management: leading successful transformations</a:t>
            </a:r>
          </a:p>
          <a:p>
            <a:endParaRPr lang="en-GB" sz="800" dirty="0"/>
          </a:p>
          <a:p>
            <a:r>
              <a:rPr lang="en-GB" sz="800" dirty="0">
                <a:hlinkClick r:id="rId2"/>
              </a:rPr>
              <a:t>www.mindtools.com/good-relationships-kotters-8-step-change-model</a:t>
            </a:r>
            <a:endParaRPr lang="en-GB" sz="800" dirty="0"/>
          </a:p>
          <a:p>
            <a:r>
              <a:rPr lang="en-GB" sz="800" dirty="0">
                <a:hlinkClick r:id="rId3"/>
              </a:rPr>
              <a:t>www.study.com/how-internal-and-external-factors-drive-organisational-change</a:t>
            </a:r>
            <a:endParaRPr lang="en-GB" sz="800" dirty="0"/>
          </a:p>
          <a:p>
            <a:r>
              <a:rPr lang="en-GB" sz="800" dirty="0">
                <a:hlinkClick r:id="rId4"/>
              </a:rPr>
              <a:t>www.linkedin.com/5-steps-creating-change-ready-cultur</a:t>
            </a:r>
            <a:r>
              <a:rPr lang="en-GB" sz="800" dirty="0"/>
              <a:t>e</a:t>
            </a:r>
          </a:p>
          <a:p>
            <a:r>
              <a:rPr lang="en-GB" sz="800" dirty="0">
                <a:hlinkClick r:id="rId5"/>
              </a:rPr>
              <a:t>www.positivepsychology.com/postivie-reationships</a:t>
            </a:r>
            <a:endParaRPr lang="en-GB" sz="800" dirty="0"/>
          </a:p>
          <a:p>
            <a:r>
              <a:rPr lang="en-GB" sz="800" dirty="0">
                <a:hlinkClick r:id="rId6"/>
              </a:rPr>
              <a:t>www.td.org/the-role-of-trust-in-change</a:t>
            </a:r>
            <a:endParaRPr lang="en-GB" sz="800" dirty="0"/>
          </a:p>
          <a:p>
            <a:r>
              <a:rPr lang="en-GB" sz="800" dirty="0"/>
              <a:t>www.elearningindustry.com/change-management-3-reasons-training-supports-organisational-change</a:t>
            </a:r>
          </a:p>
          <a:p>
            <a:r>
              <a:rPr lang="en-GB" sz="800" dirty="0">
                <a:hlinkClick r:id="rId7"/>
              </a:rPr>
              <a:t>www.bradley.edu/6-ways-counsellors-can-help-clients-dealing-with-major-change</a:t>
            </a:r>
            <a:endParaRPr lang="en-GB" sz="800" dirty="0"/>
          </a:p>
          <a:p>
            <a:r>
              <a:rPr lang="en-GB" sz="800" dirty="0">
                <a:hlinkClick r:id="rId8"/>
              </a:rPr>
              <a:t>www.thechangecompass.com/the-ultimate-guide-to</a:t>
            </a:r>
            <a:r>
              <a:rPr lang="en-GB" sz="800" dirty="0"/>
              <a:t>-measuring-change</a:t>
            </a:r>
          </a:p>
          <a:p>
            <a:endParaRPr lang="en-GB" sz="1200" dirty="0"/>
          </a:p>
        </p:txBody>
      </p:sp>
    </p:spTree>
    <p:extLst>
      <p:ext uri="{BB962C8B-B14F-4D97-AF65-F5344CB8AC3E}">
        <p14:creationId xmlns:p14="http://schemas.microsoft.com/office/powerpoint/2010/main" val="4456445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36049</TotalTime>
  <Words>3000</Words>
  <Application>Microsoft Macintosh PowerPoint</Application>
  <PresentationFormat>Widescreen</PresentationFormat>
  <Paragraphs>279</Paragraphs>
  <Slides>16</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Century Gothic</vt:lpstr>
      <vt:lpstr>Vapor Trail</vt:lpstr>
      <vt:lpstr>Managing change</vt:lpstr>
      <vt:lpstr>Aims and objectives</vt:lpstr>
      <vt:lpstr>What is change management? </vt:lpstr>
      <vt:lpstr>Drivers for change</vt:lpstr>
      <vt:lpstr>Factors that effect or hinder change</vt:lpstr>
      <vt:lpstr>PowerPoint Presentation</vt:lpstr>
      <vt:lpstr>PowerPoint Presentation</vt:lpstr>
      <vt:lpstr>Positive Work relationships</vt:lpstr>
      <vt:lpstr>How can we build and maintain trust</vt:lpstr>
      <vt:lpstr>Communication </vt:lpstr>
      <vt:lpstr>Support needs</vt:lpstr>
      <vt:lpstr>Change plan the 3 phases</vt:lpstr>
      <vt:lpstr>What is best practice?</vt:lpstr>
      <vt:lpstr>How do we monitor and assess the impact of change? </vt:lpstr>
      <vt:lpstr>Summary</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change</dc:title>
  <dc:subject/>
  <dc:creator>Tara Elizabeth Jeffreys (2005784)</dc:creator>
  <cp:keywords/>
  <dc:description/>
  <cp:lastModifiedBy>Tara Elizabeth Jeffreys (2005784)</cp:lastModifiedBy>
  <cp:revision>4</cp:revision>
  <dcterms:created xsi:type="dcterms:W3CDTF">2021-09-28T10:15:10Z</dcterms:created>
  <dcterms:modified xsi:type="dcterms:W3CDTF">2021-10-25T08:15:19Z</dcterms:modified>
  <cp:category/>
</cp:coreProperties>
</file>