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8" r:id="rId2"/>
    <p:sldId id="259" r:id="rId3"/>
    <p:sldId id="261" r:id="rId4"/>
    <p:sldId id="260" r:id="rId5"/>
    <p:sldId id="262" r:id="rId6"/>
    <p:sldId id="257" r:id="rId7"/>
    <p:sldId id="263" r:id="rId8"/>
    <p:sldId id="256" r:id="rId9"/>
    <p:sldId id="265" r:id="rId10"/>
    <p:sldId id="264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63"/>
  </p:normalViewPr>
  <p:slideViewPr>
    <p:cSldViewPr snapToGrid="0" snapToObjects="1">
      <p:cViewPr varScale="1">
        <p:scale>
          <a:sx n="117" d="100"/>
          <a:sy n="117" d="100"/>
        </p:scale>
        <p:origin x="3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E0A5E-31E8-464D-A4F2-DB80BAAE1B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FFE0A1-0AF6-8144-8BD8-131C15DA2B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3637C7-F76E-8F48-8FC6-2B8AD36C69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59EE5-B4FF-7E4A-AED0-09FB4DF6D574}" type="datetimeFigureOut">
              <a:rPr lang="en-US" smtClean="0"/>
              <a:t>1/24/2021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270616-460D-D642-A787-D2DAA23C7E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CA913E-E3A9-7445-A1E1-31F99E19B5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8BAAD-C139-B548-9301-083415DD3F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8114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E8D3A-4D73-364B-B798-88F1E44FC5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AFB55-B041-D049-A5D3-C191B585F4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C679E7-99E9-E446-90C2-E64FAA75AA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59EE5-B4FF-7E4A-AED0-09FB4DF6D574}" type="datetimeFigureOut">
              <a:rPr lang="en-US" smtClean="0"/>
              <a:t>1/24/2021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B9415E-C30F-7D49-8B1D-FC9FD0C174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3DFD00-DF4C-394D-8855-53A5B2C4CB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8BAAD-C139-B548-9301-083415DD3F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69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3B90B-D0A8-DE43-8353-7CA7430905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7F7F9A-8F3F-EC43-A1EB-847949D34E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B2B54-98B8-3B4D-800E-152E5F7EFD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59EE5-B4FF-7E4A-AED0-09FB4DF6D574}" type="datetimeFigureOut">
              <a:rPr lang="en-US" smtClean="0"/>
              <a:t>1/24/2021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67F1D6-920E-244E-9BBC-1624D81133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F3C9AE-5D19-BA4C-9484-DB010BC06B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8BAAD-C139-B548-9301-083415DD3F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9661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081CA-9846-9941-B7C7-3403ABF7BE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7C1E5-30F5-7C4D-BAAA-47FFB7C423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059F78-6796-E943-ADBB-632874E1C1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7D6528-FF6C-824B-8AB2-2511288B6D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59EE5-B4FF-7E4A-AED0-09FB4DF6D574}" type="datetimeFigureOut">
              <a:rPr lang="en-US" smtClean="0"/>
              <a:t>1/24/2021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730B33-BA6A-2548-8EEB-13A90C131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EECFD9-D632-F24E-8640-B5646EC0F5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8BAAD-C139-B548-9301-083415DD3F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96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F2316-D4BB-A547-BA7E-36350108F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64F004-1910-724E-B453-EE32B6422D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220AAA-BE92-304D-AFF4-89E454331F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9EDDFD-E4C1-434A-9561-D4CF6E7712F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B35B06-5E58-7F47-9D43-D544BF2C1B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D179C6-BFCE-BA4F-ABB1-5FA63D9B8D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59EE5-B4FF-7E4A-AED0-09FB4DF6D574}" type="datetimeFigureOut">
              <a:rPr lang="en-US" smtClean="0"/>
              <a:t>1/24/2021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E02892-8825-8647-911E-18752D2A64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B214DB-F438-4A4E-8234-C8C552612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8BAAD-C139-B548-9301-083415DD3F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7113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08517-77D2-6544-81A5-BE01844C0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E1A5FD-A193-3243-8F04-3F4A5F715E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59EE5-B4FF-7E4A-AED0-09FB4DF6D574}" type="datetimeFigureOut">
              <a:rPr lang="en-US" smtClean="0"/>
              <a:t>1/24/2021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92C489-2FF7-1944-8F57-50CA7F18E4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A6A68D-88E8-DA40-8215-225691AE3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8BAAD-C139-B548-9301-083415DD3F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5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C72AC9-7444-254B-BFEA-B3A78F9EB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59EE5-B4FF-7E4A-AED0-09FB4DF6D574}" type="datetimeFigureOut">
              <a:rPr lang="en-US" smtClean="0"/>
              <a:t>1/24/2021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232B54-59E5-024D-AB0C-7E47F7772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071AAB-CF7A-8E42-9569-F22A5A08E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8BAAD-C139-B548-9301-083415DD3F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505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289BD-BC4E-4248-A366-BDDB5ED76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562751-4E0D-104C-8DE3-3911CB7FE3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5A275A-B340-1747-AF98-EE83A485F6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66A10F-283C-CC4D-90E8-5142BA4375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59EE5-B4FF-7E4A-AED0-09FB4DF6D574}" type="datetimeFigureOut">
              <a:rPr lang="en-US" smtClean="0"/>
              <a:t>1/24/2021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3FB477-5BE2-DE45-BCEA-6A5105E7DB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AD3D8-3111-B34D-BB2D-C185FCF7B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8BAAD-C139-B548-9301-083415DD3F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76694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A642A-3993-A24A-948C-727BDADC1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04BF2A-BF76-3E47-BC8D-416EC1FA1E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A5E0A0-9C45-A549-9CB9-10E66A5DB6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EBC08D-E3D6-8642-88B3-E5B0998092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59EE5-B4FF-7E4A-AED0-09FB4DF6D574}" type="datetimeFigureOut">
              <a:rPr lang="en-US" smtClean="0"/>
              <a:t>1/24/2021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89C51F-4271-E741-B436-8B3269507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00E8A7-427D-4E47-96E4-7417F379B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8BAAD-C139-B548-9301-083415DD3F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668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F6800-0C1C-1E47-BB15-6374059C4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6AFA1C-A2D3-3D46-97A7-9A1FA629FE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544937-1EB8-454A-B6FF-0213E81CC7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59EE5-B4FF-7E4A-AED0-09FB4DF6D574}" type="datetimeFigureOut">
              <a:rPr lang="en-US" smtClean="0"/>
              <a:t>1/24/2021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011969-A60D-034A-81B0-4F9E283B13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215CEA-A8BB-2840-B52F-2CD5C39BDF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8BAAD-C139-B548-9301-083415DD3F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1408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B888BC-F369-8C4D-8A41-A47F5FC9C8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8E9BB4-B574-2F44-9963-E7D6F3BDB0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4A72FF-5272-764D-8A62-7A21396E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59EE5-B4FF-7E4A-AED0-09FB4DF6D574}" type="datetimeFigureOut">
              <a:rPr lang="en-US" smtClean="0"/>
              <a:t>1/24/2021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C729AB-D080-9649-8B57-513E06C116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19409A-FE96-ED41-B1B5-B31DEAEBF4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8BAAD-C139-B548-9301-083415DD3F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6963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3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3E5EC1-87B5-A441-9F8F-F49CBCE1F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41FFB4-1818-6D4D-A7E8-6935FD96FE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8F12B2-82EF-6040-8A2C-2D163205D4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F59EE5-B4FF-7E4A-AED0-09FB4DF6D574}" type="datetimeFigureOut">
              <a:rPr lang="en-US" smtClean="0"/>
              <a:t>1/24/2021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E9AC12-BFA9-8A4D-91AC-752E62E54D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383586-1921-2041-B1FB-E76F7A915C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08BAAD-C139-B548-9301-083415DD3F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356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portfolio.adobe.com/sites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chrisharrendence.com/portfolio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www.ninacosford.com/" TargetMode="Externa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6271354-EC0C-C047-9CF6-475E70F1368C}"/>
              </a:ext>
            </a:extLst>
          </p:cNvPr>
          <p:cNvSpPr txBox="1"/>
          <p:nvPr/>
        </p:nvSpPr>
        <p:spPr>
          <a:xfrm>
            <a:off x="-69021" y="2767280"/>
            <a:ext cx="1237646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Building a successful Website</a:t>
            </a:r>
          </a:p>
        </p:txBody>
      </p:sp>
    </p:spTree>
    <p:extLst>
      <p:ext uri="{BB962C8B-B14F-4D97-AF65-F5344CB8AC3E}">
        <p14:creationId xmlns:p14="http://schemas.microsoft.com/office/powerpoint/2010/main" val="18163531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drawing&#10;&#10;Description automatically generated">
            <a:extLst>
              <a:ext uri="{FF2B5EF4-FFF2-40B4-BE49-F238E27FC236}">
                <a16:creationId xmlns:a16="http://schemas.microsoft.com/office/drawing/2014/main" id="{807A4205-E3CF-354E-B81A-38EA3BC106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96" t="13619" r="4319" b="14833"/>
          <a:stretch/>
        </p:blipFill>
        <p:spPr>
          <a:xfrm>
            <a:off x="6271081" y="3633606"/>
            <a:ext cx="4506685" cy="1170546"/>
          </a:xfrm>
          <a:prstGeom prst="rect">
            <a:avLst/>
          </a:prstGeom>
        </p:spPr>
      </p:pic>
      <p:pic>
        <p:nvPicPr>
          <p:cNvPr id="5" name="Picture 4" descr="A drawing of a face&#10;&#10;Description automatically generated">
            <a:extLst>
              <a:ext uri="{FF2B5EF4-FFF2-40B4-BE49-F238E27FC236}">
                <a16:creationId xmlns:a16="http://schemas.microsoft.com/office/drawing/2014/main" id="{78EFB568-3EC7-B846-9999-7F76E4E0F86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352"/>
          <a:stretch/>
        </p:blipFill>
        <p:spPr>
          <a:xfrm>
            <a:off x="3124199" y="2639122"/>
            <a:ext cx="2133601" cy="1170546"/>
          </a:xfrm>
          <a:prstGeom prst="rect">
            <a:avLst/>
          </a:prstGeom>
        </p:spPr>
      </p:pic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0295774E-5B77-724C-BC73-228C30C9A4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663" y="4539342"/>
            <a:ext cx="4147200" cy="907200"/>
          </a:xfrm>
          <a:prstGeom prst="rect">
            <a:avLst/>
          </a:prstGeom>
        </p:spPr>
      </p:pic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B675D630-F233-9840-9BBF-B0EA1D0E14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1081" y="1732433"/>
            <a:ext cx="3478725" cy="906689"/>
          </a:xfrm>
          <a:prstGeom prst="rect">
            <a:avLst/>
          </a:prstGeom>
        </p:spPr>
      </p:pic>
      <p:pic>
        <p:nvPicPr>
          <p:cNvPr id="11" name="Picture 10" descr="A picture containing drawing&#10;&#10;Description automatically generated">
            <a:extLst>
              <a:ext uri="{FF2B5EF4-FFF2-40B4-BE49-F238E27FC236}">
                <a16:creationId xmlns:a16="http://schemas.microsoft.com/office/drawing/2014/main" id="{5F9C72CE-FA77-AD48-85AA-BA06D8083E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26295" y="732394"/>
            <a:ext cx="2628568" cy="1047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9276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C12124E3-EB9B-5841-86E8-31248286C7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6000" y="2159000"/>
            <a:ext cx="2540000" cy="2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764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7D4176B4-4ABF-6C42-B64F-400C499B479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95" r="1024"/>
          <a:stretch/>
        </p:blipFill>
        <p:spPr>
          <a:xfrm>
            <a:off x="1121228" y="465439"/>
            <a:ext cx="9949543" cy="5927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2522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knife&#10;&#10;Description automatically generated">
            <a:extLst>
              <a:ext uri="{FF2B5EF4-FFF2-40B4-BE49-F238E27FC236}">
                <a16:creationId xmlns:a16="http://schemas.microsoft.com/office/drawing/2014/main" id="{6326578A-4CE3-E345-98F8-F4191255E6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91287" y="1886634"/>
            <a:ext cx="4719638" cy="3084731"/>
          </a:xfrm>
          <a:prstGeom prst="rect">
            <a:avLst/>
          </a:prstGeom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63EEAD2A-3C95-E34A-9282-7B3D7397F9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1075" y="1886634"/>
            <a:ext cx="4719638" cy="3084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895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logo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8C27AFB9-8A2D-E34C-9C33-3E7B1454D7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178" y="1324206"/>
            <a:ext cx="7490666" cy="4209587"/>
          </a:xfrm>
          <a:prstGeom prst="rect">
            <a:avLst/>
          </a:prstGeom>
        </p:spPr>
      </p:pic>
      <p:pic>
        <p:nvPicPr>
          <p:cNvPr id="6" name="Picture 5" descr="A screenshot of a cell phone screen with text&#10;&#10;Description automatically generated">
            <a:extLst>
              <a:ext uri="{FF2B5EF4-FFF2-40B4-BE49-F238E27FC236}">
                <a16:creationId xmlns:a16="http://schemas.microsoft.com/office/drawing/2014/main" id="{9E52B662-E8B3-1E41-ABB2-40B97AA189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95658" y="460384"/>
            <a:ext cx="2816164" cy="5788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677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98317C-013D-2145-BEC2-1C98BCD569A1}"/>
              </a:ext>
            </a:extLst>
          </p:cNvPr>
          <p:cNvSpPr txBox="1"/>
          <p:nvPr/>
        </p:nvSpPr>
        <p:spPr>
          <a:xfrm>
            <a:off x="5125285" y="2967335"/>
            <a:ext cx="19414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</a:p>
        </p:txBody>
      </p:sp>
    </p:spTree>
    <p:extLst>
      <p:ext uri="{BB962C8B-B14F-4D97-AF65-F5344CB8AC3E}">
        <p14:creationId xmlns:p14="http://schemas.microsoft.com/office/powerpoint/2010/main" val="34912442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photo, different, items, bunch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974E4DAE-0A5E-D84A-A112-C652788FEB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8068" y="471953"/>
            <a:ext cx="10075863" cy="5914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7167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mans face&#10;&#10;Description automatically generated">
            <a:extLst>
              <a:ext uri="{FF2B5EF4-FFF2-40B4-BE49-F238E27FC236}">
                <a16:creationId xmlns:a16="http://schemas.microsoft.com/office/drawing/2014/main" id="{A84A16C9-C974-8645-9BD8-D99F7F104C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8325" y="1188644"/>
            <a:ext cx="8517798" cy="448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4983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39FDF575-5140-FB47-A2F4-B748FC1D08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0" y="596900"/>
            <a:ext cx="7620000" cy="566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48601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39FDF575-5140-FB47-A2F4-B748FC1D08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4379" y="1755775"/>
            <a:ext cx="4501951" cy="3346450"/>
          </a:xfrm>
          <a:prstGeom prst="rect">
            <a:avLst/>
          </a:prstGeom>
        </p:spPr>
      </p:pic>
      <p:pic>
        <p:nvPicPr>
          <p:cNvPr id="4" name="Picture 3" descr="A close up of a mans face&#10;&#10;Description automatically generated">
            <a:extLst>
              <a:ext uri="{FF2B5EF4-FFF2-40B4-BE49-F238E27FC236}">
                <a16:creationId xmlns:a16="http://schemas.microsoft.com/office/drawing/2014/main" id="{3621344A-C0CB-9743-A918-AD6CD16DF8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670" y="1755775"/>
            <a:ext cx="6359747" cy="3346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212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276</TotalTime>
  <Words>5</Words>
  <Application>Microsoft Office PowerPoint</Application>
  <PresentationFormat>Widescreen</PresentationFormat>
  <Paragraphs>2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Harrendence</dc:creator>
  <cp:lastModifiedBy>Chris Harrendence</cp:lastModifiedBy>
  <cp:revision>11</cp:revision>
  <dcterms:created xsi:type="dcterms:W3CDTF">2020-03-10T10:43:35Z</dcterms:created>
  <dcterms:modified xsi:type="dcterms:W3CDTF">2021-01-24T12:09:23Z</dcterms:modified>
</cp:coreProperties>
</file>