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6DB513-E579-4CDF-A340-A0A6CD1CA4C0}" v="25" dt="2025-01-12T12:24:50.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Bretos" userId="d12b0c6e4f587d2e" providerId="LiveId" clId="{DC6DB513-E579-4CDF-A340-A0A6CD1CA4C0}"/>
    <pc:docChg chg="undo custSel addSld modSld">
      <pc:chgData name="Ruby Bretos" userId="d12b0c6e4f587d2e" providerId="LiveId" clId="{DC6DB513-E579-4CDF-A340-A0A6CD1CA4C0}" dt="2025-01-12T12:24:50.776" v="1524" actId="113"/>
      <pc:docMkLst>
        <pc:docMk/>
      </pc:docMkLst>
      <pc:sldChg chg="delSp modSp mod">
        <pc:chgData name="Ruby Bretos" userId="d12b0c6e4f587d2e" providerId="LiveId" clId="{DC6DB513-E579-4CDF-A340-A0A6CD1CA4C0}" dt="2025-01-12T12:02:56.176" v="1468" actId="21"/>
        <pc:sldMkLst>
          <pc:docMk/>
          <pc:sldMk cId="3000079299" sldId="256"/>
        </pc:sldMkLst>
        <pc:spChg chg="mod">
          <ac:chgData name="Ruby Bretos" userId="d12b0c6e4f587d2e" providerId="LiveId" clId="{DC6DB513-E579-4CDF-A340-A0A6CD1CA4C0}" dt="2025-01-09T14:05:36.502" v="116" actId="313"/>
          <ac:spMkLst>
            <pc:docMk/>
            <pc:sldMk cId="3000079299" sldId="256"/>
            <ac:spMk id="2" creationId="{EE64447C-E242-438A-7191-A4922DAA6908}"/>
          </ac:spMkLst>
        </pc:spChg>
        <pc:spChg chg="del mod">
          <ac:chgData name="Ruby Bretos" userId="d12b0c6e4f587d2e" providerId="LiveId" clId="{DC6DB513-E579-4CDF-A340-A0A6CD1CA4C0}" dt="2025-01-12T12:02:56.176" v="1468" actId="21"/>
          <ac:spMkLst>
            <pc:docMk/>
            <pc:sldMk cId="3000079299" sldId="256"/>
            <ac:spMk id="3" creationId="{4AC708A8-29F5-DFE8-5B99-B8214D36C1A3}"/>
          </ac:spMkLst>
        </pc:spChg>
        <pc:picChg chg="mod">
          <ac:chgData name="Ruby Bretos" userId="d12b0c6e4f587d2e" providerId="LiveId" clId="{DC6DB513-E579-4CDF-A340-A0A6CD1CA4C0}" dt="2025-01-12T12:02:32.391" v="1466" actId="1076"/>
          <ac:picMkLst>
            <pc:docMk/>
            <pc:sldMk cId="3000079299" sldId="256"/>
            <ac:picMk id="4" creationId="{89277C72-8B28-E796-37E5-5A481BA419B0}"/>
          </ac:picMkLst>
        </pc:picChg>
      </pc:sldChg>
      <pc:sldChg chg="addSp delSp modSp new mod setBg">
        <pc:chgData name="Ruby Bretos" userId="d12b0c6e4f587d2e" providerId="LiveId" clId="{DC6DB513-E579-4CDF-A340-A0A6CD1CA4C0}" dt="2025-01-12T12:06:18.078" v="1483" actId="113"/>
        <pc:sldMkLst>
          <pc:docMk/>
          <pc:sldMk cId="3321754938" sldId="257"/>
        </pc:sldMkLst>
        <pc:spChg chg="mod">
          <ac:chgData name="Ruby Bretos" userId="d12b0c6e4f587d2e" providerId="LiveId" clId="{DC6DB513-E579-4CDF-A340-A0A6CD1CA4C0}" dt="2025-01-09T14:13:16.395" v="362" actId="26606"/>
          <ac:spMkLst>
            <pc:docMk/>
            <pc:sldMk cId="3321754938" sldId="257"/>
            <ac:spMk id="2" creationId="{976CCE78-C61D-E8CD-1AD2-9097FA52546E}"/>
          </ac:spMkLst>
        </pc:spChg>
        <pc:spChg chg="mod">
          <ac:chgData name="Ruby Bretos" userId="d12b0c6e4f587d2e" providerId="LiveId" clId="{DC6DB513-E579-4CDF-A340-A0A6CD1CA4C0}" dt="2025-01-12T12:06:18.078" v="1483" actId="113"/>
          <ac:spMkLst>
            <pc:docMk/>
            <pc:sldMk cId="3321754938" sldId="257"/>
            <ac:spMk id="3" creationId="{65F326F6-6615-4012-FD7D-D3316C0E6C61}"/>
          </ac:spMkLst>
        </pc:spChg>
        <pc:spChg chg="add">
          <ac:chgData name="Ruby Bretos" userId="d12b0c6e4f587d2e" providerId="LiveId" clId="{DC6DB513-E579-4CDF-A340-A0A6CD1CA4C0}" dt="2025-01-09T14:13:16.395" v="362" actId="26606"/>
          <ac:spMkLst>
            <pc:docMk/>
            <pc:sldMk cId="3321754938" sldId="257"/>
            <ac:spMk id="29" creationId="{822D577B-9018-47AD-8C60-A09FB788AD0B}"/>
          </ac:spMkLst>
        </pc:spChg>
        <pc:spChg chg="add">
          <ac:chgData name="Ruby Bretos" userId="d12b0c6e4f587d2e" providerId="LiveId" clId="{DC6DB513-E579-4CDF-A340-A0A6CD1CA4C0}" dt="2025-01-09T14:13:16.395" v="362" actId="26606"/>
          <ac:spMkLst>
            <pc:docMk/>
            <pc:sldMk cId="3321754938" sldId="257"/>
            <ac:spMk id="31" creationId="{FCE2E558-1756-4EDF-A961-1F0E5C5B1303}"/>
          </ac:spMkLst>
        </pc:spChg>
        <pc:spChg chg="add">
          <ac:chgData name="Ruby Bretos" userId="d12b0c6e4f587d2e" providerId="LiveId" clId="{DC6DB513-E579-4CDF-A340-A0A6CD1CA4C0}" dt="2025-01-09T14:13:16.395" v="362" actId="26606"/>
          <ac:spMkLst>
            <pc:docMk/>
            <pc:sldMk cId="3321754938" sldId="257"/>
            <ac:spMk id="33" creationId="{5401B466-517B-4B8B-A80A-FD0ECAECFD0D}"/>
          </ac:spMkLst>
        </pc:spChg>
        <pc:spChg chg="add">
          <ac:chgData name="Ruby Bretos" userId="d12b0c6e4f587d2e" providerId="LiveId" clId="{DC6DB513-E579-4CDF-A340-A0A6CD1CA4C0}" dt="2025-01-09T14:13:16.395" v="362" actId="26606"/>
          <ac:spMkLst>
            <pc:docMk/>
            <pc:sldMk cId="3321754938" sldId="257"/>
            <ac:spMk id="35" creationId="{1A42EF36-E4B3-4B8C-A6B8-4C12B704C6C0}"/>
          </ac:spMkLst>
        </pc:spChg>
        <pc:picChg chg="add mod">
          <ac:chgData name="Ruby Bretos" userId="d12b0c6e4f587d2e" providerId="LiveId" clId="{DC6DB513-E579-4CDF-A340-A0A6CD1CA4C0}" dt="2025-01-09T14:13:16.395" v="362" actId="26606"/>
          <ac:picMkLst>
            <pc:docMk/>
            <pc:sldMk cId="3321754938" sldId="257"/>
            <ac:picMk id="24" creationId="{F1740B04-A8E0-92E2-11AE-6EF9CCC306B5}"/>
          </ac:picMkLst>
        </pc:picChg>
      </pc:sldChg>
      <pc:sldChg chg="addSp delSp modSp new mod setBg">
        <pc:chgData name="Ruby Bretos" userId="d12b0c6e4f587d2e" providerId="LiveId" clId="{DC6DB513-E579-4CDF-A340-A0A6CD1CA4C0}" dt="2025-01-12T12:18:03.428" v="1488" actId="113"/>
        <pc:sldMkLst>
          <pc:docMk/>
          <pc:sldMk cId="2545148574" sldId="258"/>
        </pc:sldMkLst>
        <pc:spChg chg="mod">
          <ac:chgData name="Ruby Bretos" userId="d12b0c6e4f587d2e" providerId="LiveId" clId="{DC6DB513-E579-4CDF-A340-A0A6CD1CA4C0}" dt="2025-01-09T14:29:12.480" v="953" actId="26606"/>
          <ac:spMkLst>
            <pc:docMk/>
            <pc:sldMk cId="2545148574" sldId="258"/>
            <ac:spMk id="2" creationId="{3C2DD03D-03FD-08CD-605D-7EC194ACA716}"/>
          </ac:spMkLst>
        </pc:spChg>
        <pc:spChg chg="add">
          <ac:chgData name="Ruby Bretos" userId="d12b0c6e4f587d2e" providerId="LiveId" clId="{DC6DB513-E579-4CDF-A340-A0A6CD1CA4C0}" dt="2025-01-09T14:29:12.480" v="953" actId="26606"/>
          <ac:spMkLst>
            <pc:docMk/>
            <pc:sldMk cId="2545148574" sldId="258"/>
            <ac:spMk id="9" creationId="{FF28492A-DDDF-4C12-AE60-3EA02D8D20CD}"/>
          </ac:spMkLst>
        </pc:spChg>
        <pc:spChg chg="add">
          <ac:chgData name="Ruby Bretos" userId="d12b0c6e4f587d2e" providerId="LiveId" clId="{DC6DB513-E579-4CDF-A340-A0A6CD1CA4C0}" dt="2025-01-09T14:29:12.480" v="953" actId="26606"/>
          <ac:spMkLst>
            <pc:docMk/>
            <pc:sldMk cId="2545148574" sldId="258"/>
            <ac:spMk id="11" creationId="{E063DF58-06E6-4ED6-947D-1490C2F718F8}"/>
          </ac:spMkLst>
        </pc:spChg>
        <pc:graphicFrameChg chg="add mod">
          <ac:chgData name="Ruby Bretos" userId="d12b0c6e4f587d2e" providerId="LiveId" clId="{DC6DB513-E579-4CDF-A340-A0A6CD1CA4C0}" dt="2025-01-12T12:18:03.428" v="1488" actId="113"/>
          <ac:graphicFrameMkLst>
            <pc:docMk/>
            <pc:sldMk cId="2545148574" sldId="258"/>
            <ac:graphicFrameMk id="5" creationId="{CCC87C3F-4DFB-45D9-748C-C945497F301E}"/>
          </ac:graphicFrameMkLst>
        </pc:graphicFrameChg>
      </pc:sldChg>
      <pc:sldChg chg="addSp delSp modSp new mod setBg">
        <pc:chgData name="Ruby Bretos" userId="d12b0c6e4f587d2e" providerId="LiveId" clId="{DC6DB513-E579-4CDF-A340-A0A6CD1CA4C0}" dt="2025-01-12T12:19:49.703" v="1493" actId="113"/>
        <pc:sldMkLst>
          <pc:docMk/>
          <pc:sldMk cId="1659188887" sldId="259"/>
        </pc:sldMkLst>
        <pc:spChg chg="mod">
          <ac:chgData name="Ruby Bretos" userId="d12b0c6e4f587d2e" providerId="LiveId" clId="{DC6DB513-E579-4CDF-A340-A0A6CD1CA4C0}" dt="2025-01-10T11:50:20.956" v="1087" actId="26606"/>
          <ac:spMkLst>
            <pc:docMk/>
            <pc:sldMk cId="1659188887" sldId="259"/>
            <ac:spMk id="2" creationId="{ADACB5D8-A5F4-C673-114B-9A417043B572}"/>
          </ac:spMkLst>
        </pc:spChg>
        <pc:spChg chg="add">
          <ac:chgData name="Ruby Bretos" userId="d12b0c6e4f587d2e" providerId="LiveId" clId="{DC6DB513-E579-4CDF-A340-A0A6CD1CA4C0}" dt="2025-01-10T11:50:20.956" v="1087" actId="26606"/>
          <ac:spMkLst>
            <pc:docMk/>
            <pc:sldMk cId="1659188887" sldId="259"/>
            <ac:spMk id="9" creationId="{FF28492A-DDDF-4C12-AE60-3EA02D8D20CD}"/>
          </ac:spMkLst>
        </pc:spChg>
        <pc:spChg chg="add">
          <ac:chgData name="Ruby Bretos" userId="d12b0c6e4f587d2e" providerId="LiveId" clId="{DC6DB513-E579-4CDF-A340-A0A6CD1CA4C0}" dt="2025-01-10T11:50:20.956" v="1087" actId="26606"/>
          <ac:spMkLst>
            <pc:docMk/>
            <pc:sldMk cId="1659188887" sldId="259"/>
            <ac:spMk id="11" creationId="{E063DF58-06E6-4ED6-947D-1490C2F718F8}"/>
          </ac:spMkLst>
        </pc:spChg>
        <pc:graphicFrameChg chg="add mod">
          <ac:chgData name="Ruby Bretos" userId="d12b0c6e4f587d2e" providerId="LiveId" clId="{DC6DB513-E579-4CDF-A340-A0A6CD1CA4C0}" dt="2025-01-12T12:19:49.703" v="1493" actId="113"/>
          <ac:graphicFrameMkLst>
            <pc:docMk/>
            <pc:sldMk cId="1659188887" sldId="259"/>
            <ac:graphicFrameMk id="5" creationId="{F54E2EB5-AE6F-3EF4-0F03-12F4E2AAE24A}"/>
          </ac:graphicFrameMkLst>
        </pc:graphicFrameChg>
      </pc:sldChg>
      <pc:sldChg chg="addSp modSp new mod setBg">
        <pc:chgData name="Ruby Bretos" userId="d12b0c6e4f587d2e" providerId="LiveId" clId="{DC6DB513-E579-4CDF-A340-A0A6CD1CA4C0}" dt="2025-01-12T12:21:49.665" v="1506" actId="113"/>
        <pc:sldMkLst>
          <pc:docMk/>
          <pc:sldMk cId="2097130345" sldId="260"/>
        </pc:sldMkLst>
        <pc:spChg chg="mod">
          <ac:chgData name="Ruby Bretos" userId="d12b0c6e4f587d2e" providerId="LiveId" clId="{DC6DB513-E579-4CDF-A340-A0A6CD1CA4C0}" dt="2025-01-10T11:54:36.537" v="1197" actId="26606"/>
          <ac:spMkLst>
            <pc:docMk/>
            <pc:sldMk cId="2097130345" sldId="260"/>
            <ac:spMk id="2" creationId="{0E614197-8C75-6BDA-9159-67A89569995A}"/>
          </ac:spMkLst>
        </pc:spChg>
        <pc:spChg chg="mod">
          <ac:chgData name="Ruby Bretos" userId="d12b0c6e4f587d2e" providerId="LiveId" clId="{DC6DB513-E579-4CDF-A340-A0A6CD1CA4C0}" dt="2025-01-12T12:21:49.665" v="1506" actId="113"/>
          <ac:spMkLst>
            <pc:docMk/>
            <pc:sldMk cId="2097130345" sldId="260"/>
            <ac:spMk id="3" creationId="{B21D3CEF-8697-F812-DAF0-D2F2984FEC53}"/>
          </ac:spMkLst>
        </pc:spChg>
        <pc:spChg chg="add">
          <ac:chgData name="Ruby Bretos" userId="d12b0c6e4f587d2e" providerId="LiveId" clId="{DC6DB513-E579-4CDF-A340-A0A6CD1CA4C0}" dt="2025-01-10T11:54:36.537" v="1197" actId="26606"/>
          <ac:spMkLst>
            <pc:docMk/>
            <pc:sldMk cId="2097130345" sldId="260"/>
            <ac:spMk id="9" creationId="{4DE89493-AC86-4DB9-8963-3671DDEBE88A}"/>
          </ac:spMkLst>
        </pc:spChg>
        <pc:spChg chg="add">
          <ac:chgData name="Ruby Bretos" userId="d12b0c6e4f587d2e" providerId="LiveId" clId="{DC6DB513-E579-4CDF-A340-A0A6CD1CA4C0}" dt="2025-01-10T11:54:36.537" v="1197" actId="26606"/>
          <ac:spMkLst>
            <pc:docMk/>
            <pc:sldMk cId="2097130345" sldId="260"/>
            <ac:spMk id="11" creationId="{BDAC9C0A-BBCA-4B9F-8ADF-5B2CCB19F90F}"/>
          </ac:spMkLst>
        </pc:spChg>
        <pc:spChg chg="add">
          <ac:chgData name="Ruby Bretos" userId="d12b0c6e4f587d2e" providerId="LiveId" clId="{DC6DB513-E579-4CDF-A340-A0A6CD1CA4C0}" dt="2025-01-10T11:54:36.537" v="1197" actId="26606"/>
          <ac:spMkLst>
            <pc:docMk/>
            <pc:sldMk cId="2097130345" sldId="260"/>
            <ac:spMk id="13" creationId="{148D47FD-99F1-4F70-A0B7-DE3FFDD3B821}"/>
          </ac:spMkLst>
        </pc:spChg>
        <pc:picChg chg="add">
          <ac:chgData name="Ruby Bretos" userId="d12b0c6e4f587d2e" providerId="LiveId" clId="{DC6DB513-E579-4CDF-A340-A0A6CD1CA4C0}" dt="2025-01-10T11:54:36.537" v="1197" actId="26606"/>
          <ac:picMkLst>
            <pc:docMk/>
            <pc:sldMk cId="2097130345" sldId="260"/>
            <ac:picMk id="5" creationId="{3171FD6E-FF22-F61E-C522-C7340A22C938}"/>
          </ac:picMkLst>
        </pc:picChg>
      </pc:sldChg>
      <pc:sldChg chg="addSp delSp modSp new mod setBg">
        <pc:chgData name="Ruby Bretos" userId="d12b0c6e4f587d2e" providerId="LiveId" clId="{DC6DB513-E579-4CDF-A340-A0A6CD1CA4C0}" dt="2025-01-12T12:22:59.466" v="1512" actId="113"/>
        <pc:sldMkLst>
          <pc:docMk/>
          <pc:sldMk cId="1059621167" sldId="261"/>
        </pc:sldMkLst>
        <pc:spChg chg="mod">
          <ac:chgData name="Ruby Bretos" userId="d12b0c6e4f587d2e" providerId="LiveId" clId="{DC6DB513-E579-4CDF-A340-A0A6CD1CA4C0}" dt="2025-01-10T12:07:45.145" v="1330" actId="26606"/>
          <ac:spMkLst>
            <pc:docMk/>
            <pc:sldMk cId="1059621167" sldId="261"/>
            <ac:spMk id="2" creationId="{BBBF8611-D088-273C-E4D9-E157CD604F4D}"/>
          </ac:spMkLst>
        </pc:spChg>
        <pc:spChg chg="mod">
          <ac:chgData name="Ruby Bretos" userId="d12b0c6e4f587d2e" providerId="LiveId" clId="{DC6DB513-E579-4CDF-A340-A0A6CD1CA4C0}" dt="2025-01-12T12:22:59.466" v="1512" actId="113"/>
          <ac:spMkLst>
            <pc:docMk/>
            <pc:sldMk cId="1059621167" sldId="261"/>
            <ac:spMk id="3" creationId="{D7D06701-5220-D02D-9618-148175DB2D2B}"/>
          </ac:spMkLst>
        </pc:spChg>
        <pc:spChg chg="add">
          <ac:chgData name="Ruby Bretos" userId="d12b0c6e4f587d2e" providerId="LiveId" clId="{DC6DB513-E579-4CDF-A340-A0A6CD1CA4C0}" dt="2025-01-10T12:07:45.145" v="1330" actId="26606"/>
          <ac:spMkLst>
            <pc:docMk/>
            <pc:sldMk cId="1059621167" sldId="261"/>
            <ac:spMk id="19" creationId="{0C614264-BA32-414F-95BE-0A30CC072E96}"/>
          </ac:spMkLst>
        </pc:spChg>
        <pc:spChg chg="add">
          <ac:chgData name="Ruby Bretos" userId="d12b0c6e4f587d2e" providerId="LiveId" clId="{DC6DB513-E579-4CDF-A340-A0A6CD1CA4C0}" dt="2025-01-10T12:07:45.145" v="1330" actId="26606"/>
          <ac:spMkLst>
            <pc:docMk/>
            <pc:sldMk cId="1059621167" sldId="261"/>
            <ac:spMk id="21" creationId="{CBD70695-D4EF-489F-B2D8-F61EA5CD5DD6}"/>
          </ac:spMkLst>
        </pc:spChg>
        <pc:spChg chg="add">
          <ac:chgData name="Ruby Bretos" userId="d12b0c6e4f587d2e" providerId="LiveId" clId="{DC6DB513-E579-4CDF-A340-A0A6CD1CA4C0}" dt="2025-01-10T12:07:45.145" v="1330" actId="26606"/>
          <ac:spMkLst>
            <pc:docMk/>
            <pc:sldMk cId="1059621167" sldId="261"/>
            <ac:spMk id="23" creationId="{9A271658-CA48-4EC3-B484-C7DC7360F8EE}"/>
          </ac:spMkLst>
        </pc:spChg>
        <pc:picChg chg="add mod">
          <ac:chgData name="Ruby Bretos" userId="d12b0c6e4f587d2e" providerId="LiveId" clId="{DC6DB513-E579-4CDF-A340-A0A6CD1CA4C0}" dt="2025-01-10T12:07:45.145" v="1330" actId="26606"/>
          <ac:picMkLst>
            <pc:docMk/>
            <pc:sldMk cId="1059621167" sldId="261"/>
            <ac:picMk id="7" creationId="{674A1693-4288-142F-50E9-D31457998CC6}"/>
          </ac:picMkLst>
        </pc:picChg>
      </pc:sldChg>
      <pc:sldChg chg="addSp delSp modSp new mod">
        <pc:chgData name="Ruby Bretos" userId="d12b0c6e4f587d2e" providerId="LiveId" clId="{DC6DB513-E579-4CDF-A340-A0A6CD1CA4C0}" dt="2025-01-12T12:24:50.776" v="1524" actId="113"/>
        <pc:sldMkLst>
          <pc:docMk/>
          <pc:sldMk cId="4048642427" sldId="262"/>
        </pc:sldMkLst>
        <pc:spChg chg="mod">
          <ac:chgData name="Ruby Bretos" userId="d12b0c6e4f587d2e" providerId="LiveId" clId="{DC6DB513-E579-4CDF-A340-A0A6CD1CA4C0}" dt="2025-01-10T12:17:42.717" v="1426" actId="313"/>
          <ac:spMkLst>
            <pc:docMk/>
            <pc:sldMk cId="4048642427" sldId="262"/>
            <ac:spMk id="2" creationId="{7F65887D-80A0-2BB9-BC91-DE3BBAB46BBB}"/>
          </ac:spMkLst>
        </pc:spChg>
        <pc:graphicFrameChg chg="add mod">
          <ac:chgData name="Ruby Bretos" userId="d12b0c6e4f587d2e" providerId="LiveId" clId="{DC6DB513-E579-4CDF-A340-A0A6CD1CA4C0}" dt="2025-01-12T12:24:50.776" v="1524" actId="113"/>
          <ac:graphicFrameMkLst>
            <pc:docMk/>
            <pc:sldMk cId="4048642427" sldId="262"/>
            <ac:graphicFrameMk id="5" creationId="{A12C62EE-C1E3-49D3-2210-359BEEDF57E9}"/>
          </ac:graphicFrameMkLst>
        </pc:graphicFrameChg>
      </pc:sldChg>
      <pc:sldChg chg="modSp new mod">
        <pc:chgData name="Ruby Bretos" userId="d12b0c6e4f587d2e" providerId="LiveId" clId="{DC6DB513-E579-4CDF-A340-A0A6CD1CA4C0}" dt="2025-01-10T15:07:07.408" v="1461" actId="20577"/>
        <pc:sldMkLst>
          <pc:docMk/>
          <pc:sldMk cId="847428806" sldId="263"/>
        </pc:sldMkLst>
        <pc:spChg chg="mod">
          <ac:chgData name="Ruby Bretos" userId="d12b0c6e4f587d2e" providerId="LiveId" clId="{DC6DB513-E579-4CDF-A340-A0A6CD1CA4C0}" dt="2025-01-10T12:19:20.126" v="1445" actId="20577"/>
          <ac:spMkLst>
            <pc:docMk/>
            <pc:sldMk cId="847428806" sldId="263"/>
            <ac:spMk id="2" creationId="{1BE45A3C-96FA-7067-8D87-BB8E196A0369}"/>
          </ac:spMkLst>
        </pc:spChg>
        <pc:spChg chg="mod">
          <ac:chgData name="Ruby Bretos" userId="d12b0c6e4f587d2e" providerId="LiveId" clId="{DC6DB513-E579-4CDF-A340-A0A6CD1CA4C0}" dt="2025-01-10T15:07:07.408" v="1461" actId="20577"/>
          <ac:spMkLst>
            <pc:docMk/>
            <pc:sldMk cId="847428806" sldId="263"/>
            <ac:spMk id="3" creationId="{50BF8B84-F823-BC78-AC50-3CAF7798BDBA}"/>
          </ac:spMkLst>
        </pc:spChg>
      </pc:sldChg>
      <pc:sldChg chg="modSp new mod">
        <pc:chgData name="Ruby Bretos" userId="d12b0c6e4f587d2e" providerId="LiveId" clId="{DC6DB513-E579-4CDF-A340-A0A6CD1CA4C0}" dt="2025-01-10T16:01:20.792" v="1465" actId="27636"/>
        <pc:sldMkLst>
          <pc:docMk/>
          <pc:sldMk cId="1130554210" sldId="264"/>
        </pc:sldMkLst>
        <pc:spChg chg="mod">
          <ac:chgData name="Ruby Bretos" userId="d12b0c6e4f587d2e" providerId="LiveId" clId="{DC6DB513-E579-4CDF-A340-A0A6CD1CA4C0}" dt="2025-01-10T12:19:28.544" v="1456" actId="20577"/>
          <ac:spMkLst>
            <pc:docMk/>
            <pc:sldMk cId="1130554210" sldId="264"/>
            <ac:spMk id="2" creationId="{F02190C8-5ECC-E337-4C29-50C43013AAD1}"/>
          </ac:spMkLst>
        </pc:spChg>
        <pc:spChg chg="mod">
          <ac:chgData name="Ruby Bretos" userId="d12b0c6e4f587d2e" providerId="LiveId" clId="{DC6DB513-E579-4CDF-A340-A0A6CD1CA4C0}" dt="2025-01-10T16:01:20.792" v="1465" actId="27636"/>
          <ac:spMkLst>
            <pc:docMk/>
            <pc:sldMk cId="1130554210" sldId="264"/>
            <ac:spMk id="3" creationId="{94A7DDDE-53A3-0B0C-C90E-3101839811E3}"/>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E9D2F6-D18D-4CB4-B152-54698B10A1A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3341405-3EA5-4664-84F9-71CBD2B68101}">
      <dgm:prSet/>
      <dgm:spPr/>
      <dgm:t>
        <a:bodyPr/>
        <a:lstStyle/>
        <a:p>
          <a:r>
            <a:rPr lang="en-US"/>
            <a:t>Advancements on medication have been seen , specifically on already commonly used antidepressants in previous decades such as: selective serotonin reuptake inhibitors (SSRIs) and serotonin norepinephrine reuptake inhibitors (SNRIs). </a:t>
          </a:r>
        </a:p>
      </dgm:t>
    </dgm:pt>
    <dgm:pt modelId="{DE5F62E2-E684-4558-A7D0-10A720F0EC2F}" type="parTrans" cxnId="{7EE7936E-64EA-4A93-B108-84A46A705BC0}">
      <dgm:prSet/>
      <dgm:spPr/>
      <dgm:t>
        <a:bodyPr/>
        <a:lstStyle/>
        <a:p>
          <a:endParaRPr lang="en-US"/>
        </a:p>
      </dgm:t>
    </dgm:pt>
    <dgm:pt modelId="{5E918116-C7DF-440B-870F-2B632C3431AC}" type="sibTrans" cxnId="{7EE7936E-64EA-4A93-B108-84A46A705BC0}">
      <dgm:prSet/>
      <dgm:spPr/>
      <dgm:t>
        <a:bodyPr/>
        <a:lstStyle/>
        <a:p>
          <a:endParaRPr lang="en-US"/>
        </a:p>
      </dgm:t>
    </dgm:pt>
    <dgm:pt modelId="{495C8C40-AFDB-4092-9670-9A0FF673C32A}">
      <dgm:prSet/>
      <dgm:spPr/>
      <dgm:t>
        <a:bodyPr/>
        <a:lstStyle/>
        <a:p>
          <a:r>
            <a:rPr lang="en-US" dirty="0"/>
            <a:t>Ketamine being used to treat depression was first introduced in the 21</a:t>
          </a:r>
          <a:r>
            <a:rPr lang="en-US" baseline="30000" dirty="0"/>
            <a:t>st</a:t>
          </a:r>
          <a:r>
            <a:rPr lang="en-US" dirty="0"/>
            <a:t> century, this treatment has been found to have rapid antidepressant this has led to the evolving pursuit in drugs that modulate the glutamatergic system. </a:t>
          </a:r>
        </a:p>
        <a:p>
          <a:r>
            <a:rPr lang="en-GB" b="1" dirty="0"/>
            <a:t>(Ahmed, B., &amp; Ahmad, W. 2023). </a:t>
          </a:r>
          <a:endParaRPr lang="en-US" b="1" dirty="0"/>
        </a:p>
      </dgm:t>
    </dgm:pt>
    <dgm:pt modelId="{417AF450-AA58-4C5E-AA90-17ABCFF71D0C}" type="parTrans" cxnId="{3A26A00E-8232-450A-8617-EDAEBF684461}">
      <dgm:prSet/>
      <dgm:spPr/>
      <dgm:t>
        <a:bodyPr/>
        <a:lstStyle/>
        <a:p>
          <a:endParaRPr lang="en-US"/>
        </a:p>
      </dgm:t>
    </dgm:pt>
    <dgm:pt modelId="{1971A726-4927-4E83-8642-1675D17A36BB}" type="sibTrans" cxnId="{3A26A00E-8232-450A-8617-EDAEBF684461}">
      <dgm:prSet/>
      <dgm:spPr/>
      <dgm:t>
        <a:bodyPr/>
        <a:lstStyle/>
        <a:p>
          <a:endParaRPr lang="en-US"/>
        </a:p>
      </dgm:t>
    </dgm:pt>
    <dgm:pt modelId="{FBEAF816-C1D8-470F-8B4C-EFC75082A55D}">
      <dgm:prSet/>
      <dgm:spPr/>
      <dgm:t>
        <a:bodyPr/>
        <a:lstStyle/>
        <a:p>
          <a:r>
            <a:rPr lang="en-US"/>
            <a:t>Antidepressants developed have fewer side effects and less likely to cause overdose.</a:t>
          </a:r>
        </a:p>
      </dgm:t>
    </dgm:pt>
    <dgm:pt modelId="{A5C59B4A-DEA2-4581-8AF6-A3FB9A23265E}" type="parTrans" cxnId="{09A6F064-4A99-420D-A95B-D3AB129FCE92}">
      <dgm:prSet/>
      <dgm:spPr/>
      <dgm:t>
        <a:bodyPr/>
        <a:lstStyle/>
        <a:p>
          <a:endParaRPr lang="en-US"/>
        </a:p>
      </dgm:t>
    </dgm:pt>
    <dgm:pt modelId="{6F81E3F9-9C12-47F7-BB23-CFA13EE56CB1}" type="sibTrans" cxnId="{09A6F064-4A99-420D-A95B-D3AB129FCE92}">
      <dgm:prSet/>
      <dgm:spPr/>
      <dgm:t>
        <a:bodyPr/>
        <a:lstStyle/>
        <a:p>
          <a:endParaRPr lang="en-US"/>
        </a:p>
      </dgm:t>
    </dgm:pt>
    <dgm:pt modelId="{79D36BC7-4FDE-4CFC-9B94-C62CF1D16768}" type="pres">
      <dgm:prSet presAssocID="{A8E9D2F6-D18D-4CB4-B152-54698B10A1A4}" presName="outerComposite" presStyleCnt="0">
        <dgm:presLayoutVars>
          <dgm:chMax val="5"/>
          <dgm:dir/>
          <dgm:resizeHandles val="exact"/>
        </dgm:presLayoutVars>
      </dgm:prSet>
      <dgm:spPr/>
    </dgm:pt>
    <dgm:pt modelId="{465F9BA5-45A3-4EDA-82D5-B85CB0798C38}" type="pres">
      <dgm:prSet presAssocID="{A8E9D2F6-D18D-4CB4-B152-54698B10A1A4}" presName="dummyMaxCanvas" presStyleCnt="0">
        <dgm:presLayoutVars/>
      </dgm:prSet>
      <dgm:spPr/>
    </dgm:pt>
    <dgm:pt modelId="{6510D9DD-F226-4017-9986-8B8109F68485}" type="pres">
      <dgm:prSet presAssocID="{A8E9D2F6-D18D-4CB4-B152-54698B10A1A4}" presName="ThreeNodes_1" presStyleLbl="node1" presStyleIdx="0" presStyleCnt="3">
        <dgm:presLayoutVars>
          <dgm:bulletEnabled val="1"/>
        </dgm:presLayoutVars>
      </dgm:prSet>
      <dgm:spPr/>
    </dgm:pt>
    <dgm:pt modelId="{5454959C-0BC2-4D40-8BA4-4FE6DB81B8C9}" type="pres">
      <dgm:prSet presAssocID="{A8E9D2F6-D18D-4CB4-B152-54698B10A1A4}" presName="ThreeNodes_2" presStyleLbl="node1" presStyleIdx="1" presStyleCnt="3">
        <dgm:presLayoutVars>
          <dgm:bulletEnabled val="1"/>
        </dgm:presLayoutVars>
      </dgm:prSet>
      <dgm:spPr/>
    </dgm:pt>
    <dgm:pt modelId="{0F581522-B19D-4E85-8EAD-EB3082EBA3A6}" type="pres">
      <dgm:prSet presAssocID="{A8E9D2F6-D18D-4CB4-B152-54698B10A1A4}" presName="ThreeNodes_3" presStyleLbl="node1" presStyleIdx="2" presStyleCnt="3">
        <dgm:presLayoutVars>
          <dgm:bulletEnabled val="1"/>
        </dgm:presLayoutVars>
      </dgm:prSet>
      <dgm:spPr/>
    </dgm:pt>
    <dgm:pt modelId="{4C5E5BF1-37FC-4022-84D9-CFC123D8CE67}" type="pres">
      <dgm:prSet presAssocID="{A8E9D2F6-D18D-4CB4-B152-54698B10A1A4}" presName="ThreeConn_1-2" presStyleLbl="fgAccFollowNode1" presStyleIdx="0" presStyleCnt="2">
        <dgm:presLayoutVars>
          <dgm:bulletEnabled val="1"/>
        </dgm:presLayoutVars>
      </dgm:prSet>
      <dgm:spPr/>
    </dgm:pt>
    <dgm:pt modelId="{E36761A2-A9A8-48A4-93A9-A0BA005994AE}" type="pres">
      <dgm:prSet presAssocID="{A8E9D2F6-D18D-4CB4-B152-54698B10A1A4}" presName="ThreeConn_2-3" presStyleLbl="fgAccFollowNode1" presStyleIdx="1" presStyleCnt="2">
        <dgm:presLayoutVars>
          <dgm:bulletEnabled val="1"/>
        </dgm:presLayoutVars>
      </dgm:prSet>
      <dgm:spPr/>
    </dgm:pt>
    <dgm:pt modelId="{3DCD5860-30C8-4373-9A82-E541B7B2E80F}" type="pres">
      <dgm:prSet presAssocID="{A8E9D2F6-D18D-4CB4-B152-54698B10A1A4}" presName="ThreeNodes_1_text" presStyleLbl="node1" presStyleIdx="2" presStyleCnt="3">
        <dgm:presLayoutVars>
          <dgm:bulletEnabled val="1"/>
        </dgm:presLayoutVars>
      </dgm:prSet>
      <dgm:spPr/>
    </dgm:pt>
    <dgm:pt modelId="{1A8C2A79-C24A-4119-B04B-7F911B351409}" type="pres">
      <dgm:prSet presAssocID="{A8E9D2F6-D18D-4CB4-B152-54698B10A1A4}" presName="ThreeNodes_2_text" presStyleLbl="node1" presStyleIdx="2" presStyleCnt="3">
        <dgm:presLayoutVars>
          <dgm:bulletEnabled val="1"/>
        </dgm:presLayoutVars>
      </dgm:prSet>
      <dgm:spPr/>
    </dgm:pt>
    <dgm:pt modelId="{6D2AFF9C-59EC-4E76-B5D7-E5C8666603C6}" type="pres">
      <dgm:prSet presAssocID="{A8E9D2F6-D18D-4CB4-B152-54698B10A1A4}" presName="ThreeNodes_3_text" presStyleLbl="node1" presStyleIdx="2" presStyleCnt="3">
        <dgm:presLayoutVars>
          <dgm:bulletEnabled val="1"/>
        </dgm:presLayoutVars>
      </dgm:prSet>
      <dgm:spPr/>
    </dgm:pt>
  </dgm:ptLst>
  <dgm:cxnLst>
    <dgm:cxn modelId="{C866D502-668F-4541-8995-B62B737F9671}" type="presOf" srcId="{495C8C40-AFDB-4092-9670-9A0FF673C32A}" destId="{5454959C-0BC2-4D40-8BA4-4FE6DB81B8C9}" srcOrd="0" destOrd="0" presId="urn:microsoft.com/office/officeart/2005/8/layout/vProcess5"/>
    <dgm:cxn modelId="{CE46A40A-B5B5-43BD-B676-D6C2BFA4756C}" type="presOf" srcId="{FBEAF816-C1D8-470F-8B4C-EFC75082A55D}" destId="{6D2AFF9C-59EC-4E76-B5D7-E5C8666603C6}" srcOrd="1" destOrd="0" presId="urn:microsoft.com/office/officeart/2005/8/layout/vProcess5"/>
    <dgm:cxn modelId="{3A26A00E-8232-450A-8617-EDAEBF684461}" srcId="{A8E9D2F6-D18D-4CB4-B152-54698B10A1A4}" destId="{495C8C40-AFDB-4092-9670-9A0FF673C32A}" srcOrd="1" destOrd="0" parTransId="{417AF450-AA58-4C5E-AA90-17ABCFF71D0C}" sibTransId="{1971A726-4927-4E83-8642-1675D17A36BB}"/>
    <dgm:cxn modelId="{2FF9C814-786D-4D83-98BC-CB4F55E3FBFA}" type="presOf" srcId="{F3341405-3EA5-4664-84F9-71CBD2B68101}" destId="{3DCD5860-30C8-4373-9A82-E541B7B2E80F}" srcOrd="1" destOrd="0" presId="urn:microsoft.com/office/officeart/2005/8/layout/vProcess5"/>
    <dgm:cxn modelId="{FAEBC72B-9CE3-41CE-A226-52D04EED1656}" type="presOf" srcId="{5E918116-C7DF-440B-870F-2B632C3431AC}" destId="{4C5E5BF1-37FC-4022-84D9-CFC123D8CE67}" srcOrd="0" destOrd="0" presId="urn:microsoft.com/office/officeart/2005/8/layout/vProcess5"/>
    <dgm:cxn modelId="{09A6F064-4A99-420D-A95B-D3AB129FCE92}" srcId="{A8E9D2F6-D18D-4CB4-B152-54698B10A1A4}" destId="{FBEAF816-C1D8-470F-8B4C-EFC75082A55D}" srcOrd="2" destOrd="0" parTransId="{A5C59B4A-DEA2-4581-8AF6-A3FB9A23265E}" sibTransId="{6F81E3F9-9C12-47F7-BB23-CFA13EE56CB1}"/>
    <dgm:cxn modelId="{7EE7936E-64EA-4A93-B108-84A46A705BC0}" srcId="{A8E9D2F6-D18D-4CB4-B152-54698B10A1A4}" destId="{F3341405-3EA5-4664-84F9-71CBD2B68101}" srcOrd="0" destOrd="0" parTransId="{DE5F62E2-E684-4558-A7D0-10A720F0EC2F}" sibTransId="{5E918116-C7DF-440B-870F-2B632C3431AC}"/>
    <dgm:cxn modelId="{57DF1C53-DA2C-4C10-8053-D70407CA0FF3}" type="presOf" srcId="{495C8C40-AFDB-4092-9670-9A0FF673C32A}" destId="{1A8C2A79-C24A-4119-B04B-7F911B351409}" srcOrd="1" destOrd="0" presId="urn:microsoft.com/office/officeart/2005/8/layout/vProcess5"/>
    <dgm:cxn modelId="{8D29E257-7054-4C28-AF23-32D80F0D7CD9}" type="presOf" srcId="{A8E9D2F6-D18D-4CB4-B152-54698B10A1A4}" destId="{79D36BC7-4FDE-4CFC-9B94-C62CF1D16768}" srcOrd="0" destOrd="0" presId="urn:microsoft.com/office/officeart/2005/8/layout/vProcess5"/>
    <dgm:cxn modelId="{84F2FC86-977A-4562-A2B4-9D7F580877FB}" type="presOf" srcId="{F3341405-3EA5-4664-84F9-71CBD2B68101}" destId="{6510D9DD-F226-4017-9986-8B8109F68485}" srcOrd="0" destOrd="0" presId="urn:microsoft.com/office/officeart/2005/8/layout/vProcess5"/>
    <dgm:cxn modelId="{AE9518A0-B7D4-41BB-81D7-32676130D336}" type="presOf" srcId="{1971A726-4927-4E83-8642-1675D17A36BB}" destId="{E36761A2-A9A8-48A4-93A9-A0BA005994AE}" srcOrd="0" destOrd="0" presId="urn:microsoft.com/office/officeart/2005/8/layout/vProcess5"/>
    <dgm:cxn modelId="{FFA03ED4-75D5-4F2A-8177-1745656D5E70}" type="presOf" srcId="{FBEAF816-C1D8-470F-8B4C-EFC75082A55D}" destId="{0F581522-B19D-4E85-8EAD-EB3082EBA3A6}" srcOrd="0" destOrd="0" presId="urn:microsoft.com/office/officeart/2005/8/layout/vProcess5"/>
    <dgm:cxn modelId="{07A27C67-A6D2-47A1-9EC8-8B4CC3BCA01F}" type="presParOf" srcId="{79D36BC7-4FDE-4CFC-9B94-C62CF1D16768}" destId="{465F9BA5-45A3-4EDA-82D5-B85CB0798C38}" srcOrd="0" destOrd="0" presId="urn:microsoft.com/office/officeart/2005/8/layout/vProcess5"/>
    <dgm:cxn modelId="{F7712AC4-36D4-4D8E-ACD3-76C1B75813E7}" type="presParOf" srcId="{79D36BC7-4FDE-4CFC-9B94-C62CF1D16768}" destId="{6510D9DD-F226-4017-9986-8B8109F68485}" srcOrd="1" destOrd="0" presId="urn:microsoft.com/office/officeart/2005/8/layout/vProcess5"/>
    <dgm:cxn modelId="{4C796430-5403-4EE6-A572-FBBF296085EB}" type="presParOf" srcId="{79D36BC7-4FDE-4CFC-9B94-C62CF1D16768}" destId="{5454959C-0BC2-4D40-8BA4-4FE6DB81B8C9}" srcOrd="2" destOrd="0" presId="urn:microsoft.com/office/officeart/2005/8/layout/vProcess5"/>
    <dgm:cxn modelId="{E0CD1E95-C882-45CD-BA66-B4D8E5E4FA7F}" type="presParOf" srcId="{79D36BC7-4FDE-4CFC-9B94-C62CF1D16768}" destId="{0F581522-B19D-4E85-8EAD-EB3082EBA3A6}" srcOrd="3" destOrd="0" presId="urn:microsoft.com/office/officeart/2005/8/layout/vProcess5"/>
    <dgm:cxn modelId="{3DFBA284-F1A6-4227-8B07-83E53C8BA86C}" type="presParOf" srcId="{79D36BC7-4FDE-4CFC-9B94-C62CF1D16768}" destId="{4C5E5BF1-37FC-4022-84D9-CFC123D8CE67}" srcOrd="4" destOrd="0" presId="urn:microsoft.com/office/officeart/2005/8/layout/vProcess5"/>
    <dgm:cxn modelId="{1114987D-4B74-4FC2-8DC3-D513DDD0E21F}" type="presParOf" srcId="{79D36BC7-4FDE-4CFC-9B94-C62CF1D16768}" destId="{E36761A2-A9A8-48A4-93A9-A0BA005994AE}" srcOrd="5" destOrd="0" presId="urn:microsoft.com/office/officeart/2005/8/layout/vProcess5"/>
    <dgm:cxn modelId="{0D7DF5DA-F6B2-4CA1-A566-760FFFD35BF1}" type="presParOf" srcId="{79D36BC7-4FDE-4CFC-9B94-C62CF1D16768}" destId="{3DCD5860-30C8-4373-9A82-E541B7B2E80F}" srcOrd="6" destOrd="0" presId="urn:microsoft.com/office/officeart/2005/8/layout/vProcess5"/>
    <dgm:cxn modelId="{4B733C44-1B04-4D40-8FEF-3CC84D190DF2}" type="presParOf" srcId="{79D36BC7-4FDE-4CFC-9B94-C62CF1D16768}" destId="{1A8C2A79-C24A-4119-B04B-7F911B351409}" srcOrd="7" destOrd="0" presId="urn:microsoft.com/office/officeart/2005/8/layout/vProcess5"/>
    <dgm:cxn modelId="{398A95E1-BB1C-45A9-9BFF-93176AE4D6E7}" type="presParOf" srcId="{79D36BC7-4FDE-4CFC-9B94-C62CF1D16768}" destId="{6D2AFF9C-59EC-4E76-B5D7-E5C8666603C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026D03-419D-4DA1-A19F-7A8A4CA0A86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A644DF-DB87-423A-9B7F-BE96436C06AD}">
      <dgm:prSet/>
      <dgm:spPr/>
      <dgm:t>
        <a:bodyPr/>
        <a:lstStyle/>
        <a:p>
          <a:r>
            <a:rPr lang="en-GB"/>
            <a:t>CBT - </a:t>
          </a:r>
          <a:r>
            <a:rPr lang="en-US"/>
            <a:t>advancements have been made in the 21st century consisting of the increased use of digital applications used to personalize treatment plans tailored to individual’s needs</a:t>
          </a:r>
        </a:p>
      </dgm:t>
    </dgm:pt>
    <dgm:pt modelId="{8362A533-9AB6-4F91-A7C1-F8CCC1EFC082}" type="parTrans" cxnId="{F2B6E994-AD90-44C1-89B4-C3C3DA21DF03}">
      <dgm:prSet/>
      <dgm:spPr/>
      <dgm:t>
        <a:bodyPr/>
        <a:lstStyle/>
        <a:p>
          <a:endParaRPr lang="en-US"/>
        </a:p>
      </dgm:t>
    </dgm:pt>
    <dgm:pt modelId="{7E069092-9716-46DC-83CA-BBF861220382}" type="sibTrans" cxnId="{F2B6E994-AD90-44C1-89B4-C3C3DA21DF03}">
      <dgm:prSet/>
      <dgm:spPr/>
      <dgm:t>
        <a:bodyPr/>
        <a:lstStyle/>
        <a:p>
          <a:endParaRPr lang="en-US"/>
        </a:p>
      </dgm:t>
    </dgm:pt>
    <dgm:pt modelId="{4921F2E9-7245-4EF4-8ED0-67A4F219D109}">
      <dgm:prSet/>
      <dgm:spPr/>
      <dgm:t>
        <a:bodyPr/>
        <a:lstStyle/>
        <a:p>
          <a:r>
            <a:rPr lang="en-GB"/>
            <a:t>Mindfulness-Based Cognitive Therapy – this therapy was </a:t>
          </a:r>
          <a:r>
            <a:rPr lang="en-US"/>
            <a:t>established in the 21st century which helps prevent relapse in depression and allow individuals to develop skills to observe their own thoughts without judgement.</a:t>
          </a:r>
        </a:p>
      </dgm:t>
    </dgm:pt>
    <dgm:pt modelId="{AE54C557-085A-44AB-9090-4E020D3B2121}" type="parTrans" cxnId="{ACE8FDA1-0A12-4CF0-A7A3-6C7A0A1F7ECB}">
      <dgm:prSet/>
      <dgm:spPr/>
      <dgm:t>
        <a:bodyPr/>
        <a:lstStyle/>
        <a:p>
          <a:endParaRPr lang="en-US"/>
        </a:p>
      </dgm:t>
    </dgm:pt>
    <dgm:pt modelId="{598E7EAD-B6B4-4B77-8064-092539D2E21D}" type="sibTrans" cxnId="{ACE8FDA1-0A12-4CF0-A7A3-6C7A0A1F7ECB}">
      <dgm:prSet/>
      <dgm:spPr/>
      <dgm:t>
        <a:bodyPr/>
        <a:lstStyle/>
        <a:p>
          <a:endParaRPr lang="en-US"/>
        </a:p>
      </dgm:t>
    </dgm:pt>
    <dgm:pt modelId="{BC33F96A-C27F-4BE5-91D6-5FC8301EE355}">
      <dgm:prSet/>
      <dgm:spPr/>
      <dgm:t>
        <a:bodyPr/>
        <a:lstStyle/>
        <a:p>
          <a:r>
            <a:rPr lang="en-GB" dirty="0"/>
            <a:t>Psychodynamic therapy - </a:t>
          </a:r>
          <a:r>
            <a:rPr lang="en-US" dirty="0"/>
            <a:t>psychodynamic approach has roots in Freudian psychoanalysis, advancements have been made in the 21st century, with the therapy becoming more focused and time limited. Psychodynamic therapy has evolved by emphasizing on the understanding of how attachments patterns, early relationships and unconscious processes influence and individuals behave, feelings and thoughts </a:t>
          </a:r>
          <a:r>
            <a:rPr lang="en-US" b="1" dirty="0"/>
            <a:t>(</a:t>
          </a:r>
          <a:r>
            <a:rPr lang="pt-BR" b="1" dirty="0"/>
            <a:t>Ribeiro, Â., Ribeiro, J. P., &amp; von Doellinger, O. 2018). </a:t>
          </a:r>
          <a:endParaRPr lang="en-US" b="1" dirty="0"/>
        </a:p>
      </dgm:t>
    </dgm:pt>
    <dgm:pt modelId="{A836D6FB-876F-4FAB-AD3B-0838DDF05109}" type="parTrans" cxnId="{2D8E261A-0A74-4337-A811-CD9824DAE212}">
      <dgm:prSet/>
      <dgm:spPr/>
      <dgm:t>
        <a:bodyPr/>
        <a:lstStyle/>
        <a:p>
          <a:endParaRPr lang="en-US"/>
        </a:p>
      </dgm:t>
    </dgm:pt>
    <dgm:pt modelId="{67F5CC7E-E9D2-4FDE-81DD-821786D35BFB}" type="sibTrans" cxnId="{2D8E261A-0A74-4337-A811-CD9824DAE212}">
      <dgm:prSet/>
      <dgm:spPr/>
      <dgm:t>
        <a:bodyPr/>
        <a:lstStyle/>
        <a:p>
          <a:endParaRPr lang="en-US"/>
        </a:p>
      </dgm:t>
    </dgm:pt>
    <dgm:pt modelId="{BBA85B70-CF6B-4806-A7DF-52D1FADD73CF}" type="pres">
      <dgm:prSet presAssocID="{39026D03-419D-4DA1-A19F-7A8A4CA0A86F}" presName="root" presStyleCnt="0">
        <dgm:presLayoutVars>
          <dgm:dir/>
          <dgm:resizeHandles val="exact"/>
        </dgm:presLayoutVars>
      </dgm:prSet>
      <dgm:spPr/>
    </dgm:pt>
    <dgm:pt modelId="{D5E5FB91-1BE6-479A-8881-9CC11A579988}" type="pres">
      <dgm:prSet presAssocID="{25A644DF-DB87-423A-9B7F-BE96436C06AD}" presName="compNode" presStyleCnt="0"/>
      <dgm:spPr/>
    </dgm:pt>
    <dgm:pt modelId="{6B95DEA4-5FAB-402C-9E46-725D07A083E5}" type="pres">
      <dgm:prSet presAssocID="{25A644DF-DB87-423A-9B7F-BE96436C06AD}" presName="bgRect" presStyleLbl="bgShp" presStyleIdx="0" presStyleCnt="3"/>
      <dgm:spPr/>
    </dgm:pt>
    <dgm:pt modelId="{41174CBC-E988-4282-8767-6572629B7CF3}" type="pres">
      <dgm:prSet presAssocID="{25A644DF-DB87-423A-9B7F-BE96436C06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FA69D121-FBEF-49CA-9897-13B6F4D16C9E}" type="pres">
      <dgm:prSet presAssocID="{25A644DF-DB87-423A-9B7F-BE96436C06AD}" presName="spaceRect" presStyleCnt="0"/>
      <dgm:spPr/>
    </dgm:pt>
    <dgm:pt modelId="{B9A4F879-77BA-4113-BCAF-295EFEA901E6}" type="pres">
      <dgm:prSet presAssocID="{25A644DF-DB87-423A-9B7F-BE96436C06AD}" presName="parTx" presStyleLbl="revTx" presStyleIdx="0" presStyleCnt="3">
        <dgm:presLayoutVars>
          <dgm:chMax val="0"/>
          <dgm:chPref val="0"/>
        </dgm:presLayoutVars>
      </dgm:prSet>
      <dgm:spPr/>
    </dgm:pt>
    <dgm:pt modelId="{FF8CE27B-CC9F-4579-909D-061150ED9B9C}" type="pres">
      <dgm:prSet presAssocID="{7E069092-9716-46DC-83CA-BBF861220382}" presName="sibTrans" presStyleCnt="0"/>
      <dgm:spPr/>
    </dgm:pt>
    <dgm:pt modelId="{C6C08802-5144-4179-9583-AB8FA4D6923C}" type="pres">
      <dgm:prSet presAssocID="{4921F2E9-7245-4EF4-8ED0-67A4F219D109}" presName="compNode" presStyleCnt="0"/>
      <dgm:spPr/>
    </dgm:pt>
    <dgm:pt modelId="{6CC65089-E851-4D5A-B463-393E911FDC93}" type="pres">
      <dgm:prSet presAssocID="{4921F2E9-7245-4EF4-8ED0-67A4F219D109}" presName="bgRect" presStyleLbl="bgShp" presStyleIdx="1" presStyleCnt="3"/>
      <dgm:spPr/>
    </dgm:pt>
    <dgm:pt modelId="{62F7B994-439D-4145-AD56-F5C3B1451D06}" type="pres">
      <dgm:prSet presAssocID="{4921F2E9-7245-4EF4-8ED0-67A4F219D1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595913ED-9CA7-4080-BE66-32FC13018AA2}" type="pres">
      <dgm:prSet presAssocID="{4921F2E9-7245-4EF4-8ED0-67A4F219D109}" presName="spaceRect" presStyleCnt="0"/>
      <dgm:spPr/>
    </dgm:pt>
    <dgm:pt modelId="{ED268B15-41E8-4C5E-82A8-B1C34FDF6BE5}" type="pres">
      <dgm:prSet presAssocID="{4921F2E9-7245-4EF4-8ED0-67A4F219D109}" presName="parTx" presStyleLbl="revTx" presStyleIdx="1" presStyleCnt="3">
        <dgm:presLayoutVars>
          <dgm:chMax val="0"/>
          <dgm:chPref val="0"/>
        </dgm:presLayoutVars>
      </dgm:prSet>
      <dgm:spPr/>
    </dgm:pt>
    <dgm:pt modelId="{3282D602-B2B9-461B-B0E6-06593CCAD122}" type="pres">
      <dgm:prSet presAssocID="{598E7EAD-B6B4-4B77-8064-092539D2E21D}" presName="sibTrans" presStyleCnt="0"/>
      <dgm:spPr/>
    </dgm:pt>
    <dgm:pt modelId="{27211817-FD69-471A-8341-F30937A2D69A}" type="pres">
      <dgm:prSet presAssocID="{BC33F96A-C27F-4BE5-91D6-5FC8301EE355}" presName="compNode" presStyleCnt="0"/>
      <dgm:spPr/>
    </dgm:pt>
    <dgm:pt modelId="{025E5FE4-26C8-4274-A614-5EADC780DCAA}" type="pres">
      <dgm:prSet presAssocID="{BC33F96A-C27F-4BE5-91D6-5FC8301EE355}" presName="bgRect" presStyleLbl="bgShp" presStyleIdx="2" presStyleCnt="3"/>
      <dgm:spPr/>
    </dgm:pt>
    <dgm:pt modelId="{F742DD7D-A193-42FD-87ED-1848C8153282}" type="pres">
      <dgm:prSet presAssocID="{BC33F96A-C27F-4BE5-91D6-5FC8301EE35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F1320FE-7D0D-460F-AB2B-4D41A56E9DE0}" type="pres">
      <dgm:prSet presAssocID="{BC33F96A-C27F-4BE5-91D6-5FC8301EE355}" presName="spaceRect" presStyleCnt="0"/>
      <dgm:spPr/>
    </dgm:pt>
    <dgm:pt modelId="{46F1DBD2-C70F-402C-9B87-8D398CF755BD}" type="pres">
      <dgm:prSet presAssocID="{BC33F96A-C27F-4BE5-91D6-5FC8301EE355}" presName="parTx" presStyleLbl="revTx" presStyleIdx="2" presStyleCnt="3">
        <dgm:presLayoutVars>
          <dgm:chMax val="0"/>
          <dgm:chPref val="0"/>
        </dgm:presLayoutVars>
      </dgm:prSet>
      <dgm:spPr/>
    </dgm:pt>
  </dgm:ptLst>
  <dgm:cxnLst>
    <dgm:cxn modelId="{2D8E261A-0A74-4337-A811-CD9824DAE212}" srcId="{39026D03-419D-4DA1-A19F-7A8A4CA0A86F}" destId="{BC33F96A-C27F-4BE5-91D6-5FC8301EE355}" srcOrd="2" destOrd="0" parTransId="{A836D6FB-876F-4FAB-AD3B-0838DDF05109}" sibTransId="{67F5CC7E-E9D2-4FDE-81DD-821786D35BFB}"/>
    <dgm:cxn modelId="{DD810C37-A9CD-49E6-933A-DBC872D1BA87}" type="presOf" srcId="{25A644DF-DB87-423A-9B7F-BE96436C06AD}" destId="{B9A4F879-77BA-4113-BCAF-295EFEA901E6}" srcOrd="0" destOrd="0" presId="urn:microsoft.com/office/officeart/2018/2/layout/IconVerticalSolidList"/>
    <dgm:cxn modelId="{A731AD3A-72D4-4DF1-9F20-0CCC3084C0FB}" type="presOf" srcId="{39026D03-419D-4DA1-A19F-7A8A4CA0A86F}" destId="{BBA85B70-CF6B-4806-A7DF-52D1FADD73CF}" srcOrd="0" destOrd="0" presId="urn:microsoft.com/office/officeart/2018/2/layout/IconVerticalSolidList"/>
    <dgm:cxn modelId="{1F936B42-3A4E-459D-B2EA-603BB37F3EF8}" type="presOf" srcId="{4921F2E9-7245-4EF4-8ED0-67A4F219D109}" destId="{ED268B15-41E8-4C5E-82A8-B1C34FDF6BE5}" srcOrd="0" destOrd="0" presId="urn:microsoft.com/office/officeart/2018/2/layout/IconVerticalSolidList"/>
    <dgm:cxn modelId="{3994F782-CA41-4542-844B-DB89716F200D}" type="presOf" srcId="{BC33F96A-C27F-4BE5-91D6-5FC8301EE355}" destId="{46F1DBD2-C70F-402C-9B87-8D398CF755BD}" srcOrd="0" destOrd="0" presId="urn:microsoft.com/office/officeart/2018/2/layout/IconVerticalSolidList"/>
    <dgm:cxn modelId="{F2B6E994-AD90-44C1-89B4-C3C3DA21DF03}" srcId="{39026D03-419D-4DA1-A19F-7A8A4CA0A86F}" destId="{25A644DF-DB87-423A-9B7F-BE96436C06AD}" srcOrd="0" destOrd="0" parTransId="{8362A533-9AB6-4F91-A7C1-F8CCC1EFC082}" sibTransId="{7E069092-9716-46DC-83CA-BBF861220382}"/>
    <dgm:cxn modelId="{ACE8FDA1-0A12-4CF0-A7A3-6C7A0A1F7ECB}" srcId="{39026D03-419D-4DA1-A19F-7A8A4CA0A86F}" destId="{4921F2E9-7245-4EF4-8ED0-67A4F219D109}" srcOrd="1" destOrd="0" parTransId="{AE54C557-085A-44AB-9090-4E020D3B2121}" sibTransId="{598E7EAD-B6B4-4B77-8064-092539D2E21D}"/>
    <dgm:cxn modelId="{BB9B5FE2-FB4A-4F91-977C-9F9EA3F28582}" type="presParOf" srcId="{BBA85B70-CF6B-4806-A7DF-52D1FADD73CF}" destId="{D5E5FB91-1BE6-479A-8881-9CC11A579988}" srcOrd="0" destOrd="0" presId="urn:microsoft.com/office/officeart/2018/2/layout/IconVerticalSolidList"/>
    <dgm:cxn modelId="{3F8EF03E-2371-4683-ABD5-3CA0B38B0156}" type="presParOf" srcId="{D5E5FB91-1BE6-479A-8881-9CC11A579988}" destId="{6B95DEA4-5FAB-402C-9E46-725D07A083E5}" srcOrd="0" destOrd="0" presId="urn:microsoft.com/office/officeart/2018/2/layout/IconVerticalSolidList"/>
    <dgm:cxn modelId="{0F452ED2-CBA7-421C-96E4-741028BE8C31}" type="presParOf" srcId="{D5E5FB91-1BE6-479A-8881-9CC11A579988}" destId="{41174CBC-E988-4282-8767-6572629B7CF3}" srcOrd="1" destOrd="0" presId="urn:microsoft.com/office/officeart/2018/2/layout/IconVerticalSolidList"/>
    <dgm:cxn modelId="{8FF00124-5E3A-429D-BD10-2DAD5A0660C4}" type="presParOf" srcId="{D5E5FB91-1BE6-479A-8881-9CC11A579988}" destId="{FA69D121-FBEF-49CA-9897-13B6F4D16C9E}" srcOrd="2" destOrd="0" presId="urn:microsoft.com/office/officeart/2018/2/layout/IconVerticalSolidList"/>
    <dgm:cxn modelId="{9CC28525-B8DE-473C-BB73-026B16286919}" type="presParOf" srcId="{D5E5FB91-1BE6-479A-8881-9CC11A579988}" destId="{B9A4F879-77BA-4113-BCAF-295EFEA901E6}" srcOrd="3" destOrd="0" presId="urn:microsoft.com/office/officeart/2018/2/layout/IconVerticalSolidList"/>
    <dgm:cxn modelId="{7C3711AA-3756-49DC-8710-1BD9D7FF192B}" type="presParOf" srcId="{BBA85B70-CF6B-4806-A7DF-52D1FADD73CF}" destId="{FF8CE27B-CC9F-4579-909D-061150ED9B9C}" srcOrd="1" destOrd="0" presId="urn:microsoft.com/office/officeart/2018/2/layout/IconVerticalSolidList"/>
    <dgm:cxn modelId="{68E1FCD8-5D22-4702-8D51-4F3CC2CACCEC}" type="presParOf" srcId="{BBA85B70-CF6B-4806-A7DF-52D1FADD73CF}" destId="{C6C08802-5144-4179-9583-AB8FA4D6923C}" srcOrd="2" destOrd="0" presId="urn:microsoft.com/office/officeart/2018/2/layout/IconVerticalSolidList"/>
    <dgm:cxn modelId="{A2FE1927-25A8-4571-A435-9C565A073F66}" type="presParOf" srcId="{C6C08802-5144-4179-9583-AB8FA4D6923C}" destId="{6CC65089-E851-4D5A-B463-393E911FDC93}" srcOrd="0" destOrd="0" presId="urn:microsoft.com/office/officeart/2018/2/layout/IconVerticalSolidList"/>
    <dgm:cxn modelId="{3BE208FD-6B21-45BA-A391-35EFA6155DC1}" type="presParOf" srcId="{C6C08802-5144-4179-9583-AB8FA4D6923C}" destId="{62F7B994-439D-4145-AD56-F5C3B1451D06}" srcOrd="1" destOrd="0" presId="urn:microsoft.com/office/officeart/2018/2/layout/IconVerticalSolidList"/>
    <dgm:cxn modelId="{A50407E6-DCF9-4615-B1E2-98CADDB8F7B7}" type="presParOf" srcId="{C6C08802-5144-4179-9583-AB8FA4D6923C}" destId="{595913ED-9CA7-4080-BE66-32FC13018AA2}" srcOrd="2" destOrd="0" presId="urn:microsoft.com/office/officeart/2018/2/layout/IconVerticalSolidList"/>
    <dgm:cxn modelId="{89D9747B-AF49-4EFC-9A1D-4CA5F388EED6}" type="presParOf" srcId="{C6C08802-5144-4179-9583-AB8FA4D6923C}" destId="{ED268B15-41E8-4C5E-82A8-B1C34FDF6BE5}" srcOrd="3" destOrd="0" presId="urn:microsoft.com/office/officeart/2018/2/layout/IconVerticalSolidList"/>
    <dgm:cxn modelId="{806A2F1D-27EB-47F6-8899-4B8A5140BD3C}" type="presParOf" srcId="{BBA85B70-CF6B-4806-A7DF-52D1FADD73CF}" destId="{3282D602-B2B9-461B-B0E6-06593CCAD122}" srcOrd="3" destOrd="0" presId="urn:microsoft.com/office/officeart/2018/2/layout/IconVerticalSolidList"/>
    <dgm:cxn modelId="{A6248273-248C-4B72-A143-27E5F4D7BA01}" type="presParOf" srcId="{BBA85B70-CF6B-4806-A7DF-52D1FADD73CF}" destId="{27211817-FD69-471A-8341-F30937A2D69A}" srcOrd="4" destOrd="0" presId="urn:microsoft.com/office/officeart/2018/2/layout/IconVerticalSolidList"/>
    <dgm:cxn modelId="{9B77F1E0-5528-4BD8-B2AA-AD969782CB67}" type="presParOf" srcId="{27211817-FD69-471A-8341-F30937A2D69A}" destId="{025E5FE4-26C8-4274-A614-5EADC780DCAA}" srcOrd="0" destOrd="0" presId="urn:microsoft.com/office/officeart/2018/2/layout/IconVerticalSolidList"/>
    <dgm:cxn modelId="{3731A3FE-C92C-4440-B9BF-C13B6298BBC2}" type="presParOf" srcId="{27211817-FD69-471A-8341-F30937A2D69A}" destId="{F742DD7D-A193-42FD-87ED-1848C8153282}" srcOrd="1" destOrd="0" presId="urn:microsoft.com/office/officeart/2018/2/layout/IconVerticalSolidList"/>
    <dgm:cxn modelId="{6FF57396-E677-44F5-8B01-2759289D7F18}" type="presParOf" srcId="{27211817-FD69-471A-8341-F30937A2D69A}" destId="{CF1320FE-7D0D-460F-AB2B-4D41A56E9DE0}" srcOrd="2" destOrd="0" presId="urn:microsoft.com/office/officeart/2018/2/layout/IconVerticalSolidList"/>
    <dgm:cxn modelId="{F713FBBA-0086-4541-B451-9126649FCF1D}" type="presParOf" srcId="{27211817-FD69-471A-8341-F30937A2D69A}" destId="{46F1DBD2-C70F-402C-9B87-8D398CF755B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A0F81E-F15C-4659-9E7E-A14E8182D609}"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EEE9DD6-5137-45D1-B5BB-82A31A6081A6}">
      <dgm:prSet/>
      <dgm:spPr/>
      <dgm:t>
        <a:bodyPr/>
        <a:lstStyle/>
        <a:p>
          <a:pPr>
            <a:lnSpc>
              <a:spcPct val="100000"/>
            </a:lnSpc>
            <a:defRPr cap="all"/>
          </a:pPr>
          <a:r>
            <a:rPr lang="en-US" dirty="0"/>
            <a:t>Interdisciplinary practices have evolved to incorporate various therapeutic approaches that address the complex nature of depression, these practices have significantly evolved, emphasizing a holistic and collaborative approach to care. </a:t>
          </a:r>
        </a:p>
      </dgm:t>
    </dgm:pt>
    <dgm:pt modelId="{BBDC7190-5BF8-4637-AF13-B5C2252E4EA6}" type="parTrans" cxnId="{A24B6BDC-EEE3-40DC-B81D-D211CFBF99ED}">
      <dgm:prSet/>
      <dgm:spPr/>
      <dgm:t>
        <a:bodyPr/>
        <a:lstStyle/>
        <a:p>
          <a:endParaRPr lang="en-US"/>
        </a:p>
      </dgm:t>
    </dgm:pt>
    <dgm:pt modelId="{AA2E3591-4D10-46CE-8FCB-C03DE42BEDBB}" type="sibTrans" cxnId="{A24B6BDC-EEE3-40DC-B81D-D211CFBF99ED}">
      <dgm:prSet/>
      <dgm:spPr/>
      <dgm:t>
        <a:bodyPr/>
        <a:lstStyle/>
        <a:p>
          <a:endParaRPr lang="en-US"/>
        </a:p>
      </dgm:t>
    </dgm:pt>
    <dgm:pt modelId="{274AA405-EB41-4E9A-B366-37622FDEA4DD}">
      <dgm:prSet/>
      <dgm:spPr/>
      <dgm:t>
        <a:bodyPr/>
        <a:lstStyle/>
        <a:p>
          <a:pPr>
            <a:lnSpc>
              <a:spcPct val="100000"/>
            </a:lnSpc>
            <a:defRPr cap="all"/>
          </a:pPr>
          <a:r>
            <a:rPr lang="en-US"/>
            <a:t>Collaborative care models  have emerged when treating depression they consist of mental health professionals, such as psychologists, psychiatrists, social workers and nurses all work alongside each other to treat depression. </a:t>
          </a:r>
        </a:p>
      </dgm:t>
    </dgm:pt>
    <dgm:pt modelId="{F2C9F2FE-052D-416B-9D1F-4F06F9095A66}" type="parTrans" cxnId="{556C108D-7906-4CF2-B9A2-3D93A6F7A873}">
      <dgm:prSet/>
      <dgm:spPr/>
      <dgm:t>
        <a:bodyPr/>
        <a:lstStyle/>
        <a:p>
          <a:endParaRPr lang="en-US"/>
        </a:p>
      </dgm:t>
    </dgm:pt>
    <dgm:pt modelId="{BF60E33E-1B86-4CDE-99D0-FE6DB3DD8809}" type="sibTrans" cxnId="{556C108D-7906-4CF2-B9A2-3D93A6F7A873}">
      <dgm:prSet/>
      <dgm:spPr/>
      <dgm:t>
        <a:bodyPr/>
        <a:lstStyle/>
        <a:p>
          <a:endParaRPr lang="en-US"/>
        </a:p>
      </dgm:t>
    </dgm:pt>
    <dgm:pt modelId="{13B163BE-F683-49F5-A98F-5C8716225CD4}">
      <dgm:prSet/>
      <dgm:spPr/>
      <dgm:t>
        <a:bodyPr/>
        <a:lstStyle/>
        <a:p>
          <a:pPr>
            <a:lnSpc>
              <a:spcPct val="100000"/>
            </a:lnSpc>
            <a:defRPr cap="all"/>
          </a:pPr>
          <a:r>
            <a:rPr lang="en-US" dirty="0"/>
            <a:t>The complex nature of depression, which involves environmental, social, biological and psychological factors have contributed to the understanding that no single discipline can effectively address the full spectrum of needs of individuals with depression. </a:t>
          </a:r>
          <a:r>
            <a:rPr lang="en-US" b="1" dirty="0"/>
            <a:t>(</a:t>
          </a:r>
          <a:r>
            <a:rPr lang="en-GB" b="1" dirty="0"/>
            <a:t>Menear, M., Girard, A., Dugas, M., Gervais, M., Gilbert, M., &amp; Gagnon, M.-P. 2022). </a:t>
          </a:r>
          <a:endParaRPr lang="en-US" b="1" dirty="0"/>
        </a:p>
      </dgm:t>
    </dgm:pt>
    <dgm:pt modelId="{CDFDBE69-6A5C-4BD8-927A-E48E7DC7DB59}" type="parTrans" cxnId="{073D6CB4-2EFC-471D-889B-5DA6E0ECB027}">
      <dgm:prSet/>
      <dgm:spPr/>
      <dgm:t>
        <a:bodyPr/>
        <a:lstStyle/>
        <a:p>
          <a:endParaRPr lang="en-US"/>
        </a:p>
      </dgm:t>
    </dgm:pt>
    <dgm:pt modelId="{DBA47B53-15F4-4E82-840C-20E5052080E8}" type="sibTrans" cxnId="{073D6CB4-2EFC-471D-889B-5DA6E0ECB027}">
      <dgm:prSet/>
      <dgm:spPr/>
      <dgm:t>
        <a:bodyPr/>
        <a:lstStyle/>
        <a:p>
          <a:endParaRPr lang="en-US"/>
        </a:p>
      </dgm:t>
    </dgm:pt>
    <dgm:pt modelId="{1466ED37-2AB3-49B6-B812-89F7E30DC160}" type="pres">
      <dgm:prSet presAssocID="{5FA0F81E-F15C-4659-9E7E-A14E8182D609}" presName="root" presStyleCnt="0">
        <dgm:presLayoutVars>
          <dgm:dir/>
          <dgm:resizeHandles val="exact"/>
        </dgm:presLayoutVars>
      </dgm:prSet>
      <dgm:spPr/>
    </dgm:pt>
    <dgm:pt modelId="{40D4424D-6AC8-4DB5-8D1B-66F66E994787}" type="pres">
      <dgm:prSet presAssocID="{3EEE9DD6-5137-45D1-B5BB-82A31A6081A6}" presName="compNode" presStyleCnt="0"/>
      <dgm:spPr/>
    </dgm:pt>
    <dgm:pt modelId="{E2DA83AC-A85E-4D56-B34F-4FAFE566E363}" type="pres">
      <dgm:prSet presAssocID="{3EEE9DD6-5137-45D1-B5BB-82A31A6081A6}" presName="iconBgRect" presStyleLbl="bgShp" presStyleIdx="0" presStyleCnt="3"/>
      <dgm:spPr/>
    </dgm:pt>
    <dgm:pt modelId="{4AB894BB-7233-4701-868A-7BA9B71313B9}" type="pres">
      <dgm:prSet presAssocID="{3EEE9DD6-5137-45D1-B5BB-82A31A6081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E394583F-2423-4830-8816-B4C8FF054CAD}" type="pres">
      <dgm:prSet presAssocID="{3EEE9DD6-5137-45D1-B5BB-82A31A6081A6}" presName="spaceRect" presStyleCnt="0"/>
      <dgm:spPr/>
    </dgm:pt>
    <dgm:pt modelId="{E956EB4C-A56E-490B-A53B-A88CA65A42CB}" type="pres">
      <dgm:prSet presAssocID="{3EEE9DD6-5137-45D1-B5BB-82A31A6081A6}" presName="textRect" presStyleLbl="revTx" presStyleIdx="0" presStyleCnt="3">
        <dgm:presLayoutVars>
          <dgm:chMax val="1"/>
          <dgm:chPref val="1"/>
        </dgm:presLayoutVars>
      </dgm:prSet>
      <dgm:spPr/>
    </dgm:pt>
    <dgm:pt modelId="{AE9FDB36-036B-4011-B6E2-877C90F90F51}" type="pres">
      <dgm:prSet presAssocID="{AA2E3591-4D10-46CE-8FCB-C03DE42BEDBB}" presName="sibTrans" presStyleCnt="0"/>
      <dgm:spPr/>
    </dgm:pt>
    <dgm:pt modelId="{528DAAC0-4FA9-453C-9A93-D62AD0EF0676}" type="pres">
      <dgm:prSet presAssocID="{274AA405-EB41-4E9A-B366-37622FDEA4DD}" presName="compNode" presStyleCnt="0"/>
      <dgm:spPr/>
    </dgm:pt>
    <dgm:pt modelId="{9CCB1989-0A93-4A94-BC50-953E59F59229}" type="pres">
      <dgm:prSet presAssocID="{274AA405-EB41-4E9A-B366-37622FDEA4DD}" presName="iconBgRect" presStyleLbl="bgShp" presStyleIdx="1" presStyleCnt="3"/>
      <dgm:spPr/>
    </dgm:pt>
    <dgm:pt modelId="{8D814DD9-608D-4042-B759-48DA9630C7C1}" type="pres">
      <dgm:prSet presAssocID="{274AA405-EB41-4E9A-B366-37622FDEA4D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FD334B34-3A98-4200-A2BF-D3DA26EAE7F1}" type="pres">
      <dgm:prSet presAssocID="{274AA405-EB41-4E9A-B366-37622FDEA4DD}" presName="spaceRect" presStyleCnt="0"/>
      <dgm:spPr/>
    </dgm:pt>
    <dgm:pt modelId="{568E3967-3364-45CE-A50A-BAA327BAE27F}" type="pres">
      <dgm:prSet presAssocID="{274AA405-EB41-4E9A-B366-37622FDEA4DD}" presName="textRect" presStyleLbl="revTx" presStyleIdx="1" presStyleCnt="3">
        <dgm:presLayoutVars>
          <dgm:chMax val="1"/>
          <dgm:chPref val="1"/>
        </dgm:presLayoutVars>
      </dgm:prSet>
      <dgm:spPr/>
    </dgm:pt>
    <dgm:pt modelId="{1F6C9E03-6414-49D7-A460-499A366DA102}" type="pres">
      <dgm:prSet presAssocID="{BF60E33E-1B86-4CDE-99D0-FE6DB3DD8809}" presName="sibTrans" presStyleCnt="0"/>
      <dgm:spPr/>
    </dgm:pt>
    <dgm:pt modelId="{C9687D81-F21A-45E2-855B-275749F78718}" type="pres">
      <dgm:prSet presAssocID="{13B163BE-F683-49F5-A98F-5C8716225CD4}" presName="compNode" presStyleCnt="0"/>
      <dgm:spPr/>
    </dgm:pt>
    <dgm:pt modelId="{6ADE5908-A89D-4D48-A260-8F566AF5E343}" type="pres">
      <dgm:prSet presAssocID="{13B163BE-F683-49F5-A98F-5C8716225CD4}" presName="iconBgRect" presStyleLbl="bgShp" presStyleIdx="2" presStyleCnt="3"/>
      <dgm:spPr/>
    </dgm:pt>
    <dgm:pt modelId="{DE8C0CFD-786C-4FFE-8FE1-178F65DCD923}" type="pres">
      <dgm:prSet presAssocID="{13B163BE-F683-49F5-A98F-5C8716225C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CEA5DEBA-926E-4090-8437-404D54B844A8}" type="pres">
      <dgm:prSet presAssocID="{13B163BE-F683-49F5-A98F-5C8716225CD4}" presName="spaceRect" presStyleCnt="0"/>
      <dgm:spPr/>
    </dgm:pt>
    <dgm:pt modelId="{9B0D3C29-180B-462F-98D3-4B526D4864EB}" type="pres">
      <dgm:prSet presAssocID="{13B163BE-F683-49F5-A98F-5C8716225CD4}" presName="textRect" presStyleLbl="revTx" presStyleIdx="2" presStyleCnt="3" custScaleX="124524">
        <dgm:presLayoutVars>
          <dgm:chMax val="1"/>
          <dgm:chPref val="1"/>
        </dgm:presLayoutVars>
      </dgm:prSet>
      <dgm:spPr/>
    </dgm:pt>
  </dgm:ptLst>
  <dgm:cxnLst>
    <dgm:cxn modelId="{8E1D9F3A-BB2C-4132-9E19-EBC0B4B47EF3}" type="presOf" srcId="{3EEE9DD6-5137-45D1-B5BB-82A31A6081A6}" destId="{E956EB4C-A56E-490B-A53B-A88CA65A42CB}" srcOrd="0" destOrd="0" presId="urn:microsoft.com/office/officeart/2018/5/layout/IconCircleLabelList"/>
    <dgm:cxn modelId="{A144F68C-CFBC-4CF7-8B57-8037CC515441}" type="presOf" srcId="{274AA405-EB41-4E9A-B366-37622FDEA4DD}" destId="{568E3967-3364-45CE-A50A-BAA327BAE27F}" srcOrd="0" destOrd="0" presId="urn:microsoft.com/office/officeart/2018/5/layout/IconCircleLabelList"/>
    <dgm:cxn modelId="{556C108D-7906-4CF2-B9A2-3D93A6F7A873}" srcId="{5FA0F81E-F15C-4659-9E7E-A14E8182D609}" destId="{274AA405-EB41-4E9A-B366-37622FDEA4DD}" srcOrd="1" destOrd="0" parTransId="{F2C9F2FE-052D-416B-9D1F-4F06F9095A66}" sibTransId="{BF60E33E-1B86-4CDE-99D0-FE6DB3DD8809}"/>
    <dgm:cxn modelId="{8059A4A8-6FBC-4A11-BCD7-C3E3D6C4A758}" type="presOf" srcId="{13B163BE-F683-49F5-A98F-5C8716225CD4}" destId="{9B0D3C29-180B-462F-98D3-4B526D4864EB}" srcOrd="0" destOrd="0" presId="urn:microsoft.com/office/officeart/2018/5/layout/IconCircleLabelList"/>
    <dgm:cxn modelId="{073D6CB4-2EFC-471D-889B-5DA6E0ECB027}" srcId="{5FA0F81E-F15C-4659-9E7E-A14E8182D609}" destId="{13B163BE-F683-49F5-A98F-5C8716225CD4}" srcOrd="2" destOrd="0" parTransId="{CDFDBE69-6A5C-4BD8-927A-E48E7DC7DB59}" sibTransId="{DBA47B53-15F4-4E82-840C-20E5052080E8}"/>
    <dgm:cxn modelId="{A24B6BDC-EEE3-40DC-B81D-D211CFBF99ED}" srcId="{5FA0F81E-F15C-4659-9E7E-A14E8182D609}" destId="{3EEE9DD6-5137-45D1-B5BB-82A31A6081A6}" srcOrd="0" destOrd="0" parTransId="{BBDC7190-5BF8-4637-AF13-B5C2252E4EA6}" sibTransId="{AA2E3591-4D10-46CE-8FCB-C03DE42BEDBB}"/>
    <dgm:cxn modelId="{584A7DFD-BD0B-43B6-B2D5-BA56C484733F}" type="presOf" srcId="{5FA0F81E-F15C-4659-9E7E-A14E8182D609}" destId="{1466ED37-2AB3-49B6-B812-89F7E30DC160}" srcOrd="0" destOrd="0" presId="urn:microsoft.com/office/officeart/2018/5/layout/IconCircleLabelList"/>
    <dgm:cxn modelId="{133B1167-5607-4C14-94E0-FF7CAC30BAF2}" type="presParOf" srcId="{1466ED37-2AB3-49B6-B812-89F7E30DC160}" destId="{40D4424D-6AC8-4DB5-8D1B-66F66E994787}" srcOrd="0" destOrd="0" presId="urn:microsoft.com/office/officeart/2018/5/layout/IconCircleLabelList"/>
    <dgm:cxn modelId="{1D3DC676-A08A-429E-9DF5-6B059423346D}" type="presParOf" srcId="{40D4424D-6AC8-4DB5-8D1B-66F66E994787}" destId="{E2DA83AC-A85E-4D56-B34F-4FAFE566E363}" srcOrd="0" destOrd="0" presId="urn:microsoft.com/office/officeart/2018/5/layout/IconCircleLabelList"/>
    <dgm:cxn modelId="{AF12A19D-85FD-4E20-BF3F-4AA029CF0B3E}" type="presParOf" srcId="{40D4424D-6AC8-4DB5-8D1B-66F66E994787}" destId="{4AB894BB-7233-4701-868A-7BA9B71313B9}" srcOrd="1" destOrd="0" presId="urn:microsoft.com/office/officeart/2018/5/layout/IconCircleLabelList"/>
    <dgm:cxn modelId="{F8B903CF-F22F-42D0-BDE8-CA5923B6613A}" type="presParOf" srcId="{40D4424D-6AC8-4DB5-8D1B-66F66E994787}" destId="{E394583F-2423-4830-8816-B4C8FF054CAD}" srcOrd="2" destOrd="0" presId="urn:microsoft.com/office/officeart/2018/5/layout/IconCircleLabelList"/>
    <dgm:cxn modelId="{512A2212-B8D0-4C55-B09C-F53B031DE9E4}" type="presParOf" srcId="{40D4424D-6AC8-4DB5-8D1B-66F66E994787}" destId="{E956EB4C-A56E-490B-A53B-A88CA65A42CB}" srcOrd="3" destOrd="0" presId="urn:microsoft.com/office/officeart/2018/5/layout/IconCircleLabelList"/>
    <dgm:cxn modelId="{764EB60C-9B7F-4AC3-8CD4-FF9E5909AE53}" type="presParOf" srcId="{1466ED37-2AB3-49B6-B812-89F7E30DC160}" destId="{AE9FDB36-036B-4011-B6E2-877C90F90F51}" srcOrd="1" destOrd="0" presId="urn:microsoft.com/office/officeart/2018/5/layout/IconCircleLabelList"/>
    <dgm:cxn modelId="{C412D6C0-A62E-48A4-95E6-5ADC5AFE19D3}" type="presParOf" srcId="{1466ED37-2AB3-49B6-B812-89F7E30DC160}" destId="{528DAAC0-4FA9-453C-9A93-D62AD0EF0676}" srcOrd="2" destOrd="0" presId="urn:microsoft.com/office/officeart/2018/5/layout/IconCircleLabelList"/>
    <dgm:cxn modelId="{8C0F4DBE-5725-44FD-8876-42A3CC2B67AD}" type="presParOf" srcId="{528DAAC0-4FA9-453C-9A93-D62AD0EF0676}" destId="{9CCB1989-0A93-4A94-BC50-953E59F59229}" srcOrd="0" destOrd="0" presId="urn:microsoft.com/office/officeart/2018/5/layout/IconCircleLabelList"/>
    <dgm:cxn modelId="{1C8A0526-B9FA-4654-A0A0-1DEE07B3D970}" type="presParOf" srcId="{528DAAC0-4FA9-453C-9A93-D62AD0EF0676}" destId="{8D814DD9-608D-4042-B759-48DA9630C7C1}" srcOrd="1" destOrd="0" presId="urn:microsoft.com/office/officeart/2018/5/layout/IconCircleLabelList"/>
    <dgm:cxn modelId="{53DD46BE-FFCF-4C37-B57E-AB24072F77F9}" type="presParOf" srcId="{528DAAC0-4FA9-453C-9A93-D62AD0EF0676}" destId="{FD334B34-3A98-4200-A2BF-D3DA26EAE7F1}" srcOrd="2" destOrd="0" presId="urn:microsoft.com/office/officeart/2018/5/layout/IconCircleLabelList"/>
    <dgm:cxn modelId="{8953D74F-2928-4451-9F45-0C4C6D057388}" type="presParOf" srcId="{528DAAC0-4FA9-453C-9A93-D62AD0EF0676}" destId="{568E3967-3364-45CE-A50A-BAA327BAE27F}" srcOrd="3" destOrd="0" presId="urn:microsoft.com/office/officeart/2018/5/layout/IconCircleLabelList"/>
    <dgm:cxn modelId="{DEAA48DA-71FF-4E99-86C7-6A4ACD91BEE2}" type="presParOf" srcId="{1466ED37-2AB3-49B6-B812-89F7E30DC160}" destId="{1F6C9E03-6414-49D7-A460-499A366DA102}" srcOrd="3" destOrd="0" presId="urn:microsoft.com/office/officeart/2018/5/layout/IconCircleLabelList"/>
    <dgm:cxn modelId="{3F584930-CD9E-43D2-9B35-36443F99759F}" type="presParOf" srcId="{1466ED37-2AB3-49B6-B812-89F7E30DC160}" destId="{C9687D81-F21A-45E2-855B-275749F78718}" srcOrd="4" destOrd="0" presId="urn:microsoft.com/office/officeart/2018/5/layout/IconCircleLabelList"/>
    <dgm:cxn modelId="{9CF24B2D-1234-4150-98FE-1F7A7275AAC9}" type="presParOf" srcId="{C9687D81-F21A-45E2-855B-275749F78718}" destId="{6ADE5908-A89D-4D48-A260-8F566AF5E343}" srcOrd="0" destOrd="0" presId="urn:microsoft.com/office/officeart/2018/5/layout/IconCircleLabelList"/>
    <dgm:cxn modelId="{B9C392B4-2110-4826-AD16-E82F22ACB2AB}" type="presParOf" srcId="{C9687D81-F21A-45E2-855B-275749F78718}" destId="{DE8C0CFD-786C-4FFE-8FE1-178F65DCD923}" srcOrd="1" destOrd="0" presId="urn:microsoft.com/office/officeart/2018/5/layout/IconCircleLabelList"/>
    <dgm:cxn modelId="{72C08A15-9D98-431B-8A00-FFB5B0D6745D}" type="presParOf" srcId="{C9687D81-F21A-45E2-855B-275749F78718}" destId="{CEA5DEBA-926E-4090-8437-404D54B844A8}" srcOrd="2" destOrd="0" presId="urn:microsoft.com/office/officeart/2018/5/layout/IconCircleLabelList"/>
    <dgm:cxn modelId="{80940814-9884-47AE-B5F1-4BD2E968BE1A}" type="presParOf" srcId="{C9687D81-F21A-45E2-855B-275749F78718}" destId="{9B0D3C29-180B-462F-98D3-4B526D4864E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0D9DD-F226-4017-9986-8B8109F68485}">
      <dsp:nvSpPr>
        <dsp:cNvPr id="0" name=""/>
        <dsp:cNvSpPr/>
      </dsp:nvSpPr>
      <dsp:spPr>
        <a:xfrm>
          <a:off x="0" y="0"/>
          <a:ext cx="9008427" cy="119133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Advancements on medication have been seen , specifically on already commonly used antidepressants in previous decades such as: selective serotonin reuptake inhibitors (SSRIs) and serotonin norepinephrine reuptake inhibitors (SNRIs). </a:t>
          </a:r>
        </a:p>
      </dsp:txBody>
      <dsp:txXfrm>
        <a:off x="34893" y="34893"/>
        <a:ext cx="7722888" cy="1121544"/>
      </dsp:txXfrm>
    </dsp:sp>
    <dsp:sp modelId="{5454959C-0BC2-4D40-8BA4-4FE6DB81B8C9}">
      <dsp:nvSpPr>
        <dsp:cNvPr id="0" name=""/>
        <dsp:cNvSpPr/>
      </dsp:nvSpPr>
      <dsp:spPr>
        <a:xfrm>
          <a:off x="794861" y="1389885"/>
          <a:ext cx="9008427" cy="119133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Ketamine being used to treat depression was first introduced in the 21</a:t>
          </a:r>
          <a:r>
            <a:rPr lang="en-US" sz="1600" kern="1200" baseline="30000" dirty="0"/>
            <a:t>st</a:t>
          </a:r>
          <a:r>
            <a:rPr lang="en-US" sz="1600" kern="1200" dirty="0"/>
            <a:t> century, this treatment has been found to have rapid antidepressant this has led to the evolving pursuit in drugs that modulate the glutamatergic system. </a:t>
          </a:r>
        </a:p>
        <a:p>
          <a:pPr marL="0" lvl="0" indent="0" algn="l" defTabSz="711200">
            <a:lnSpc>
              <a:spcPct val="90000"/>
            </a:lnSpc>
            <a:spcBef>
              <a:spcPct val="0"/>
            </a:spcBef>
            <a:spcAft>
              <a:spcPct val="35000"/>
            </a:spcAft>
            <a:buNone/>
          </a:pPr>
          <a:r>
            <a:rPr lang="en-GB" sz="1600" b="1" kern="1200" dirty="0"/>
            <a:t>(Ahmed, B., &amp; Ahmad, W. 2023). </a:t>
          </a:r>
          <a:endParaRPr lang="en-US" sz="1600" b="1" kern="1200" dirty="0"/>
        </a:p>
      </dsp:txBody>
      <dsp:txXfrm>
        <a:off x="829754" y="1424778"/>
        <a:ext cx="7369415" cy="1121544"/>
      </dsp:txXfrm>
    </dsp:sp>
    <dsp:sp modelId="{0F581522-B19D-4E85-8EAD-EB3082EBA3A6}">
      <dsp:nvSpPr>
        <dsp:cNvPr id="0" name=""/>
        <dsp:cNvSpPr/>
      </dsp:nvSpPr>
      <dsp:spPr>
        <a:xfrm>
          <a:off x="1589722" y="2779770"/>
          <a:ext cx="9008427" cy="119133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Antidepressants developed have fewer side effects and less likely to cause overdose.</a:t>
          </a:r>
        </a:p>
      </dsp:txBody>
      <dsp:txXfrm>
        <a:off x="1624615" y="2814663"/>
        <a:ext cx="7369415" cy="1121544"/>
      </dsp:txXfrm>
    </dsp:sp>
    <dsp:sp modelId="{4C5E5BF1-37FC-4022-84D9-CFC123D8CE67}">
      <dsp:nvSpPr>
        <dsp:cNvPr id="0" name=""/>
        <dsp:cNvSpPr/>
      </dsp:nvSpPr>
      <dsp:spPr>
        <a:xfrm>
          <a:off x="8234062" y="903425"/>
          <a:ext cx="774364" cy="77436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408294" y="903425"/>
        <a:ext cx="425900" cy="582709"/>
      </dsp:txXfrm>
    </dsp:sp>
    <dsp:sp modelId="{E36761A2-A9A8-48A4-93A9-A0BA005994AE}">
      <dsp:nvSpPr>
        <dsp:cNvPr id="0" name=""/>
        <dsp:cNvSpPr/>
      </dsp:nvSpPr>
      <dsp:spPr>
        <a:xfrm>
          <a:off x="9028924" y="2285368"/>
          <a:ext cx="774364" cy="77436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203156" y="2285368"/>
        <a:ext cx="425900" cy="5827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5DEA4-5FAB-402C-9E46-725D07A083E5}">
      <dsp:nvSpPr>
        <dsp:cNvPr id="0" name=""/>
        <dsp:cNvSpPr/>
      </dsp:nvSpPr>
      <dsp:spPr>
        <a:xfrm>
          <a:off x="0" y="3331"/>
          <a:ext cx="10598150" cy="11411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74CBC-E988-4282-8767-6572629B7CF3}">
      <dsp:nvSpPr>
        <dsp:cNvPr id="0" name=""/>
        <dsp:cNvSpPr/>
      </dsp:nvSpPr>
      <dsp:spPr>
        <a:xfrm>
          <a:off x="345207" y="260096"/>
          <a:ext cx="628262" cy="627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A4F879-77BA-4113-BCAF-295EFEA901E6}">
      <dsp:nvSpPr>
        <dsp:cNvPr id="0" name=""/>
        <dsp:cNvSpPr/>
      </dsp:nvSpPr>
      <dsp:spPr>
        <a:xfrm>
          <a:off x="1318676" y="3331"/>
          <a:ext cx="9210201" cy="1142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893" tIns="120893" rIns="120893" bIns="120893" numCol="1" spcCol="1270" anchor="ctr" anchorCtr="0">
          <a:noAutofit/>
        </a:bodyPr>
        <a:lstStyle/>
        <a:p>
          <a:pPr marL="0" lvl="0" indent="0" algn="l" defTabSz="622300">
            <a:lnSpc>
              <a:spcPct val="90000"/>
            </a:lnSpc>
            <a:spcBef>
              <a:spcPct val="0"/>
            </a:spcBef>
            <a:spcAft>
              <a:spcPct val="35000"/>
            </a:spcAft>
            <a:buNone/>
          </a:pPr>
          <a:r>
            <a:rPr lang="en-GB" sz="1400" kern="1200"/>
            <a:t>CBT - </a:t>
          </a:r>
          <a:r>
            <a:rPr lang="en-US" sz="1400" kern="1200"/>
            <a:t>advancements have been made in the 21st century consisting of the increased use of digital applications used to personalize treatment plans tailored to individual’s needs</a:t>
          </a:r>
        </a:p>
      </dsp:txBody>
      <dsp:txXfrm>
        <a:off x="1318676" y="3331"/>
        <a:ext cx="9210201" cy="1142295"/>
      </dsp:txXfrm>
    </dsp:sp>
    <dsp:sp modelId="{6CC65089-E851-4D5A-B463-393E911FDC93}">
      <dsp:nvSpPr>
        <dsp:cNvPr id="0" name=""/>
        <dsp:cNvSpPr/>
      </dsp:nvSpPr>
      <dsp:spPr>
        <a:xfrm>
          <a:off x="0" y="1414402"/>
          <a:ext cx="10598150" cy="11411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7B994-439D-4145-AD56-F5C3B1451D06}">
      <dsp:nvSpPr>
        <dsp:cNvPr id="0" name=""/>
        <dsp:cNvSpPr/>
      </dsp:nvSpPr>
      <dsp:spPr>
        <a:xfrm>
          <a:off x="345207" y="1671168"/>
          <a:ext cx="628262" cy="627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68B15-41E8-4C5E-82A8-B1C34FDF6BE5}">
      <dsp:nvSpPr>
        <dsp:cNvPr id="0" name=""/>
        <dsp:cNvSpPr/>
      </dsp:nvSpPr>
      <dsp:spPr>
        <a:xfrm>
          <a:off x="1318676" y="1414402"/>
          <a:ext cx="9210201" cy="1142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893" tIns="120893" rIns="120893" bIns="120893" numCol="1" spcCol="1270" anchor="ctr" anchorCtr="0">
          <a:noAutofit/>
        </a:bodyPr>
        <a:lstStyle/>
        <a:p>
          <a:pPr marL="0" lvl="0" indent="0" algn="l" defTabSz="622300">
            <a:lnSpc>
              <a:spcPct val="90000"/>
            </a:lnSpc>
            <a:spcBef>
              <a:spcPct val="0"/>
            </a:spcBef>
            <a:spcAft>
              <a:spcPct val="35000"/>
            </a:spcAft>
            <a:buNone/>
          </a:pPr>
          <a:r>
            <a:rPr lang="en-GB" sz="1400" kern="1200"/>
            <a:t>Mindfulness-Based Cognitive Therapy – this therapy was </a:t>
          </a:r>
          <a:r>
            <a:rPr lang="en-US" sz="1400" kern="1200"/>
            <a:t>established in the 21st century which helps prevent relapse in depression and allow individuals to develop skills to observe their own thoughts without judgement.</a:t>
          </a:r>
        </a:p>
      </dsp:txBody>
      <dsp:txXfrm>
        <a:off x="1318676" y="1414402"/>
        <a:ext cx="9210201" cy="1142295"/>
      </dsp:txXfrm>
    </dsp:sp>
    <dsp:sp modelId="{025E5FE4-26C8-4274-A614-5EADC780DCAA}">
      <dsp:nvSpPr>
        <dsp:cNvPr id="0" name=""/>
        <dsp:cNvSpPr/>
      </dsp:nvSpPr>
      <dsp:spPr>
        <a:xfrm>
          <a:off x="0" y="2825473"/>
          <a:ext cx="10598150" cy="11411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42DD7D-A193-42FD-87ED-1848C8153282}">
      <dsp:nvSpPr>
        <dsp:cNvPr id="0" name=""/>
        <dsp:cNvSpPr/>
      </dsp:nvSpPr>
      <dsp:spPr>
        <a:xfrm>
          <a:off x="345544" y="3082239"/>
          <a:ext cx="628262" cy="627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1DBD2-C70F-402C-9B87-8D398CF755BD}">
      <dsp:nvSpPr>
        <dsp:cNvPr id="0" name=""/>
        <dsp:cNvSpPr/>
      </dsp:nvSpPr>
      <dsp:spPr>
        <a:xfrm>
          <a:off x="1319351" y="2825473"/>
          <a:ext cx="9210201" cy="1142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893" tIns="120893" rIns="120893" bIns="120893" numCol="1" spcCol="1270" anchor="ctr" anchorCtr="0">
          <a:noAutofit/>
        </a:bodyPr>
        <a:lstStyle/>
        <a:p>
          <a:pPr marL="0" lvl="0" indent="0" algn="l" defTabSz="622300">
            <a:lnSpc>
              <a:spcPct val="90000"/>
            </a:lnSpc>
            <a:spcBef>
              <a:spcPct val="0"/>
            </a:spcBef>
            <a:spcAft>
              <a:spcPct val="35000"/>
            </a:spcAft>
            <a:buNone/>
          </a:pPr>
          <a:r>
            <a:rPr lang="en-GB" sz="1400" kern="1200" dirty="0"/>
            <a:t>Psychodynamic therapy - </a:t>
          </a:r>
          <a:r>
            <a:rPr lang="en-US" sz="1400" kern="1200" dirty="0"/>
            <a:t>psychodynamic approach has roots in Freudian psychoanalysis, advancements have been made in the 21st century, with the therapy becoming more focused and time limited. Psychodynamic therapy has evolved by emphasizing on the understanding of how attachments patterns, early relationships and unconscious processes influence and individuals behave, feelings and thoughts </a:t>
          </a:r>
          <a:r>
            <a:rPr lang="en-US" sz="1400" b="1" kern="1200" dirty="0"/>
            <a:t>(</a:t>
          </a:r>
          <a:r>
            <a:rPr lang="pt-BR" sz="1400" b="1" kern="1200" dirty="0"/>
            <a:t>Ribeiro, Â., Ribeiro, J. P., &amp; von Doellinger, O. 2018). </a:t>
          </a:r>
          <a:endParaRPr lang="en-US" sz="1400" b="1" kern="1200" dirty="0"/>
        </a:p>
      </dsp:txBody>
      <dsp:txXfrm>
        <a:off x="1319351" y="2825473"/>
        <a:ext cx="9210201" cy="1142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A83AC-A85E-4D56-B34F-4FAFE566E363}">
      <dsp:nvSpPr>
        <dsp:cNvPr id="0" name=""/>
        <dsp:cNvSpPr/>
      </dsp:nvSpPr>
      <dsp:spPr>
        <a:xfrm>
          <a:off x="581316" y="268293"/>
          <a:ext cx="1749937" cy="17499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894BB-7233-4701-868A-7BA9B71313B9}">
      <dsp:nvSpPr>
        <dsp:cNvPr id="0" name=""/>
        <dsp:cNvSpPr/>
      </dsp:nvSpPr>
      <dsp:spPr>
        <a:xfrm>
          <a:off x="954254" y="641230"/>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56EB4C-A56E-490B-A53B-A88CA65A42CB}">
      <dsp:nvSpPr>
        <dsp:cNvPr id="0" name=""/>
        <dsp:cNvSpPr/>
      </dsp:nvSpPr>
      <dsp:spPr>
        <a:xfrm>
          <a:off x="21910" y="2563293"/>
          <a:ext cx="2868750" cy="1283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Interdisciplinary practices have evolved to incorporate various therapeutic approaches that address the complex nature of depression, these practices have significantly evolved, emphasizing a holistic and collaborative approach to care. </a:t>
          </a:r>
        </a:p>
      </dsp:txBody>
      <dsp:txXfrm>
        <a:off x="21910" y="2563293"/>
        <a:ext cx="2868750" cy="1283214"/>
      </dsp:txXfrm>
    </dsp:sp>
    <dsp:sp modelId="{9CCB1989-0A93-4A94-BC50-953E59F59229}">
      <dsp:nvSpPr>
        <dsp:cNvPr id="0" name=""/>
        <dsp:cNvSpPr/>
      </dsp:nvSpPr>
      <dsp:spPr>
        <a:xfrm>
          <a:off x="3952098" y="268293"/>
          <a:ext cx="1749937" cy="17499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14DD9-608D-4042-B759-48DA9630C7C1}">
      <dsp:nvSpPr>
        <dsp:cNvPr id="0" name=""/>
        <dsp:cNvSpPr/>
      </dsp:nvSpPr>
      <dsp:spPr>
        <a:xfrm>
          <a:off x="4325035" y="641230"/>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8E3967-3364-45CE-A50A-BAA327BAE27F}">
      <dsp:nvSpPr>
        <dsp:cNvPr id="0" name=""/>
        <dsp:cNvSpPr/>
      </dsp:nvSpPr>
      <dsp:spPr>
        <a:xfrm>
          <a:off x="3392691" y="2563293"/>
          <a:ext cx="2868750" cy="1283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Collaborative care models  have emerged when treating depression they consist of mental health professionals, such as psychologists, psychiatrists, social workers and nurses all work alongside each other to treat depression. </a:t>
          </a:r>
        </a:p>
      </dsp:txBody>
      <dsp:txXfrm>
        <a:off x="3392691" y="2563293"/>
        <a:ext cx="2868750" cy="1283214"/>
      </dsp:txXfrm>
    </dsp:sp>
    <dsp:sp modelId="{6ADE5908-A89D-4D48-A260-8F566AF5E343}">
      <dsp:nvSpPr>
        <dsp:cNvPr id="0" name=""/>
        <dsp:cNvSpPr/>
      </dsp:nvSpPr>
      <dsp:spPr>
        <a:xfrm>
          <a:off x="7674645" y="268293"/>
          <a:ext cx="1749937" cy="17499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C0CFD-786C-4FFE-8FE1-178F65DCD923}">
      <dsp:nvSpPr>
        <dsp:cNvPr id="0" name=""/>
        <dsp:cNvSpPr/>
      </dsp:nvSpPr>
      <dsp:spPr>
        <a:xfrm>
          <a:off x="8047583" y="641230"/>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0D3C29-180B-462F-98D3-4B526D4864EB}">
      <dsp:nvSpPr>
        <dsp:cNvPr id="0" name=""/>
        <dsp:cNvSpPr/>
      </dsp:nvSpPr>
      <dsp:spPr>
        <a:xfrm>
          <a:off x="6763473" y="2563293"/>
          <a:ext cx="3572282" cy="1283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The complex nature of depression, which involves environmental, social, biological and psychological factors have contributed to the understanding that no single discipline can effectively address the full spectrum of needs of individuals with depression. </a:t>
          </a:r>
          <a:r>
            <a:rPr lang="en-US" sz="1100" b="1" kern="1200" dirty="0"/>
            <a:t>(</a:t>
          </a:r>
          <a:r>
            <a:rPr lang="en-GB" sz="1100" b="1" kern="1200" dirty="0"/>
            <a:t>Menear, M., Girard, A., Dugas, M., Gervais, M., Gilbert, M., &amp; Gagnon, M.-P. 2022). </a:t>
          </a:r>
          <a:endParaRPr lang="en-US" sz="1100" b="1" kern="1200" dirty="0"/>
        </a:p>
      </dsp:txBody>
      <dsp:txXfrm>
        <a:off x="6763473" y="2563293"/>
        <a:ext cx="3572282" cy="128321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C47E39-FB19-418D-86FF-2CCDCD197D08}" type="datetimeFigureOut">
              <a:rPr lang="en-GB" smtClean="0"/>
              <a:t>12/01/2025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A52159-C097-4647-AB98-573366F661C8}" type="slidenum">
              <a:rPr lang="en-GB" smtClean="0"/>
              <a:t>‹#›</a:t>
            </a:fld>
            <a:endParaRPr lang="en-GB"/>
          </a:p>
        </p:txBody>
      </p:sp>
    </p:spTree>
    <p:extLst>
      <p:ext uri="{BB962C8B-B14F-4D97-AF65-F5344CB8AC3E}">
        <p14:creationId xmlns:p14="http://schemas.microsoft.com/office/powerpoint/2010/main" val="2706149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A52159-C097-4647-AB98-573366F661C8}" type="slidenum">
              <a:rPr lang="en-GB" smtClean="0"/>
              <a:t>4</a:t>
            </a:fld>
            <a:endParaRPr lang="en-GB"/>
          </a:p>
        </p:txBody>
      </p:sp>
    </p:spTree>
    <p:extLst>
      <p:ext uri="{BB962C8B-B14F-4D97-AF65-F5344CB8AC3E}">
        <p14:creationId xmlns:p14="http://schemas.microsoft.com/office/powerpoint/2010/main" val="9137700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96890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53709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732460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16082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079701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622916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795792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527858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180299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23925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1/8/2025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78654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1/8/2025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11202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8" r:id="rId7"/>
    <p:sldLayoutId id="2147483694" r:id="rId8"/>
    <p:sldLayoutId id="2147483695" r:id="rId9"/>
    <p:sldLayoutId id="2147483696" r:id="rId10"/>
    <p:sldLayoutId id="2147483697"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sv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sv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9277C72-8B28-E796-37E5-5A481BA419B0}"/>
              </a:ext>
            </a:extLst>
          </p:cNvPr>
          <p:cNvPicPr>
            <a:picLocks noChangeAspect="1"/>
          </p:cNvPicPr>
          <p:nvPr/>
        </p:nvPicPr>
        <p:blipFill>
          <a:blip r:embed="rId2">
            <a:alphaModFix amt="50000"/>
          </a:blip>
          <a:srcRect t="11699" b="4032"/>
          <a:stretch/>
        </p:blipFill>
        <p:spPr>
          <a:xfrm>
            <a:off x="-130609" y="11"/>
            <a:ext cx="12191979" cy="6857989"/>
          </a:xfrm>
          <a:prstGeom prst="rect">
            <a:avLst/>
          </a:prstGeom>
        </p:spPr>
      </p:pic>
      <p:sp>
        <p:nvSpPr>
          <p:cNvPr id="2" name="Title 1">
            <a:extLst>
              <a:ext uri="{FF2B5EF4-FFF2-40B4-BE49-F238E27FC236}">
                <a16:creationId xmlns:a16="http://schemas.microsoft.com/office/drawing/2014/main" id="{EE64447C-E242-438A-7191-A4922DAA6908}"/>
              </a:ext>
            </a:extLst>
          </p:cNvPr>
          <p:cNvSpPr>
            <a:spLocks noGrp="1"/>
          </p:cNvSpPr>
          <p:nvPr>
            <p:ph type="ctrTitle"/>
          </p:nvPr>
        </p:nvSpPr>
        <p:spPr>
          <a:xfrm>
            <a:off x="1600199" y="1261872"/>
            <a:ext cx="9851571" cy="2852928"/>
          </a:xfrm>
        </p:spPr>
        <p:txBody>
          <a:bodyPr>
            <a:normAutofit fontScale="90000"/>
          </a:bodyPr>
          <a:lstStyle/>
          <a:p>
            <a:r>
              <a:rPr lang="en-GB" dirty="0">
                <a:solidFill>
                  <a:srgbClr val="FFFFFF"/>
                </a:solidFill>
              </a:rPr>
              <a:t>How has treatment and care for individuals with depression developed in the 21</a:t>
            </a:r>
            <a:r>
              <a:rPr lang="en-GB" baseline="30000" dirty="0">
                <a:solidFill>
                  <a:srgbClr val="FFFFFF"/>
                </a:solidFill>
              </a:rPr>
              <a:t>st</a:t>
            </a:r>
            <a:r>
              <a:rPr lang="en-GB" dirty="0">
                <a:solidFill>
                  <a:srgbClr val="FFFFFF"/>
                </a:solidFill>
              </a:rPr>
              <a:t> century?</a:t>
            </a:r>
          </a:p>
        </p:txBody>
      </p:sp>
      <p:sp>
        <p:nvSpPr>
          <p:cNvPr id="13" name="Rectangle 1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0079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22D577B-9018-47AD-8C60-A09FB788A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CCE78-C61D-E8CD-1AD2-9097FA52546E}"/>
              </a:ext>
            </a:extLst>
          </p:cNvPr>
          <p:cNvSpPr>
            <a:spLocks noGrp="1"/>
          </p:cNvSpPr>
          <p:nvPr>
            <p:ph type="title"/>
          </p:nvPr>
        </p:nvSpPr>
        <p:spPr>
          <a:xfrm>
            <a:off x="800101" y="707098"/>
            <a:ext cx="5295900" cy="1459159"/>
          </a:xfrm>
        </p:spPr>
        <p:txBody>
          <a:bodyPr anchor="b">
            <a:normAutofit/>
          </a:bodyPr>
          <a:lstStyle/>
          <a:p>
            <a:r>
              <a:rPr lang="en-GB" dirty="0"/>
              <a:t>Introduction</a:t>
            </a:r>
          </a:p>
        </p:txBody>
      </p:sp>
      <p:sp>
        <p:nvSpPr>
          <p:cNvPr id="31" name="Rectangle 30">
            <a:extLst>
              <a:ext uri="{FF2B5EF4-FFF2-40B4-BE49-F238E27FC236}">
                <a16:creationId xmlns:a16="http://schemas.microsoft.com/office/drawing/2014/main" id="{FCE2E558-1756-4EDF-A961-1F0E5C5B1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F326F6-6615-4012-FD7D-D3316C0E6C61}"/>
              </a:ext>
            </a:extLst>
          </p:cNvPr>
          <p:cNvSpPr>
            <a:spLocks noGrp="1"/>
          </p:cNvSpPr>
          <p:nvPr>
            <p:ph idx="1"/>
          </p:nvPr>
        </p:nvSpPr>
        <p:spPr>
          <a:xfrm>
            <a:off x="800101" y="2400021"/>
            <a:ext cx="4979598" cy="3750881"/>
          </a:xfrm>
        </p:spPr>
        <p:txBody>
          <a:bodyPr>
            <a:normAutofit lnSpcReduction="10000"/>
          </a:bodyPr>
          <a:lstStyle/>
          <a:p>
            <a:pPr>
              <a:lnSpc>
                <a:spcPct val="120000"/>
              </a:lnSpc>
            </a:pPr>
            <a:r>
              <a:rPr lang="en-US" sz="1600" dirty="0"/>
              <a:t>New pharmacological treatments have emerged, as well as innovations being made to antidepressants that have been used in previous decades. </a:t>
            </a:r>
          </a:p>
          <a:p>
            <a:pPr>
              <a:lnSpc>
                <a:spcPct val="120000"/>
              </a:lnSpc>
            </a:pPr>
            <a:r>
              <a:rPr lang="en-US" sz="1600" dirty="0"/>
              <a:t>Psychotherapies have  evolved, as well as treatments developed consist of neurostimulation, technological and digital interventions. </a:t>
            </a:r>
          </a:p>
          <a:p>
            <a:pPr>
              <a:lnSpc>
                <a:spcPct val="120000"/>
              </a:lnSpc>
            </a:pPr>
            <a:r>
              <a:rPr lang="en-US" sz="1600" dirty="0"/>
              <a:t>A more complex understanding has also been developed which has led to the improvement of treatment and destigmatization of depression</a:t>
            </a:r>
          </a:p>
          <a:p>
            <a:pPr marL="0" indent="0">
              <a:lnSpc>
                <a:spcPct val="120000"/>
              </a:lnSpc>
              <a:buNone/>
            </a:pPr>
            <a:r>
              <a:rPr lang="en-US" sz="1600" b="1" dirty="0"/>
              <a:t>(Acta </a:t>
            </a:r>
            <a:r>
              <a:rPr lang="en-US" sz="1600" b="1" dirty="0" err="1"/>
              <a:t>Neuropsychiatrica</a:t>
            </a:r>
            <a:r>
              <a:rPr lang="en-US" sz="1600" b="1" dirty="0"/>
              <a:t>, 2018)</a:t>
            </a:r>
          </a:p>
          <a:p>
            <a:pPr>
              <a:lnSpc>
                <a:spcPct val="120000"/>
              </a:lnSpc>
            </a:pPr>
            <a:endParaRPr lang="en-GB" sz="1600" dirty="0"/>
          </a:p>
        </p:txBody>
      </p:sp>
      <p:sp>
        <p:nvSpPr>
          <p:cNvPr id="33" name="Rectangle 32">
            <a:extLst>
              <a:ext uri="{FF2B5EF4-FFF2-40B4-BE49-F238E27FC236}">
                <a16:creationId xmlns:a16="http://schemas.microsoft.com/office/drawing/2014/main" id="{5401B466-517B-4B8B-A80A-FD0ECAECFD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248792" y="3886200"/>
            <a:ext cx="949990" cy="29718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A42EF36-E4B3-4B8C-A6B8-4C12B704C6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823615" y="2413875"/>
            <a:ext cx="2289284" cy="3815228"/>
          </a:xfrm>
          <a:prstGeom prst="rect">
            <a:avLst/>
          </a:pr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lose-up unopened pill packets">
            <a:extLst>
              <a:ext uri="{FF2B5EF4-FFF2-40B4-BE49-F238E27FC236}">
                <a16:creationId xmlns:a16="http://schemas.microsoft.com/office/drawing/2014/main" id="{F1740B04-A8E0-92E2-11AE-6EF9CCC306B5}"/>
              </a:ext>
            </a:extLst>
          </p:cNvPr>
          <p:cNvPicPr>
            <a:picLocks noChangeAspect="1"/>
          </p:cNvPicPr>
          <p:nvPr/>
        </p:nvPicPr>
        <p:blipFill>
          <a:blip r:embed="rId4"/>
          <a:srcRect l="20937" r="13314" b="1"/>
          <a:stretch/>
        </p:blipFill>
        <p:spPr>
          <a:xfrm>
            <a:off x="6868453" y="926416"/>
            <a:ext cx="4712383" cy="4712383"/>
          </a:xfrm>
          <a:custGeom>
            <a:avLst/>
            <a:gdLst/>
            <a:ahLst/>
            <a:cxnLst/>
            <a:rect l="l" t="t" r="r" b="b"/>
            <a:pathLst>
              <a:path w="4487466" h="4487466">
                <a:moveTo>
                  <a:pt x="2243733" y="0"/>
                </a:moveTo>
                <a:cubicBezTo>
                  <a:pt x="3482913" y="0"/>
                  <a:pt x="4487466" y="1004553"/>
                  <a:pt x="4487466" y="2243733"/>
                </a:cubicBezTo>
                <a:cubicBezTo>
                  <a:pt x="4487466" y="3482913"/>
                  <a:pt x="3482913" y="4487466"/>
                  <a:pt x="2243733" y="4487466"/>
                </a:cubicBezTo>
                <a:cubicBezTo>
                  <a:pt x="1004553" y="4487466"/>
                  <a:pt x="0" y="3482913"/>
                  <a:pt x="0" y="2243733"/>
                </a:cubicBezTo>
                <a:cubicBezTo>
                  <a:pt x="0" y="1004553"/>
                  <a:pt x="1004553" y="0"/>
                  <a:pt x="2243733" y="0"/>
                </a:cubicBezTo>
                <a:close/>
              </a:path>
            </a:pathLst>
          </a:custGeom>
        </p:spPr>
      </p:pic>
    </p:spTree>
    <p:extLst>
      <p:ext uri="{BB962C8B-B14F-4D97-AF65-F5344CB8AC3E}">
        <p14:creationId xmlns:p14="http://schemas.microsoft.com/office/powerpoint/2010/main" val="3321754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28492A-DDDF-4C12-AE60-3EA02D8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63DF58-06E6-4ED6-947D-1490C2F71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404030" y="-5378272"/>
            <a:ext cx="1409700" cy="12192003"/>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2DD03D-03FD-08CD-605D-7EC194ACA716}"/>
              </a:ext>
            </a:extLst>
          </p:cNvPr>
          <p:cNvSpPr>
            <a:spLocks noGrp="1"/>
          </p:cNvSpPr>
          <p:nvPr>
            <p:ph type="title"/>
          </p:nvPr>
        </p:nvSpPr>
        <p:spPr>
          <a:xfrm>
            <a:off x="965750" y="517186"/>
            <a:ext cx="10282725" cy="1281181"/>
          </a:xfrm>
          <a:solidFill>
            <a:schemeClr val="accent1">
              <a:lumMod val="20000"/>
              <a:lumOff val="80000"/>
            </a:schemeClr>
          </a:solidFill>
          <a:effectLst>
            <a:outerShdw dist="190500" dir="2700000" algn="tr" rotWithShape="0">
              <a:schemeClr val="tx1"/>
            </a:outerShdw>
          </a:effectLst>
        </p:spPr>
        <p:txBody>
          <a:bodyPr anchor="ctr">
            <a:normAutofit/>
          </a:bodyPr>
          <a:lstStyle/>
          <a:p>
            <a:r>
              <a:rPr lang="en-GB">
                <a:solidFill>
                  <a:srgbClr val="000000"/>
                </a:solidFill>
              </a:rPr>
              <a:t>Pharmacological treatment's </a:t>
            </a:r>
          </a:p>
        </p:txBody>
      </p:sp>
      <p:graphicFrame>
        <p:nvGraphicFramePr>
          <p:cNvPr id="5" name="Content Placeholder 2">
            <a:extLst>
              <a:ext uri="{FF2B5EF4-FFF2-40B4-BE49-F238E27FC236}">
                <a16:creationId xmlns:a16="http://schemas.microsoft.com/office/drawing/2014/main" id="{CCC87C3F-4DFB-45D9-748C-C945497F301E}"/>
              </a:ext>
            </a:extLst>
          </p:cNvPr>
          <p:cNvGraphicFramePr>
            <a:graphicFrameLocks noGrp="1"/>
          </p:cNvGraphicFramePr>
          <p:nvPr>
            <p:ph idx="1"/>
            <p:extLst>
              <p:ext uri="{D42A27DB-BD31-4B8C-83A1-F6EECF244321}">
                <p14:modId xmlns:p14="http://schemas.microsoft.com/office/powerpoint/2010/main" val="3888167819"/>
              </p:ext>
            </p:extLst>
          </p:nvPr>
        </p:nvGraphicFramePr>
        <p:xfrm>
          <a:off x="808038" y="2369713"/>
          <a:ext cx="10598150" cy="39711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45148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28492A-DDDF-4C12-AE60-3EA02D8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63DF58-06E6-4ED6-947D-1490C2F71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404030" y="-5378272"/>
            <a:ext cx="1409700" cy="12192003"/>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ACB5D8-A5F4-C673-114B-9A417043B572}"/>
              </a:ext>
            </a:extLst>
          </p:cNvPr>
          <p:cNvSpPr>
            <a:spLocks noGrp="1"/>
          </p:cNvSpPr>
          <p:nvPr>
            <p:ph type="title"/>
          </p:nvPr>
        </p:nvSpPr>
        <p:spPr>
          <a:xfrm>
            <a:off x="965750" y="517186"/>
            <a:ext cx="10282725" cy="1281181"/>
          </a:xfrm>
          <a:solidFill>
            <a:schemeClr val="accent1">
              <a:lumMod val="20000"/>
              <a:lumOff val="80000"/>
            </a:schemeClr>
          </a:solidFill>
          <a:effectLst>
            <a:outerShdw dist="190500" dir="2700000" algn="tr" rotWithShape="0">
              <a:schemeClr val="tx1"/>
            </a:outerShdw>
          </a:effectLst>
        </p:spPr>
        <p:txBody>
          <a:bodyPr anchor="ctr">
            <a:normAutofit/>
          </a:bodyPr>
          <a:lstStyle/>
          <a:p>
            <a:r>
              <a:rPr lang="en-GB">
                <a:solidFill>
                  <a:srgbClr val="000000"/>
                </a:solidFill>
              </a:rPr>
              <a:t>Psychotherapies </a:t>
            </a:r>
          </a:p>
        </p:txBody>
      </p:sp>
      <p:graphicFrame>
        <p:nvGraphicFramePr>
          <p:cNvPr id="5" name="Content Placeholder 2">
            <a:extLst>
              <a:ext uri="{FF2B5EF4-FFF2-40B4-BE49-F238E27FC236}">
                <a16:creationId xmlns:a16="http://schemas.microsoft.com/office/drawing/2014/main" id="{F54E2EB5-AE6F-3EF4-0F03-12F4E2AAE24A}"/>
              </a:ext>
            </a:extLst>
          </p:cNvPr>
          <p:cNvGraphicFramePr>
            <a:graphicFrameLocks noGrp="1"/>
          </p:cNvGraphicFramePr>
          <p:nvPr>
            <p:ph idx="1"/>
            <p:extLst>
              <p:ext uri="{D42A27DB-BD31-4B8C-83A1-F6EECF244321}">
                <p14:modId xmlns:p14="http://schemas.microsoft.com/office/powerpoint/2010/main" val="16597362"/>
              </p:ext>
            </p:extLst>
          </p:nvPr>
        </p:nvGraphicFramePr>
        <p:xfrm>
          <a:off x="808038" y="2369713"/>
          <a:ext cx="10598150" cy="39711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59188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E89493-AC86-4DB9-8963-3671DDEBE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14197-8C75-6BDA-9159-67A89569995A}"/>
              </a:ext>
            </a:extLst>
          </p:cNvPr>
          <p:cNvSpPr>
            <a:spLocks noGrp="1"/>
          </p:cNvSpPr>
          <p:nvPr>
            <p:ph type="title"/>
          </p:nvPr>
        </p:nvSpPr>
        <p:spPr>
          <a:xfrm>
            <a:off x="814656" y="665389"/>
            <a:ext cx="5807818" cy="1507193"/>
          </a:xfrm>
        </p:spPr>
        <p:txBody>
          <a:bodyPr anchor="b">
            <a:normAutofit/>
          </a:bodyPr>
          <a:lstStyle/>
          <a:p>
            <a:pPr>
              <a:lnSpc>
                <a:spcPct val="110000"/>
              </a:lnSpc>
            </a:pPr>
            <a:r>
              <a:rPr lang="en-GB" sz="2700" dirty="0"/>
              <a:t>Other treatments developed in the 21</a:t>
            </a:r>
            <a:r>
              <a:rPr lang="en-GB" sz="2700" baseline="30000" dirty="0"/>
              <a:t>st</a:t>
            </a:r>
            <a:r>
              <a:rPr lang="en-GB" sz="2700" dirty="0"/>
              <a:t> century</a:t>
            </a:r>
          </a:p>
        </p:txBody>
      </p:sp>
      <p:sp>
        <p:nvSpPr>
          <p:cNvPr id="11" name="Rectangle 10">
            <a:extLst>
              <a:ext uri="{FF2B5EF4-FFF2-40B4-BE49-F238E27FC236}">
                <a16:creationId xmlns:a16="http://schemas.microsoft.com/office/drawing/2014/main" id="{BDAC9C0A-BBCA-4B9F-8ADF-5B2CCB19F9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1D3CEF-8697-F812-DAF0-D2F2984FEC53}"/>
              </a:ext>
            </a:extLst>
          </p:cNvPr>
          <p:cNvSpPr>
            <a:spLocks noGrp="1"/>
          </p:cNvSpPr>
          <p:nvPr>
            <p:ph idx="1"/>
          </p:nvPr>
        </p:nvSpPr>
        <p:spPr>
          <a:xfrm>
            <a:off x="814656" y="2400301"/>
            <a:ext cx="5568215" cy="3733800"/>
          </a:xfrm>
        </p:spPr>
        <p:txBody>
          <a:bodyPr>
            <a:normAutofit lnSpcReduction="10000"/>
          </a:bodyPr>
          <a:lstStyle/>
          <a:p>
            <a:pPr>
              <a:lnSpc>
                <a:spcPct val="120000"/>
              </a:lnSpc>
            </a:pPr>
            <a:endParaRPr lang="en-US" sz="1100" dirty="0"/>
          </a:p>
          <a:p>
            <a:pPr>
              <a:lnSpc>
                <a:spcPct val="120000"/>
              </a:lnSpc>
            </a:pPr>
            <a:r>
              <a:rPr lang="en-US" sz="1100" dirty="0"/>
              <a:t>Technological and digital interventions - self help apps have been developed for depression and have been increasingly popular, these apps can include content to help manage mood, stress and anxiety which can cause depression. These innovations make depression treatment more personalized, flexible and accessible. </a:t>
            </a:r>
          </a:p>
          <a:p>
            <a:pPr>
              <a:lnSpc>
                <a:spcPct val="120000"/>
              </a:lnSpc>
            </a:pPr>
            <a:r>
              <a:rPr lang="en-US" sz="1100" dirty="0"/>
              <a:t>Neurostimulation and brain stimulation techniques - have emerged particularly in cases of treatment – resistant depression. These techniques consist of use of electrical and magnetic stimulation to modulate brain activity in targeted areas associated with mood regulation, the technique helps alleviate symptoms of treatment resistant depression</a:t>
            </a:r>
            <a:r>
              <a:rPr lang="en-US" sz="1100" b="1" dirty="0"/>
              <a:t>. (</a:t>
            </a:r>
            <a:r>
              <a:rPr lang="sv-SE" sz="1100" b="1" dirty="0"/>
              <a:t>Livingston, R., Anandan, S., &amp; Moukaddam, N. 2016). </a:t>
            </a:r>
            <a:endParaRPr lang="en-US" sz="1100" b="1" dirty="0"/>
          </a:p>
          <a:p>
            <a:pPr>
              <a:lnSpc>
                <a:spcPct val="120000"/>
              </a:lnSpc>
            </a:pPr>
            <a:r>
              <a:rPr lang="en-US" sz="1100" dirty="0"/>
              <a:t>Social and lifestyle approaches - it is now commonly recommended for individuals to make changes to their lifestyle such as exercising more, as this releases endorphins in the body and promotes the release of neurotransmitters such as serotonin, dopamine and norepinephrine which are involved in mood regulation.</a:t>
            </a:r>
          </a:p>
          <a:p>
            <a:pPr>
              <a:lnSpc>
                <a:spcPct val="120000"/>
              </a:lnSpc>
            </a:pPr>
            <a:endParaRPr lang="en-US" sz="1100" dirty="0"/>
          </a:p>
          <a:p>
            <a:pPr>
              <a:lnSpc>
                <a:spcPct val="120000"/>
              </a:lnSpc>
            </a:pPr>
            <a:endParaRPr lang="en-GB" sz="1100" dirty="0"/>
          </a:p>
        </p:txBody>
      </p:sp>
      <p:sp>
        <p:nvSpPr>
          <p:cNvPr id="13" name="Freeform: Shape 12">
            <a:extLst>
              <a:ext uri="{FF2B5EF4-FFF2-40B4-BE49-F238E27FC236}">
                <a16:creationId xmlns:a16="http://schemas.microsoft.com/office/drawing/2014/main" id="{148D47FD-99F1-4F70-A0B7-DE3FFDD3B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630921" y="2766496"/>
            <a:ext cx="5385102" cy="1987416"/>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Mobile device with apps">
            <a:extLst>
              <a:ext uri="{FF2B5EF4-FFF2-40B4-BE49-F238E27FC236}">
                <a16:creationId xmlns:a16="http://schemas.microsoft.com/office/drawing/2014/main" id="{3171FD6E-FF22-F61E-C522-C7340A22C938}"/>
              </a:ext>
            </a:extLst>
          </p:cNvPr>
          <p:cNvPicPr>
            <a:picLocks noChangeAspect="1"/>
          </p:cNvPicPr>
          <p:nvPr/>
        </p:nvPicPr>
        <p:blipFill>
          <a:blip r:embed="rId4"/>
          <a:srcRect l="48877" r="9307" b="1"/>
          <a:stretch/>
        </p:blipFill>
        <p:spPr>
          <a:xfrm>
            <a:off x="7696200" y="10"/>
            <a:ext cx="4495800" cy="6047499"/>
          </a:xfrm>
          <a:custGeom>
            <a:avLst/>
            <a:gdLst/>
            <a:ahLst/>
            <a:cxnLst/>
            <a:rect l="l" t="t" r="r" b="b"/>
            <a:pathLst>
              <a:path w="2093843" h="1948070">
                <a:moveTo>
                  <a:pt x="0" y="0"/>
                </a:moveTo>
                <a:lnTo>
                  <a:pt x="2093843" y="0"/>
                </a:lnTo>
                <a:lnTo>
                  <a:pt x="2093843" y="1948070"/>
                </a:lnTo>
                <a:lnTo>
                  <a:pt x="0" y="1948070"/>
                </a:lnTo>
                <a:close/>
              </a:path>
            </a:pathLst>
          </a:custGeom>
          <a:effectLst/>
        </p:spPr>
      </p:pic>
    </p:spTree>
    <p:extLst>
      <p:ext uri="{BB962C8B-B14F-4D97-AF65-F5344CB8AC3E}">
        <p14:creationId xmlns:p14="http://schemas.microsoft.com/office/powerpoint/2010/main" val="2097130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C614264-BA32-414F-95BE-0A30CC072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F8611-D088-273C-E4D9-E157CD604F4D}"/>
              </a:ext>
            </a:extLst>
          </p:cNvPr>
          <p:cNvSpPr>
            <a:spLocks noGrp="1"/>
          </p:cNvSpPr>
          <p:nvPr>
            <p:ph type="title"/>
          </p:nvPr>
        </p:nvSpPr>
        <p:spPr>
          <a:xfrm>
            <a:off x="818873" y="554981"/>
            <a:ext cx="6383684" cy="1611750"/>
          </a:xfrm>
        </p:spPr>
        <p:txBody>
          <a:bodyPr>
            <a:normAutofit/>
          </a:bodyPr>
          <a:lstStyle/>
          <a:p>
            <a:pPr>
              <a:lnSpc>
                <a:spcPct val="110000"/>
              </a:lnSpc>
            </a:pPr>
            <a:r>
              <a:rPr lang="en-GB" sz="3000" dirty="0"/>
              <a:t>Care for individuals with depression in the 21</a:t>
            </a:r>
            <a:r>
              <a:rPr lang="en-GB" sz="3000" baseline="30000" dirty="0"/>
              <a:t>st</a:t>
            </a:r>
            <a:r>
              <a:rPr lang="en-GB" sz="3000" dirty="0"/>
              <a:t> century</a:t>
            </a:r>
          </a:p>
        </p:txBody>
      </p:sp>
      <p:sp>
        <p:nvSpPr>
          <p:cNvPr id="3" name="Content Placeholder 2">
            <a:extLst>
              <a:ext uri="{FF2B5EF4-FFF2-40B4-BE49-F238E27FC236}">
                <a16:creationId xmlns:a16="http://schemas.microsoft.com/office/drawing/2014/main" id="{D7D06701-5220-D02D-9618-148175DB2D2B}"/>
              </a:ext>
            </a:extLst>
          </p:cNvPr>
          <p:cNvSpPr>
            <a:spLocks noGrp="1"/>
          </p:cNvSpPr>
          <p:nvPr>
            <p:ph idx="1"/>
          </p:nvPr>
        </p:nvSpPr>
        <p:spPr>
          <a:xfrm>
            <a:off x="818871" y="2597426"/>
            <a:ext cx="7378071" cy="3923117"/>
          </a:xfrm>
        </p:spPr>
        <p:txBody>
          <a:bodyPr>
            <a:normAutofit fontScale="47500" lnSpcReduction="20000"/>
          </a:bodyPr>
          <a:lstStyle/>
          <a:p>
            <a:pPr marL="0" indent="0">
              <a:lnSpc>
                <a:spcPct val="120000"/>
              </a:lnSpc>
              <a:buNone/>
            </a:pPr>
            <a:r>
              <a:rPr lang="en-US" sz="3300" dirty="0"/>
              <a:t>Increased awareness and destigmatization - there has been an increase in awareness and destigmatization surrounding mental health and specifically depression, this has been due to the combination of cultural shifts, larger public awareness and media representation. </a:t>
            </a:r>
          </a:p>
          <a:p>
            <a:pPr marL="0" indent="0">
              <a:lnSpc>
                <a:spcPct val="120000"/>
              </a:lnSpc>
              <a:buNone/>
            </a:pPr>
            <a:r>
              <a:rPr lang="en-US" sz="3300" dirty="0"/>
              <a:t>society’s views have shifted from moral judgment of depression to the medical understanding of condition. Whereas in previous centuries depression was significantly misunderstood and individuals who suffered from depression were viewed as weak, whereas now awareness of the condition has grown and is recognized as a public health issue</a:t>
            </a:r>
            <a:r>
              <a:rPr lang="en-US" sz="3300" b="1" dirty="0"/>
              <a:t>. (Paykel, E. S., Hart, D., &amp; Priest, R. G. 1998). </a:t>
            </a:r>
          </a:p>
          <a:p>
            <a:pPr marL="0" indent="0">
              <a:lnSpc>
                <a:spcPct val="120000"/>
              </a:lnSpc>
              <a:buNone/>
            </a:pPr>
            <a:r>
              <a:rPr lang="en-US" sz="3300" dirty="0"/>
              <a:t> Todays understanding of depression has recognized the condition is rooted from biological, psychological and environmental factors, as well as the understanding of brain chemistry, life events and genetics playing a significant role in the disorder.</a:t>
            </a:r>
          </a:p>
          <a:p>
            <a:pPr marL="0" indent="0">
              <a:lnSpc>
                <a:spcPct val="120000"/>
              </a:lnSpc>
              <a:buNone/>
            </a:pPr>
            <a:endParaRPr lang="en-US" sz="1300" dirty="0"/>
          </a:p>
          <a:p>
            <a:pPr marL="0" indent="0">
              <a:lnSpc>
                <a:spcPct val="120000"/>
              </a:lnSpc>
              <a:buNone/>
            </a:pPr>
            <a:endParaRPr lang="en-GB" sz="1300" dirty="0"/>
          </a:p>
        </p:txBody>
      </p:sp>
      <p:sp>
        <p:nvSpPr>
          <p:cNvPr id="21" name="Rectangle 20">
            <a:extLst>
              <a:ext uri="{FF2B5EF4-FFF2-40B4-BE49-F238E27FC236}">
                <a16:creationId xmlns:a16="http://schemas.microsoft.com/office/drawing/2014/main" id="{CBD70695-D4EF-489F-B2D8-F61EA5CD5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653787" y="1915886"/>
            <a:ext cx="3538211" cy="4951056"/>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A271658-CA48-4EC3-B484-C7DC7360F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8370349" y="1499446"/>
            <a:ext cx="4811359" cy="2792182"/>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rain in head">
            <a:extLst>
              <a:ext uri="{FF2B5EF4-FFF2-40B4-BE49-F238E27FC236}">
                <a16:creationId xmlns:a16="http://schemas.microsoft.com/office/drawing/2014/main" id="{674A1693-4288-142F-50E9-D31457998CC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21555" y="1751972"/>
            <a:ext cx="3764385" cy="3764385"/>
          </a:xfrm>
          <a:prstGeom prst="rect">
            <a:avLst/>
          </a:prstGeom>
        </p:spPr>
      </p:pic>
    </p:spTree>
    <p:extLst>
      <p:ext uri="{BB962C8B-B14F-4D97-AF65-F5344CB8AC3E}">
        <p14:creationId xmlns:p14="http://schemas.microsoft.com/office/powerpoint/2010/main" val="1059621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5887D-80A0-2BB9-BC91-DE3BBAB46BBB}"/>
              </a:ext>
            </a:extLst>
          </p:cNvPr>
          <p:cNvSpPr>
            <a:spLocks noGrp="1"/>
          </p:cNvSpPr>
          <p:nvPr>
            <p:ph type="title"/>
          </p:nvPr>
        </p:nvSpPr>
        <p:spPr/>
        <p:txBody>
          <a:bodyPr>
            <a:normAutofit fontScale="90000"/>
          </a:bodyPr>
          <a:lstStyle/>
          <a:p>
            <a:r>
              <a:rPr lang="en-GB" dirty="0"/>
              <a:t>Interdisciplinary practices for managing depression in the 21</a:t>
            </a:r>
            <a:r>
              <a:rPr lang="en-GB" baseline="30000" dirty="0"/>
              <a:t>st</a:t>
            </a:r>
            <a:r>
              <a:rPr lang="en-GB" dirty="0"/>
              <a:t> century</a:t>
            </a:r>
          </a:p>
        </p:txBody>
      </p:sp>
      <p:graphicFrame>
        <p:nvGraphicFramePr>
          <p:cNvPr id="5" name="Content Placeholder 2">
            <a:extLst>
              <a:ext uri="{FF2B5EF4-FFF2-40B4-BE49-F238E27FC236}">
                <a16:creationId xmlns:a16="http://schemas.microsoft.com/office/drawing/2014/main" id="{A12C62EE-C1E3-49D3-2210-359BEEDF57E9}"/>
              </a:ext>
            </a:extLst>
          </p:cNvPr>
          <p:cNvGraphicFramePr>
            <a:graphicFrameLocks noGrp="1"/>
          </p:cNvGraphicFramePr>
          <p:nvPr>
            <p:ph idx="1"/>
            <p:extLst>
              <p:ext uri="{D42A27DB-BD31-4B8C-83A1-F6EECF244321}">
                <p14:modId xmlns:p14="http://schemas.microsoft.com/office/powerpoint/2010/main" val="3227017170"/>
              </p:ext>
            </p:extLst>
          </p:nvPr>
        </p:nvGraphicFramePr>
        <p:xfrm>
          <a:off x="808662" y="2019299"/>
          <a:ext cx="10357666" cy="4114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8642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5A3C-96FA-7067-8D87-BB8E196A036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0BF8B84-F823-BC78-AC50-3CAF7798BDBA}"/>
              </a:ext>
            </a:extLst>
          </p:cNvPr>
          <p:cNvSpPr>
            <a:spLocks noGrp="1"/>
          </p:cNvSpPr>
          <p:nvPr>
            <p:ph idx="1"/>
          </p:nvPr>
        </p:nvSpPr>
        <p:spPr/>
        <p:txBody>
          <a:bodyPr>
            <a:normAutofit fontScale="85000" lnSpcReduction="10000"/>
          </a:bodyPr>
          <a:lstStyle/>
          <a:p>
            <a:r>
              <a:rPr lang="en-US" dirty="0"/>
              <a:t>Overall treatment and care for individuals with depression has dramatically advanced and developed in the 21st century, there is now a variety of treatment options available.</a:t>
            </a:r>
          </a:p>
          <a:p>
            <a:r>
              <a:rPr lang="en-US" dirty="0"/>
              <a:t> There has also been a transformative shift in the understanding and stigma surrounding depression, in comparison to previous decades depression is now viewed as health issue and individuals are given treatment suitable for them whereas in previous decades individuals with depression were viewed as being mad and would face torturous and cruel treatments. </a:t>
            </a:r>
          </a:p>
          <a:p>
            <a:r>
              <a:rPr lang="en-US" dirty="0"/>
              <a:t>The innovations created in the 21st century have led to more effective, accessible and personalized approach to care, resulting in the improvement of outcomes for individuals. Treatments and knowledge surrounding depression are constantly evolving with ongoing research, however the 21st century has certainly determined the start for a broader, multifaced approach to treatment, allowing individuals to receive treatment exclusive to them and there needs.</a:t>
            </a:r>
            <a:endParaRPr lang="en-GB" dirty="0"/>
          </a:p>
        </p:txBody>
      </p:sp>
    </p:spTree>
    <p:extLst>
      <p:ext uri="{BB962C8B-B14F-4D97-AF65-F5344CB8AC3E}">
        <p14:creationId xmlns:p14="http://schemas.microsoft.com/office/powerpoint/2010/main" val="847428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190C8-5ECC-E337-4C29-50C43013AAD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4A7DDDE-53A3-0B0C-C90E-3101839811E3}"/>
              </a:ext>
            </a:extLst>
          </p:cNvPr>
          <p:cNvSpPr>
            <a:spLocks noGrp="1"/>
          </p:cNvSpPr>
          <p:nvPr>
            <p:ph idx="1"/>
          </p:nvPr>
        </p:nvSpPr>
        <p:spPr/>
        <p:txBody>
          <a:bodyPr>
            <a:normAutofit fontScale="70000" lnSpcReduction="20000"/>
          </a:bodyPr>
          <a:lstStyle/>
          <a:p>
            <a:r>
              <a:rPr lang="en-GB" dirty="0"/>
              <a:t>1.	A brief history of antidepressant drug development: from tricyclics to beyond ketamine. (2018). Acta </a:t>
            </a:r>
            <a:r>
              <a:rPr lang="en-GB" dirty="0" err="1"/>
              <a:t>Neuropsychiatrica</a:t>
            </a:r>
            <a:r>
              <a:rPr lang="en-GB" dirty="0"/>
              <a:t>, 30(6), 307-322. https://doi.org/10.1017/neu.2017.39</a:t>
            </a:r>
          </a:p>
          <a:p>
            <a:r>
              <a:rPr lang="en-GB" dirty="0"/>
              <a:t>2.	 Ahmed, B., &amp; Ahmad, W. (2023). Unlocking Minds: The Promising Horizon of Cognitive </a:t>
            </a:r>
            <a:r>
              <a:rPr lang="en-GB" dirty="0" err="1"/>
              <a:t>Behavior</a:t>
            </a:r>
            <a:r>
              <a:rPr lang="en-GB" dirty="0"/>
              <a:t> Therapy in Pakistan. Journal of Gandhara Medical and Dental Sciences, 10(3), 1–2. https://doi.org/10.37762/jgmds.10-3.476</a:t>
            </a:r>
          </a:p>
          <a:p>
            <a:r>
              <a:rPr lang="en-GB" dirty="0"/>
              <a:t>3.	Paykel, E. S., Hart, D., &amp; Priest, R. G. (1998). Changes in public attitudes to depression during the Defeat Depression Campaign. British Journal of Psychiatry, 173(6), 519–522. https://doi.org/10.1192/bjp.173.6.519</a:t>
            </a:r>
          </a:p>
          <a:p>
            <a:r>
              <a:rPr lang="en-GB" dirty="0"/>
              <a:t>4.	Menear, M., Girard, A., Dugas, M., Gervais, M., Gilbert, M., &amp; Gagnon, M.-P. (2022). Personalized care planning and shared decision making in collaborative care programs for depression and anxiety disorders: A systematic review. PLOS ONE, 17(6), e0268649. https://doi.org/10.1371/journal.pone.0268649</a:t>
            </a:r>
          </a:p>
          <a:p>
            <a:r>
              <a:rPr lang="en-GB" dirty="0"/>
              <a:t>5.	Livingston, R., </a:t>
            </a:r>
            <a:r>
              <a:rPr lang="en-GB" dirty="0" err="1"/>
              <a:t>Anandan</a:t>
            </a:r>
            <a:r>
              <a:rPr lang="en-GB" dirty="0"/>
              <a:t>, S., &amp; </a:t>
            </a:r>
            <a:r>
              <a:rPr lang="en-GB" dirty="0" err="1"/>
              <a:t>Moukaddam</a:t>
            </a:r>
            <a:r>
              <a:rPr lang="en-GB" dirty="0"/>
              <a:t>, N. (2016). Electroconvulsive Therapy, Transcranial Magnetic Stimulation, and Deep Brain Stimulation in Treatment-Resistant Depression. Psychiatric Annals, 46(4), 240-246. https://doi.org/10.3928/00485713-20160219-01</a:t>
            </a:r>
          </a:p>
          <a:p>
            <a:r>
              <a:rPr lang="en-GB" dirty="0"/>
              <a:t>6.	  Ribeiro, Â., Ribeiro, J. P., &amp; von </a:t>
            </a:r>
            <a:r>
              <a:rPr lang="en-GB" dirty="0" err="1"/>
              <a:t>Doellinger</a:t>
            </a:r>
            <a:r>
              <a:rPr lang="en-GB" dirty="0"/>
              <a:t>, O. (2018). Depression and psychodynamic psychotherapy. </a:t>
            </a:r>
            <a:r>
              <a:rPr lang="en-GB" dirty="0" err="1"/>
              <a:t>Revista</a:t>
            </a:r>
            <a:r>
              <a:rPr lang="en-GB" dirty="0"/>
              <a:t> </a:t>
            </a:r>
            <a:r>
              <a:rPr lang="en-GB" dirty="0" err="1"/>
              <a:t>Brasileira</a:t>
            </a:r>
            <a:r>
              <a:rPr lang="en-GB" dirty="0"/>
              <a:t> de </a:t>
            </a:r>
            <a:r>
              <a:rPr lang="en-GB" dirty="0" err="1"/>
              <a:t>Psiquiatria</a:t>
            </a:r>
            <a:r>
              <a:rPr lang="en-GB" dirty="0"/>
              <a:t>, 40(1), 105–109. https://doi.org/10.1590/1516-4446-2016-2107</a:t>
            </a:r>
          </a:p>
          <a:p>
            <a:endParaRPr lang="en-GB" dirty="0"/>
          </a:p>
          <a:p>
            <a:endParaRPr lang="en-GB" dirty="0"/>
          </a:p>
        </p:txBody>
      </p:sp>
    </p:spTree>
    <p:extLst>
      <p:ext uri="{BB962C8B-B14F-4D97-AF65-F5344CB8AC3E}">
        <p14:creationId xmlns:p14="http://schemas.microsoft.com/office/powerpoint/2010/main" val="1130554210"/>
      </p:ext>
    </p:extLst>
  </p:cSld>
  <p:clrMapOvr>
    <a:masterClrMapping/>
  </p:clrMapOvr>
</p:sld>
</file>

<file path=ppt/theme/theme1.xml><?xml version="1.0" encoding="utf-8"?>
<a:theme xmlns:a="http://schemas.openxmlformats.org/drawingml/2006/main" name="VeniceBeachVTI">
  <a:themeElements>
    <a:clrScheme name="Blue">
      <a:dk1>
        <a:srgbClr val="000000"/>
      </a:dk1>
      <a:lt1>
        <a:srgbClr val="FFFFFF"/>
      </a:lt1>
      <a:dk2>
        <a:srgbClr val="153A63"/>
      </a:dk2>
      <a:lt2>
        <a:srgbClr val="DBEFF9"/>
      </a:lt2>
      <a:accent1>
        <a:srgbClr val="0F6FC6"/>
      </a:accent1>
      <a:accent2>
        <a:srgbClr val="009DD9"/>
      </a:accent2>
      <a:accent3>
        <a:srgbClr val="09B8C0"/>
      </a:accent3>
      <a:accent4>
        <a:srgbClr val="0EBC8C"/>
      </a:accent4>
      <a:accent5>
        <a:srgbClr val="71B959"/>
      </a:accent5>
      <a:accent6>
        <a:srgbClr val="96B042"/>
      </a:accent6>
      <a:hlink>
        <a:srgbClr val="C37400"/>
      </a:hlink>
      <a:folHlink>
        <a:srgbClr val="4F9085"/>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5796</TotalTime>
  <Words>1260</Words>
  <Application>Microsoft Office PowerPoint</Application>
  <PresentationFormat>Widescreen</PresentationFormat>
  <Paragraphs>40</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Avenir Next LT Pro</vt:lpstr>
      <vt:lpstr>Avenir Next LT Pro Light</vt:lpstr>
      <vt:lpstr>VeniceBeachVTI</vt:lpstr>
      <vt:lpstr>How has treatment and care for individuals with depression developed in the 21st century?</vt:lpstr>
      <vt:lpstr>Introduction</vt:lpstr>
      <vt:lpstr>Pharmacological treatment's </vt:lpstr>
      <vt:lpstr>Psychotherapies </vt:lpstr>
      <vt:lpstr>Other treatments developed in the 21st century</vt:lpstr>
      <vt:lpstr>Care for individuals with depression in the 21st century</vt:lpstr>
      <vt:lpstr>Interdisciplinary practices for managing depression in the 21st century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Ruby Bretos</dc:creator>
  <cp:lastModifiedBy>Ruby Bretos</cp:lastModifiedBy>
  <cp:revision>1</cp:revision>
  <dcterms:created xsi:type="dcterms:W3CDTF">2025-01-08T11:48:34Z</dcterms:created>
  <dcterms:modified xsi:type="dcterms:W3CDTF">2025-01-12T12:24:58Z</dcterms:modified>
</cp:coreProperties>
</file>