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257" r:id="rId5"/>
    <p:sldId id="259" r:id="rId6"/>
    <p:sldId id="291" r:id="rId7"/>
    <p:sldId id="463" r:id="rId8"/>
    <p:sldId id="338" r:id="rId9"/>
    <p:sldId id="270" r:id="rId10"/>
    <p:sldId id="464" r:id="rId11"/>
    <p:sldId id="683" r:id="rId12"/>
    <p:sldId id="465" r:id="rId13"/>
    <p:sldId id="351" r:id="rId14"/>
    <p:sldId id="466" r:id="rId15"/>
    <p:sldId id="341" r:id="rId16"/>
    <p:sldId id="467" r:id="rId17"/>
    <p:sldId id="647" r:id="rId18"/>
    <p:sldId id="280" r:id="rId19"/>
    <p:sldId id="680" r:id="rId20"/>
    <p:sldId id="682" r:id="rId21"/>
    <p:sldId id="284" r:id="rId22"/>
    <p:sldId id="330" r:id="rId23"/>
    <p:sldId id="332" r:id="rId24"/>
    <p:sldId id="331" r:id="rId25"/>
    <p:sldId id="684" r:id="rId26"/>
    <p:sldId id="289" r:id="rId27"/>
    <p:sldId id="396" r:id="rId28"/>
    <p:sldId id="408" r:id="rId29"/>
    <p:sldId id="401" r:id="rId30"/>
    <p:sldId id="402" r:id="rId31"/>
    <p:sldId id="643" r:id="rId32"/>
    <p:sldId id="640" r:id="rId33"/>
    <p:sldId id="605" r:id="rId34"/>
    <p:sldId id="634" r:id="rId35"/>
    <p:sldId id="642" r:id="rId36"/>
    <p:sldId id="637" r:id="rId37"/>
    <p:sldId id="638" r:id="rId38"/>
    <p:sldId id="636" r:id="rId39"/>
    <p:sldId id="635" r:id="rId40"/>
    <p:sldId id="633" r:id="rId41"/>
    <p:sldId id="646" r:id="rId42"/>
    <p:sldId id="417" r:id="rId43"/>
    <p:sldId id="644" r:id="rId44"/>
    <p:sldId id="322" r:id="rId45"/>
    <p:sldId id="25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DFFF"/>
    <a:srgbClr val="D7F5E9"/>
    <a:srgbClr val="B9FADF"/>
    <a:srgbClr val="C2DDF0"/>
    <a:srgbClr val="90F0C8"/>
    <a:srgbClr val="EAFA82"/>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D0A1D6-DF5C-22E5-71C9-B01F2982E42F}" v="1509" dt="2026-03-09T12:15:36.013"/>
    <p1510:client id="{9A7ADC0B-B60D-154B-2F9F-5CD412FEC0EF}" v="874" dt="2026-03-10T10:01:59.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15935" autoAdjust="0"/>
    <p:restoredTop sz="96395" autoAdjust="0"/>
  </p:normalViewPr>
  <p:slideViewPr>
    <p:cSldViewPr snapToGrid="0" showGuides="1">
      <p:cViewPr varScale="1">
        <p:scale>
          <a:sx n="87" d="100"/>
          <a:sy n="87" d="100"/>
        </p:scale>
        <p:origin x="51" y="11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9A7ADC0B-B60D-154B-2F9F-5CD412FEC0EF}"/>
    <pc:docChg chg="addSld delSld modSld sldOrd">
      <pc:chgData name="Lisa Ellis" userId="S::l.ellis@uwtsd.ac.uk::1e3b8b31-18a3-40b3-8e12-8230c5071370" providerId="AD" clId="Web-{9A7ADC0B-B60D-154B-2F9F-5CD412FEC0EF}" dt="2026-03-10T10:01:59.544" v="705" actId="20577"/>
      <pc:docMkLst>
        <pc:docMk/>
      </pc:docMkLst>
      <pc:sldChg chg="del">
        <pc:chgData name="Lisa Ellis" userId="S::l.ellis@uwtsd.ac.uk::1e3b8b31-18a3-40b3-8e12-8230c5071370" providerId="AD" clId="Web-{9A7ADC0B-B60D-154B-2F9F-5CD412FEC0EF}" dt="2026-03-10T09:39:21.781" v="570"/>
        <pc:sldMkLst>
          <pc:docMk/>
          <pc:sldMk cId="2918138800" sldId="354"/>
        </pc:sldMkLst>
      </pc:sldChg>
      <pc:sldChg chg="del">
        <pc:chgData name="Lisa Ellis" userId="S::l.ellis@uwtsd.ac.uk::1e3b8b31-18a3-40b3-8e12-8230c5071370" providerId="AD" clId="Web-{9A7ADC0B-B60D-154B-2F9F-5CD412FEC0EF}" dt="2026-03-10T09:39:18.234" v="569"/>
        <pc:sldMkLst>
          <pc:docMk/>
          <pc:sldMk cId="873789504" sldId="355"/>
        </pc:sldMkLst>
      </pc:sldChg>
      <pc:sldChg chg="modSp ord">
        <pc:chgData name="Lisa Ellis" userId="S::l.ellis@uwtsd.ac.uk::1e3b8b31-18a3-40b3-8e12-8230c5071370" providerId="AD" clId="Web-{9A7ADC0B-B60D-154B-2F9F-5CD412FEC0EF}" dt="2026-03-10T09:24:38.112" v="362" actId="20577"/>
        <pc:sldMkLst>
          <pc:docMk/>
          <pc:sldMk cId="4200964499" sldId="465"/>
        </pc:sldMkLst>
        <pc:spChg chg="mod">
          <ac:chgData name="Lisa Ellis" userId="S::l.ellis@uwtsd.ac.uk::1e3b8b31-18a3-40b3-8e12-8230c5071370" providerId="AD" clId="Web-{9A7ADC0B-B60D-154B-2F9F-5CD412FEC0EF}" dt="2026-03-10T09:24:38.112" v="362" actId="20577"/>
          <ac:spMkLst>
            <pc:docMk/>
            <pc:sldMk cId="4200964499" sldId="465"/>
            <ac:spMk id="3" creationId="{60956B03-DC63-6CE8-5C87-91F5ED6DD4FB}"/>
          </ac:spMkLst>
        </pc:spChg>
        <pc:spChg chg="mod">
          <ac:chgData name="Lisa Ellis" userId="S::l.ellis@uwtsd.ac.uk::1e3b8b31-18a3-40b3-8e12-8230c5071370" providerId="AD" clId="Web-{9A7ADC0B-B60D-154B-2F9F-5CD412FEC0EF}" dt="2026-03-10T09:23:22.890" v="324" actId="14100"/>
          <ac:spMkLst>
            <pc:docMk/>
            <pc:sldMk cId="4200964499" sldId="465"/>
            <ac:spMk id="4" creationId="{B12C14BA-3AAF-2B1E-51BF-15B827950DA4}"/>
          </ac:spMkLst>
        </pc:spChg>
      </pc:sldChg>
      <pc:sldChg chg="modSp">
        <pc:chgData name="Lisa Ellis" userId="S::l.ellis@uwtsd.ac.uk::1e3b8b31-18a3-40b3-8e12-8230c5071370" providerId="AD" clId="Web-{9A7ADC0B-B60D-154B-2F9F-5CD412FEC0EF}" dt="2026-03-10T10:00:57.136" v="692" actId="20577"/>
        <pc:sldMkLst>
          <pc:docMk/>
          <pc:sldMk cId="1373729124" sldId="605"/>
        </pc:sldMkLst>
        <pc:spChg chg="mod">
          <ac:chgData name="Lisa Ellis" userId="S::l.ellis@uwtsd.ac.uk::1e3b8b31-18a3-40b3-8e12-8230c5071370" providerId="AD" clId="Web-{9A7ADC0B-B60D-154B-2F9F-5CD412FEC0EF}" dt="2026-03-10T10:00:57.136" v="692" actId="20577"/>
          <ac:spMkLst>
            <pc:docMk/>
            <pc:sldMk cId="1373729124" sldId="605"/>
            <ac:spMk id="3" creationId="{5E1DC6FA-A5CA-B62E-27FE-D1A70A8CA957}"/>
          </ac:spMkLst>
        </pc:spChg>
      </pc:sldChg>
      <pc:sldChg chg="modSp">
        <pc:chgData name="Lisa Ellis" userId="S::l.ellis@uwtsd.ac.uk::1e3b8b31-18a3-40b3-8e12-8230c5071370" providerId="AD" clId="Web-{9A7ADC0B-B60D-154B-2F9F-5CD412FEC0EF}" dt="2026-03-10T10:01:59.544" v="705" actId="20577"/>
        <pc:sldMkLst>
          <pc:docMk/>
          <pc:sldMk cId="1596913995" sldId="634"/>
        </pc:sldMkLst>
        <pc:spChg chg="mod">
          <ac:chgData name="Lisa Ellis" userId="S::l.ellis@uwtsd.ac.uk::1e3b8b31-18a3-40b3-8e12-8230c5071370" providerId="AD" clId="Web-{9A7ADC0B-B60D-154B-2F9F-5CD412FEC0EF}" dt="2026-03-10T10:01:59.544" v="705" actId="20577"/>
          <ac:spMkLst>
            <pc:docMk/>
            <pc:sldMk cId="1596913995" sldId="634"/>
            <ac:spMk id="6" creationId="{E11B170D-C1FC-95FA-87D1-F978570439C8}"/>
          </ac:spMkLst>
        </pc:spChg>
        <pc:spChg chg="mod">
          <ac:chgData name="Lisa Ellis" userId="S::l.ellis@uwtsd.ac.uk::1e3b8b31-18a3-40b3-8e12-8230c5071370" providerId="AD" clId="Web-{9A7ADC0B-B60D-154B-2F9F-5CD412FEC0EF}" dt="2026-03-10T10:01:22.168" v="694" actId="20577"/>
          <ac:spMkLst>
            <pc:docMk/>
            <pc:sldMk cId="1596913995" sldId="634"/>
            <ac:spMk id="9" creationId="{09A0C5B7-268A-B85D-11E8-DF1312904621}"/>
          </ac:spMkLst>
        </pc:spChg>
      </pc:sldChg>
      <pc:sldChg chg="modSp">
        <pc:chgData name="Lisa Ellis" userId="S::l.ellis@uwtsd.ac.uk::1e3b8b31-18a3-40b3-8e12-8230c5071370" providerId="AD" clId="Web-{9A7ADC0B-B60D-154B-2F9F-5CD412FEC0EF}" dt="2026-03-10T09:53:26.027" v="684" actId="14100"/>
        <pc:sldMkLst>
          <pc:docMk/>
          <pc:sldMk cId="3185060621" sldId="643"/>
        </pc:sldMkLst>
        <pc:spChg chg="mod">
          <ac:chgData name="Lisa Ellis" userId="S::l.ellis@uwtsd.ac.uk::1e3b8b31-18a3-40b3-8e12-8230c5071370" providerId="AD" clId="Web-{9A7ADC0B-B60D-154B-2F9F-5CD412FEC0EF}" dt="2026-03-10T09:53:26.027" v="684" actId="14100"/>
          <ac:spMkLst>
            <pc:docMk/>
            <pc:sldMk cId="3185060621" sldId="643"/>
            <ac:spMk id="3" creationId="{B61C5C32-A559-D086-343D-891FCEC73661}"/>
          </ac:spMkLst>
        </pc:spChg>
        <pc:spChg chg="mod">
          <ac:chgData name="Lisa Ellis" userId="S::l.ellis@uwtsd.ac.uk::1e3b8b31-18a3-40b3-8e12-8230c5071370" providerId="AD" clId="Web-{9A7ADC0B-B60D-154B-2F9F-5CD412FEC0EF}" dt="2026-03-10T09:53:00.167" v="677" actId="1076"/>
          <ac:spMkLst>
            <pc:docMk/>
            <pc:sldMk cId="3185060621" sldId="643"/>
            <ac:spMk id="4" creationId="{46B6ABD2-2295-E0AE-5C47-DFF6A04FAC87}"/>
          </ac:spMkLst>
        </pc:spChg>
        <pc:spChg chg="mod">
          <ac:chgData name="Lisa Ellis" userId="S::l.ellis@uwtsd.ac.uk::1e3b8b31-18a3-40b3-8e12-8230c5071370" providerId="AD" clId="Web-{9A7ADC0B-B60D-154B-2F9F-5CD412FEC0EF}" dt="2026-03-10T09:53:03.386" v="678" actId="1076"/>
          <ac:spMkLst>
            <pc:docMk/>
            <pc:sldMk cId="3185060621" sldId="643"/>
            <ac:spMk id="9" creationId="{4C6BA62F-4937-4E26-43F1-BFDE11D0D4BB}"/>
          </ac:spMkLst>
        </pc:spChg>
        <pc:spChg chg="mod">
          <ac:chgData name="Lisa Ellis" userId="S::l.ellis@uwtsd.ac.uk::1e3b8b31-18a3-40b3-8e12-8230c5071370" providerId="AD" clId="Web-{9A7ADC0B-B60D-154B-2F9F-5CD412FEC0EF}" dt="2026-03-10T09:53:09.995" v="680" actId="14100"/>
          <ac:spMkLst>
            <pc:docMk/>
            <pc:sldMk cId="3185060621" sldId="643"/>
            <ac:spMk id="11" creationId="{E142BFE0-DF43-3CE1-4172-44ADCE95DABB}"/>
          </ac:spMkLst>
        </pc:spChg>
        <pc:picChg chg="mod">
          <ac:chgData name="Lisa Ellis" userId="S::l.ellis@uwtsd.ac.uk::1e3b8b31-18a3-40b3-8e12-8230c5071370" providerId="AD" clId="Web-{9A7ADC0B-B60D-154B-2F9F-5CD412FEC0EF}" dt="2026-03-10T09:53:14.449" v="681" actId="1076"/>
          <ac:picMkLst>
            <pc:docMk/>
            <pc:sldMk cId="3185060621" sldId="643"/>
            <ac:picMk id="7" creationId="{C7052E04-3DD7-F514-0E9B-B3267CB0D44C}"/>
          </ac:picMkLst>
        </pc:picChg>
      </pc:sldChg>
      <pc:sldChg chg="addSp delSp modSp">
        <pc:chgData name="Lisa Ellis" userId="S::l.ellis@uwtsd.ac.uk::1e3b8b31-18a3-40b3-8e12-8230c5071370" providerId="AD" clId="Web-{9A7ADC0B-B60D-154B-2F9F-5CD412FEC0EF}" dt="2026-03-10T09:38:51.624" v="568" actId="20577"/>
        <pc:sldMkLst>
          <pc:docMk/>
          <pc:sldMk cId="1898798860" sldId="682"/>
        </pc:sldMkLst>
        <pc:spChg chg="add del mod">
          <ac:chgData name="Lisa Ellis" userId="S::l.ellis@uwtsd.ac.uk::1e3b8b31-18a3-40b3-8e12-8230c5071370" providerId="AD" clId="Web-{9A7ADC0B-B60D-154B-2F9F-5CD412FEC0EF}" dt="2026-03-10T09:36:51.421" v="555"/>
          <ac:spMkLst>
            <pc:docMk/>
            <pc:sldMk cId="1898798860" sldId="682"/>
            <ac:spMk id="3" creationId="{5CBAC9FB-B6A5-03DE-A1F1-45DCC63FEC2B}"/>
          </ac:spMkLst>
        </pc:spChg>
        <pc:spChg chg="add mod">
          <ac:chgData name="Lisa Ellis" userId="S::l.ellis@uwtsd.ac.uk::1e3b8b31-18a3-40b3-8e12-8230c5071370" providerId="AD" clId="Web-{9A7ADC0B-B60D-154B-2F9F-5CD412FEC0EF}" dt="2026-03-10T09:38:43.187" v="567" actId="20577"/>
          <ac:spMkLst>
            <pc:docMk/>
            <pc:sldMk cId="1898798860" sldId="682"/>
            <ac:spMk id="4" creationId="{FB9BA84D-3596-F8AB-F0E0-7FF3698B6B1F}"/>
          </ac:spMkLst>
        </pc:spChg>
        <pc:spChg chg="mod">
          <ac:chgData name="Lisa Ellis" userId="S::l.ellis@uwtsd.ac.uk::1e3b8b31-18a3-40b3-8e12-8230c5071370" providerId="AD" clId="Web-{9A7ADC0B-B60D-154B-2F9F-5CD412FEC0EF}" dt="2026-03-10T09:38:51.624" v="568" actId="20577"/>
          <ac:spMkLst>
            <pc:docMk/>
            <pc:sldMk cId="1898798860" sldId="682"/>
            <ac:spMk id="6" creationId="{5D55F744-5508-72C1-D47D-74C4E5B2A501}"/>
          </ac:spMkLst>
        </pc:spChg>
        <pc:spChg chg="add del mod">
          <ac:chgData name="Lisa Ellis" userId="S::l.ellis@uwtsd.ac.uk::1e3b8b31-18a3-40b3-8e12-8230c5071370" providerId="AD" clId="Web-{9A7ADC0B-B60D-154B-2F9F-5CD412FEC0EF}" dt="2026-03-10T09:37:51.452" v="558"/>
          <ac:spMkLst>
            <pc:docMk/>
            <pc:sldMk cId="1898798860" sldId="682"/>
            <ac:spMk id="7" creationId="{5F6913F8-7EEA-A4C1-35F9-B25A38760CA1}"/>
          </ac:spMkLst>
        </pc:spChg>
        <pc:spChg chg="add del mod">
          <ac:chgData name="Lisa Ellis" userId="S::l.ellis@uwtsd.ac.uk::1e3b8b31-18a3-40b3-8e12-8230c5071370" providerId="AD" clId="Web-{9A7ADC0B-B60D-154B-2F9F-5CD412FEC0EF}" dt="2026-03-10T09:37:53.437" v="559"/>
          <ac:spMkLst>
            <pc:docMk/>
            <pc:sldMk cId="1898798860" sldId="682"/>
            <ac:spMk id="8" creationId="{59B04725-AED4-46AF-5952-652F3BF7962C}"/>
          </ac:spMkLst>
        </pc:spChg>
        <pc:spChg chg="add del mod">
          <ac:chgData name="Lisa Ellis" userId="S::l.ellis@uwtsd.ac.uk::1e3b8b31-18a3-40b3-8e12-8230c5071370" providerId="AD" clId="Web-{9A7ADC0B-B60D-154B-2F9F-5CD412FEC0EF}" dt="2026-03-10T09:36:46.796" v="554"/>
          <ac:spMkLst>
            <pc:docMk/>
            <pc:sldMk cId="1898798860" sldId="682"/>
            <ac:spMk id="9" creationId="{0AB2DAA4-E3E5-08F8-EFC7-F60A87C403C7}"/>
          </ac:spMkLst>
        </pc:spChg>
        <pc:spChg chg="add del mod">
          <ac:chgData name="Lisa Ellis" userId="S::l.ellis@uwtsd.ac.uk::1e3b8b31-18a3-40b3-8e12-8230c5071370" providerId="AD" clId="Web-{9A7ADC0B-B60D-154B-2F9F-5CD412FEC0EF}" dt="2026-03-10T09:37:54.687" v="560"/>
          <ac:spMkLst>
            <pc:docMk/>
            <pc:sldMk cId="1898798860" sldId="682"/>
            <ac:spMk id="10" creationId="{45B3C025-3391-19A2-14FF-55393ED4977C}"/>
          </ac:spMkLst>
        </pc:spChg>
        <pc:spChg chg="add del mod">
          <ac:chgData name="Lisa Ellis" userId="S::l.ellis@uwtsd.ac.uk::1e3b8b31-18a3-40b3-8e12-8230c5071370" providerId="AD" clId="Web-{9A7ADC0B-B60D-154B-2F9F-5CD412FEC0EF}" dt="2026-03-10T09:36:44.874" v="553"/>
          <ac:spMkLst>
            <pc:docMk/>
            <pc:sldMk cId="1898798860" sldId="682"/>
            <ac:spMk id="11" creationId="{43BCF8E3-F83A-28F1-562A-F783D59F0B33}"/>
          </ac:spMkLst>
        </pc:spChg>
        <pc:spChg chg="add del mod">
          <ac:chgData name="Lisa Ellis" userId="S::l.ellis@uwtsd.ac.uk::1e3b8b31-18a3-40b3-8e12-8230c5071370" providerId="AD" clId="Web-{9A7ADC0B-B60D-154B-2F9F-5CD412FEC0EF}" dt="2026-03-10T09:37:55.921" v="561"/>
          <ac:spMkLst>
            <pc:docMk/>
            <pc:sldMk cId="1898798860" sldId="682"/>
            <ac:spMk id="12" creationId="{EF170D87-C959-DEC0-CB16-3F5B1DCD5DC7}"/>
          </ac:spMkLst>
        </pc:spChg>
        <pc:spChg chg="add del mod">
          <ac:chgData name="Lisa Ellis" userId="S::l.ellis@uwtsd.ac.uk::1e3b8b31-18a3-40b3-8e12-8230c5071370" providerId="AD" clId="Web-{9A7ADC0B-B60D-154B-2F9F-5CD412FEC0EF}" dt="2026-03-10T09:36:38.796" v="551"/>
          <ac:spMkLst>
            <pc:docMk/>
            <pc:sldMk cId="1898798860" sldId="682"/>
            <ac:spMk id="13" creationId="{9A27A16A-CC29-ED55-3447-C9F9B7DD5F8B}"/>
          </ac:spMkLst>
        </pc:spChg>
        <pc:picChg chg="add mod">
          <ac:chgData name="Lisa Ellis" userId="S::l.ellis@uwtsd.ac.uk::1e3b8b31-18a3-40b3-8e12-8230c5071370" providerId="AD" clId="Web-{9A7ADC0B-B60D-154B-2F9F-5CD412FEC0EF}" dt="2026-03-10T09:38:06.562" v="564" actId="14100"/>
          <ac:picMkLst>
            <pc:docMk/>
            <pc:sldMk cId="1898798860" sldId="682"/>
            <ac:picMk id="14" creationId="{6F944BC3-7D14-2BD3-6682-C151A0F058AF}"/>
          </ac:picMkLst>
        </pc:picChg>
      </pc:sldChg>
      <pc:sldChg chg="addSp delSp modSp add replId">
        <pc:chgData name="Lisa Ellis" userId="S::l.ellis@uwtsd.ac.uk::1e3b8b31-18a3-40b3-8e12-8230c5071370" providerId="AD" clId="Web-{9A7ADC0B-B60D-154B-2F9F-5CD412FEC0EF}" dt="2026-03-10T09:22:16.246" v="295" actId="1076"/>
        <pc:sldMkLst>
          <pc:docMk/>
          <pc:sldMk cId="1099085601" sldId="683"/>
        </pc:sldMkLst>
        <pc:spChg chg="mod">
          <ac:chgData name="Lisa Ellis" userId="S::l.ellis@uwtsd.ac.uk::1e3b8b31-18a3-40b3-8e12-8230c5071370" providerId="AD" clId="Web-{9A7ADC0B-B60D-154B-2F9F-5CD412FEC0EF}" dt="2026-03-10T08:37:45.296" v="47" actId="20577"/>
          <ac:spMkLst>
            <pc:docMk/>
            <pc:sldMk cId="1099085601" sldId="683"/>
            <ac:spMk id="2" creationId="{3BB28B7E-733F-0DED-E6C4-1BC366813C31}"/>
          </ac:spMkLst>
        </pc:spChg>
        <pc:spChg chg="mod">
          <ac:chgData name="Lisa Ellis" userId="S::l.ellis@uwtsd.ac.uk::1e3b8b31-18a3-40b3-8e12-8230c5071370" providerId="AD" clId="Web-{9A7ADC0B-B60D-154B-2F9F-5CD412FEC0EF}" dt="2026-03-10T09:22:14.886" v="294" actId="20577"/>
          <ac:spMkLst>
            <pc:docMk/>
            <pc:sldMk cId="1099085601" sldId="683"/>
            <ac:spMk id="3" creationId="{C4292B75-6556-815B-CC94-4BD06927CA5B}"/>
          </ac:spMkLst>
        </pc:spChg>
        <pc:spChg chg="del mod">
          <ac:chgData name="Lisa Ellis" userId="S::l.ellis@uwtsd.ac.uk::1e3b8b31-18a3-40b3-8e12-8230c5071370" providerId="AD" clId="Web-{9A7ADC0B-B60D-154B-2F9F-5CD412FEC0EF}" dt="2026-03-10T08:35:38.950" v="17"/>
          <ac:spMkLst>
            <pc:docMk/>
            <pc:sldMk cId="1099085601" sldId="683"/>
            <ac:spMk id="4" creationId="{1B3D2AEA-D08C-DC23-52D6-EF1E0637C90F}"/>
          </ac:spMkLst>
        </pc:spChg>
        <pc:picChg chg="add mod">
          <ac:chgData name="Lisa Ellis" userId="S::l.ellis@uwtsd.ac.uk::1e3b8b31-18a3-40b3-8e12-8230c5071370" providerId="AD" clId="Web-{9A7ADC0B-B60D-154B-2F9F-5CD412FEC0EF}" dt="2026-03-10T09:22:16.246" v="295" actId="1076"/>
          <ac:picMkLst>
            <pc:docMk/>
            <pc:sldMk cId="1099085601" sldId="683"/>
            <ac:picMk id="5" creationId="{AFF63675-EC1C-E5AB-82EB-6E8D9E2D2803}"/>
          </ac:picMkLst>
        </pc:picChg>
      </pc:sldChg>
      <pc:sldChg chg="addSp delSp modSp new">
        <pc:chgData name="Lisa Ellis" userId="S::l.ellis@uwtsd.ac.uk::1e3b8b31-18a3-40b3-8e12-8230c5071370" providerId="AD" clId="Web-{9A7ADC0B-B60D-154B-2F9F-5CD412FEC0EF}" dt="2026-03-10T09:52:02.979" v="671" actId="1076"/>
        <pc:sldMkLst>
          <pc:docMk/>
          <pc:sldMk cId="819074233" sldId="684"/>
        </pc:sldMkLst>
        <pc:spChg chg="mod">
          <ac:chgData name="Lisa Ellis" userId="S::l.ellis@uwtsd.ac.uk::1e3b8b31-18a3-40b3-8e12-8230c5071370" providerId="AD" clId="Web-{9A7ADC0B-B60D-154B-2F9F-5CD412FEC0EF}" dt="2026-03-10T09:40:48.398" v="588" actId="20577"/>
          <ac:spMkLst>
            <pc:docMk/>
            <pc:sldMk cId="819074233" sldId="684"/>
            <ac:spMk id="2" creationId="{60C8C48B-4C14-247A-88C0-79AED8404EF5}"/>
          </ac:spMkLst>
        </pc:spChg>
        <pc:spChg chg="mod">
          <ac:chgData name="Lisa Ellis" userId="S::l.ellis@uwtsd.ac.uk::1e3b8b31-18a3-40b3-8e12-8230c5071370" providerId="AD" clId="Web-{9A7ADC0B-B60D-154B-2F9F-5CD412FEC0EF}" dt="2026-03-10T09:50:39.916" v="665" actId="20577"/>
          <ac:spMkLst>
            <pc:docMk/>
            <pc:sldMk cId="819074233" sldId="684"/>
            <ac:spMk id="3" creationId="{EEC349E2-59C9-40CB-CDC5-376118273588}"/>
          </ac:spMkLst>
        </pc:spChg>
        <pc:picChg chg="add del mod">
          <ac:chgData name="Lisa Ellis" userId="S::l.ellis@uwtsd.ac.uk::1e3b8b31-18a3-40b3-8e12-8230c5071370" providerId="AD" clId="Web-{9A7ADC0B-B60D-154B-2F9F-5CD412FEC0EF}" dt="2026-03-10T09:51:05.588" v="668"/>
          <ac:picMkLst>
            <pc:docMk/>
            <pc:sldMk cId="819074233" sldId="684"/>
            <ac:picMk id="4" creationId="{062CEA3D-6BE3-9A27-3B6B-4D3D7A2CFA3B}"/>
          </ac:picMkLst>
        </pc:picChg>
        <pc:picChg chg="add mod">
          <ac:chgData name="Lisa Ellis" userId="S::l.ellis@uwtsd.ac.uk::1e3b8b31-18a3-40b3-8e12-8230c5071370" providerId="AD" clId="Web-{9A7ADC0B-B60D-154B-2F9F-5CD412FEC0EF}" dt="2026-03-10T09:52:02.979" v="671" actId="1076"/>
          <ac:picMkLst>
            <pc:docMk/>
            <pc:sldMk cId="819074233" sldId="684"/>
            <ac:picMk id="5" creationId="{97817CC1-D0E1-04D9-0397-0A341EFCE383}"/>
          </ac:picMkLst>
        </pc:picChg>
      </pc:sldChg>
    </pc:docChg>
  </pc:docChgLst>
  <pc:docChgLst>
    <pc:chgData name="Lisa Ellis" userId="S::l.ellis@uwtsd.ac.uk::1e3b8b31-18a3-40b3-8e12-8230c5071370" providerId="AD" clId="Web-{77D0A1D6-DF5C-22E5-71C9-B01F2982E42F}"/>
    <pc:docChg chg="addSld delSld modSld sldOrd">
      <pc:chgData name="Lisa Ellis" userId="S::l.ellis@uwtsd.ac.uk::1e3b8b31-18a3-40b3-8e12-8230c5071370" providerId="AD" clId="Web-{77D0A1D6-DF5C-22E5-71C9-B01F2982E42F}" dt="2026-03-09T12:15:36.013" v="1149" actId="1076"/>
      <pc:docMkLst>
        <pc:docMk/>
      </pc:docMkLst>
      <pc:sldChg chg="addSp delSp modSp del">
        <pc:chgData name="Lisa Ellis" userId="S::l.ellis@uwtsd.ac.uk::1e3b8b31-18a3-40b3-8e12-8230c5071370" providerId="AD" clId="Web-{77D0A1D6-DF5C-22E5-71C9-B01F2982E42F}" dt="2026-03-09T09:23:00.298" v="2"/>
        <pc:sldMkLst>
          <pc:docMk/>
          <pc:sldMk cId="532452935" sldId="256"/>
        </pc:sldMkLst>
        <pc:spChg chg="del">
          <ac:chgData name="Lisa Ellis" userId="S::l.ellis@uwtsd.ac.uk::1e3b8b31-18a3-40b3-8e12-8230c5071370" providerId="AD" clId="Web-{77D0A1D6-DF5C-22E5-71C9-B01F2982E42F}" dt="2026-03-09T09:22:34.063" v="0"/>
          <ac:spMkLst>
            <pc:docMk/>
            <pc:sldMk cId="532452935" sldId="256"/>
            <ac:spMk id="2" creationId="{5A4F44FE-3B99-0253-CAF6-63613A932702}"/>
          </ac:spMkLst>
        </pc:spChg>
        <pc:picChg chg="add mod ord">
          <ac:chgData name="Lisa Ellis" userId="S::l.ellis@uwtsd.ac.uk::1e3b8b31-18a3-40b3-8e12-8230c5071370" providerId="AD" clId="Web-{77D0A1D6-DF5C-22E5-71C9-B01F2982E42F}" dt="2026-03-09T09:22:34.063" v="0"/>
          <ac:picMkLst>
            <pc:docMk/>
            <pc:sldMk cId="532452935" sldId="256"/>
            <ac:picMk id="5" creationId="{E1C3BDE1-89CC-4703-9CE0-C3CEE23D500A}"/>
          </ac:picMkLst>
        </pc:picChg>
      </pc:sldChg>
      <pc:sldChg chg="addSp delSp modSp add">
        <pc:chgData name="Lisa Ellis" userId="S::l.ellis@uwtsd.ac.uk::1e3b8b31-18a3-40b3-8e12-8230c5071370" providerId="AD" clId="Web-{77D0A1D6-DF5C-22E5-71C9-B01F2982E42F}" dt="2026-03-09T12:13:43.073" v="1136"/>
        <pc:sldMkLst>
          <pc:docMk/>
          <pc:sldMk cId="1149114546" sldId="257"/>
        </pc:sldMkLst>
        <pc:spChg chg="add del mod">
          <ac:chgData name="Lisa Ellis" userId="S::l.ellis@uwtsd.ac.uk::1e3b8b31-18a3-40b3-8e12-8230c5071370" providerId="AD" clId="Web-{77D0A1D6-DF5C-22E5-71C9-B01F2982E42F}" dt="2026-03-09T12:13:43.073" v="1136"/>
          <ac:spMkLst>
            <pc:docMk/>
            <pc:sldMk cId="1149114546" sldId="257"/>
            <ac:spMk id="5" creationId="{31CDD361-F77A-9B4C-6DEE-3E2E455B7C7A}"/>
          </ac:spMkLst>
        </pc:spChg>
        <pc:picChg chg="add mod ord">
          <ac:chgData name="Lisa Ellis" userId="S::l.ellis@uwtsd.ac.uk::1e3b8b31-18a3-40b3-8e12-8230c5071370" providerId="AD" clId="Web-{77D0A1D6-DF5C-22E5-71C9-B01F2982E42F}" dt="2026-03-09T12:13:43.073" v="1136"/>
          <ac:picMkLst>
            <pc:docMk/>
            <pc:sldMk cId="1149114546" sldId="257"/>
            <ac:picMk id="6" creationId="{431C1C12-C965-82C3-FFAD-71DEDB2FE1E5}"/>
          </ac:picMkLst>
        </pc:picChg>
        <pc:picChg chg="del">
          <ac:chgData name="Lisa Ellis" userId="S::l.ellis@uwtsd.ac.uk::1e3b8b31-18a3-40b3-8e12-8230c5071370" providerId="AD" clId="Web-{77D0A1D6-DF5C-22E5-71C9-B01F2982E42F}" dt="2026-03-09T12:13:26.010" v="1135"/>
          <ac:picMkLst>
            <pc:docMk/>
            <pc:sldMk cId="1149114546" sldId="257"/>
            <ac:picMk id="1026" creationId="{24E6B74D-F304-AEAE-388A-567007BC03C4}"/>
          </ac:picMkLst>
        </pc:picChg>
      </pc:sldChg>
      <pc:sldChg chg="new del">
        <pc:chgData name="Lisa Ellis" userId="S::l.ellis@uwtsd.ac.uk::1e3b8b31-18a3-40b3-8e12-8230c5071370" providerId="AD" clId="Web-{77D0A1D6-DF5C-22E5-71C9-B01F2982E42F}" dt="2026-03-09T09:23:48.988" v="4"/>
        <pc:sldMkLst>
          <pc:docMk/>
          <pc:sldMk cId="111540097" sldId="258"/>
        </pc:sldMkLst>
      </pc:sldChg>
      <pc:sldChg chg="new del">
        <pc:chgData name="Lisa Ellis" userId="S::l.ellis@uwtsd.ac.uk::1e3b8b31-18a3-40b3-8e12-8230c5071370" providerId="AD" clId="Web-{77D0A1D6-DF5C-22E5-71C9-B01F2982E42F}" dt="2026-03-09T09:24:11.879" v="7"/>
        <pc:sldMkLst>
          <pc:docMk/>
          <pc:sldMk cId="1042704290" sldId="258"/>
        </pc:sldMkLst>
      </pc:sldChg>
      <pc:sldChg chg="add">
        <pc:chgData name="Lisa Ellis" userId="S::l.ellis@uwtsd.ac.uk::1e3b8b31-18a3-40b3-8e12-8230c5071370" providerId="AD" clId="Web-{77D0A1D6-DF5C-22E5-71C9-B01F2982E42F}" dt="2026-03-09T11:01:09.039" v="597"/>
        <pc:sldMkLst>
          <pc:docMk/>
          <pc:sldMk cId="4094697427" sldId="258"/>
        </pc:sldMkLst>
      </pc:sldChg>
      <pc:sldChg chg="addSp delSp modSp add ord">
        <pc:chgData name="Lisa Ellis" userId="S::l.ellis@uwtsd.ac.uk::1e3b8b31-18a3-40b3-8e12-8230c5071370" providerId="AD" clId="Web-{77D0A1D6-DF5C-22E5-71C9-B01F2982E42F}" dt="2026-03-09T12:15:08.747" v="1148" actId="1076"/>
        <pc:sldMkLst>
          <pc:docMk/>
          <pc:sldMk cId="1025032460" sldId="259"/>
        </pc:sldMkLst>
        <pc:spChg chg="mod">
          <ac:chgData name="Lisa Ellis" userId="S::l.ellis@uwtsd.ac.uk::1e3b8b31-18a3-40b3-8e12-8230c5071370" providerId="AD" clId="Web-{77D0A1D6-DF5C-22E5-71C9-B01F2982E42F}" dt="2026-03-09T10:15:02.919" v="530" actId="20577"/>
          <ac:spMkLst>
            <pc:docMk/>
            <pc:sldMk cId="1025032460" sldId="259"/>
            <ac:spMk id="2" creationId="{0668E013-EB50-0794-19DB-860126EC7EEA}"/>
          </ac:spMkLst>
        </pc:spChg>
        <pc:spChg chg="mod">
          <ac:chgData name="Lisa Ellis" userId="S::l.ellis@uwtsd.ac.uk::1e3b8b31-18a3-40b3-8e12-8230c5071370" providerId="AD" clId="Web-{77D0A1D6-DF5C-22E5-71C9-B01F2982E42F}" dt="2026-03-09T12:15:08.747" v="1148" actId="1076"/>
          <ac:spMkLst>
            <pc:docMk/>
            <pc:sldMk cId="1025032460" sldId="259"/>
            <ac:spMk id="3" creationId="{53177A6C-35E3-CEE8-0E10-458EA438CEC1}"/>
          </ac:spMkLst>
        </pc:spChg>
        <pc:picChg chg="add del mod">
          <ac:chgData name="Lisa Ellis" userId="S::l.ellis@uwtsd.ac.uk::1e3b8b31-18a3-40b3-8e12-8230c5071370" providerId="AD" clId="Web-{77D0A1D6-DF5C-22E5-71C9-B01F2982E42F}" dt="2026-03-09T12:12:53.884" v="1129"/>
          <ac:picMkLst>
            <pc:docMk/>
            <pc:sldMk cId="1025032460" sldId="259"/>
            <ac:picMk id="4" creationId="{631C1391-2804-1188-9C2F-C3530BAC2DD0}"/>
          </ac:picMkLst>
        </pc:picChg>
        <pc:picChg chg="add del mod">
          <ac:chgData name="Lisa Ellis" userId="S::l.ellis@uwtsd.ac.uk::1e3b8b31-18a3-40b3-8e12-8230c5071370" providerId="AD" clId="Web-{77D0A1D6-DF5C-22E5-71C9-B01F2982E42F}" dt="2026-03-09T12:14:34.668" v="1140"/>
          <ac:picMkLst>
            <pc:docMk/>
            <pc:sldMk cId="1025032460" sldId="259"/>
            <ac:picMk id="6" creationId="{52F33BB3-3CD1-BD36-2303-44681CF503D3}"/>
          </ac:picMkLst>
        </pc:picChg>
        <pc:picChg chg="add mod">
          <ac:chgData name="Lisa Ellis" userId="S::l.ellis@uwtsd.ac.uk::1e3b8b31-18a3-40b3-8e12-8230c5071370" providerId="AD" clId="Web-{77D0A1D6-DF5C-22E5-71C9-B01F2982E42F}" dt="2026-03-09T12:14:57.856" v="1146" actId="14100"/>
          <ac:picMkLst>
            <pc:docMk/>
            <pc:sldMk cId="1025032460" sldId="259"/>
            <ac:picMk id="7" creationId="{81294626-A2F2-CC38-031C-2877531DFE56}"/>
          </ac:picMkLst>
        </pc:picChg>
      </pc:sldChg>
      <pc:sldChg chg="add">
        <pc:chgData name="Lisa Ellis" userId="S::l.ellis@uwtsd.ac.uk::1e3b8b31-18a3-40b3-8e12-8230c5071370" providerId="AD" clId="Web-{77D0A1D6-DF5C-22E5-71C9-B01F2982E42F}" dt="2026-03-09T09:29:11.606" v="17"/>
        <pc:sldMkLst>
          <pc:docMk/>
          <pc:sldMk cId="4257807791" sldId="270"/>
        </pc:sldMkLst>
      </pc:sldChg>
      <pc:sldChg chg="add">
        <pc:chgData name="Lisa Ellis" userId="S::l.ellis@uwtsd.ac.uk::1e3b8b31-18a3-40b3-8e12-8230c5071370" providerId="AD" clId="Web-{77D0A1D6-DF5C-22E5-71C9-B01F2982E42F}" dt="2026-03-09T10:14:43.824" v="520"/>
        <pc:sldMkLst>
          <pc:docMk/>
          <pc:sldMk cId="1725504566" sldId="280"/>
        </pc:sldMkLst>
      </pc:sldChg>
      <pc:sldChg chg="modSp add">
        <pc:chgData name="Lisa Ellis" userId="S::l.ellis@uwtsd.ac.uk::1e3b8b31-18a3-40b3-8e12-8230c5071370" providerId="AD" clId="Web-{77D0A1D6-DF5C-22E5-71C9-B01F2982E42F}" dt="2026-03-09T11:13:33.382" v="599" actId="20577"/>
        <pc:sldMkLst>
          <pc:docMk/>
          <pc:sldMk cId="3076677410" sldId="284"/>
        </pc:sldMkLst>
        <pc:spChg chg="mod">
          <ac:chgData name="Lisa Ellis" userId="S::l.ellis@uwtsd.ac.uk::1e3b8b31-18a3-40b3-8e12-8230c5071370" providerId="AD" clId="Web-{77D0A1D6-DF5C-22E5-71C9-B01F2982E42F}" dt="2026-03-09T10:33:13.830" v="568" actId="20577"/>
          <ac:spMkLst>
            <pc:docMk/>
            <pc:sldMk cId="3076677410" sldId="284"/>
            <ac:spMk id="3" creationId="{63F4B45B-5FE1-2F55-3DAF-2552B35B9B12}"/>
          </ac:spMkLst>
        </pc:spChg>
        <pc:spChg chg="mod">
          <ac:chgData name="Lisa Ellis" userId="S::l.ellis@uwtsd.ac.uk::1e3b8b31-18a3-40b3-8e12-8230c5071370" providerId="AD" clId="Web-{77D0A1D6-DF5C-22E5-71C9-B01F2982E42F}" dt="2026-03-09T11:13:33.382" v="599" actId="20577"/>
          <ac:spMkLst>
            <pc:docMk/>
            <pc:sldMk cId="3076677410" sldId="284"/>
            <ac:spMk id="19" creationId="{A0F1E5EC-DEF7-A0CD-F774-A28748A36384}"/>
          </ac:spMkLst>
        </pc:spChg>
      </pc:sldChg>
      <pc:sldChg chg="add">
        <pc:chgData name="Lisa Ellis" userId="S::l.ellis@uwtsd.ac.uk::1e3b8b31-18a3-40b3-8e12-8230c5071370" providerId="AD" clId="Web-{77D0A1D6-DF5C-22E5-71C9-B01F2982E42F}" dt="2026-03-09T10:34:28.410" v="572"/>
        <pc:sldMkLst>
          <pc:docMk/>
          <pc:sldMk cId="3567076576" sldId="289"/>
        </pc:sldMkLst>
      </pc:sldChg>
      <pc:sldChg chg="modSp add ord">
        <pc:chgData name="Lisa Ellis" userId="S::l.ellis@uwtsd.ac.uk::1e3b8b31-18a3-40b3-8e12-8230c5071370" providerId="AD" clId="Web-{77D0A1D6-DF5C-22E5-71C9-B01F2982E42F}" dt="2026-03-09T12:15:36.013" v="1149" actId="1076"/>
        <pc:sldMkLst>
          <pc:docMk/>
          <pc:sldMk cId="1673205179" sldId="291"/>
        </pc:sldMkLst>
        <pc:spChg chg="mod">
          <ac:chgData name="Lisa Ellis" userId="S::l.ellis@uwtsd.ac.uk::1e3b8b31-18a3-40b3-8e12-8230c5071370" providerId="AD" clId="Web-{77D0A1D6-DF5C-22E5-71C9-B01F2982E42F}" dt="2026-03-09T12:15:36.013" v="1149" actId="1076"/>
          <ac:spMkLst>
            <pc:docMk/>
            <pc:sldMk cId="1673205179" sldId="291"/>
            <ac:spMk id="4" creationId="{5DDA975C-B227-615A-A316-6DD4489D5104}"/>
          </ac:spMkLst>
        </pc:spChg>
      </pc:sldChg>
      <pc:sldChg chg="add">
        <pc:chgData name="Lisa Ellis" userId="S::l.ellis@uwtsd.ac.uk::1e3b8b31-18a3-40b3-8e12-8230c5071370" providerId="AD" clId="Web-{77D0A1D6-DF5C-22E5-71C9-B01F2982E42F}" dt="2026-03-09T11:01:00.428" v="596"/>
        <pc:sldMkLst>
          <pc:docMk/>
          <pc:sldMk cId="3632797232" sldId="322"/>
        </pc:sldMkLst>
      </pc:sldChg>
      <pc:sldChg chg="add">
        <pc:chgData name="Lisa Ellis" userId="S::l.ellis@uwtsd.ac.uk::1e3b8b31-18a3-40b3-8e12-8230c5071370" providerId="AD" clId="Web-{77D0A1D6-DF5C-22E5-71C9-B01F2982E42F}" dt="2026-03-09T10:33:45.393" v="569"/>
        <pc:sldMkLst>
          <pc:docMk/>
          <pc:sldMk cId="2079367769" sldId="330"/>
        </pc:sldMkLst>
      </pc:sldChg>
      <pc:sldChg chg="add">
        <pc:chgData name="Lisa Ellis" userId="S::l.ellis@uwtsd.ac.uk::1e3b8b31-18a3-40b3-8e12-8230c5071370" providerId="AD" clId="Web-{77D0A1D6-DF5C-22E5-71C9-B01F2982E42F}" dt="2026-03-09T10:34:12.832" v="571"/>
        <pc:sldMkLst>
          <pc:docMk/>
          <pc:sldMk cId="3083676001" sldId="331"/>
        </pc:sldMkLst>
      </pc:sldChg>
      <pc:sldChg chg="add">
        <pc:chgData name="Lisa Ellis" userId="S::l.ellis@uwtsd.ac.uk::1e3b8b31-18a3-40b3-8e12-8230c5071370" providerId="AD" clId="Web-{77D0A1D6-DF5C-22E5-71C9-B01F2982E42F}" dt="2026-03-09T10:33:59.362" v="570"/>
        <pc:sldMkLst>
          <pc:docMk/>
          <pc:sldMk cId="1551075078" sldId="332"/>
        </pc:sldMkLst>
      </pc:sldChg>
      <pc:sldChg chg="add">
        <pc:chgData name="Lisa Ellis" userId="S::l.ellis@uwtsd.ac.uk::1e3b8b31-18a3-40b3-8e12-8230c5071370" providerId="AD" clId="Web-{77D0A1D6-DF5C-22E5-71C9-B01F2982E42F}" dt="2026-03-09T09:28:53.105" v="16"/>
        <pc:sldMkLst>
          <pc:docMk/>
          <pc:sldMk cId="890670932" sldId="338"/>
        </pc:sldMkLst>
      </pc:sldChg>
      <pc:sldChg chg="modSp add">
        <pc:chgData name="Lisa Ellis" userId="S::l.ellis@uwtsd.ac.uk::1e3b8b31-18a3-40b3-8e12-8230c5071370" providerId="AD" clId="Web-{77D0A1D6-DF5C-22E5-71C9-B01F2982E42F}" dt="2026-03-09T10:06:11.797" v="432" actId="20577"/>
        <pc:sldMkLst>
          <pc:docMk/>
          <pc:sldMk cId="422390967" sldId="341"/>
        </pc:sldMkLst>
        <pc:spChg chg="mod">
          <ac:chgData name="Lisa Ellis" userId="S::l.ellis@uwtsd.ac.uk::1e3b8b31-18a3-40b3-8e12-8230c5071370" providerId="AD" clId="Web-{77D0A1D6-DF5C-22E5-71C9-B01F2982E42F}" dt="2026-03-09T10:05:44.542" v="425" actId="1076"/>
          <ac:spMkLst>
            <pc:docMk/>
            <pc:sldMk cId="422390967" sldId="341"/>
            <ac:spMk id="4" creationId="{F2562635-2B50-FC9C-09BB-93E5313039E6}"/>
          </ac:spMkLst>
        </pc:spChg>
        <pc:spChg chg="mod">
          <ac:chgData name="Lisa Ellis" userId="S::l.ellis@uwtsd.ac.uk::1e3b8b31-18a3-40b3-8e12-8230c5071370" providerId="AD" clId="Web-{77D0A1D6-DF5C-22E5-71C9-B01F2982E42F}" dt="2026-03-09T10:06:11.797" v="432" actId="20577"/>
          <ac:spMkLst>
            <pc:docMk/>
            <pc:sldMk cId="422390967" sldId="341"/>
            <ac:spMk id="6" creationId="{BE0C3008-7682-C102-E780-9FE2EBD936DA}"/>
          </ac:spMkLst>
        </pc:spChg>
      </pc:sldChg>
      <pc:sldChg chg="delSp modSp add delAnim">
        <pc:chgData name="Lisa Ellis" userId="S::l.ellis@uwtsd.ac.uk::1e3b8b31-18a3-40b3-8e12-8230c5071370" providerId="AD" clId="Web-{77D0A1D6-DF5C-22E5-71C9-B01F2982E42F}" dt="2026-03-09T10:04:41.895" v="412" actId="1076"/>
        <pc:sldMkLst>
          <pc:docMk/>
          <pc:sldMk cId="3006786459" sldId="351"/>
        </pc:sldMkLst>
        <pc:spChg chg="mod">
          <ac:chgData name="Lisa Ellis" userId="S::l.ellis@uwtsd.ac.uk::1e3b8b31-18a3-40b3-8e12-8230c5071370" providerId="AD" clId="Web-{77D0A1D6-DF5C-22E5-71C9-B01F2982E42F}" dt="2026-03-09T10:00:29.873" v="337" actId="20577"/>
          <ac:spMkLst>
            <pc:docMk/>
            <pc:sldMk cId="3006786459" sldId="351"/>
            <ac:spMk id="3" creationId="{4E868E90-6332-2D4A-F122-884E8DBA83E4}"/>
          </ac:spMkLst>
        </pc:spChg>
        <pc:spChg chg="mod">
          <ac:chgData name="Lisa Ellis" userId="S::l.ellis@uwtsd.ac.uk::1e3b8b31-18a3-40b3-8e12-8230c5071370" providerId="AD" clId="Web-{77D0A1D6-DF5C-22E5-71C9-B01F2982E42F}" dt="2026-03-09T10:04:24.504" v="408" actId="20577"/>
          <ac:spMkLst>
            <pc:docMk/>
            <pc:sldMk cId="3006786459" sldId="351"/>
            <ac:spMk id="5" creationId="{267E2BC7-F40D-119C-39BA-A1D5B0AD10E9}"/>
          </ac:spMkLst>
        </pc:spChg>
        <pc:spChg chg="del mod">
          <ac:chgData name="Lisa Ellis" userId="S::l.ellis@uwtsd.ac.uk::1e3b8b31-18a3-40b3-8e12-8230c5071370" providerId="AD" clId="Web-{77D0A1D6-DF5C-22E5-71C9-B01F2982E42F}" dt="2026-03-09T10:04:20.519" v="406"/>
          <ac:spMkLst>
            <pc:docMk/>
            <pc:sldMk cId="3006786459" sldId="351"/>
            <ac:spMk id="6" creationId="{79A109E9-8232-426D-6EEF-985B8F20260C}"/>
          </ac:spMkLst>
        </pc:spChg>
        <pc:spChg chg="mod">
          <ac:chgData name="Lisa Ellis" userId="S::l.ellis@uwtsd.ac.uk::1e3b8b31-18a3-40b3-8e12-8230c5071370" providerId="AD" clId="Web-{77D0A1D6-DF5C-22E5-71C9-B01F2982E42F}" dt="2026-03-09T10:04:41.895" v="412" actId="1076"/>
          <ac:spMkLst>
            <pc:docMk/>
            <pc:sldMk cId="3006786459" sldId="351"/>
            <ac:spMk id="7" creationId="{DCD27FDF-57E4-0BEA-18FA-59BA6287F9C2}"/>
          </ac:spMkLst>
        </pc:spChg>
      </pc:sldChg>
      <pc:sldChg chg="add">
        <pc:chgData name="Lisa Ellis" userId="S::l.ellis@uwtsd.ac.uk::1e3b8b31-18a3-40b3-8e12-8230c5071370" providerId="AD" clId="Web-{77D0A1D6-DF5C-22E5-71C9-B01F2982E42F}" dt="2026-03-09T10:29:56.525" v="563"/>
        <pc:sldMkLst>
          <pc:docMk/>
          <pc:sldMk cId="2918138800" sldId="354"/>
        </pc:sldMkLst>
      </pc:sldChg>
      <pc:sldChg chg="addSp modSp add">
        <pc:chgData name="Lisa Ellis" userId="S::l.ellis@uwtsd.ac.uk::1e3b8b31-18a3-40b3-8e12-8230c5071370" providerId="AD" clId="Web-{77D0A1D6-DF5C-22E5-71C9-B01F2982E42F}" dt="2026-03-09T10:29:35.664" v="562" actId="1076"/>
        <pc:sldMkLst>
          <pc:docMk/>
          <pc:sldMk cId="873789504" sldId="355"/>
        </pc:sldMkLst>
        <pc:spChg chg="mod">
          <ac:chgData name="Lisa Ellis" userId="S::l.ellis@uwtsd.ac.uk::1e3b8b31-18a3-40b3-8e12-8230c5071370" providerId="AD" clId="Web-{77D0A1D6-DF5C-22E5-71C9-B01F2982E42F}" dt="2026-03-09T10:26:54.732" v="553" actId="20577"/>
          <ac:spMkLst>
            <pc:docMk/>
            <pc:sldMk cId="873789504" sldId="355"/>
            <ac:spMk id="2" creationId="{287109C5-B1A0-76D4-CA2D-5C62A08E85BB}"/>
          </ac:spMkLst>
        </pc:spChg>
        <pc:spChg chg="add mod">
          <ac:chgData name="Lisa Ellis" userId="S::l.ellis@uwtsd.ac.uk::1e3b8b31-18a3-40b3-8e12-8230c5071370" providerId="AD" clId="Web-{77D0A1D6-DF5C-22E5-71C9-B01F2982E42F}" dt="2026-03-09T10:29:35.664" v="562" actId="1076"/>
          <ac:spMkLst>
            <pc:docMk/>
            <pc:sldMk cId="873789504" sldId="355"/>
            <ac:spMk id="3" creationId="{B48826EA-4447-E4CA-551F-1F0AE5D86AD7}"/>
          </ac:spMkLst>
        </pc:spChg>
        <pc:spChg chg="mod">
          <ac:chgData name="Lisa Ellis" userId="S::l.ellis@uwtsd.ac.uk::1e3b8b31-18a3-40b3-8e12-8230c5071370" providerId="AD" clId="Web-{77D0A1D6-DF5C-22E5-71C9-B01F2982E42F}" dt="2026-03-09T10:25:25.271" v="549" actId="14100"/>
          <ac:spMkLst>
            <pc:docMk/>
            <pc:sldMk cId="873789504" sldId="355"/>
            <ac:spMk id="10" creationId="{3ABAE824-5428-80AE-0324-F3BCF3E20346}"/>
          </ac:spMkLst>
        </pc:spChg>
      </pc:sldChg>
      <pc:sldChg chg="add">
        <pc:chgData name="Lisa Ellis" userId="S::l.ellis@uwtsd.ac.uk::1e3b8b31-18a3-40b3-8e12-8230c5071370" providerId="AD" clId="Web-{77D0A1D6-DF5C-22E5-71C9-B01F2982E42F}" dt="2026-03-09T10:34:41.739" v="573"/>
        <pc:sldMkLst>
          <pc:docMk/>
          <pc:sldMk cId="1339982833" sldId="396"/>
        </pc:sldMkLst>
      </pc:sldChg>
      <pc:sldChg chg="add">
        <pc:chgData name="Lisa Ellis" userId="S::l.ellis@uwtsd.ac.uk::1e3b8b31-18a3-40b3-8e12-8230c5071370" providerId="AD" clId="Web-{77D0A1D6-DF5C-22E5-71C9-B01F2982E42F}" dt="2026-03-09T10:35:12.990" v="575"/>
        <pc:sldMkLst>
          <pc:docMk/>
          <pc:sldMk cId="2506436878" sldId="401"/>
        </pc:sldMkLst>
      </pc:sldChg>
      <pc:sldChg chg="add">
        <pc:chgData name="Lisa Ellis" userId="S::l.ellis@uwtsd.ac.uk::1e3b8b31-18a3-40b3-8e12-8230c5071370" providerId="AD" clId="Web-{77D0A1D6-DF5C-22E5-71C9-B01F2982E42F}" dt="2026-03-09T10:35:25.412" v="576"/>
        <pc:sldMkLst>
          <pc:docMk/>
          <pc:sldMk cId="1469705786" sldId="402"/>
        </pc:sldMkLst>
      </pc:sldChg>
      <pc:sldChg chg="add">
        <pc:chgData name="Lisa Ellis" userId="S::l.ellis@uwtsd.ac.uk::1e3b8b31-18a3-40b3-8e12-8230c5071370" providerId="AD" clId="Web-{77D0A1D6-DF5C-22E5-71C9-B01F2982E42F}" dt="2026-03-09T10:34:58.458" v="574"/>
        <pc:sldMkLst>
          <pc:docMk/>
          <pc:sldMk cId="285861585" sldId="408"/>
        </pc:sldMkLst>
      </pc:sldChg>
      <pc:sldChg chg="add">
        <pc:chgData name="Lisa Ellis" userId="S::l.ellis@uwtsd.ac.uk::1e3b8b31-18a3-40b3-8e12-8230c5071370" providerId="AD" clId="Web-{77D0A1D6-DF5C-22E5-71C9-B01F2982E42F}" dt="2026-03-09T11:00:31.319" v="594"/>
        <pc:sldMkLst>
          <pc:docMk/>
          <pc:sldMk cId="606927852" sldId="417"/>
        </pc:sldMkLst>
      </pc:sldChg>
      <pc:sldChg chg="modSp add">
        <pc:chgData name="Lisa Ellis" userId="S::l.ellis@uwtsd.ac.uk::1e3b8b31-18a3-40b3-8e12-8230c5071370" providerId="AD" clId="Web-{77D0A1D6-DF5C-22E5-71C9-B01F2982E42F}" dt="2026-03-09T09:31:47.757" v="33" actId="20577"/>
        <pc:sldMkLst>
          <pc:docMk/>
          <pc:sldMk cId="1832779979" sldId="463"/>
        </pc:sldMkLst>
        <pc:spChg chg="mod">
          <ac:chgData name="Lisa Ellis" userId="S::l.ellis@uwtsd.ac.uk::1e3b8b31-18a3-40b3-8e12-8230c5071370" providerId="AD" clId="Web-{77D0A1D6-DF5C-22E5-71C9-B01F2982E42F}" dt="2026-03-09T09:31:47.757" v="33" actId="20577"/>
          <ac:spMkLst>
            <pc:docMk/>
            <pc:sldMk cId="1832779979" sldId="463"/>
            <ac:spMk id="4" creationId="{73B3F501-E1EE-CECB-9C0E-A90ED105517C}"/>
          </ac:spMkLst>
        </pc:spChg>
      </pc:sldChg>
      <pc:sldChg chg="modSp new ord">
        <pc:chgData name="Lisa Ellis" userId="S::l.ellis@uwtsd.ac.uk::1e3b8b31-18a3-40b3-8e12-8230c5071370" providerId="AD" clId="Web-{77D0A1D6-DF5C-22E5-71C9-B01F2982E42F}" dt="2026-03-09T12:08:01.769" v="1094" actId="20577"/>
        <pc:sldMkLst>
          <pc:docMk/>
          <pc:sldMk cId="2849397897" sldId="464"/>
        </pc:sldMkLst>
        <pc:spChg chg="mod">
          <ac:chgData name="Lisa Ellis" userId="S::l.ellis@uwtsd.ac.uk::1e3b8b31-18a3-40b3-8e12-8230c5071370" providerId="AD" clId="Web-{77D0A1D6-DF5C-22E5-71C9-B01F2982E42F}" dt="2026-03-09T10:08:59.256" v="482" actId="20577"/>
          <ac:spMkLst>
            <pc:docMk/>
            <pc:sldMk cId="2849397897" sldId="464"/>
            <ac:spMk id="2" creationId="{18EE9DDD-BB04-6CF9-BAC7-A15A181D8120}"/>
          </ac:spMkLst>
        </pc:spChg>
        <pc:spChg chg="mod">
          <ac:chgData name="Lisa Ellis" userId="S::l.ellis@uwtsd.ac.uk::1e3b8b31-18a3-40b3-8e12-8230c5071370" providerId="AD" clId="Web-{77D0A1D6-DF5C-22E5-71C9-B01F2982E42F}" dt="2026-03-09T12:08:01.769" v="1094" actId="20577"/>
          <ac:spMkLst>
            <pc:docMk/>
            <pc:sldMk cId="2849397897" sldId="464"/>
            <ac:spMk id="3" creationId="{08661A4F-99B6-C1D3-7D10-C3A25F26EDA4}"/>
          </ac:spMkLst>
        </pc:spChg>
      </pc:sldChg>
      <pc:sldChg chg="addSp modSp add replId">
        <pc:chgData name="Lisa Ellis" userId="S::l.ellis@uwtsd.ac.uk::1e3b8b31-18a3-40b3-8e12-8230c5071370" providerId="AD" clId="Web-{77D0A1D6-DF5C-22E5-71C9-B01F2982E42F}" dt="2026-03-09T12:09:14.490" v="1127" actId="20577"/>
        <pc:sldMkLst>
          <pc:docMk/>
          <pc:sldMk cId="4200964499" sldId="465"/>
        </pc:sldMkLst>
        <pc:spChg chg="mod">
          <ac:chgData name="Lisa Ellis" userId="S::l.ellis@uwtsd.ac.uk::1e3b8b31-18a3-40b3-8e12-8230c5071370" providerId="AD" clId="Web-{77D0A1D6-DF5C-22E5-71C9-B01F2982E42F}" dt="2026-03-09T12:09:14.490" v="1127" actId="20577"/>
          <ac:spMkLst>
            <pc:docMk/>
            <pc:sldMk cId="4200964499" sldId="465"/>
            <ac:spMk id="3" creationId="{60956B03-DC63-6CE8-5C87-91F5ED6DD4FB}"/>
          </ac:spMkLst>
        </pc:spChg>
        <pc:spChg chg="add mod">
          <ac:chgData name="Lisa Ellis" userId="S::l.ellis@uwtsd.ac.uk::1e3b8b31-18a3-40b3-8e12-8230c5071370" providerId="AD" clId="Web-{77D0A1D6-DF5C-22E5-71C9-B01F2982E42F}" dt="2026-03-09T12:08:48.161" v="1103" actId="1076"/>
          <ac:spMkLst>
            <pc:docMk/>
            <pc:sldMk cId="4200964499" sldId="465"/>
            <ac:spMk id="4" creationId="{B12C14BA-3AAF-2B1E-51BF-15B827950DA4}"/>
          </ac:spMkLst>
        </pc:spChg>
      </pc:sldChg>
      <pc:sldChg chg="delSp modSp add replId">
        <pc:chgData name="Lisa Ellis" userId="S::l.ellis@uwtsd.ac.uk::1e3b8b31-18a3-40b3-8e12-8230c5071370" providerId="AD" clId="Web-{77D0A1D6-DF5C-22E5-71C9-B01F2982E42F}" dt="2026-03-09T10:05:20.038" v="422" actId="20577"/>
        <pc:sldMkLst>
          <pc:docMk/>
          <pc:sldMk cId="580383158" sldId="466"/>
        </pc:sldMkLst>
        <pc:spChg chg="mod">
          <ac:chgData name="Lisa Ellis" userId="S::l.ellis@uwtsd.ac.uk::1e3b8b31-18a3-40b3-8e12-8230c5071370" providerId="AD" clId="Web-{77D0A1D6-DF5C-22E5-71C9-B01F2982E42F}" dt="2026-03-09T10:00:36.217" v="339" actId="20577"/>
          <ac:spMkLst>
            <pc:docMk/>
            <pc:sldMk cId="580383158" sldId="466"/>
            <ac:spMk id="3" creationId="{7144CA31-7E0B-1288-68C9-2A1D5ABF3E17}"/>
          </ac:spMkLst>
        </pc:spChg>
        <pc:spChg chg="mod">
          <ac:chgData name="Lisa Ellis" userId="S::l.ellis@uwtsd.ac.uk::1e3b8b31-18a3-40b3-8e12-8230c5071370" providerId="AD" clId="Web-{77D0A1D6-DF5C-22E5-71C9-B01F2982E42F}" dt="2026-03-09T10:04:56.739" v="415" actId="20577"/>
          <ac:spMkLst>
            <pc:docMk/>
            <pc:sldMk cId="580383158" sldId="466"/>
            <ac:spMk id="5" creationId="{5A0EEB77-3CDB-ECF6-E96D-72B5C190A069}"/>
          </ac:spMkLst>
        </pc:spChg>
        <pc:spChg chg="mod">
          <ac:chgData name="Lisa Ellis" userId="S::l.ellis@uwtsd.ac.uk::1e3b8b31-18a3-40b3-8e12-8230c5071370" providerId="AD" clId="Web-{77D0A1D6-DF5C-22E5-71C9-B01F2982E42F}" dt="2026-03-09T10:05:20.038" v="422" actId="20577"/>
          <ac:spMkLst>
            <pc:docMk/>
            <pc:sldMk cId="580383158" sldId="466"/>
            <ac:spMk id="6" creationId="{D052320C-8EEC-731E-C4A2-E78285C63BDB}"/>
          </ac:spMkLst>
        </pc:spChg>
        <pc:spChg chg="del mod">
          <ac:chgData name="Lisa Ellis" userId="S::l.ellis@uwtsd.ac.uk::1e3b8b31-18a3-40b3-8e12-8230c5071370" providerId="AD" clId="Web-{77D0A1D6-DF5C-22E5-71C9-B01F2982E42F}" dt="2026-03-09T09:59:59.013" v="327"/>
          <ac:spMkLst>
            <pc:docMk/>
            <pc:sldMk cId="580383158" sldId="466"/>
            <ac:spMk id="7" creationId="{6614B824-7208-C945-B1A1-4B099116C8E9}"/>
          </ac:spMkLst>
        </pc:spChg>
      </pc:sldChg>
      <pc:sldChg chg="modSp add">
        <pc:chgData name="Lisa Ellis" userId="S::l.ellis@uwtsd.ac.uk::1e3b8b31-18a3-40b3-8e12-8230c5071370" providerId="AD" clId="Web-{77D0A1D6-DF5C-22E5-71C9-B01F2982E42F}" dt="2026-03-09T10:19:05.864" v="541" actId="1076"/>
        <pc:sldMkLst>
          <pc:docMk/>
          <pc:sldMk cId="1431475737" sldId="467"/>
        </pc:sldMkLst>
        <pc:spChg chg="mod">
          <ac:chgData name="Lisa Ellis" userId="S::l.ellis@uwtsd.ac.uk::1e3b8b31-18a3-40b3-8e12-8230c5071370" providerId="AD" clId="Web-{77D0A1D6-DF5C-22E5-71C9-B01F2982E42F}" dt="2026-03-09T10:18:56.051" v="538" actId="1076"/>
          <ac:spMkLst>
            <pc:docMk/>
            <pc:sldMk cId="1431475737" sldId="467"/>
            <ac:spMk id="5" creationId="{266E05B2-1127-0861-B378-12CE50E3BB85}"/>
          </ac:spMkLst>
        </pc:spChg>
        <pc:spChg chg="mod">
          <ac:chgData name="Lisa Ellis" userId="S::l.ellis@uwtsd.ac.uk::1e3b8b31-18a3-40b3-8e12-8230c5071370" providerId="AD" clId="Web-{77D0A1D6-DF5C-22E5-71C9-B01F2982E42F}" dt="2026-03-09T10:19:00.192" v="539" actId="1076"/>
          <ac:spMkLst>
            <pc:docMk/>
            <pc:sldMk cId="1431475737" sldId="467"/>
            <ac:spMk id="8" creationId="{7D0FE011-F94C-6219-AAF6-9C4A59BCA5A5}"/>
          </ac:spMkLst>
        </pc:spChg>
        <pc:spChg chg="mod">
          <ac:chgData name="Lisa Ellis" userId="S::l.ellis@uwtsd.ac.uk::1e3b8b31-18a3-40b3-8e12-8230c5071370" providerId="AD" clId="Web-{77D0A1D6-DF5C-22E5-71C9-B01F2982E42F}" dt="2026-03-09T10:19:05.864" v="541" actId="1076"/>
          <ac:spMkLst>
            <pc:docMk/>
            <pc:sldMk cId="1431475737" sldId="467"/>
            <ac:spMk id="11" creationId="{24F6CCF5-851E-718C-B02E-A134C5C07B95}"/>
          </ac:spMkLst>
        </pc:spChg>
      </pc:sldChg>
      <pc:sldChg chg="add">
        <pc:chgData name="Lisa Ellis" userId="S::l.ellis@uwtsd.ac.uk::1e3b8b31-18a3-40b3-8e12-8230c5071370" providerId="AD" clId="Web-{77D0A1D6-DF5C-22E5-71C9-B01F2982E42F}" dt="2026-03-09T10:36:22.319" v="582"/>
        <pc:sldMkLst>
          <pc:docMk/>
          <pc:sldMk cId="1373729124" sldId="605"/>
        </pc:sldMkLst>
      </pc:sldChg>
      <pc:sldChg chg="add">
        <pc:chgData name="Lisa Ellis" userId="S::l.ellis@uwtsd.ac.uk::1e3b8b31-18a3-40b3-8e12-8230c5071370" providerId="AD" clId="Web-{77D0A1D6-DF5C-22E5-71C9-B01F2982E42F}" dt="2026-03-09T10:59:43.569" v="592"/>
        <pc:sldMkLst>
          <pc:docMk/>
          <pc:sldMk cId="1572444983" sldId="633"/>
        </pc:sldMkLst>
      </pc:sldChg>
      <pc:sldChg chg="add">
        <pc:chgData name="Lisa Ellis" userId="S::l.ellis@uwtsd.ac.uk::1e3b8b31-18a3-40b3-8e12-8230c5071370" providerId="AD" clId="Web-{77D0A1D6-DF5C-22E5-71C9-B01F2982E42F}" dt="2026-03-09T10:36:22.757" v="583"/>
        <pc:sldMkLst>
          <pc:docMk/>
          <pc:sldMk cId="1596913995" sldId="634"/>
        </pc:sldMkLst>
      </pc:sldChg>
      <pc:sldChg chg="add">
        <pc:chgData name="Lisa Ellis" userId="S::l.ellis@uwtsd.ac.uk::1e3b8b31-18a3-40b3-8e12-8230c5071370" providerId="AD" clId="Web-{77D0A1D6-DF5C-22E5-71C9-B01F2982E42F}" dt="2026-03-09T10:37:32.196" v="591"/>
        <pc:sldMkLst>
          <pc:docMk/>
          <pc:sldMk cId="2479014819" sldId="635"/>
        </pc:sldMkLst>
      </pc:sldChg>
      <pc:sldChg chg="add">
        <pc:chgData name="Lisa Ellis" userId="S::l.ellis@uwtsd.ac.uk::1e3b8b31-18a3-40b3-8e12-8230c5071370" providerId="AD" clId="Web-{77D0A1D6-DF5C-22E5-71C9-B01F2982E42F}" dt="2026-03-09T10:37:16.743" v="590"/>
        <pc:sldMkLst>
          <pc:docMk/>
          <pc:sldMk cId="3585453579" sldId="636"/>
        </pc:sldMkLst>
      </pc:sldChg>
      <pc:sldChg chg="add">
        <pc:chgData name="Lisa Ellis" userId="S::l.ellis@uwtsd.ac.uk::1e3b8b31-18a3-40b3-8e12-8230c5071370" providerId="AD" clId="Web-{77D0A1D6-DF5C-22E5-71C9-B01F2982E42F}" dt="2026-03-09T10:36:23.491" v="585"/>
        <pc:sldMkLst>
          <pc:docMk/>
          <pc:sldMk cId="2292262102" sldId="637"/>
        </pc:sldMkLst>
      </pc:sldChg>
      <pc:sldChg chg="add">
        <pc:chgData name="Lisa Ellis" userId="S::l.ellis@uwtsd.ac.uk::1e3b8b31-18a3-40b3-8e12-8230c5071370" providerId="AD" clId="Web-{77D0A1D6-DF5C-22E5-71C9-B01F2982E42F}" dt="2026-03-09T10:37:07.039" v="589"/>
        <pc:sldMkLst>
          <pc:docMk/>
          <pc:sldMk cId="1376655826" sldId="638"/>
        </pc:sldMkLst>
      </pc:sldChg>
      <pc:sldChg chg="add">
        <pc:chgData name="Lisa Ellis" userId="S::l.ellis@uwtsd.ac.uk::1e3b8b31-18a3-40b3-8e12-8230c5071370" providerId="AD" clId="Web-{77D0A1D6-DF5C-22E5-71C9-B01F2982E42F}" dt="2026-03-09T10:35:48.459" v="578"/>
        <pc:sldMkLst>
          <pc:docMk/>
          <pc:sldMk cId="1053510295" sldId="640"/>
        </pc:sldMkLst>
      </pc:sldChg>
      <pc:sldChg chg="add">
        <pc:chgData name="Lisa Ellis" userId="S::l.ellis@uwtsd.ac.uk::1e3b8b31-18a3-40b3-8e12-8230c5071370" providerId="AD" clId="Web-{77D0A1D6-DF5C-22E5-71C9-B01F2982E42F}" dt="2026-03-09T10:36:23.132" v="584"/>
        <pc:sldMkLst>
          <pc:docMk/>
          <pc:sldMk cId="2441448236" sldId="642"/>
        </pc:sldMkLst>
      </pc:sldChg>
      <pc:sldChg chg="add">
        <pc:chgData name="Lisa Ellis" userId="S::l.ellis@uwtsd.ac.uk::1e3b8b31-18a3-40b3-8e12-8230c5071370" providerId="AD" clId="Web-{77D0A1D6-DF5C-22E5-71C9-B01F2982E42F}" dt="2026-03-09T10:35:38.959" v="577"/>
        <pc:sldMkLst>
          <pc:docMk/>
          <pc:sldMk cId="3185060621" sldId="643"/>
        </pc:sldMkLst>
      </pc:sldChg>
      <pc:sldChg chg="add">
        <pc:chgData name="Lisa Ellis" userId="S::l.ellis@uwtsd.ac.uk::1e3b8b31-18a3-40b3-8e12-8230c5071370" providerId="AD" clId="Web-{77D0A1D6-DF5C-22E5-71C9-B01F2982E42F}" dt="2026-03-09T11:00:41.991" v="595"/>
        <pc:sldMkLst>
          <pc:docMk/>
          <pc:sldMk cId="3896100061" sldId="644"/>
        </pc:sldMkLst>
      </pc:sldChg>
      <pc:sldChg chg="add">
        <pc:chgData name="Lisa Ellis" userId="S::l.ellis@uwtsd.ac.uk::1e3b8b31-18a3-40b3-8e12-8230c5071370" providerId="AD" clId="Web-{77D0A1D6-DF5C-22E5-71C9-B01F2982E42F}" dt="2026-03-09T10:59:56.147" v="593"/>
        <pc:sldMkLst>
          <pc:docMk/>
          <pc:sldMk cId="1700289622" sldId="646"/>
        </pc:sldMkLst>
      </pc:sldChg>
      <pc:sldChg chg="add">
        <pc:chgData name="Lisa Ellis" userId="S::l.ellis@uwtsd.ac.uk::1e3b8b31-18a3-40b3-8e12-8230c5071370" providerId="AD" clId="Web-{77D0A1D6-DF5C-22E5-71C9-B01F2982E42F}" dt="2026-03-09T10:12:56.741" v="519"/>
        <pc:sldMkLst>
          <pc:docMk/>
          <pc:sldMk cId="2054176095" sldId="647"/>
        </pc:sldMkLst>
      </pc:sldChg>
      <pc:sldChg chg="add del">
        <pc:chgData name="Lisa Ellis" userId="S::l.ellis@uwtsd.ac.uk::1e3b8b31-18a3-40b3-8e12-8230c5071370" providerId="AD" clId="Web-{77D0A1D6-DF5C-22E5-71C9-B01F2982E42F}" dt="2026-03-09T10:36:43.476" v="587"/>
        <pc:sldMkLst>
          <pc:docMk/>
          <pc:sldMk cId="1036850103" sldId="648"/>
        </pc:sldMkLst>
      </pc:sldChg>
      <pc:sldChg chg="add del">
        <pc:chgData name="Lisa Ellis" userId="S::l.ellis@uwtsd.ac.uk::1e3b8b31-18a3-40b3-8e12-8230c5071370" providerId="AD" clId="Web-{77D0A1D6-DF5C-22E5-71C9-B01F2982E42F}" dt="2026-03-09T10:36:10.163" v="580"/>
        <pc:sldMkLst>
          <pc:docMk/>
          <pc:sldMk cId="3188155977" sldId="648"/>
        </pc:sldMkLst>
      </pc:sldChg>
      <pc:sldChg chg="add del">
        <pc:chgData name="Lisa Ellis" userId="S::l.ellis@uwtsd.ac.uk::1e3b8b31-18a3-40b3-8e12-8230c5071370" providerId="AD" clId="Web-{77D0A1D6-DF5C-22E5-71C9-B01F2982E42F}" dt="2026-03-09T10:36:57.711" v="588"/>
        <pc:sldMkLst>
          <pc:docMk/>
          <pc:sldMk cId="2260825164" sldId="649"/>
        </pc:sldMkLst>
      </pc:sldChg>
      <pc:sldChg chg="add del">
        <pc:chgData name="Lisa Ellis" userId="S::l.ellis@uwtsd.ac.uk::1e3b8b31-18a3-40b3-8e12-8230c5071370" providerId="AD" clId="Web-{77D0A1D6-DF5C-22E5-71C9-B01F2982E42F}" dt="2026-03-09T11:15:38.893" v="601"/>
        <pc:sldMkLst>
          <pc:docMk/>
          <pc:sldMk cId="1728765479" sldId="651"/>
        </pc:sldMkLst>
      </pc:sldChg>
      <pc:sldChg chg="modSp add">
        <pc:chgData name="Lisa Ellis" userId="S::l.ellis@uwtsd.ac.uk::1e3b8b31-18a3-40b3-8e12-8230c5071370" providerId="AD" clId="Web-{77D0A1D6-DF5C-22E5-71C9-B01F2982E42F}" dt="2026-03-09T11:59:55.411" v="1062" actId="20577"/>
        <pc:sldMkLst>
          <pc:docMk/>
          <pc:sldMk cId="2314903090" sldId="680"/>
        </pc:sldMkLst>
        <pc:spChg chg="mod">
          <ac:chgData name="Lisa Ellis" userId="S::l.ellis@uwtsd.ac.uk::1e3b8b31-18a3-40b3-8e12-8230c5071370" providerId="AD" clId="Web-{77D0A1D6-DF5C-22E5-71C9-B01F2982E42F}" dt="2026-03-09T11:59:55.411" v="1062" actId="20577"/>
          <ac:spMkLst>
            <pc:docMk/>
            <pc:sldMk cId="2314903090" sldId="680"/>
            <ac:spMk id="3" creationId="{6D1FFD96-4046-4CE9-3AA9-6531BDAB9E54}"/>
          </ac:spMkLst>
        </pc:spChg>
      </pc:sldChg>
      <pc:sldChg chg="addSp delSp modSp new del">
        <pc:chgData name="Lisa Ellis" userId="S::l.ellis@uwtsd.ac.uk::1e3b8b31-18a3-40b3-8e12-8230c5071370" providerId="AD" clId="Web-{77D0A1D6-DF5C-22E5-71C9-B01F2982E42F}" dt="2026-03-09T11:59:02.691" v="1060"/>
        <pc:sldMkLst>
          <pc:docMk/>
          <pc:sldMk cId="1871401456" sldId="681"/>
        </pc:sldMkLst>
        <pc:spChg chg="del mod">
          <ac:chgData name="Lisa Ellis" userId="S::l.ellis@uwtsd.ac.uk::1e3b8b31-18a3-40b3-8e12-8230c5071370" providerId="AD" clId="Web-{77D0A1D6-DF5C-22E5-71C9-B01F2982E42F}" dt="2026-03-09T11:41:49.634" v="978"/>
          <ac:spMkLst>
            <pc:docMk/>
            <pc:sldMk cId="1871401456" sldId="681"/>
            <ac:spMk id="3" creationId="{06E9A267-B793-82FE-BF27-D214026F5BD3}"/>
          </ac:spMkLst>
        </pc:spChg>
        <pc:spChg chg="add del mod ord topLvl">
          <ac:chgData name="Lisa Ellis" userId="S::l.ellis@uwtsd.ac.uk::1e3b8b31-18a3-40b3-8e12-8230c5071370" providerId="AD" clId="Web-{77D0A1D6-DF5C-22E5-71C9-B01F2982E42F}" dt="2026-03-09T11:30:03.391" v="728"/>
          <ac:spMkLst>
            <pc:docMk/>
            <pc:sldMk cId="1871401456" sldId="681"/>
            <ac:spMk id="4" creationId="{B2D4CBAC-E40B-B663-87C2-277F7AD8B40C}"/>
          </ac:spMkLst>
        </pc:spChg>
        <pc:spChg chg="add del mod ord topLvl">
          <ac:chgData name="Lisa Ellis" userId="S::l.ellis@uwtsd.ac.uk::1e3b8b31-18a3-40b3-8e12-8230c5071370" providerId="AD" clId="Web-{77D0A1D6-DF5C-22E5-71C9-B01F2982E42F}" dt="2026-03-09T11:30:03.954" v="729"/>
          <ac:spMkLst>
            <pc:docMk/>
            <pc:sldMk cId="1871401456" sldId="681"/>
            <ac:spMk id="5" creationId="{A7F35428-4C53-4722-EEA2-F2FEFDAE7993}"/>
          </ac:spMkLst>
        </pc:spChg>
        <pc:spChg chg="add del mod ord topLvl">
          <ac:chgData name="Lisa Ellis" userId="S::l.ellis@uwtsd.ac.uk::1e3b8b31-18a3-40b3-8e12-8230c5071370" providerId="AD" clId="Web-{77D0A1D6-DF5C-22E5-71C9-B01F2982E42F}" dt="2026-03-09T11:29:03.860" v="714"/>
          <ac:spMkLst>
            <pc:docMk/>
            <pc:sldMk cId="1871401456" sldId="681"/>
            <ac:spMk id="6" creationId="{F9DA927C-43D8-3DB8-0C8E-B608398BDC0A}"/>
          </ac:spMkLst>
        </pc:spChg>
        <pc:spChg chg="add del mod ord topLvl">
          <ac:chgData name="Lisa Ellis" userId="S::l.ellis@uwtsd.ac.uk::1e3b8b31-18a3-40b3-8e12-8230c5071370" providerId="AD" clId="Web-{77D0A1D6-DF5C-22E5-71C9-B01F2982E42F}" dt="2026-03-09T11:30:04.422" v="730"/>
          <ac:spMkLst>
            <pc:docMk/>
            <pc:sldMk cId="1871401456" sldId="681"/>
            <ac:spMk id="7" creationId="{231C40E2-1330-C646-3A3C-5A936F9B977D}"/>
          </ac:spMkLst>
        </pc:spChg>
        <pc:spChg chg="add del mod ord topLvl">
          <ac:chgData name="Lisa Ellis" userId="S::l.ellis@uwtsd.ac.uk::1e3b8b31-18a3-40b3-8e12-8230c5071370" providerId="AD" clId="Web-{77D0A1D6-DF5C-22E5-71C9-B01F2982E42F}" dt="2026-03-09T11:30:06.047" v="731"/>
          <ac:spMkLst>
            <pc:docMk/>
            <pc:sldMk cId="1871401456" sldId="681"/>
            <ac:spMk id="8" creationId="{9A811E9A-39F3-A238-D392-A343C33951DC}"/>
          </ac:spMkLst>
        </pc:spChg>
        <pc:spChg chg="add del">
          <ac:chgData name="Lisa Ellis" userId="S::l.ellis@uwtsd.ac.uk::1e3b8b31-18a3-40b3-8e12-8230c5071370" providerId="AD" clId="Web-{77D0A1D6-DF5C-22E5-71C9-B01F2982E42F}" dt="2026-03-09T11:21:33.582" v="635"/>
          <ac:spMkLst>
            <pc:docMk/>
            <pc:sldMk cId="1871401456" sldId="681"/>
            <ac:spMk id="9" creationId="{FB776775-1194-4089-937C-C15FCB36E396}"/>
          </ac:spMkLst>
        </pc:spChg>
        <pc:spChg chg="add del mod ord topLvl">
          <ac:chgData name="Lisa Ellis" userId="S::l.ellis@uwtsd.ac.uk::1e3b8b31-18a3-40b3-8e12-8230c5071370" providerId="AD" clId="Web-{77D0A1D6-DF5C-22E5-71C9-B01F2982E42F}" dt="2026-03-09T11:30:06.079" v="732"/>
          <ac:spMkLst>
            <pc:docMk/>
            <pc:sldMk cId="1871401456" sldId="681"/>
            <ac:spMk id="10" creationId="{9B4DBA8B-3B86-47E1-EF9A-08903FBE984B}"/>
          </ac:spMkLst>
        </pc:spChg>
        <pc:spChg chg="add del mod ord topLvl">
          <ac:chgData name="Lisa Ellis" userId="S::l.ellis@uwtsd.ac.uk::1e3b8b31-18a3-40b3-8e12-8230c5071370" providerId="AD" clId="Web-{77D0A1D6-DF5C-22E5-71C9-B01F2982E42F}" dt="2026-03-09T11:30:06.126" v="733"/>
          <ac:spMkLst>
            <pc:docMk/>
            <pc:sldMk cId="1871401456" sldId="681"/>
            <ac:spMk id="11" creationId="{C9147E84-071B-F8DC-2356-2BD2209814F4}"/>
          </ac:spMkLst>
        </pc:spChg>
        <pc:spChg chg="add del">
          <ac:chgData name="Lisa Ellis" userId="S::l.ellis@uwtsd.ac.uk::1e3b8b31-18a3-40b3-8e12-8230c5071370" providerId="AD" clId="Web-{77D0A1D6-DF5C-22E5-71C9-B01F2982E42F}" dt="2026-03-09T11:27:44.625" v="697"/>
          <ac:spMkLst>
            <pc:docMk/>
            <pc:sldMk cId="1871401456" sldId="681"/>
            <ac:spMk id="13" creationId="{9D93125E-BDB5-DF29-6C78-54993C433D45}"/>
          </ac:spMkLst>
        </pc:spChg>
        <pc:spChg chg="add del mod">
          <ac:chgData name="Lisa Ellis" userId="S::l.ellis@uwtsd.ac.uk::1e3b8b31-18a3-40b3-8e12-8230c5071370" providerId="AD" clId="Web-{77D0A1D6-DF5C-22E5-71C9-B01F2982E42F}" dt="2026-03-09T11:58:49.831" v="1057"/>
          <ac:spMkLst>
            <pc:docMk/>
            <pc:sldMk cId="1871401456" sldId="681"/>
            <ac:spMk id="14" creationId="{5D55F744-5508-72C1-D47D-74C4E5B2A501}"/>
          </ac:spMkLst>
        </pc:spChg>
        <pc:spChg chg="add mod">
          <ac:chgData name="Lisa Ellis" userId="S::l.ellis@uwtsd.ac.uk::1e3b8b31-18a3-40b3-8e12-8230c5071370" providerId="AD" clId="Web-{77D0A1D6-DF5C-22E5-71C9-B01F2982E42F}" dt="2026-03-09T11:47:20.114" v="1034" actId="1076"/>
          <ac:spMkLst>
            <pc:docMk/>
            <pc:sldMk cId="1871401456" sldId="681"/>
            <ac:spMk id="15" creationId="{730C6C62-48B7-3EE5-23F8-E4B812B631E3}"/>
          </ac:spMkLst>
        </pc:spChg>
        <pc:spChg chg="add mod">
          <ac:chgData name="Lisa Ellis" userId="S::l.ellis@uwtsd.ac.uk::1e3b8b31-18a3-40b3-8e12-8230c5071370" providerId="AD" clId="Web-{77D0A1D6-DF5C-22E5-71C9-B01F2982E42F}" dt="2026-03-09T11:47:22.802" v="1035" actId="1076"/>
          <ac:spMkLst>
            <pc:docMk/>
            <pc:sldMk cId="1871401456" sldId="681"/>
            <ac:spMk id="16" creationId="{E852C853-668C-8B5C-3D5C-DDD0F4D90E2C}"/>
          </ac:spMkLst>
        </pc:spChg>
        <pc:spChg chg="add mod">
          <ac:chgData name="Lisa Ellis" userId="S::l.ellis@uwtsd.ac.uk::1e3b8b31-18a3-40b3-8e12-8230c5071370" providerId="AD" clId="Web-{77D0A1D6-DF5C-22E5-71C9-B01F2982E42F}" dt="2026-03-09T11:48:00.130" v="1042" actId="1076"/>
          <ac:spMkLst>
            <pc:docMk/>
            <pc:sldMk cId="1871401456" sldId="681"/>
            <ac:spMk id="17" creationId="{716A19D6-010B-A99E-B01F-07542C7C445D}"/>
          </ac:spMkLst>
        </pc:spChg>
        <pc:spChg chg="add mod ord">
          <ac:chgData name="Lisa Ellis" userId="S::l.ellis@uwtsd.ac.uk::1e3b8b31-18a3-40b3-8e12-8230c5071370" providerId="AD" clId="Web-{77D0A1D6-DF5C-22E5-71C9-B01F2982E42F}" dt="2026-03-09T11:48:05.646" v="1044" actId="14100"/>
          <ac:spMkLst>
            <pc:docMk/>
            <pc:sldMk cId="1871401456" sldId="681"/>
            <ac:spMk id="18" creationId="{77E660D5-4764-E500-190F-F07B84D0F9E5}"/>
          </ac:spMkLst>
        </pc:spChg>
        <pc:spChg chg="add mod">
          <ac:chgData name="Lisa Ellis" userId="S::l.ellis@uwtsd.ac.uk::1e3b8b31-18a3-40b3-8e12-8230c5071370" providerId="AD" clId="Web-{77D0A1D6-DF5C-22E5-71C9-B01F2982E42F}" dt="2026-03-09T11:47:25.192" v="1036" actId="1076"/>
          <ac:spMkLst>
            <pc:docMk/>
            <pc:sldMk cId="1871401456" sldId="681"/>
            <ac:spMk id="19" creationId="{49A53DA1-42A4-D18C-76CE-10DB4632F851}"/>
          </ac:spMkLst>
        </pc:spChg>
        <pc:spChg chg="add del mod">
          <ac:chgData name="Lisa Ellis" userId="S::l.ellis@uwtsd.ac.uk::1e3b8b31-18a3-40b3-8e12-8230c5071370" providerId="AD" clId="Web-{77D0A1D6-DF5C-22E5-71C9-B01F2982E42F}" dt="2026-03-09T11:41:56.150" v="980"/>
          <ac:spMkLst>
            <pc:docMk/>
            <pc:sldMk cId="1871401456" sldId="681"/>
            <ac:spMk id="20" creationId="{20085430-9B6C-CBB0-3003-1C0B1138388C}"/>
          </ac:spMkLst>
        </pc:spChg>
        <pc:spChg chg="add mod">
          <ac:chgData name="Lisa Ellis" userId="S::l.ellis@uwtsd.ac.uk::1e3b8b31-18a3-40b3-8e12-8230c5071370" providerId="AD" clId="Web-{77D0A1D6-DF5C-22E5-71C9-B01F2982E42F}" dt="2026-03-09T11:48:11.224" v="1045" actId="1076"/>
          <ac:spMkLst>
            <pc:docMk/>
            <pc:sldMk cId="1871401456" sldId="681"/>
            <ac:spMk id="21" creationId="{573EFD94-7A47-4015-1C93-DC0815B8CE31}"/>
          </ac:spMkLst>
        </pc:spChg>
        <pc:spChg chg="add del mod">
          <ac:chgData name="Lisa Ellis" userId="S::l.ellis@uwtsd.ac.uk::1e3b8b31-18a3-40b3-8e12-8230c5071370" providerId="AD" clId="Web-{77D0A1D6-DF5C-22E5-71C9-B01F2982E42F}" dt="2026-03-09T11:41:53.244" v="979"/>
          <ac:spMkLst>
            <pc:docMk/>
            <pc:sldMk cId="1871401456" sldId="681"/>
            <ac:spMk id="23" creationId="{3BBF16D3-DAE3-4FBE-E846-025F8DFC8414}"/>
          </ac:spMkLst>
        </pc:spChg>
        <pc:grpChg chg="add del mod">
          <ac:chgData name="Lisa Ellis" userId="S::l.ellis@uwtsd.ac.uk::1e3b8b31-18a3-40b3-8e12-8230c5071370" providerId="AD" clId="Web-{77D0A1D6-DF5C-22E5-71C9-B01F2982E42F}" dt="2026-03-09T11:28:45.406" v="712"/>
          <ac:grpSpMkLst>
            <pc:docMk/>
            <pc:sldMk cId="1871401456" sldId="681"/>
            <ac:grpSpMk id="12" creationId="{DC33D78C-3928-29F5-0113-F72782B3E8CA}"/>
          </ac:grpSpMkLst>
        </pc:grpChg>
        <pc:picChg chg="add mod">
          <ac:chgData name="Lisa Ellis" userId="S::l.ellis@uwtsd.ac.uk::1e3b8b31-18a3-40b3-8e12-8230c5071370" providerId="AD" clId="Web-{77D0A1D6-DF5C-22E5-71C9-B01F2982E42F}" dt="2026-03-09T11:58:17.783" v="1052" actId="14100"/>
          <ac:picMkLst>
            <pc:docMk/>
            <pc:sldMk cId="1871401456" sldId="681"/>
            <ac:picMk id="24" creationId="{9E2C50D5-2262-321B-A837-4DC1E839EADE}"/>
          </ac:picMkLst>
        </pc:picChg>
      </pc:sldChg>
      <pc:sldChg chg="addSp delSp modSp new">
        <pc:chgData name="Lisa Ellis" userId="S::l.ellis@uwtsd.ac.uk::1e3b8b31-18a3-40b3-8e12-8230c5071370" providerId="AD" clId="Web-{77D0A1D6-DF5C-22E5-71C9-B01F2982E42F}" dt="2026-03-09T12:07:02.517" v="1086"/>
        <pc:sldMkLst>
          <pc:docMk/>
          <pc:sldMk cId="1898798860" sldId="682"/>
        </pc:sldMkLst>
        <pc:spChg chg="del">
          <ac:chgData name="Lisa Ellis" userId="S::l.ellis@uwtsd.ac.uk::1e3b8b31-18a3-40b3-8e12-8230c5071370" providerId="AD" clId="Web-{77D0A1D6-DF5C-22E5-71C9-B01F2982E42F}" dt="2026-03-09T11:58:43.065" v="1055"/>
          <ac:spMkLst>
            <pc:docMk/>
            <pc:sldMk cId="1898798860" sldId="682"/>
            <ac:spMk id="3" creationId="{F585F77D-6846-9653-0B08-736DA9595C54}"/>
          </ac:spMkLst>
        </pc:spChg>
        <pc:spChg chg="add mod">
          <ac:chgData name="Lisa Ellis" userId="S::l.ellis@uwtsd.ac.uk::1e3b8b31-18a3-40b3-8e12-8230c5071370" providerId="AD" clId="Web-{77D0A1D6-DF5C-22E5-71C9-B01F2982E42F}" dt="2026-03-09T11:59:13.332" v="1061" actId="1076"/>
          <ac:spMkLst>
            <pc:docMk/>
            <pc:sldMk cId="1898798860" sldId="682"/>
            <ac:spMk id="6" creationId="{5D55F744-5508-72C1-D47D-74C4E5B2A501}"/>
          </ac:spMkLst>
        </pc:spChg>
        <pc:spChg chg="add del mod">
          <ac:chgData name="Lisa Ellis" userId="S::l.ellis@uwtsd.ac.uk::1e3b8b31-18a3-40b3-8e12-8230c5071370" providerId="AD" clId="Web-{77D0A1D6-DF5C-22E5-71C9-B01F2982E42F}" dt="2026-03-09T12:07:02.517" v="1086"/>
          <ac:spMkLst>
            <pc:docMk/>
            <pc:sldMk cId="1898798860" sldId="682"/>
            <ac:spMk id="7" creationId="{1D35011B-9B3C-C29F-7FA8-740743D8FA9A}"/>
          </ac:spMkLst>
        </pc:spChg>
        <pc:picChg chg="add mod">
          <ac:chgData name="Lisa Ellis" userId="S::l.ellis@uwtsd.ac.uk::1e3b8b31-18a3-40b3-8e12-8230c5071370" providerId="AD" clId="Web-{77D0A1D6-DF5C-22E5-71C9-B01F2982E42F}" dt="2026-03-09T11:58:46.034" v="1056" actId="1076"/>
          <ac:picMkLst>
            <pc:docMk/>
            <pc:sldMk cId="1898798860" sldId="682"/>
            <ac:picMk id="5" creationId="{27E66026-8794-3740-1101-173C9D57DCE6}"/>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08C3CC-04CB-4FE6-978F-639CBF637C7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39E253-C088-4E83-8C2C-E83F92DF6F79}">
      <dgm:prSet custT="1"/>
      <dgm:spPr/>
      <dgm:t>
        <a:bodyPr/>
        <a:lstStyle/>
        <a:p>
          <a:pPr>
            <a:lnSpc>
              <a:spcPct val="100000"/>
            </a:lnSpc>
          </a:pPr>
          <a:r>
            <a:rPr lang="en-GB" sz="2000" dirty="0">
              <a:latin typeface="Calibri"/>
              <a:ea typeface="Calibri"/>
              <a:cs typeface="Calibri"/>
            </a:rPr>
            <a:t>Storing the bibliographic information electronically, they help keep track of the sources you have used in your research.</a:t>
          </a:r>
          <a:endParaRPr lang="en-US" sz="2000" dirty="0">
            <a:latin typeface="Calibri"/>
            <a:ea typeface="Calibri"/>
            <a:cs typeface="Calibri"/>
          </a:endParaRPr>
        </a:p>
      </dgm:t>
    </dgm:pt>
    <dgm:pt modelId="{966592DB-9B4E-4D39-837E-F2E851730969}" type="parTrans" cxnId="{BE40023E-ED5F-47B8-A4AE-C7F4CFBA9D9E}">
      <dgm:prSet/>
      <dgm:spPr/>
      <dgm:t>
        <a:bodyPr/>
        <a:lstStyle/>
        <a:p>
          <a:endParaRPr lang="en-US"/>
        </a:p>
      </dgm:t>
    </dgm:pt>
    <dgm:pt modelId="{5AD1F974-F319-40B0-B2B4-98AB53A23241}" type="sibTrans" cxnId="{BE40023E-ED5F-47B8-A4AE-C7F4CFBA9D9E}">
      <dgm:prSet/>
      <dgm:spPr/>
      <dgm:t>
        <a:bodyPr/>
        <a:lstStyle/>
        <a:p>
          <a:pPr>
            <a:lnSpc>
              <a:spcPct val="100000"/>
            </a:lnSpc>
          </a:pPr>
          <a:endParaRPr lang="en-US"/>
        </a:p>
      </dgm:t>
    </dgm:pt>
    <dgm:pt modelId="{F8A6A980-AEFC-4299-9ADA-E13785C53879}">
      <dgm:prSet custT="1"/>
      <dgm:spPr/>
      <dgm:t>
        <a:bodyPr/>
        <a:lstStyle/>
        <a:p>
          <a:pPr>
            <a:lnSpc>
              <a:spcPct val="100000"/>
            </a:lnSpc>
          </a:pPr>
          <a:r>
            <a:rPr lang="en-GB" sz="2000" dirty="0">
              <a:latin typeface="Calibri"/>
              <a:ea typeface="Calibri"/>
              <a:cs typeface="Calibri"/>
            </a:rPr>
            <a:t>They create a personal library of references which can be edited to correct errors, or to add in additional information. </a:t>
          </a:r>
          <a:endParaRPr lang="en-US" sz="2000" dirty="0">
            <a:latin typeface="Calibri"/>
            <a:ea typeface="Calibri"/>
            <a:cs typeface="Calibri"/>
          </a:endParaRPr>
        </a:p>
      </dgm:t>
    </dgm:pt>
    <dgm:pt modelId="{A0AAF750-0725-497B-A1D6-9B2DE6263F9E}" type="parTrans" cxnId="{C12E4540-C8D0-41C3-A328-CE85F482D6F8}">
      <dgm:prSet/>
      <dgm:spPr/>
      <dgm:t>
        <a:bodyPr/>
        <a:lstStyle/>
        <a:p>
          <a:endParaRPr lang="en-US"/>
        </a:p>
      </dgm:t>
    </dgm:pt>
    <dgm:pt modelId="{C58DCAA1-2C7B-47EF-9792-E12578D05313}" type="sibTrans" cxnId="{C12E4540-C8D0-41C3-A328-CE85F482D6F8}">
      <dgm:prSet/>
      <dgm:spPr/>
      <dgm:t>
        <a:bodyPr/>
        <a:lstStyle/>
        <a:p>
          <a:pPr>
            <a:lnSpc>
              <a:spcPct val="100000"/>
            </a:lnSpc>
          </a:pPr>
          <a:endParaRPr lang="en-US"/>
        </a:p>
      </dgm:t>
    </dgm:pt>
    <dgm:pt modelId="{B189DABF-3F71-4025-9F61-497EFBC3DBDE}">
      <dgm:prSet custT="1"/>
      <dgm:spPr/>
      <dgm:t>
        <a:bodyPr/>
        <a:lstStyle/>
        <a:p>
          <a:pPr>
            <a:lnSpc>
              <a:spcPct val="100000"/>
            </a:lnSpc>
          </a:pPr>
          <a:r>
            <a:rPr lang="en-GB" sz="2000" dirty="0">
              <a:latin typeface="Calibri"/>
              <a:ea typeface="Calibri"/>
              <a:cs typeface="Calibri"/>
            </a:rPr>
            <a:t>You can use them to easily export citations you find in the online library and external websites. (Note, most are unable to export from an already created reference list in a PDF or Word document.)</a:t>
          </a:r>
          <a:endParaRPr lang="en-US" sz="2000" dirty="0">
            <a:latin typeface="Calibri"/>
            <a:ea typeface="Calibri"/>
            <a:cs typeface="Calibri"/>
          </a:endParaRPr>
        </a:p>
      </dgm:t>
    </dgm:pt>
    <dgm:pt modelId="{FD08FF97-3550-4C11-9373-B27D4D26EA81}" type="parTrans" cxnId="{214800CF-8512-4899-84C9-6654E5BDEFD9}">
      <dgm:prSet/>
      <dgm:spPr/>
      <dgm:t>
        <a:bodyPr/>
        <a:lstStyle/>
        <a:p>
          <a:endParaRPr lang="en-US"/>
        </a:p>
      </dgm:t>
    </dgm:pt>
    <dgm:pt modelId="{32A0565F-B3DB-49ED-A23E-80565D510BA6}" type="sibTrans" cxnId="{214800CF-8512-4899-84C9-6654E5BDEFD9}">
      <dgm:prSet/>
      <dgm:spPr/>
      <dgm:t>
        <a:bodyPr/>
        <a:lstStyle/>
        <a:p>
          <a:pPr>
            <a:lnSpc>
              <a:spcPct val="100000"/>
            </a:lnSpc>
          </a:pPr>
          <a:endParaRPr lang="en-US"/>
        </a:p>
      </dgm:t>
    </dgm:pt>
    <dgm:pt modelId="{28540AC6-E435-4422-B35A-E0402E912193}">
      <dgm:prSet custT="1"/>
      <dgm:spPr/>
      <dgm:t>
        <a:bodyPr/>
        <a:lstStyle/>
        <a:p>
          <a:pPr>
            <a:lnSpc>
              <a:spcPct val="100000"/>
            </a:lnSpc>
          </a:pPr>
          <a:r>
            <a:rPr lang="en-GB" sz="2000" dirty="0">
              <a:latin typeface="Calibri"/>
              <a:ea typeface="Calibri"/>
              <a:cs typeface="Calibri"/>
            </a:rPr>
            <a:t>Most citation  managers offer a website integration tool to enable you to import bibliographic information from a website.</a:t>
          </a:r>
          <a:endParaRPr lang="en-US" sz="2000" dirty="0">
            <a:latin typeface="Calibri"/>
            <a:ea typeface="Calibri"/>
            <a:cs typeface="Calibri"/>
          </a:endParaRPr>
        </a:p>
      </dgm:t>
    </dgm:pt>
    <dgm:pt modelId="{3EFBA842-05D4-497B-A077-DD1B7B7B4264}" type="parTrans" cxnId="{2949008F-9D8D-4986-B7F1-DD4F5ABB7C1E}">
      <dgm:prSet/>
      <dgm:spPr/>
      <dgm:t>
        <a:bodyPr/>
        <a:lstStyle/>
        <a:p>
          <a:endParaRPr lang="en-US"/>
        </a:p>
      </dgm:t>
    </dgm:pt>
    <dgm:pt modelId="{45F3F2EC-866C-4103-BFA2-C487D59B19CB}" type="sibTrans" cxnId="{2949008F-9D8D-4986-B7F1-DD4F5ABB7C1E}">
      <dgm:prSet/>
      <dgm:spPr/>
      <dgm:t>
        <a:bodyPr/>
        <a:lstStyle/>
        <a:p>
          <a:endParaRPr lang="en-US"/>
        </a:p>
      </dgm:t>
    </dgm:pt>
    <dgm:pt modelId="{957183AC-2D76-470A-A9D5-73996745C229}" type="pres">
      <dgm:prSet presAssocID="{A308C3CC-04CB-4FE6-978F-639CBF637C7D}" presName="root" presStyleCnt="0">
        <dgm:presLayoutVars>
          <dgm:dir/>
          <dgm:resizeHandles val="exact"/>
        </dgm:presLayoutVars>
      </dgm:prSet>
      <dgm:spPr/>
    </dgm:pt>
    <dgm:pt modelId="{43336283-809B-4399-896C-70D7E288C89A}" type="pres">
      <dgm:prSet presAssocID="{A308C3CC-04CB-4FE6-978F-639CBF637C7D}" presName="container" presStyleCnt="0">
        <dgm:presLayoutVars>
          <dgm:dir/>
          <dgm:resizeHandles val="exact"/>
        </dgm:presLayoutVars>
      </dgm:prSet>
      <dgm:spPr/>
    </dgm:pt>
    <dgm:pt modelId="{9B71D609-3659-4816-BD72-8C4762542907}" type="pres">
      <dgm:prSet presAssocID="{9239E253-C088-4E83-8C2C-E83F92DF6F79}" presName="compNode" presStyleCnt="0"/>
      <dgm:spPr/>
    </dgm:pt>
    <dgm:pt modelId="{13D0F521-ACAF-4144-B630-61D75547CCEB}" type="pres">
      <dgm:prSet presAssocID="{9239E253-C088-4E83-8C2C-E83F92DF6F79}" presName="iconBgRect" presStyleLbl="bgShp" presStyleIdx="0" presStyleCnt="4"/>
      <dgm:spPr/>
    </dgm:pt>
    <dgm:pt modelId="{3483440D-E94F-414E-9E88-F7750B5F07B9}" type="pres">
      <dgm:prSet presAssocID="{9239E253-C088-4E83-8C2C-E83F92DF6F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79F3377-9FCB-4892-857F-EFDA421A683F}" type="pres">
      <dgm:prSet presAssocID="{9239E253-C088-4E83-8C2C-E83F92DF6F79}" presName="spaceRect" presStyleCnt="0"/>
      <dgm:spPr/>
    </dgm:pt>
    <dgm:pt modelId="{560C2F51-4952-49E8-AFD7-295219A2ECE0}" type="pres">
      <dgm:prSet presAssocID="{9239E253-C088-4E83-8C2C-E83F92DF6F79}" presName="textRect" presStyleLbl="revTx" presStyleIdx="0" presStyleCnt="4">
        <dgm:presLayoutVars>
          <dgm:chMax val="1"/>
          <dgm:chPref val="1"/>
        </dgm:presLayoutVars>
      </dgm:prSet>
      <dgm:spPr/>
    </dgm:pt>
    <dgm:pt modelId="{10F0AAF8-4CC4-4946-AF8E-21030CDCD6B2}" type="pres">
      <dgm:prSet presAssocID="{5AD1F974-F319-40B0-B2B4-98AB53A23241}" presName="sibTrans" presStyleLbl="sibTrans2D1" presStyleIdx="0" presStyleCnt="0"/>
      <dgm:spPr/>
    </dgm:pt>
    <dgm:pt modelId="{4D3CAD9C-C777-4992-A373-A0C2740540B0}" type="pres">
      <dgm:prSet presAssocID="{F8A6A980-AEFC-4299-9ADA-E13785C53879}" presName="compNode" presStyleCnt="0"/>
      <dgm:spPr/>
    </dgm:pt>
    <dgm:pt modelId="{38C73D52-A559-46E4-9028-CD49B336E3A0}" type="pres">
      <dgm:prSet presAssocID="{F8A6A980-AEFC-4299-9ADA-E13785C53879}" presName="iconBgRect" presStyleLbl="bgShp" presStyleIdx="1" presStyleCnt="4"/>
      <dgm:spPr/>
    </dgm:pt>
    <dgm:pt modelId="{9D52AF99-D0D9-4B75-899D-347CB2A9D55A}" type="pres">
      <dgm:prSet presAssocID="{F8A6A980-AEFC-4299-9ADA-E13785C538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54D00436-51DD-478F-9A7C-388F874B592B}" type="pres">
      <dgm:prSet presAssocID="{F8A6A980-AEFC-4299-9ADA-E13785C53879}" presName="spaceRect" presStyleCnt="0"/>
      <dgm:spPr/>
    </dgm:pt>
    <dgm:pt modelId="{97A31910-92F6-4A9B-948E-E6A7B9B7C749}" type="pres">
      <dgm:prSet presAssocID="{F8A6A980-AEFC-4299-9ADA-E13785C53879}" presName="textRect" presStyleLbl="revTx" presStyleIdx="1" presStyleCnt="4">
        <dgm:presLayoutVars>
          <dgm:chMax val="1"/>
          <dgm:chPref val="1"/>
        </dgm:presLayoutVars>
      </dgm:prSet>
      <dgm:spPr/>
    </dgm:pt>
    <dgm:pt modelId="{5E420A9C-FEFA-473E-84DE-8A7D8291387D}" type="pres">
      <dgm:prSet presAssocID="{C58DCAA1-2C7B-47EF-9792-E12578D05313}" presName="sibTrans" presStyleLbl="sibTrans2D1" presStyleIdx="0" presStyleCnt="0"/>
      <dgm:spPr/>
    </dgm:pt>
    <dgm:pt modelId="{B8163046-4F82-4636-99DE-D3FC4E443CCC}" type="pres">
      <dgm:prSet presAssocID="{B189DABF-3F71-4025-9F61-497EFBC3DBDE}" presName="compNode" presStyleCnt="0"/>
      <dgm:spPr/>
    </dgm:pt>
    <dgm:pt modelId="{57EB14DA-D4C9-45A5-B12E-963CE3C517B7}" type="pres">
      <dgm:prSet presAssocID="{B189DABF-3F71-4025-9F61-497EFBC3DBDE}" presName="iconBgRect" presStyleLbl="bgShp" presStyleIdx="2" presStyleCnt="4"/>
      <dgm:spPr/>
    </dgm:pt>
    <dgm:pt modelId="{CF94200D-729A-40A3-885E-95CF8471443F}" type="pres">
      <dgm:prSet presAssocID="{B189DABF-3F71-4025-9F61-497EFBC3DB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a:ext>
      </dgm:extLst>
    </dgm:pt>
    <dgm:pt modelId="{31D55330-6F0A-4721-999B-7A0BE66CBE1C}" type="pres">
      <dgm:prSet presAssocID="{B189DABF-3F71-4025-9F61-497EFBC3DBDE}" presName="spaceRect" presStyleCnt="0"/>
      <dgm:spPr/>
    </dgm:pt>
    <dgm:pt modelId="{61051EFF-7EF3-4E1E-A5FD-BD899489E755}" type="pres">
      <dgm:prSet presAssocID="{B189DABF-3F71-4025-9F61-497EFBC3DBDE}" presName="textRect" presStyleLbl="revTx" presStyleIdx="2" presStyleCnt="4">
        <dgm:presLayoutVars>
          <dgm:chMax val="1"/>
          <dgm:chPref val="1"/>
        </dgm:presLayoutVars>
      </dgm:prSet>
      <dgm:spPr/>
    </dgm:pt>
    <dgm:pt modelId="{D70948B7-5F89-4A43-8E76-10C33073FDEB}" type="pres">
      <dgm:prSet presAssocID="{32A0565F-B3DB-49ED-A23E-80565D510BA6}" presName="sibTrans" presStyleLbl="sibTrans2D1" presStyleIdx="0" presStyleCnt="0"/>
      <dgm:spPr/>
    </dgm:pt>
    <dgm:pt modelId="{A18ED148-F8FE-42DF-A4B2-B295CDEA9314}" type="pres">
      <dgm:prSet presAssocID="{28540AC6-E435-4422-B35A-E0402E912193}" presName="compNode" presStyleCnt="0"/>
      <dgm:spPr/>
    </dgm:pt>
    <dgm:pt modelId="{3D8CADF2-1C9A-42C4-8B5E-EEF754AC2EE2}" type="pres">
      <dgm:prSet presAssocID="{28540AC6-E435-4422-B35A-E0402E912193}" presName="iconBgRect" presStyleLbl="bgShp" presStyleIdx="3" presStyleCnt="4"/>
      <dgm:spPr/>
    </dgm:pt>
    <dgm:pt modelId="{534B6AED-8F87-4CA2-8A57-C0E5120E1A26}" type="pres">
      <dgm:prSet presAssocID="{28540AC6-E435-4422-B35A-E0402E9121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44BD2663-592B-4A74-BDF1-2B4609B4F750}" type="pres">
      <dgm:prSet presAssocID="{28540AC6-E435-4422-B35A-E0402E912193}" presName="spaceRect" presStyleCnt="0"/>
      <dgm:spPr/>
    </dgm:pt>
    <dgm:pt modelId="{4827128E-82A3-4F46-A968-1015712C7F4F}" type="pres">
      <dgm:prSet presAssocID="{28540AC6-E435-4422-B35A-E0402E912193}" presName="textRect" presStyleLbl="revTx" presStyleIdx="3" presStyleCnt="4">
        <dgm:presLayoutVars>
          <dgm:chMax val="1"/>
          <dgm:chPref val="1"/>
        </dgm:presLayoutVars>
      </dgm:prSet>
      <dgm:spPr/>
    </dgm:pt>
  </dgm:ptLst>
  <dgm:cxnLst>
    <dgm:cxn modelId="{6086050F-C924-441E-BB35-5B2631E32E0D}" type="presOf" srcId="{C58DCAA1-2C7B-47EF-9792-E12578D05313}" destId="{5E420A9C-FEFA-473E-84DE-8A7D8291387D}" srcOrd="0" destOrd="0" presId="urn:microsoft.com/office/officeart/2018/2/layout/IconCircleList"/>
    <dgm:cxn modelId="{8345652E-5445-4A8F-A2C2-D586C8957703}" type="presOf" srcId="{A308C3CC-04CB-4FE6-978F-639CBF637C7D}" destId="{957183AC-2D76-470A-A9D5-73996745C229}" srcOrd="0" destOrd="0" presId="urn:microsoft.com/office/officeart/2018/2/layout/IconCircleList"/>
    <dgm:cxn modelId="{BE40023E-ED5F-47B8-A4AE-C7F4CFBA9D9E}" srcId="{A308C3CC-04CB-4FE6-978F-639CBF637C7D}" destId="{9239E253-C088-4E83-8C2C-E83F92DF6F79}" srcOrd="0" destOrd="0" parTransId="{966592DB-9B4E-4D39-837E-F2E851730969}" sibTransId="{5AD1F974-F319-40B0-B2B4-98AB53A23241}"/>
    <dgm:cxn modelId="{C12E4540-C8D0-41C3-A328-CE85F482D6F8}" srcId="{A308C3CC-04CB-4FE6-978F-639CBF637C7D}" destId="{F8A6A980-AEFC-4299-9ADA-E13785C53879}" srcOrd="1" destOrd="0" parTransId="{A0AAF750-0725-497B-A1D6-9B2DE6263F9E}" sibTransId="{C58DCAA1-2C7B-47EF-9792-E12578D05313}"/>
    <dgm:cxn modelId="{CE9DB54C-0876-4DB8-8596-6A4F6263D5B1}" type="presOf" srcId="{28540AC6-E435-4422-B35A-E0402E912193}" destId="{4827128E-82A3-4F46-A968-1015712C7F4F}" srcOrd="0" destOrd="0" presId="urn:microsoft.com/office/officeart/2018/2/layout/IconCircleList"/>
    <dgm:cxn modelId="{71747070-AE46-4274-ABAD-A65D9BA83260}" type="presOf" srcId="{9239E253-C088-4E83-8C2C-E83F92DF6F79}" destId="{560C2F51-4952-49E8-AFD7-295219A2ECE0}" srcOrd="0" destOrd="0" presId="urn:microsoft.com/office/officeart/2018/2/layout/IconCircleList"/>
    <dgm:cxn modelId="{915A558E-B4AD-4F34-B1C4-1A3B84FF5A45}" type="presOf" srcId="{5AD1F974-F319-40B0-B2B4-98AB53A23241}" destId="{10F0AAF8-4CC4-4946-AF8E-21030CDCD6B2}" srcOrd="0" destOrd="0" presId="urn:microsoft.com/office/officeart/2018/2/layout/IconCircleList"/>
    <dgm:cxn modelId="{2949008F-9D8D-4986-B7F1-DD4F5ABB7C1E}" srcId="{A308C3CC-04CB-4FE6-978F-639CBF637C7D}" destId="{28540AC6-E435-4422-B35A-E0402E912193}" srcOrd="3" destOrd="0" parTransId="{3EFBA842-05D4-497B-A077-DD1B7B7B4264}" sibTransId="{45F3F2EC-866C-4103-BFA2-C487D59B19CB}"/>
    <dgm:cxn modelId="{72C05AB1-C339-47A1-9EF7-C96764322599}" type="presOf" srcId="{F8A6A980-AEFC-4299-9ADA-E13785C53879}" destId="{97A31910-92F6-4A9B-948E-E6A7B9B7C749}" srcOrd="0" destOrd="0" presId="urn:microsoft.com/office/officeart/2018/2/layout/IconCircleList"/>
    <dgm:cxn modelId="{9D0968BD-B03E-4BC1-A336-342A59C20047}" type="presOf" srcId="{B189DABF-3F71-4025-9F61-497EFBC3DBDE}" destId="{61051EFF-7EF3-4E1E-A5FD-BD899489E755}" srcOrd="0" destOrd="0" presId="urn:microsoft.com/office/officeart/2018/2/layout/IconCircleList"/>
    <dgm:cxn modelId="{214800CF-8512-4899-84C9-6654E5BDEFD9}" srcId="{A308C3CC-04CB-4FE6-978F-639CBF637C7D}" destId="{B189DABF-3F71-4025-9F61-497EFBC3DBDE}" srcOrd="2" destOrd="0" parTransId="{FD08FF97-3550-4C11-9373-B27D4D26EA81}" sibTransId="{32A0565F-B3DB-49ED-A23E-80565D510BA6}"/>
    <dgm:cxn modelId="{9DC502E7-CB25-423B-9520-ADABC9003116}" type="presOf" srcId="{32A0565F-B3DB-49ED-A23E-80565D510BA6}" destId="{D70948B7-5F89-4A43-8E76-10C33073FDEB}" srcOrd="0" destOrd="0" presId="urn:microsoft.com/office/officeart/2018/2/layout/IconCircleList"/>
    <dgm:cxn modelId="{5F9D008E-7472-4A00-86E5-9C632D517860}" type="presParOf" srcId="{957183AC-2D76-470A-A9D5-73996745C229}" destId="{43336283-809B-4399-896C-70D7E288C89A}" srcOrd="0" destOrd="0" presId="urn:microsoft.com/office/officeart/2018/2/layout/IconCircleList"/>
    <dgm:cxn modelId="{F66251AF-4B38-4438-B977-5B9F558CD6F6}" type="presParOf" srcId="{43336283-809B-4399-896C-70D7E288C89A}" destId="{9B71D609-3659-4816-BD72-8C4762542907}" srcOrd="0" destOrd="0" presId="urn:microsoft.com/office/officeart/2018/2/layout/IconCircleList"/>
    <dgm:cxn modelId="{C6FFED5D-E96C-4376-9E05-9E9E553FAC2C}" type="presParOf" srcId="{9B71D609-3659-4816-BD72-8C4762542907}" destId="{13D0F521-ACAF-4144-B630-61D75547CCEB}" srcOrd="0" destOrd="0" presId="urn:microsoft.com/office/officeart/2018/2/layout/IconCircleList"/>
    <dgm:cxn modelId="{0E856B5D-2CA4-4C4B-8CFA-1FE2B46E212C}" type="presParOf" srcId="{9B71D609-3659-4816-BD72-8C4762542907}" destId="{3483440D-E94F-414E-9E88-F7750B5F07B9}" srcOrd="1" destOrd="0" presId="urn:microsoft.com/office/officeart/2018/2/layout/IconCircleList"/>
    <dgm:cxn modelId="{A98C9D95-5856-4FD1-AFCF-AFFCF3A3D20F}" type="presParOf" srcId="{9B71D609-3659-4816-BD72-8C4762542907}" destId="{379F3377-9FCB-4892-857F-EFDA421A683F}" srcOrd="2" destOrd="0" presId="urn:microsoft.com/office/officeart/2018/2/layout/IconCircleList"/>
    <dgm:cxn modelId="{8C60DC86-1A60-4500-91CF-DB704F6FCF86}" type="presParOf" srcId="{9B71D609-3659-4816-BD72-8C4762542907}" destId="{560C2F51-4952-49E8-AFD7-295219A2ECE0}" srcOrd="3" destOrd="0" presId="urn:microsoft.com/office/officeart/2018/2/layout/IconCircleList"/>
    <dgm:cxn modelId="{5BA6892E-0292-40A7-80C6-43F2426DDFA0}" type="presParOf" srcId="{43336283-809B-4399-896C-70D7E288C89A}" destId="{10F0AAF8-4CC4-4946-AF8E-21030CDCD6B2}" srcOrd="1" destOrd="0" presId="urn:microsoft.com/office/officeart/2018/2/layout/IconCircleList"/>
    <dgm:cxn modelId="{5486C835-1957-4888-BAED-53BE8294C8B5}" type="presParOf" srcId="{43336283-809B-4399-896C-70D7E288C89A}" destId="{4D3CAD9C-C777-4992-A373-A0C2740540B0}" srcOrd="2" destOrd="0" presId="urn:microsoft.com/office/officeart/2018/2/layout/IconCircleList"/>
    <dgm:cxn modelId="{202373A3-B30D-49B5-9A9F-AB1F6B611C6D}" type="presParOf" srcId="{4D3CAD9C-C777-4992-A373-A0C2740540B0}" destId="{38C73D52-A559-46E4-9028-CD49B336E3A0}" srcOrd="0" destOrd="0" presId="urn:microsoft.com/office/officeart/2018/2/layout/IconCircleList"/>
    <dgm:cxn modelId="{4F8415EC-3F04-41F1-83B1-2E719658409C}" type="presParOf" srcId="{4D3CAD9C-C777-4992-A373-A0C2740540B0}" destId="{9D52AF99-D0D9-4B75-899D-347CB2A9D55A}" srcOrd="1" destOrd="0" presId="urn:microsoft.com/office/officeart/2018/2/layout/IconCircleList"/>
    <dgm:cxn modelId="{66CCCF18-DDE1-4953-80B7-EF46D2809F1B}" type="presParOf" srcId="{4D3CAD9C-C777-4992-A373-A0C2740540B0}" destId="{54D00436-51DD-478F-9A7C-388F874B592B}" srcOrd="2" destOrd="0" presId="urn:microsoft.com/office/officeart/2018/2/layout/IconCircleList"/>
    <dgm:cxn modelId="{A0F215BF-2B2F-407A-B243-F5A425F7E162}" type="presParOf" srcId="{4D3CAD9C-C777-4992-A373-A0C2740540B0}" destId="{97A31910-92F6-4A9B-948E-E6A7B9B7C749}" srcOrd="3" destOrd="0" presId="urn:microsoft.com/office/officeart/2018/2/layout/IconCircleList"/>
    <dgm:cxn modelId="{4C0217EF-5DE5-4CD8-90C9-78F396F37B32}" type="presParOf" srcId="{43336283-809B-4399-896C-70D7E288C89A}" destId="{5E420A9C-FEFA-473E-84DE-8A7D8291387D}" srcOrd="3" destOrd="0" presId="urn:microsoft.com/office/officeart/2018/2/layout/IconCircleList"/>
    <dgm:cxn modelId="{C526D75A-9E0B-4275-A351-676C7B9098B2}" type="presParOf" srcId="{43336283-809B-4399-896C-70D7E288C89A}" destId="{B8163046-4F82-4636-99DE-D3FC4E443CCC}" srcOrd="4" destOrd="0" presId="urn:microsoft.com/office/officeart/2018/2/layout/IconCircleList"/>
    <dgm:cxn modelId="{28355771-77E2-4CA0-834D-42F6A99557DF}" type="presParOf" srcId="{B8163046-4F82-4636-99DE-D3FC4E443CCC}" destId="{57EB14DA-D4C9-45A5-B12E-963CE3C517B7}" srcOrd="0" destOrd="0" presId="urn:microsoft.com/office/officeart/2018/2/layout/IconCircleList"/>
    <dgm:cxn modelId="{E119464F-FAE4-4AD8-8798-325DEA5BD4B4}" type="presParOf" srcId="{B8163046-4F82-4636-99DE-D3FC4E443CCC}" destId="{CF94200D-729A-40A3-885E-95CF8471443F}" srcOrd="1" destOrd="0" presId="urn:microsoft.com/office/officeart/2018/2/layout/IconCircleList"/>
    <dgm:cxn modelId="{54FDEB62-F901-484A-96FA-86E817F87A78}" type="presParOf" srcId="{B8163046-4F82-4636-99DE-D3FC4E443CCC}" destId="{31D55330-6F0A-4721-999B-7A0BE66CBE1C}" srcOrd="2" destOrd="0" presId="urn:microsoft.com/office/officeart/2018/2/layout/IconCircleList"/>
    <dgm:cxn modelId="{464309BE-77FA-46A4-977C-33F499FA0CF0}" type="presParOf" srcId="{B8163046-4F82-4636-99DE-D3FC4E443CCC}" destId="{61051EFF-7EF3-4E1E-A5FD-BD899489E755}" srcOrd="3" destOrd="0" presId="urn:microsoft.com/office/officeart/2018/2/layout/IconCircleList"/>
    <dgm:cxn modelId="{C3C6033B-F011-45B1-8D25-D56777AE01A1}" type="presParOf" srcId="{43336283-809B-4399-896C-70D7E288C89A}" destId="{D70948B7-5F89-4A43-8E76-10C33073FDEB}" srcOrd="5" destOrd="0" presId="urn:microsoft.com/office/officeart/2018/2/layout/IconCircleList"/>
    <dgm:cxn modelId="{CC1A86CF-DD3D-4BAA-A242-30CBD3A731D0}" type="presParOf" srcId="{43336283-809B-4399-896C-70D7E288C89A}" destId="{A18ED148-F8FE-42DF-A4B2-B295CDEA9314}" srcOrd="6" destOrd="0" presId="urn:microsoft.com/office/officeart/2018/2/layout/IconCircleList"/>
    <dgm:cxn modelId="{65F424D2-60B7-47F0-BED7-BAF2BB8A56FD}" type="presParOf" srcId="{A18ED148-F8FE-42DF-A4B2-B295CDEA9314}" destId="{3D8CADF2-1C9A-42C4-8B5E-EEF754AC2EE2}" srcOrd="0" destOrd="0" presId="urn:microsoft.com/office/officeart/2018/2/layout/IconCircleList"/>
    <dgm:cxn modelId="{281D6ED2-266D-48FB-9B42-459EAF874D80}" type="presParOf" srcId="{A18ED148-F8FE-42DF-A4B2-B295CDEA9314}" destId="{534B6AED-8F87-4CA2-8A57-C0E5120E1A26}" srcOrd="1" destOrd="0" presId="urn:microsoft.com/office/officeart/2018/2/layout/IconCircleList"/>
    <dgm:cxn modelId="{A270CB2E-3978-490B-A164-C09443D76897}" type="presParOf" srcId="{A18ED148-F8FE-42DF-A4B2-B295CDEA9314}" destId="{44BD2663-592B-4A74-BDF1-2B4609B4F750}" srcOrd="2" destOrd="0" presId="urn:microsoft.com/office/officeart/2018/2/layout/IconCircleList"/>
    <dgm:cxn modelId="{FD482C78-D1A7-43ED-83BC-010FD9914347}" type="presParOf" srcId="{A18ED148-F8FE-42DF-A4B2-B295CDEA9314}" destId="{4827128E-82A3-4F46-A968-1015712C7F4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03C591-1DB0-4B50-85C5-454AF26BA6C2}"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FF34EC41-016A-424A-9BB3-11A2B8B14BD3}">
      <dgm:prSet/>
      <dgm:spPr/>
      <dgm:t>
        <a:bodyPr/>
        <a:lstStyle/>
        <a:p>
          <a:pPr>
            <a:lnSpc>
              <a:spcPct val="100000"/>
            </a:lnSpc>
          </a:pPr>
          <a:r>
            <a:rPr lang="en-GB"/>
            <a:t>Using a citation manager is a very personal choice. Only you can decide if it is right for you and which one to use for your task. You will have to invest some time to familiarise yourself with the tool to avoid problems later. </a:t>
          </a:r>
          <a:endParaRPr lang="en-US"/>
        </a:p>
      </dgm:t>
    </dgm:pt>
    <dgm:pt modelId="{AF84235D-6E3D-4459-8C37-78B31D82274F}" type="parTrans" cxnId="{A0CEE1E7-B8F8-4A67-8F6B-F239DA559399}">
      <dgm:prSet/>
      <dgm:spPr/>
      <dgm:t>
        <a:bodyPr/>
        <a:lstStyle/>
        <a:p>
          <a:endParaRPr lang="en-US"/>
        </a:p>
      </dgm:t>
    </dgm:pt>
    <dgm:pt modelId="{B35BE563-170D-4EB8-B399-DA91B578CE92}" type="sibTrans" cxnId="{A0CEE1E7-B8F8-4A67-8F6B-F239DA559399}">
      <dgm:prSet/>
      <dgm:spPr/>
      <dgm:t>
        <a:bodyPr/>
        <a:lstStyle/>
        <a:p>
          <a:endParaRPr lang="en-US"/>
        </a:p>
      </dgm:t>
    </dgm:pt>
    <dgm:pt modelId="{94070D50-7818-4BFE-A0D6-E5A907376251}">
      <dgm:prSet/>
      <dgm:spPr/>
      <dgm:t>
        <a:bodyPr/>
        <a:lstStyle/>
        <a:p>
          <a:pPr>
            <a:lnSpc>
              <a:spcPct val="100000"/>
            </a:lnSpc>
          </a:pPr>
          <a:r>
            <a:rPr lang="en-GB"/>
            <a:t>They cannot tell you where to insert citations into your document or remind you if you have missed one. </a:t>
          </a:r>
          <a:endParaRPr lang="en-US"/>
        </a:p>
      </dgm:t>
    </dgm:pt>
    <dgm:pt modelId="{159D5199-AF8D-4A32-92A7-AFC8F5C5FEA8}" type="parTrans" cxnId="{ACCF5ABF-011C-46A1-9157-12EF90213F3C}">
      <dgm:prSet/>
      <dgm:spPr/>
      <dgm:t>
        <a:bodyPr/>
        <a:lstStyle/>
        <a:p>
          <a:endParaRPr lang="en-US"/>
        </a:p>
      </dgm:t>
    </dgm:pt>
    <dgm:pt modelId="{DF2EC35B-3370-48E7-911A-F70B26C7A527}" type="sibTrans" cxnId="{ACCF5ABF-011C-46A1-9157-12EF90213F3C}">
      <dgm:prSet/>
      <dgm:spPr/>
      <dgm:t>
        <a:bodyPr/>
        <a:lstStyle/>
        <a:p>
          <a:endParaRPr lang="en-US"/>
        </a:p>
      </dgm:t>
    </dgm:pt>
    <dgm:pt modelId="{6A7EE497-7A8B-4B01-B0EE-82F7BBB9210C}">
      <dgm:prSet/>
      <dgm:spPr/>
      <dgm:t>
        <a:bodyPr/>
        <a:lstStyle/>
        <a:p>
          <a:pPr>
            <a:lnSpc>
              <a:spcPct val="100000"/>
            </a:lnSpc>
          </a:pPr>
          <a:r>
            <a:rPr lang="en-GB"/>
            <a:t>Just like any automated tool, errors do occur. You will still need an understanding of referencing and what information is required to be able to identify and amend imported errors and incomplete citations.</a:t>
          </a:r>
          <a:endParaRPr lang="en-US"/>
        </a:p>
      </dgm:t>
    </dgm:pt>
    <dgm:pt modelId="{38E7B771-CDB2-409D-B982-B18502FD2420}" type="parTrans" cxnId="{D4D0C8A2-F890-4885-B413-5167D5FE89CA}">
      <dgm:prSet/>
      <dgm:spPr/>
      <dgm:t>
        <a:bodyPr/>
        <a:lstStyle/>
        <a:p>
          <a:endParaRPr lang="en-US"/>
        </a:p>
      </dgm:t>
    </dgm:pt>
    <dgm:pt modelId="{A7537450-2B5A-4566-A645-BAA8B85571FE}" type="sibTrans" cxnId="{D4D0C8A2-F890-4885-B413-5167D5FE89CA}">
      <dgm:prSet/>
      <dgm:spPr/>
      <dgm:t>
        <a:bodyPr/>
        <a:lstStyle/>
        <a:p>
          <a:endParaRPr lang="en-US"/>
        </a:p>
      </dgm:t>
    </dgm:pt>
    <dgm:pt modelId="{F3BF573A-6D36-467F-AD58-F45794199E4B}" type="pres">
      <dgm:prSet presAssocID="{CE03C591-1DB0-4B50-85C5-454AF26BA6C2}" presName="root" presStyleCnt="0">
        <dgm:presLayoutVars>
          <dgm:dir/>
          <dgm:resizeHandles val="exact"/>
        </dgm:presLayoutVars>
      </dgm:prSet>
      <dgm:spPr/>
    </dgm:pt>
    <dgm:pt modelId="{57B3AA14-6FF7-4D37-B9A4-2FCBFA1D7C6A}" type="pres">
      <dgm:prSet presAssocID="{FF34EC41-016A-424A-9BB3-11A2B8B14BD3}" presName="compNode" presStyleCnt="0"/>
      <dgm:spPr/>
    </dgm:pt>
    <dgm:pt modelId="{1A1528ED-CED0-4D41-95D7-CA4EBB749A65}" type="pres">
      <dgm:prSet presAssocID="{FF34EC41-016A-424A-9BB3-11A2B8B14BD3}" presName="bgRect" presStyleLbl="bgShp" presStyleIdx="0" presStyleCnt="3"/>
      <dgm:spPr/>
    </dgm:pt>
    <dgm:pt modelId="{9DDF326F-EEB2-4BBE-80F3-3C3B16C6D0DB}" type="pres">
      <dgm:prSet presAssocID="{FF34EC41-016A-424A-9BB3-11A2B8B14B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F2AF5D0-AAE2-4FA7-87DC-D23413F70A1A}" type="pres">
      <dgm:prSet presAssocID="{FF34EC41-016A-424A-9BB3-11A2B8B14BD3}" presName="spaceRect" presStyleCnt="0"/>
      <dgm:spPr/>
    </dgm:pt>
    <dgm:pt modelId="{A4A2B59D-5E40-4B46-8817-C169AA7B5677}" type="pres">
      <dgm:prSet presAssocID="{FF34EC41-016A-424A-9BB3-11A2B8B14BD3}" presName="parTx" presStyleLbl="revTx" presStyleIdx="0" presStyleCnt="3">
        <dgm:presLayoutVars>
          <dgm:chMax val="0"/>
          <dgm:chPref val="0"/>
        </dgm:presLayoutVars>
      </dgm:prSet>
      <dgm:spPr/>
    </dgm:pt>
    <dgm:pt modelId="{79809CA2-78B4-4852-A5D6-8E65756383F9}" type="pres">
      <dgm:prSet presAssocID="{B35BE563-170D-4EB8-B399-DA91B578CE92}" presName="sibTrans" presStyleCnt="0"/>
      <dgm:spPr/>
    </dgm:pt>
    <dgm:pt modelId="{6AC93F92-1B95-4879-8E3F-37F71ABA2DA6}" type="pres">
      <dgm:prSet presAssocID="{94070D50-7818-4BFE-A0D6-E5A907376251}" presName="compNode" presStyleCnt="0"/>
      <dgm:spPr/>
    </dgm:pt>
    <dgm:pt modelId="{FB2115BF-5B53-457A-9646-C1691C5CD360}" type="pres">
      <dgm:prSet presAssocID="{94070D50-7818-4BFE-A0D6-E5A907376251}" presName="bgRect" presStyleLbl="bgShp" presStyleIdx="1" presStyleCnt="3"/>
      <dgm:spPr/>
    </dgm:pt>
    <dgm:pt modelId="{5712198D-63A4-401E-9E5A-DD6C9CA12930}" type="pres">
      <dgm:prSet presAssocID="{94070D50-7818-4BFE-A0D6-E5A9073762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E29826F7-E9BE-458B-A559-5D76D2592D5B}" type="pres">
      <dgm:prSet presAssocID="{94070D50-7818-4BFE-A0D6-E5A907376251}" presName="spaceRect" presStyleCnt="0"/>
      <dgm:spPr/>
    </dgm:pt>
    <dgm:pt modelId="{BDBDF775-3CB3-4173-8CEB-C10E3D4FED18}" type="pres">
      <dgm:prSet presAssocID="{94070D50-7818-4BFE-A0D6-E5A907376251}" presName="parTx" presStyleLbl="revTx" presStyleIdx="1" presStyleCnt="3">
        <dgm:presLayoutVars>
          <dgm:chMax val="0"/>
          <dgm:chPref val="0"/>
        </dgm:presLayoutVars>
      </dgm:prSet>
      <dgm:spPr/>
    </dgm:pt>
    <dgm:pt modelId="{DCEB0E09-22E8-4A59-BED0-44C2D2D4EAAA}" type="pres">
      <dgm:prSet presAssocID="{DF2EC35B-3370-48E7-911A-F70B26C7A527}" presName="sibTrans" presStyleCnt="0"/>
      <dgm:spPr/>
    </dgm:pt>
    <dgm:pt modelId="{AC765F17-A0E3-42EC-AE2E-1AA246494063}" type="pres">
      <dgm:prSet presAssocID="{6A7EE497-7A8B-4B01-B0EE-82F7BBB9210C}" presName="compNode" presStyleCnt="0"/>
      <dgm:spPr/>
    </dgm:pt>
    <dgm:pt modelId="{8397E2FC-D33E-43CA-8001-D33C69E7922B}" type="pres">
      <dgm:prSet presAssocID="{6A7EE497-7A8B-4B01-B0EE-82F7BBB9210C}" presName="bgRect" presStyleLbl="bgShp" presStyleIdx="2" presStyleCnt="3"/>
      <dgm:spPr/>
    </dgm:pt>
    <dgm:pt modelId="{B2B15296-8E7C-42DD-97FA-6A58B3BA1E6C}" type="pres">
      <dgm:prSet presAssocID="{6A7EE497-7A8B-4B01-B0EE-82F7BBB921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246C339A-66E0-4835-8DFA-11C15FBE2EB3}" type="pres">
      <dgm:prSet presAssocID="{6A7EE497-7A8B-4B01-B0EE-82F7BBB9210C}" presName="spaceRect" presStyleCnt="0"/>
      <dgm:spPr/>
    </dgm:pt>
    <dgm:pt modelId="{EB19A0A1-831A-4F05-B37C-DF3EB3F20067}" type="pres">
      <dgm:prSet presAssocID="{6A7EE497-7A8B-4B01-B0EE-82F7BBB9210C}" presName="parTx" presStyleLbl="revTx" presStyleIdx="2" presStyleCnt="3">
        <dgm:presLayoutVars>
          <dgm:chMax val="0"/>
          <dgm:chPref val="0"/>
        </dgm:presLayoutVars>
      </dgm:prSet>
      <dgm:spPr/>
    </dgm:pt>
  </dgm:ptLst>
  <dgm:cxnLst>
    <dgm:cxn modelId="{77CF6B22-206F-4D2B-9DD1-8060A02026BE}" type="presOf" srcId="{6A7EE497-7A8B-4B01-B0EE-82F7BBB9210C}" destId="{EB19A0A1-831A-4F05-B37C-DF3EB3F20067}" srcOrd="0" destOrd="0" presId="urn:microsoft.com/office/officeart/2018/2/layout/IconVerticalSolidList"/>
    <dgm:cxn modelId="{A976C957-4AC6-4FAA-9C9E-A20DFE2D32EA}" type="presOf" srcId="{FF34EC41-016A-424A-9BB3-11A2B8B14BD3}" destId="{A4A2B59D-5E40-4B46-8817-C169AA7B5677}" srcOrd="0" destOrd="0" presId="urn:microsoft.com/office/officeart/2018/2/layout/IconVerticalSolidList"/>
    <dgm:cxn modelId="{14A39F84-A005-4729-A90F-A4F0BEC23684}" type="presOf" srcId="{94070D50-7818-4BFE-A0D6-E5A907376251}" destId="{BDBDF775-3CB3-4173-8CEB-C10E3D4FED18}" srcOrd="0" destOrd="0" presId="urn:microsoft.com/office/officeart/2018/2/layout/IconVerticalSolidList"/>
    <dgm:cxn modelId="{D4D0C8A2-F890-4885-B413-5167D5FE89CA}" srcId="{CE03C591-1DB0-4B50-85C5-454AF26BA6C2}" destId="{6A7EE497-7A8B-4B01-B0EE-82F7BBB9210C}" srcOrd="2" destOrd="0" parTransId="{38E7B771-CDB2-409D-B982-B18502FD2420}" sibTransId="{A7537450-2B5A-4566-A645-BAA8B85571FE}"/>
    <dgm:cxn modelId="{7F8C4FAD-31AC-452D-A4D6-8A04D6D5FCAD}" type="presOf" srcId="{CE03C591-1DB0-4B50-85C5-454AF26BA6C2}" destId="{F3BF573A-6D36-467F-AD58-F45794199E4B}" srcOrd="0" destOrd="0" presId="urn:microsoft.com/office/officeart/2018/2/layout/IconVerticalSolidList"/>
    <dgm:cxn modelId="{ACCF5ABF-011C-46A1-9157-12EF90213F3C}" srcId="{CE03C591-1DB0-4B50-85C5-454AF26BA6C2}" destId="{94070D50-7818-4BFE-A0D6-E5A907376251}" srcOrd="1" destOrd="0" parTransId="{159D5199-AF8D-4A32-92A7-AFC8F5C5FEA8}" sibTransId="{DF2EC35B-3370-48E7-911A-F70B26C7A527}"/>
    <dgm:cxn modelId="{A0CEE1E7-B8F8-4A67-8F6B-F239DA559399}" srcId="{CE03C591-1DB0-4B50-85C5-454AF26BA6C2}" destId="{FF34EC41-016A-424A-9BB3-11A2B8B14BD3}" srcOrd="0" destOrd="0" parTransId="{AF84235D-6E3D-4459-8C37-78B31D82274F}" sibTransId="{B35BE563-170D-4EB8-B399-DA91B578CE92}"/>
    <dgm:cxn modelId="{4C49118B-9F50-4E64-AF7E-DE19D7AA501B}" type="presParOf" srcId="{F3BF573A-6D36-467F-AD58-F45794199E4B}" destId="{57B3AA14-6FF7-4D37-B9A4-2FCBFA1D7C6A}" srcOrd="0" destOrd="0" presId="urn:microsoft.com/office/officeart/2018/2/layout/IconVerticalSolidList"/>
    <dgm:cxn modelId="{991D280F-3C9C-4A32-87A2-611EF739077A}" type="presParOf" srcId="{57B3AA14-6FF7-4D37-B9A4-2FCBFA1D7C6A}" destId="{1A1528ED-CED0-4D41-95D7-CA4EBB749A65}" srcOrd="0" destOrd="0" presId="urn:microsoft.com/office/officeart/2018/2/layout/IconVerticalSolidList"/>
    <dgm:cxn modelId="{E71E540B-DF62-4FAB-BA9F-7D2574FFF898}" type="presParOf" srcId="{57B3AA14-6FF7-4D37-B9A4-2FCBFA1D7C6A}" destId="{9DDF326F-EEB2-4BBE-80F3-3C3B16C6D0DB}" srcOrd="1" destOrd="0" presId="urn:microsoft.com/office/officeart/2018/2/layout/IconVerticalSolidList"/>
    <dgm:cxn modelId="{65010CCD-D56B-4F97-A12C-FCEA3DBCEDEC}" type="presParOf" srcId="{57B3AA14-6FF7-4D37-B9A4-2FCBFA1D7C6A}" destId="{6F2AF5D0-AAE2-4FA7-87DC-D23413F70A1A}" srcOrd="2" destOrd="0" presId="urn:microsoft.com/office/officeart/2018/2/layout/IconVerticalSolidList"/>
    <dgm:cxn modelId="{CAA0DC95-DDB5-42E5-BE61-310747AF8CEA}" type="presParOf" srcId="{57B3AA14-6FF7-4D37-B9A4-2FCBFA1D7C6A}" destId="{A4A2B59D-5E40-4B46-8817-C169AA7B5677}" srcOrd="3" destOrd="0" presId="urn:microsoft.com/office/officeart/2018/2/layout/IconVerticalSolidList"/>
    <dgm:cxn modelId="{75D9BBCE-78BE-4CD2-96D3-344C305B00F3}" type="presParOf" srcId="{F3BF573A-6D36-467F-AD58-F45794199E4B}" destId="{79809CA2-78B4-4852-A5D6-8E65756383F9}" srcOrd="1" destOrd="0" presId="urn:microsoft.com/office/officeart/2018/2/layout/IconVerticalSolidList"/>
    <dgm:cxn modelId="{502E5832-33E7-4634-8F1A-6481D18786DA}" type="presParOf" srcId="{F3BF573A-6D36-467F-AD58-F45794199E4B}" destId="{6AC93F92-1B95-4879-8E3F-37F71ABA2DA6}" srcOrd="2" destOrd="0" presId="urn:microsoft.com/office/officeart/2018/2/layout/IconVerticalSolidList"/>
    <dgm:cxn modelId="{8FA4095D-B00E-495F-A30E-8376C0C47550}" type="presParOf" srcId="{6AC93F92-1B95-4879-8E3F-37F71ABA2DA6}" destId="{FB2115BF-5B53-457A-9646-C1691C5CD360}" srcOrd="0" destOrd="0" presId="urn:microsoft.com/office/officeart/2018/2/layout/IconVerticalSolidList"/>
    <dgm:cxn modelId="{AC3BC10D-2BE0-4D83-89BA-A729FC22F930}" type="presParOf" srcId="{6AC93F92-1B95-4879-8E3F-37F71ABA2DA6}" destId="{5712198D-63A4-401E-9E5A-DD6C9CA12930}" srcOrd="1" destOrd="0" presId="urn:microsoft.com/office/officeart/2018/2/layout/IconVerticalSolidList"/>
    <dgm:cxn modelId="{14557E21-334B-444F-A61D-2C2DA029F7CD}" type="presParOf" srcId="{6AC93F92-1B95-4879-8E3F-37F71ABA2DA6}" destId="{E29826F7-E9BE-458B-A559-5D76D2592D5B}" srcOrd="2" destOrd="0" presId="urn:microsoft.com/office/officeart/2018/2/layout/IconVerticalSolidList"/>
    <dgm:cxn modelId="{84528F93-FCAD-4B12-ABD2-047CE539C783}" type="presParOf" srcId="{6AC93F92-1B95-4879-8E3F-37F71ABA2DA6}" destId="{BDBDF775-3CB3-4173-8CEB-C10E3D4FED18}" srcOrd="3" destOrd="0" presId="urn:microsoft.com/office/officeart/2018/2/layout/IconVerticalSolidList"/>
    <dgm:cxn modelId="{E9C5BFEE-249D-4D71-A9BC-5184D11B224C}" type="presParOf" srcId="{F3BF573A-6D36-467F-AD58-F45794199E4B}" destId="{DCEB0E09-22E8-4A59-BED0-44C2D2D4EAAA}" srcOrd="3" destOrd="0" presId="urn:microsoft.com/office/officeart/2018/2/layout/IconVerticalSolidList"/>
    <dgm:cxn modelId="{A2F75120-DA49-47A0-B19E-0CAEFE2760E8}" type="presParOf" srcId="{F3BF573A-6D36-467F-AD58-F45794199E4B}" destId="{AC765F17-A0E3-42EC-AE2E-1AA246494063}" srcOrd="4" destOrd="0" presId="urn:microsoft.com/office/officeart/2018/2/layout/IconVerticalSolidList"/>
    <dgm:cxn modelId="{D33714A2-804E-469A-9970-F6E541074A13}" type="presParOf" srcId="{AC765F17-A0E3-42EC-AE2E-1AA246494063}" destId="{8397E2FC-D33E-43CA-8001-D33C69E7922B}" srcOrd="0" destOrd="0" presId="urn:microsoft.com/office/officeart/2018/2/layout/IconVerticalSolidList"/>
    <dgm:cxn modelId="{526D0CDC-5A23-44CA-AD43-07382E7937B9}" type="presParOf" srcId="{AC765F17-A0E3-42EC-AE2E-1AA246494063}" destId="{B2B15296-8E7C-42DD-97FA-6A58B3BA1E6C}" srcOrd="1" destOrd="0" presId="urn:microsoft.com/office/officeart/2018/2/layout/IconVerticalSolidList"/>
    <dgm:cxn modelId="{A71A1204-BCD2-4FBE-89F2-DF89AD6136DD}" type="presParOf" srcId="{AC765F17-A0E3-42EC-AE2E-1AA246494063}" destId="{246C339A-66E0-4835-8DFA-11C15FBE2EB3}" srcOrd="2" destOrd="0" presId="urn:microsoft.com/office/officeart/2018/2/layout/IconVerticalSolidList"/>
    <dgm:cxn modelId="{3B0B72D9-4C72-4F42-BD73-B10D634ED8B4}" type="presParOf" srcId="{AC765F17-A0E3-42EC-AE2E-1AA246494063}" destId="{EB19A0A1-831A-4F05-B37C-DF3EB3F200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F521-ACAF-4144-B630-61D75547CCEB}">
      <dsp:nvSpPr>
        <dsp:cNvPr id="0" name=""/>
        <dsp:cNvSpPr/>
      </dsp:nvSpPr>
      <dsp:spPr>
        <a:xfrm>
          <a:off x="174922"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3440D-E94F-414E-9E88-F7750B5F07B9}">
      <dsp:nvSpPr>
        <dsp:cNvPr id="0" name=""/>
        <dsp:cNvSpPr/>
      </dsp:nvSpPr>
      <dsp:spPr>
        <a:xfrm>
          <a:off x="506170" y="1571785"/>
          <a:ext cx="914874" cy="914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C2F51-4952-49E8-AFD7-295219A2ECE0}">
      <dsp:nvSpPr>
        <dsp:cNvPr id="0" name=""/>
        <dsp:cNvSpPr/>
      </dsp:nvSpPr>
      <dsp:spPr>
        <a:xfrm>
          <a:off x="2090300"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Storing the bibliographic information electronically, they help keep track of the sources you have used in your research.</a:t>
          </a:r>
          <a:endParaRPr lang="en-US" sz="2000" kern="1200" dirty="0">
            <a:latin typeface="Calibri"/>
            <a:ea typeface="Calibri"/>
            <a:cs typeface="Calibri"/>
          </a:endParaRPr>
        </a:p>
      </dsp:txBody>
      <dsp:txXfrm>
        <a:off x="2090300" y="1240537"/>
        <a:ext cx="3718085" cy="1577369"/>
      </dsp:txXfrm>
    </dsp:sp>
    <dsp:sp modelId="{38C73D52-A559-46E4-9028-CD49B336E3A0}">
      <dsp:nvSpPr>
        <dsp:cNvPr id="0" name=""/>
        <dsp:cNvSpPr/>
      </dsp:nvSpPr>
      <dsp:spPr>
        <a:xfrm>
          <a:off x="6456234"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2AF99-D0D9-4B75-899D-347CB2A9D55A}">
      <dsp:nvSpPr>
        <dsp:cNvPr id="0" name=""/>
        <dsp:cNvSpPr/>
      </dsp:nvSpPr>
      <dsp:spPr>
        <a:xfrm>
          <a:off x="6787481" y="1571785"/>
          <a:ext cx="914874" cy="914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31910-92F6-4A9B-948E-E6A7B9B7C749}">
      <dsp:nvSpPr>
        <dsp:cNvPr id="0" name=""/>
        <dsp:cNvSpPr/>
      </dsp:nvSpPr>
      <dsp:spPr>
        <a:xfrm>
          <a:off x="8371611"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They create a personal library of references which can be edited to correct errors, or to add in additional information. </a:t>
          </a:r>
          <a:endParaRPr lang="en-US" sz="2000" kern="1200" dirty="0">
            <a:latin typeface="Calibri"/>
            <a:ea typeface="Calibri"/>
            <a:cs typeface="Calibri"/>
          </a:endParaRPr>
        </a:p>
      </dsp:txBody>
      <dsp:txXfrm>
        <a:off x="8371611" y="1240537"/>
        <a:ext cx="3718085" cy="1577369"/>
      </dsp:txXfrm>
    </dsp:sp>
    <dsp:sp modelId="{57EB14DA-D4C9-45A5-B12E-963CE3C517B7}">
      <dsp:nvSpPr>
        <dsp:cNvPr id="0" name=""/>
        <dsp:cNvSpPr/>
      </dsp:nvSpPr>
      <dsp:spPr>
        <a:xfrm>
          <a:off x="174922"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4200D-729A-40A3-885E-95CF8471443F}">
      <dsp:nvSpPr>
        <dsp:cNvPr id="0" name=""/>
        <dsp:cNvSpPr/>
      </dsp:nvSpPr>
      <dsp:spPr>
        <a:xfrm>
          <a:off x="506170" y="4303478"/>
          <a:ext cx="914874" cy="914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51EFF-7EF3-4E1E-A5FD-BD899489E755}">
      <dsp:nvSpPr>
        <dsp:cNvPr id="0" name=""/>
        <dsp:cNvSpPr/>
      </dsp:nvSpPr>
      <dsp:spPr>
        <a:xfrm>
          <a:off x="2090300"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You can use them to easily export citations you find in the online library and external websites. (Note, most are unable to export from an already created reference list in a PDF or Word document.)</a:t>
          </a:r>
          <a:endParaRPr lang="en-US" sz="2000" kern="1200" dirty="0">
            <a:latin typeface="Calibri"/>
            <a:ea typeface="Calibri"/>
            <a:cs typeface="Calibri"/>
          </a:endParaRPr>
        </a:p>
      </dsp:txBody>
      <dsp:txXfrm>
        <a:off x="2090300" y="3972230"/>
        <a:ext cx="3718085" cy="1577369"/>
      </dsp:txXfrm>
    </dsp:sp>
    <dsp:sp modelId="{3D8CADF2-1C9A-42C4-8B5E-EEF754AC2EE2}">
      <dsp:nvSpPr>
        <dsp:cNvPr id="0" name=""/>
        <dsp:cNvSpPr/>
      </dsp:nvSpPr>
      <dsp:spPr>
        <a:xfrm>
          <a:off x="6456234"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B6AED-8F87-4CA2-8A57-C0E5120E1A26}">
      <dsp:nvSpPr>
        <dsp:cNvPr id="0" name=""/>
        <dsp:cNvSpPr/>
      </dsp:nvSpPr>
      <dsp:spPr>
        <a:xfrm>
          <a:off x="6787481" y="4303478"/>
          <a:ext cx="914874" cy="9148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7128E-82A3-4F46-A968-1015712C7F4F}">
      <dsp:nvSpPr>
        <dsp:cNvPr id="0" name=""/>
        <dsp:cNvSpPr/>
      </dsp:nvSpPr>
      <dsp:spPr>
        <a:xfrm>
          <a:off x="8371611"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Most citation  managers offer a website integration tool to enable you to import bibliographic information from a website.</a:t>
          </a:r>
          <a:endParaRPr lang="en-US" sz="2000" kern="1200" dirty="0">
            <a:latin typeface="Calibri"/>
            <a:ea typeface="Calibri"/>
            <a:cs typeface="Calibri"/>
          </a:endParaRPr>
        </a:p>
      </dsp:txBody>
      <dsp:txXfrm>
        <a:off x="8371611" y="3972230"/>
        <a:ext cx="3718085" cy="1577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528ED-CED0-4D41-95D7-CA4EBB749A65}">
      <dsp:nvSpPr>
        <dsp:cNvPr id="0" name=""/>
        <dsp:cNvSpPr/>
      </dsp:nvSpPr>
      <dsp:spPr>
        <a:xfrm>
          <a:off x="0" y="580"/>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F326F-EEB2-4BBE-80F3-3C3B16C6D0DB}">
      <dsp:nvSpPr>
        <dsp:cNvPr id="0" name=""/>
        <dsp:cNvSpPr/>
      </dsp:nvSpPr>
      <dsp:spPr>
        <a:xfrm>
          <a:off x="411094" y="306353"/>
          <a:ext cx="747445" cy="747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2B59D-5E40-4B46-8817-C169AA7B5677}">
      <dsp:nvSpPr>
        <dsp:cNvPr id="0" name=""/>
        <dsp:cNvSpPr/>
      </dsp:nvSpPr>
      <dsp:spPr>
        <a:xfrm>
          <a:off x="1569634" y="580"/>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Using a citation manager is a very personal choice. Only you can decide if it is right for you and which one to use for your task. You will have to invest some time to familiarise yourself with the tool to avoid problems later. </a:t>
          </a:r>
          <a:endParaRPr lang="en-US" sz="2300" kern="1200"/>
        </a:p>
      </dsp:txBody>
      <dsp:txXfrm>
        <a:off x="1569634" y="580"/>
        <a:ext cx="9406767" cy="1358991"/>
      </dsp:txXfrm>
    </dsp:sp>
    <dsp:sp modelId="{FB2115BF-5B53-457A-9646-C1691C5CD360}">
      <dsp:nvSpPr>
        <dsp:cNvPr id="0" name=""/>
        <dsp:cNvSpPr/>
      </dsp:nvSpPr>
      <dsp:spPr>
        <a:xfrm>
          <a:off x="0" y="1699319"/>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2198D-63A4-401E-9E5A-DD6C9CA12930}">
      <dsp:nvSpPr>
        <dsp:cNvPr id="0" name=""/>
        <dsp:cNvSpPr/>
      </dsp:nvSpPr>
      <dsp:spPr>
        <a:xfrm>
          <a:off x="411094" y="2005092"/>
          <a:ext cx="747445" cy="747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DF775-3CB3-4173-8CEB-C10E3D4FED18}">
      <dsp:nvSpPr>
        <dsp:cNvPr id="0" name=""/>
        <dsp:cNvSpPr/>
      </dsp:nvSpPr>
      <dsp:spPr>
        <a:xfrm>
          <a:off x="1569634" y="1699319"/>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They cannot tell you where to insert citations into your document or remind you if you have missed one. </a:t>
          </a:r>
          <a:endParaRPr lang="en-US" sz="2300" kern="1200"/>
        </a:p>
      </dsp:txBody>
      <dsp:txXfrm>
        <a:off x="1569634" y="1699319"/>
        <a:ext cx="9406767" cy="1358991"/>
      </dsp:txXfrm>
    </dsp:sp>
    <dsp:sp modelId="{8397E2FC-D33E-43CA-8001-D33C69E7922B}">
      <dsp:nvSpPr>
        <dsp:cNvPr id="0" name=""/>
        <dsp:cNvSpPr/>
      </dsp:nvSpPr>
      <dsp:spPr>
        <a:xfrm>
          <a:off x="0" y="3398058"/>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15296-8E7C-42DD-97FA-6A58B3BA1E6C}">
      <dsp:nvSpPr>
        <dsp:cNvPr id="0" name=""/>
        <dsp:cNvSpPr/>
      </dsp:nvSpPr>
      <dsp:spPr>
        <a:xfrm>
          <a:off x="411094" y="3703831"/>
          <a:ext cx="747445" cy="747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9A0A1-831A-4F05-B37C-DF3EB3F20067}">
      <dsp:nvSpPr>
        <dsp:cNvPr id="0" name=""/>
        <dsp:cNvSpPr/>
      </dsp:nvSpPr>
      <dsp:spPr>
        <a:xfrm>
          <a:off x="1569634" y="3398058"/>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Just like any automated tool, errors do occur. You will still need an understanding of referencing and what information is required to be able to identify and amend imported errors and incomplete citations.</a:t>
          </a:r>
          <a:endParaRPr lang="en-US" sz="2300" kern="1200"/>
        </a:p>
      </dsp:txBody>
      <dsp:txXfrm>
        <a:off x="1569634" y="3398058"/>
        <a:ext cx="9406767" cy="135899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Harvard referencing is just one style of referencing used in academia. You may have heard of others such as </a:t>
            </a:r>
            <a:r>
              <a:rPr lang="en-GB" sz="1400" dirty="0" err="1"/>
              <a:t>Chigago</a:t>
            </a:r>
            <a:r>
              <a:rPr lang="en-GB" sz="1400" dirty="0"/>
              <a:t>, IEEE, Vancouver, APA, MHRA, MLA and others. </a:t>
            </a:r>
          </a:p>
          <a:p>
            <a:endParaRPr lang="en-GB" sz="1400" dirty="0"/>
          </a:p>
          <a:p>
            <a:r>
              <a:rPr lang="en-GB" sz="1400" dirty="0"/>
              <a:t>Some such as Vancouver and IEEE use a numerical system, but Harvard uses the author date system.</a:t>
            </a:r>
          </a:p>
          <a:p>
            <a:endParaRPr lang="en-GB" sz="1400" dirty="0"/>
          </a:p>
          <a:p>
            <a:r>
              <a:rPr lang="en-GB" sz="1400" dirty="0"/>
              <a:t>There are 2 parts to Harvard. The first is the in-text citation at the point you are referring to your source in your writing using the author and  published date. The 2</a:t>
            </a:r>
            <a:r>
              <a:rPr lang="en-GB" sz="1400" baseline="30000" dirty="0"/>
              <a:t>nd</a:t>
            </a:r>
            <a:r>
              <a:rPr lang="en-GB" sz="1400" dirty="0"/>
              <a:t> is the reference list which comes at the very end of your work and provides the full details of the sources you have read and used.</a:t>
            </a:r>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814764"/>
          </a:xfrm>
        </p:spPr>
        <p:txBody>
          <a:bodyPr/>
          <a:lstStyle/>
          <a:p>
            <a:r>
              <a:rPr lang="en-GB" sz="1400" dirty="0">
                <a:latin typeface="Aptos" panose="020B0004020202020204" pitchFamily="34" charset="0"/>
              </a:rPr>
              <a:t>Let’s examine the in-text citation first.</a:t>
            </a:r>
          </a:p>
          <a:p>
            <a:r>
              <a:rPr lang="en-GB" sz="1400" dirty="0">
                <a:latin typeface="Aptos" panose="020B0004020202020204" pitchFamily="34" charset="0"/>
              </a:rPr>
              <a:t>You can see in the image of a written piece of work. You will notice only the  author and date are written in the text and sometimes the page number. </a:t>
            </a:r>
          </a:p>
          <a:p>
            <a:r>
              <a:rPr lang="en-GB" sz="1400" dirty="0">
                <a:latin typeface="Aptos" panose="020B0004020202020204" pitchFamily="34" charset="0"/>
              </a:rPr>
              <a:t>There are are 2 reasons for keeping the in-text citation brief. </a:t>
            </a:r>
          </a:p>
          <a:p>
            <a:r>
              <a:rPr lang="en-GB" sz="1400" dirty="0">
                <a:latin typeface="Aptos" panose="020B0004020202020204" pitchFamily="34" charset="0"/>
              </a:rPr>
              <a:t>The first is because it forms part of your word count. You do not want to waste any words which do not contribute to your argument.</a:t>
            </a:r>
          </a:p>
          <a:p>
            <a:r>
              <a:rPr lang="en-GB" sz="1400" dirty="0">
                <a:latin typeface="Aptos" panose="020B0004020202020204" pitchFamily="34" charset="0"/>
              </a:rPr>
              <a:t>The 2</a:t>
            </a:r>
            <a:r>
              <a:rPr lang="en-GB" sz="1400" baseline="30000" dirty="0">
                <a:latin typeface="Aptos" panose="020B0004020202020204" pitchFamily="34" charset="0"/>
              </a:rPr>
              <a:t>nd</a:t>
            </a:r>
            <a:r>
              <a:rPr lang="en-GB" sz="1400" dirty="0">
                <a:latin typeface="Aptos" panose="020B0004020202020204" pitchFamily="34" charset="0"/>
              </a:rPr>
              <a:t> reason is the disruption of the flow of your writing. Putting the full details of your source would also distract your reader from your argument.</a:t>
            </a:r>
          </a:p>
          <a:p>
            <a:endParaRPr lang="en-GB" sz="1400" dirty="0">
              <a:latin typeface="Aptos" panose="020B0004020202020204" pitchFamily="34" charset="0"/>
            </a:endParaRPr>
          </a:p>
          <a:p>
            <a:r>
              <a:rPr lang="en-US" sz="1400" dirty="0">
                <a:latin typeface="Aptos" panose="020B0004020202020204" pitchFamily="34" charset="0"/>
              </a:rPr>
              <a:t>Therefore, the surname of the author and the date the work was published are the only 2 pieces of information you </a:t>
            </a:r>
            <a:r>
              <a:rPr lang="en-US" sz="1400" b="1" i="1" dirty="0">
                <a:latin typeface="Aptos" panose="020B0004020202020204" pitchFamily="34" charset="0"/>
              </a:rPr>
              <a:t>must always </a:t>
            </a:r>
            <a:r>
              <a:rPr lang="en-US" sz="1400" dirty="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dirty="0">
              <a:latin typeface="Aptos" panose="020B0004020202020204" pitchFamily="34" charset="0"/>
            </a:endParaRPr>
          </a:p>
          <a:p>
            <a:endParaRPr lang="en-US" dirty="0">
              <a:latin typeface="Aptos" panose="020B0004020202020204" pitchFamily="34" charset="0"/>
            </a:endParaRPr>
          </a:p>
          <a:p>
            <a:r>
              <a:rPr lang="en-US" dirty="0">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The in-text citations are highlighted in this image to demonstrate how they link to your reference list. </a:t>
            </a:r>
          </a:p>
          <a:p>
            <a:endParaRPr lang="en-GB" sz="1400" dirty="0">
              <a:latin typeface="Aptos" panose="020B0004020202020204" pitchFamily="34" charset="0"/>
            </a:endParaRPr>
          </a:p>
          <a:p>
            <a:r>
              <a:rPr lang="en-GB" sz="1400" dirty="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dirty="0">
              <a:latin typeface="Aptos" panose="020B0004020202020204" pitchFamily="34" charset="0"/>
            </a:endParaRPr>
          </a:p>
          <a:p>
            <a:r>
              <a:rPr lang="en-GB" sz="1400" dirty="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dirty="0">
              <a:latin typeface="Aptos" panose="020B0004020202020204" pitchFamily="34" charset="0"/>
            </a:endParaRPr>
          </a:p>
          <a:p>
            <a:r>
              <a:rPr lang="en-GB" sz="1400" dirty="0">
                <a:latin typeface="Aptos" panose="020B0004020202020204" pitchFamily="34" charset="0"/>
              </a:rPr>
              <a:t>You may notice that the reference list is ordered alphabetically. This is to allow the source to be found quickly and easily by your reader.</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cs typeface="Calibri"/>
              </a:rPr>
              <a:t>So at what point do you place the in-text citation?</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This could be an individual author, 2 or more authors, or an organisation where there is no individual author, </a:t>
            </a:r>
            <a:r>
              <a:rPr lang="en-GB" sz="1400" dirty="0" err="1">
                <a:latin typeface="Aptos" panose="020B0004020202020204" pitchFamily="34" charset="0"/>
                <a:cs typeface="Calibri"/>
              </a:rPr>
              <a:t>e.g</a:t>
            </a:r>
            <a:r>
              <a:rPr lang="en-GB" sz="1400" dirty="0">
                <a:latin typeface="Aptos" panose="020B0004020202020204" pitchFamily="34" charset="0"/>
                <a:cs typeface="Calibri"/>
              </a:rPr>
              <a:t> NHS.</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Acknowledging and discussing someone else’s work can be achieved in different ways - quoting, paraphrasing or summarising.</a:t>
            </a:r>
            <a:endParaRPr lang="en-US" sz="1400" dirty="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6</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0B81B-4F93-4686-3FC3-03564A5203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58C3BA-AC3A-0C08-0F99-36CEFA5FBB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157688-9233-8910-D2E9-247022ECBB86}"/>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EA69B831-5AEE-B303-727A-06043E5AD5B6}"/>
              </a:ext>
            </a:extLst>
          </p:cNvPr>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3390419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13</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2" name="Picture 1">
            <a:extLst>
              <a:ext uri="{FF2B5EF4-FFF2-40B4-BE49-F238E27FC236}">
                <a16:creationId xmlns:a16="http://schemas.microsoft.com/office/drawing/2014/main" id="{1EEEC939-8EB6-2998-A77D-3B8C054AE734}"/>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D7FC4C01-AA1B-0F9D-7A79-EE7B47F99E32}"/>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71669E69-327E-9618-BF98-1CC14926FC41}"/>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5" name="Picture 4">
            <a:extLst>
              <a:ext uri="{FF2B5EF4-FFF2-40B4-BE49-F238E27FC236}">
                <a16:creationId xmlns:a16="http://schemas.microsoft.com/office/drawing/2014/main" id="{2F80CF29-B32E-1910-2799-0AF964785DCD}"/>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BF66B1DC-B8B6-CBE7-A3A9-09227EA7D68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1688CF71-4F4B-3796-3CE4-5D0438C6E2F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5" name="Picture 4">
            <a:extLst>
              <a:ext uri="{FF2B5EF4-FFF2-40B4-BE49-F238E27FC236}">
                <a16:creationId xmlns:a16="http://schemas.microsoft.com/office/drawing/2014/main" id="{4C6D1819-D921-DBF3-B8A9-4DCBD02D2AD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935E89E5-AAB4-8A20-ECFD-FC834C798C9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ED19374D-F963-CBC2-AD8F-46FB49E9B1FC}"/>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5" name="Picture 4">
            <a:extLst>
              <a:ext uri="{FF2B5EF4-FFF2-40B4-BE49-F238E27FC236}">
                <a16:creationId xmlns:a16="http://schemas.microsoft.com/office/drawing/2014/main" id="{F374BC30-AC2D-1DD0-6DFB-E0801EF104C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pic>
        <p:nvPicPr>
          <p:cNvPr id="8" name="Picture 7">
            <a:extLst>
              <a:ext uri="{FF2B5EF4-FFF2-40B4-BE49-F238E27FC236}">
                <a16:creationId xmlns:a16="http://schemas.microsoft.com/office/drawing/2014/main" id="{C4FEF38C-82BE-526B-3002-AE4B5736C69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7" Type="http://schemas.openxmlformats.org/officeDocument/2006/relationships/image" Target="../media/image15.png"/><Relationship Id="rId2" Type="http://schemas.openxmlformats.org/officeDocument/2006/relationships/hyperlink" Target="https://moodle.uwtsd.ac.uk/course/section.php?id=152564" TargetMode="External"/><Relationship Id="rId1" Type="http://schemas.openxmlformats.org/officeDocument/2006/relationships/slideLayout" Target="../slideLayouts/slideLayout10.xml"/><Relationship Id="rId6" Type="http://schemas.openxmlformats.org/officeDocument/2006/relationships/hyperlink" Target="https://digitalservices.uwtsd.ac.uk/library/academic-and-infoskills/refworks/" TargetMode="External"/><Relationship Id="rId5" Type="http://schemas.openxmlformats.org/officeDocument/2006/relationships/hyperlink" Target="https://librarysearch.uwtsd.ac.uk/permalink/44WHELF_UWTSD/11c0l68/alma99100698527002421" TargetMode="External"/><Relationship Id="rId4" Type="http://schemas.openxmlformats.org/officeDocument/2006/relationships/hyperlink" Target="https://librarysearch.uwtsd.ac.uk/permalink/44WHELF_UWTSD/11c0l68/alma9910043600250242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creativecommons.org/licenses/by-nc/3.0/" TargetMode="External"/><Relationship Id="rId4" Type="http://schemas.openxmlformats.org/officeDocument/2006/relationships/hyperlink" Target="https://freepngimg.com/png/735-orange-png-image-downloa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hyperlink" Target="https://libguides.leedsbeckett.ac.uk/home"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image" Target="../media/image17.png"/><Relationship Id="rId4" Type="http://schemas.openxmlformats.org/officeDocument/2006/relationships/hyperlink" Target="https://libguides.leedsbeckett.ac.uk/hom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633602802421" TargetMode="External"/><Relationship Id="rId2" Type="http://schemas.openxmlformats.org/officeDocument/2006/relationships/image" Target="../media/image26.png"/><Relationship Id="rId1" Type="http://schemas.openxmlformats.org/officeDocument/2006/relationships/slideLayout" Target="../slideLayouts/slideLayout10.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29.pn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tethemrightonline-com.uwtsd.idm.oclc.org/article?docid=b-9781350928060&amp;tocid=b-9781350928060-common-questions-on-referencing&amp;st=" TargetMode="External"/><Relationship Id="rId7" Type="http://schemas.openxmlformats.org/officeDocument/2006/relationships/image" Target="../media/image30.png"/><Relationship Id="rId2" Type="http://schemas.openxmlformats.org/officeDocument/2006/relationships/hyperlink" Target="https://librarysearch.uwtsd.ac.uk/permalink/44WHELF_UWTSD/1vbe9ev/alma99100436002502421" TargetMode="External"/><Relationship Id="rId1" Type="http://schemas.openxmlformats.org/officeDocument/2006/relationships/slideLayout" Target="../slideLayouts/slideLayout10.xml"/><Relationship Id="rId6" Type="http://schemas.openxmlformats.org/officeDocument/2006/relationships/hyperlink" Target="https://www-citethemrightonline-com.uwtsd.idm.oclc.org/browse-content?docid=article" TargetMode="External"/><Relationship Id="rId5" Type="http://schemas.openxmlformats.org/officeDocument/2006/relationships/hyperlink" Target="https://www-citethemrightonline-com.uwtsd.idm.oclc.org/article?docid=b-9781350928060&amp;tocid=b-9781350928060-making-changes-to-quotations&amp;st=" TargetMode="External"/><Relationship Id="rId4" Type="http://schemas.openxmlformats.org/officeDocument/2006/relationships/hyperlink" Target="https://www-citethemrightonline-com.uwtsd.idm.oclc.org/article?docid=b-9781350928060&amp;tocid=b-9781350928060-Paraphrasing"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moodle.uwtsd.ac.uk/mod/page/view.php?id=515793" TargetMode="External"/><Relationship Id="rId5" Type="http://schemas.openxmlformats.org/officeDocument/2006/relationships/hyperlink" Target="https://www.mendeley.com/" TargetMode="External"/><Relationship Id="rId4" Type="http://schemas.openxmlformats.org/officeDocument/2006/relationships/hyperlink" Target="https://refworks.proquest.com/signup/email/"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10.xml"/><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hyperlink" Target="https://digitalservices.uwtsd.ac.uk/library/" TargetMode="External"/><Relationship Id="rId1" Type="http://schemas.openxmlformats.org/officeDocument/2006/relationships/slideLayout" Target="../slideLayouts/slideLayout10.xml"/><Relationship Id="rId6" Type="http://schemas.openxmlformats.org/officeDocument/2006/relationships/image" Target="../media/image47.png"/><Relationship Id="rId5" Type="http://schemas.openxmlformats.org/officeDocument/2006/relationships/hyperlink" Target="https://refworks.proquest.com/signup/email/" TargetMode="External"/><Relationship Id="rId4" Type="http://schemas.openxmlformats.org/officeDocument/2006/relationships/hyperlink" Target="https://digitalservices.uwtsd.ac.uk/library/academic-and-infoskills/refwork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refworks.proquest.com/" TargetMode="External"/><Relationship Id="rId2" Type="http://schemas.openxmlformats.org/officeDocument/2006/relationships/image" Target="../media/image48.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49.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50.png"/><Relationship Id="rId1" Type="http://schemas.openxmlformats.org/officeDocument/2006/relationships/slideLayout" Target="../slideLayouts/slideLayout10.xml"/><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0.xml"/><Relationship Id="rId4" Type="http://schemas.openxmlformats.org/officeDocument/2006/relationships/hyperlink" Target="https://librarysearch.uwtsd.ac.uk/permalink/44WHELF_UWTSD/ra52dq/alma99100224559102421"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0.xml"/><Relationship Id="rId4" Type="http://schemas.openxmlformats.org/officeDocument/2006/relationships/image" Target="../media/image58.png"/></Relationships>
</file>

<file path=ppt/slides/_rels/slide3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0.xml"/><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3" Type="http://schemas.openxmlformats.org/officeDocument/2006/relationships/hyperlink" Target="https://eur01.safelinks.protection.outlook.com/?url=https%3A%2F%2Fproquest.libguides.com%2Frefworks&amp;data=05%7C01%7Cl.ellis%40uwtsd.ac.uk%7C53601f8d62d641da4a7d08daa55a4607%7C4e0f11f9046e45059cb8db2152311e21%7C0%7C0%7C638004104376808891%7CUnknown%7CTWFpbGZsb3d8eyJWIjoiMC4wLjAwMDAiLCJQIjoiV2luMzIiLCJBTiI6Ik1haWwiLCJXVCI6Mn0%3D%7C3000%7C%7C%7C&amp;sdata=AbOrFdqW57imYzppjXzSNcCvGupfyjsvJxArmfwPlVo%3D&amp;reserved=0" TargetMode="External"/><Relationship Id="rId7" Type="http://schemas.openxmlformats.org/officeDocument/2006/relationships/image" Target="../media/image63.jpeg"/><Relationship Id="rId2" Type="http://schemas.openxmlformats.org/officeDocument/2006/relationships/hyperlink" Target="https://www.youtube.com/playlist?list=PLyN7Mmvg_0odPDamAc5anVah56yS-mkxV" TargetMode="External"/><Relationship Id="rId1" Type="http://schemas.openxmlformats.org/officeDocument/2006/relationships/slideLayout" Target="../slideLayouts/slideLayout7.xml"/><Relationship Id="rId6" Type="http://schemas.openxmlformats.org/officeDocument/2006/relationships/hyperlink" Target="https://uwtsd.ac.uk/library/student-essentials/refworks/" TargetMode="External"/><Relationship Id="rId5" Type="http://schemas.openxmlformats.org/officeDocument/2006/relationships/hyperlink" Target="https://knowledge.exlibrisgroup.com/RefWorks/Knowledge_Articles/Adding_page_numbers" TargetMode="External"/><Relationship Id="rId4" Type="http://schemas.openxmlformats.org/officeDocument/2006/relationships/hyperlink" Target="https://eur01.safelinks.protection.outlook.com/?url=https%3A%2F%2Fknowledge.exlibrisgroup.com%2FRefWorks&amp;data=05%7C01%7Cl.ellis%40uwtsd.ac.uk%7C53601f8d62d641da4a7d08daa55a4607%7C4e0f11f9046e45059cb8db2152311e21%7C0%7C0%7C638004104376808891%7CUnknown%7CTWFpbGZsb3d8eyJWIjoiMC4wLjAwMDAiLCJQIjoiV2luMzIiLCJBTiI6Ik1haWwiLCJXVCI6Mn0%3D%7C3000%7C%7C%7C&amp;sdata=pCaMptf1DczrI2E1p7pLkiFgDEr6O781m7Mqq3nKihY%3D&amp;reserved=0"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mybib.com/" TargetMode="Externa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65.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eur01.safelinks.protection.outlook.com/?url=https%3A%2F%2Fforms.office.com.mcas.ms%2FPages%2FResponsePage.aspx%3Fid%3D-REPTm4EBUWcuNshUjEeIWD5hXZOvT5Lg-sisozjrcVURVZBR1FBVVZBSE9PQ0s4S1hFVUpEVlZQQSQlQCN0PWcu&amp;data=05%7C02%7Cl.ellis%40uwtsd.ac.uk%7C997a7b8c8e87476e1b5408dd66c6a7a2%7C4e0f11f9046e45059cb8db2152311e21%7C0%7C0%7C638779725596585202%7CUnknown%7CTWFpbGZsb3d8eyJFbXB0eU1hcGkiOnRydWUsIlYiOiIwLjAuMDAwMCIsIlAiOiJXaW4zMiIsIkFOIjoiTWFpbCIsIldUIjoyfQ%3D%3D%7C0%7C%7C%7C&amp;sdata=PDM9O%2BakULzI7GGZ3xE15ikzvtaSpchI9ek%2BXqgqbFs%3D&amp;reserved=0"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32E7E1-BE63-80EF-C4A7-882BDD5657DF}"/>
              </a:ext>
            </a:extLst>
          </p:cNvPr>
          <p:cNvSpPr>
            <a:spLocks noGrp="1"/>
          </p:cNvSpPr>
          <p:nvPr>
            <p:ph type="subTitle" idx="1"/>
          </p:nvPr>
        </p:nvSpPr>
        <p:spPr/>
        <p:txBody>
          <a:bodyPr>
            <a:normAutofit fontScale="85000" lnSpcReduction="20000"/>
          </a:bodyPr>
          <a:lstStyle/>
          <a:p>
            <a:r>
              <a:rPr lang="en-GB" dirty="0"/>
              <a:t>Lisa Ellis</a:t>
            </a:r>
          </a:p>
          <a:p>
            <a:r>
              <a:rPr lang="en-GB" dirty="0"/>
              <a:t>Academic Liaison Librarian</a:t>
            </a:r>
          </a:p>
          <a:p>
            <a:r>
              <a:rPr lang="en-GB" dirty="0"/>
              <a:t>Institute of Management &amp; Health (IMH)</a:t>
            </a:r>
          </a:p>
        </p:txBody>
      </p:sp>
      <p:sp>
        <p:nvSpPr>
          <p:cNvPr id="4" name="Title 3">
            <a:extLst>
              <a:ext uri="{FF2B5EF4-FFF2-40B4-BE49-F238E27FC236}">
                <a16:creationId xmlns:a16="http://schemas.microsoft.com/office/drawing/2014/main" id="{6D2AD728-2427-A51F-2A60-FD1174228BCE}"/>
              </a:ext>
            </a:extLst>
          </p:cNvPr>
          <p:cNvSpPr>
            <a:spLocks noGrp="1"/>
          </p:cNvSpPr>
          <p:nvPr>
            <p:ph type="title"/>
          </p:nvPr>
        </p:nvSpPr>
        <p:spPr/>
        <p:txBody>
          <a:bodyPr>
            <a:normAutofit fontScale="90000"/>
          </a:bodyPr>
          <a:lstStyle/>
          <a:p>
            <a:r>
              <a:rPr lang="en-GB" dirty="0"/>
              <a:t>Harvard Referencing Refresher &amp; RefWorks</a:t>
            </a:r>
          </a:p>
        </p:txBody>
      </p:sp>
      <p:pic>
        <p:nvPicPr>
          <p:cNvPr id="6" name="Picture Placeholder 5" descr="A building with glass windows&#10;&#10;AI-generated content may be incorrect.">
            <a:extLst>
              <a:ext uri="{FF2B5EF4-FFF2-40B4-BE49-F238E27FC236}">
                <a16:creationId xmlns:a16="http://schemas.microsoft.com/office/drawing/2014/main" id="{431C1C12-C965-82C3-FFAD-71DEDB2FE1E5}"/>
              </a:ext>
            </a:extLst>
          </p:cNvPr>
          <p:cNvPicPr>
            <a:picLocks noGrp="1" noChangeAspect="1"/>
          </p:cNvPicPr>
          <p:nvPr>
            <p:ph type="pic" sz="quarter" idx="13"/>
          </p:nvPr>
        </p:nvPicPr>
        <p:blipFill>
          <a:blip r:embed="rId2"/>
          <a:srcRect l="20383" r="20383"/>
          <a:stretch/>
        </p:blipFill>
        <p:spPr>
          <a:prstGeom prst="rect">
            <a:avLst/>
          </a:prstGeom>
          <a:ln>
            <a:noFill/>
          </a:ln>
        </p:spPr>
      </p:pic>
    </p:spTree>
    <p:extLst>
      <p:ext uri="{BB962C8B-B14F-4D97-AF65-F5344CB8AC3E}">
        <p14:creationId xmlns:p14="http://schemas.microsoft.com/office/powerpoint/2010/main" val="1149114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a:t>Referencing support</a:t>
            </a:r>
            <a:endParaRPr lang="en-US"/>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4097934" y="1709494"/>
            <a:ext cx="7891126" cy="4538871"/>
          </a:xfrm>
        </p:spPr>
        <p:txBody>
          <a:bodyPr vert="horz" lIns="91440" tIns="45720" rIns="91440" bIns="45720" rtlCol="0" anchor="t">
            <a:normAutofit/>
          </a:bodyPr>
          <a:lstStyle/>
          <a:p>
            <a:pPr marL="0" indent="0">
              <a:buNone/>
            </a:pPr>
            <a:r>
              <a:rPr lang="en-GB" sz="2400">
                <a:latin typeface="Calibri"/>
                <a:ea typeface="Calibri"/>
                <a:cs typeface="Calibri"/>
              </a:rPr>
              <a:t>You should already have a good grasp of referencing. </a:t>
            </a:r>
          </a:p>
          <a:p>
            <a:pPr marL="0" indent="0">
              <a:buNone/>
            </a:pPr>
            <a:r>
              <a:rPr lang="en-GB" sz="2400" dirty="0">
                <a:latin typeface="Calibri"/>
                <a:ea typeface="Calibri"/>
                <a:cs typeface="Calibri"/>
              </a:rPr>
              <a:t>The library has lots of resources to help you and remind you:</a:t>
            </a: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err="1">
                <a:latin typeface="Calibri"/>
                <a:ea typeface="Calibri"/>
                <a:cs typeface="Calibri"/>
              </a:rPr>
              <a:t>Infoskills</a:t>
            </a:r>
            <a:r>
              <a:rPr lang="en-GB" sz="2400" dirty="0">
                <a:latin typeface="Calibri"/>
                <a:ea typeface="Calibri"/>
                <a:cs typeface="Calibri"/>
              </a:rPr>
              <a:t>: </a:t>
            </a:r>
            <a:r>
              <a:rPr lang="en-GB" sz="2400" dirty="0">
                <a:latin typeface="Calibri"/>
                <a:ea typeface="Calibri"/>
                <a:cs typeface="Calibri"/>
                <a:hlinkClick r:id="rId2"/>
              </a:rPr>
              <a:t>Referencing units </a:t>
            </a:r>
            <a:r>
              <a:rPr lang="en-GB" sz="2400" dirty="0">
                <a:latin typeface="Calibri"/>
                <a:ea typeface="Calibri"/>
                <a:cs typeface="Calibri"/>
              </a:rPr>
              <a:t>(self-paced online support).</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3"/>
              </a:rPr>
              <a:t>UWTSD’s Harvard Referencing Handbook </a:t>
            </a:r>
            <a:r>
              <a:rPr lang="en-GB" sz="2400" dirty="0">
                <a:latin typeface="Calibri" panose="020F0502020204030204" pitchFamily="34" charset="0"/>
                <a:cs typeface="Calibri" panose="020F0502020204030204" pitchFamily="34" charset="0"/>
              </a:rPr>
              <a:t>(Guide to most common sources used).</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Cite Them Right </a:t>
            </a:r>
            <a:r>
              <a:rPr lang="en-GB" sz="2400" dirty="0">
                <a:latin typeface="Calibri" panose="020F0502020204030204" pitchFamily="34" charset="0"/>
                <a:cs typeface="Calibri" panose="020F0502020204030204" pitchFamily="34" charset="0"/>
              </a:rPr>
              <a:t>(Referencing database).</a:t>
            </a:r>
          </a:p>
          <a:p>
            <a:pPr>
              <a:buFont typeface="Arial" panose="020B0604020202020204" pitchFamily="34" charset="0"/>
              <a:buChar char="•"/>
            </a:pPr>
            <a:r>
              <a:rPr lang="en-GB" sz="2400" dirty="0">
                <a:latin typeface="Calibri"/>
                <a:ea typeface="Calibri"/>
                <a:cs typeface="Calibri"/>
                <a:hlinkClick r:id="rId5"/>
              </a:rPr>
              <a:t>Cite Them Right </a:t>
            </a:r>
            <a:r>
              <a:rPr lang="en-GB" sz="2400" dirty="0">
                <a:latin typeface="Calibri"/>
                <a:ea typeface="Calibri"/>
                <a:cs typeface="Calibri"/>
              </a:rPr>
              <a:t>13</a:t>
            </a:r>
            <a:r>
              <a:rPr lang="en-GB" sz="2400" baseline="30000" dirty="0">
                <a:latin typeface="Calibri"/>
                <a:ea typeface="Calibri"/>
                <a:cs typeface="Calibri"/>
              </a:rPr>
              <a:t>th</a:t>
            </a:r>
            <a:r>
              <a:rPr lang="en-GB" sz="2400" dirty="0">
                <a:latin typeface="Calibri"/>
                <a:ea typeface="Calibri"/>
                <a:cs typeface="Calibri"/>
              </a:rPr>
              <a:t> </a:t>
            </a:r>
            <a:r>
              <a:rPr lang="en-GB" sz="2400" dirty="0" err="1">
                <a:latin typeface="Calibri"/>
                <a:ea typeface="Calibri"/>
                <a:cs typeface="Calibri"/>
              </a:rPr>
              <a:t>edn</a:t>
            </a:r>
            <a:r>
              <a:rPr lang="en-GB" sz="2400" dirty="0">
                <a:latin typeface="Calibri"/>
                <a:ea typeface="Calibri"/>
                <a:cs typeface="Calibri"/>
              </a:rPr>
              <a:t>. (physical book).</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6"/>
              </a:rPr>
              <a:t>RefWorks</a:t>
            </a:r>
            <a:r>
              <a:rPr lang="en-GB" sz="2400" dirty="0">
                <a:latin typeface="Calibri" panose="020F0502020204030204" pitchFamily="34" charset="0"/>
                <a:cs typeface="Calibri" panose="020F0502020204030204" pitchFamily="34" charset="0"/>
              </a:rPr>
              <a:t> (subscribed citation manager tool).</a:t>
            </a: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p>
        </p:txBody>
      </p:sp>
      <p:pic>
        <p:nvPicPr>
          <p:cNvPr id="7" name="Picture 6" descr="A book cover with text and a skylight&#10;&#10;AI-generated content may be incorrect.">
            <a:extLst>
              <a:ext uri="{FF2B5EF4-FFF2-40B4-BE49-F238E27FC236}">
                <a16:creationId xmlns:a16="http://schemas.microsoft.com/office/drawing/2014/main" id="{81294626-A2F2-CC38-031C-2877531DFE56}"/>
              </a:ext>
            </a:extLst>
          </p:cNvPr>
          <p:cNvPicPr>
            <a:picLocks noChangeAspect="1"/>
          </p:cNvPicPr>
          <p:nvPr/>
        </p:nvPicPr>
        <p:blipFill>
          <a:blip r:embed="rId7"/>
          <a:stretch>
            <a:fillRect/>
          </a:stretch>
        </p:blipFill>
        <p:spPr>
          <a:xfrm>
            <a:off x="4771" y="1254369"/>
            <a:ext cx="3659782" cy="5111261"/>
          </a:xfrm>
          <a:prstGeom prst="rect">
            <a:avLst/>
          </a:prstGeom>
        </p:spPr>
      </p:pic>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261169" y="2656187"/>
            <a:ext cx="6731977" cy="3290288"/>
          </a:xfrm>
        </p:spPr>
        <p:txBody>
          <a:bodyPr vert="horz" lIns="91440" tIns="45720" rIns="91440" bIns="45720" rtlCol="0" anchor="t">
            <a:normAutofit/>
          </a:bodyPr>
          <a:lstStyle/>
          <a:p>
            <a:pPr marL="514350" indent="-514350">
              <a:buFont typeface="+mj-lt"/>
              <a:buAutoNum type="arabicPeriod"/>
            </a:pPr>
            <a:r>
              <a:rPr lang="en-GB" sz="2400" b="1" dirty="0">
                <a:solidFill>
                  <a:schemeClr val="accent2"/>
                </a:solidFill>
                <a:latin typeface="Calibri"/>
                <a:cs typeface="Calibri"/>
              </a:rPr>
              <a:t>The in-text citation:  </a:t>
            </a:r>
            <a:r>
              <a:rPr lang="en-GB" sz="2400" dirty="0">
                <a:latin typeface="Calibri"/>
                <a:cs typeface="Calibri"/>
              </a:rPr>
              <a:t>(A brief acknowledgement of your source in the body of your work.)</a:t>
            </a: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r>
              <a:rPr lang="en-GB" sz="2400" b="1" dirty="0">
                <a:solidFill>
                  <a:schemeClr val="accent2"/>
                </a:solidFill>
                <a:latin typeface="Calibri"/>
                <a:cs typeface="Calibri"/>
              </a:rPr>
              <a:t>The reference list: </a:t>
            </a:r>
            <a:r>
              <a:rPr lang="en-GB" sz="2400" dirty="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dirty="0">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54017" y="1741727"/>
            <a:ext cx="4369409" cy="3724921"/>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636908" y="5576604"/>
            <a:ext cx="3028619" cy="230832"/>
          </a:xfrm>
          <a:prstGeom prst="rect">
            <a:avLst/>
          </a:prstGeom>
          <a:noFill/>
        </p:spPr>
        <p:txBody>
          <a:bodyPr wrap="square" rtlCol="0">
            <a:spAutoFit/>
          </a:bodyPr>
          <a:lstStyle/>
          <a:p>
            <a:r>
              <a:rPr lang="en-US" sz="900" dirty="0">
                <a:hlinkClick r:id="rId4" tooltip="https://freepngimg.com/png/735-orange-png-image-download"/>
              </a:rPr>
              <a:t>This Photo</a:t>
            </a:r>
            <a:r>
              <a:rPr lang="en-US" sz="900" dirty="0"/>
              <a:t> by Unknown Author is licensed under </a:t>
            </a:r>
            <a:r>
              <a:rPr lang="en-US" sz="900" dirty="0">
                <a:hlinkClick r:id="rId5" tooltip="https://creativecommons.org/licenses/by-nc/3.0/"/>
              </a:rPr>
              <a:t>CC BY-NC</a:t>
            </a:r>
            <a:endParaRPr lang="en-US" sz="900" dirty="0"/>
          </a:p>
        </p:txBody>
      </p:sp>
      <p:sp>
        <p:nvSpPr>
          <p:cNvPr id="4" name="TextBox 3">
            <a:extLst>
              <a:ext uri="{FF2B5EF4-FFF2-40B4-BE49-F238E27FC236}">
                <a16:creationId xmlns:a16="http://schemas.microsoft.com/office/drawing/2014/main" id="{5DDA975C-B227-615A-A316-6DD4489D5104}"/>
              </a:ext>
            </a:extLst>
          </p:cNvPr>
          <p:cNvSpPr txBox="1"/>
          <p:nvPr/>
        </p:nvSpPr>
        <p:spPr>
          <a:xfrm>
            <a:off x="264488" y="5941148"/>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Tree>
    <p:extLst>
      <p:ext uri="{BB962C8B-B14F-4D97-AF65-F5344CB8AC3E}">
        <p14:creationId xmlns:p14="http://schemas.microsoft.com/office/powerpoint/2010/main" val="1673205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citations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5"/>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37516" y="1839806"/>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rgbClr val="FF0000"/>
            </a:solidFill>
          </a:ln>
        </p:spPr>
        <p:txBody>
          <a:bodyPr wrap="square" lIns="91440" tIns="45720" rIns="91440" bIns="45720" rtlCol="0" anchor="t">
            <a:spAutoFit/>
          </a:bodyPr>
          <a:lstStyle/>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a:latin typeface="Calibri"/>
                <a:ea typeface="Calibri"/>
                <a:cs typeface="Calibri"/>
              </a:rPr>
              <a:t>Page Number (if quoting or paraphrasing a </a:t>
            </a:r>
            <a:r>
              <a:rPr lang="en-GB" sz="2400" dirty="0">
                <a:latin typeface="Calibri"/>
                <a:ea typeface="Calibri"/>
                <a:cs typeface="Calibri"/>
              </a:rPr>
              <a:t>specific part).</a:t>
            </a:r>
            <a:endParaRPr lang="en-US" sz="2400" dirty="0">
              <a:latin typeface="Calibri"/>
              <a:ea typeface="Calibri"/>
              <a:cs typeface="Calibri"/>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baseline="0" dirty="0">
                <a:latin typeface="Calibri"/>
              </a:rPr>
              <a:t>Harvard uses the author - date format in the in-text citation.</a:t>
            </a:r>
            <a:r>
              <a:rPr sz="2800" dirty="0">
                <a:latin typeface="Calibri"/>
                <a:ea typeface="Calibri"/>
                <a:cs typeface="Calibri"/>
              </a:rPr>
              <a:t>​</a:t>
            </a:r>
            <a:endParaRPr lang="en-GB" dirty="0"/>
          </a:p>
          <a:p>
            <a:pPr algn="ctr"/>
            <a:endParaRPr lang="en-GB" dirty="0"/>
          </a:p>
        </p:txBody>
      </p:sp>
    </p:spTree>
    <p:extLst>
      <p:ext uri="{BB962C8B-B14F-4D97-AF65-F5344CB8AC3E}">
        <p14:creationId xmlns:p14="http://schemas.microsoft.com/office/powerpoint/2010/main" val="1832779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licensed and adapted under a </a:t>
            </a:r>
            <a:r>
              <a:rPr lang="en-GB" sz="1400" b="1" dirty="0">
                <a:solidFill>
                  <a:srgbClr val="0563C1"/>
                </a:solidFill>
                <a:ea typeface="+mn-lt"/>
                <a:cs typeface="+mn-lt"/>
                <a:hlinkClick r:id="rId3"/>
              </a:rPr>
              <a:t>Creative Commons Attribution 4.0 International License</a:t>
            </a:r>
            <a:r>
              <a:rPr lang="en-GB" sz="1400" dirty="0">
                <a:ea typeface="+mn-lt"/>
                <a:cs typeface="+mn-lt"/>
              </a:rPr>
              <a:t>. Attribution: </a:t>
            </a:r>
            <a:r>
              <a:rPr lang="en-GB" sz="1400" dirty="0">
                <a:ea typeface="+mn-lt"/>
                <a:cs typeface="+mn-lt"/>
                <a:hlinkClick r:id="rId4"/>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2. Full reference list</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5"/>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163798" y="5955120"/>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Tree>
    <p:extLst>
      <p:ext uri="{BB962C8B-B14F-4D97-AF65-F5344CB8AC3E}">
        <p14:creationId xmlns:p14="http://schemas.microsoft.com/office/powerpoint/2010/main" val="89067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dirty="0">
                <a:latin typeface="Calibri" panose="020F0502020204030204" pitchFamily="34" charset="0"/>
                <a:ea typeface="Calibri" panose="020F0502020204030204" pitchFamily="34" charset="0"/>
                <a:cs typeface="Calibri" panose="020F0502020204030204" pitchFamily="34" charset="0"/>
              </a:rPr>
              <a:t>when</a:t>
            </a:r>
            <a:r>
              <a:rPr lang="en-US" sz="2400" dirty="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Forms part of your </a:t>
            </a:r>
            <a:r>
              <a:rPr lang="en-US" sz="2400" b="1" dirty="0">
                <a:latin typeface="Calibri" panose="020F0502020204030204" pitchFamily="34" charset="0"/>
                <a:ea typeface="Calibri" panose="020F0502020204030204" pitchFamily="34" charset="0"/>
                <a:cs typeface="Calibri" panose="020F0502020204030204" pitchFamily="34" charset="0"/>
              </a:rPr>
              <a:t>word count,</a:t>
            </a:r>
            <a:r>
              <a:rPr lang="en-US" sz="2400" dirty="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you to </a:t>
            </a:r>
            <a:r>
              <a:rPr lang="en-US" sz="2400" b="1" dirty="0">
                <a:latin typeface="Calibri" panose="020F0502020204030204" pitchFamily="34" charset="0"/>
                <a:ea typeface="Calibri" panose="020F0502020204030204" pitchFamily="34" charset="0"/>
                <a:cs typeface="Calibri" panose="020F0502020204030204" pitchFamily="34" charset="0"/>
              </a:rPr>
              <a:t>acknowledge and discuss </a:t>
            </a:r>
            <a:r>
              <a:rPr lang="en-US" sz="2400" dirty="0">
                <a:latin typeface="Calibri" panose="020F0502020204030204" pitchFamily="34" charset="0"/>
                <a:ea typeface="Calibri" panose="020F0502020204030204" pitchFamily="34" charset="0"/>
                <a:cs typeface="Calibri" panose="020F0502020204030204" pitchFamily="34" charset="0"/>
              </a:rPr>
              <a:t>their work in your text, by </a:t>
            </a:r>
            <a:r>
              <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dirty="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2"/>
                </a:solidFill>
                <a:latin typeface="Calibri"/>
                <a:ea typeface="Calibri Light"/>
                <a:cs typeface="Calibri Light"/>
              </a:rPr>
              <a:t>In-text citation...</a:t>
            </a:r>
            <a:endParaRPr lang="en-US" sz="2800" b="1" dirty="0">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86270" y="1482811"/>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E9DDD-BB04-6CF9-BAC7-A15A181D8120}"/>
              </a:ext>
            </a:extLst>
          </p:cNvPr>
          <p:cNvSpPr>
            <a:spLocks noGrp="1"/>
          </p:cNvSpPr>
          <p:nvPr>
            <p:ph type="title"/>
          </p:nvPr>
        </p:nvSpPr>
        <p:spPr/>
        <p:txBody>
          <a:bodyPr/>
          <a:lstStyle/>
          <a:p>
            <a:r>
              <a:rPr lang="en-GB"/>
              <a:t>Use of </a:t>
            </a:r>
            <a:r>
              <a:rPr lang="en-GB" i="1"/>
              <a:t>et al.</a:t>
            </a:r>
            <a:r>
              <a:rPr lang="en-GB" dirty="0"/>
              <a:t> </a:t>
            </a:r>
            <a:endParaRPr lang="en-US" dirty="0"/>
          </a:p>
        </p:txBody>
      </p:sp>
      <p:sp>
        <p:nvSpPr>
          <p:cNvPr id="3" name="Content Placeholder 2">
            <a:extLst>
              <a:ext uri="{FF2B5EF4-FFF2-40B4-BE49-F238E27FC236}">
                <a16:creationId xmlns:a16="http://schemas.microsoft.com/office/drawing/2014/main" id="{08661A4F-99B6-C1D3-7D10-C3A25F26EDA4}"/>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sz="2400" dirty="0">
                <a:latin typeface="Aptos"/>
                <a:ea typeface="Calibri Light"/>
                <a:cs typeface="Calibri Light"/>
              </a:rPr>
              <a:t> </a:t>
            </a:r>
            <a:r>
              <a:rPr lang="en-GB" sz="2400">
                <a:latin typeface="Aptos"/>
                <a:ea typeface="Calibri Light"/>
                <a:cs typeface="Calibri Light"/>
              </a:rPr>
              <a:t>CAPITALISATION, punctuation, and </a:t>
            </a:r>
            <a:r>
              <a:rPr lang="en-GB" sz="2400" i="1" dirty="0">
                <a:latin typeface="Aptos"/>
                <a:ea typeface="Calibri Light"/>
                <a:cs typeface="Calibri Light"/>
              </a:rPr>
              <a:t>italicisation </a:t>
            </a:r>
            <a:r>
              <a:rPr lang="en-GB" sz="2400" dirty="0">
                <a:latin typeface="Aptos"/>
                <a:ea typeface="Calibri Light"/>
                <a:cs typeface="Calibri Light"/>
              </a:rPr>
              <a:t>are all important in Harvard.</a:t>
            </a:r>
            <a:endParaRPr lang="en-US" sz="2400">
              <a:ea typeface="Calibri Light"/>
              <a:cs typeface="Calibri Light"/>
            </a:endParaRPr>
          </a:p>
          <a:p>
            <a:pPr>
              <a:buFont typeface="Arial" panose="05000000000000000000" pitchFamily="2" charset="2"/>
              <a:buChar char="•"/>
            </a:pPr>
            <a:endParaRPr lang="en-GB" sz="2400" dirty="0">
              <a:latin typeface="Aptos"/>
              <a:ea typeface="Calibri Light"/>
              <a:cs typeface="Calibri Light"/>
            </a:endParaRPr>
          </a:p>
          <a:p>
            <a:pPr>
              <a:buFont typeface="Arial" panose="05000000000000000000" pitchFamily="2" charset="2"/>
              <a:buChar char="•"/>
            </a:pPr>
            <a:r>
              <a:rPr lang="en-GB" sz="2400">
                <a:latin typeface="Aptos"/>
                <a:ea typeface="Calibri Light"/>
                <a:cs typeface="Calibri Light"/>
              </a:rPr>
              <a:t>When citing 4 or more authors in your in-text citations, use</a:t>
            </a:r>
            <a:r>
              <a:rPr lang="en-GB" sz="2400" dirty="0">
                <a:latin typeface="Aptos"/>
                <a:ea typeface="Calibri Light"/>
                <a:cs typeface="Calibri Light"/>
              </a:rPr>
              <a:t> </a:t>
            </a:r>
            <a:r>
              <a:rPr lang="en-GB" sz="2400" i="1">
                <a:latin typeface="Aptos"/>
                <a:ea typeface="Calibri Light"/>
                <a:cs typeface="Calibri Light"/>
              </a:rPr>
              <a:t>et al.</a:t>
            </a:r>
            <a:r>
              <a:rPr lang="en-GB" sz="2400" dirty="0">
                <a:latin typeface="Aptos"/>
                <a:ea typeface="Calibri Light"/>
                <a:cs typeface="Calibri Light"/>
              </a:rPr>
              <a:t> </a:t>
            </a:r>
          </a:p>
          <a:p>
            <a:pPr marL="0" indent="0">
              <a:buNone/>
            </a:pPr>
            <a:endParaRPr lang="en-GB" sz="2400" dirty="0">
              <a:latin typeface="Aptos"/>
              <a:ea typeface="Calibri Light"/>
              <a:cs typeface="Calibri Light"/>
            </a:endParaRPr>
          </a:p>
          <a:p>
            <a:pPr marL="0" indent="0">
              <a:buNone/>
            </a:pPr>
            <a:r>
              <a:rPr lang="en-GB" sz="2400" b="1">
                <a:solidFill>
                  <a:schemeClr val="accent2"/>
                </a:solidFill>
                <a:latin typeface="Aptos"/>
                <a:ea typeface="Calibri Light"/>
                <a:cs typeface="Calibri Light"/>
              </a:rPr>
              <a:t>In-text example:</a:t>
            </a:r>
          </a:p>
          <a:p>
            <a:pPr marL="0" indent="0">
              <a:buNone/>
            </a:pPr>
            <a:endParaRPr lang="en-GB" sz="2400" b="1" dirty="0">
              <a:solidFill>
                <a:schemeClr val="accent2"/>
              </a:solidFill>
              <a:latin typeface="Aptos"/>
              <a:ea typeface="Calibri Light"/>
              <a:cs typeface="Calibri Light"/>
            </a:endParaRPr>
          </a:p>
          <a:p>
            <a:pPr marL="457200" lvl="1" indent="0">
              <a:buNone/>
            </a:pPr>
            <a:r>
              <a:rPr lang="en-GB" dirty="0">
                <a:latin typeface="Aptos"/>
                <a:ea typeface="Calibri Light"/>
                <a:cs typeface="Calibri Light"/>
              </a:rPr>
              <a:t>This was proved by Lamont </a:t>
            </a:r>
            <a:r>
              <a:rPr lang="en-GB" i="1" dirty="0">
                <a:latin typeface="Aptos"/>
                <a:ea typeface="Calibri Light"/>
                <a:cs typeface="Calibri Light"/>
              </a:rPr>
              <a:t>et al.</a:t>
            </a:r>
            <a:r>
              <a:rPr lang="en-GB">
                <a:latin typeface="Aptos"/>
                <a:ea typeface="Calibri Light"/>
                <a:cs typeface="Calibri Light"/>
              </a:rPr>
              <a:t> (2024) </a:t>
            </a:r>
            <a:endParaRPr lang="en-GB" dirty="0">
              <a:latin typeface="Aptos"/>
              <a:ea typeface="Calibri Light"/>
              <a:cs typeface="Calibri Light"/>
            </a:endParaRPr>
          </a:p>
          <a:p>
            <a:pPr marL="457200" lvl="1" indent="0">
              <a:buNone/>
            </a:pPr>
            <a:r>
              <a:rPr lang="en-GB" b="1">
                <a:solidFill>
                  <a:schemeClr val="accent2"/>
                </a:solidFill>
                <a:latin typeface="Aptos"/>
                <a:ea typeface="Calibri Light"/>
                <a:cs typeface="Calibri Light"/>
              </a:rPr>
              <a:t>or </a:t>
            </a:r>
            <a:endParaRPr lang="en-GB">
              <a:solidFill>
                <a:schemeClr val="accent2"/>
              </a:solidFill>
              <a:latin typeface="Aptos"/>
              <a:ea typeface="Calibri Light"/>
              <a:cs typeface="Calibri Light"/>
            </a:endParaRPr>
          </a:p>
          <a:p>
            <a:pPr marL="457200" lvl="1" indent="0">
              <a:buNone/>
            </a:pPr>
            <a:r>
              <a:rPr lang="en-GB">
                <a:latin typeface="Aptos"/>
                <a:ea typeface="Calibri Light"/>
                <a:cs typeface="Calibri Light"/>
              </a:rPr>
              <a:t>...recent research (Lamont </a:t>
            </a:r>
            <a:r>
              <a:rPr lang="en-GB" i="1">
                <a:latin typeface="Aptos"/>
                <a:ea typeface="Calibri Light"/>
                <a:cs typeface="Calibri Light"/>
              </a:rPr>
              <a:t>et al</a:t>
            </a:r>
            <a:r>
              <a:rPr lang="en-GB">
                <a:latin typeface="Aptos"/>
                <a:ea typeface="Calibri Light"/>
                <a:cs typeface="Calibri Light"/>
              </a:rPr>
              <a:t>., 2024). </a:t>
            </a:r>
            <a:endParaRPr lang="en-GB" dirty="0">
              <a:latin typeface="Aptos"/>
              <a:ea typeface="Calibri Light"/>
              <a:cs typeface="Calibri Light"/>
            </a:endParaRPr>
          </a:p>
          <a:p>
            <a:pPr marL="0" indent="0">
              <a:buNone/>
            </a:pPr>
            <a:endParaRPr lang="en-GB" dirty="0">
              <a:latin typeface="Aptos"/>
              <a:ea typeface="Calibri Light"/>
              <a:cs typeface="Calibri Light"/>
            </a:endParaRPr>
          </a:p>
        </p:txBody>
      </p:sp>
    </p:spTree>
    <p:extLst>
      <p:ext uri="{BB962C8B-B14F-4D97-AF65-F5344CB8AC3E}">
        <p14:creationId xmlns:p14="http://schemas.microsoft.com/office/powerpoint/2010/main" val="2849397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8796C-4665-8383-FBE4-AA20EDC07C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B28B7E-733F-0DED-E6C4-1BC366813C31}"/>
              </a:ext>
            </a:extLst>
          </p:cNvPr>
          <p:cNvSpPr>
            <a:spLocks noGrp="1"/>
          </p:cNvSpPr>
          <p:nvPr>
            <p:ph type="title"/>
          </p:nvPr>
        </p:nvSpPr>
        <p:spPr/>
        <p:txBody>
          <a:bodyPr/>
          <a:lstStyle/>
          <a:p>
            <a:r>
              <a:rPr lang="en-GB"/>
              <a:t>Tips</a:t>
            </a:r>
          </a:p>
        </p:txBody>
      </p:sp>
      <p:sp>
        <p:nvSpPr>
          <p:cNvPr id="3" name="Content Placeholder 2">
            <a:extLst>
              <a:ext uri="{FF2B5EF4-FFF2-40B4-BE49-F238E27FC236}">
                <a16:creationId xmlns:a16="http://schemas.microsoft.com/office/drawing/2014/main" id="{C4292B75-6556-815B-CC94-4BD06927CA5B}"/>
              </a:ext>
            </a:extLst>
          </p:cNvPr>
          <p:cNvSpPr>
            <a:spLocks noGrp="1"/>
          </p:cNvSpPr>
          <p:nvPr>
            <p:ph sz="quarter" idx="10"/>
          </p:nvPr>
        </p:nvSpPr>
        <p:spPr>
          <a:xfrm>
            <a:off x="698242" y="1715356"/>
            <a:ext cx="10795518" cy="4325901"/>
          </a:xfrm>
        </p:spPr>
        <p:txBody>
          <a:bodyPr vert="horz" lIns="91440" tIns="45720" rIns="91440" bIns="45720" rtlCol="0" anchor="t">
            <a:normAutofit fontScale="92500" lnSpcReduction="20000"/>
          </a:bodyPr>
          <a:lstStyle/>
          <a:p>
            <a:pPr marL="0" indent="0">
              <a:buNone/>
            </a:pPr>
            <a:r>
              <a:rPr lang="en-GB" sz="2400" b="1">
                <a:latin typeface="Aptos"/>
                <a:ea typeface="Calibri Light"/>
                <a:cs typeface="Calibri Light"/>
              </a:rPr>
              <a:t>No date on webpage?</a:t>
            </a:r>
            <a:endParaRPr lang="en-GB" sz="2400" b="1" dirty="0">
              <a:latin typeface="Aptos"/>
              <a:ea typeface="Calibri Light"/>
              <a:cs typeface="Calibri Light"/>
            </a:endParaRPr>
          </a:p>
          <a:p>
            <a:pPr>
              <a:buFont typeface="Arial" panose="05000000000000000000" pitchFamily="2" charset="2"/>
              <a:buChar char="•"/>
            </a:pPr>
            <a:r>
              <a:rPr lang="en-GB" sz="2400">
                <a:latin typeface="Aptos"/>
                <a:ea typeface="Calibri Light"/>
                <a:cs typeface="Calibri Light"/>
              </a:rPr>
              <a:t>Try right clicking with your mouse on a webpage and clicking 'properties' to find out when it was last updated.</a:t>
            </a:r>
          </a:p>
          <a:p>
            <a:pPr>
              <a:buFont typeface="Arial" panose="05000000000000000000" pitchFamily="2" charset="2"/>
              <a:buChar char="•"/>
            </a:pPr>
            <a:r>
              <a:rPr lang="en-GB" sz="2400" dirty="0">
                <a:latin typeface="Aptos"/>
                <a:ea typeface="Calibri Light"/>
                <a:cs typeface="Calibri Light"/>
              </a:rPr>
              <a:t>Check </a:t>
            </a:r>
            <a:r>
              <a:rPr lang="en-GB" sz="2400" dirty="0" err="1">
                <a:latin typeface="Aptos"/>
                <a:ea typeface="Calibri Light"/>
                <a:cs typeface="Calibri Light"/>
              </a:rPr>
              <a:t>url</a:t>
            </a:r>
            <a:r>
              <a:rPr lang="en-GB" sz="2400" dirty="0">
                <a:latin typeface="Aptos"/>
                <a:ea typeface="Calibri Light"/>
                <a:cs typeface="Calibri Light"/>
              </a:rPr>
              <a:t> – e.g. blogs display the date in the </a:t>
            </a:r>
            <a:r>
              <a:rPr lang="en-GB" sz="2400" dirty="0" err="1">
                <a:latin typeface="Aptos"/>
                <a:ea typeface="Calibri Light"/>
                <a:cs typeface="Calibri Light"/>
              </a:rPr>
              <a:t>url</a:t>
            </a:r>
            <a:r>
              <a:rPr lang="en-GB" sz="2400" dirty="0">
                <a:latin typeface="Aptos"/>
                <a:ea typeface="Calibri Light"/>
                <a:cs typeface="Calibri Light"/>
              </a:rPr>
              <a:t>.</a:t>
            </a:r>
          </a:p>
          <a:p>
            <a:pPr>
              <a:buFont typeface="Arial" panose="05000000000000000000" pitchFamily="2" charset="2"/>
              <a:buChar char="•"/>
            </a:pPr>
            <a:r>
              <a:rPr lang="en-GB" sz="2400">
                <a:latin typeface="Aptos"/>
                <a:ea typeface="Calibri Light"/>
                <a:cs typeface="Calibri Light"/>
              </a:rPr>
              <a:t>Look for the copyright symbol at bottom of page.</a:t>
            </a:r>
            <a:endParaRPr lang="en-GB" sz="2400" dirty="0">
              <a:latin typeface="Aptos"/>
              <a:ea typeface="Calibri Light"/>
              <a:cs typeface="Calibri Light"/>
            </a:endParaRPr>
          </a:p>
          <a:p>
            <a:pPr marL="0" indent="0">
              <a:buNone/>
            </a:pPr>
            <a:endParaRPr lang="en-GB" sz="2400" dirty="0">
              <a:latin typeface="Aptos"/>
              <a:ea typeface="Calibri Light"/>
              <a:cs typeface="Calibri Light"/>
            </a:endParaRPr>
          </a:p>
          <a:p>
            <a:pPr marL="0" indent="0">
              <a:buNone/>
            </a:pPr>
            <a:r>
              <a:rPr lang="en-GB" sz="2400" b="1">
                <a:latin typeface="Aptos"/>
                <a:ea typeface="Calibri Light"/>
                <a:cs typeface="Calibri Light"/>
              </a:rPr>
              <a:t>Sentence or Title case?</a:t>
            </a:r>
          </a:p>
          <a:p>
            <a:pPr>
              <a:buFont typeface="Arial" panose="05000000000000000000" pitchFamily="2" charset="2"/>
              <a:buChar char="•"/>
            </a:pPr>
            <a:r>
              <a:rPr lang="en-GB" sz="2400">
                <a:latin typeface="Aptos"/>
                <a:ea typeface="Calibri Light"/>
                <a:cs typeface="Calibri Light"/>
              </a:rPr>
              <a:t>Use sentence case for titles in your reference list. Use Title case for Titles of Journals.</a:t>
            </a:r>
          </a:p>
          <a:p>
            <a:pPr marL="0" indent="0">
              <a:buNone/>
            </a:pPr>
            <a:endParaRPr lang="en-GB" dirty="0">
              <a:ea typeface="Calibri Light"/>
              <a:cs typeface="Calibri Light"/>
            </a:endParaRPr>
          </a:p>
          <a:p>
            <a:pPr marL="0" indent="0">
              <a:buNone/>
            </a:pPr>
            <a:r>
              <a:rPr lang="en-GB" sz="2400" b="1" dirty="0">
                <a:latin typeface="Aptos"/>
                <a:ea typeface="Calibri Light"/>
                <a:cs typeface="Calibri Light"/>
              </a:rPr>
              <a:t>Commas and </a:t>
            </a:r>
            <a:r>
              <a:rPr lang="en-GB" sz="2400" b="1">
                <a:latin typeface="Aptos"/>
                <a:ea typeface="Calibri Light"/>
                <a:cs typeface="Calibri Light"/>
              </a:rPr>
              <a:t>full stops.</a:t>
            </a:r>
          </a:p>
          <a:p>
            <a:pPr>
              <a:buFont typeface="Arial" panose="05000000000000000000" pitchFamily="2" charset="2"/>
              <a:buChar char="•"/>
            </a:pPr>
            <a:r>
              <a:rPr lang="en-GB" sz="2400">
                <a:latin typeface="Aptos"/>
                <a:ea typeface="Calibri Light"/>
                <a:cs typeface="Calibri Light"/>
              </a:rPr>
              <a:t>Harvard uses few full stops. Check the guides to ensure you are following the formatting  and punctuation rules.</a:t>
            </a:r>
            <a:endParaRPr lang="en-GB" sz="2400" dirty="0">
              <a:latin typeface="Aptos"/>
              <a:ea typeface="Calibri Light"/>
              <a:cs typeface="Calibri Light"/>
            </a:endParaRPr>
          </a:p>
          <a:p>
            <a:pPr>
              <a:buFont typeface="Arial" panose="05000000000000000000" pitchFamily="2" charset="2"/>
              <a:buChar char="•"/>
            </a:pPr>
            <a:endParaRPr lang="en-GB" sz="2400" dirty="0">
              <a:latin typeface="Aptos"/>
              <a:ea typeface="Calibri Light"/>
              <a:cs typeface="Calibri Light"/>
            </a:endParaRPr>
          </a:p>
        </p:txBody>
      </p:sp>
      <p:pic>
        <p:nvPicPr>
          <p:cNvPr id="5" name="Graphic 4" descr="Badge Copyright outline">
            <a:extLst>
              <a:ext uri="{FF2B5EF4-FFF2-40B4-BE49-F238E27FC236}">
                <a16:creationId xmlns:a16="http://schemas.microsoft.com/office/drawing/2014/main" id="{AFF63675-EC1C-E5AB-82EB-6E8D9E2D280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46276" y="2987431"/>
            <a:ext cx="363416" cy="363416"/>
          </a:xfrm>
          <a:prstGeom prst="rect">
            <a:avLst/>
          </a:prstGeom>
        </p:spPr>
      </p:pic>
    </p:spTree>
    <p:extLst>
      <p:ext uri="{BB962C8B-B14F-4D97-AF65-F5344CB8AC3E}">
        <p14:creationId xmlns:p14="http://schemas.microsoft.com/office/powerpoint/2010/main" val="1099085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2E88C-9F18-419B-72FE-66BC9B9CDF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7A8BE9-5859-15FD-B9AA-3EA3C616D1A1}"/>
              </a:ext>
            </a:extLst>
          </p:cNvPr>
          <p:cNvSpPr>
            <a:spLocks noGrp="1"/>
          </p:cNvSpPr>
          <p:nvPr>
            <p:ph type="title"/>
          </p:nvPr>
        </p:nvSpPr>
        <p:spPr/>
        <p:txBody>
          <a:bodyPr/>
          <a:lstStyle/>
          <a:p>
            <a:r>
              <a:rPr lang="en-GB"/>
              <a:t>Formatting</a:t>
            </a:r>
          </a:p>
        </p:txBody>
      </p:sp>
      <p:sp>
        <p:nvSpPr>
          <p:cNvPr id="3" name="Content Placeholder 2">
            <a:extLst>
              <a:ext uri="{FF2B5EF4-FFF2-40B4-BE49-F238E27FC236}">
                <a16:creationId xmlns:a16="http://schemas.microsoft.com/office/drawing/2014/main" id="{60956B03-DC63-6CE8-5C87-91F5ED6DD4FB}"/>
              </a:ext>
            </a:extLst>
          </p:cNvPr>
          <p:cNvSpPr>
            <a:spLocks noGrp="1"/>
          </p:cNvSpPr>
          <p:nvPr>
            <p:ph sz="quarter" idx="10"/>
          </p:nvPr>
        </p:nvSpPr>
        <p:spPr>
          <a:xfrm>
            <a:off x="698242" y="2108078"/>
            <a:ext cx="10795518" cy="4081671"/>
          </a:xfrm>
        </p:spPr>
        <p:txBody>
          <a:bodyPr vert="horz" lIns="91440" tIns="45720" rIns="91440" bIns="45720" rtlCol="0" anchor="t">
            <a:normAutofit fontScale="85000" lnSpcReduction="20000"/>
          </a:bodyPr>
          <a:lstStyle/>
          <a:p>
            <a:pPr>
              <a:buFont typeface="Arial,Sans-Serif" panose="05000000000000000000" pitchFamily="2" charset="2"/>
              <a:buChar char="•"/>
            </a:pPr>
            <a:r>
              <a:rPr lang="en-GB" sz="2400" i="1">
                <a:latin typeface="Aptos"/>
                <a:ea typeface="Calibri Light"/>
                <a:cs typeface="Calibri Light"/>
              </a:rPr>
              <a:t>Et al.</a:t>
            </a:r>
            <a:r>
              <a:rPr lang="en-GB" sz="2400">
                <a:latin typeface="Aptos"/>
                <a:ea typeface="Calibri Light"/>
                <a:cs typeface="Calibri Light"/>
              </a:rPr>
              <a:t> in the reference list – you should list all named authors.</a:t>
            </a:r>
            <a:endParaRPr lang="en-GB" sz="2400" dirty="0">
              <a:latin typeface="Aptos"/>
              <a:ea typeface="Calibri Light"/>
              <a:cs typeface="Calibri Light"/>
            </a:endParaRPr>
          </a:p>
          <a:p>
            <a:pPr>
              <a:buFont typeface="Arial,Sans-Serif" panose="05000000000000000000" pitchFamily="2" charset="2"/>
              <a:buChar char="•"/>
            </a:pPr>
            <a:endParaRPr lang="en-GB" sz="2400" dirty="0">
              <a:latin typeface="Aptos"/>
              <a:ea typeface="Calibri Light"/>
              <a:cs typeface="Calibri Light"/>
            </a:endParaRPr>
          </a:p>
          <a:p>
            <a:pPr>
              <a:buFont typeface="Arial,Sans-Serif" panose="05000000000000000000" pitchFamily="2" charset="2"/>
              <a:buChar char="•"/>
            </a:pPr>
            <a:r>
              <a:rPr lang="en-GB" sz="2200">
                <a:latin typeface="Aptos"/>
                <a:ea typeface="Calibri Light"/>
                <a:cs typeface="Calibri Light"/>
              </a:rPr>
              <a:t>Indentations in the reference list.</a:t>
            </a:r>
            <a:endParaRPr lang="en-GB" sz="2400" dirty="0">
              <a:latin typeface="Aptos"/>
              <a:ea typeface="Calibri Light"/>
              <a:cs typeface="Calibri Light"/>
            </a:endParaRPr>
          </a:p>
          <a:p>
            <a:pPr marL="0" indent="0">
              <a:buNone/>
            </a:pPr>
            <a:endParaRPr lang="en-GB" sz="2400" dirty="0">
              <a:latin typeface="Aptos"/>
              <a:ea typeface="Calibri Light"/>
              <a:cs typeface="Calibri Light"/>
            </a:endParaRPr>
          </a:p>
          <a:p>
            <a:pPr>
              <a:buFont typeface="Arial" panose="05000000000000000000" pitchFamily="2" charset="2"/>
              <a:buChar char="•"/>
            </a:pPr>
            <a:r>
              <a:rPr lang="en-GB" sz="2400">
                <a:latin typeface="Aptos"/>
                <a:ea typeface="Calibri Light"/>
                <a:cs typeface="Calibri Light"/>
              </a:rPr>
              <a:t>Footnotes.</a:t>
            </a:r>
            <a:endParaRPr lang="en-GB" sz="2400" dirty="0">
              <a:latin typeface="Aptos"/>
              <a:ea typeface="Calibri Light"/>
              <a:cs typeface="Calibri Light"/>
            </a:endParaRPr>
          </a:p>
          <a:p>
            <a:pPr>
              <a:buFont typeface="Arial" panose="05000000000000000000" pitchFamily="2" charset="2"/>
              <a:buChar char="•"/>
            </a:pPr>
            <a:endParaRPr lang="en-GB" sz="2400" dirty="0">
              <a:latin typeface="Aptos"/>
              <a:ea typeface="Calibri Light"/>
              <a:cs typeface="Calibri Light"/>
            </a:endParaRPr>
          </a:p>
          <a:p>
            <a:pPr>
              <a:buFont typeface="Arial" panose="05000000000000000000" pitchFamily="2" charset="2"/>
              <a:buChar char="•"/>
            </a:pPr>
            <a:r>
              <a:rPr lang="en-GB" sz="2400" dirty="0">
                <a:latin typeface="Aptos"/>
                <a:ea typeface="Calibri Light"/>
                <a:cs typeface="Calibri Light"/>
              </a:rPr>
              <a:t>Ibid to refer to immediately preceding cited work.</a:t>
            </a:r>
          </a:p>
          <a:p>
            <a:pPr marL="0" indent="0">
              <a:buNone/>
            </a:pPr>
            <a:endParaRPr lang="en-GB" sz="2400" dirty="0">
              <a:latin typeface="Aptos"/>
              <a:ea typeface="Calibri Light"/>
              <a:cs typeface="Calibri Light"/>
            </a:endParaRPr>
          </a:p>
          <a:p>
            <a:pPr>
              <a:buFont typeface="Arial" panose="05000000000000000000" pitchFamily="2" charset="2"/>
              <a:buChar char="•"/>
            </a:pPr>
            <a:r>
              <a:rPr lang="en-GB" sz="2400" dirty="0">
                <a:latin typeface="Aptos"/>
                <a:ea typeface="Calibri Light"/>
                <a:cs typeface="Calibri Light"/>
              </a:rPr>
              <a:t>Anon. Use the title of the work if no author (or cor</a:t>
            </a:r>
            <a:r>
              <a:rPr lang="en-GB" sz="2400">
                <a:latin typeface="Aptos"/>
                <a:ea typeface="Calibri Light"/>
                <a:cs typeface="Calibri Light"/>
              </a:rPr>
              <a:t>porate author).</a:t>
            </a:r>
          </a:p>
          <a:p>
            <a:pPr marL="0" indent="0">
              <a:buNone/>
            </a:pPr>
            <a:endParaRPr lang="en-GB" sz="2400" dirty="0">
              <a:latin typeface="Aptos"/>
              <a:ea typeface="Calibri Light"/>
              <a:cs typeface="Calibri Light"/>
            </a:endParaRPr>
          </a:p>
          <a:p>
            <a:pPr>
              <a:buFont typeface="Arial" panose="05000000000000000000" pitchFamily="2" charset="2"/>
              <a:buChar char="•"/>
            </a:pPr>
            <a:r>
              <a:rPr lang="en-GB" sz="2400" dirty="0">
                <a:latin typeface="Aptos"/>
                <a:ea typeface="Calibri Light"/>
                <a:cs typeface="Calibri Light"/>
              </a:rPr>
              <a:t>&amp; (ampersand). This is used in APA referencing not Harvard. Exceptions </a:t>
            </a:r>
            <a:r>
              <a:rPr lang="en-GB" sz="2400">
                <a:latin typeface="Aptos"/>
                <a:ea typeface="Calibri Light"/>
                <a:cs typeface="Calibri Light"/>
              </a:rPr>
              <a:t>are</a:t>
            </a:r>
            <a:r>
              <a:rPr lang="en-GB" sz="2400" dirty="0">
                <a:latin typeface="Aptos"/>
                <a:ea typeface="Calibri Light"/>
                <a:cs typeface="Calibri Light"/>
              </a:rPr>
              <a:t> only where it </a:t>
            </a:r>
            <a:r>
              <a:rPr lang="en-GB" sz="2400">
                <a:latin typeface="Aptos"/>
                <a:ea typeface="Calibri Light"/>
                <a:cs typeface="Calibri Light"/>
              </a:rPr>
              <a:t>appears in the published title of a work, or in the publisher's name. </a:t>
            </a:r>
            <a:endParaRPr lang="en-GB" sz="2400" dirty="0">
              <a:latin typeface="Aptos"/>
              <a:ea typeface="Calibri Light"/>
              <a:cs typeface="Calibri Light"/>
            </a:endParaRPr>
          </a:p>
        </p:txBody>
      </p:sp>
      <p:sp>
        <p:nvSpPr>
          <p:cNvPr id="4" name="TextBox 3">
            <a:extLst>
              <a:ext uri="{FF2B5EF4-FFF2-40B4-BE49-F238E27FC236}">
                <a16:creationId xmlns:a16="http://schemas.microsoft.com/office/drawing/2014/main" id="{B12C14BA-3AAF-2B1E-51BF-15B827950DA4}"/>
              </a:ext>
            </a:extLst>
          </p:cNvPr>
          <p:cNvSpPr txBox="1"/>
          <p:nvPr/>
        </p:nvSpPr>
        <p:spPr>
          <a:xfrm>
            <a:off x="504092" y="1354015"/>
            <a:ext cx="948396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dirty="0">
                <a:latin typeface="Aptos"/>
              </a:rPr>
              <a:t>Harvard </a:t>
            </a:r>
            <a:r>
              <a:rPr lang="en-GB" sz="2400" b="1" baseline="0" dirty="0">
                <a:solidFill>
                  <a:schemeClr val="accent2"/>
                </a:solidFill>
                <a:latin typeface="Aptos"/>
              </a:rPr>
              <a:t>does </a:t>
            </a:r>
            <a:r>
              <a:rPr lang="en-GB" sz="2400" b="1" baseline="0" dirty="0">
                <a:solidFill>
                  <a:srgbClr val="D1428D"/>
                </a:solidFill>
                <a:latin typeface="Aptos"/>
              </a:rPr>
              <a:t>not </a:t>
            </a:r>
            <a:r>
              <a:rPr lang="en-GB" sz="2400" b="1" baseline="0" dirty="0">
                <a:latin typeface="Aptos"/>
              </a:rPr>
              <a:t>use</a:t>
            </a:r>
            <a:r>
              <a:rPr lang="en-GB" sz="2400" b="1" dirty="0">
                <a:latin typeface="Aptos"/>
              </a:rPr>
              <a:t> the following in the refere</a:t>
            </a:r>
            <a:r>
              <a:rPr lang="en-GB" sz="2400" b="1">
                <a:latin typeface="Aptos"/>
              </a:rPr>
              <a:t>nce list</a:t>
            </a:r>
            <a:r>
              <a:rPr lang="en-GB" sz="2400" b="1" baseline="0" dirty="0">
                <a:latin typeface="Aptos"/>
              </a:rPr>
              <a:t>:</a:t>
            </a:r>
            <a:endParaRPr lang="en-GB" dirty="0"/>
          </a:p>
          <a:p>
            <a:pPr algn="ctr"/>
            <a:endParaRPr lang="en-GB"/>
          </a:p>
        </p:txBody>
      </p:sp>
    </p:spTree>
    <p:extLst>
      <p:ext uri="{BB962C8B-B14F-4D97-AF65-F5344CB8AC3E}">
        <p14:creationId xmlns:p14="http://schemas.microsoft.com/office/powerpoint/2010/main" val="4200964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219401" y="1405668"/>
            <a:ext cx="11846843" cy="1329656"/>
          </a:xfrm>
        </p:spPr>
        <p:txBody>
          <a:bodyPr vert="horz" lIns="91440" tIns="45720" rIns="91440" bIns="45720" rtlCol="0" anchor="t">
            <a:noAutofit/>
          </a:bodyPr>
          <a:lstStyle/>
          <a:p>
            <a:pPr marL="0" indent="0">
              <a:spcBef>
                <a:spcPts val="250"/>
              </a:spcBef>
              <a:spcAft>
                <a:spcPts val="250"/>
              </a:spcAft>
              <a:buNone/>
            </a:pPr>
            <a:r>
              <a:rPr lang="en-US" b="1" dirty="0">
                <a:latin typeface="Calibri"/>
                <a:ea typeface="+mn-lt"/>
                <a:cs typeface="Calibri"/>
              </a:rPr>
              <a:t>The sentence is focusing on the idea, or information given.</a:t>
            </a:r>
            <a:endParaRPr lang="en-US" dirty="0">
              <a:latin typeface="Calibri" panose="020F0502020204030204" pitchFamily="34" charset="0"/>
              <a:ea typeface="+mn-lt"/>
              <a:cs typeface="Calibri" panose="020F0502020204030204" pitchFamily="34" charset="0"/>
            </a:endParaRPr>
          </a:p>
          <a:p>
            <a:pPr marL="0" indent="0">
              <a:spcBef>
                <a:spcPts val="250"/>
              </a:spcBef>
              <a:spcAft>
                <a:spcPts val="250"/>
              </a:spcAft>
              <a:buNone/>
            </a:pPr>
            <a:endParaRPr lang="en-US" dirty="0">
              <a:latin typeface="Calibri"/>
              <a:ea typeface="+mn-lt"/>
              <a:cs typeface="Calibri"/>
            </a:endParaRP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043066" y="3958986"/>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Example 2:</a:t>
            </a:r>
          </a:p>
          <a:p>
            <a:r>
              <a:rPr lang="en-GB" sz="2400">
                <a:latin typeface="Calibri"/>
                <a:ea typeface="Calibri Light"/>
                <a:cs typeface="Calibri Light"/>
              </a:rPr>
              <a:t>Recent research</a:t>
            </a:r>
            <a:r>
              <a:rPr lang="en-GB" sz="2400" dirty="0">
                <a:solidFill>
                  <a:schemeClr val="accent2"/>
                </a:solidFill>
                <a:latin typeface="Calibri"/>
                <a:ea typeface="Calibri Light"/>
                <a:cs typeface="Calibri Light"/>
              </a:rPr>
              <a:t> (Smith and Jones, 2020, p. 5) </a:t>
            </a:r>
            <a:r>
              <a:rPr lang="en-GB" sz="2400">
                <a:latin typeface="Calibri"/>
                <a:ea typeface="Calibri Light"/>
                <a:cs typeface="Calibri Light"/>
              </a:rPr>
              <a:t>has proved...</a:t>
            </a:r>
          </a:p>
          <a:p>
            <a:endParaRPr lang="en-GB" sz="2400" dirty="0">
              <a:latin typeface="Calibri"/>
              <a:ea typeface="Calibri Light"/>
              <a:cs typeface="Calibri Light"/>
            </a:endParaRPr>
          </a:p>
        </p:txBody>
      </p:sp>
      <p:sp>
        <p:nvSpPr>
          <p:cNvPr id="7" name="TextBox 4">
            <a:extLst>
              <a:ext uri="{FF2B5EF4-FFF2-40B4-BE49-F238E27FC236}">
                <a16:creationId xmlns:a16="http://schemas.microsoft.com/office/drawing/2014/main" id="{DCD27FDF-57E4-0BEA-18FA-59BA6287F9C2}"/>
              </a:ext>
            </a:extLst>
          </p:cNvPr>
          <p:cNvSpPr txBox="1"/>
          <p:nvPr/>
        </p:nvSpPr>
        <p:spPr>
          <a:xfrm>
            <a:off x="1043066" y="2310105"/>
            <a:ext cx="10375497" cy="830997"/>
          </a:xfrm>
          <a:prstGeom prst="rect">
            <a:avLst/>
          </a:prstGeom>
          <a:noFill/>
          <a:ln w="28575">
            <a:solidFill>
              <a:schemeClr val="tx1"/>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b="1" dirty="0">
                <a:solidFill>
                  <a:schemeClr val="accent2"/>
                </a:solidFill>
                <a:latin typeface="Calibri"/>
                <a:ea typeface="Calibri Light"/>
                <a:cs typeface="Calibri Light"/>
              </a:rPr>
              <a:t>Example1: </a:t>
            </a:r>
          </a:p>
          <a:p>
            <a:r>
              <a:rPr lang="en-GB" sz="2400" dirty="0">
                <a:latin typeface="Calibri"/>
                <a:ea typeface="Calibri Light"/>
                <a:cs typeface="Calibri Light"/>
              </a:rPr>
              <a:t>Effective communication is crucial for team success </a:t>
            </a:r>
            <a:r>
              <a:rPr lang="en-GB" sz="2400">
                <a:solidFill>
                  <a:schemeClr val="accent2"/>
                </a:solidFill>
                <a:latin typeface="Calibri"/>
                <a:ea typeface="Calibri Light"/>
                <a:cs typeface="Calibri Light"/>
              </a:rPr>
              <a:t>(Smith and Jones, 2020, p. 5).</a:t>
            </a:r>
          </a:p>
        </p:txBody>
      </p:sp>
    </p:spTree>
    <p:extLst>
      <p:ext uri="{BB962C8B-B14F-4D97-AF65-F5344CB8AC3E}">
        <p14:creationId xmlns:p14="http://schemas.microsoft.com/office/powerpoint/2010/main" val="300678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D932A-3FA4-DE7D-6FE5-B7507372B6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F6B462-B194-1F30-453C-A6F342058D1E}"/>
              </a:ext>
            </a:extLst>
          </p:cNvPr>
          <p:cNvSpPr>
            <a:spLocks noGrp="1"/>
          </p:cNvSpPr>
          <p:nvPr>
            <p:ph type="title"/>
          </p:nvPr>
        </p:nvSpPr>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7144CA31-7E0B-1288-68C9-2A1D5ABF3E17}"/>
              </a:ext>
            </a:extLst>
          </p:cNvPr>
          <p:cNvSpPr>
            <a:spLocks noGrp="1"/>
          </p:cNvSpPr>
          <p:nvPr>
            <p:ph sz="quarter" idx="10"/>
          </p:nvPr>
        </p:nvSpPr>
        <p:spPr>
          <a:xfrm>
            <a:off x="219401" y="1405668"/>
            <a:ext cx="11846843" cy="1329656"/>
          </a:xfrm>
        </p:spPr>
        <p:txBody>
          <a:bodyPr vert="horz" lIns="91440" tIns="45720" rIns="91440" bIns="45720" rtlCol="0" anchor="t">
            <a:noAutofit/>
          </a:bodyPr>
          <a:lstStyle/>
          <a:p>
            <a:pPr marL="0" indent="0">
              <a:spcBef>
                <a:spcPts val="250"/>
              </a:spcBef>
              <a:spcAft>
                <a:spcPts val="250"/>
              </a:spcAft>
              <a:buNone/>
            </a:pPr>
            <a:r>
              <a:rPr lang="en-US" dirty="0">
                <a:latin typeface="Calibri"/>
                <a:ea typeface="+mn-lt"/>
                <a:cs typeface="Calibri"/>
              </a:rPr>
              <a:t>Easy to integrate into your writing and include </a:t>
            </a:r>
            <a:r>
              <a:rPr lang="en-US" b="1" dirty="0">
                <a:solidFill>
                  <a:schemeClr val="accent2"/>
                </a:solidFill>
                <a:latin typeface="Calibri"/>
                <a:ea typeface="+mn-lt"/>
                <a:cs typeface="Calibri"/>
              </a:rPr>
              <a:t>multiple sources </a:t>
            </a:r>
            <a:r>
              <a:rPr lang="en-US" dirty="0">
                <a:latin typeface="Calibri"/>
                <a:ea typeface="+mn-lt"/>
                <a:cs typeface="Calibri"/>
              </a:rPr>
              <a:t>using a </a:t>
            </a:r>
            <a:r>
              <a:rPr lang="en-US" b="1">
                <a:latin typeface="Calibri"/>
                <a:ea typeface="+mn-lt"/>
                <a:cs typeface="Calibri"/>
              </a:rPr>
              <a:t>semi-colon</a:t>
            </a:r>
            <a:r>
              <a:rPr lang="en-US" b="1">
                <a:solidFill>
                  <a:srgbClr val="000000"/>
                </a:solidFill>
                <a:latin typeface="Calibri"/>
                <a:ea typeface="+mn-lt"/>
                <a:cs typeface="Calibri"/>
              </a:rPr>
              <a:t>.</a:t>
            </a:r>
            <a:endParaRPr lang="en-US" sz="2000" b="1">
              <a:solidFill>
                <a:schemeClr val="accent2"/>
              </a:solidFill>
              <a:latin typeface="Calibri"/>
              <a:ea typeface="+mn-lt"/>
              <a:cs typeface="Calibri"/>
            </a:endParaRP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5A0EEB77-3CDB-ECF6-E96D-72B5C190A069}"/>
              </a:ext>
            </a:extLst>
          </p:cNvPr>
          <p:cNvSpPr txBox="1"/>
          <p:nvPr/>
        </p:nvSpPr>
        <p:spPr>
          <a:xfrm>
            <a:off x="785158" y="2833571"/>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Calibri Light"/>
                <a:cs typeface="Calibri Light"/>
              </a:rPr>
              <a:t>Example 3:</a:t>
            </a:r>
          </a:p>
          <a:p>
            <a:r>
              <a:rPr lang="en-GB" sz="2400" dirty="0">
                <a:latin typeface="Calibri"/>
                <a:ea typeface="Calibri Light"/>
                <a:cs typeface="Calibri Light"/>
              </a:rPr>
              <a:t>Leadership behaviour is a significant influence on employee motivation </a:t>
            </a:r>
            <a:r>
              <a:rPr lang="en-GB" sz="2400" dirty="0">
                <a:solidFill>
                  <a:schemeClr val="accent2"/>
                </a:solidFill>
                <a:latin typeface="Calibri"/>
                <a:ea typeface="Calibri Light"/>
                <a:cs typeface="Calibri Light"/>
              </a:rPr>
              <a:t>(Hardy, 2020</a:t>
            </a:r>
            <a:r>
              <a:rPr lang="en-GB" sz="2400" dirty="0">
                <a:latin typeface="Calibri"/>
                <a:ea typeface="Calibri Light"/>
                <a:cs typeface="Calibri Light"/>
              </a:rPr>
              <a:t>;</a:t>
            </a:r>
            <a:r>
              <a:rPr lang="en-GB" sz="2400" dirty="0">
                <a:solidFill>
                  <a:schemeClr val="accent2"/>
                </a:solidFill>
                <a:latin typeface="Calibri"/>
                <a:ea typeface="Calibri Light"/>
                <a:cs typeface="Calibri Light"/>
              </a:rPr>
              <a:t> Miller, 2020</a:t>
            </a:r>
            <a:r>
              <a:rPr lang="en-GB" sz="2400" dirty="0">
                <a:latin typeface="Calibri"/>
                <a:ea typeface="Calibri Light"/>
                <a:cs typeface="Calibri Light"/>
              </a:rPr>
              <a:t>;</a:t>
            </a:r>
            <a:r>
              <a:rPr lang="en-GB" sz="2400" dirty="0">
                <a:solidFill>
                  <a:schemeClr val="accent2"/>
                </a:solidFill>
                <a:latin typeface="Calibri"/>
                <a:ea typeface="Calibri Light"/>
                <a:cs typeface="Calibri Light"/>
              </a:rPr>
              <a:t> Davies, 2023).</a:t>
            </a:r>
            <a:endParaRPr lang="en-GB" sz="2400">
              <a:solidFill>
                <a:schemeClr val="accent2"/>
              </a:solidFill>
              <a:latin typeface="Calibri Light"/>
              <a:ea typeface="Calibri Light"/>
              <a:cs typeface="Calibri Light"/>
            </a:endParaRPr>
          </a:p>
        </p:txBody>
      </p:sp>
      <p:sp>
        <p:nvSpPr>
          <p:cNvPr id="6" name="TextBox 5">
            <a:extLst>
              <a:ext uri="{FF2B5EF4-FFF2-40B4-BE49-F238E27FC236}">
                <a16:creationId xmlns:a16="http://schemas.microsoft.com/office/drawing/2014/main" id="{D052320C-8EEC-731E-C4A2-E78285C63BDB}"/>
              </a:ext>
            </a:extLst>
          </p:cNvPr>
          <p:cNvSpPr txBox="1"/>
          <p:nvPr/>
        </p:nvSpPr>
        <p:spPr>
          <a:xfrm>
            <a:off x="1318356" y="5000781"/>
            <a:ext cx="9977319" cy="461665"/>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Note:</a:t>
            </a:r>
            <a:r>
              <a:rPr lang="en-GB" sz="2400" b="1" dirty="0">
                <a:latin typeface="Calibri"/>
                <a:ea typeface="Calibri Light"/>
                <a:cs typeface="Calibri Light"/>
              </a:rPr>
              <a:t> </a:t>
            </a:r>
            <a:r>
              <a:rPr lang="en-GB" sz="2400" dirty="0">
                <a:latin typeface="Calibri"/>
                <a:ea typeface="Calibri Light"/>
                <a:cs typeface="Calibri Light"/>
              </a:rPr>
              <a:t>Chronological order in first instance. Alphabetical if in same year. </a:t>
            </a:r>
          </a:p>
        </p:txBody>
      </p:sp>
    </p:spTree>
    <p:extLst>
      <p:ext uri="{BB962C8B-B14F-4D97-AF65-F5344CB8AC3E}">
        <p14:creationId xmlns:p14="http://schemas.microsoft.com/office/powerpoint/2010/main" val="580383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698242" y="1420306"/>
            <a:ext cx="11108778" cy="1694812"/>
          </a:xfrm>
        </p:spPr>
        <p:txBody>
          <a:bodyPr vert="horz" lIns="91440" tIns="45720" rIns="91440" bIns="45720" rtlCol="0" anchor="t">
            <a:noAutofit/>
          </a:bodyPr>
          <a:lstStyle/>
          <a:p>
            <a:pPr marL="0" indent="0">
              <a:spcBef>
                <a:spcPts val="250"/>
              </a:spcBef>
              <a:spcAft>
                <a:spcPts val="250"/>
              </a:spcAft>
              <a:buNone/>
            </a:pPr>
            <a:r>
              <a:rPr lang="en-US" b="1" dirty="0">
                <a:latin typeface="Calibri"/>
                <a:ea typeface="Calibri"/>
                <a:cs typeface="Calibri"/>
              </a:rPr>
              <a:t>Emphasis is on the author’s view or opinion.</a:t>
            </a:r>
            <a:endParaRPr lang="en-GB">
              <a:latin typeface="Calibri"/>
              <a:ea typeface="+mn-lt"/>
              <a:cs typeface="Calibri"/>
            </a:endParaRPr>
          </a:p>
          <a:p>
            <a:pPr marL="0" indent="0">
              <a:spcBef>
                <a:spcPts val="250"/>
              </a:spcBef>
              <a:spcAft>
                <a:spcPts val="250"/>
              </a:spcAft>
              <a:buNone/>
            </a:pPr>
            <a:endParaRPr lang="en-US" b="1" dirty="0">
              <a:latin typeface="Calibri"/>
              <a:ea typeface="Calibri"/>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478764" y="5463944"/>
            <a:ext cx="11422041" cy="369332"/>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887033" y="3681790"/>
            <a:ext cx="10603305"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rgbClr val="D1428D"/>
                </a:solidFill>
                <a:latin typeface="Calibri"/>
              </a:rPr>
              <a:t>Franklin </a:t>
            </a:r>
            <a:r>
              <a:rPr lang="en-US" sz="2800" baseline="0">
                <a:solidFill>
                  <a:srgbClr val="D1428D"/>
                </a:solidFill>
                <a:latin typeface="Calibri"/>
              </a:rPr>
              <a:t>(2020</a:t>
            </a:r>
            <a:r>
              <a:rPr lang="en-US" sz="2800">
                <a:solidFill>
                  <a:srgbClr val="D1428D"/>
                </a:solidFill>
                <a:latin typeface="Calibri"/>
              </a:rPr>
              <a:t>, pp. 36-39) </a:t>
            </a:r>
            <a:r>
              <a:rPr lang="en-US" sz="2800">
                <a:latin typeface="Calibri"/>
              </a:rPr>
              <a:t>however, suggests </a:t>
            </a:r>
            <a:r>
              <a:rPr lang="en-US" sz="2800" dirty="0">
                <a:solidFill>
                  <a:srgbClr val="111111"/>
                </a:solidFill>
                <a:highlight>
                  <a:srgbClr val="F3F3F3"/>
                </a:highlight>
                <a:latin typeface="Calibri"/>
              </a:rPr>
              <a:t>effective</a:t>
            </a:r>
            <a:r>
              <a:rPr lang="en-US" sz="2800"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p:txBody>
          <a:bodyPr>
            <a:normAutofit/>
          </a:bodyPr>
          <a:lstStyle/>
          <a:p>
            <a:r>
              <a:rPr lang="en-GB" dirty="0"/>
              <a:t>Quoting under 30 words…</a:t>
            </a:r>
            <a:endParaRPr lang="en-US" dirty="0"/>
          </a:p>
        </p:txBody>
      </p:sp>
      <p:sp>
        <p:nvSpPr>
          <p:cNvPr id="11" name="TextBox 10">
            <a:extLst>
              <a:ext uri="{FF2B5EF4-FFF2-40B4-BE49-F238E27FC236}">
                <a16:creationId xmlns:a16="http://schemas.microsoft.com/office/drawing/2014/main" id="{24F6CCF5-851E-718C-B02E-A134C5C07B95}"/>
              </a:ext>
            </a:extLst>
          </p:cNvPr>
          <p:cNvSpPr txBox="1"/>
          <p:nvPr/>
        </p:nvSpPr>
        <p:spPr>
          <a:xfrm>
            <a:off x="650376" y="21240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dirty="0">
                <a:solidFill>
                  <a:schemeClr val="accent2"/>
                </a:solidFill>
                <a:latin typeface="Calibri"/>
                <a:ea typeface="Calibri"/>
                <a:cs typeface="Calibri"/>
              </a:rPr>
              <a:t>“</a:t>
            </a:r>
            <a:r>
              <a:rPr lang="en-US" sz="2800" dirty="0">
                <a:latin typeface="Calibri"/>
                <a:ea typeface="Calibri"/>
                <a:cs typeface="Calibri"/>
              </a:rPr>
              <a:t>When writing assignments, the aim should always be to reference reliable sources of information</a:t>
            </a:r>
            <a:r>
              <a:rPr lang="en-US" sz="2800" dirty="0">
                <a:solidFill>
                  <a:schemeClr val="accent2"/>
                </a:solidFill>
                <a:latin typeface="Calibri"/>
                <a:ea typeface="Calibri"/>
                <a:cs typeface="Calibri"/>
              </a:rPr>
              <a:t>”</a:t>
            </a:r>
            <a:r>
              <a:rPr lang="en-US" sz="2800" dirty="0">
                <a:latin typeface="Calibri"/>
                <a:ea typeface="Calibri"/>
                <a:cs typeface="Calibri"/>
              </a:rPr>
              <a:t> </a:t>
            </a:r>
            <a:r>
              <a:rPr lang="en-US" sz="2800" dirty="0">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4473801"/>
            <a:ext cx="10389054" cy="954107"/>
          </a:xfrm>
          <a:prstGeom prst="rect">
            <a:avLst/>
          </a:prstGeom>
          <a:noFill/>
          <a:ln w="28575">
            <a:solidFill>
              <a:schemeClr val="tx1"/>
            </a:solidFill>
          </a:ln>
        </p:spPr>
        <p:txBody>
          <a:bodyPr wrap="square" lIns="91440" tIns="45720" rIns="91440" bIns="45720" anchor="t">
            <a:spAutoFit/>
          </a:bodyPr>
          <a:lstStyle/>
          <a:p>
            <a:r>
              <a:rPr lang="en-US" sz="2800" dirty="0">
                <a:solidFill>
                  <a:schemeClr val="accent2"/>
                </a:solidFill>
                <a:latin typeface="Calibri"/>
                <a:ea typeface="Calibri"/>
                <a:cs typeface="Calibri"/>
              </a:rPr>
              <a:t>Pears and Shields (2016, p. 2)</a:t>
            </a:r>
            <a:r>
              <a:rPr lang="en-US" sz="2800" dirty="0">
                <a:latin typeface="Calibri"/>
                <a:ea typeface="Calibri"/>
                <a:cs typeface="Calibri"/>
              </a:rPr>
              <a:t> note, </a:t>
            </a:r>
            <a:r>
              <a:rPr lang="en-US" sz="2800" dirty="0">
                <a:solidFill>
                  <a:schemeClr val="accent2"/>
                </a:solidFill>
                <a:latin typeface="Calibri"/>
                <a:ea typeface="Calibri"/>
                <a:cs typeface="Calibri"/>
              </a:rPr>
              <a:t>“</a:t>
            </a:r>
            <a:r>
              <a:rPr lang="en-US" sz="2800" dirty="0">
                <a:latin typeface="Calibri"/>
                <a:ea typeface="Calibri"/>
                <a:cs typeface="Calibri"/>
              </a:rPr>
              <a:t>when writing assignments, the aim should always be to reference reliable sources of information</a:t>
            </a:r>
            <a:r>
              <a:rPr lang="en-US" sz="2800" dirty="0">
                <a:solidFill>
                  <a:schemeClr val="accent2"/>
                </a:solidFill>
                <a:latin typeface="Calibri"/>
                <a:ea typeface="Calibri"/>
                <a:cs typeface="Calibri"/>
              </a:rPr>
              <a:t>”</a:t>
            </a:r>
            <a:r>
              <a:rPr lang="en-US" sz="2800" dirty="0">
                <a:latin typeface="Calibri"/>
                <a:ea typeface="Calibri"/>
                <a:cs typeface="Calibri"/>
              </a:rPr>
              <a:t>. </a:t>
            </a:r>
            <a:endParaRPr lang="en-US" sz="2800" dirty="0">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53160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ea typeface="Calibri Light"/>
                <a:cs typeface="Calibri Light"/>
              </a:rPr>
              <a:t>Parenthetical citation example.</a:t>
            </a:r>
            <a:endParaRPr lang="en-US" sz="2400" b="1" dirty="0">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21422" y="3754276"/>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ea typeface="Calibri Light"/>
                <a:cs typeface="Calibri Light"/>
              </a:rPr>
              <a:t>Narrative citation example.</a:t>
            </a:r>
            <a:endParaRPr lang="en-US" sz="2400" b="1" dirty="0">
              <a:latin typeface="Calibri"/>
            </a:endParaRPr>
          </a:p>
        </p:txBody>
      </p:sp>
    </p:spTree>
    <p:extLst>
      <p:ext uri="{BB962C8B-B14F-4D97-AF65-F5344CB8AC3E}">
        <p14:creationId xmlns:p14="http://schemas.microsoft.com/office/powerpoint/2010/main" val="143147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D2CE3-DBB7-4EFB-93E3-8E7F04688FF4}"/>
              </a:ext>
            </a:extLst>
          </p:cNvPr>
          <p:cNvSpPr>
            <a:spLocks noGrp="1"/>
          </p:cNvSpPr>
          <p:nvPr>
            <p:ph type="body" idx="1"/>
          </p:nvPr>
        </p:nvSpPr>
        <p:spPr>
          <a:xfrm>
            <a:off x="698242" y="1439924"/>
            <a:ext cx="10795518" cy="1131259"/>
          </a:xfrm>
        </p:spPr>
        <p:txBody>
          <a:bodyPr>
            <a:noAutofit/>
          </a:bodyPr>
          <a:lstStyle/>
          <a:p>
            <a:pPr marL="0" indent="0">
              <a:buNone/>
            </a:pPr>
            <a:r>
              <a:rPr lang="en-GB" sz="2000" dirty="0">
                <a:latin typeface="Calibri "/>
              </a:rPr>
              <a:t>Both authors </a:t>
            </a:r>
            <a:r>
              <a:rPr lang="en-GB" sz="2000" b="0" dirty="0">
                <a:latin typeface="Calibri "/>
              </a:rPr>
              <a:t>are referred to in your </a:t>
            </a:r>
            <a:r>
              <a:rPr lang="en-GB" sz="2000" dirty="0">
                <a:latin typeface="Calibri "/>
              </a:rPr>
              <a:t>in-text citation.</a:t>
            </a:r>
          </a:p>
          <a:p>
            <a:pPr marL="0" indent="0">
              <a:buNone/>
            </a:pPr>
            <a:r>
              <a:rPr lang="en-GB" sz="2000" dirty="0">
                <a:latin typeface="Calibri "/>
              </a:rPr>
              <a:t>Only the author </a:t>
            </a:r>
            <a:r>
              <a:rPr lang="en-GB" sz="2000" b="0" dirty="0">
                <a:latin typeface="Calibri "/>
              </a:rPr>
              <a:t>you have actually </a:t>
            </a:r>
            <a:r>
              <a:rPr lang="en-GB" sz="2000" dirty="0">
                <a:latin typeface="Calibri "/>
              </a:rPr>
              <a:t>read </a:t>
            </a:r>
            <a:r>
              <a:rPr lang="en-GB" sz="2000" b="0" dirty="0">
                <a:latin typeface="Calibri "/>
              </a:rPr>
              <a:t>appears in your </a:t>
            </a:r>
            <a:r>
              <a:rPr lang="en-GB" sz="2000" dirty="0">
                <a:latin typeface="Calibri "/>
              </a:rPr>
              <a:t>reference list.</a:t>
            </a:r>
          </a:p>
          <a:p>
            <a:pPr marL="0" indent="0">
              <a:buNone/>
            </a:pPr>
            <a:r>
              <a:rPr lang="en-GB" sz="2000" dirty="0">
                <a:latin typeface="Calibri "/>
              </a:rPr>
              <a:t>Use ‘cited in’ or ‘quoted in’ depending if it has been quoted or paraphrased by the author.</a:t>
            </a:r>
            <a:endParaRPr lang="en-US" sz="2000" dirty="0">
              <a:latin typeface="Calibri "/>
            </a:endParaRPr>
          </a:p>
        </p:txBody>
      </p:sp>
      <p:sp>
        <p:nvSpPr>
          <p:cNvPr id="2" name="Title 1">
            <a:extLst>
              <a:ext uri="{FF2B5EF4-FFF2-40B4-BE49-F238E27FC236}">
                <a16:creationId xmlns:a16="http://schemas.microsoft.com/office/drawing/2014/main" id="{4089B58A-F167-17B9-9DFC-34E90FA640C3}"/>
              </a:ext>
            </a:extLst>
          </p:cNvPr>
          <p:cNvSpPr>
            <a:spLocks noGrp="1"/>
          </p:cNvSpPr>
          <p:nvPr>
            <p:ph type="title"/>
          </p:nvPr>
        </p:nvSpPr>
        <p:spPr/>
        <p:txBody>
          <a:bodyPr/>
          <a:lstStyle/>
          <a:p>
            <a:r>
              <a:rPr lang="en-GB" dirty="0"/>
              <a:t>Secondary referencing</a:t>
            </a:r>
            <a:endParaRPr lang="en-US" dirty="0"/>
          </a:p>
        </p:txBody>
      </p:sp>
      <p:pic>
        <p:nvPicPr>
          <p:cNvPr id="9" name="Picture 8">
            <a:extLst>
              <a:ext uri="{FF2B5EF4-FFF2-40B4-BE49-F238E27FC236}">
                <a16:creationId xmlns:a16="http://schemas.microsoft.com/office/drawing/2014/main" id="{1EF51A60-3AAB-3EFC-EE36-27004CF0038C}"/>
              </a:ext>
            </a:extLst>
          </p:cNvPr>
          <p:cNvPicPr>
            <a:picLocks noChangeAspect="1"/>
          </p:cNvPicPr>
          <p:nvPr/>
        </p:nvPicPr>
        <p:blipFill>
          <a:blip r:embed="rId2"/>
          <a:stretch>
            <a:fillRect/>
          </a:stretch>
        </p:blipFill>
        <p:spPr>
          <a:xfrm>
            <a:off x="833220" y="2938842"/>
            <a:ext cx="4248743" cy="269595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7DC1E634-0228-4B36-642C-DDF8F27AC6A7}"/>
              </a:ext>
            </a:extLst>
          </p:cNvPr>
          <p:cNvPicPr>
            <a:picLocks noChangeAspect="1"/>
          </p:cNvPicPr>
          <p:nvPr/>
        </p:nvPicPr>
        <p:blipFill>
          <a:blip r:embed="rId3"/>
          <a:stretch>
            <a:fillRect/>
          </a:stretch>
        </p:blipFill>
        <p:spPr>
          <a:xfrm>
            <a:off x="6659529" y="2938843"/>
            <a:ext cx="4610743" cy="26959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054176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Should provide enough details to enable your reader to locate the information and should contain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dirty="0">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dirty="0">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dirty="0">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dirty="0">
                <a:solidFill>
                  <a:schemeClr val="accent2"/>
                </a:solidFill>
                <a:latin typeface="Calibri"/>
                <a:ea typeface="Calibri"/>
                <a:cs typeface="Calibri"/>
              </a:rPr>
              <a:t>Where?</a:t>
            </a:r>
            <a:endParaRPr lang="en-US" dirty="0">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
        <p:nvSpPr>
          <p:cNvPr id="4" name="TextBox 3">
            <a:extLst>
              <a:ext uri="{FF2B5EF4-FFF2-40B4-BE49-F238E27FC236}">
                <a16:creationId xmlns:a16="http://schemas.microsoft.com/office/drawing/2014/main" id="{6B1EC8E7-5BB5-88DB-C33F-53D6E3B5770C}"/>
              </a:ext>
            </a:extLst>
          </p:cNvPr>
          <p:cNvSpPr txBox="1"/>
          <p:nvPr/>
        </p:nvSpPr>
        <p:spPr>
          <a:xfrm rot="480000">
            <a:off x="7608454" y="3936999"/>
            <a:ext cx="241992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Punctuation, CAPITALISATION and </a:t>
            </a:r>
            <a:r>
              <a:rPr lang="en-GB" sz="2400" i="1">
                <a:latin typeface="Calibri"/>
                <a:ea typeface="Calibri"/>
                <a:cs typeface="Calibri"/>
              </a:rPr>
              <a:t>italicisation </a:t>
            </a:r>
            <a:r>
              <a:rPr lang="en-GB" sz="2400">
                <a:latin typeface="Calibri"/>
                <a:ea typeface="Calibri"/>
                <a:cs typeface="Calibri"/>
              </a:rPr>
              <a:t>are important in Harvard!</a:t>
            </a:r>
            <a:endParaRPr lang="en-US" sz="2400">
              <a:latin typeface="Calibri"/>
              <a:ea typeface="Calibri"/>
              <a:cs typeface="Calibri"/>
            </a:endParaRPr>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6D19-C118-22CC-2E11-4B083007CCD5}"/>
              </a:ext>
            </a:extLst>
          </p:cNvPr>
          <p:cNvSpPr>
            <a:spLocks noGrp="1"/>
          </p:cNvSpPr>
          <p:nvPr>
            <p:ph type="title"/>
          </p:nvPr>
        </p:nvSpPr>
        <p:spPr/>
        <p:txBody>
          <a:bodyPr/>
          <a:lstStyle/>
          <a:p>
            <a:r>
              <a:rPr lang="en-GB" dirty="0"/>
              <a:t>Full Reference Reminder </a:t>
            </a:r>
          </a:p>
        </p:txBody>
      </p:sp>
      <p:sp>
        <p:nvSpPr>
          <p:cNvPr id="3" name="Content Placeholder 2">
            <a:extLst>
              <a:ext uri="{FF2B5EF4-FFF2-40B4-BE49-F238E27FC236}">
                <a16:creationId xmlns:a16="http://schemas.microsoft.com/office/drawing/2014/main" id="{6D1FFD96-4046-4CE9-3AA9-6531BDAB9E54}"/>
              </a:ext>
            </a:extLst>
          </p:cNvPr>
          <p:cNvSpPr>
            <a:spLocks noGrp="1"/>
          </p:cNvSpPr>
          <p:nvPr>
            <p:ph sz="quarter" idx="10"/>
          </p:nvPr>
        </p:nvSpPr>
        <p:spPr>
          <a:xfrm>
            <a:off x="698242" y="1592263"/>
            <a:ext cx="10795518" cy="512582"/>
          </a:xfrm>
        </p:spPr>
        <p:txBody>
          <a:bodyPr vert="horz" lIns="91440" tIns="45720" rIns="91440" bIns="45720" rtlCol="0" anchor="t">
            <a:normAutofit/>
          </a:bodyPr>
          <a:lstStyle/>
          <a:p>
            <a:pPr marL="0" indent="0">
              <a:buNone/>
            </a:pPr>
            <a:r>
              <a:rPr lang="en-GB" dirty="0">
                <a:latin typeface="Aptos"/>
              </a:rPr>
              <a:t>Format: </a:t>
            </a:r>
            <a:r>
              <a:rPr lang="en-GB" b="1" dirty="0">
                <a:latin typeface="Aptos"/>
              </a:rPr>
              <a:t>Who, (When), What, Where.</a:t>
            </a:r>
          </a:p>
          <a:p>
            <a:pPr marL="0" indent="0">
              <a:buNone/>
            </a:pPr>
            <a:endParaRPr lang="en-GB" dirty="0">
              <a:latin typeface="Aptos" panose="020B0004020202020204" pitchFamily="34" charset="0"/>
            </a:endParaRPr>
          </a:p>
          <a:p>
            <a:pPr marL="0" indent="0">
              <a:buNone/>
            </a:pPr>
            <a:endParaRPr lang="en-GB" dirty="0">
              <a:latin typeface="Aptos" panose="020B0004020202020204" pitchFamily="34" charset="0"/>
            </a:endParaRPr>
          </a:p>
        </p:txBody>
      </p:sp>
      <p:pic>
        <p:nvPicPr>
          <p:cNvPr id="5" name="Picture 4">
            <a:extLst>
              <a:ext uri="{FF2B5EF4-FFF2-40B4-BE49-F238E27FC236}">
                <a16:creationId xmlns:a16="http://schemas.microsoft.com/office/drawing/2014/main" id="{A182E215-AC56-108E-0296-5D897C6D68E4}"/>
              </a:ext>
            </a:extLst>
          </p:cNvPr>
          <p:cNvPicPr>
            <a:picLocks noChangeAspect="1"/>
          </p:cNvPicPr>
          <p:nvPr/>
        </p:nvPicPr>
        <p:blipFill>
          <a:blip r:embed="rId2"/>
          <a:stretch>
            <a:fillRect/>
          </a:stretch>
        </p:blipFill>
        <p:spPr>
          <a:xfrm>
            <a:off x="698240" y="2457314"/>
            <a:ext cx="6830378" cy="971686"/>
          </a:xfrm>
          <a:prstGeom prst="rect">
            <a:avLst/>
          </a:prstGeom>
        </p:spPr>
      </p:pic>
      <p:pic>
        <p:nvPicPr>
          <p:cNvPr id="7" name="Picture 6">
            <a:extLst>
              <a:ext uri="{FF2B5EF4-FFF2-40B4-BE49-F238E27FC236}">
                <a16:creationId xmlns:a16="http://schemas.microsoft.com/office/drawing/2014/main" id="{629BC481-81CA-2FBC-0B09-08F695645E8C}"/>
              </a:ext>
            </a:extLst>
          </p:cNvPr>
          <p:cNvPicPr>
            <a:picLocks noChangeAspect="1"/>
          </p:cNvPicPr>
          <p:nvPr/>
        </p:nvPicPr>
        <p:blipFill>
          <a:blip r:embed="rId3"/>
          <a:stretch>
            <a:fillRect/>
          </a:stretch>
        </p:blipFill>
        <p:spPr>
          <a:xfrm>
            <a:off x="698240" y="4119655"/>
            <a:ext cx="8735644" cy="1267002"/>
          </a:xfrm>
          <a:prstGeom prst="rect">
            <a:avLst/>
          </a:prstGeom>
        </p:spPr>
      </p:pic>
      <p:sp>
        <p:nvSpPr>
          <p:cNvPr id="8" name="TextBox 7">
            <a:extLst>
              <a:ext uri="{FF2B5EF4-FFF2-40B4-BE49-F238E27FC236}">
                <a16:creationId xmlns:a16="http://schemas.microsoft.com/office/drawing/2014/main" id="{FB30E2CD-7432-8D3A-C69D-99E91E3E0345}"/>
              </a:ext>
            </a:extLst>
          </p:cNvPr>
          <p:cNvSpPr txBox="1"/>
          <p:nvPr/>
        </p:nvSpPr>
        <p:spPr>
          <a:xfrm>
            <a:off x="629729" y="2104845"/>
            <a:ext cx="716863" cy="369332"/>
          </a:xfrm>
          <a:prstGeom prst="rect">
            <a:avLst/>
          </a:prstGeom>
          <a:noFill/>
        </p:spPr>
        <p:txBody>
          <a:bodyPr wrap="none" rtlCol="0">
            <a:spAutoFit/>
          </a:bodyPr>
          <a:lstStyle/>
          <a:p>
            <a:r>
              <a:rPr lang="en-GB" b="1" dirty="0">
                <a:latin typeface="Aptos" panose="020B0004020202020204" pitchFamily="34" charset="0"/>
              </a:rPr>
              <a:t>Book</a:t>
            </a:r>
            <a:endParaRPr lang="en-US" b="1" dirty="0">
              <a:latin typeface="Aptos" panose="020B0004020202020204" pitchFamily="34" charset="0"/>
            </a:endParaRPr>
          </a:p>
        </p:txBody>
      </p:sp>
      <p:sp>
        <p:nvSpPr>
          <p:cNvPr id="9" name="TextBox 8">
            <a:extLst>
              <a:ext uri="{FF2B5EF4-FFF2-40B4-BE49-F238E27FC236}">
                <a16:creationId xmlns:a16="http://schemas.microsoft.com/office/drawing/2014/main" id="{E482BD7F-A6F3-1E09-A198-876EB5E304E2}"/>
              </a:ext>
            </a:extLst>
          </p:cNvPr>
          <p:cNvSpPr txBox="1"/>
          <p:nvPr/>
        </p:nvSpPr>
        <p:spPr>
          <a:xfrm>
            <a:off x="659857" y="3596803"/>
            <a:ext cx="950901" cy="369332"/>
          </a:xfrm>
          <a:prstGeom prst="rect">
            <a:avLst/>
          </a:prstGeom>
          <a:noFill/>
        </p:spPr>
        <p:txBody>
          <a:bodyPr wrap="none" rtlCol="0">
            <a:spAutoFit/>
          </a:bodyPr>
          <a:lstStyle/>
          <a:p>
            <a:r>
              <a:rPr lang="en-GB" b="1" dirty="0">
                <a:latin typeface="Aptos" panose="020B0004020202020204" pitchFamily="34" charset="0"/>
              </a:rPr>
              <a:t>Journal</a:t>
            </a:r>
            <a:endParaRPr lang="en-US" b="1" dirty="0">
              <a:latin typeface="Aptos" panose="020B0004020202020204" pitchFamily="34" charset="0"/>
            </a:endParaRPr>
          </a:p>
        </p:txBody>
      </p:sp>
    </p:spTree>
    <p:extLst>
      <p:ext uri="{BB962C8B-B14F-4D97-AF65-F5344CB8AC3E}">
        <p14:creationId xmlns:p14="http://schemas.microsoft.com/office/powerpoint/2010/main" val="2314903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79AA4-385D-EC85-951B-5D9D373A05E8}"/>
              </a:ext>
            </a:extLst>
          </p:cNvPr>
          <p:cNvSpPr>
            <a:spLocks noGrp="1"/>
          </p:cNvSpPr>
          <p:nvPr>
            <p:ph type="title"/>
          </p:nvPr>
        </p:nvSpPr>
        <p:spPr/>
        <p:txBody>
          <a:bodyPr/>
          <a:lstStyle/>
          <a:p>
            <a:endParaRPr lang="en-GB"/>
          </a:p>
        </p:txBody>
      </p:sp>
      <p:pic>
        <p:nvPicPr>
          <p:cNvPr id="5" name="Picture 4" descr="A close-up of a sign&#10;&#10;AI-generated content may be incorrect.">
            <a:extLst>
              <a:ext uri="{FF2B5EF4-FFF2-40B4-BE49-F238E27FC236}">
                <a16:creationId xmlns:a16="http://schemas.microsoft.com/office/drawing/2014/main" id="{27E66026-8794-3740-1101-173C9D57DCE6}"/>
              </a:ext>
            </a:extLst>
          </p:cNvPr>
          <p:cNvPicPr>
            <a:picLocks noChangeAspect="1"/>
          </p:cNvPicPr>
          <p:nvPr/>
        </p:nvPicPr>
        <p:blipFill>
          <a:blip r:embed="rId2"/>
          <a:stretch>
            <a:fillRect/>
          </a:stretch>
        </p:blipFill>
        <p:spPr>
          <a:xfrm>
            <a:off x="216877" y="2030656"/>
            <a:ext cx="11769968" cy="1272685"/>
          </a:xfrm>
          <a:prstGeom prst="rect">
            <a:avLst/>
          </a:prstGeom>
        </p:spPr>
      </p:pic>
      <p:sp>
        <p:nvSpPr>
          <p:cNvPr id="6" name="TextBox 13">
            <a:extLst>
              <a:ext uri="{FF2B5EF4-FFF2-40B4-BE49-F238E27FC236}">
                <a16:creationId xmlns:a16="http://schemas.microsoft.com/office/drawing/2014/main" id="{5D55F744-5508-72C1-D47D-74C4E5B2A501}"/>
              </a:ext>
            </a:extLst>
          </p:cNvPr>
          <p:cNvSpPr txBox="1"/>
          <p:nvPr/>
        </p:nvSpPr>
        <p:spPr>
          <a:xfrm>
            <a:off x="363415" y="1524000"/>
            <a:ext cx="291904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a:latin typeface="Calibri"/>
                <a:ea typeface="Calibri"/>
                <a:cs typeface="Calibri"/>
              </a:rPr>
              <a:t>Chapter in an edited book</a:t>
            </a:r>
          </a:p>
        </p:txBody>
      </p:sp>
      <p:sp>
        <p:nvSpPr>
          <p:cNvPr id="4" name="TextBox 13">
            <a:extLst>
              <a:ext uri="{FF2B5EF4-FFF2-40B4-BE49-F238E27FC236}">
                <a16:creationId xmlns:a16="http://schemas.microsoft.com/office/drawing/2014/main" id="{FB9BA84D-3596-F8AB-F0E0-7FF3698B6B1F}"/>
              </a:ext>
            </a:extLst>
          </p:cNvPr>
          <p:cNvSpPr txBox="1"/>
          <p:nvPr/>
        </p:nvSpPr>
        <p:spPr>
          <a:xfrm>
            <a:off x="363414" y="3739661"/>
            <a:ext cx="471267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dirty="0">
                <a:ea typeface="Calibri Light"/>
                <a:cs typeface="Calibri Light"/>
              </a:rPr>
              <a:t>R</a:t>
            </a:r>
            <a:r>
              <a:rPr lang="en-GB" b="1" dirty="0">
                <a:latin typeface="Calibri"/>
                <a:ea typeface="Calibri"/>
                <a:cs typeface="Calibri"/>
              </a:rPr>
              <a:t>eport from Library Database (e.g. </a:t>
            </a:r>
            <a:r>
              <a:rPr lang="en-GB" b="1">
                <a:latin typeface="Calibri"/>
                <a:ea typeface="Calibri"/>
                <a:cs typeface="Calibri"/>
              </a:rPr>
              <a:t>MarketLine)</a:t>
            </a:r>
          </a:p>
        </p:txBody>
      </p:sp>
      <p:pic>
        <p:nvPicPr>
          <p:cNvPr id="14" name="Picture 13" descr="A close-up of a blue and white text&#10;&#10;AI-generated content may be incorrect.">
            <a:extLst>
              <a:ext uri="{FF2B5EF4-FFF2-40B4-BE49-F238E27FC236}">
                <a16:creationId xmlns:a16="http://schemas.microsoft.com/office/drawing/2014/main" id="{6F944BC3-7D14-2BD3-6682-C151A0F058AF}"/>
              </a:ext>
            </a:extLst>
          </p:cNvPr>
          <p:cNvPicPr>
            <a:picLocks noChangeAspect="1"/>
          </p:cNvPicPr>
          <p:nvPr/>
        </p:nvPicPr>
        <p:blipFill>
          <a:blip r:embed="rId3"/>
          <a:stretch>
            <a:fillRect/>
          </a:stretch>
        </p:blipFill>
        <p:spPr>
          <a:xfrm>
            <a:off x="217244" y="4534633"/>
            <a:ext cx="11511328" cy="953965"/>
          </a:xfrm>
          <a:prstGeom prst="rect">
            <a:avLst/>
          </a:prstGeom>
        </p:spPr>
      </p:pic>
    </p:spTree>
    <p:extLst>
      <p:ext uri="{BB962C8B-B14F-4D97-AF65-F5344CB8AC3E}">
        <p14:creationId xmlns:p14="http://schemas.microsoft.com/office/powerpoint/2010/main" val="1898798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dirty="0"/>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02122" y="1702664"/>
            <a:ext cx="9721634" cy="4261047"/>
          </a:xfrm>
        </p:spPr>
        <p:txBody>
          <a:bodyPr vert="horz" lIns="91440" tIns="45720" rIns="91440" bIns="45720" rtlCol="0" anchor="t">
            <a:normAutofit/>
          </a:bodyPr>
          <a:lstStyle/>
          <a:p>
            <a:pPr marL="0" indent="0">
              <a:buNone/>
            </a:pPr>
            <a:r>
              <a:rPr lang="en-GB" sz="2000" dirty="0">
                <a:latin typeface="Calibri"/>
                <a:ea typeface="Calibri"/>
                <a:cs typeface="Calibri"/>
              </a:rPr>
              <a:t>Cottrell, S. (2019) </a:t>
            </a:r>
            <a:r>
              <a:rPr lang="en-GB" sz="2000" i="1" dirty="0">
                <a:latin typeface="Calibri"/>
                <a:ea typeface="Calibri"/>
                <a:cs typeface="Calibri"/>
              </a:rPr>
              <a:t>The study skills handbook. </a:t>
            </a:r>
            <a:r>
              <a:rPr lang="en-GB" sz="2000" dirty="0">
                <a:latin typeface="Calibri"/>
                <a:ea typeface="Calibri"/>
                <a:cs typeface="Calibri"/>
              </a:rPr>
              <a:t>5th </a:t>
            </a:r>
            <a:r>
              <a:rPr lang="en-GB" sz="2000" dirty="0" err="1">
                <a:latin typeface="Calibri"/>
                <a:ea typeface="Calibri"/>
                <a:cs typeface="Calibri"/>
              </a:rPr>
              <a:t>edn</a:t>
            </a:r>
            <a:r>
              <a:rPr lang="en-GB" sz="2000" dirty="0">
                <a:latin typeface="Calibri"/>
                <a:ea typeface="Calibri"/>
                <a:cs typeface="Calibri"/>
              </a:rPr>
              <a:t>. Red Globe Press</a:t>
            </a:r>
          </a:p>
          <a:p>
            <a:pPr marL="0" indent="0">
              <a:buNone/>
            </a:pPr>
            <a:endParaRPr lang="en-GB" sz="2000" dirty="0">
              <a:latin typeface="Calibri" panose="020F0502020204030204" pitchFamily="34" charset="0"/>
              <a:cs typeface="Calibri" panose="020F0502020204030204" pitchFamily="34" charset="0"/>
            </a:endParaRPr>
          </a:p>
          <a:p>
            <a:pPr marL="0" indent="0">
              <a:buNone/>
            </a:pPr>
            <a:r>
              <a:rPr lang="en-GB" sz="2000" dirty="0">
                <a:latin typeface="Calibri"/>
                <a:ea typeface="Calibri"/>
                <a:cs typeface="Calibri"/>
              </a:rPr>
              <a:t>Holford, A. (2022) </a:t>
            </a:r>
            <a:r>
              <a:rPr lang="en-GB" sz="2000" i="1" dirty="0">
                <a:latin typeface="Calibri"/>
                <a:ea typeface="Calibri"/>
                <a:cs typeface="Calibri"/>
              </a:rPr>
              <a:t>Student loans: would a graduate tax be a better option? </a:t>
            </a:r>
            <a:r>
              <a:rPr lang="en-GB" sz="2000" dirty="0">
                <a:latin typeface="Calibri"/>
                <a:ea typeface="Calibri"/>
                <a:cs typeface="Calibri"/>
              </a:rPr>
              <a:t>Available at: </a:t>
            </a:r>
            <a:r>
              <a:rPr lang="en-GB" sz="2000" dirty="0">
                <a:latin typeface="Calibri"/>
                <a:ea typeface="+mn-lt"/>
                <a:cs typeface="Calibri"/>
              </a:rPr>
              <a:t>https://theconversation.com/student-loans-would-a-graduate-tax-be-a-better-option-179253 (Accessed: 26 May 2022).</a:t>
            </a:r>
          </a:p>
          <a:p>
            <a:pPr marL="0" indent="0">
              <a:buNone/>
            </a:pPr>
            <a:endParaRPr lang="en-GB" sz="2000" dirty="0">
              <a:latin typeface="Calibri Light"/>
              <a:ea typeface="Calibri Light"/>
              <a:cs typeface="Calibri"/>
            </a:endParaRPr>
          </a:p>
          <a:p>
            <a:pPr marL="0" indent="0">
              <a:buNone/>
            </a:pPr>
            <a:r>
              <a:rPr lang="en-GB" sz="2000" dirty="0" err="1">
                <a:latin typeface="Calibri"/>
                <a:ea typeface="Calibri"/>
                <a:cs typeface="Calibri"/>
              </a:rPr>
              <a:t>Neyround</a:t>
            </a:r>
            <a:r>
              <a:rPr lang="en-GB" sz="2000" dirty="0">
                <a:latin typeface="Calibri"/>
                <a:ea typeface="Calibri"/>
                <a:cs typeface="Calibri"/>
              </a:rPr>
              <a:t>, P. (2019) 'Ethical leadership in policing: towards a new evidence-based, ethical professionalism?', in P. Ramshaw, M. Simpson and M. </a:t>
            </a:r>
            <a:r>
              <a:rPr lang="en-GB" sz="2000" dirty="0" err="1">
                <a:latin typeface="Calibri"/>
                <a:ea typeface="Calibri"/>
                <a:cs typeface="Calibri"/>
              </a:rPr>
              <a:t>Silverstri</a:t>
            </a:r>
            <a:r>
              <a:rPr lang="en-GB" sz="2000" dirty="0">
                <a:latin typeface="Calibri"/>
                <a:ea typeface="Calibri"/>
                <a:cs typeface="Calibri"/>
              </a:rPr>
              <a:t> (eds) </a:t>
            </a:r>
            <a:r>
              <a:rPr lang="en-GB" sz="2000" i="1" dirty="0">
                <a:latin typeface="Calibri"/>
                <a:ea typeface="Calibri"/>
                <a:cs typeface="Calibri"/>
              </a:rPr>
              <a:t>Police leadership: changing landscapes</a:t>
            </a:r>
            <a:r>
              <a:rPr lang="en-GB" sz="2000" dirty="0">
                <a:latin typeface="Calibri"/>
                <a:ea typeface="Calibri"/>
                <a:cs typeface="Calibri"/>
              </a:rPr>
              <a:t>. Palgrave Macmillan, pp. 3-22.</a:t>
            </a:r>
            <a:endParaRPr lang="en-GB" sz="200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latin typeface="Calibri"/>
              <a:ea typeface="Calibri"/>
              <a:cs typeface="Calibri"/>
            </a:endParaRPr>
          </a:p>
          <a:p>
            <a:pPr marL="0" indent="0">
              <a:buNone/>
            </a:pPr>
            <a:r>
              <a:rPr lang="en-GB" sz="2000" dirty="0">
                <a:latin typeface="Calibri"/>
                <a:ea typeface="Calibri"/>
                <a:cs typeface="Calibri"/>
              </a:rPr>
              <a:t>Thompson, P. (2017) 'Communication technology use and study skills', </a:t>
            </a:r>
            <a:r>
              <a:rPr lang="en-GB" sz="2000" i="1" dirty="0">
                <a:latin typeface="Calibri"/>
                <a:ea typeface="Calibri"/>
                <a:cs typeface="Calibri"/>
              </a:rPr>
              <a:t>Active Learning in Higher Education, </a:t>
            </a:r>
            <a:r>
              <a:rPr lang="en-GB" sz="2000" dirty="0">
                <a:latin typeface="Calibri"/>
                <a:ea typeface="Calibri"/>
                <a:cs typeface="Calibri"/>
              </a:rPr>
              <a:t>18(3), pp. 257-270.  Available at: </a:t>
            </a:r>
            <a:r>
              <a:rPr lang="en-GB" sz="2000" dirty="0" err="1">
                <a:latin typeface="Calibri"/>
                <a:ea typeface="Calibri"/>
                <a:cs typeface="Calibri"/>
              </a:rPr>
              <a:t>doi</a:t>
            </a:r>
            <a:r>
              <a:rPr lang="en-GB" sz="2000" dirty="0">
                <a:latin typeface="Calibri"/>
                <a:ea typeface="Calibri"/>
                <a:cs typeface="Calibri"/>
              </a:rPr>
              <a:t>: 10.1177/1469787417715204</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880532" y="5907750"/>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sp>
        <p:nvSpPr>
          <p:cNvPr id="5" name="TextBox 4">
            <a:extLst>
              <a:ext uri="{FF2B5EF4-FFF2-40B4-BE49-F238E27FC236}">
                <a16:creationId xmlns:a16="http://schemas.microsoft.com/office/drawing/2014/main" id="{1EDB35B5-D286-6297-0B54-2B6450918296}"/>
              </a:ext>
            </a:extLst>
          </p:cNvPr>
          <p:cNvSpPr txBox="1"/>
          <p:nvPr/>
        </p:nvSpPr>
        <p:spPr>
          <a:xfrm>
            <a:off x="9727541" y="1841531"/>
            <a:ext cx="226824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(Cottrell, 2019, p. 9)</a:t>
            </a:r>
          </a:p>
        </p:txBody>
      </p:sp>
      <p:sp>
        <p:nvSpPr>
          <p:cNvPr id="17" name="TextBox 16">
            <a:extLst>
              <a:ext uri="{FF2B5EF4-FFF2-40B4-BE49-F238E27FC236}">
                <a16:creationId xmlns:a16="http://schemas.microsoft.com/office/drawing/2014/main" id="{77758949-99F7-4D14-2336-4AA43DE78280}"/>
              </a:ext>
            </a:extLst>
          </p:cNvPr>
          <p:cNvSpPr txBox="1"/>
          <p:nvPr/>
        </p:nvSpPr>
        <p:spPr>
          <a:xfrm>
            <a:off x="202122" y="1333332"/>
            <a:ext cx="1602463" cy="369332"/>
          </a:xfrm>
          <a:prstGeom prst="rect">
            <a:avLst/>
          </a:prstGeom>
          <a:noFill/>
        </p:spPr>
        <p:txBody>
          <a:bodyPr wrap="square" rtlCol="0">
            <a:spAutoFit/>
          </a:bodyPr>
          <a:lstStyle/>
          <a:p>
            <a:r>
              <a:rPr lang="en-GB" b="1" dirty="0">
                <a:solidFill>
                  <a:schemeClr val="accent2"/>
                </a:solidFill>
                <a:latin typeface="Calibri "/>
              </a:rPr>
              <a:t>Reference List</a:t>
            </a:r>
            <a:endParaRPr lang="en-US" b="1" dirty="0">
              <a:solidFill>
                <a:schemeClr val="accent2"/>
              </a:solidFill>
              <a:latin typeface="Calibri "/>
            </a:endParaRPr>
          </a:p>
        </p:txBody>
      </p:sp>
      <p:sp>
        <p:nvSpPr>
          <p:cNvPr id="18" name="TextBox 17">
            <a:extLst>
              <a:ext uri="{FF2B5EF4-FFF2-40B4-BE49-F238E27FC236}">
                <a16:creationId xmlns:a16="http://schemas.microsoft.com/office/drawing/2014/main" id="{4867729C-99BD-4850-4DE2-A81F5F2BCDD5}"/>
              </a:ext>
            </a:extLst>
          </p:cNvPr>
          <p:cNvSpPr txBox="1"/>
          <p:nvPr/>
        </p:nvSpPr>
        <p:spPr>
          <a:xfrm>
            <a:off x="10003704" y="1338502"/>
            <a:ext cx="1602463" cy="369332"/>
          </a:xfrm>
          <a:prstGeom prst="rect">
            <a:avLst/>
          </a:prstGeom>
          <a:noFill/>
        </p:spPr>
        <p:txBody>
          <a:bodyPr wrap="square" rtlCol="0">
            <a:spAutoFit/>
          </a:bodyPr>
          <a:lstStyle/>
          <a:p>
            <a:r>
              <a:rPr lang="en-GB" b="1" dirty="0">
                <a:solidFill>
                  <a:schemeClr val="accent2"/>
                </a:solidFill>
                <a:latin typeface="Calibri "/>
              </a:rPr>
              <a:t>In-text citation</a:t>
            </a:r>
            <a:endParaRPr lang="en-US" b="1" dirty="0">
              <a:solidFill>
                <a:schemeClr val="accent2"/>
              </a:solidFill>
              <a:latin typeface="Calibri "/>
            </a:endParaRPr>
          </a:p>
        </p:txBody>
      </p:sp>
      <p:sp>
        <p:nvSpPr>
          <p:cNvPr id="19" name="TextBox 18">
            <a:extLst>
              <a:ext uri="{FF2B5EF4-FFF2-40B4-BE49-F238E27FC236}">
                <a16:creationId xmlns:a16="http://schemas.microsoft.com/office/drawing/2014/main" id="{A0F1E5EC-DEF7-A0CD-F774-A28748A36384}"/>
              </a:ext>
            </a:extLst>
          </p:cNvPr>
          <p:cNvSpPr txBox="1"/>
          <p:nvPr/>
        </p:nvSpPr>
        <p:spPr>
          <a:xfrm>
            <a:off x="9727540" y="3780560"/>
            <a:ext cx="2464457" cy="369332"/>
          </a:xfrm>
          <a:prstGeom prst="rect">
            <a:avLst/>
          </a:prstGeom>
          <a:noFill/>
        </p:spPr>
        <p:txBody>
          <a:bodyPr wrap="square" lIns="91440" tIns="45720" rIns="91440" bIns="45720" rtlCol="0" anchor="t">
            <a:spAutoFit/>
          </a:bodyPr>
          <a:lstStyle/>
          <a:p>
            <a:r>
              <a:rPr lang="en-GB" dirty="0">
                <a:latin typeface="Calibri"/>
                <a:ea typeface="Calibri"/>
                <a:cs typeface="Calibri"/>
              </a:rPr>
              <a:t>(</a:t>
            </a:r>
            <a:r>
              <a:rPr lang="en-GB" dirty="0" err="1">
                <a:latin typeface="Calibri"/>
                <a:ea typeface="Calibri"/>
                <a:cs typeface="Calibri"/>
              </a:rPr>
              <a:t>Neyround</a:t>
            </a:r>
            <a:r>
              <a:rPr lang="en-GB" dirty="0">
                <a:latin typeface="Calibri"/>
                <a:ea typeface="Calibri"/>
                <a:cs typeface="Calibri"/>
              </a:rPr>
              <a:t>, 2019, p. 19)</a:t>
            </a:r>
          </a:p>
        </p:txBody>
      </p:sp>
      <p:sp>
        <p:nvSpPr>
          <p:cNvPr id="20" name="TextBox 19">
            <a:extLst>
              <a:ext uri="{FF2B5EF4-FFF2-40B4-BE49-F238E27FC236}">
                <a16:creationId xmlns:a16="http://schemas.microsoft.com/office/drawing/2014/main" id="{692AF782-FB4F-EAB7-2EEB-503C2AD7E90B}"/>
              </a:ext>
            </a:extLst>
          </p:cNvPr>
          <p:cNvSpPr txBox="1"/>
          <p:nvPr/>
        </p:nvSpPr>
        <p:spPr>
          <a:xfrm>
            <a:off x="9727541" y="2580195"/>
            <a:ext cx="196423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(Holford, 2022)</a:t>
            </a:r>
          </a:p>
        </p:txBody>
      </p:sp>
      <p:sp>
        <p:nvSpPr>
          <p:cNvPr id="21" name="TextBox 20">
            <a:extLst>
              <a:ext uri="{FF2B5EF4-FFF2-40B4-BE49-F238E27FC236}">
                <a16:creationId xmlns:a16="http://schemas.microsoft.com/office/drawing/2014/main" id="{E47F20EA-365F-531A-29AC-F36EE59E577E}"/>
              </a:ext>
            </a:extLst>
          </p:cNvPr>
          <p:cNvSpPr txBox="1"/>
          <p:nvPr/>
        </p:nvSpPr>
        <p:spPr>
          <a:xfrm>
            <a:off x="9797008" y="5155336"/>
            <a:ext cx="2015855"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(Thompson, 2017, p. 263)</a:t>
            </a:r>
          </a:p>
        </p:txBody>
      </p:sp>
      <p:cxnSp>
        <p:nvCxnSpPr>
          <p:cNvPr id="23" name="Straight Connector 22">
            <a:extLst>
              <a:ext uri="{FF2B5EF4-FFF2-40B4-BE49-F238E27FC236}">
                <a16:creationId xmlns:a16="http://schemas.microsoft.com/office/drawing/2014/main" id="{C0429594-A8FC-4179-E1FF-E75A3658E00F}"/>
              </a:ext>
            </a:extLst>
          </p:cNvPr>
          <p:cNvCxnSpPr>
            <a:cxnSpLocks/>
          </p:cNvCxnSpPr>
          <p:nvPr/>
        </p:nvCxnSpPr>
        <p:spPr>
          <a:xfrm>
            <a:off x="9670261" y="1702664"/>
            <a:ext cx="0" cy="3982912"/>
          </a:xfrm>
          <a:prstGeom prst="line">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667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8" grpId="0"/>
      <p:bldP spid="19" grpId="0"/>
      <p:bldP spid="20" grpId="0"/>
      <p:bldP spid="2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200" dirty="0">
                <a:latin typeface="Calibri"/>
                <a:ea typeface="Calibri Light"/>
                <a:cs typeface="Calibri Light"/>
              </a:rPr>
              <a:t>Citation tool in the item record on the library catalogue.</a:t>
            </a:r>
            <a:endParaRPr lang="en-US" sz="22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2"/>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848138" y="419757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4"/>
          <a:stretch>
            <a:fillRect/>
          </a:stretch>
        </p:blipFill>
        <p:spPr>
          <a:xfrm>
            <a:off x="1148367" y="2117841"/>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56315" y="4581806"/>
            <a:ext cx="4438864" cy="1569660"/>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a:t>
            </a:r>
            <a:r>
              <a:rPr lang="en-GB" dirty="0">
                <a:latin typeface="Calibri" panose="020F0502020204030204" pitchFamily="34" charset="0"/>
                <a:ea typeface="Calibri" panose="020F0502020204030204" pitchFamily="34" charset="0"/>
                <a:cs typeface="Calibri" panose="020F0502020204030204" pitchFamily="34" charset="0"/>
              </a:rPr>
              <a:t>The catalogue will show the earlier (12</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edition of Cite Them Right Harvard. </a:t>
            </a:r>
          </a:p>
          <a:p>
            <a:r>
              <a:rPr lang="en-GB" b="1" dirty="0">
                <a:latin typeface="Calibri" panose="020F0502020204030204" pitchFamily="34" charset="0"/>
                <a:ea typeface="Calibri" panose="020F0502020204030204" pitchFamily="34" charset="0"/>
                <a:cs typeface="Calibri" panose="020F0502020204030204" pitchFamily="34" charset="0"/>
              </a:rPr>
              <a:t>We no longer include place of publication</a:t>
            </a:r>
            <a:r>
              <a:rPr lang="en-GB" dirty="0">
                <a:latin typeface="Calibri" panose="020F0502020204030204" pitchFamily="34" charset="0"/>
                <a:ea typeface="Calibri" panose="020F0502020204030204" pitchFamily="34" charset="0"/>
                <a:cs typeface="Calibri" panose="020F0502020204030204" pitchFamily="34" charset="0"/>
              </a:rPr>
              <a:t> (e.g. London).</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2"/>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3"/>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8C48B-4C14-247A-88C0-79AED8404EF5}"/>
              </a:ext>
            </a:extLst>
          </p:cNvPr>
          <p:cNvSpPr>
            <a:spLocks noGrp="1"/>
          </p:cNvSpPr>
          <p:nvPr>
            <p:ph type="title"/>
          </p:nvPr>
        </p:nvSpPr>
        <p:spPr/>
        <p:txBody>
          <a:bodyPr/>
          <a:lstStyle/>
          <a:p>
            <a:r>
              <a:rPr lang="en-GB"/>
              <a:t>Useful Links in Cite Them Right</a:t>
            </a:r>
          </a:p>
        </p:txBody>
      </p:sp>
      <p:sp>
        <p:nvSpPr>
          <p:cNvPr id="3" name="Content Placeholder 2">
            <a:extLst>
              <a:ext uri="{FF2B5EF4-FFF2-40B4-BE49-F238E27FC236}">
                <a16:creationId xmlns:a16="http://schemas.microsoft.com/office/drawing/2014/main" id="{EEC349E2-59C9-40CB-CDC5-376118273588}"/>
              </a:ext>
            </a:extLst>
          </p:cNvPr>
          <p:cNvSpPr>
            <a:spLocks noGrp="1"/>
          </p:cNvSpPr>
          <p:nvPr>
            <p:ph sz="quarter" idx="10"/>
          </p:nvPr>
        </p:nvSpPr>
        <p:spPr/>
        <p:txBody>
          <a:bodyPr vert="horz" lIns="91440" tIns="45720" rIns="91440" bIns="45720" rtlCol="0" anchor="t">
            <a:normAutofit/>
          </a:bodyPr>
          <a:lstStyle/>
          <a:p>
            <a:pPr marL="0" indent="0">
              <a:buNone/>
            </a:pPr>
            <a:r>
              <a:rPr lang="en-GB" sz="2400">
                <a:latin typeface="Calibri"/>
                <a:ea typeface="Calibri"/>
                <a:cs typeface="Calibri"/>
              </a:rPr>
              <a:t>Click on the links below and explore. You may need to sign into </a:t>
            </a:r>
            <a:r>
              <a:rPr lang="en-GB" sz="2400" dirty="0">
                <a:latin typeface="Calibri"/>
                <a:ea typeface="Calibri"/>
                <a:cs typeface="Calibri"/>
                <a:hlinkClick r:id="rId2"/>
              </a:rPr>
              <a:t>Cite Them Right</a:t>
            </a:r>
            <a:r>
              <a:rPr lang="en-GB" sz="2400">
                <a:latin typeface="Calibri"/>
                <a:ea typeface="Calibri"/>
                <a:cs typeface="Calibri"/>
              </a:rPr>
              <a:t> first.</a:t>
            </a:r>
            <a:r>
              <a:rPr lang="en-GB" dirty="0">
                <a:latin typeface="Calibri"/>
                <a:ea typeface="Calibri"/>
                <a:cs typeface="Calibri"/>
              </a:rPr>
              <a:t> </a:t>
            </a:r>
            <a:endParaRPr lang="en-US"/>
          </a:p>
          <a:p>
            <a:pPr marL="0" indent="0">
              <a:buNone/>
            </a:pPr>
            <a:endParaRPr lang="en-GB" dirty="0">
              <a:latin typeface="Calibri"/>
              <a:ea typeface="Calibri"/>
              <a:cs typeface="Calibri"/>
            </a:endParaRPr>
          </a:p>
          <a:p>
            <a:pPr>
              <a:buFont typeface="Arial" panose="05000000000000000000" pitchFamily="2" charset="2"/>
              <a:buChar char="•"/>
            </a:pPr>
            <a:r>
              <a:rPr lang="en-GB" dirty="0">
                <a:latin typeface="Calibri"/>
                <a:ea typeface="Calibri"/>
                <a:cs typeface="Calibri"/>
                <a:hlinkClick r:id="rId3"/>
              </a:rPr>
              <a:t>Common questions on referencing</a:t>
            </a:r>
            <a:endParaRPr lang="en-GB">
              <a:latin typeface="Calibri"/>
              <a:ea typeface="Calibri"/>
              <a:cs typeface="Calibri"/>
            </a:endParaRPr>
          </a:p>
          <a:p>
            <a:pPr>
              <a:buFont typeface="Arial" panose="05000000000000000000" pitchFamily="2" charset="2"/>
              <a:buChar char="•"/>
            </a:pPr>
            <a:endParaRPr lang="en-GB" dirty="0">
              <a:latin typeface="Calibri"/>
              <a:ea typeface="Calibri"/>
              <a:cs typeface="Calibri"/>
            </a:endParaRPr>
          </a:p>
          <a:p>
            <a:pPr>
              <a:buFont typeface="Arial" panose="05000000000000000000" pitchFamily="2" charset="2"/>
              <a:buChar char="•"/>
            </a:pPr>
            <a:r>
              <a:rPr lang="en-GB" dirty="0">
                <a:latin typeface="Calibri"/>
                <a:ea typeface="Calibri"/>
                <a:cs typeface="Calibri"/>
                <a:hlinkClick r:id="rId4"/>
              </a:rPr>
              <a:t>Paraphrasing</a:t>
            </a:r>
            <a:endParaRPr lang="en-GB">
              <a:latin typeface="Calibri"/>
              <a:ea typeface="Calibri"/>
              <a:cs typeface="Calibri"/>
            </a:endParaRPr>
          </a:p>
          <a:p>
            <a:pPr>
              <a:buFont typeface="Arial" panose="05000000000000000000" pitchFamily="2" charset="2"/>
              <a:buChar char="•"/>
            </a:pPr>
            <a:endParaRPr lang="en-GB" dirty="0">
              <a:latin typeface="Calibri"/>
              <a:ea typeface="Calibri"/>
              <a:cs typeface="Calibri"/>
            </a:endParaRPr>
          </a:p>
          <a:p>
            <a:pPr>
              <a:buFont typeface="Arial" panose="05000000000000000000" pitchFamily="2" charset="2"/>
              <a:buChar char="•"/>
            </a:pPr>
            <a:r>
              <a:rPr lang="en-GB" dirty="0">
                <a:latin typeface="Calibri"/>
                <a:ea typeface="Calibri"/>
                <a:cs typeface="Calibri"/>
                <a:hlinkClick r:id="rId5"/>
              </a:rPr>
              <a:t>Making changes to quotations</a:t>
            </a:r>
            <a:endParaRPr lang="en-GB">
              <a:latin typeface="Calibri"/>
              <a:ea typeface="Calibri"/>
              <a:cs typeface="Calibri"/>
            </a:endParaRPr>
          </a:p>
          <a:p>
            <a:pPr>
              <a:buFont typeface="Arial" panose="05000000000000000000" pitchFamily="2" charset="2"/>
              <a:buChar char="•"/>
            </a:pPr>
            <a:endParaRPr lang="en-GB" dirty="0">
              <a:latin typeface="Calibri"/>
              <a:ea typeface="Calibri"/>
              <a:cs typeface="Calibri"/>
            </a:endParaRPr>
          </a:p>
          <a:p>
            <a:pPr>
              <a:buFont typeface="Arial" panose="05000000000000000000" pitchFamily="2" charset="2"/>
              <a:buChar char="•"/>
            </a:pPr>
            <a:r>
              <a:rPr lang="en-GB" dirty="0">
                <a:latin typeface="Calibri"/>
                <a:ea typeface="Calibri"/>
                <a:cs typeface="Calibri"/>
                <a:hlinkClick r:id="rId6"/>
              </a:rPr>
              <a:t>Useful articles</a:t>
            </a:r>
            <a:endParaRPr lang="en-GB">
              <a:latin typeface="Calibri"/>
              <a:ea typeface="Calibri"/>
              <a:cs typeface="Calibri"/>
            </a:endParaRPr>
          </a:p>
          <a:p>
            <a:pPr>
              <a:buFont typeface="Arial" panose="05000000000000000000" pitchFamily="2" charset="2"/>
              <a:buChar char="•"/>
            </a:pPr>
            <a:endParaRPr lang="en-GB" dirty="0">
              <a:latin typeface="Calibri"/>
              <a:ea typeface="Calibri"/>
              <a:cs typeface="Calibri"/>
            </a:endParaRPr>
          </a:p>
        </p:txBody>
      </p:sp>
      <p:pic>
        <p:nvPicPr>
          <p:cNvPr id="5" name="Picture 4" descr="A book cover with white text&#10;&#10;AI-generated content may be incorrect.">
            <a:extLst>
              <a:ext uri="{FF2B5EF4-FFF2-40B4-BE49-F238E27FC236}">
                <a16:creationId xmlns:a16="http://schemas.microsoft.com/office/drawing/2014/main" id="{97817CC1-D0E1-04D9-0397-0A341EFCE383}"/>
              </a:ext>
            </a:extLst>
          </p:cNvPr>
          <p:cNvPicPr>
            <a:picLocks noChangeAspect="1"/>
          </p:cNvPicPr>
          <p:nvPr/>
        </p:nvPicPr>
        <p:blipFill>
          <a:blip r:embed="rId7"/>
          <a:stretch>
            <a:fillRect/>
          </a:stretch>
        </p:blipFill>
        <p:spPr>
          <a:xfrm>
            <a:off x="8740653" y="2471005"/>
            <a:ext cx="2752725" cy="3533775"/>
          </a:xfrm>
          <a:prstGeom prst="rect">
            <a:avLst/>
          </a:prstGeom>
        </p:spPr>
      </p:pic>
    </p:spTree>
    <p:extLst>
      <p:ext uri="{BB962C8B-B14F-4D97-AF65-F5344CB8AC3E}">
        <p14:creationId xmlns:p14="http://schemas.microsoft.com/office/powerpoint/2010/main" val="819074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Many citation tools available, but they are </a:t>
            </a:r>
            <a:r>
              <a:rPr lang="en-GB" b="1" dirty="0">
                <a:solidFill>
                  <a:schemeClr val="accent2"/>
                </a:solidFill>
                <a:latin typeface="Calibri"/>
                <a:ea typeface="Calibri"/>
                <a:cs typeface="Calibri"/>
              </a:rPr>
              <a:t>not 100% accurate </a:t>
            </a:r>
            <a:r>
              <a:rPr lang="en-GB" dirty="0">
                <a:latin typeface="Calibri"/>
                <a:ea typeface="Calibri"/>
                <a:cs typeface="Calibri"/>
              </a:rPr>
              <a:t>all of the time.</a:t>
            </a:r>
          </a:p>
          <a:p>
            <a:pPr>
              <a:buFont typeface="Arial" panose="020B0604020202020204" pitchFamily="34" charset="0"/>
              <a:buChar char="•"/>
            </a:pPr>
            <a:r>
              <a:rPr lang="en-GB" dirty="0">
                <a:latin typeface="Calibri"/>
                <a:ea typeface="Calibri"/>
                <a:cs typeface="Calibri"/>
              </a:rPr>
              <a:t>Personal choice. </a:t>
            </a:r>
          </a:p>
          <a:p>
            <a:pPr marL="0" indent="0">
              <a:buNone/>
            </a:pPr>
            <a:r>
              <a:rPr lang="en-GB" dirty="0">
                <a:latin typeface="Calibri"/>
                <a:ea typeface="Calibri"/>
                <a:cs typeface="Calibri"/>
              </a:rPr>
              <a:t>Some you may wish to explore: </a:t>
            </a:r>
          </a:p>
          <a:p>
            <a:pPr marL="0" indent="0">
              <a:buNone/>
            </a:pPr>
            <a:r>
              <a:rPr lang="en-GB" b="1" dirty="0">
                <a:latin typeface="Calibri"/>
                <a:ea typeface="Calibri"/>
                <a:cs typeface="Calibri"/>
              </a:rPr>
              <a:t>Basic:</a:t>
            </a:r>
          </a:p>
          <a:p>
            <a:pPr>
              <a:buFont typeface="Arial" panose="020B0604020202020204" pitchFamily="34" charset="0"/>
              <a:buChar char="•"/>
            </a:pPr>
            <a:r>
              <a:rPr lang="en-GB" dirty="0">
                <a:latin typeface="Calibri"/>
                <a:ea typeface="Calibri"/>
                <a:cs typeface="Calibri"/>
                <a:hlinkClick r:id="rId2"/>
              </a:rPr>
              <a:t>MyBib</a:t>
            </a:r>
            <a:r>
              <a:rPr lang="en-GB" dirty="0">
                <a:latin typeface="Calibri"/>
                <a:ea typeface="Calibri"/>
                <a:cs typeface="Calibri"/>
              </a:rPr>
              <a:t>. </a:t>
            </a:r>
          </a:p>
          <a:p>
            <a:pPr>
              <a:buFont typeface="Arial" panose="020B0604020202020204" pitchFamily="34" charset="0"/>
              <a:buChar char="•"/>
            </a:pPr>
            <a:r>
              <a:rPr lang="en-GB" dirty="0">
                <a:latin typeface="Calibri"/>
                <a:ea typeface="Calibri"/>
                <a:cs typeface="Calibri"/>
                <a:hlinkClick r:id="rId3"/>
              </a:rPr>
              <a:t>ZoteroBib.</a:t>
            </a:r>
          </a:p>
          <a:p>
            <a:pPr marL="0" indent="0">
              <a:buNone/>
            </a:pPr>
            <a:r>
              <a:rPr lang="en-GB" b="1" dirty="0">
                <a:latin typeface="Calibri"/>
                <a:ea typeface="Calibri"/>
                <a:cs typeface="Calibri"/>
              </a:rPr>
              <a:t>More advanced:</a:t>
            </a:r>
          </a:p>
          <a:p>
            <a:pPr>
              <a:buFont typeface="Arial" panose="020B0604020202020204" pitchFamily="34" charset="0"/>
              <a:buChar char="•"/>
            </a:pPr>
            <a:r>
              <a:rPr lang="en-GB" dirty="0">
                <a:latin typeface="Calibri"/>
                <a:ea typeface="Calibri"/>
                <a:cs typeface="Calibri"/>
                <a:hlinkClick r:id="rId4"/>
              </a:rPr>
              <a:t>RefWorks </a:t>
            </a:r>
            <a:r>
              <a:rPr lang="en-GB" dirty="0">
                <a:latin typeface="Calibri"/>
                <a:ea typeface="Calibri"/>
                <a:cs typeface="Calibri"/>
              </a:rPr>
              <a:t>(Supported by UWTSD).</a:t>
            </a:r>
          </a:p>
          <a:p>
            <a:pPr>
              <a:buFont typeface="Arial" panose="020B0604020202020204" pitchFamily="34" charset="0"/>
              <a:buChar char="•"/>
            </a:pPr>
            <a:r>
              <a:rPr lang="en-GB" dirty="0">
                <a:latin typeface="Calibri"/>
                <a:ea typeface="Calibri"/>
                <a:cs typeface="Calibri"/>
                <a:hlinkClick r:id="rId5"/>
              </a:rPr>
              <a:t>Mendeley.</a:t>
            </a:r>
            <a:endParaRPr lang="en-GB"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2677656"/>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a:p>
            <a:r>
              <a:rPr lang="en-GB" sz="2400" b="1">
                <a:solidFill>
                  <a:schemeClr val="accent2"/>
                </a:solidFill>
                <a:latin typeface="Calibri"/>
                <a:ea typeface="Calibri"/>
                <a:cs typeface="Calibri"/>
              </a:rPr>
              <a:t>TIP:</a:t>
            </a:r>
            <a:endParaRPr lang="en-GB">
              <a:solidFill>
                <a:schemeClr val="accent2"/>
              </a:solidFill>
              <a:ea typeface="Calibri Light"/>
              <a:cs typeface="Calibri Light"/>
            </a:endParaRP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7"/>
              </a:rPr>
              <a:t>Library Link</a:t>
            </a:r>
            <a:endParaRPr lang="en-GB" sz="2000" dirty="0">
              <a:latin typeface="Calibri"/>
            </a:endParaRP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oman using a laptop">
            <a:extLst>
              <a:ext uri="{FF2B5EF4-FFF2-40B4-BE49-F238E27FC236}">
                <a16:creationId xmlns:a16="http://schemas.microsoft.com/office/drawing/2014/main" id="{C0523095-D2C5-7926-574F-B40B80F48BC1}"/>
              </a:ext>
            </a:extLst>
          </p:cNvPr>
          <p:cNvPicPr>
            <a:picLocks noChangeAspect="1"/>
          </p:cNvPicPr>
          <p:nvPr/>
        </p:nvPicPr>
        <p:blipFill rotWithShape="1">
          <a:blip r:embed="rId2"/>
          <a:srcRect t="38284" b="16121"/>
          <a:stretch/>
        </p:blipFill>
        <p:spPr>
          <a:xfrm>
            <a:off x="20" y="982276"/>
            <a:ext cx="12191980" cy="179116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2" name="Title 11">
            <a:extLst>
              <a:ext uri="{FF2B5EF4-FFF2-40B4-BE49-F238E27FC236}">
                <a16:creationId xmlns:a16="http://schemas.microsoft.com/office/drawing/2014/main" id="{7302AC79-71C0-81D1-4A08-378013835A65}"/>
              </a:ext>
            </a:extLst>
          </p:cNvPr>
          <p:cNvSpPr>
            <a:spLocks noGrp="1"/>
          </p:cNvSpPr>
          <p:nvPr>
            <p:ph type="title"/>
          </p:nvPr>
        </p:nvSpPr>
        <p:spPr>
          <a:xfrm>
            <a:off x="341561" y="-136822"/>
            <a:ext cx="10795518" cy="1003916"/>
          </a:xfrm>
        </p:spPr>
        <p:txBody>
          <a:bodyPr/>
          <a:lstStyle/>
          <a:p>
            <a:r>
              <a:rPr lang="en-GB" b="1"/>
              <a:t>Citation Managers</a:t>
            </a:r>
          </a:p>
        </p:txBody>
      </p:sp>
      <p:sp>
        <p:nvSpPr>
          <p:cNvPr id="10" name="Content Placeholder 3">
            <a:extLst>
              <a:ext uri="{FF2B5EF4-FFF2-40B4-BE49-F238E27FC236}">
                <a16:creationId xmlns:a16="http://schemas.microsoft.com/office/drawing/2014/main" id="{B5FF687B-7195-C206-0D34-913A70101E28}"/>
              </a:ext>
            </a:extLst>
          </p:cNvPr>
          <p:cNvSpPr>
            <a:spLocks noGrp="1"/>
          </p:cNvSpPr>
          <p:nvPr>
            <p:ph idx="4294967295"/>
          </p:nvPr>
        </p:nvSpPr>
        <p:spPr>
          <a:xfrm>
            <a:off x="464344" y="2886869"/>
            <a:ext cx="11066463" cy="3398838"/>
          </a:xfrm>
        </p:spPr>
        <p:txBody>
          <a:bodyPr vert="horz" lIns="91440" tIns="45720" rIns="91440" bIns="45720" rtlCol="0" anchor="t">
            <a:noAutofit/>
          </a:bodyPr>
          <a:lstStyle/>
          <a:p>
            <a:pPr marL="0" indent="0">
              <a:buNone/>
            </a:pPr>
            <a:r>
              <a:rPr lang="en-GB" sz="2400" dirty="0">
                <a:latin typeface="Calibri "/>
              </a:rPr>
              <a:t>Citation managers allow you to automatically:</a:t>
            </a:r>
            <a:endParaRPr lang="en-US" sz="2400" dirty="0">
              <a:latin typeface="Calibri "/>
              <a:ea typeface="Calibri Light"/>
              <a:cs typeface="Calibri Light"/>
            </a:endParaRPr>
          </a:p>
          <a:p>
            <a:pPr marL="0" indent="0">
              <a:buNone/>
            </a:pPr>
            <a:endParaRPr lang="en-GB" sz="2400" dirty="0">
              <a:latin typeface="Calibri "/>
              <a:ea typeface="Calibri Light"/>
              <a:cs typeface="Calibri Light"/>
            </a:endParaRPr>
          </a:p>
          <a:p>
            <a:pPr marL="457200" indent="-457200">
              <a:buFont typeface="Arial"/>
              <a:buChar char="•"/>
            </a:pPr>
            <a:r>
              <a:rPr lang="en-GB" sz="2400" dirty="0">
                <a:latin typeface="Calibri "/>
              </a:rPr>
              <a:t>Collect, store and manage bibliographic information from books, journals, and webpages you find during your research. </a:t>
            </a:r>
            <a:endParaRPr lang="en-GB" sz="2400" dirty="0">
              <a:latin typeface="Calibri "/>
              <a:ea typeface="Calibri Light"/>
              <a:cs typeface="Calibri Light"/>
            </a:endParaRPr>
          </a:p>
          <a:p>
            <a:pPr marL="0" indent="0">
              <a:buNone/>
            </a:pPr>
            <a:endParaRPr lang="en-GB" sz="2400" dirty="0">
              <a:latin typeface="Calibri "/>
              <a:ea typeface="Calibri Light"/>
              <a:cs typeface="Calibri Light"/>
            </a:endParaRPr>
          </a:p>
          <a:p>
            <a:pPr marL="457200" indent="-457200">
              <a:buFont typeface="Arial"/>
              <a:buChar char="•"/>
            </a:pPr>
            <a:r>
              <a:rPr lang="en-GB" sz="2400" dirty="0">
                <a:latin typeface="Calibri "/>
              </a:rPr>
              <a:t>Insert in-text citations and references into a document (e.g. Word) in lots of different styles, including Harvard, APA, MHRA and IEEE. (We recommend choosing the 7th edition for APA and Cite Them Right 13th edition for Harvard.)</a:t>
            </a:r>
            <a:endParaRPr lang="en-GB" sz="2400" dirty="0">
              <a:latin typeface="Calibri "/>
              <a:ea typeface="Calibri Light"/>
              <a:cs typeface="Calibri Light"/>
            </a:endParaRPr>
          </a:p>
          <a:p>
            <a:pPr marL="0" indent="0">
              <a:buNone/>
            </a:pPr>
            <a:endParaRPr lang="en-GB" sz="2400" dirty="0">
              <a:ea typeface="Calibri Light"/>
              <a:cs typeface="Calibri Light"/>
            </a:endParaRPr>
          </a:p>
        </p:txBody>
      </p:sp>
    </p:spTree>
    <p:extLst>
      <p:ext uri="{BB962C8B-B14F-4D97-AF65-F5344CB8AC3E}">
        <p14:creationId xmlns:p14="http://schemas.microsoft.com/office/powerpoint/2010/main" val="1339982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4DA33F-0C49-4A0E-807A-655B27B487A7}"/>
              </a:ext>
            </a:extLst>
          </p:cNvPr>
          <p:cNvSpPr>
            <a:spLocks noGrp="1"/>
          </p:cNvSpPr>
          <p:nvPr>
            <p:ph type="title"/>
          </p:nvPr>
        </p:nvSpPr>
        <p:spPr/>
        <p:txBody>
          <a:bodyPr/>
          <a:lstStyle/>
          <a:p>
            <a:r>
              <a:rPr lang="en-GB"/>
              <a:t>How do they work?</a:t>
            </a:r>
          </a:p>
        </p:txBody>
      </p:sp>
      <p:graphicFrame>
        <p:nvGraphicFramePr>
          <p:cNvPr id="7" name="Content Placeholder 2">
            <a:extLst>
              <a:ext uri="{FF2B5EF4-FFF2-40B4-BE49-F238E27FC236}">
                <a16:creationId xmlns:a16="http://schemas.microsoft.com/office/drawing/2014/main" id="{AFF9748B-3060-FAEB-3643-4F2C66BDA579}"/>
              </a:ext>
            </a:extLst>
          </p:cNvPr>
          <p:cNvGraphicFramePr>
            <a:graphicFrameLocks noGrp="1"/>
          </p:cNvGraphicFramePr>
          <p:nvPr/>
        </p:nvGraphicFramePr>
        <p:xfrm>
          <a:off x="-72851" y="136397"/>
          <a:ext cx="12264620" cy="679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6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13D0F521-ACAF-4144-B630-61D75547CCE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3483440D-E94F-414E-9E88-F7750B5F07B9}"/>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560C2F51-4952-49E8-AFD7-295219A2ECE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9D52AF99-D0D9-4B75-899D-347CB2A9D55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38C73D52-A559-46E4-9028-CD49B336E3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97A31910-92F6-4A9B-948E-E6A7B9B7C74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CF94200D-729A-40A3-885E-95CF8471443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57EB14DA-D4C9-45A5-B12E-963CE3C517B7}"/>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61051EFF-7EF3-4E1E-A5FD-BD899489E75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3D8CADF2-1C9A-42C4-8B5E-EEF754AC2EE2}"/>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534B6AED-8F87-4CA2-8A57-C0E5120E1A26}"/>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4827128E-82A3-4F46-A968-1015712C7F4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58002-7EB1-9222-3127-DF39A7288948}"/>
              </a:ext>
            </a:extLst>
          </p:cNvPr>
          <p:cNvSpPr>
            <a:spLocks noGrp="1"/>
          </p:cNvSpPr>
          <p:nvPr>
            <p:ph type="title"/>
          </p:nvPr>
        </p:nvSpPr>
        <p:spPr>
          <a:xfrm>
            <a:off x="698242" y="265291"/>
            <a:ext cx="10795518" cy="1003916"/>
          </a:xfrm>
        </p:spPr>
        <p:txBody>
          <a:bodyPr anchor="b">
            <a:normAutofit/>
          </a:bodyPr>
          <a:lstStyle/>
          <a:p>
            <a:r>
              <a:rPr lang="en-GB" b="1"/>
              <a:t>Should I use one?</a:t>
            </a:r>
          </a:p>
        </p:txBody>
      </p:sp>
      <p:graphicFrame>
        <p:nvGraphicFramePr>
          <p:cNvPr id="6" name="Content Placeholder 2">
            <a:extLst>
              <a:ext uri="{FF2B5EF4-FFF2-40B4-BE49-F238E27FC236}">
                <a16:creationId xmlns:a16="http://schemas.microsoft.com/office/drawing/2014/main" id="{BEABCBC3-A600-7B8A-9696-ACAA4E8082D6}"/>
              </a:ext>
            </a:extLst>
          </p:cNvPr>
          <p:cNvGraphicFramePr>
            <a:graphicFrameLocks noGrp="1"/>
          </p:cNvGraphicFramePr>
          <p:nvPr>
            <p:ph sz="half" idx="2"/>
          </p:nvPr>
        </p:nvGraphicFramePr>
        <p:xfrm>
          <a:off x="698243" y="1408219"/>
          <a:ext cx="10976402" cy="4757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6436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
                                            <p:graphicEl>
                                              <a:dgm id="{1A1528ED-CED0-4D41-95D7-CA4EBB749A65}"/>
                                            </p:graphicEl>
                                          </p:spTgt>
                                        </p:tgtEl>
                                        <p:attrNameLst>
                                          <p:attrName>style.visibility</p:attrName>
                                        </p:attrNameLst>
                                      </p:cBhvr>
                                      <p:to>
                                        <p:strVal val="visible"/>
                                      </p:to>
                                    </p:set>
                                    <p:anim calcmode="lin" valueType="num">
                                      <p:cBhvr additive="base">
                                        <p:cTn id="7" dur="500" fill="hold"/>
                                        <p:tgtEl>
                                          <p:spTgt spid="6">
                                            <p:graphicEl>
                                              <a:dgm id="{1A1528ED-CED0-4D41-95D7-CA4EBB749A65}"/>
                                            </p:graphic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
                                            <p:graphicEl>
                                              <a:dgm id="{1A1528ED-CED0-4D41-95D7-CA4EBB749A65}"/>
                                            </p:graphic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6">
                                            <p:graphicEl>
                                              <a:dgm id="{9DDF326F-EEB2-4BBE-80F3-3C3B16C6D0DB}"/>
                                            </p:graphicEl>
                                          </p:spTgt>
                                        </p:tgtEl>
                                        <p:attrNameLst>
                                          <p:attrName>style.visibility</p:attrName>
                                        </p:attrNameLst>
                                      </p:cBhvr>
                                      <p:to>
                                        <p:strVal val="visible"/>
                                      </p:to>
                                    </p:set>
                                    <p:anim calcmode="lin" valueType="num">
                                      <p:cBhvr additive="base">
                                        <p:cTn id="11" dur="500" fill="hold"/>
                                        <p:tgtEl>
                                          <p:spTgt spid="6">
                                            <p:graphicEl>
                                              <a:dgm id="{9DDF326F-EEB2-4BBE-80F3-3C3B16C6D0DB}"/>
                                            </p:graphic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6">
                                            <p:graphicEl>
                                              <a:dgm id="{9DDF326F-EEB2-4BBE-80F3-3C3B16C6D0DB}"/>
                                            </p:graphic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6">
                                            <p:graphicEl>
                                              <a:dgm id="{A4A2B59D-5E40-4B46-8817-C169AA7B5677}"/>
                                            </p:graphicEl>
                                          </p:spTgt>
                                        </p:tgtEl>
                                        <p:attrNameLst>
                                          <p:attrName>style.visibility</p:attrName>
                                        </p:attrNameLst>
                                      </p:cBhvr>
                                      <p:to>
                                        <p:strVal val="visible"/>
                                      </p:to>
                                    </p:set>
                                    <p:anim calcmode="lin" valueType="num">
                                      <p:cBhvr additive="base">
                                        <p:cTn id="15" dur="500" fill="hold"/>
                                        <p:tgtEl>
                                          <p:spTgt spid="6">
                                            <p:graphicEl>
                                              <a:dgm id="{A4A2B59D-5E40-4B46-8817-C169AA7B5677}"/>
                                            </p:graphic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6">
                                            <p:graphicEl>
                                              <a:dgm id="{A4A2B59D-5E40-4B46-8817-C169AA7B5677}"/>
                                            </p:graphic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6">
                                            <p:graphicEl>
                                              <a:dgm id="{5712198D-63A4-401E-9E5A-DD6C9CA12930}"/>
                                            </p:graphicEl>
                                          </p:spTgt>
                                        </p:tgtEl>
                                        <p:attrNameLst>
                                          <p:attrName>style.visibility</p:attrName>
                                        </p:attrNameLst>
                                      </p:cBhvr>
                                      <p:to>
                                        <p:strVal val="visible"/>
                                      </p:to>
                                    </p:set>
                                    <p:anim calcmode="lin" valueType="num">
                                      <p:cBhvr additive="base">
                                        <p:cTn id="21" dur="500" fill="hold"/>
                                        <p:tgtEl>
                                          <p:spTgt spid="6">
                                            <p:graphicEl>
                                              <a:dgm id="{5712198D-63A4-401E-9E5A-DD6C9CA12930}"/>
                                            </p:graphic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6">
                                            <p:graphicEl>
                                              <a:dgm id="{5712198D-63A4-401E-9E5A-DD6C9CA12930}"/>
                                            </p:graphic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graphicEl>
                                              <a:dgm id="{FB2115BF-5B53-457A-9646-C1691C5CD360}"/>
                                            </p:graphicEl>
                                          </p:spTgt>
                                        </p:tgtEl>
                                        <p:attrNameLst>
                                          <p:attrName>style.visibility</p:attrName>
                                        </p:attrNameLst>
                                      </p:cBhvr>
                                      <p:to>
                                        <p:strVal val="visible"/>
                                      </p:to>
                                    </p:set>
                                    <p:anim calcmode="lin" valueType="num">
                                      <p:cBhvr additive="base">
                                        <p:cTn id="25" dur="500" fill="hold"/>
                                        <p:tgtEl>
                                          <p:spTgt spid="6">
                                            <p:graphicEl>
                                              <a:dgm id="{FB2115BF-5B53-457A-9646-C1691C5CD360}"/>
                                            </p:graphic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6">
                                            <p:graphicEl>
                                              <a:dgm id="{FB2115BF-5B53-457A-9646-C1691C5CD360}"/>
                                            </p:graphic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6">
                                            <p:graphicEl>
                                              <a:dgm id="{BDBDF775-3CB3-4173-8CEB-C10E3D4FED18}"/>
                                            </p:graphicEl>
                                          </p:spTgt>
                                        </p:tgtEl>
                                        <p:attrNameLst>
                                          <p:attrName>style.visibility</p:attrName>
                                        </p:attrNameLst>
                                      </p:cBhvr>
                                      <p:to>
                                        <p:strVal val="visible"/>
                                      </p:to>
                                    </p:set>
                                    <p:anim calcmode="lin" valueType="num">
                                      <p:cBhvr additive="base">
                                        <p:cTn id="29" dur="500" fill="hold"/>
                                        <p:tgtEl>
                                          <p:spTgt spid="6">
                                            <p:graphicEl>
                                              <a:dgm id="{BDBDF775-3CB3-4173-8CEB-C10E3D4FED18}"/>
                                            </p:graphic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6">
                                            <p:graphicEl>
                                              <a:dgm id="{BDBDF775-3CB3-4173-8CEB-C10E3D4FED18}"/>
                                            </p:graphic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6">
                                            <p:graphicEl>
                                              <a:dgm id="{8397E2FC-D33E-43CA-8001-D33C69E7922B}"/>
                                            </p:graphicEl>
                                          </p:spTgt>
                                        </p:tgtEl>
                                        <p:attrNameLst>
                                          <p:attrName>style.visibility</p:attrName>
                                        </p:attrNameLst>
                                      </p:cBhvr>
                                      <p:to>
                                        <p:strVal val="visible"/>
                                      </p:to>
                                    </p:set>
                                    <p:anim calcmode="lin" valueType="num">
                                      <p:cBhvr additive="base">
                                        <p:cTn id="35" dur="500" fill="hold"/>
                                        <p:tgtEl>
                                          <p:spTgt spid="6">
                                            <p:graphicEl>
                                              <a:dgm id="{8397E2FC-D33E-43CA-8001-D33C69E7922B}"/>
                                            </p:graphic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6">
                                            <p:graphicEl>
                                              <a:dgm id="{8397E2FC-D33E-43CA-8001-D33C69E7922B}"/>
                                            </p:graphic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6">
                                            <p:graphicEl>
                                              <a:dgm id="{B2B15296-8E7C-42DD-97FA-6A58B3BA1E6C}"/>
                                            </p:graphicEl>
                                          </p:spTgt>
                                        </p:tgtEl>
                                        <p:attrNameLst>
                                          <p:attrName>style.visibility</p:attrName>
                                        </p:attrNameLst>
                                      </p:cBhvr>
                                      <p:to>
                                        <p:strVal val="visible"/>
                                      </p:to>
                                    </p:set>
                                    <p:anim calcmode="lin" valueType="num">
                                      <p:cBhvr additive="base">
                                        <p:cTn id="39" dur="500" fill="hold"/>
                                        <p:tgtEl>
                                          <p:spTgt spid="6">
                                            <p:graphicEl>
                                              <a:dgm id="{B2B15296-8E7C-42DD-97FA-6A58B3BA1E6C}"/>
                                            </p:graphic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6">
                                            <p:graphicEl>
                                              <a:dgm id="{B2B15296-8E7C-42DD-97FA-6A58B3BA1E6C}"/>
                                            </p:graphic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6">
                                            <p:graphicEl>
                                              <a:dgm id="{EB19A0A1-831A-4F05-B37C-DF3EB3F20067}"/>
                                            </p:graphicEl>
                                          </p:spTgt>
                                        </p:tgtEl>
                                        <p:attrNameLst>
                                          <p:attrName>style.visibility</p:attrName>
                                        </p:attrNameLst>
                                      </p:cBhvr>
                                      <p:to>
                                        <p:strVal val="visible"/>
                                      </p:to>
                                    </p:set>
                                    <p:anim calcmode="lin" valueType="num">
                                      <p:cBhvr additive="base">
                                        <p:cTn id="43" dur="500" fill="hold"/>
                                        <p:tgtEl>
                                          <p:spTgt spid="6">
                                            <p:graphicEl>
                                              <a:dgm id="{EB19A0A1-831A-4F05-B37C-DF3EB3F20067}"/>
                                            </p:graphic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6">
                                            <p:graphicEl>
                                              <a:dgm id="{EB19A0A1-831A-4F05-B37C-DF3EB3F20067}"/>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2">
                  <a:extLst>
                    <a:ext uri="{A12FA001-AC4F-418D-AE19-62706E023703}">
                      <ahyp:hlinkClr xmlns:ahyp="http://schemas.microsoft.com/office/drawing/2018/hyperlinkcolor" val="tx"/>
                    </a:ext>
                  </a:extLst>
                </a:hlinkClick>
              </a:rPr>
              <a:t>RefWorks</a:t>
            </a:r>
            <a:endParaRPr lang="en-US"/>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sz="quarter" idx="10"/>
          </p:nvPr>
        </p:nvSpPr>
        <p:spPr>
          <a:xfrm>
            <a:off x="427580" y="1876410"/>
            <a:ext cx="5243095" cy="3215504"/>
          </a:xfrm>
        </p:spPr>
        <p:txBody>
          <a:bodyPr vert="horz" lIns="91440" tIns="45720" rIns="91440" bIns="45720" rtlCol="0" anchor="t">
            <a:normAutofit/>
          </a:bodyPr>
          <a:lstStyle/>
          <a:p>
            <a:pPr>
              <a:buFont typeface="Arial" panose="020B0604020202020204" pitchFamily="34" charset="0"/>
              <a:buChar char="•"/>
            </a:pPr>
            <a:r>
              <a:rPr lang="en-GB" sz="2000" dirty="0">
                <a:latin typeface="Calibri"/>
                <a:ea typeface="+mn-lt"/>
                <a:cs typeface="+mn-lt"/>
              </a:rPr>
              <a:t>Institutional subscription, so </a:t>
            </a:r>
            <a:r>
              <a:rPr lang="en-GB" sz="2000" b="1" dirty="0">
                <a:latin typeface="Calibri"/>
                <a:ea typeface="+mn-lt"/>
                <a:cs typeface="+mn-lt"/>
              </a:rPr>
              <a:t>freely available to all students and alumni of UWTSD</a:t>
            </a:r>
            <a:r>
              <a:rPr lang="en-GB" sz="2000" dirty="0">
                <a:latin typeface="Calibri"/>
                <a:ea typeface="+mn-lt"/>
                <a:cs typeface="+mn-lt"/>
              </a:rPr>
              <a:t>.</a:t>
            </a:r>
            <a:endParaRPr lang="en-GB" sz="2000" dirty="0">
              <a:latin typeface="Calibri"/>
              <a:ea typeface="Calibri Light"/>
              <a:cs typeface="Calibri"/>
            </a:endParaRP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Compatible with MS Word and Google Docs. </a:t>
            </a:r>
            <a:endParaRPr lang="en-GB" sz="2000" dirty="0">
              <a:latin typeface="Calibri"/>
              <a:ea typeface="Calibri Light"/>
              <a:cs typeface="Calibri Light"/>
            </a:endParaRP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Direct export option within library catalogue.</a:t>
            </a: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Web-based software with unlimited storage.</a:t>
            </a:r>
            <a:endParaRPr lang="en-US" sz="2000" dirty="0">
              <a:latin typeface="Calibri"/>
              <a:ea typeface="+mn-lt"/>
              <a:cs typeface="+mn-lt"/>
            </a:endParaRPr>
          </a:p>
          <a:p>
            <a:endParaRPr lang="en-US" sz="2000">
              <a:cs typeface="Calibri"/>
            </a:endParaRPr>
          </a:p>
        </p:txBody>
      </p:sp>
      <p:sp>
        <p:nvSpPr>
          <p:cNvPr id="3" name="TextBox 2">
            <a:extLst>
              <a:ext uri="{FF2B5EF4-FFF2-40B4-BE49-F238E27FC236}">
                <a16:creationId xmlns:a16="http://schemas.microsoft.com/office/drawing/2014/main" id="{35F44577-8946-3166-A9EF-CDE98DDE5129}"/>
              </a:ext>
            </a:extLst>
          </p:cNvPr>
          <p:cNvSpPr txBox="1"/>
          <p:nvPr/>
        </p:nvSpPr>
        <p:spPr>
          <a:xfrm>
            <a:off x="7772400" y="5540400"/>
            <a:ext cx="26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hlinkClick r:id="rId3"/>
              </a:rPr>
              <a:t>YouTube Video Link</a:t>
            </a:r>
            <a:endParaRPr lang="en-US">
              <a:cs typeface="Calibri"/>
            </a:endParaRPr>
          </a:p>
        </p:txBody>
      </p:sp>
      <p:pic>
        <p:nvPicPr>
          <p:cNvPr id="4" name="Picture 3" descr="A screenshot of a computer&#10;&#10;Description automatically generated">
            <a:extLst>
              <a:ext uri="{FF2B5EF4-FFF2-40B4-BE49-F238E27FC236}">
                <a16:creationId xmlns:a16="http://schemas.microsoft.com/office/drawing/2014/main" id="{96491AB2-2A0A-74DD-EA0A-58E07F3A570B}"/>
              </a:ext>
            </a:extLst>
          </p:cNvPr>
          <p:cNvPicPr>
            <a:picLocks noChangeAspect="1"/>
          </p:cNvPicPr>
          <p:nvPr/>
        </p:nvPicPr>
        <p:blipFill>
          <a:blip r:embed="rId4"/>
          <a:stretch>
            <a:fillRect/>
          </a:stretch>
        </p:blipFill>
        <p:spPr>
          <a:xfrm>
            <a:off x="5882262" y="1877291"/>
            <a:ext cx="6121337" cy="3385700"/>
          </a:xfrm>
          <a:prstGeom prst="rect">
            <a:avLst/>
          </a:prstGeom>
        </p:spPr>
      </p:pic>
    </p:spTree>
    <p:extLst>
      <p:ext uri="{BB962C8B-B14F-4D97-AF65-F5344CB8AC3E}">
        <p14:creationId xmlns:p14="http://schemas.microsoft.com/office/powerpoint/2010/main" val="146970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23CD-0DE7-705E-1137-312CA7F759C8}"/>
              </a:ext>
            </a:extLst>
          </p:cNvPr>
          <p:cNvSpPr>
            <a:spLocks noGrp="1"/>
          </p:cNvSpPr>
          <p:nvPr>
            <p:ph type="title"/>
          </p:nvPr>
        </p:nvSpPr>
        <p:spPr/>
        <p:txBody>
          <a:bodyPr/>
          <a:lstStyle/>
          <a:p>
            <a:r>
              <a:rPr lang="en-GB"/>
              <a:t>Creating an account</a:t>
            </a:r>
          </a:p>
        </p:txBody>
      </p:sp>
      <p:sp>
        <p:nvSpPr>
          <p:cNvPr id="3" name="TextBox 2">
            <a:extLst>
              <a:ext uri="{FF2B5EF4-FFF2-40B4-BE49-F238E27FC236}">
                <a16:creationId xmlns:a16="http://schemas.microsoft.com/office/drawing/2014/main" id="{B61C5C32-A559-D086-343D-891FCEC73661}"/>
              </a:ext>
            </a:extLst>
          </p:cNvPr>
          <p:cNvSpPr txBox="1"/>
          <p:nvPr/>
        </p:nvSpPr>
        <p:spPr>
          <a:xfrm>
            <a:off x="546851" y="1519496"/>
            <a:ext cx="5389093" cy="461665"/>
          </a:xfrm>
          <a:prstGeom prst="rect">
            <a:avLst/>
          </a:prstGeom>
          <a:noFill/>
        </p:spPr>
        <p:txBody>
          <a:bodyPr wrap="square" lIns="91440" tIns="45720" rIns="91440" bIns="45720" rtlCol="0" anchor="t">
            <a:spAutoFit/>
          </a:bodyPr>
          <a:lstStyle/>
          <a:p>
            <a:r>
              <a:rPr lang="en-GB" sz="2400" dirty="0">
                <a:latin typeface="Calibri"/>
                <a:ea typeface="Calibri"/>
                <a:cs typeface="Calibri"/>
              </a:rPr>
              <a:t>Navigate to the </a:t>
            </a:r>
            <a:r>
              <a:rPr lang="en-GB" sz="2400" dirty="0">
                <a:latin typeface="Calibri"/>
                <a:ea typeface="Calibri"/>
                <a:cs typeface="Calibri"/>
                <a:hlinkClick r:id="rId2"/>
              </a:rPr>
              <a:t>Library </a:t>
            </a:r>
            <a:r>
              <a:rPr lang="en-GB" sz="2400" dirty="0">
                <a:latin typeface="Calibri"/>
                <a:ea typeface="Calibri"/>
                <a:cs typeface="Calibri"/>
              </a:rPr>
              <a:t> website.</a:t>
            </a:r>
            <a:endParaRPr lang="en-US" sz="2400">
              <a:ea typeface="Calibri Light"/>
              <a:cs typeface="Calibri Light"/>
            </a:endParaRPr>
          </a:p>
        </p:txBody>
      </p:sp>
      <p:sp>
        <p:nvSpPr>
          <p:cNvPr id="4" name="TextBox 3">
            <a:extLst>
              <a:ext uri="{FF2B5EF4-FFF2-40B4-BE49-F238E27FC236}">
                <a16:creationId xmlns:a16="http://schemas.microsoft.com/office/drawing/2014/main" id="{46B6ABD2-2295-E0AE-5C47-DFF6A04FAC87}"/>
              </a:ext>
            </a:extLst>
          </p:cNvPr>
          <p:cNvSpPr txBox="1"/>
          <p:nvPr/>
        </p:nvSpPr>
        <p:spPr>
          <a:xfrm>
            <a:off x="699251" y="3017270"/>
            <a:ext cx="4971366" cy="40011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latin typeface="Calibri"/>
                <a:ea typeface="Calibri"/>
                <a:cs typeface="Calibri"/>
              </a:rPr>
              <a:t>Click ‘</a:t>
            </a:r>
            <a:r>
              <a:rPr lang="en-GB" sz="2000" dirty="0">
                <a:latin typeface="Calibri"/>
                <a:ea typeface="Calibri"/>
                <a:cs typeface="Calibri"/>
                <a:hlinkClick r:id="rId3"/>
              </a:rPr>
              <a:t>Academic and Infoskills</a:t>
            </a:r>
            <a:r>
              <a:rPr lang="en-GB" sz="2000" dirty="0">
                <a:latin typeface="Calibri"/>
                <a:ea typeface="Calibri"/>
                <a:cs typeface="Calibri"/>
              </a:rPr>
              <a:t>’ &gt; ‘</a:t>
            </a:r>
            <a:r>
              <a:rPr lang="en-GB" sz="2000" dirty="0">
                <a:latin typeface="Calibri"/>
                <a:ea typeface="Calibri"/>
                <a:cs typeface="Calibri"/>
                <a:hlinkClick r:id="rId4"/>
              </a:rPr>
              <a:t>RefWorks’</a:t>
            </a:r>
            <a:r>
              <a:rPr lang="en-GB" sz="2000" dirty="0">
                <a:latin typeface="Calibri"/>
                <a:ea typeface="Calibri"/>
                <a:cs typeface="Calibri"/>
              </a:rPr>
              <a:t>. </a:t>
            </a:r>
          </a:p>
        </p:txBody>
      </p:sp>
      <p:sp>
        <p:nvSpPr>
          <p:cNvPr id="9" name="TextBox 8">
            <a:extLst>
              <a:ext uri="{FF2B5EF4-FFF2-40B4-BE49-F238E27FC236}">
                <a16:creationId xmlns:a16="http://schemas.microsoft.com/office/drawing/2014/main" id="{4C6BA62F-4937-4E26-43F1-BFDE11D0D4BB}"/>
              </a:ext>
            </a:extLst>
          </p:cNvPr>
          <p:cNvSpPr txBox="1"/>
          <p:nvPr/>
        </p:nvSpPr>
        <p:spPr>
          <a:xfrm>
            <a:off x="697831" y="4002265"/>
            <a:ext cx="4971366" cy="40011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latin typeface="Calibri"/>
                <a:ea typeface="Calibri"/>
                <a:cs typeface="Calibri"/>
              </a:rPr>
              <a:t>Click </a:t>
            </a:r>
            <a:r>
              <a:rPr lang="en-GB" sz="2000" dirty="0">
                <a:latin typeface="Calibri"/>
                <a:ea typeface="Calibri"/>
                <a:cs typeface="Calibri"/>
                <a:hlinkClick r:id="rId5"/>
              </a:rPr>
              <a:t>‘Create a new RefWorks account’.</a:t>
            </a:r>
            <a:r>
              <a:rPr lang="en-GB" sz="2000" dirty="0">
                <a:latin typeface="Calibri"/>
                <a:ea typeface="Calibri"/>
                <a:cs typeface="Calibri"/>
              </a:rPr>
              <a:t> </a:t>
            </a:r>
            <a:endParaRPr lang="en-GB" sz="2000" dirty="0">
              <a:latin typeface="Calibri Light"/>
              <a:ea typeface="Calibri Light"/>
              <a:cs typeface="Calibri Light"/>
            </a:endParaRPr>
          </a:p>
        </p:txBody>
      </p:sp>
      <p:sp>
        <p:nvSpPr>
          <p:cNvPr id="11" name="TextBox 10">
            <a:extLst>
              <a:ext uri="{FF2B5EF4-FFF2-40B4-BE49-F238E27FC236}">
                <a16:creationId xmlns:a16="http://schemas.microsoft.com/office/drawing/2014/main" id="{E142BFE0-DF43-3CE1-4172-44ADCE95DABB}"/>
              </a:ext>
            </a:extLst>
          </p:cNvPr>
          <p:cNvSpPr txBox="1"/>
          <p:nvPr/>
        </p:nvSpPr>
        <p:spPr>
          <a:xfrm>
            <a:off x="697831" y="4960224"/>
            <a:ext cx="4898106" cy="7078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latin typeface="Calibri"/>
                <a:ea typeface="Calibri"/>
                <a:cs typeface="Calibri"/>
              </a:rPr>
              <a:t>Confirm registration link in your student outlook email account.</a:t>
            </a:r>
          </a:p>
        </p:txBody>
      </p:sp>
      <p:pic>
        <p:nvPicPr>
          <p:cNvPr id="7" name="Picture 6" descr="A person holding a book in her hand&#10;&#10;AI-generated content may be incorrect.">
            <a:extLst>
              <a:ext uri="{FF2B5EF4-FFF2-40B4-BE49-F238E27FC236}">
                <a16:creationId xmlns:a16="http://schemas.microsoft.com/office/drawing/2014/main" id="{C7052E04-3DD7-F514-0E9B-B3267CB0D44C}"/>
              </a:ext>
            </a:extLst>
          </p:cNvPr>
          <p:cNvPicPr>
            <a:picLocks noChangeAspect="1"/>
          </p:cNvPicPr>
          <p:nvPr/>
        </p:nvPicPr>
        <p:blipFill>
          <a:blip r:embed="rId6"/>
          <a:stretch>
            <a:fillRect/>
          </a:stretch>
        </p:blipFill>
        <p:spPr>
          <a:xfrm>
            <a:off x="5830276" y="2279275"/>
            <a:ext cx="6096001" cy="3424511"/>
          </a:xfrm>
          <a:prstGeom prst="rect">
            <a:avLst/>
          </a:prstGeom>
        </p:spPr>
      </p:pic>
    </p:spTree>
    <p:extLst>
      <p:ext uri="{BB962C8B-B14F-4D97-AF65-F5344CB8AC3E}">
        <p14:creationId xmlns:p14="http://schemas.microsoft.com/office/powerpoint/2010/main" val="3185060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9" grpId="0"/>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4540-6EB5-6E0D-611D-0392B47F782E}"/>
              </a:ext>
            </a:extLst>
          </p:cNvPr>
          <p:cNvSpPr>
            <a:spLocks noGrp="1"/>
          </p:cNvSpPr>
          <p:nvPr>
            <p:ph type="title"/>
          </p:nvPr>
        </p:nvSpPr>
        <p:spPr/>
        <p:txBody>
          <a:bodyPr/>
          <a:lstStyle/>
          <a:p>
            <a:r>
              <a:rPr lang="en-GB"/>
              <a:t>RefWorks Interface</a:t>
            </a:r>
          </a:p>
        </p:txBody>
      </p:sp>
      <p:pic>
        <p:nvPicPr>
          <p:cNvPr id="4" name="Picture 3" descr="The RefWorks interface. The Utility Toolbar is on the very top of the page. Under that is the Reference Actions menu. The Center pane is in the middle of the page. The Reference Organization toolbar is on the left side of the page. When visible, the Reference Details sidebar is on the right side of the page">
            <a:extLst>
              <a:ext uri="{FF2B5EF4-FFF2-40B4-BE49-F238E27FC236}">
                <a16:creationId xmlns:a16="http://schemas.microsoft.com/office/drawing/2014/main" id="{1C295C55-C372-85F2-2C49-6A0FDA5C007D}"/>
              </a:ext>
            </a:extLst>
          </p:cNvPr>
          <p:cNvPicPr>
            <a:picLocks noGrp="1" noRot="1" noChangeAspect="1" noMove="1" noResize="1" noEditPoints="1" noAdjustHandles="1" noChangeArrowheads="1" noChangeShapeType="1" noCrop="1"/>
          </p:cNvPicPr>
          <p:nvPr/>
        </p:nvPicPr>
        <p:blipFill>
          <a:blip r:embed="rId2"/>
          <a:stretch>
            <a:fillRect/>
          </a:stretch>
        </p:blipFill>
        <p:spPr>
          <a:xfrm>
            <a:off x="1510747" y="1489244"/>
            <a:ext cx="9274635" cy="4444096"/>
          </a:xfrm>
          <a:prstGeom prst="rect">
            <a:avLst/>
          </a:prstGeom>
          <a:no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Rectangle 4">
            <a:extLst>
              <a:ext uri="{FF2B5EF4-FFF2-40B4-BE49-F238E27FC236}">
                <a16:creationId xmlns:a16="http://schemas.microsoft.com/office/drawing/2014/main" id="{F39C5411-1DA3-1715-8880-F87ADC4CF44D}"/>
              </a:ext>
              <a:ext uri="{C183D7F6-B498-43B3-948B-1728B52AA6E4}">
                <adec:decorative xmlns:adec="http://schemas.microsoft.com/office/drawing/2017/decorative" val="1"/>
              </a:ext>
            </a:extLst>
          </p:cNvPr>
          <p:cNvSpPr/>
          <p:nvPr/>
        </p:nvSpPr>
        <p:spPr>
          <a:xfrm>
            <a:off x="1510748" y="1798244"/>
            <a:ext cx="1277888" cy="196158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7" name="TextBox 6">
            <a:extLst>
              <a:ext uri="{FF2B5EF4-FFF2-40B4-BE49-F238E27FC236}">
                <a16:creationId xmlns:a16="http://schemas.microsoft.com/office/drawing/2014/main" id="{DA99D330-908C-60C9-27F8-214D1F84B976}"/>
              </a:ext>
              <a:ext uri="{C183D7F6-B498-43B3-948B-1728B52AA6E4}">
                <adec:decorative xmlns:adec="http://schemas.microsoft.com/office/drawing/2017/decorative" val="1"/>
              </a:ext>
            </a:extLst>
          </p:cNvPr>
          <p:cNvSpPr txBox="1"/>
          <p:nvPr/>
        </p:nvSpPr>
        <p:spPr>
          <a:xfrm>
            <a:off x="3136681" y="3123245"/>
            <a:ext cx="2433552"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Organization</a:t>
            </a:r>
            <a:endParaRPr lang="en-US">
              <a:solidFill>
                <a:srgbClr val="FF0000"/>
              </a:solidFill>
              <a:cs typeface="Calibri"/>
            </a:endParaRPr>
          </a:p>
        </p:txBody>
      </p:sp>
      <p:cxnSp>
        <p:nvCxnSpPr>
          <p:cNvPr id="8" name="Straight Arrow Connector 7">
            <a:extLst>
              <a:ext uri="{FF2B5EF4-FFF2-40B4-BE49-F238E27FC236}">
                <a16:creationId xmlns:a16="http://schemas.microsoft.com/office/drawing/2014/main" id="{595861E0-D4ED-5F59-8EC8-FC361345D6A6}"/>
              </a:ext>
              <a:ext uri="{C183D7F6-B498-43B3-948B-1728B52AA6E4}">
                <adec:decorative xmlns:adec="http://schemas.microsoft.com/office/drawing/2017/decorative" val="1"/>
              </a:ext>
            </a:extLst>
          </p:cNvPr>
          <p:cNvCxnSpPr>
            <a:cxnSpLocks/>
            <a:stCxn id="7" idx="1"/>
          </p:cNvCxnSpPr>
          <p:nvPr/>
        </p:nvCxnSpPr>
        <p:spPr>
          <a:xfrm flipH="1">
            <a:off x="2814841" y="3307911"/>
            <a:ext cx="321840" cy="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28A25D1D-E000-7525-4D51-E15E5FDD72B5}"/>
              </a:ext>
              <a:ext uri="{C183D7F6-B498-43B3-948B-1728B52AA6E4}">
                <adec:decorative xmlns:adec="http://schemas.microsoft.com/office/drawing/2017/decorative" val="1"/>
              </a:ext>
            </a:extLst>
          </p:cNvPr>
          <p:cNvSpPr/>
          <p:nvPr/>
        </p:nvSpPr>
        <p:spPr>
          <a:xfrm>
            <a:off x="2788636" y="1801152"/>
            <a:ext cx="5413248" cy="438912"/>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TextBox 9">
            <a:extLst>
              <a:ext uri="{FF2B5EF4-FFF2-40B4-BE49-F238E27FC236}">
                <a16:creationId xmlns:a16="http://schemas.microsoft.com/office/drawing/2014/main" id="{8653E2EE-5936-21DF-302B-0CA8EEFDDFD3}"/>
              </a:ext>
              <a:ext uri="{C183D7F6-B498-43B3-948B-1728B52AA6E4}">
                <adec:decorative xmlns:adec="http://schemas.microsoft.com/office/drawing/2017/decorative" val="1"/>
              </a:ext>
            </a:extLst>
          </p:cNvPr>
          <p:cNvSpPr txBox="1"/>
          <p:nvPr/>
        </p:nvSpPr>
        <p:spPr>
          <a:xfrm>
            <a:off x="5061731" y="2473108"/>
            <a:ext cx="1956445"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Actions</a:t>
            </a:r>
            <a:endParaRPr lang="en-US">
              <a:solidFill>
                <a:srgbClr val="FF0000"/>
              </a:solidFill>
              <a:cs typeface="Calibri"/>
            </a:endParaRPr>
          </a:p>
        </p:txBody>
      </p:sp>
      <p:cxnSp>
        <p:nvCxnSpPr>
          <p:cNvPr id="11" name="Straight Arrow Connector 10">
            <a:extLst>
              <a:ext uri="{FF2B5EF4-FFF2-40B4-BE49-F238E27FC236}">
                <a16:creationId xmlns:a16="http://schemas.microsoft.com/office/drawing/2014/main" id="{3607DAFA-19A4-E049-70EB-85A8A5D21D6F}"/>
              </a:ext>
              <a:ext uri="{C183D7F6-B498-43B3-948B-1728B52AA6E4}">
                <adec:decorative xmlns:adec="http://schemas.microsoft.com/office/drawing/2017/decorative" val="1"/>
              </a:ext>
            </a:extLst>
          </p:cNvPr>
          <p:cNvCxnSpPr>
            <a:cxnSpLocks/>
            <a:stCxn id="10" idx="0"/>
          </p:cNvCxnSpPr>
          <p:nvPr/>
        </p:nvCxnSpPr>
        <p:spPr>
          <a:xfrm flipV="1">
            <a:off x="6039954" y="2274664"/>
            <a:ext cx="0" cy="19844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9B91408-A0AC-779D-7F4F-0A21178F9DB3}"/>
              </a:ext>
              <a:ext uri="{C183D7F6-B498-43B3-948B-1728B52AA6E4}">
                <adec:decorative xmlns:adec="http://schemas.microsoft.com/office/drawing/2017/decorative" val="1"/>
              </a:ext>
            </a:extLst>
          </p:cNvPr>
          <p:cNvSpPr/>
          <p:nvPr/>
        </p:nvSpPr>
        <p:spPr>
          <a:xfrm>
            <a:off x="6819947" y="1489244"/>
            <a:ext cx="3965435" cy="338356"/>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3" name="TextBox 12">
            <a:extLst>
              <a:ext uri="{FF2B5EF4-FFF2-40B4-BE49-F238E27FC236}">
                <a16:creationId xmlns:a16="http://schemas.microsoft.com/office/drawing/2014/main" id="{613B1FC0-9237-C39C-BFCF-04D5A57A50AF}"/>
              </a:ext>
              <a:ext uri="{C183D7F6-B498-43B3-948B-1728B52AA6E4}">
                <adec:decorative xmlns:adec="http://schemas.microsoft.com/office/drawing/2017/decorative" val="1"/>
              </a:ext>
            </a:extLst>
          </p:cNvPr>
          <p:cNvSpPr txBox="1"/>
          <p:nvPr/>
        </p:nvSpPr>
        <p:spPr>
          <a:xfrm>
            <a:off x="8391270" y="2473108"/>
            <a:ext cx="1498873"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Utility Toolbar</a:t>
            </a:r>
            <a:endParaRPr lang="en-US">
              <a:solidFill>
                <a:srgbClr val="FF0000"/>
              </a:solidFill>
              <a:cs typeface="Calibri"/>
            </a:endParaRPr>
          </a:p>
        </p:txBody>
      </p:sp>
      <p:cxnSp>
        <p:nvCxnSpPr>
          <p:cNvPr id="14" name="Straight Arrow Connector 13">
            <a:extLst>
              <a:ext uri="{FF2B5EF4-FFF2-40B4-BE49-F238E27FC236}">
                <a16:creationId xmlns:a16="http://schemas.microsoft.com/office/drawing/2014/main" id="{9BB50BDF-0762-073F-2F3F-F1E62E8A2034}"/>
              </a:ext>
              <a:ext uri="{C183D7F6-B498-43B3-948B-1728B52AA6E4}">
                <adec:decorative xmlns:adec="http://schemas.microsoft.com/office/drawing/2017/decorative" val="1"/>
              </a:ext>
            </a:extLst>
          </p:cNvPr>
          <p:cNvCxnSpPr>
            <a:cxnSpLocks/>
            <a:stCxn id="13" idx="0"/>
          </p:cNvCxnSpPr>
          <p:nvPr/>
        </p:nvCxnSpPr>
        <p:spPr>
          <a:xfrm flipV="1">
            <a:off x="9140707" y="1798244"/>
            <a:ext cx="0" cy="67486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716C3E8-9038-16B7-C7F7-3E61D870980B}"/>
              </a:ext>
              <a:ext uri="{C183D7F6-B498-43B3-948B-1728B52AA6E4}">
                <adec:decorative xmlns:adec="http://schemas.microsoft.com/office/drawing/2017/decorative" val="1"/>
              </a:ext>
            </a:extLst>
          </p:cNvPr>
          <p:cNvSpPr txBox="1"/>
          <p:nvPr/>
        </p:nvSpPr>
        <p:spPr>
          <a:xfrm>
            <a:off x="8285374" y="4015561"/>
            <a:ext cx="2017244" cy="923330"/>
          </a:xfrm>
          <a:prstGeom prst="rect">
            <a:avLst/>
          </a:prstGeom>
          <a:solidFill>
            <a:schemeClr val="bg1"/>
          </a:solidFill>
          <a:ln w="12700">
            <a:solidFill>
              <a:srgbClr val="FF0000"/>
            </a:solidFill>
          </a:ln>
        </p:spPr>
        <p:txBody>
          <a:bodyPr wrap="square" rtlCol="0">
            <a:spAutoFit/>
          </a:bodyPr>
          <a:lstStyle/>
          <a:p>
            <a:r>
              <a:rPr lang="en-US">
                <a:solidFill>
                  <a:srgbClr val="FF0000"/>
                </a:solidFill>
              </a:rPr>
              <a:t>Reference Details/ Reference Editor</a:t>
            </a:r>
          </a:p>
          <a:p>
            <a:r>
              <a:rPr lang="en-US">
                <a:solidFill>
                  <a:srgbClr val="FF0000"/>
                </a:solidFill>
              </a:rPr>
              <a:t>(Currently hidden)</a:t>
            </a:r>
          </a:p>
        </p:txBody>
      </p:sp>
      <p:sp>
        <p:nvSpPr>
          <p:cNvPr id="19" name="TextBox 18">
            <a:extLst>
              <a:ext uri="{FF2B5EF4-FFF2-40B4-BE49-F238E27FC236}">
                <a16:creationId xmlns:a16="http://schemas.microsoft.com/office/drawing/2014/main" id="{856B337B-AF63-EB53-66DF-D05FE2F2CD10}"/>
              </a:ext>
            </a:extLst>
          </p:cNvPr>
          <p:cNvSpPr txBox="1"/>
          <p:nvPr/>
        </p:nvSpPr>
        <p:spPr>
          <a:xfrm>
            <a:off x="10645623" y="5886762"/>
            <a:ext cx="1546378" cy="369332"/>
          </a:xfrm>
          <a:prstGeom prst="rect">
            <a:avLst/>
          </a:prstGeom>
          <a:noFill/>
        </p:spPr>
        <p:txBody>
          <a:bodyPr wrap="square" lIns="91440" tIns="45720" rIns="91440" bIns="45720" rtlCol="0" anchor="t">
            <a:spAutoFit/>
          </a:bodyPr>
          <a:lstStyle/>
          <a:p>
            <a:r>
              <a:rPr lang="en-GB">
                <a:hlinkClick r:id="rId3"/>
              </a:rPr>
              <a:t>RefWorks Link</a:t>
            </a:r>
          </a:p>
        </p:txBody>
      </p:sp>
    </p:spTree>
    <p:extLst>
      <p:ext uri="{BB962C8B-B14F-4D97-AF65-F5344CB8AC3E}">
        <p14:creationId xmlns:p14="http://schemas.microsoft.com/office/powerpoint/2010/main" val="105351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0FE-6033-598C-2BD4-2B1614F72B0A}"/>
              </a:ext>
            </a:extLst>
          </p:cNvPr>
          <p:cNvSpPr>
            <a:spLocks noGrp="1"/>
          </p:cNvSpPr>
          <p:nvPr>
            <p:ph type="title"/>
          </p:nvPr>
        </p:nvSpPr>
        <p:spPr/>
        <p:txBody>
          <a:bodyPr/>
          <a:lstStyle/>
          <a:p>
            <a:r>
              <a:rPr lang="en-US"/>
              <a:t>Interface</a:t>
            </a:r>
          </a:p>
        </p:txBody>
      </p:sp>
      <p:sp>
        <p:nvSpPr>
          <p:cNvPr id="3" name="Content Placeholder 2">
            <a:extLst>
              <a:ext uri="{FF2B5EF4-FFF2-40B4-BE49-F238E27FC236}">
                <a16:creationId xmlns:a16="http://schemas.microsoft.com/office/drawing/2014/main" id="{5E1DC6FA-A5CA-B62E-27FE-D1A70A8CA957}"/>
              </a:ext>
            </a:extLst>
          </p:cNvPr>
          <p:cNvSpPr>
            <a:spLocks noGrp="1"/>
          </p:cNvSpPr>
          <p:nvPr>
            <p:ph sz="quarter" idx="10"/>
          </p:nvPr>
        </p:nvSpPr>
        <p:spPr>
          <a:xfrm>
            <a:off x="353685" y="1446489"/>
            <a:ext cx="11683413" cy="4574040"/>
          </a:xfrm>
        </p:spPr>
        <p:txBody>
          <a:bodyPr vert="horz" lIns="91440" tIns="45720" rIns="91440" bIns="45720" rtlCol="0" anchor="t">
            <a:normAutofit/>
          </a:bodyPr>
          <a:lstStyle/>
          <a:p>
            <a:pPr>
              <a:buFont typeface="Arial" panose="05000000000000000000" pitchFamily="2" charset="2"/>
              <a:buChar char="•"/>
            </a:pPr>
            <a:r>
              <a:rPr lang="en-US" sz="2000" b="1" dirty="0">
                <a:solidFill>
                  <a:schemeClr val="accent2"/>
                </a:solidFill>
                <a:latin typeface="Calibri"/>
                <a:ea typeface="Calibri"/>
                <a:cs typeface="Calibri"/>
              </a:rPr>
              <a:t>Utility Toolbar:</a:t>
            </a:r>
            <a:r>
              <a:rPr lang="en-US" sz="2000" dirty="0">
                <a:solidFill>
                  <a:schemeClr val="accent2"/>
                </a:solidFill>
                <a:latin typeface="Calibri"/>
                <a:ea typeface="Calibri"/>
                <a:cs typeface="Calibri"/>
              </a:rPr>
              <a:t> </a:t>
            </a:r>
            <a:r>
              <a:rPr lang="en-US" sz="2000" dirty="0">
                <a:latin typeface="Calibri"/>
                <a:ea typeface="Calibri"/>
                <a:cs typeface="Calibri"/>
              </a:rPr>
              <a:t>Platform controls such as language menu, user menu (your user name), and help menu.</a:t>
            </a:r>
            <a:endParaRPr lang="en-US" dirty="0">
              <a:latin typeface="Calibri"/>
              <a:ea typeface="Calibri"/>
              <a:cs typeface="Calibri"/>
            </a:endParaRPr>
          </a:p>
          <a:p>
            <a:pPr>
              <a:buFont typeface="Arial" panose="05000000000000000000" pitchFamily="2" charset="2"/>
              <a:buChar char="•"/>
            </a:pPr>
            <a:endParaRPr lang="en-US" sz="2000" dirty="0">
              <a:latin typeface="Calibri"/>
              <a:ea typeface="Calibri"/>
              <a:cs typeface="Calibri"/>
            </a:endParaRPr>
          </a:p>
          <a:p>
            <a:pPr>
              <a:buFont typeface="Arial" panose="05000000000000000000" pitchFamily="2" charset="2"/>
              <a:buChar char="•"/>
            </a:pPr>
            <a:r>
              <a:rPr lang="en-US" sz="2000" b="1">
                <a:solidFill>
                  <a:schemeClr val="accent2"/>
                </a:solidFill>
                <a:latin typeface="Calibri"/>
                <a:ea typeface="Calibri"/>
                <a:cs typeface="Calibri"/>
              </a:rPr>
              <a:t>Reference Actions menu</a:t>
            </a:r>
            <a:r>
              <a:rPr lang="en-US" sz="2000">
                <a:solidFill>
                  <a:schemeClr val="accent2"/>
                </a:solidFill>
                <a:latin typeface="Calibri"/>
                <a:ea typeface="Calibri"/>
                <a:cs typeface="Calibri"/>
              </a:rPr>
              <a:t>:</a:t>
            </a:r>
            <a:r>
              <a:rPr lang="en-US" sz="2000">
                <a:latin typeface="Calibri"/>
                <a:ea typeface="Calibri"/>
                <a:cs typeface="Calibri"/>
              </a:rPr>
              <a:t> Includes the main menu. Where most of the options for adding and interacting with your references are. The options that are available will also depend on the page you are currently working in (the tab you have selected in the left sidebar)</a:t>
            </a:r>
            <a:endParaRPr lang="en-US" sz="2000" dirty="0">
              <a:latin typeface="Calibri"/>
              <a:ea typeface="Calibri"/>
              <a:cs typeface="Calibri"/>
            </a:endParaRPr>
          </a:p>
          <a:p>
            <a:pPr>
              <a:buFont typeface="Arial" panose="05000000000000000000" pitchFamily="2" charset="2"/>
              <a:buChar char="•"/>
            </a:pPr>
            <a:endParaRPr lang="en-US" sz="2000" dirty="0">
              <a:latin typeface="Calibri"/>
              <a:ea typeface="Calibri"/>
              <a:cs typeface="Calibri"/>
            </a:endParaRPr>
          </a:p>
          <a:p>
            <a:pPr>
              <a:lnSpc>
                <a:spcPct val="100000"/>
              </a:lnSpc>
              <a:spcBef>
                <a:spcPts val="0"/>
              </a:spcBef>
              <a:buFont typeface="Arial" panose="05000000000000000000" pitchFamily="2" charset="2"/>
              <a:buChar char="•"/>
            </a:pPr>
            <a:r>
              <a:rPr lang="en-US" sz="2000" b="1" dirty="0">
                <a:solidFill>
                  <a:schemeClr val="accent2"/>
                </a:solidFill>
                <a:latin typeface="Calibri"/>
                <a:ea typeface="Calibri"/>
                <a:cs typeface="Calibri"/>
              </a:rPr>
              <a:t>Center Pane: </a:t>
            </a:r>
            <a:r>
              <a:rPr lang="en-US" sz="2000" dirty="0">
                <a:latin typeface="Calibri"/>
                <a:ea typeface="Calibri"/>
                <a:cs typeface="Calibri"/>
              </a:rPr>
              <a:t>When you select a menu option or a sidebar tab, the page appears in this pane.</a:t>
            </a:r>
            <a:endParaRPr lang="en-US" sz="2000" dirty="0">
              <a:solidFill>
                <a:srgbClr val="444444"/>
              </a:solidFill>
              <a:latin typeface="Calibri"/>
              <a:ea typeface="Calibri"/>
              <a:cs typeface="Calibri"/>
            </a:endParaRPr>
          </a:p>
          <a:p>
            <a:pPr>
              <a:lnSpc>
                <a:spcPct val="100000"/>
              </a:lnSpc>
              <a:spcBef>
                <a:spcPts val="0"/>
              </a:spcBef>
              <a:buFont typeface="Arial" panose="05000000000000000000" pitchFamily="2" charset="2"/>
              <a:buChar char="•"/>
            </a:pPr>
            <a:endParaRPr lang="en-US" sz="2000" dirty="0">
              <a:latin typeface="Calibri"/>
              <a:ea typeface="Calibri"/>
              <a:cs typeface="Calibri"/>
            </a:endParaRPr>
          </a:p>
          <a:p>
            <a:pPr>
              <a:lnSpc>
                <a:spcPct val="100000"/>
              </a:lnSpc>
              <a:spcBef>
                <a:spcPts val="0"/>
              </a:spcBef>
              <a:buFont typeface="Arial" panose="05000000000000000000" pitchFamily="2" charset="2"/>
              <a:buChar char="•"/>
            </a:pPr>
            <a:r>
              <a:rPr lang="en-US" sz="2000" b="1" dirty="0">
                <a:solidFill>
                  <a:schemeClr val="accent2"/>
                </a:solidFill>
                <a:latin typeface="Calibri"/>
                <a:ea typeface="Calibri"/>
                <a:cs typeface="Calibri"/>
              </a:rPr>
              <a:t>Reference </a:t>
            </a:r>
            <a:r>
              <a:rPr lang="en-US" sz="2000" b="1" dirty="0" err="1">
                <a:solidFill>
                  <a:schemeClr val="accent2"/>
                </a:solidFill>
                <a:latin typeface="Calibri"/>
                <a:ea typeface="Calibri"/>
                <a:cs typeface="Calibri"/>
              </a:rPr>
              <a:t>Organisation</a:t>
            </a:r>
            <a:r>
              <a:rPr lang="en-US" sz="2000" b="1" dirty="0">
                <a:solidFill>
                  <a:schemeClr val="accent2"/>
                </a:solidFill>
                <a:latin typeface="Calibri"/>
                <a:ea typeface="Calibri"/>
                <a:cs typeface="Calibri"/>
              </a:rPr>
              <a:t>:</a:t>
            </a:r>
            <a:r>
              <a:rPr lang="en-US" sz="2000" dirty="0">
                <a:solidFill>
                  <a:schemeClr val="accent2"/>
                </a:solidFill>
                <a:latin typeface="Calibri"/>
                <a:ea typeface="Calibri"/>
                <a:cs typeface="Calibri"/>
              </a:rPr>
              <a:t> </a:t>
            </a:r>
            <a:r>
              <a:rPr lang="en-US" sz="2000" dirty="0">
                <a:latin typeface="Calibri"/>
                <a:ea typeface="Calibri"/>
                <a:cs typeface="Calibri"/>
              </a:rPr>
              <a:t>This sidebar contains tabs that provide quick access to your references and options for organizing and sharing them.</a:t>
            </a:r>
            <a:endParaRPr lang="en-US" sz="2000" dirty="0">
              <a:solidFill>
                <a:srgbClr val="444444"/>
              </a:solidFill>
              <a:latin typeface="Calibri"/>
              <a:ea typeface="Calibri"/>
              <a:cs typeface="Calibri"/>
            </a:endParaRPr>
          </a:p>
          <a:p>
            <a:pPr>
              <a:lnSpc>
                <a:spcPct val="100000"/>
              </a:lnSpc>
              <a:spcBef>
                <a:spcPts val="0"/>
              </a:spcBef>
              <a:buFont typeface="Arial" panose="05000000000000000000" pitchFamily="2" charset="2"/>
              <a:buChar char="•"/>
            </a:pPr>
            <a:endParaRPr lang="en-US" sz="2000" dirty="0">
              <a:latin typeface="Calibri"/>
              <a:ea typeface="Calibri"/>
              <a:cs typeface="Calibri"/>
            </a:endParaRPr>
          </a:p>
          <a:p>
            <a:pPr>
              <a:lnSpc>
                <a:spcPct val="100000"/>
              </a:lnSpc>
              <a:spcBef>
                <a:spcPts val="0"/>
              </a:spcBef>
              <a:buFont typeface="Arial" panose="05000000000000000000" pitchFamily="2" charset="2"/>
              <a:buChar char="•"/>
            </a:pPr>
            <a:r>
              <a:rPr lang="en-US" sz="2000" b="1">
                <a:solidFill>
                  <a:schemeClr val="accent2"/>
                </a:solidFill>
                <a:latin typeface="Calibri"/>
                <a:ea typeface="Calibri"/>
                <a:cs typeface="Calibri"/>
              </a:rPr>
              <a:t>Right Sidebar:</a:t>
            </a:r>
            <a:r>
              <a:rPr lang="en-US" sz="2000" dirty="0">
                <a:solidFill>
                  <a:schemeClr val="accent2"/>
                </a:solidFill>
                <a:latin typeface="Calibri"/>
                <a:ea typeface="Calibri"/>
                <a:cs typeface="Calibri"/>
              </a:rPr>
              <a:t> </a:t>
            </a:r>
            <a:r>
              <a:rPr lang="en-US" sz="2000">
                <a:latin typeface="Calibri"/>
                <a:ea typeface="Calibri"/>
                <a:cs typeface="Calibri"/>
              </a:rPr>
              <a:t>(hidden unless a reference is in focus or you are creating a reference): This sidebar enables you to manually create a reference or to view the reference that is currently in focus. You can also edit the reference, if it is in your list of references.</a:t>
            </a:r>
            <a:endParaRPr lang="en-US" sz="2000" dirty="0">
              <a:latin typeface="Calibri"/>
              <a:ea typeface="Calibri"/>
              <a:cs typeface="Calibri"/>
            </a:endParaRPr>
          </a:p>
        </p:txBody>
      </p:sp>
    </p:spTree>
    <p:extLst>
      <p:ext uri="{BB962C8B-B14F-4D97-AF65-F5344CB8AC3E}">
        <p14:creationId xmlns:p14="http://schemas.microsoft.com/office/powerpoint/2010/main" val="137372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8881-546D-C3CC-B0BE-6C3D9D41DBDE}"/>
              </a:ext>
            </a:extLst>
          </p:cNvPr>
          <p:cNvSpPr>
            <a:spLocks noGrp="1"/>
          </p:cNvSpPr>
          <p:nvPr>
            <p:ph type="title"/>
          </p:nvPr>
        </p:nvSpPr>
        <p:spPr/>
        <p:txBody>
          <a:bodyPr/>
          <a:lstStyle/>
          <a:p>
            <a:r>
              <a:rPr lang="en-GB"/>
              <a:t>Viewing options</a:t>
            </a:r>
          </a:p>
        </p:txBody>
      </p:sp>
      <p:pic>
        <p:nvPicPr>
          <p:cNvPr id="4" name="Content Placeholder 3" descr="A screenshot showing Citation View">
            <a:extLst>
              <a:ext uri="{FF2B5EF4-FFF2-40B4-BE49-F238E27FC236}">
                <a16:creationId xmlns:a16="http://schemas.microsoft.com/office/drawing/2014/main" id="{D28FEDED-CEC5-FF3E-6CD3-9C6318AF7B12}"/>
              </a:ext>
            </a:extLst>
          </p:cNvPr>
          <p:cNvPicPr>
            <a:picLocks noGrp="1" noChangeAspect="1"/>
          </p:cNvPicPr>
          <p:nvPr>
            <p:ph sz="quarter" idx="10"/>
          </p:nvPr>
        </p:nvPicPr>
        <p:blipFill>
          <a:blip r:embed="rId2"/>
          <a:srcRect/>
          <a:stretch/>
        </p:blipFill>
        <p:spPr>
          <a:xfrm>
            <a:off x="443835" y="1878677"/>
            <a:ext cx="10795000" cy="3521436"/>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1B170D-C1FC-95FA-87D1-F978570439C8}"/>
              </a:ext>
            </a:extLst>
          </p:cNvPr>
          <p:cNvSpPr txBox="1"/>
          <p:nvPr/>
        </p:nvSpPr>
        <p:spPr>
          <a:xfrm>
            <a:off x="839586" y="5581970"/>
            <a:ext cx="9463081" cy="64633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defRPr/>
            </a:pPr>
            <a:r>
              <a:rPr lang="en-US" sz="1800" b="0" i="0" kern="1200">
                <a:effectLst/>
                <a:latin typeface="Calibri"/>
                <a:ea typeface="Calibri"/>
                <a:cs typeface="Calibri"/>
              </a:rPr>
              <a:t>Missing fields highlighted</a:t>
            </a:r>
            <a:r>
              <a:rPr lang="en-US">
                <a:latin typeface="Calibri"/>
                <a:ea typeface="Calibri"/>
                <a:cs typeface="Calibri"/>
              </a:rPr>
              <a:t>:required</a:t>
            </a:r>
            <a:r>
              <a:rPr lang="en-US" dirty="0">
                <a:latin typeface="Calibri"/>
                <a:ea typeface="Calibri"/>
                <a:cs typeface="Calibri"/>
              </a:rPr>
              <a:t> or</a:t>
            </a:r>
            <a:r>
              <a:rPr lang="en-US" sz="1800" b="0" i="0" kern="1200" dirty="0">
                <a:effectLst/>
                <a:latin typeface="Calibri"/>
                <a:ea typeface="Calibri"/>
                <a:cs typeface="Calibri"/>
              </a:rPr>
              <a:t> recommended for the selected citation style.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effectLst/>
                <a:latin typeface="Calibri"/>
                <a:ea typeface="Calibri"/>
                <a:cs typeface="Calibri"/>
              </a:rPr>
              <a:t>Right click a highlight to open the right sidebar to edit that field.</a:t>
            </a:r>
            <a:endParaRPr lang="en-US" sz="1800" b="0" i="0" kern="1200" dirty="0">
              <a:effectLst/>
              <a:latin typeface="Calibri"/>
              <a:ea typeface="Calibri"/>
              <a:cs typeface="Calibri"/>
            </a:endParaRPr>
          </a:p>
        </p:txBody>
      </p:sp>
      <p:sp>
        <p:nvSpPr>
          <p:cNvPr id="7" name="Rectangle 6">
            <a:extLst>
              <a:ext uri="{FF2B5EF4-FFF2-40B4-BE49-F238E27FC236}">
                <a16:creationId xmlns:a16="http://schemas.microsoft.com/office/drawing/2014/main" id="{8EDE34B5-8194-8B2C-39AC-EB54D2366B8B}"/>
              </a:ext>
            </a:extLst>
          </p:cNvPr>
          <p:cNvSpPr/>
          <p:nvPr/>
        </p:nvSpPr>
        <p:spPr>
          <a:xfrm>
            <a:off x="8528858" y="2294313"/>
            <a:ext cx="2823556" cy="1923011"/>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BD1EC6A-BF10-DDF5-0734-92A868D6FF69}"/>
              </a:ext>
            </a:extLst>
          </p:cNvPr>
          <p:cNvSpPr txBox="1"/>
          <p:nvPr/>
        </p:nvSpPr>
        <p:spPr>
          <a:xfrm>
            <a:off x="10579225" y="5837924"/>
            <a:ext cx="1546378" cy="369332"/>
          </a:xfrm>
          <a:prstGeom prst="rect">
            <a:avLst/>
          </a:prstGeom>
          <a:noFill/>
        </p:spPr>
        <p:txBody>
          <a:bodyPr wrap="square" rtlCol="0">
            <a:spAutoFit/>
          </a:bodyPr>
          <a:lstStyle/>
          <a:p>
            <a:r>
              <a:rPr lang="en-GB">
                <a:hlinkClick r:id="rId3"/>
              </a:rPr>
              <a:t>RefWorks Link</a:t>
            </a:r>
            <a:endParaRPr lang="en-GB"/>
          </a:p>
        </p:txBody>
      </p:sp>
      <p:sp>
        <p:nvSpPr>
          <p:cNvPr id="9" name="TextBox 8">
            <a:extLst>
              <a:ext uri="{FF2B5EF4-FFF2-40B4-BE49-F238E27FC236}">
                <a16:creationId xmlns:a16="http://schemas.microsoft.com/office/drawing/2014/main" id="{09A0C5B7-268A-B85D-11E8-DF1312904621}"/>
              </a:ext>
            </a:extLst>
          </p:cNvPr>
          <p:cNvSpPr txBox="1"/>
          <p:nvPr/>
        </p:nvSpPr>
        <p:spPr>
          <a:xfrm>
            <a:off x="382385" y="1327488"/>
            <a:ext cx="4666211" cy="400110"/>
          </a:xfrm>
          <a:prstGeom prst="rect">
            <a:avLst/>
          </a:prstGeom>
          <a:noFill/>
        </p:spPr>
        <p:txBody>
          <a:bodyPr wrap="square" lIns="91440" tIns="45720" rIns="91440" bIns="45720" rtlCol="0" anchor="t">
            <a:spAutoFit/>
          </a:bodyPr>
          <a:lstStyle/>
          <a:p>
            <a:r>
              <a:rPr lang="en-GB" sz="2000" b="1">
                <a:solidFill>
                  <a:schemeClr val="accent2"/>
                </a:solidFill>
              </a:rPr>
              <a:t>Citation View shown</a:t>
            </a:r>
            <a:endParaRPr lang="en-GB" sz="2000" b="1">
              <a:solidFill>
                <a:schemeClr val="accent2"/>
              </a:solidFill>
              <a:ea typeface="Calibri Light"/>
              <a:cs typeface="Calibri Light"/>
            </a:endParaRPr>
          </a:p>
        </p:txBody>
      </p:sp>
    </p:spTree>
    <p:extLst>
      <p:ext uri="{BB962C8B-B14F-4D97-AF65-F5344CB8AC3E}">
        <p14:creationId xmlns:p14="http://schemas.microsoft.com/office/powerpoint/2010/main" val="159691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6994-7979-A4B7-B112-BA425D1CD119}"/>
              </a:ext>
            </a:extLst>
          </p:cNvPr>
          <p:cNvSpPr>
            <a:spLocks noGrp="1"/>
          </p:cNvSpPr>
          <p:nvPr>
            <p:ph type="title"/>
          </p:nvPr>
        </p:nvSpPr>
        <p:spPr/>
        <p:txBody>
          <a:bodyPr/>
          <a:lstStyle/>
          <a:p>
            <a:r>
              <a:rPr lang="en-GB"/>
              <a:t>Select Bibliography style</a:t>
            </a:r>
          </a:p>
        </p:txBody>
      </p:sp>
      <p:pic>
        <p:nvPicPr>
          <p:cNvPr id="5" name="Picture 4">
            <a:extLst>
              <a:ext uri="{FF2B5EF4-FFF2-40B4-BE49-F238E27FC236}">
                <a16:creationId xmlns:a16="http://schemas.microsoft.com/office/drawing/2014/main" id="{5E17F17F-560C-02EA-D3F0-FDF7FCF6AD44}"/>
              </a:ext>
            </a:extLst>
          </p:cNvPr>
          <p:cNvPicPr>
            <a:picLocks noChangeAspect="1"/>
          </p:cNvPicPr>
          <p:nvPr/>
        </p:nvPicPr>
        <p:blipFill>
          <a:blip r:embed="rId2"/>
          <a:stretch>
            <a:fillRect/>
          </a:stretch>
        </p:blipFill>
        <p:spPr>
          <a:xfrm>
            <a:off x="228317" y="1596044"/>
            <a:ext cx="9226025" cy="37368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Rectangle 5">
            <a:extLst>
              <a:ext uri="{FF2B5EF4-FFF2-40B4-BE49-F238E27FC236}">
                <a16:creationId xmlns:a16="http://schemas.microsoft.com/office/drawing/2014/main" id="{95DCAEE4-27C3-956F-BF5B-E6986EF193A4}"/>
              </a:ext>
            </a:extLst>
          </p:cNvPr>
          <p:cNvSpPr/>
          <p:nvPr/>
        </p:nvSpPr>
        <p:spPr>
          <a:xfrm>
            <a:off x="3027647" y="1976635"/>
            <a:ext cx="1123175" cy="408138"/>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9323FE-5471-E11A-9B6D-DD0F267EE2D1}"/>
              </a:ext>
            </a:extLst>
          </p:cNvPr>
          <p:cNvSpPr/>
          <p:nvPr/>
        </p:nvSpPr>
        <p:spPr>
          <a:xfrm>
            <a:off x="3113863" y="2384773"/>
            <a:ext cx="2383620" cy="53201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D3D71E-FE8A-A21E-5A96-5C050197BC10}"/>
              </a:ext>
            </a:extLst>
          </p:cNvPr>
          <p:cNvSpPr txBox="1"/>
          <p:nvPr/>
        </p:nvSpPr>
        <p:spPr>
          <a:xfrm>
            <a:off x="4150822" y="5886762"/>
            <a:ext cx="1546378" cy="369332"/>
          </a:xfrm>
          <a:prstGeom prst="rect">
            <a:avLst/>
          </a:prstGeom>
          <a:noFill/>
        </p:spPr>
        <p:txBody>
          <a:bodyPr wrap="square" rtlCol="0">
            <a:spAutoFit/>
          </a:bodyPr>
          <a:lstStyle/>
          <a:p>
            <a:r>
              <a:rPr lang="en-GB">
                <a:hlinkClick r:id="rId3"/>
              </a:rPr>
              <a:t>RefWorks Link</a:t>
            </a:r>
            <a:endParaRPr lang="en-GB"/>
          </a:p>
        </p:txBody>
      </p:sp>
      <p:sp>
        <p:nvSpPr>
          <p:cNvPr id="11" name="Arrow: Bent 10">
            <a:extLst>
              <a:ext uri="{FF2B5EF4-FFF2-40B4-BE49-F238E27FC236}">
                <a16:creationId xmlns:a16="http://schemas.microsoft.com/office/drawing/2014/main" id="{B1BD7B13-5A36-0C2E-461A-E7FC3F8411BD}"/>
              </a:ext>
            </a:extLst>
          </p:cNvPr>
          <p:cNvSpPr/>
          <p:nvPr/>
        </p:nvSpPr>
        <p:spPr>
          <a:xfrm rot="5400000">
            <a:off x="7646163" y="236091"/>
            <a:ext cx="532017" cy="4829377"/>
          </a:xfrm>
          <a:prstGeom prst="ben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Picture 3">
            <a:extLst>
              <a:ext uri="{FF2B5EF4-FFF2-40B4-BE49-F238E27FC236}">
                <a16:creationId xmlns:a16="http://schemas.microsoft.com/office/drawing/2014/main" id="{0A1C4856-D585-B911-10E3-2D708772BCE6}"/>
              </a:ext>
            </a:extLst>
          </p:cNvPr>
          <p:cNvPicPr>
            <a:picLocks noChangeAspect="1"/>
          </p:cNvPicPr>
          <p:nvPr/>
        </p:nvPicPr>
        <p:blipFill>
          <a:blip r:embed="rId4"/>
          <a:stretch>
            <a:fillRect/>
          </a:stretch>
        </p:blipFill>
        <p:spPr>
          <a:xfrm>
            <a:off x="7796023" y="3041964"/>
            <a:ext cx="4049965" cy="2748806"/>
          </a:xfrm>
          <a:prstGeom prst="rect">
            <a:avLst/>
          </a:prstGeom>
          <a:ln w="57150">
            <a:solidFill>
              <a:schemeClr val="accent2"/>
            </a:solidFill>
          </a:ln>
        </p:spPr>
      </p:pic>
    </p:spTree>
    <p:extLst>
      <p:ext uri="{BB962C8B-B14F-4D97-AF65-F5344CB8AC3E}">
        <p14:creationId xmlns:p14="http://schemas.microsoft.com/office/powerpoint/2010/main" val="2441448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47D68-1847-338E-A0D5-2902F38E8A61}"/>
              </a:ext>
            </a:extLst>
          </p:cNvPr>
          <p:cNvSpPr>
            <a:spLocks noGrp="1"/>
          </p:cNvSpPr>
          <p:nvPr>
            <p:ph type="title"/>
          </p:nvPr>
        </p:nvSpPr>
        <p:spPr/>
        <p:txBody>
          <a:bodyPr/>
          <a:lstStyle/>
          <a:p>
            <a:r>
              <a:rPr lang="en-GB"/>
              <a:t>Library Catalogue</a:t>
            </a:r>
          </a:p>
        </p:txBody>
      </p:sp>
      <p:pic>
        <p:nvPicPr>
          <p:cNvPr id="5" name="Picture 4">
            <a:extLst>
              <a:ext uri="{FF2B5EF4-FFF2-40B4-BE49-F238E27FC236}">
                <a16:creationId xmlns:a16="http://schemas.microsoft.com/office/drawing/2014/main" id="{7F52B62F-FF25-21FF-09B4-08CB17C79BA5}"/>
              </a:ext>
            </a:extLst>
          </p:cNvPr>
          <p:cNvPicPr>
            <a:picLocks noChangeAspect="1"/>
          </p:cNvPicPr>
          <p:nvPr/>
        </p:nvPicPr>
        <p:blipFill>
          <a:blip r:embed="rId2"/>
          <a:srcRect b="2189"/>
          <a:stretch/>
        </p:blipFill>
        <p:spPr>
          <a:xfrm>
            <a:off x="266321" y="1489522"/>
            <a:ext cx="11659357" cy="37031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CB1CCC1-3313-81E2-5D80-6AA4DA988C24}"/>
              </a:ext>
            </a:extLst>
          </p:cNvPr>
          <p:cNvSpPr txBox="1"/>
          <p:nvPr/>
        </p:nvSpPr>
        <p:spPr>
          <a:xfrm>
            <a:off x="5986846" y="5734238"/>
            <a:ext cx="5451466" cy="400110"/>
          </a:xfrm>
          <a:prstGeom prst="rect">
            <a:avLst/>
          </a:prstGeom>
          <a:noFill/>
        </p:spPr>
        <p:txBody>
          <a:bodyPr wrap="square" rtlCol="0">
            <a:spAutoFit/>
          </a:bodyPr>
          <a:lstStyle/>
          <a:p>
            <a:r>
              <a:rPr lang="en-GB" sz="2000"/>
              <a:t>Use the RefWorks tab in the catalogue record</a:t>
            </a:r>
          </a:p>
        </p:txBody>
      </p:sp>
      <p:sp>
        <p:nvSpPr>
          <p:cNvPr id="7" name="Arrow: Up 6">
            <a:extLst>
              <a:ext uri="{FF2B5EF4-FFF2-40B4-BE49-F238E27FC236}">
                <a16:creationId xmlns:a16="http://schemas.microsoft.com/office/drawing/2014/main" id="{F4A24FBE-16A7-C78F-95BD-2BC7DDAD6556}"/>
              </a:ext>
            </a:extLst>
          </p:cNvPr>
          <p:cNvSpPr/>
          <p:nvPr/>
        </p:nvSpPr>
        <p:spPr>
          <a:xfrm rot="19115126">
            <a:off x="4952664" y="5220853"/>
            <a:ext cx="615585" cy="811330"/>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92262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71E4-13F4-AB82-6F69-72786B5E01B3}"/>
              </a:ext>
            </a:extLst>
          </p:cNvPr>
          <p:cNvSpPr>
            <a:spLocks noGrp="1"/>
          </p:cNvSpPr>
          <p:nvPr>
            <p:ph type="title"/>
          </p:nvPr>
        </p:nvSpPr>
        <p:spPr/>
        <p:txBody>
          <a:bodyPr/>
          <a:lstStyle/>
          <a:p>
            <a:r>
              <a:rPr lang="en-GB"/>
              <a:t>Library subscribed databases</a:t>
            </a:r>
          </a:p>
        </p:txBody>
      </p:sp>
      <p:pic>
        <p:nvPicPr>
          <p:cNvPr id="5" name="Picture 4">
            <a:extLst>
              <a:ext uri="{FF2B5EF4-FFF2-40B4-BE49-F238E27FC236}">
                <a16:creationId xmlns:a16="http://schemas.microsoft.com/office/drawing/2014/main" id="{4E4BE71B-E4A8-5BFB-8873-75D538B093E9}"/>
              </a:ext>
            </a:extLst>
          </p:cNvPr>
          <p:cNvPicPr>
            <a:picLocks noChangeAspect="1"/>
          </p:cNvPicPr>
          <p:nvPr/>
        </p:nvPicPr>
        <p:blipFill>
          <a:blip r:embed="rId2"/>
          <a:srcRect l="2801" t="9317" r="6453" b="13558"/>
          <a:stretch/>
        </p:blipFill>
        <p:spPr>
          <a:xfrm>
            <a:off x="4860175" y="4926175"/>
            <a:ext cx="5480857" cy="1313446"/>
          </a:xfrm>
          <a:prstGeom prst="rect">
            <a:avLst/>
          </a:prstGeom>
        </p:spPr>
      </p:pic>
      <p:pic>
        <p:nvPicPr>
          <p:cNvPr id="7" name="Picture 6">
            <a:extLst>
              <a:ext uri="{FF2B5EF4-FFF2-40B4-BE49-F238E27FC236}">
                <a16:creationId xmlns:a16="http://schemas.microsoft.com/office/drawing/2014/main" id="{7348C629-2FCC-8A69-2D98-534243936FD1}"/>
              </a:ext>
            </a:extLst>
          </p:cNvPr>
          <p:cNvPicPr>
            <a:picLocks noChangeAspect="1"/>
          </p:cNvPicPr>
          <p:nvPr/>
        </p:nvPicPr>
        <p:blipFill>
          <a:blip r:embed="rId3"/>
          <a:stretch>
            <a:fillRect/>
          </a:stretch>
        </p:blipFill>
        <p:spPr>
          <a:xfrm>
            <a:off x="886691" y="1680400"/>
            <a:ext cx="9531927" cy="28215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Curved Left 7">
            <a:extLst>
              <a:ext uri="{FF2B5EF4-FFF2-40B4-BE49-F238E27FC236}">
                <a16:creationId xmlns:a16="http://schemas.microsoft.com/office/drawing/2014/main" id="{E9400FF9-29F4-B004-9F94-C2B88C2C2438}"/>
              </a:ext>
            </a:extLst>
          </p:cNvPr>
          <p:cNvSpPr/>
          <p:nvPr/>
        </p:nvSpPr>
        <p:spPr>
          <a:xfrm>
            <a:off x="10534996" y="1784465"/>
            <a:ext cx="1269077" cy="4184073"/>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7839DAF3-AF15-E03C-DB69-C8B5BD44E400}"/>
              </a:ext>
            </a:extLst>
          </p:cNvPr>
          <p:cNvSpPr txBox="1"/>
          <p:nvPr/>
        </p:nvSpPr>
        <p:spPr>
          <a:xfrm>
            <a:off x="698242" y="5193185"/>
            <a:ext cx="2759825" cy="461665"/>
          </a:xfrm>
          <a:prstGeom prst="rect">
            <a:avLst/>
          </a:prstGeom>
          <a:noFill/>
        </p:spPr>
        <p:txBody>
          <a:bodyPr wrap="square" rtlCol="0">
            <a:spAutoFit/>
          </a:bodyPr>
          <a:lstStyle/>
          <a:p>
            <a:r>
              <a:rPr lang="en-GB" sz="2400"/>
              <a:t>Example: </a:t>
            </a:r>
            <a:r>
              <a:rPr lang="en-GB" sz="2400">
                <a:hlinkClick r:id="rId4"/>
              </a:rPr>
              <a:t>ProQuest</a:t>
            </a:r>
            <a:endParaRPr lang="en-GB" sz="2400"/>
          </a:p>
        </p:txBody>
      </p:sp>
      <p:sp>
        <p:nvSpPr>
          <p:cNvPr id="10" name="Oval 9">
            <a:extLst>
              <a:ext uri="{FF2B5EF4-FFF2-40B4-BE49-F238E27FC236}">
                <a16:creationId xmlns:a16="http://schemas.microsoft.com/office/drawing/2014/main" id="{27C5EA7C-D7C1-6BB4-8A8C-96F8BBA4321A}"/>
              </a:ext>
            </a:extLst>
          </p:cNvPr>
          <p:cNvSpPr/>
          <p:nvPr/>
        </p:nvSpPr>
        <p:spPr>
          <a:xfrm>
            <a:off x="9116291" y="1784465"/>
            <a:ext cx="476596" cy="498764"/>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18B1645-423A-630C-758A-CCA367EAE73B}"/>
              </a:ext>
            </a:extLst>
          </p:cNvPr>
          <p:cNvSpPr/>
          <p:nvPr/>
        </p:nvSpPr>
        <p:spPr>
          <a:xfrm>
            <a:off x="4971011" y="5193185"/>
            <a:ext cx="919941" cy="886190"/>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665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C827-E4F2-AE80-8EEA-E8B4C433A467}"/>
              </a:ext>
            </a:extLst>
          </p:cNvPr>
          <p:cNvSpPr>
            <a:spLocks noGrp="1"/>
          </p:cNvSpPr>
          <p:nvPr>
            <p:ph type="title"/>
          </p:nvPr>
        </p:nvSpPr>
        <p:spPr/>
        <p:txBody>
          <a:bodyPr/>
          <a:lstStyle/>
          <a:p>
            <a:r>
              <a:rPr lang="en-GB"/>
              <a:t>Save from Google Scholar</a:t>
            </a:r>
          </a:p>
        </p:txBody>
      </p:sp>
      <p:pic>
        <p:nvPicPr>
          <p:cNvPr id="5" name="Picture 4">
            <a:extLst>
              <a:ext uri="{FF2B5EF4-FFF2-40B4-BE49-F238E27FC236}">
                <a16:creationId xmlns:a16="http://schemas.microsoft.com/office/drawing/2014/main" id="{807B5FE4-560F-F524-EDE3-B50D64BC15C6}"/>
              </a:ext>
            </a:extLst>
          </p:cNvPr>
          <p:cNvPicPr>
            <a:picLocks noChangeAspect="1"/>
          </p:cNvPicPr>
          <p:nvPr/>
        </p:nvPicPr>
        <p:blipFill>
          <a:blip r:embed="rId2"/>
          <a:stretch>
            <a:fillRect/>
          </a:stretch>
        </p:blipFill>
        <p:spPr>
          <a:xfrm>
            <a:off x="4959464" y="1318674"/>
            <a:ext cx="6760856" cy="48463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AE11E304-7770-3134-3DDF-EEB90F13FA7B}"/>
              </a:ext>
            </a:extLst>
          </p:cNvPr>
          <p:cNvSpPr txBox="1"/>
          <p:nvPr/>
        </p:nvSpPr>
        <p:spPr>
          <a:xfrm>
            <a:off x="315884" y="2828835"/>
            <a:ext cx="4145279" cy="1569660"/>
          </a:xfrm>
          <a:prstGeom prst="rect">
            <a:avLst/>
          </a:prstGeom>
          <a:noFill/>
        </p:spPr>
        <p:txBody>
          <a:bodyPr wrap="square" rtlCol="0">
            <a:spAutoFit/>
          </a:bodyPr>
          <a:lstStyle/>
          <a:p>
            <a:pPr marL="342900" indent="-342900">
              <a:buFont typeface="Arial" panose="020B0604020202020204" pitchFamily="34" charset="0"/>
              <a:buChar char="•"/>
            </a:pPr>
            <a:r>
              <a:rPr lang="en-GB" sz="2400"/>
              <a:t>Use the cite option in Google Scholar.</a:t>
            </a:r>
          </a:p>
          <a:p>
            <a:endParaRPr lang="en-GB" sz="2400"/>
          </a:p>
          <a:p>
            <a:pPr marL="342900" indent="-342900">
              <a:buFont typeface="Arial" panose="020B0604020202020204" pitchFamily="34" charset="0"/>
              <a:buChar char="•"/>
            </a:pPr>
            <a:r>
              <a:rPr lang="en-GB" sz="2400"/>
              <a:t>Select RefWorks</a:t>
            </a:r>
          </a:p>
        </p:txBody>
      </p:sp>
    </p:spTree>
    <p:extLst>
      <p:ext uri="{BB962C8B-B14F-4D97-AF65-F5344CB8AC3E}">
        <p14:creationId xmlns:p14="http://schemas.microsoft.com/office/powerpoint/2010/main" val="358545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1F60-A5E1-0A72-FDD4-D9EBDDA218CC}"/>
              </a:ext>
            </a:extLst>
          </p:cNvPr>
          <p:cNvSpPr>
            <a:spLocks noGrp="1"/>
          </p:cNvSpPr>
          <p:nvPr>
            <p:ph type="title"/>
          </p:nvPr>
        </p:nvSpPr>
        <p:spPr/>
        <p:txBody>
          <a:bodyPr/>
          <a:lstStyle/>
          <a:p>
            <a:r>
              <a:rPr lang="en-GB"/>
              <a:t>Save other web-based sources</a:t>
            </a:r>
          </a:p>
        </p:txBody>
      </p:sp>
      <p:pic>
        <p:nvPicPr>
          <p:cNvPr id="4" name="Imagen 5" descr="The Tools menu is found in the Reference Actions toolbar.">
            <a:extLst>
              <a:ext uri="{FF2B5EF4-FFF2-40B4-BE49-F238E27FC236}">
                <a16:creationId xmlns:a16="http://schemas.microsoft.com/office/drawing/2014/main" id="{E25AB3F3-B4C4-EA2B-B4BD-C0F60C221E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89398" y="1948499"/>
            <a:ext cx="7304354" cy="2153057"/>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0D4C0B4-63BC-5C25-10A0-B8902B8FE659}"/>
              </a:ext>
            </a:extLst>
          </p:cNvPr>
          <p:cNvSpPr txBox="1"/>
          <p:nvPr/>
        </p:nvSpPr>
        <p:spPr>
          <a:xfrm>
            <a:off x="8605260" y="1798489"/>
            <a:ext cx="3458592" cy="4247317"/>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rgbClr val="444444"/>
                </a:solidFill>
                <a:latin typeface="Calibri"/>
                <a:ea typeface="Calibri"/>
                <a:cs typeface="Calibri"/>
              </a:rPr>
              <a:t>Add the “Save to RefWorks” button to your browser. </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ea typeface="Calibri"/>
                <a:cs typeface="Calibri"/>
              </a:rPr>
              <a:t>Ensure your browser's </a:t>
            </a:r>
            <a:r>
              <a:rPr lang="en-US" b="1" dirty="0">
                <a:solidFill>
                  <a:srgbClr val="444444"/>
                </a:solidFill>
                <a:latin typeface="Calibri"/>
                <a:ea typeface="Calibri"/>
                <a:cs typeface="Calibri"/>
              </a:rPr>
              <a:t>favorites toolbar</a:t>
            </a:r>
            <a:r>
              <a:rPr lang="en-US" dirty="0">
                <a:solidFill>
                  <a:srgbClr val="444444"/>
                </a:solidFill>
                <a:latin typeface="Calibri"/>
                <a:ea typeface="Calibri"/>
                <a:cs typeface="Calibri"/>
              </a:rPr>
              <a:t> is currently visible in your browser.​</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ea typeface="Calibri"/>
                <a:cs typeface="Calibri"/>
              </a:rPr>
              <a:t> In RefWorks, select </a:t>
            </a:r>
            <a:r>
              <a:rPr lang="en-US" b="1" dirty="0">
                <a:solidFill>
                  <a:srgbClr val="444444"/>
                </a:solidFill>
                <a:latin typeface="Calibri"/>
                <a:ea typeface="Calibri"/>
                <a:cs typeface="Calibri"/>
              </a:rPr>
              <a:t>Tools &gt; Tools &gt; Install Save to RefWorks.</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cs typeface="Calibri"/>
              </a:rPr>
              <a:t>Once installed, the ‘Save to RefWorks link will appear in the </a:t>
            </a:r>
            <a:r>
              <a:rPr lang="en-US" dirty="0" err="1">
                <a:solidFill>
                  <a:srgbClr val="444444"/>
                </a:solidFill>
                <a:latin typeface="Calibri"/>
                <a:cs typeface="Calibri"/>
              </a:rPr>
              <a:t>favourites</a:t>
            </a:r>
            <a:r>
              <a:rPr lang="en-US" dirty="0">
                <a:solidFill>
                  <a:srgbClr val="444444"/>
                </a:solidFill>
                <a:latin typeface="Calibri"/>
                <a:cs typeface="Calibri"/>
              </a:rPr>
              <a:t> bar in your browser.</a:t>
            </a:r>
            <a:endParaRPr lang="en-US" dirty="0">
              <a:cs typeface="Calibri"/>
            </a:endParaRPr>
          </a:p>
          <a:p>
            <a:endParaRPr lang="en-GB" dirty="0"/>
          </a:p>
        </p:txBody>
      </p:sp>
      <p:sp>
        <p:nvSpPr>
          <p:cNvPr id="7" name="TextBox 6">
            <a:extLst>
              <a:ext uri="{FF2B5EF4-FFF2-40B4-BE49-F238E27FC236}">
                <a16:creationId xmlns:a16="http://schemas.microsoft.com/office/drawing/2014/main" id="{580D1D81-2B7A-5C09-B0E3-05899D0F6E75}"/>
              </a:ext>
            </a:extLst>
          </p:cNvPr>
          <p:cNvSpPr txBox="1"/>
          <p:nvPr/>
        </p:nvSpPr>
        <p:spPr>
          <a:xfrm>
            <a:off x="134918" y="1398379"/>
            <a:ext cx="8470342" cy="400110"/>
          </a:xfrm>
          <a:prstGeom prst="rect">
            <a:avLst/>
          </a:prstGeom>
          <a:noFill/>
        </p:spPr>
        <p:txBody>
          <a:bodyPr wrap="square">
            <a:spAutoFit/>
          </a:bodyPr>
          <a:lstStyle/>
          <a:p>
            <a:r>
              <a:rPr lang="en-US" sz="2000">
                <a:solidFill>
                  <a:srgbClr val="444444"/>
                </a:solidFill>
                <a:latin typeface="Calibri"/>
                <a:ea typeface="Calibri"/>
                <a:cs typeface="Calibri"/>
              </a:rPr>
              <a:t>Save web-based sources directly into your RefWorks account…</a:t>
            </a:r>
            <a:endParaRPr lang="en-GB" sz="2000"/>
          </a:p>
        </p:txBody>
      </p:sp>
      <p:sp>
        <p:nvSpPr>
          <p:cNvPr id="8" name="Rectangle 7">
            <a:extLst>
              <a:ext uri="{FF2B5EF4-FFF2-40B4-BE49-F238E27FC236}">
                <a16:creationId xmlns:a16="http://schemas.microsoft.com/office/drawing/2014/main" id="{626A5AA1-AB6B-C1AC-ABA0-BCEC9105E77F}"/>
              </a:ext>
            </a:extLst>
          </p:cNvPr>
          <p:cNvSpPr/>
          <p:nvPr/>
        </p:nvSpPr>
        <p:spPr>
          <a:xfrm>
            <a:off x="4892026" y="2882537"/>
            <a:ext cx="2090168" cy="63610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97931D5-82DC-1628-3670-CA59FA7F4FAF}"/>
              </a:ext>
            </a:extLst>
          </p:cNvPr>
          <p:cNvSpPr/>
          <p:nvPr/>
        </p:nvSpPr>
        <p:spPr>
          <a:xfrm>
            <a:off x="4598157" y="1850252"/>
            <a:ext cx="789738" cy="56526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3BF648CA-2289-3164-9926-13D1EDEF4D8F}"/>
              </a:ext>
            </a:extLst>
          </p:cNvPr>
          <p:cNvPicPr>
            <a:picLocks noChangeAspect="1"/>
          </p:cNvPicPr>
          <p:nvPr/>
        </p:nvPicPr>
        <p:blipFill>
          <a:blip r:embed="rId3"/>
          <a:srcRect b="6609"/>
          <a:stretch/>
        </p:blipFill>
        <p:spPr>
          <a:xfrm>
            <a:off x="796607" y="4780739"/>
            <a:ext cx="2575378" cy="1357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Arrow: Up 12">
            <a:extLst>
              <a:ext uri="{FF2B5EF4-FFF2-40B4-BE49-F238E27FC236}">
                <a16:creationId xmlns:a16="http://schemas.microsoft.com/office/drawing/2014/main" id="{292261A0-4021-0D63-890F-5E5C50145349}"/>
              </a:ext>
            </a:extLst>
          </p:cNvPr>
          <p:cNvSpPr/>
          <p:nvPr/>
        </p:nvSpPr>
        <p:spPr>
          <a:xfrm rot="16200000">
            <a:off x="3367470" y="4828786"/>
            <a:ext cx="375358" cy="1301801"/>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0CEA5D24-BDCC-0A40-D74B-2C8513FFAC75}"/>
              </a:ext>
            </a:extLst>
          </p:cNvPr>
          <p:cNvPicPr>
            <a:picLocks noChangeAspect="1"/>
          </p:cNvPicPr>
          <p:nvPr/>
        </p:nvPicPr>
        <p:blipFill>
          <a:blip r:embed="rId4"/>
          <a:srcRect l="5416" t="24644" b="14316"/>
          <a:stretch/>
        </p:blipFill>
        <p:spPr>
          <a:xfrm>
            <a:off x="4387302" y="5264419"/>
            <a:ext cx="2509818" cy="3904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 name="Arrow: Curved Left 18">
            <a:extLst>
              <a:ext uri="{FF2B5EF4-FFF2-40B4-BE49-F238E27FC236}">
                <a16:creationId xmlns:a16="http://schemas.microsoft.com/office/drawing/2014/main" id="{4F8144BA-E954-5675-8573-75C01175A38E}"/>
              </a:ext>
            </a:extLst>
          </p:cNvPr>
          <p:cNvSpPr/>
          <p:nvPr/>
        </p:nvSpPr>
        <p:spPr>
          <a:xfrm rot="310920">
            <a:off x="6948219" y="3010408"/>
            <a:ext cx="1441753" cy="2884540"/>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7901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AC4A27-1DCD-B2AD-A1C3-92C1B26835C5}"/>
              </a:ext>
            </a:extLst>
          </p:cNvPr>
          <p:cNvSpPr>
            <a:spLocks noGrp="1"/>
          </p:cNvSpPr>
          <p:nvPr>
            <p:ph type="title"/>
          </p:nvPr>
        </p:nvSpPr>
        <p:spPr/>
        <p:txBody>
          <a:bodyPr>
            <a:normAutofit fontScale="90000"/>
          </a:bodyPr>
          <a:lstStyle/>
          <a:p>
            <a:r>
              <a:rPr lang="en-US">
                <a:cs typeface="Calibri"/>
              </a:rPr>
              <a:t>Installing </a:t>
            </a:r>
            <a:r>
              <a:rPr lang="en-US" err="1">
                <a:cs typeface="Calibri"/>
              </a:rPr>
              <a:t>Refworks</a:t>
            </a:r>
            <a:r>
              <a:rPr lang="en-US">
                <a:cs typeface="Calibri"/>
              </a:rPr>
              <a:t> (RCM) add in to Word</a:t>
            </a:r>
            <a:endParaRPr lang="en-US"/>
          </a:p>
        </p:txBody>
      </p:sp>
      <p:pic>
        <p:nvPicPr>
          <p:cNvPr id="5" name="Picture 4" descr="A screenshot of a computer&#10;&#10;Description automatically generated">
            <a:extLst>
              <a:ext uri="{FF2B5EF4-FFF2-40B4-BE49-F238E27FC236}">
                <a16:creationId xmlns:a16="http://schemas.microsoft.com/office/drawing/2014/main" id="{D30ECDA6-F90A-F4C9-1DB2-830ACC94D95B}"/>
              </a:ext>
            </a:extLst>
          </p:cNvPr>
          <p:cNvPicPr>
            <a:picLocks noChangeAspect="1"/>
          </p:cNvPicPr>
          <p:nvPr/>
        </p:nvPicPr>
        <p:blipFill>
          <a:blip r:embed="rId2"/>
          <a:stretch>
            <a:fillRect/>
          </a:stretch>
        </p:blipFill>
        <p:spPr>
          <a:xfrm>
            <a:off x="491117" y="1558532"/>
            <a:ext cx="11412761" cy="40271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7244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1087-FBAB-5403-0AA7-BCC6BB81F268}"/>
              </a:ext>
            </a:extLst>
          </p:cNvPr>
          <p:cNvSpPr>
            <a:spLocks noGrp="1"/>
          </p:cNvSpPr>
          <p:nvPr>
            <p:ph type="title"/>
          </p:nvPr>
        </p:nvSpPr>
        <p:spPr/>
        <p:txBody>
          <a:bodyPr/>
          <a:lstStyle/>
          <a:p>
            <a:r>
              <a:rPr lang="en-US">
                <a:cs typeface="Calibri"/>
              </a:rPr>
              <a:t>Inserting in-text citations</a:t>
            </a:r>
            <a:endParaRPr lang="en-US"/>
          </a:p>
        </p:txBody>
      </p:sp>
      <p:pic>
        <p:nvPicPr>
          <p:cNvPr id="5" name="Picture 4" descr="A screenshot of a book&#10;&#10;Description automatically generated">
            <a:extLst>
              <a:ext uri="{FF2B5EF4-FFF2-40B4-BE49-F238E27FC236}">
                <a16:creationId xmlns:a16="http://schemas.microsoft.com/office/drawing/2014/main" id="{6DA59FBD-F30C-648F-0070-CB91AE656850}"/>
              </a:ext>
            </a:extLst>
          </p:cNvPr>
          <p:cNvPicPr>
            <a:picLocks noChangeAspect="1"/>
          </p:cNvPicPr>
          <p:nvPr/>
        </p:nvPicPr>
        <p:blipFill>
          <a:blip r:embed="rId2"/>
          <a:stretch>
            <a:fillRect/>
          </a:stretch>
        </p:blipFill>
        <p:spPr>
          <a:xfrm>
            <a:off x="9661455" y="1522401"/>
            <a:ext cx="2303215" cy="4462023"/>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A428537A-B817-6D66-1D98-BD1E26C7C882}"/>
              </a:ext>
            </a:extLst>
          </p:cNvPr>
          <p:cNvPicPr>
            <a:picLocks noChangeAspect="1"/>
          </p:cNvPicPr>
          <p:nvPr/>
        </p:nvPicPr>
        <p:blipFill>
          <a:blip r:embed="rId3"/>
          <a:stretch>
            <a:fillRect/>
          </a:stretch>
        </p:blipFill>
        <p:spPr>
          <a:xfrm>
            <a:off x="368270" y="1717728"/>
            <a:ext cx="7258002" cy="4371814"/>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5C55DB38-6FB7-C94E-5689-5878643787D6}"/>
              </a:ext>
            </a:extLst>
          </p:cNvPr>
          <p:cNvPicPr>
            <a:picLocks noChangeAspect="1"/>
          </p:cNvPicPr>
          <p:nvPr/>
        </p:nvPicPr>
        <p:blipFill>
          <a:blip r:embed="rId4"/>
          <a:stretch>
            <a:fillRect/>
          </a:stretch>
        </p:blipFill>
        <p:spPr>
          <a:xfrm>
            <a:off x="7095459" y="2389321"/>
            <a:ext cx="1978982" cy="3700222"/>
          </a:xfrm>
          <a:prstGeom prst="rect">
            <a:avLst/>
          </a:prstGeom>
        </p:spPr>
      </p:pic>
      <p:cxnSp>
        <p:nvCxnSpPr>
          <p:cNvPr id="7" name="Straight Arrow Connector 6">
            <a:extLst>
              <a:ext uri="{FF2B5EF4-FFF2-40B4-BE49-F238E27FC236}">
                <a16:creationId xmlns:a16="http://schemas.microsoft.com/office/drawing/2014/main" id="{066B9AA8-0222-4EC5-927E-92C8736941D2}"/>
              </a:ext>
            </a:extLst>
          </p:cNvPr>
          <p:cNvCxnSpPr/>
          <p:nvPr/>
        </p:nvCxnSpPr>
        <p:spPr>
          <a:xfrm flipV="1">
            <a:off x="7479223" y="1703521"/>
            <a:ext cx="2276957" cy="1177869"/>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28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B392CD-65A8-75D1-C2BE-3721D2986CC4}"/>
              </a:ext>
            </a:extLst>
          </p:cNvPr>
          <p:cNvSpPr>
            <a:spLocks noGrp="1"/>
          </p:cNvSpPr>
          <p:nvPr>
            <p:ph sz="half" idx="1"/>
          </p:nvPr>
        </p:nvSpPr>
        <p:spPr>
          <a:xfrm>
            <a:off x="718457" y="1362077"/>
            <a:ext cx="5233081" cy="4803774"/>
          </a:xfrm>
        </p:spPr>
        <p:txBody>
          <a:bodyPr vert="horz" lIns="91440" tIns="45720" rIns="91440" bIns="45720" rtlCol="0" anchor="t">
            <a:normAutofit lnSpcReduction="10000"/>
          </a:bodyPr>
          <a:lstStyle/>
          <a:p>
            <a:pPr marL="0" indent="0">
              <a:buNone/>
            </a:pPr>
            <a:endParaRPr lang="en-GB" sz="2200" dirty="0">
              <a:cs typeface="Calibri Light"/>
            </a:endParaRPr>
          </a:p>
          <a:p>
            <a:pPr>
              <a:buFont typeface="Arial"/>
              <a:buChar char="•"/>
            </a:pPr>
            <a:r>
              <a:rPr lang="en-GB" dirty="0">
                <a:solidFill>
                  <a:srgbClr val="0070C0"/>
                </a:solidFill>
                <a:latin typeface="Calibri "/>
                <a:hlinkClick r:id="rId2">
                  <a:extLst>
                    <a:ext uri="{A12FA001-AC4F-418D-AE19-62706E023703}">
                      <ahyp:hlinkClr xmlns:ahyp="http://schemas.microsoft.com/office/drawing/2018/hyperlinkcolor" val="tx"/>
                    </a:ext>
                  </a:extLst>
                </a:hlinkClick>
              </a:rPr>
              <a:t>Useful YouTube videos</a:t>
            </a:r>
            <a:endParaRPr lang="en-GB" dirty="0">
              <a:solidFill>
                <a:srgbClr val="0070C0"/>
              </a:solidFill>
              <a:latin typeface="Calibri "/>
              <a:cs typeface="Calibri Light"/>
            </a:endParaRPr>
          </a:p>
          <a:p>
            <a:pPr>
              <a:buFont typeface="Arial"/>
              <a:buChar char="•"/>
            </a:pPr>
            <a:endParaRPr lang="en-GB" dirty="0">
              <a:solidFill>
                <a:srgbClr val="0070C0"/>
              </a:solidFill>
              <a:latin typeface="Calibri "/>
              <a:cs typeface="Calibri Light"/>
            </a:endParaRPr>
          </a:p>
          <a:p>
            <a:pPr>
              <a:buFont typeface="Arial" panose="05000000000000000000" pitchFamily="2" charset="2"/>
              <a:buChar char="•"/>
            </a:pPr>
            <a:r>
              <a:rPr lang="en-GB" dirty="0">
                <a:solidFill>
                  <a:srgbClr val="0070C0"/>
                </a:solidFill>
                <a:latin typeface="Calibri "/>
                <a:hlinkClick r:id="rId3">
                  <a:extLst>
                    <a:ext uri="{A12FA001-AC4F-418D-AE19-62706E023703}">
                      <ahyp:hlinkClr xmlns:ahyp="http://schemas.microsoft.com/office/drawing/2018/hyperlinkcolor" val="tx"/>
                    </a:ext>
                  </a:extLst>
                </a:hlinkClick>
              </a:rPr>
              <a:t>RefWorks </a:t>
            </a:r>
            <a:r>
              <a:rPr lang="en-GB" dirty="0" err="1">
                <a:solidFill>
                  <a:srgbClr val="0070C0"/>
                </a:solidFill>
                <a:latin typeface="Calibri "/>
                <a:hlinkClick r:id="rId3">
                  <a:extLst>
                    <a:ext uri="{A12FA001-AC4F-418D-AE19-62706E023703}">
                      <ahyp:hlinkClr xmlns:ahyp="http://schemas.microsoft.com/office/drawing/2018/hyperlinkcolor" val="tx"/>
                    </a:ext>
                  </a:extLst>
                </a:hlinkClick>
              </a:rPr>
              <a:t>LibGuide</a:t>
            </a:r>
            <a:endParaRPr lang="en-US" dirty="0">
              <a:solidFill>
                <a:srgbClr val="0070C0"/>
              </a:solidFill>
              <a:latin typeface="Calibri "/>
              <a:cs typeface="Calibri Light"/>
            </a:endParaRPr>
          </a:p>
          <a:p>
            <a:pPr>
              <a:buFont typeface="Arial" panose="05000000000000000000" pitchFamily="2" charset="2"/>
              <a:buChar char="•"/>
            </a:pPr>
            <a:endParaRPr lang="en-GB" dirty="0">
              <a:solidFill>
                <a:srgbClr val="0070C0"/>
              </a:solidFill>
              <a:latin typeface="Calibri "/>
              <a:cs typeface="Calibri Light"/>
            </a:endParaRPr>
          </a:p>
          <a:p>
            <a:pPr>
              <a:buFont typeface="Arial" panose="05000000000000000000" pitchFamily="2" charset="2"/>
              <a:buChar char="•"/>
            </a:pPr>
            <a:r>
              <a:rPr lang="en-GB" dirty="0">
                <a:solidFill>
                  <a:srgbClr val="0070C0"/>
                </a:solidFill>
                <a:latin typeface="Calibri "/>
                <a:hlinkClick r:id="rId4">
                  <a:extLst>
                    <a:ext uri="{A12FA001-AC4F-418D-AE19-62706E023703}">
                      <ahyp:hlinkClr xmlns:ahyp="http://schemas.microsoft.com/office/drawing/2018/hyperlinkcolor" val="tx"/>
                    </a:ext>
                  </a:extLst>
                </a:hlinkClick>
              </a:rPr>
              <a:t>Knowledge Centre</a:t>
            </a:r>
            <a:endParaRPr lang="en-GB" dirty="0">
              <a:solidFill>
                <a:srgbClr val="0070C0"/>
              </a:solidFill>
              <a:latin typeface="Calibri "/>
              <a:cs typeface="Calibri Light"/>
            </a:endParaRPr>
          </a:p>
          <a:p>
            <a:pPr marL="0" indent="0">
              <a:buNone/>
            </a:pPr>
            <a:endParaRPr lang="en-GB" dirty="0">
              <a:solidFill>
                <a:srgbClr val="0070C0"/>
              </a:solidFill>
              <a:latin typeface="Calibri "/>
              <a:ea typeface="Calibri Light"/>
              <a:cs typeface="Calibri Light"/>
            </a:endParaRPr>
          </a:p>
          <a:p>
            <a:pPr>
              <a:buFont typeface="Arial" panose="05000000000000000000" pitchFamily="2" charset="2"/>
              <a:buChar char="•"/>
            </a:pPr>
            <a:r>
              <a:rPr lang="en-GB" dirty="0">
                <a:solidFill>
                  <a:srgbClr val="0070C0"/>
                </a:solidFill>
                <a:latin typeface="Calibri "/>
                <a:ea typeface="Calibri Light"/>
                <a:cs typeface="Calibri Light"/>
                <a:hlinkClick r:id="rId5">
                  <a:extLst>
                    <a:ext uri="{A12FA001-AC4F-418D-AE19-62706E023703}">
                      <ahyp:hlinkClr xmlns:ahyp="http://schemas.microsoft.com/office/drawing/2018/hyperlinkcolor" val="tx"/>
                    </a:ext>
                  </a:extLst>
                </a:hlinkClick>
              </a:rPr>
              <a:t>Adding page numbers</a:t>
            </a:r>
            <a:endParaRPr lang="en-GB" dirty="0">
              <a:solidFill>
                <a:srgbClr val="0070C0"/>
              </a:solidFill>
              <a:latin typeface="Calibri "/>
              <a:ea typeface="Calibri Light"/>
              <a:cs typeface="Calibri Light"/>
            </a:endParaRPr>
          </a:p>
          <a:p>
            <a:pPr>
              <a:buFont typeface="Arial" panose="05000000000000000000" pitchFamily="2" charset="2"/>
              <a:buChar char="•"/>
            </a:pPr>
            <a:endParaRPr lang="en-GB" dirty="0">
              <a:solidFill>
                <a:srgbClr val="0070C0"/>
              </a:solidFill>
              <a:latin typeface="Calibri "/>
              <a:ea typeface="Calibri Light"/>
              <a:cs typeface="Calibri Light"/>
            </a:endParaRPr>
          </a:p>
          <a:p>
            <a:pPr>
              <a:buFont typeface="Arial,Sans-Serif" panose="05000000000000000000" pitchFamily="2" charset="2"/>
              <a:buChar char="•"/>
            </a:pPr>
            <a:r>
              <a:rPr lang="en-GB" dirty="0">
                <a:solidFill>
                  <a:srgbClr val="0070C0"/>
                </a:solidFill>
                <a:latin typeface="Calibri "/>
                <a:ea typeface="Calibri Light"/>
                <a:cs typeface="Calibri Light"/>
                <a:hlinkClick r:id="rId6">
                  <a:extLst>
                    <a:ext uri="{A12FA001-AC4F-418D-AE19-62706E023703}">
                      <ahyp:hlinkClr xmlns:ahyp="http://schemas.microsoft.com/office/drawing/2018/hyperlinkcolor" val="tx"/>
                    </a:ext>
                  </a:extLst>
                </a:hlinkClick>
              </a:rPr>
              <a:t>Links to further information</a:t>
            </a:r>
            <a:endParaRPr lang="en-GB" dirty="0">
              <a:solidFill>
                <a:srgbClr val="0070C0"/>
              </a:solidFill>
              <a:latin typeface="Calibri "/>
              <a:ea typeface="Calibri Light"/>
              <a:cs typeface="Calibri Light"/>
            </a:endParaRPr>
          </a:p>
          <a:p>
            <a:pPr marL="0" indent="0">
              <a:buNone/>
            </a:pPr>
            <a:endParaRPr lang="en-GB" dirty="0">
              <a:solidFill>
                <a:srgbClr val="0070C0"/>
              </a:solidFill>
              <a:ea typeface="Calibri Light"/>
              <a:cs typeface="Calibri Light"/>
            </a:endParaRPr>
          </a:p>
          <a:p>
            <a:pPr marL="0" indent="0">
              <a:buNone/>
            </a:pPr>
            <a:endParaRPr lang="en-US" sz="2200" dirty="0">
              <a:ea typeface="Calibri Light"/>
              <a:cs typeface="Calibri Light"/>
            </a:endParaRPr>
          </a:p>
        </p:txBody>
      </p:sp>
      <p:sp>
        <p:nvSpPr>
          <p:cNvPr id="2" name="Title 1">
            <a:extLst>
              <a:ext uri="{FF2B5EF4-FFF2-40B4-BE49-F238E27FC236}">
                <a16:creationId xmlns:a16="http://schemas.microsoft.com/office/drawing/2014/main" id="{E760EB94-4BCA-D47E-6BEB-2317084C863F}"/>
              </a:ext>
            </a:extLst>
          </p:cNvPr>
          <p:cNvSpPr>
            <a:spLocks noGrp="1"/>
          </p:cNvSpPr>
          <p:nvPr>
            <p:ph type="title"/>
          </p:nvPr>
        </p:nvSpPr>
        <p:spPr>
          <a:xfrm>
            <a:off x="718456" y="262866"/>
            <a:ext cx="10795518" cy="1003916"/>
          </a:xfrm>
        </p:spPr>
        <p:txBody>
          <a:bodyPr anchor="b">
            <a:normAutofit/>
          </a:bodyPr>
          <a:lstStyle/>
          <a:p>
            <a:r>
              <a:rPr lang="en-GB"/>
              <a:t>Useful Links</a:t>
            </a:r>
          </a:p>
        </p:txBody>
      </p:sp>
      <p:pic>
        <p:nvPicPr>
          <p:cNvPr id="4" name="Picture 4" descr="Network with pins">
            <a:extLst>
              <a:ext uri="{FF2B5EF4-FFF2-40B4-BE49-F238E27FC236}">
                <a16:creationId xmlns:a16="http://schemas.microsoft.com/office/drawing/2014/main" id="{03231621-0B8E-5BA9-C4E7-2DF89377D7D8}"/>
              </a:ext>
            </a:extLst>
          </p:cNvPr>
          <p:cNvPicPr>
            <a:picLocks noChangeAspect="1"/>
          </p:cNvPicPr>
          <p:nvPr/>
        </p:nvPicPr>
        <p:blipFill rotWithShape="1">
          <a:blip r:embed="rId7"/>
          <a:srcRect l="11254" r="12438" b="-1"/>
          <a:stretch/>
        </p:blipFill>
        <p:spPr>
          <a:xfrm>
            <a:off x="6387752" y="1266782"/>
            <a:ext cx="5804248" cy="5058238"/>
          </a:xfrm>
          <a:prstGeom prst="rect">
            <a:avLst/>
          </a:prstGeom>
          <a:noFill/>
        </p:spPr>
      </p:pic>
    </p:spTree>
    <p:extLst>
      <p:ext uri="{BB962C8B-B14F-4D97-AF65-F5344CB8AC3E}">
        <p14:creationId xmlns:p14="http://schemas.microsoft.com/office/powerpoint/2010/main" val="606927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err="1">
                <a:cs typeface="Calibri Light"/>
              </a:rPr>
              <a:t>MyBib</a:t>
            </a:r>
            <a:endParaRPr lang="en-GB" b="1">
              <a:cs typeface="Calibri Ligh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idx="4294967295"/>
          </p:nvPr>
        </p:nvSpPr>
        <p:spPr>
          <a:xfrm>
            <a:off x="543208" y="1562777"/>
            <a:ext cx="3594226" cy="4945062"/>
          </a:xfrm>
        </p:spPr>
        <p:txBody>
          <a:bodyPr vert="horz" lIns="91440" tIns="45720" rIns="91440" bIns="45720" rtlCol="0" anchor="t">
            <a:normAutofit/>
          </a:bodyPr>
          <a:lstStyle/>
          <a:p>
            <a:pPr marL="0" indent="0">
              <a:buNone/>
            </a:pPr>
            <a:r>
              <a:rPr lang="en-US" sz="2400" dirty="0">
                <a:solidFill>
                  <a:srgbClr val="0563C1"/>
                </a:solidFill>
                <a:latin typeface="Calibri "/>
                <a:ea typeface="Calibri Light"/>
                <a:cs typeface="Calibri"/>
                <a:hlinkClick r:id="rId2"/>
              </a:rPr>
              <a:t>Access via MyBib.com</a:t>
            </a:r>
            <a:endParaRPr lang="en-US" sz="2400" dirty="0">
              <a:latin typeface="Calibri "/>
              <a:ea typeface="Calibri Light"/>
              <a:cs typeface="Calibri"/>
            </a:endParaRPr>
          </a:p>
          <a:p>
            <a:pPr marL="0" indent="0">
              <a:buNone/>
            </a:pPr>
            <a:endParaRPr lang="en-US" sz="2000" dirty="0">
              <a:solidFill>
                <a:srgbClr val="0563C1"/>
              </a:solidFill>
              <a:latin typeface="Calibri "/>
              <a:ea typeface="Calibri Light"/>
              <a:cs typeface="Calibri"/>
            </a:endParaRPr>
          </a:p>
          <a:p>
            <a:pPr>
              <a:buFont typeface="Arial" panose="020B0604020202020204" pitchFamily="34" charset="0"/>
              <a:buChar char="•"/>
            </a:pPr>
            <a:r>
              <a:rPr lang="en-US" sz="2400" dirty="0">
                <a:latin typeface="Calibri "/>
                <a:ea typeface="Calibri Light"/>
                <a:cs typeface="Calibri"/>
              </a:rPr>
              <a:t>A free online reference manager.</a:t>
            </a:r>
          </a:p>
          <a:p>
            <a:pPr>
              <a:buFont typeface="Arial" panose="020B0604020202020204" pitchFamily="34" charset="0"/>
              <a:buChar char="•"/>
            </a:pPr>
            <a:r>
              <a:rPr lang="en-US" sz="2400" dirty="0">
                <a:latin typeface="Calibri "/>
                <a:ea typeface="Calibri Light"/>
                <a:cs typeface="Calibri"/>
              </a:rPr>
              <a:t>Simple to use.</a:t>
            </a:r>
          </a:p>
          <a:p>
            <a:pPr>
              <a:buFont typeface="Arial" panose="020B0604020202020204" pitchFamily="34" charset="0"/>
              <a:buChar char="•"/>
            </a:pPr>
            <a:r>
              <a:rPr lang="en-US" sz="2400" dirty="0">
                <a:latin typeface="Calibri "/>
                <a:ea typeface="Calibri Light"/>
                <a:cs typeface="Calibri"/>
              </a:rPr>
              <a:t>No sign-up required.</a:t>
            </a:r>
          </a:p>
          <a:p>
            <a:pPr>
              <a:buFont typeface="Arial" panose="020B0604020202020204" pitchFamily="34" charset="0"/>
              <a:buChar char="•"/>
            </a:pPr>
            <a:r>
              <a:rPr lang="en-GB" sz="2400" dirty="0">
                <a:latin typeface="Calibri "/>
                <a:ea typeface="Calibri Light"/>
                <a:cs typeface="Calibri" panose="020F0502020204030204"/>
              </a:rPr>
              <a:t>Hundreds of referencing styles available, including Cite Them Right, 12</a:t>
            </a:r>
            <a:r>
              <a:rPr lang="en-GB" sz="2400" baseline="30000" dirty="0">
                <a:latin typeface="Calibri "/>
                <a:ea typeface="Calibri Light"/>
                <a:cs typeface="Calibri" panose="020F0502020204030204"/>
              </a:rPr>
              <a:t>th</a:t>
            </a:r>
            <a:r>
              <a:rPr lang="en-GB" sz="2400" dirty="0">
                <a:latin typeface="Calibri "/>
                <a:ea typeface="Calibri Light"/>
                <a:cs typeface="Calibri" panose="020F0502020204030204"/>
              </a:rPr>
              <a:t> edition.</a:t>
            </a:r>
          </a:p>
          <a:p>
            <a:pPr>
              <a:buFont typeface="Arial" panose="020B0604020202020204" pitchFamily="34" charset="0"/>
              <a:buChar char="•"/>
            </a:pPr>
            <a:endParaRPr lang="en-US" sz="2400" dirty="0">
              <a:ea typeface="Calibri Light"/>
              <a:cs typeface="Calibri"/>
            </a:endParaRPr>
          </a:p>
        </p:txBody>
      </p:sp>
      <p:pic>
        <p:nvPicPr>
          <p:cNvPr id="5" name="Picture 4">
            <a:extLst>
              <a:ext uri="{FF2B5EF4-FFF2-40B4-BE49-F238E27FC236}">
                <a16:creationId xmlns:a16="http://schemas.microsoft.com/office/drawing/2014/main" id="{9E6BC272-FBC1-819C-AF81-72159C838642}"/>
              </a:ext>
            </a:extLst>
          </p:cNvPr>
          <p:cNvPicPr>
            <a:picLocks noChangeAspect="1"/>
          </p:cNvPicPr>
          <p:nvPr/>
        </p:nvPicPr>
        <p:blipFill>
          <a:blip r:embed="rId3"/>
          <a:stretch>
            <a:fillRect/>
          </a:stretch>
        </p:blipFill>
        <p:spPr>
          <a:xfrm>
            <a:off x="5017905" y="1959429"/>
            <a:ext cx="6950160" cy="3454436"/>
          </a:xfrm>
          <a:prstGeom prst="rect">
            <a:avLst/>
          </a:prstGeom>
        </p:spPr>
      </p:pic>
    </p:spTree>
    <p:extLst>
      <p:ext uri="{BB962C8B-B14F-4D97-AF65-F5344CB8AC3E}">
        <p14:creationId xmlns:p14="http://schemas.microsoft.com/office/powerpoint/2010/main" val="3896100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3" name="Subtitle 2">
            <a:extLst>
              <a:ext uri="{FF2B5EF4-FFF2-40B4-BE49-F238E27FC236}">
                <a16:creationId xmlns:a16="http://schemas.microsoft.com/office/drawing/2014/main" id="{17906078-604B-44F8-A239-19312807BC11}"/>
              </a:ext>
            </a:extLst>
          </p:cNvPr>
          <p:cNvSpPr>
            <a:spLocks noGrp="1"/>
          </p:cNvSpPr>
          <p:nvPr>
            <p:ph sz="half" idx="4294967295"/>
          </p:nvPr>
        </p:nvSpPr>
        <p:spPr>
          <a:xfrm>
            <a:off x="6249988" y="2181225"/>
            <a:ext cx="5942012" cy="1003300"/>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C364C80-089A-F0C1-EC2C-3BF03503C0EE}"/>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F54DF7CF-937B-A7C7-7DFA-215ACDE78F71}"/>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F2E591E0-7719-7583-A0B9-29D26FA5510D}"/>
              </a:ext>
            </a:extLst>
          </p:cNvPr>
          <p:cNvSpPr txBox="1"/>
          <p:nvPr/>
        </p:nvSpPr>
        <p:spPr>
          <a:xfrm>
            <a:off x="2453013" y="6158630"/>
            <a:ext cx="14097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hlinkClick r:id="rId2"/>
              </a:rPr>
              <a:t>Survey Link</a:t>
            </a:r>
            <a:endParaRPr lang="en-GB">
              <a:latin typeface="Calibri"/>
              <a:ea typeface="Calibri"/>
              <a:cs typeface="Calibri"/>
            </a:endParaRPr>
          </a:p>
        </p:txBody>
      </p:sp>
      <p:sp>
        <p:nvSpPr>
          <p:cNvPr id="6" name="TextBox 5">
            <a:extLst>
              <a:ext uri="{FF2B5EF4-FFF2-40B4-BE49-F238E27FC236}">
                <a16:creationId xmlns:a16="http://schemas.microsoft.com/office/drawing/2014/main" id="{8C670B67-2C7B-02B3-D648-35549C7EF492}"/>
              </a:ext>
            </a:extLst>
          </p:cNvPr>
          <p:cNvSpPr txBox="1"/>
          <p:nvPr/>
        </p:nvSpPr>
        <p:spPr>
          <a:xfrm>
            <a:off x="6376400" y="1512778"/>
            <a:ext cx="4267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ea typeface="Calibri Light"/>
                <a:cs typeface="Calibri Light"/>
              </a:rPr>
              <a:t>Student Feedback</a:t>
            </a:r>
            <a:endParaRPr lang="en-GB" sz="3200" b="1">
              <a:solidFill>
                <a:schemeClr val="bg1"/>
              </a:solidFill>
            </a:endParaRPr>
          </a:p>
        </p:txBody>
      </p:sp>
    </p:spTree>
    <p:extLst>
      <p:ext uri="{BB962C8B-B14F-4D97-AF65-F5344CB8AC3E}">
        <p14:creationId xmlns:p14="http://schemas.microsoft.com/office/powerpoint/2010/main" val="409469742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61b8a593-e33f-405c-9ec9-a885dee76581"/>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316f2420-4a0a-4c49-8a81-53a9bcc36554"/>
    <ds:schemaRef ds:uri="http://www.w3.org/XML/1998/namespace"/>
  </ds:schemaRefs>
</ds:datastoreItem>
</file>

<file path=customXml/itemProps2.xml><?xml version="1.0" encoding="utf-8"?>
<ds:datastoreItem xmlns:ds="http://schemas.openxmlformats.org/officeDocument/2006/customXml" ds:itemID="{1B030C98-7B2C-4BFC-A48E-9F2A76C535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0</TotalTime>
  <Words>0</Words>
  <Application>Microsoft Office PowerPoint</Application>
  <PresentationFormat>Widescreen</PresentationFormat>
  <Paragraphs>0</Paragraphs>
  <Slides>42</Slides>
  <Notes>9</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Harvard Referencing Refresher &amp; RefWorks</vt:lpstr>
      <vt:lpstr>Referencing support</vt:lpstr>
      <vt:lpstr>Writing your references</vt:lpstr>
      <vt:lpstr>PowerPoint Presentation</vt:lpstr>
      <vt:lpstr>PowerPoint Presentation</vt:lpstr>
      <vt:lpstr>Integrating sources into your work</vt:lpstr>
      <vt:lpstr>Use of et al. </vt:lpstr>
      <vt:lpstr>Tips</vt:lpstr>
      <vt:lpstr>Formatting</vt:lpstr>
      <vt:lpstr>Parenthetical citation</vt:lpstr>
      <vt:lpstr>Parenthetical citation</vt:lpstr>
      <vt:lpstr>Narrative citation</vt:lpstr>
      <vt:lpstr>Quoting under 30 words…</vt:lpstr>
      <vt:lpstr>Secondary referencing</vt:lpstr>
      <vt:lpstr>The reference list…</vt:lpstr>
      <vt:lpstr>Full Reference Reminder </vt:lpstr>
      <vt:lpstr>PowerPoint Presentation</vt:lpstr>
      <vt:lpstr>(Alphabetical) reference list example</vt:lpstr>
      <vt:lpstr>Useful resources</vt:lpstr>
      <vt:lpstr>Useful resources</vt:lpstr>
      <vt:lpstr>Useful resources</vt:lpstr>
      <vt:lpstr>Useful Links in Cite Them Right</vt:lpstr>
      <vt:lpstr>Citation manager tools</vt:lpstr>
      <vt:lpstr>Citation Managers</vt:lpstr>
      <vt:lpstr>How do they work?</vt:lpstr>
      <vt:lpstr>Should I use one?</vt:lpstr>
      <vt:lpstr>RefWorks</vt:lpstr>
      <vt:lpstr>Creating an account</vt:lpstr>
      <vt:lpstr>RefWorks Interface</vt:lpstr>
      <vt:lpstr>Interface</vt:lpstr>
      <vt:lpstr>Viewing options</vt:lpstr>
      <vt:lpstr>Select Bibliography style</vt:lpstr>
      <vt:lpstr>Library Catalogue</vt:lpstr>
      <vt:lpstr>Library subscribed databases</vt:lpstr>
      <vt:lpstr>Save from Google Scholar</vt:lpstr>
      <vt:lpstr>Save other web-based sources</vt:lpstr>
      <vt:lpstr>Installing Refworks (RCM) add in to Word</vt:lpstr>
      <vt:lpstr>Inserting in-text citations</vt:lpstr>
      <vt:lpstr>Useful Links</vt:lpstr>
      <vt:lpstr>MyBib</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712</cp:revision>
  <dcterms:created xsi:type="dcterms:W3CDTF">2024-01-22T14:45:26Z</dcterms:created>
  <dcterms:modified xsi:type="dcterms:W3CDTF">2026-03-10T10:01:59Z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