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5" r:id="rId1"/>
  </p:sldMasterIdLst>
  <p:notesMasterIdLst>
    <p:notesMasterId r:id="rId47"/>
  </p:notesMasterIdLst>
  <p:handoutMasterIdLst>
    <p:handoutMasterId r:id="rId48"/>
  </p:handoutMasterIdLst>
  <p:sldIdLst>
    <p:sldId id="257" r:id="rId2"/>
    <p:sldId id="389" r:id="rId3"/>
    <p:sldId id="296" r:id="rId4"/>
    <p:sldId id="422" r:id="rId5"/>
    <p:sldId id="316" r:id="rId6"/>
    <p:sldId id="423" r:id="rId7"/>
    <p:sldId id="419" r:id="rId8"/>
    <p:sldId id="370" r:id="rId9"/>
    <p:sldId id="420" r:id="rId10"/>
    <p:sldId id="416" r:id="rId11"/>
    <p:sldId id="399" r:id="rId12"/>
    <p:sldId id="317" r:id="rId13"/>
    <p:sldId id="318" r:id="rId14"/>
    <p:sldId id="319" r:id="rId15"/>
    <p:sldId id="320" r:id="rId16"/>
    <p:sldId id="321" r:id="rId17"/>
    <p:sldId id="299" r:id="rId18"/>
    <p:sldId id="297" r:id="rId19"/>
    <p:sldId id="259" r:id="rId20"/>
    <p:sldId id="298" r:id="rId21"/>
    <p:sldId id="301" r:id="rId22"/>
    <p:sldId id="291" r:id="rId23"/>
    <p:sldId id="304" r:id="rId24"/>
    <p:sldId id="261" r:id="rId25"/>
    <p:sldId id="266" r:id="rId26"/>
    <p:sldId id="306" r:id="rId27"/>
    <p:sldId id="307" r:id="rId28"/>
    <p:sldId id="308" r:id="rId29"/>
    <p:sldId id="267" r:id="rId30"/>
    <p:sldId id="309" r:id="rId31"/>
    <p:sldId id="310" r:id="rId32"/>
    <p:sldId id="268" r:id="rId33"/>
    <p:sldId id="311" r:id="rId34"/>
    <p:sldId id="269" r:id="rId35"/>
    <p:sldId id="289" r:id="rId36"/>
    <p:sldId id="290" r:id="rId37"/>
    <p:sldId id="292" r:id="rId38"/>
    <p:sldId id="271" r:id="rId39"/>
    <p:sldId id="274" r:id="rId40"/>
    <p:sldId id="278" r:id="rId41"/>
    <p:sldId id="272" r:id="rId42"/>
    <p:sldId id="280" r:id="rId43"/>
    <p:sldId id="281" r:id="rId44"/>
    <p:sldId id="421" r:id="rId45"/>
    <p:sldId id="315" r:id="rId4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7C8BBD-81F1-4E43-AC91-7D67A9B68AB6}" v="17" dt="2020-01-21T16:41:20.880"/>
    <p1510:client id="{AE991C31-E90B-CE23-CEE7-DA5C75BA6164}" v="996" dt="2020-01-21T16:01:02.835"/>
    <p1510:client id="{F35A4B8E-DABC-4398-8F4B-AFB9BDA096AD}" v="1317" dt="2020-01-26T10:55:08.0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714"/>
    <p:restoredTop sz="94677"/>
  </p:normalViewPr>
  <p:slideViewPr>
    <p:cSldViewPr snapToGrid="0" snapToObjects="1">
      <p:cViewPr varScale="1">
        <p:scale>
          <a:sx n="79" d="100"/>
          <a:sy n="79" d="100"/>
        </p:scale>
        <p:origin x="224" y="1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Evans" userId="S::n.evans@uwtsd.ac.uk::73f80963-43f3-41cc-b629-1f52622eac76" providerId="AD" clId="Web-{AE991C31-E90B-CE23-CEE7-DA5C75BA6164}"/>
    <pc:docChg chg="addSld delSld modSld sldOrd">
      <pc:chgData name="Nia Evans" userId="S::n.evans@uwtsd.ac.uk::73f80963-43f3-41cc-b629-1f52622eac76" providerId="AD" clId="Web-{AE991C31-E90B-CE23-CEE7-DA5C75BA6164}" dt="2020-01-21T16:01:02.835" v="900"/>
      <pc:docMkLst>
        <pc:docMk/>
      </pc:docMkLst>
      <pc:sldChg chg="addSp delSp modSp">
        <pc:chgData name="Nia Evans" userId="S::n.evans@uwtsd.ac.uk::73f80963-43f3-41cc-b629-1f52622eac76" providerId="AD" clId="Web-{AE991C31-E90B-CE23-CEE7-DA5C75BA6164}" dt="2020-01-21T15:27:03.534" v="103" actId="20577"/>
        <pc:sldMkLst>
          <pc:docMk/>
          <pc:sldMk cId="498348339" sldId="257"/>
        </pc:sldMkLst>
        <pc:spChg chg="mod">
          <ac:chgData name="Nia Evans" userId="S::n.evans@uwtsd.ac.uk::73f80963-43f3-41cc-b629-1f52622eac76" providerId="AD" clId="Web-{AE991C31-E90B-CE23-CEE7-DA5C75BA6164}" dt="2020-01-21T15:25:11.784" v="43" actId="20577"/>
          <ac:spMkLst>
            <pc:docMk/>
            <pc:sldMk cId="498348339" sldId="257"/>
            <ac:spMk id="2" creationId="{00000000-0000-0000-0000-000000000000}"/>
          </ac:spMkLst>
        </pc:spChg>
        <pc:spChg chg="mod">
          <ac:chgData name="Nia Evans" userId="S::n.evans@uwtsd.ac.uk::73f80963-43f3-41cc-b629-1f52622eac76" providerId="AD" clId="Web-{AE991C31-E90B-CE23-CEE7-DA5C75BA6164}" dt="2020-01-21T15:27:03.534" v="103" actId="20577"/>
          <ac:spMkLst>
            <pc:docMk/>
            <pc:sldMk cId="498348339" sldId="257"/>
            <ac:spMk id="3" creationId="{00000000-0000-0000-0000-000000000000}"/>
          </ac:spMkLst>
        </pc:spChg>
        <pc:spChg chg="mod">
          <ac:chgData name="Nia Evans" userId="S::n.evans@uwtsd.ac.uk::73f80963-43f3-41cc-b629-1f52622eac76" providerId="AD" clId="Web-{AE991C31-E90B-CE23-CEE7-DA5C75BA6164}" dt="2020-01-21T15:26:39.628" v="86" actId="20577"/>
          <ac:spMkLst>
            <pc:docMk/>
            <pc:sldMk cId="498348339" sldId="257"/>
            <ac:spMk id="4" creationId="{00000000-0000-0000-0000-000000000000}"/>
          </ac:spMkLst>
        </pc:spChg>
        <pc:picChg chg="add mod">
          <ac:chgData name="Nia Evans" userId="S::n.evans@uwtsd.ac.uk::73f80963-43f3-41cc-b629-1f52622eac76" providerId="AD" clId="Web-{AE991C31-E90B-CE23-CEE7-DA5C75BA6164}" dt="2020-01-21T15:26:53.175" v="90" actId="1076"/>
          <ac:picMkLst>
            <pc:docMk/>
            <pc:sldMk cId="498348339" sldId="257"/>
            <ac:picMk id="5" creationId="{1F1736B8-2D5F-49B4-9369-5C80F15F3F4F}"/>
          </ac:picMkLst>
        </pc:picChg>
        <pc:picChg chg="del">
          <ac:chgData name="Nia Evans" userId="S::n.evans@uwtsd.ac.uk::73f80963-43f3-41cc-b629-1f52622eac76" providerId="AD" clId="Web-{AE991C31-E90B-CE23-CEE7-DA5C75BA6164}" dt="2020-01-21T15:25:12.847" v="45"/>
          <ac:picMkLst>
            <pc:docMk/>
            <pc:sldMk cId="498348339" sldId="257"/>
            <ac:picMk id="14338" creationId="{5D6E538C-59BF-F64B-A513-5E0D035483C3}"/>
          </ac:picMkLst>
        </pc:picChg>
      </pc:sldChg>
      <pc:sldChg chg="del">
        <pc:chgData name="Nia Evans" userId="S::n.evans@uwtsd.ac.uk::73f80963-43f3-41cc-b629-1f52622eac76" providerId="AD" clId="Web-{AE991C31-E90B-CE23-CEE7-DA5C75BA6164}" dt="2020-01-21T15:36:17.895" v="521"/>
        <pc:sldMkLst>
          <pc:docMk/>
          <pc:sldMk cId="2235947564" sldId="276"/>
        </pc:sldMkLst>
      </pc:sldChg>
      <pc:sldChg chg="del">
        <pc:chgData name="Nia Evans" userId="S::n.evans@uwtsd.ac.uk::73f80963-43f3-41cc-b629-1f52622eac76" providerId="AD" clId="Web-{AE991C31-E90B-CE23-CEE7-DA5C75BA6164}" dt="2020-01-21T15:36:10.004" v="520"/>
        <pc:sldMkLst>
          <pc:docMk/>
          <pc:sldMk cId="1560962502" sldId="282"/>
        </pc:sldMkLst>
      </pc:sldChg>
      <pc:sldChg chg="modSp">
        <pc:chgData name="Nia Evans" userId="S::n.evans@uwtsd.ac.uk::73f80963-43f3-41cc-b629-1f52622eac76" providerId="AD" clId="Web-{AE991C31-E90B-CE23-CEE7-DA5C75BA6164}" dt="2020-01-21T15:28:51.691" v="218" actId="20577"/>
        <pc:sldMkLst>
          <pc:docMk/>
          <pc:sldMk cId="73277262" sldId="296"/>
        </pc:sldMkLst>
        <pc:spChg chg="mod">
          <ac:chgData name="Nia Evans" userId="S::n.evans@uwtsd.ac.uk::73f80963-43f3-41cc-b629-1f52622eac76" providerId="AD" clId="Web-{AE991C31-E90B-CE23-CEE7-DA5C75BA6164}" dt="2020-01-21T15:27:53.660" v="169" actId="20577"/>
          <ac:spMkLst>
            <pc:docMk/>
            <pc:sldMk cId="73277262" sldId="296"/>
            <ac:spMk id="6" creationId="{DE5F1BB2-C9CC-A74E-BA40-9E26B82D2193}"/>
          </ac:spMkLst>
        </pc:spChg>
        <pc:spChg chg="mod">
          <ac:chgData name="Nia Evans" userId="S::n.evans@uwtsd.ac.uk::73f80963-43f3-41cc-b629-1f52622eac76" providerId="AD" clId="Web-{AE991C31-E90B-CE23-CEE7-DA5C75BA6164}" dt="2020-01-21T15:27:58.675" v="177" actId="20577"/>
          <ac:spMkLst>
            <pc:docMk/>
            <pc:sldMk cId="73277262" sldId="296"/>
            <ac:spMk id="7" creationId="{BB432A23-5CCC-A14D-AEBC-4870579A811D}"/>
          </ac:spMkLst>
        </pc:spChg>
        <pc:spChg chg="mod">
          <ac:chgData name="Nia Evans" userId="S::n.evans@uwtsd.ac.uk::73f80963-43f3-41cc-b629-1f52622eac76" providerId="AD" clId="Web-{AE991C31-E90B-CE23-CEE7-DA5C75BA6164}" dt="2020-01-21T15:28:51.691" v="218" actId="20577"/>
          <ac:spMkLst>
            <pc:docMk/>
            <pc:sldMk cId="73277262" sldId="296"/>
            <ac:spMk id="8" creationId="{720D7401-C2BA-5E4D-BE67-BC5E7DF62FB4}"/>
          </ac:spMkLst>
        </pc:spChg>
        <pc:spChg chg="mod">
          <ac:chgData name="Nia Evans" userId="S::n.evans@uwtsd.ac.uk::73f80963-43f3-41cc-b629-1f52622eac76" providerId="AD" clId="Web-{AE991C31-E90B-CE23-CEE7-DA5C75BA6164}" dt="2020-01-21T15:28:11.722" v="197" actId="20577"/>
          <ac:spMkLst>
            <pc:docMk/>
            <pc:sldMk cId="73277262" sldId="296"/>
            <ac:spMk id="9" creationId="{B9C52B32-E145-244F-8175-5C85E2AFA22D}"/>
          </ac:spMkLst>
        </pc:spChg>
      </pc:sldChg>
      <pc:sldChg chg="addSp delSp modSp add replId addAnim modAnim">
        <pc:chgData name="Nia Evans" userId="S::n.evans@uwtsd.ac.uk::73f80963-43f3-41cc-b629-1f52622eac76" providerId="AD" clId="Web-{AE991C31-E90B-CE23-CEE7-DA5C75BA6164}" dt="2020-01-21T15:36:05.926" v="519"/>
        <pc:sldMkLst>
          <pc:docMk/>
          <pc:sldMk cId="1415090777" sldId="316"/>
        </pc:sldMkLst>
        <pc:spChg chg="mod">
          <ac:chgData name="Nia Evans" userId="S::n.evans@uwtsd.ac.uk::73f80963-43f3-41cc-b629-1f52622eac76" providerId="AD" clId="Web-{AE991C31-E90B-CE23-CEE7-DA5C75BA6164}" dt="2020-01-21T15:32:20.801" v="390" actId="20577"/>
          <ac:spMkLst>
            <pc:docMk/>
            <pc:sldMk cId="1415090777" sldId="316"/>
            <ac:spMk id="2" creationId="{C0EE91EF-DCA4-1342-9E41-113173DFE23D}"/>
          </ac:spMkLst>
        </pc:spChg>
        <pc:spChg chg="del mod">
          <ac:chgData name="Nia Evans" userId="S::n.evans@uwtsd.ac.uk::73f80963-43f3-41cc-b629-1f52622eac76" providerId="AD" clId="Web-{AE991C31-E90B-CE23-CEE7-DA5C75BA6164}" dt="2020-01-21T15:32:22.191" v="392"/>
          <ac:spMkLst>
            <pc:docMk/>
            <pc:sldMk cId="1415090777" sldId="316"/>
            <ac:spMk id="3" creationId="{DC46271C-88B4-9A48-8B5A-FC8A83613814}"/>
          </ac:spMkLst>
        </pc:spChg>
        <pc:spChg chg="add mod">
          <ac:chgData name="Nia Evans" userId="S::n.evans@uwtsd.ac.uk::73f80963-43f3-41cc-b629-1f52622eac76" providerId="AD" clId="Web-{AE991C31-E90B-CE23-CEE7-DA5C75BA6164}" dt="2020-01-21T15:33:28.301" v="433" actId="14100"/>
          <ac:spMkLst>
            <pc:docMk/>
            <pc:sldMk cId="1415090777" sldId="316"/>
            <ac:spMk id="4" creationId="{B446ED20-7543-4D1B-B90B-2ADFE8C4BF1C}"/>
          </ac:spMkLst>
        </pc:spChg>
        <pc:spChg chg="del mod">
          <ac:chgData name="Nia Evans" userId="S::n.evans@uwtsd.ac.uk::73f80963-43f3-41cc-b629-1f52622eac76" providerId="AD" clId="Web-{AE991C31-E90B-CE23-CEE7-DA5C75BA6164}" dt="2020-01-21T15:32:26.613" v="394"/>
          <ac:spMkLst>
            <pc:docMk/>
            <pc:sldMk cId="1415090777" sldId="316"/>
            <ac:spMk id="5" creationId="{2E37A35E-3397-AA42-9DE6-F436FB405ABC}"/>
          </ac:spMkLst>
        </pc:spChg>
        <pc:spChg chg="del mod">
          <ac:chgData name="Nia Evans" userId="S::n.evans@uwtsd.ac.uk::73f80963-43f3-41cc-b629-1f52622eac76" providerId="AD" clId="Web-{AE991C31-E90B-CE23-CEE7-DA5C75BA6164}" dt="2020-01-21T15:32:24.301" v="393"/>
          <ac:spMkLst>
            <pc:docMk/>
            <pc:sldMk cId="1415090777" sldId="316"/>
            <ac:spMk id="6" creationId="{DE5F1BB2-C9CC-A74E-BA40-9E26B82D2193}"/>
          </ac:spMkLst>
        </pc:spChg>
        <pc:spChg chg="mod">
          <ac:chgData name="Nia Evans" userId="S::n.evans@uwtsd.ac.uk::73f80963-43f3-41cc-b629-1f52622eac76" providerId="AD" clId="Web-{AE991C31-E90B-CE23-CEE7-DA5C75BA6164}" dt="2020-01-21T15:33:16.582" v="427" actId="20577"/>
          <ac:spMkLst>
            <pc:docMk/>
            <pc:sldMk cId="1415090777" sldId="316"/>
            <ac:spMk id="7" creationId="{BB432A23-5CCC-A14D-AEBC-4870579A811D}"/>
          </ac:spMkLst>
        </pc:spChg>
        <pc:spChg chg="del mod">
          <ac:chgData name="Nia Evans" userId="S::n.evans@uwtsd.ac.uk::73f80963-43f3-41cc-b629-1f52622eac76" providerId="AD" clId="Web-{AE991C31-E90B-CE23-CEE7-DA5C75BA6164}" dt="2020-01-21T15:32:46.254" v="415"/>
          <ac:spMkLst>
            <pc:docMk/>
            <pc:sldMk cId="1415090777" sldId="316"/>
            <ac:spMk id="8" creationId="{720D7401-C2BA-5E4D-BE67-BC5E7DF62FB4}"/>
          </ac:spMkLst>
        </pc:spChg>
        <pc:spChg chg="del mod">
          <ac:chgData name="Nia Evans" userId="S::n.evans@uwtsd.ac.uk::73f80963-43f3-41cc-b629-1f52622eac76" providerId="AD" clId="Web-{AE991C31-E90B-CE23-CEE7-DA5C75BA6164}" dt="2020-01-21T15:32:28.238" v="395"/>
          <ac:spMkLst>
            <pc:docMk/>
            <pc:sldMk cId="1415090777" sldId="316"/>
            <ac:spMk id="9" creationId="{B9C52B32-E145-244F-8175-5C85E2AFA22D}"/>
          </ac:spMkLst>
        </pc:spChg>
        <pc:spChg chg="add mod">
          <ac:chgData name="Nia Evans" userId="S::n.evans@uwtsd.ac.uk::73f80963-43f3-41cc-b629-1f52622eac76" providerId="AD" clId="Web-{AE991C31-E90B-CE23-CEE7-DA5C75BA6164}" dt="2020-01-21T15:34:10.816" v="439" actId="1076"/>
          <ac:spMkLst>
            <pc:docMk/>
            <pc:sldMk cId="1415090777" sldId="316"/>
            <ac:spMk id="12" creationId="{B543AD05-2853-4B8C-806E-5EE6F87FFCF6}"/>
          </ac:spMkLst>
        </pc:spChg>
        <pc:spChg chg="add mod">
          <ac:chgData name="Nia Evans" userId="S::n.evans@uwtsd.ac.uk::73f80963-43f3-41cc-b629-1f52622eac76" providerId="AD" clId="Web-{AE991C31-E90B-CE23-CEE7-DA5C75BA6164}" dt="2020-01-21T15:35:53.287" v="515" actId="1076"/>
          <ac:spMkLst>
            <pc:docMk/>
            <pc:sldMk cId="1415090777" sldId="316"/>
            <ac:spMk id="13" creationId="{223197D9-22AB-4244-8C25-108B1C578569}"/>
          </ac:spMkLst>
        </pc:spChg>
        <pc:spChg chg="add mod">
          <ac:chgData name="Nia Evans" userId="S::n.evans@uwtsd.ac.uk::73f80963-43f3-41cc-b629-1f52622eac76" providerId="AD" clId="Web-{AE991C31-E90B-CE23-CEE7-DA5C75BA6164}" dt="2020-01-21T15:35:46.910" v="513" actId="1076"/>
          <ac:spMkLst>
            <pc:docMk/>
            <pc:sldMk cId="1415090777" sldId="316"/>
            <ac:spMk id="14" creationId="{E703710D-4139-4FC7-B318-8B20FE219457}"/>
          </ac:spMkLst>
        </pc:spChg>
        <pc:picChg chg="add del mod">
          <ac:chgData name="Nia Evans" userId="S::n.evans@uwtsd.ac.uk::73f80963-43f3-41cc-b629-1f52622eac76" providerId="AD" clId="Web-{AE991C31-E90B-CE23-CEE7-DA5C75BA6164}" dt="2020-01-21T15:33:41.191" v="435"/>
          <ac:picMkLst>
            <pc:docMk/>
            <pc:sldMk cId="1415090777" sldId="316"/>
            <ac:picMk id="10" creationId="{C14228BC-B17C-4918-855F-F82E31AB3EF6}"/>
          </ac:picMkLst>
        </pc:picChg>
      </pc:sldChg>
      <pc:sldChg chg="addSp delSp modSp add replId delAnim">
        <pc:chgData name="Nia Evans" userId="S::n.evans@uwtsd.ac.uk::73f80963-43f3-41cc-b629-1f52622eac76" providerId="AD" clId="Web-{AE991C31-E90B-CE23-CEE7-DA5C75BA6164}" dt="2020-01-21T15:41:34.302" v="630" actId="14100"/>
        <pc:sldMkLst>
          <pc:docMk/>
          <pc:sldMk cId="1117791092" sldId="317"/>
        </pc:sldMkLst>
        <pc:spChg chg="mod">
          <ac:chgData name="Nia Evans" userId="S::n.evans@uwtsd.ac.uk::73f80963-43f3-41cc-b629-1f52622eac76" providerId="AD" clId="Web-{AE991C31-E90B-CE23-CEE7-DA5C75BA6164}" dt="2020-01-21T15:38:56.223" v="618" actId="20577"/>
          <ac:spMkLst>
            <pc:docMk/>
            <pc:sldMk cId="1117791092" sldId="317"/>
            <ac:spMk id="2" creationId="{C0EE91EF-DCA4-1342-9E41-113173DFE23D}"/>
          </ac:spMkLst>
        </pc:spChg>
        <pc:spChg chg="del">
          <ac:chgData name="Nia Evans" userId="S::n.evans@uwtsd.ac.uk::73f80963-43f3-41cc-b629-1f52622eac76" providerId="AD" clId="Web-{AE991C31-E90B-CE23-CEE7-DA5C75BA6164}" dt="2020-01-21T15:37:10.817" v="524"/>
          <ac:spMkLst>
            <pc:docMk/>
            <pc:sldMk cId="1117791092" sldId="317"/>
            <ac:spMk id="4" creationId="{B446ED20-7543-4D1B-B90B-2ADFE8C4BF1C}"/>
          </ac:spMkLst>
        </pc:spChg>
        <pc:spChg chg="del">
          <ac:chgData name="Nia Evans" userId="S::n.evans@uwtsd.ac.uk::73f80963-43f3-41cc-b629-1f52622eac76" providerId="AD" clId="Web-{AE991C31-E90B-CE23-CEE7-DA5C75BA6164}" dt="2020-01-21T15:37:09.895" v="523"/>
          <ac:spMkLst>
            <pc:docMk/>
            <pc:sldMk cId="1117791092" sldId="317"/>
            <ac:spMk id="7" creationId="{BB432A23-5CCC-A14D-AEBC-4870579A811D}"/>
          </ac:spMkLst>
        </pc:spChg>
        <pc:spChg chg="del">
          <ac:chgData name="Nia Evans" userId="S::n.evans@uwtsd.ac.uk::73f80963-43f3-41cc-b629-1f52622eac76" providerId="AD" clId="Web-{AE991C31-E90B-CE23-CEE7-DA5C75BA6164}" dt="2020-01-21T15:37:11.614" v="525"/>
          <ac:spMkLst>
            <pc:docMk/>
            <pc:sldMk cId="1117791092" sldId="317"/>
            <ac:spMk id="12" creationId="{B543AD05-2853-4B8C-806E-5EE6F87FFCF6}"/>
          </ac:spMkLst>
        </pc:spChg>
        <pc:spChg chg="del">
          <ac:chgData name="Nia Evans" userId="S::n.evans@uwtsd.ac.uk::73f80963-43f3-41cc-b629-1f52622eac76" providerId="AD" clId="Web-{AE991C31-E90B-CE23-CEE7-DA5C75BA6164}" dt="2020-01-21T15:37:13.723" v="526"/>
          <ac:spMkLst>
            <pc:docMk/>
            <pc:sldMk cId="1117791092" sldId="317"/>
            <ac:spMk id="13" creationId="{223197D9-22AB-4244-8C25-108B1C578569}"/>
          </ac:spMkLst>
        </pc:spChg>
        <pc:spChg chg="del">
          <ac:chgData name="Nia Evans" userId="S::n.evans@uwtsd.ac.uk::73f80963-43f3-41cc-b629-1f52622eac76" providerId="AD" clId="Web-{AE991C31-E90B-CE23-CEE7-DA5C75BA6164}" dt="2020-01-21T15:37:15.098" v="527"/>
          <ac:spMkLst>
            <pc:docMk/>
            <pc:sldMk cId="1117791092" sldId="317"/>
            <ac:spMk id="14" creationId="{E703710D-4139-4FC7-B318-8B20FE219457}"/>
          </ac:spMkLst>
        </pc:spChg>
        <pc:picChg chg="add del mod">
          <ac:chgData name="Nia Evans" userId="S::n.evans@uwtsd.ac.uk::73f80963-43f3-41cc-b629-1f52622eac76" providerId="AD" clId="Web-{AE991C31-E90B-CE23-CEE7-DA5C75BA6164}" dt="2020-01-21T15:39:58.973" v="624"/>
          <ac:picMkLst>
            <pc:docMk/>
            <pc:sldMk cId="1117791092" sldId="317"/>
            <ac:picMk id="3" creationId="{2B18395C-08A8-476F-8C48-84CB6B2AE8F0}"/>
          </ac:picMkLst>
        </pc:picChg>
        <pc:picChg chg="add mod">
          <ac:chgData name="Nia Evans" userId="S::n.evans@uwtsd.ac.uk::73f80963-43f3-41cc-b629-1f52622eac76" providerId="AD" clId="Web-{AE991C31-E90B-CE23-CEE7-DA5C75BA6164}" dt="2020-01-21T15:41:34.302" v="630" actId="14100"/>
          <ac:picMkLst>
            <pc:docMk/>
            <pc:sldMk cId="1117791092" sldId="317"/>
            <ac:picMk id="6" creationId="{08763E59-D99D-4822-952E-E738587A4455}"/>
          </ac:picMkLst>
        </pc:picChg>
      </pc:sldChg>
      <pc:sldChg chg="addSp modSp add replId addAnim modAnim">
        <pc:chgData name="Nia Evans" userId="S::n.evans@uwtsd.ac.uk::73f80963-43f3-41cc-b629-1f52622eac76" providerId="AD" clId="Web-{AE991C31-E90B-CE23-CEE7-DA5C75BA6164}" dt="2020-01-21T15:47:37.052" v="673"/>
        <pc:sldMkLst>
          <pc:docMk/>
          <pc:sldMk cId="1294297925" sldId="318"/>
        </pc:sldMkLst>
        <pc:spChg chg="mod">
          <ac:chgData name="Nia Evans" userId="S::n.evans@uwtsd.ac.uk::73f80963-43f3-41cc-b629-1f52622eac76" providerId="AD" clId="Web-{AE991C31-E90B-CE23-CEE7-DA5C75BA6164}" dt="2020-01-21T15:43:18.771" v="641" actId="20577"/>
          <ac:spMkLst>
            <pc:docMk/>
            <pc:sldMk cId="1294297925" sldId="318"/>
            <ac:spMk id="2" creationId="{C0EE91EF-DCA4-1342-9E41-113173DFE23D}"/>
          </ac:spMkLst>
        </pc:spChg>
        <pc:picChg chg="add mod">
          <ac:chgData name="Nia Evans" userId="S::n.evans@uwtsd.ac.uk::73f80963-43f3-41cc-b629-1f52622eac76" providerId="AD" clId="Web-{AE991C31-E90B-CE23-CEE7-DA5C75BA6164}" dt="2020-01-21T15:46:23.974" v="659" actId="1076"/>
          <ac:picMkLst>
            <pc:docMk/>
            <pc:sldMk cId="1294297925" sldId="318"/>
            <ac:picMk id="3" creationId="{C0BA452F-C1A4-4A8C-A87C-C011AC915CBA}"/>
          </ac:picMkLst>
        </pc:picChg>
        <pc:picChg chg="add mod">
          <ac:chgData name="Nia Evans" userId="S::n.evans@uwtsd.ac.uk::73f80963-43f3-41cc-b629-1f52622eac76" providerId="AD" clId="Web-{AE991C31-E90B-CE23-CEE7-DA5C75BA6164}" dt="2020-01-21T15:46:25.349" v="660" actId="1076"/>
          <ac:picMkLst>
            <pc:docMk/>
            <pc:sldMk cId="1294297925" sldId="318"/>
            <ac:picMk id="5" creationId="{BAABFE6A-B7EE-40B7-824C-6D79142FDB58}"/>
          </ac:picMkLst>
        </pc:picChg>
        <pc:picChg chg="add mod">
          <ac:chgData name="Nia Evans" userId="S::n.evans@uwtsd.ac.uk::73f80963-43f3-41cc-b629-1f52622eac76" providerId="AD" clId="Web-{AE991C31-E90B-CE23-CEE7-DA5C75BA6164}" dt="2020-01-21T15:46:26.708" v="661" actId="1076"/>
          <ac:picMkLst>
            <pc:docMk/>
            <pc:sldMk cId="1294297925" sldId="318"/>
            <ac:picMk id="7" creationId="{30D2DFCE-D093-48FA-8CF0-8D5B4588F492}"/>
          </ac:picMkLst>
        </pc:picChg>
        <pc:picChg chg="add mod">
          <ac:chgData name="Nia Evans" userId="S::n.evans@uwtsd.ac.uk::73f80963-43f3-41cc-b629-1f52622eac76" providerId="AD" clId="Web-{AE991C31-E90B-CE23-CEE7-DA5C75BA6164}" dt="2020-01-21T15:46:28.677" v="662" actId="1076"/>
          <ac:picMkLst>
            <pc:docMk/>
            <pc:sldMk cId="1294297925" sldId="318"/>
            <ac:picMk id="9" creationId="{FE8ED1DF-8EFB-47C1-BB19-2050CB18AD21}"/>
          </ac:picMkLst>
        </pc:picChg>
        <pc:picChg chg="add mod">
          <ac:chgData name="Nia Evans" userId="S::n.evans@uwtsd.ac.uk::73f80963-43f3-41cc-b629-1f52622eac76" providerId="AD" clId="Web-{AE991C31-E90B-CE23-CEE7-DA5C75BA6164}" dt="2020-01-21T15:47:00.865" v="667" actId="14100"/>
          <ac:picMkLst>
            <pc:docMk/>
            <pc:sldMk cId="1294297925" sldId="318"/>
            <ac:picMk id="11" creationId="{DB48B5F6-C779-4D0E-97F0-257BA303F09F}"/>
          </ac:picMkLst>
        </pc:picChg>
        <pc:picChg chg="add mod">
          <ac:chgData name="Nia Evans" userId="S::n.evans@uwtsd.ac.uk::73f80963-43f3-41cc-b629-1f52622eac76" providerId="AD" clId="Web-{AE991C31-E90B-CE23-CEE7-DA5C75BA6164}" dt="2020-01-21T15:47:35.974" v="671" actId="1076"/>
          <ac:picMkLst>
            <pc:docMk/>
            <pc:sldMk cId="1294297925" sldId="318"/>
            <ac:picMk id="13" creationId="{8B7814B8-ACB0-45E7-A892-C829D26F9992}"/>
          </ac:picMkLst>
        </pc:picChg>
      </pc:sldChg>
      <pc:sldChg chg="addSp delSp modSp add replId delAnim">
        <pc:chgData name="Nia Evans" userId="S::n.evans@uwtsd.ac.uk::73f80963-43f3-41cc-b629-1f52622eac76" providerId="AD" clId="Web-{AE991C31-E90B-CE23-CEE7-DA5C75BA6164}" dt="2020-01-21T15:51:07.834" v="781" actId="1076"/>
        <pc:sldMkLst>
          <pc:docMk/>
          <pc:sldMk cId="1032781712" sldId="319"/>
        </pc:sldMkLst>
        <pc:spChg chg="add mod">
          <ac:chgData name="Nia Evans" userId="S::n.evans@uwtsd.ac.uk::73f80963-43f3-41cc-b629-1f52622eac76" providerId="AD" clId="Web-{AE991C31-E90B-CE23-CEE7-DA5C75BA6164}" dt="2020-01-21T15:49:33.146" v="725" actId="1076"/>
          <ac:spMkLst>
            <pc:docMk/>
            <pc:sldMk cId="1032781712" sldId="319"/>
            <ac:spMk id="4" creationId="{65C5B984-4102-47A8-AB9E-C7578253309F}"/>
          </ac:spMkLst>
        </pc:spChg>
        <pc:spChg chg="add mod">
          <ac:chgData name="Nia Evans" userId="S::n.evans@uwtsd.ac.uk::73f80963-43f3-41cc-b629-1f52622eac76" providerId="AD" clId="Web-{AE991C31-E90B-CE23-CEE7-DA5C75BA6164}" dt="2020-01-21T15:51:07.834" v="781" actId="1076"/>
          <ac:spMkLst>
            <pc:docMk/>
            <pc:sldMk cId="1032781712" sldId="319"/>
            <ac:spMk id="6" creationId="{046D2E84-13A0-4405-B11C-937CC9BC3A1F}"/>
          </ac:spMkLst>
        </pc:spChg>
        <pc:spChg chg="add mod">
          <ac:chgData name="Nia Evans" userId="S::n.evans@uwtsd.ac.uk::73f80963-43f3-41cc-b629-1f52622eac76" providerId="AD" clId="Web-{AE991C31-E90B-CE23-CEE7-DA5C75BA6164}" dt="2020-01-21T15:50:54.475" v="778"/>
          <ac:spMkLst>
            <pc:docMk/>
            <pc:sldMk cId="1032781712" sldId="319"/>
            <ac:spMk id="8" creationId="{EC2BA93A-DB83-42AD-AF8C-51D4C722E500}"/>
          </ac:spMkLst>
        </pc:spChg>
        <pc:picChg chg="mod">
          <ac:chgData name="Nia Evans" userId="S::n.evans@uwtsd.ac.uk::73f80963-43f3-41cc-b629-1f52622eac76" providerId="AD" clId="Web-{AE991C31-E90B-CE23-CEE7-DA5C75BA6164}" dt="2020-01-21T15:48:03.849" v="680" actId="1076"/>
          <ac:picMkLst>
            <pc:docMk/>
            <pc:sldMk cId="1032781712" sldId="319"/>
            <ac:picMk id="3" creationId="{C0BA452F-C1A4-4A8C-A87C-C011AC915CBA}"/>
          </ac:picMkLst>
        </pc:picChg>
        <pc:picChg chg="del">
          <ac:chgData name="Nia Evans" userId="S::n.evans@uwtsd.ac.uk::73f80963-43f3-41cc-b629-1f52622eac76" providerId="AD" clId="Web-{AE991C31-E90B-CE23-CEE7-DA5C75BA6164}" dt="2020-01-21T15:47:56.974" v="675"/>
          <ac:picMkLst>
            <pc:docMk/>
            <pc:sldMk cId="1032781712" sldId="319"/>
            <ac:picMk id="5" creationId="{BAABFE6A-B7EE-40B7-824C-6D79142FDB58}"/>
          </ac:picMkLst>
        </pc:picChg>
        <pc:picChg chg="del">
          <ac:chgData name="Nia Evans" userId="S::n.evans@uwtsd.ac.uk::73f80963-43f3-41cc-b629-1f52622eac76" providerId="AD" clId="Web-{AE991C31-E90B-CE23-CEE7-DA5C75BA6164}" dt="2020-01-21T15:47:58.037" v="676"/>
          <ac:picMkLst>
            <pc:docMk/>
            <pc:sldMk cId="1032781712" sldId="319"/>
            <ac:picMk id="7" creationId="{30D2DFCE-D093-48FA-8CF0-8D5B4588F492}"/>
          </ac:picMkLst>
        </pc:picChg>
        <pc:picChg chg="del">
          <ac:chgData name="Nia Evans" userId="S::n.evans@uwtsd.ac.uk::73f80963-43f3-41cc-b629-1f52622eac76" providerId="AD" clId="Web-{AE991C31-E90B-CE23-CEE7-DA5C75BA6164}" dt="2020-01-21T15:47:59.037" v="677"/>
          <ac:picMkLst>
            <pc:docMk/>
            <pc:sldMk cId="1032781712" sldId="319"/>
            <ac:picMk id="9" creationId="{FE8ED1DF-8EFB-47C1-BB19-2050CB18AD21}"/>
          </ac:picMkLst>
        </pc:picChg>
        <pc:picChg chg="del">
          <ac:chgData name="Nia Evans" userId="S::n.evans@uwtsd.ac.uk::73f80963-43f3-41cc-b629-1f52622eac76" providerId="AD" clId="Web-{AE991C31-E90B-CE23-CEE7-DA5C75BA6164}" dt="2020-01-21T15:47:59.959" v="678"/>
          <ac:picMkLst>
            <pc:docMk/>
            <pc:sldMk cId="1032781712" sldId="319"/>
            <ac:picMk id="11" creationId="{DB48B5F6-C779-4D0E-97F0-257BA303F09F}"/>
          </ac:picMkLst>
        </pc:picChg>
        <pc:picChg chg="del">
          <ac:chgData name="Nia Evans" userId="S::n.evans@uwtsd.ac.uk::73f80963-43f3-41cc-b629-1f52622eac76" providerId="AD" clId="Web-{AE991C31-E90B-CE23-CEE7-DA5C75BA6164}" dt="2020-01-21T15:48:01.412" v="679"/>
          <ac:picMkLst>
            <pc:docMk/>
            <pc:sldMk cId="1032781712" sldId="319"/>
            <ac:picMk id="13" creationId="{8B7814B8-ACB0-45E7-A892-C829D26F9992}"/>
          </ac:picMkLst>
        </pc:picChg>
      </pc:sldChg>
      <pc:sldChg chg="addSp delSp modSp add replId delAnim">
        <pc:chgData name="Nia Evans" userId="S::n.evans@uwtsd.ac.uk::73f80963-43f3-41cc-b629-1f52622eac76" providerId="AD" clId="Web-{AE991C31-E90B-CE23-CEE7-DA5C75BA6164}" dt="2020-01-21T15:52:39.803" v="805" actId="1076"/>
        <pc:sldMkLst>
          <pc:docMk/>
          <pc:sldMk cId="3652102891" sldId="320"/>
        </pc:sldMkLst>
        <pc:spChg chg="mod">
          <ac:chgData name="Nia Evans" userId="S::n.evans@uwtsd.ac.uk::73f80963-43f3-41cc-b629-1f52622eac76" providerId="AD" clId="Web-{AE991C31-E90B-CE23-CEE7-DA5C75BA6164}" dt="2020-01-21T15:52:34.647" v="801" actId="20577"/>
          <ac:spMkLst>
            <pc:docMk/>
            <pc:sldMk cId="3652102891" sldId="320"/>
            <ac:spMk id="4" creationId="{65C5B984-4102-47A8-AB9E-C7578253309F}"/>
          </ac:spMkLst>
        </pc:spChg>
        <pc:picChg chg="del">
          <ac:chgData name="Nia Evans" userId="S::n.evans@uwtsd.ac.uk::73f80963-43f3-41cc-b629-1f52622eac76" providerId="AD" clId="Web-{AE991C31-E90B-CE23-CEE7-DA5C75BA6164}" dt="2020-01-21T15:51:58.209" v="783"/>
          <ac:picMkLst>
            <pc:docMk/>
            <pc:sldMk cId="3652102891" sldId="320"/>
            <ac:picMk id="3" creationId="{C0BA452F-C1A4-4A8C-A87C-C011AC915CBA}"/>
          </ac:picMkLst>
        </pc:picChg>
        <pc:picChg chg="add mod">
          <ac:chgData name="Nia Evans" userId="S::n.evans@uwtsd.ac.uk::73f80963-43f3-41cc-b629-1f52622eac76" providerId="AD" clId="Web-{AE991C31-E90B-CE23-CEE7-DA5C75BA6164}" dt="2020-01-21T15:52:39.803" v="805" actId="1076"/>
          <ac:picMkLst>
            <pc:docMk/>
            <pc:sldMk cId="3652102891" sldId="320"/>
            <ac:picMk id="5" creationId="{DFC3A57C-EC7F-47E2-89D4-206ED20C73F0}"/>
          </ac:picMkLst>
        </pc:picChg>
      </pc:sldChg>
      <pc:sldChg chg="addSp delSp modSp add replId addAnim">
        <pc:chgData name="Nia Evans" userId="S::n.evans@uwtsd.ac.uk::73f80963-43f3-41cc-b629-1f52622eac76" providerId="AD" clId="Web-{AE991C31-E90B-CE23-CEE7-DA5C75BA6164}" dt="2020-01-21T15:53:47.709" v="834" actId="1076"/>
        <pc:sldMkLst>
          <pc:docMk/>
          <pc:sldMk cId="1838668596" sldId="321"/>
        </pc:sldMkLst>
        <pc:spChg chg="mod">
          <ac:chgData name="Nia Evans" userId="S::n.evans@uwtsd.ac.uk::73f80963-43f3-41cc-b629-1f52622eac76" providerId="AD" clId="Web-{AE991C31-E90B-CE23-CEE7-DA5C75BA6164}" dt="2020-01-21T15:53:47.709" v="834" actId="1076"/>
          <ac:spMkLst>
            <pc:docMk/>
            <pc:sldMk cId="1838668596" sldId="321"/>
            <ac:spMk id="4" creationId="{65C5B984-4102-47A8-AB9E-C7578253309F}"/>
          </ac:spMkLst>
        </pc:spChg>
        <pc:picChg chg="add mod">
          <ac:chgData name="Nia Evans" userId="S::n.evans@uwtsd.ac.uk::73f80963-43f3-41cc-b629-1f52622eac76" providerId="AD" clId="Web-{AE991C31-E90B-CE23-CEE7-DA5C75BA6164}" dt="2020-01-21T15:53:15.944" v="811" actId="1076"/>
          <ac:picMkLst>
            <pc:docMk/>
            <pc:sldMk cId="1838668596" sldId="321"/>
            <ac:picMk id="3" creationId="{E1329FD2-F453-42B6-A1DA-0D6EC364E3BD}"/>
          </ac:picMkLst>
        </pc:picChg>
        <pc:picChg chg="del">
          <ac:chgData name="Nia Evans" userId="S::n.evans@uwtsd.ac.uk::73f80963-43f3-41cc-b629-1f52622eac76" providerId="AD" clId="Web-{AE991C31-E90B-CE23-CEE7-DA5C75BA6164}" dt="2020-01-21T15:52:59.772" v="807"/>
          <ac:picMkLst>
            <pc:docMk/>
            <pc:sldMk cId="1838668596" sldId="321"/>
            <ac:picMk id="5" creationId="{DFC3A57C-EC7F-47E2-89D4-206ED20C73F0}"/>
          </ac:picMkLst>
        </pc:picChg>
      </pc:sldChg>
      <pc:sldChg chg="addSp delSp modSp add ord replId addAnim delAnim">
        <pc:chgData name="Nia Evans" userId="S::n.evans@uwtsd.ac.uk::73f80963-43f3-41cc-b629-1f52622eac76" providerId="AD" clId="Web-{AE991C31-E90B-CE23-CEE7-DA5C75BA6164}" dt="2020-01-21T16:01:02.835" v="900"/>
        <pc:sldMkLst>
          <pc:docMk/>
          <pc:sldMk cId="301984476" sldId="322"/>
        </pc:sldMkLst>
        <pc:spChg chg="mod">
          <ac:chgData name="Nia Evans" userId="S::n.evans@uwtsd.ac.uk::73f80963-43f3-41cc-b629-1f52622eac76" providerId="AD" clId="Web-{AE991C31-E90B-CE23-CEE7-DA5C75BA6164}" dt="2020-01-21T15:55:35.506" v="889" actId="1076"/>
          <ac:spMkLst>
            <pc:docMk/>
            <pc:sldMk cId="301984476" sldId="322"/>
            <ac:spMk id="2" creationId="{C0EE91EF-DCA4-1342-9E41-113173DFE23D}"/>
          </ac:spMkLst>
        </pc:spChg>
        <pc:spChg chg="del">
          <ac:chgData name="Nia Evans" userId="S::n.evans@uwtsd.ac.uk::73f80963-43f3-41cc-b629-1f52622eac76" providerId="AD" clId="Web-{AE991C31-E90B-CE23-CEE7-DA5C75BA6164}" dt="2020-01-21T15:55:38.835" v="891"/>
          <ac:spMkLst>
            <pc:docMk/>
            <pc:sldMk cId="301984476" sldId="322"/>
            <ac:spMk id="4" creationId="{B446ED20-7543-4D1B-B90B-2ADFE8C4BF1C}"/>
          </ac:spMkLst>
        </pc:spChg>
        <pc:spChg chg="del">
          <ac:chgData name="Nia Evans" userId="S::n.evans@uwtsd.ac.uk::73f80963-43f3-41cc-b629-1f52622eac76" providerId="AD" clId="Web-{AE991C31-E90B-CE23-CEE7-DA5C75BA6164}" dt="2020-01-21T15:55:37.694" v="890"/>
          <ac:spMkLst>
            <pc:docMk/>
            <pc:sldMk cId="301984476" sldId="322"/>
            <ac:spMk id="7" creationId="{BB432A23-5CCC-A14D-AEBC-4870579A811D}"/>
          </ac:spMkLst>
        </pc:spChg>
        <pc:spChg chg="del">
          <ac:chgData name="Nia Evans" userId="S::n.evans@uwtsd.ac.uk::73f80963-43f3-41cc-b629-1f52622eac76" providerId="AD" clId="Web-{AE991C31-E90B-CE23-CEE7-DA5C75BA6164}" dt="2020-01-21T15:55:40.100" v="892"/>
          <ac:spMkLst>
            <pc:docMk/>
            <pc:sldMk cId="301984476" sldId="322"/>
            <ac:spMk id="12" creationId="{B543AD05-2853-4B8C-806E-5EE6F87FFCF6}"/>
          </ac:spMkLst>
        </pc:spChg>
        <pc:spChg chg="del">
          <ac:chgData name="Nia Evans" userId="S::n.evans@uwtsd.ac.uk::73f80963-43f3-41cc-b629-1f52622eac76" providerId="AD" clId="Web-{AE991C31-E90B-CE23-CEE7-DA5C75BA6164}" dt="2020-01-21T15:55:41.256" v="893"/>
          <ac:spMkLst>
            <pc:docMk/>
            <pc:sldMk cId="301984476" sldId="322"/>
            <ac:spMk id="13" creationId="{223197D9-22AB-4244-8C25-108B1C578569}"/>
          </ac:spMkLst>
        </pc:spChg>
        <pc:spChg chg="del">
          <ac:chgData name="Nia Evans" userId="S::n.evans@uwtsd.ac.uk::73f80963-43f3-41cc-b629-1f52622eac76" providerId="AD" clId="Web-{AE991C31-E90B-CE23-CEE7-DA5C75BA6164}" dt="2020-01-21T15:55:42.585" v="894"/>
          <ac:spMkLst>
            <pc:docMk/>
            <pc:sldMk cId="301984476" sldId="322"/>
            <ac:spMk id="14" creationId="{E703710D-4139-4FC7-B318-8B20FE219457}"/>
          </ac:spMkLst>
        </pc:spChg>
        <pc:graphicFrameChg chg="add mod modGraphic">
          <ac:chgData name="Nia Evans" userId="S::n.evans@uwtsd.ac.uk::73f80963-43f3-41cc-b629-1f52622eac76" providerId="AD" clId="Web-{AE991C31-E90B-CE23-CEE7-DA5C75BA6164}" dt="2020-01-21T16:01:02.835" v="900"/>
          <ac:graphicFrameMkLst>
            <pc:docMk/>
            <pc:sldMk cId="301984476" sldId="322"/>
            <ac:graphicFrameMk id="6" creationId="{B5881446-0D7B-4702-AB9D-066BE022DA21}"/>
          </ac:graphicFrameMkLst>
        </pc:graphicFrameChg>
        <pc:picChg chg="add del">
          <ac:chgData name="Nia Evans" userId="S::n.evans@uwtsd.ac.uk::73f80963-43f3-41cc-b629-1f52622eac76" providerId="AD" clId="Web-{AE991C31-E90B-CE23-CEE7-DA5C75BA6164}" dt="2020-01-21T16:00:14.210" v="896"/>
          <ac:picMkLst>
            <pc:docMk/>
            <pc:sldMk cId="301984476" sldId="322"/>
            <ac:picMk id="3" creationId="{50E19045-75C4-4C04-B27D-4F0E394851CE}"/>
          </ac:picMkLst>
        </pc:picChg>
      </pc:sldChg>
    </pc:docChg>
  </pc:docChgLst>
  <pc:docChgLst>
    <pc:chgData name="Nia Evans" userId="73f80963-43f3-41cc-b629-1f52622eac76" providerId="ADAL" clId="{417C8BBD-81F1-4E43-AC91-7D67A9B68AB6}"/>
    <pc:docChg chg="custSel addSld delSld modSld sldOrd">
      <pc:chgData name="Nia Evans" userId="73f80963-43f3-41cc-b629-1f52622eac76" providerId="ADAL" clId="{417C8BBD-81F1-4E43-AC91-7D67A9B68AB6}" dt="2020-01-21T16:52:23.962" v="271" actId="2696"/>
      <pc:docMkLst>
        <pc:docMk/>
      </pc:docMkLst>
      <pc:sldChg chg="del">
        <pc:chgData name="Nia Evans" userId="73f80963-43f3-41cc-b629-1f52622eac76" providerId="ADAL" clId="{417C8BBD-81F1-4E43-AC91-7D67A9B68AB6}" dt="2020-01-21T16:35:09.552" v="24" actId="2696"/>
        <pc:sldMkLst>
          <pc:docMk/>
          <pc:sldMk cId="1775990993" sldId="260"/>
        </pc:sldMkLst>
      </pc:sldChg>
      <pc:sldChg chg="modSp">
        <pc:chgData name="Nia Evans" userId="73f80963-43f3-41cc-b629-1f52622eac76" providerId="ADAL" clId="{417C8BBD-81F1-4E43-AC91-7D67A9B68AB6}" dt="2020-01-21T16:12:07.378" v="2" actId="27636"/>
        <pc:sldMkLst>
          <pc:docMk/>
          <pc:sldMk cId="91092922" sldId="261"/>
        </pc:sldMkLst>
        <pc:spChg chg="mod">
          <ac:chgData name="Nia Evans" userId="73f80963-43f3-41cc-b629-1f52622eac76" providerId="ADAL" clId="{417C8BBD-81F1-4E43-AC91-7D67A9B68AB6}" dt="2020-01-21T16:12:07.378" v="2" actId="27636"/>
          <ac:spMkLst>
            <pc:docMk/>
            <pc:sldMk cId="91092922" sldId="261"/>
            <ac:spMk id="4" creationId="{00000000-0000-0000-0000-000000000000}"/>
          </ac:spMkLst>
        </pc:spChg>
        <pc:spChg chg="mod">
          <ac:chgData name="Nia Evans" userId="73f80963-43f3-41cc-b629-1f52622eac76" providerId="ADAL" clId="{417C8BBD-81F1-4E43-AC91-7D67A9B68AB6}" dt="2020-01-21T16:12:07.376" v="1" actId="27636"/>
          <ac:spMkLst>
            <pc:docMk/>
            <pc:sldMk cId="91092922" sldId="261"/>
            <ac:spMk id="6" creationId="{00000000-0000-0000-0000-000000000000}"/>
          </ac:spMkLst>
        </pc:spChg>
      </pc:sldChg>
      <pc:sldChg chg="del">
        <pc:chgData name="Nia Evans" userId="73f80963-43f3-41cc-b629-1f52622eac76" providerId="ADAL" clId="{417C8BBD-81F1-4E43-AC91-7D67A9B68AB6}" dt="2020-01-21T16:34:26.459" v="18" actId="2696"/>
        <pc:sldMkLst>
          <pc:docMk/>
          <pc:sldMk cId="1020866411" sldId="262"/>
        </pc:sldMkLst>
      </pc:sldChg>
      <pc:sldChg chg="del">
        <pc:chgData name="Nia Evans" userId="73f80963-43f3-41cc-b629-1f52622eac76" providerId="ADAL" clId="{417C8BBD-81F1-4E43-AC91-7D67A9B68AB6}" dt="2020-01-21T16:35:48.372" v="26" actId="2696"/>
        <pc:sldMkLst>
          <pc:docMk/>
          <pc:sldMk cId="3417281094" sldId="265"/>
        </pc:sldMkLst>
      </pc:sldChg>
      <pc:sldChg chg="modSp">
        <pc:chgData name="Nia Evans" userId="73f80963-43f3-41cc-b629-1f52622eac76" providerId="ADAL" clId="{417C8BBD-81F1-4E43-AC91-7D67A9B68AB6}" dt="2020-01-21T16:34:34.337" v="20" actId="14100"/>
        <pc:sldMkLst>
          <pc:docMk/>
          <pc:sldMk cId="1985673544" sldId="269"/>
        </pc:sldMkLst>
        <pc:picChg chg="mod">
          <ac:chgData name="Nia Evans" userId="73f80963-43f3-41cc-b629-1f52622eac76" providerId="ADAL" clId="{417C8BBD-81F1-4E43-AC91-7D67A9B68AB6}" dt="2020-01-21T16:34:34.337" v="20" actId="14100"/>
          <ac:picMkLst>
            <pc:docMk/>
            <pc:sldMk cId="1985673544" sldId="269"/>
            <ac:picMk id="4" creationId="{00000000-0000-0000-0000-000000000000}"/>
          </ac:picMkLst>
        </pc:picChg>
      </pc:sldChg>
      <pc:sldChg chg="del">
        <pc:chgData name="Nia Evans" userId="73f80963-43f3-41cc-b629-1f52622eac76" providerId="ADAL" clId="{417C8BBD-81F1-4E43-AC91-7D67A9B68AB6}" dt="2020-01-21T16:34:48.577" v="21" actId="2696"/>
        <pc:sldMkLst>
          <pc:docMk/>
          <pc:sldMk cId="943414144" sldId="270"/>
        </pc:sldMkLst>
      </pc:sldChg>
      <pc:sldChg chg="del">
        <pc:chgData name="Nia Evans" userId="73f80963-43f3-41cc-b629-1f52622eac76" providerId="ADAL" clId="{417C8BBD-81F1-4E43-AC91-7D67A9B68AB6}" dt="2020-01-21T16:35:58.748" v="28" actId="2696"/>
        <pc:sldMkLst>
          <pc:docMk/>
          <pc:sldMk cId="2787392104" sldId="273"/>
        </pc:sldMkLst>
      </pc:sldChg>
      <pc:sldChg chg="ord">
        <pc:chgData name="Nia Evans" userId="73f80963-43f3-41cc-b629-1f52622eac76" providerId="ADAL" clId="{417C8BBD-81F1-4E43-AC91-7D67A9B68AB6}" dt="2020-01-21T16:41:20.880" v="270"/>
        <pc:sldMkLst>
          <pc:docMk/>
          <pc:sldMk cId="626245064" sldId="274"/>
        </pc:sldMkLst>
      </pc:sldChg>
      <pc:sldChg chg="del">
        <pc:chgData name="Nia Evans" userId="73f80963-43f3-41cc-b629-1f52622eac76" providerId="ADAL" clId="{417C8BBD-81F1-4E43-AC91-7D67A9B68AB6}" dt="2020-01-21T16:35:45.762" v="25" actId="2696"/>
        <pc:sldMkLst>
          <pc:docMk/>
          <pc:sldMk cId="483436701" sldId="275"/>
        </pc:sldMkLst>
      </pc:sldChg>
      <pc:sldChg chg="modSp">
        <pc:chgData name="Nia Evans" userId="73f80963-43f3-41cc-b629-1f52622eac76" providerId="ADAL" clId="{417C8BBD-81F1-4E43-AC91-7D67A9B68AB6}" dt="2020-01-21T16:38:04.831" v="66" actId="20577"/>
        <pc:sldMkLst>
          <pc:docMk/>
          <pc:sldMk cId="644412969" sldId="278"/>
        </pc:sldMkLst>
        <pc:spChg chg="mod">
          <ac:chgData name="Nia Evans" userId="73f80963-43f3-41cc-b629-1f52622eac76" providerId="ADAL" clId="{417C8BBD-81F1-4E43-AC91-7D67A9B68AB6}" dt="2020-01-21T16:38:04.831" v="66" actId="20577"/>
          <ac:spMkLst>
            <pc:docMk/>
            <pc:sldMk cId="644412969" sldId="278"/>
            <ac:spMk id="5" creationId="{00000000-0000-0000-0000-000000000000}"/>
          </ac:spMkLst>
        </pc:spChg>
      </pc:sldChg>
      <pc:sldChg chg="del">
        <pc:chgData name="Nia Evans" userId="73f80963-43f3-41cc-b629-1f52622eac76" providerId="ADAL" clId="{417C8BBD-81F1-4E43-AC91-7D67A9B68AB6}" dt="2020-01-21T16:52:23.962" v="271" actId="2696"/>
        <pc:sldMkLst>
          <pc:docMk/>
          <pc:sldMk cId="1177839974" sldId="279"/>
        </pc:sldMkLst>
      </pc:sldChg>
      <pc:sldChg chg="modSp">
        <pc:chgData name="Nia Evans" userId="73f80963-43f3-41cc-b629-1f52622eac76" providerId="ADAL" clId="{417C8BBD-81F1-4E43-AC91-7D67A9B68AB6}" dt="2020-01-21T16:40:50.112" v="267" actId="403"/>
        <pc:sldMkLst>
          <pc:docMk/>
          <pc:sldMk cId="2030838455" sldId="281"/>
        </pc:sldMkLst>
        <pc:spChg chg="mod">
          <ac:chgData name="Nia Evans" userId="73f80963-43f3-41cc-b629-1f52622eac76" providerId="ADAL" clId="{417C8BBD-81F1-4E43-AC91-7D67A9B68AB6}" dt="2020-01-21T16:40:50.112" v="267" actId="403"/>
          <ac:spMkLst>
            <pc:docMk/>
            <pc:sldMk cId="2030838455" sldId="281"/>
            <ac:spMk id="3" creationId="{00000000-0000-0000-0000-000000000000}"/>
          </ac:spMkLst>
        </pc:spChg>
      </pc:sldChg>
      <pc:sldChg chg="del">
        <pc:chgData name="Nia Evans" userId="73f80963-43f3-41cc-b629-1f52622eac76" providerId="ADAL" clId="{417C8BBD-81F1-4E43-AC91-7D67A9B68AB6}" dt="2020-01-21T16:35:54.277" v="27" actId="2696"/>
        <pc:sldMkLst>
          <pc:docMk/>
          <pc:sldMk cId="4154292287" sldId="294"/>
        </pc:sldMkLst>
      </pc:sldChg>
      <pc:sldChg chg="modSp">
        <pc:chgData name="Nia Evans" userId="73f80963-43f3-41cc-b629-1f52622eac76" providerId="ADAL" clId="{417C8BBD-81F1-4E43-AC91-7D67A9B68AB6}" dt="2020-01-21T16:12:33.943" v="5" actId="20577"/>
        <pc:sldMkLst>
          <pc:docMk/>
          <pc:sldMk cId="73277262" sldId="296"/>
        </pc:sldMkLst>
        <pc:spChg chg="mod">
          <ac:chgData name="Nia Evans" userId="73f80963-43f3-41cc-b629-1f52622eac76" providerId="ADAL" clId="{417C8BBD-81F1-4E43-AC91-7D67A9B68AB6}" dt="2020-01-21T16:12:33.943" v="5" actId="20577"/>
          <ac:spMkLst>
            <pc:docMk/>
            <pc:sldMk cId="73277262" sldId="296"/>
            <ac:spMk id="3" creationId="{DC46271C-88B4-9A48-8B5A-FC8A83613814}"/>
          </ac:spMkLst>
        </pc:spChg>
        <pc:spChg chg="mod">
          <ac:chgData name="Nia Evans" userId="73f80963-43f3-41cc-b629-1f52622eac76" providerId="ADAL" clId="{417C8BBD-81F1-4E43-AC91-7D67A9B68AB6}" dt="2020-01-21T16:12:26.364" v="3" actId="20577"/>
          <ac:spMkLst>
            <pc:docMk/>
            <pc:sldMk cId="73277262" sldId="296"/>
            <ac:spMk id="5" creationId="{2E37A35E-3397-AA42-9DE6-F436FB405ABC}"/>
          </ac:spMkLst>
        </pc:spChg>
        <pc:spChg chg="mod">
          <ac:chgData name="Nia Evans" userId="73f80963-43f3-41cc-b629-1f52622eac76" providerId="ADAL" clId="{417C8BBD-81F1-4E43-AC91-7D67A9B68AB6}" dt="2020-01-21T16:12:29.455" v="4" actId="20577"/>
          <ac:spMkLst>
            <pc:docMk/>
            <pc:sldMk cId="73277262" sldId="296"/>
            <ac:spMk id="6" creationId="{DE5F1BB2-C9CC-A74E-BA40-9E26B82D2193}"/>
          </ac:spMkLst>
        </pc:spChg>
      </pc:sldChg>
      <pc:sldChg chg="del">
        <pc:chgData name="Nia Evans" userId="73f80963-43f3-41cc-b629-1f52622eac76" providerId="ADAL" clId="{417C8BBD-81F1-4E43-AC91-7D67A9B68AB6}" dt="2020-01-21T16:33:56.896" v="16" actId="2696"/>
        <pc:sldMkLst>
          <pc:docMk/>
          <pc:sldMk cId="462189623" sldId="300"/>
        </pc:sldMkLst>
      </pc:sldChg>
      <pc:sldChg chg="del">
        <pc:chgData name="Nia Evans" userId="73f80963-43f3-41cc-b629-1f52622eac76" providerId="ADAL" clId="{417C8BBD-81F1-4E43-AC91-7D67A9B68AB6}" dt="2020-01-21T16:34:00.312" v="17" actId="2696"/>
        <pc:sldMkLst>
          <pc:docMk/>
          <pc:sldMk cId="2291130664" sldId="303"/>
        </pc:sldMkLst>
      </pc:sldChg>
      <pc:sldChg chg="del">
        <pc:chgData name="Nia Evans" userId="73f80963-43f3-41cc-b629-1f52622eac76" providerId="ADAL" clId="{417C8BBD-81F1-4E43-AC91-7D67A9B68AB6}" dt="2020-01-21T16:33:49.542" v="15" actId="2696"/>
        <pc:sldMkLst>
          <pc:docMk/>
          <pc:sldMk cId="1160720425" sldId="312"/>
        </pc:sldMkLst>
      </pc:sldChg>
      <pc:sldChg chg="del">
        <pc:chgData name="Nia Evans" userId="73f80963-43f3-41cc-b629-1f52622eac76" providerId="ADAL" clId="{417C8BBD-81F1-4E43-AC91-7D67A9B68AB6}" dt="2020-01-21T16:34:52.904" v="22" actId="2696"/>
        <pc:sldMkLst>
          <pc:docMk/>
          <pc:sldMk cId="1404037703" sldId="313"/>
        </pc:sldMkLst>
      </pc:sldChg>
      <pc:sldChg chg="del">
        <pc:chgData name="Nia Evans" userId="73f80963-43f3-41cc-b629-1f52622eac76" providerId="ADAL" clId="{417C8BBD-81F1-4E43-AC91-7D67A9B68AB6}" dt="2020-01-21T16:35:04.213" v="23" actId="2696"/>
        <pc:sldMkLst>
          <pc:docMk/>
          <pc:sldMk cId="4288399320" sldId="314"/>
        </pc:sldMkLst>
      </pc:sldChg>
      <pc:sldChg chg="add">
        <pc:chgData name="Nia Evans" userId="73f80963-43f3-41cc-b629-1f52622eac76" providerId="ADAL" clId="{417C8BBD-81F1-4E43-AC91-7D67A9B68AB6}" dt="2020-01-21T16:13:20" v="7"/>
        <pc:sldMkLst>
          <pc:docMk/>
          <pc:sldMk cId="2098079328" sldId="370"/>
        </pc:sldMkLst>
      </pc:sldChg>
      <pc:sldChg chg="add ord">
        <pc:chgData name="Nia Evans" userId="73f80963-43f3-41cc-b629-1f52622eac76" providerId="ADAL" clId="{417C8BBD-81F1-4E43-AC91-7D67A9B68AB6}" dt="2020-01-21T16:14:01.989" v="11"/>
        <pc:sldMkLst>
          <pc:docMk/>
          <pc:sldMk cId="2817955539" sldId="389"/>
        </pc:sldMkLst>
      </pc:sldChg>
      <pc:sldChg chg="add">
        <pc:chgData name="Nia Evans" userId="73f80963-43f3-41cc-b629-1f52622eac76" providerId="ADAL" clId="{417C8BBD-81F1-4E43-AC91-7D67A9B68AB6}" dt="2020-01-21T16:14:42.399" v="13"/>
        <pc:sldMkLst>
          <pc:docMk/>
          <pc:sldMk cId="2572275493" sldId="399"/>
        </pc:sldMkLst>
      </pc:sldChg>
      <pc:sldChg chg="add ord">
        <pc:chgData name="Nia Evans" userId="73f80963-43f3-41cc-b629-1f52622eac76" providerId="ADAL" clId="{417C8BBD-81F1-4E43-AC91-7D67A9B68AB6}" dt="2020-01-21T16:14:47.880" v="14"/>
        <pc:sldMkLst>
          <pc:docMk/>
          <pc:sldMk cId="1913954145" sldId="416"/>
        </pc:sldMkLst>
      </pc:sldChg>
      <pc:sldChg chg="add ord">
        <pc:chgData name="Nia Evans" userId="73f80963-43f3-41cc-b629-1f52622eac76" providerId="ADAL" clId="{417C8BBD-81F1-4E43-AC91-7D67A9B68AB6}" dt="2020-01-21T16:12:42.010" v="6"/>
        <pc:sldMkLst>
          <pc:docMk/>
          <pc:sldMk cId="4193459121" sldId="419"/>
        </pc:sldMkLst>
      </pc:sldChg>
      <pc:sldChg chg="add">
        <pc:chgData name="Nia Evans" userId="73f80963-43f3-41cc-b629-1f52622eac76" providerId="ADAL" clId="{417C8BBD-81F1-4E43-AC91-7D67A9B68AB6}" dt="2020-01-21T16:13:39.158" v="8"/>
        <pc:sldMkLst>
          <pc:docMk/>
          <pc:sldMk cId="3498827170" sldId="420"/>
        </pc:sldMkLst>
      </pc:sldChg>
      <pc:sldChg chg="modSp add ord">
        <pc:chgData name="Nia Evans" userId="73f80963-43f3-41cc-b629-1f52622eac76" providerId="ADAL" clId="{417C8BBD-81F1-4E43-AC91-7D67A9B68AB6}" dt="2020-01-21T16:41:00.741" v="268"/>
        <pc:sldMkLst>
          <pc:docMk/>
          <pc:sldMk cId="2481997559" sldId="421"/>
        </pc:sldMkLst>
        <pc:spChg chg="mod">
          <ac:chgData name="Nia Evans" userId="73f80963-43f3-41cc-b629-1f52622eac76" providerId="ADAL" clId="{417C8BBD-81F1-4E43-AC91-7D67A9B68AB6}" dt="2020-01-21T16:40:29.592" v="258" actId="20577"/>
          <ac:spMkLst>
            <pc:docMk/>
            <pc:sldMk cId="2481997559" sldId="421"/>
            <ac:spMk id="3" creationId="{00000000-0000-0000-0000-000000000000}"/>
          </ac:spMkLst>
        </pc:spChg>
      </pc:sldChg>
    </pc:docChg>
  </pc:docChgLst>
  <pc:docChgLst>
    <pc:chgData name="Nia Evans" userId="S::n.evans@uwtsd.ac.uk::73f80963-43f3-41cc-b629-1f52622eac76" providerId="AD" clId="Web-{F35A4B8E-DABC-4398-8F4B-AFB9BDA096AD}"/>
    <pc:docChg chg="addSld delSld modSld sldOrd">
      <pc:chgData name="Nia Evans" userId="S::n.evans@uwtsd.ac.uk::73f80963-43f3-41cc-b629-1f52622eac76" providerId="AD" clId="Web-{F35A4B8E-DABC-4398-8F4B-AFB9BDA096AD}" dt="2020-01-26T10:55:08.010" v="1282" actId="20577"/>
      <pc:docMkLst>
        <pc:docMk/>
      </pc:docMkLst>
      <pc:sldChg chg="modSp">
        <pc:chgData name="Nia Evans" userId="S::n.evans@uwtsd.ac.uk::73f80963-43f3-41cc-b629-1f52622eac76" providerId="AD" clId="Web-{F35A4B8E-DABC-4398-8F4B-AFB9BDA096AD}" dt="2020-01-26T09:47:08.355" v="3" actId="14100"/>
        <pc:sldMkLst>
          <pc:docMk/>
          <pc:sldMk cId="498348339" sldId="257"/>
        </pc:sldMkLst>
        <pc:spChg chg="mod">
          <ac:chgData name="Nia Evans" userId="S::n.evans@uwtsd.ac.uk::73f80963-43f3-41cc-b629-1f52622eac76" providerId="AD" clId="Web-{F35A4B8E-DABC-4398-8F4B-AFB9BDA096AD}" dt="2020-01-26T09:47:08.355" v="3" actId="14100"/>
          <ac:spMkLst>
            <pc:docMk/>
            <pc:sldMk cId="498348339" sldId="257"/>
            <ac:spMk id="3" creationId="{00000000-0000-0000-0000-000000000000}"/>
          </ac:spMkLst>
        </pc:spChg>
      </pc:sldChg>
      <pc:sldChg chg="ord">
        <pc:chgData name="Nia Evans" userId="S::n.evans@uwtsd.ac.uk::73f80963-43f3-41cc-b629-1f52622eac76" providerId="AD" clId="Web-{F35A4B8E-DABC-4398-8F4B-AFB9BDA096AD}" dt="2020-01-26T10:50:39.213" v="1230"/>
        <pc:sldMkLst>
          <pc:docMk/>
          <pc:sldMk cId="2030838455" sldId="281"/>
        </pc:sldMkLst>
      </pc:sldChg>
      <pc:sldChg chg="addSp modSp addAnim modAnim">
        <pc:chgData name="Nia Evans" userId="S::n.evans@uwtsd.ac.uk::73f80963-43f3-41cc-b629-1f52622eac76" providerId="AD" clId="Web-{F35A4B8E-DABC-4398-8F4B-AFB9BDA096AD}" dt="2020-01-26T10:49:56.651" v="1228"/>
        <pc:sldMkLst>
          <pc:docMk/>
          <pc:sldMk cId="73277262" sldId="296"/>
        </pc:sldMkLst>
        <pc:spChg chg="mod">
          <ac:chgData name="Nia Evans" userId="S::n.evans@uwtsd.ac.uk::73f80963-43f3-41cc-b629-1f52622eac76" providerId="AD" clId="Web-{F35A4B8E-DABC-4398-8F4B-AFB9BDA096AD}" dt="2020-01-26T10:48:40.167" v="1164" actId="1076"/>
          <ac:spMkLst>
            <pc:docMk/>
            <pc:sldMk cId="73277262" sldId="296"/>
            <ac:spMk id="6" creationId="{DE5F1BB2-C9CC-A74E-BA40-9E26B82D2193}"/>
          </ac:spMkLst>
        </pc:spChg>
        <pc:spChg chg="mod">
          <ac:chgData name="Nia Evans" userId="S::n.evans@uwtsd.ac.uk::73f80963-43f3-41cc-b629-1f52622eac76" providerId="AD" clId="Web-{F35A4B8E-DABC-4398-8F4B-AFB9BDA096AD}" dt="2020-01-26T10:48:43.152" v="1165" actId="1076"/>
          <ac:spMkLst>
            <pc:docMk/>
            <pc:sldMk cId="73277262" sldId="296"/>
            <ac:spMk id="8" creationId="{720D7401-C2BA-5E4D-BE67-BC5E7DF62FB4}"/>
          </ac:spMkLst>
        </pc:spChg>
        <pc:spChg chg="mod">
          <ac:chgData name="Nia Evans" userId="S::n.evans@uwtsd.ac.uk::73f80963-43f3-41cc-b629-1f52622eac76" providerId="AD" clId="Web-{F35A4B8E-DABC-4398-8F4B-AFB9BDA096AD}" dt="2020-01-26T09:51:35.011" v="28" actId="1076"/>
          <ac:spMkLst>
            <pc:docMk/>
            <pc:sldMk cId="73277262" sldId="296"/>
            <ac:spMk id="9" creationId="{B9C52B32-E145-244F-8175-5C85E2AFA22D}"/>
          </ac:spMkLst>
        </pc:spChg>
        <pc:spChg chg="add mod">
          <ac:chgData name="Nia Evans" userId="S::n.evans@uwtsd.ac.uk::73f80963-43f3-41cc-b629-1f52622eac76" providerId="AD" clId="Web-{F35A4B8E-DABC-4398-8F4B-AFB9BDA096AD}" dt="2020-01-26T10:49:56.651" v="1228"/>
          <ac:spMkLst>
            <pc:docMk/>
            <pc:sldMk cId="73277262" sldId="296"/>
            <ac:spMk id="10" creationId="{2A0BD517-D6E0-43A3-84FF-F4C383391496}"/>
          </ac:spMkLst>
        </pc:spChg>
        <pc:picChg chg="add">
          <ac:chgData name="Nia Evans" userId="S::n.evans@uwtsd.ac.uk::73f80963-43f3-41cc-b629-1f52622eac76" providerId="AD" clId="Web-{F35A4B8E-DABC-4398-8F4B-AFB9BDA096AD}" dt="2020-01-26T09:51:27.183" v="27"/>
          <ac:picMkLst>
            <pc:docMk/>
            <pc:sldMk cId="73277262" sldId="296"/>
            <ac:picMk id="4" creationId="{30B53F1E-C627-45F3-B558-40316565DD5D}"/>
          </ac:picMkLst>
        </pc:picChg>
      </pc:sldChg>
      <pc:sldChg chg="modSp">
        <pc:chgData name="Nia Evans" userId="S::n.evans@uwtsd.ac.uk::73f80963-43f3-41cc-b629-1f52622eac76" providerId="AD" clId="Web-{F35A4B8E-DABC-4398-8F4B-AFB9BDA096AD}" dt="2020-01-26T10:20:22.902" v="1163" actId="14100"/>
        <pc:sldMkLst>
          <pc:docMk/>
          <pc:sldMk cId="1548366168" sldId="301"/>
        </pc:sldMkLst>
        <pc:spChg chg="mod">
          <ac:chgData name="Nia Evans" userId="S::n.evans@uwtsd.ac.uk::73f80963-43f3-41cc-b629-1f52622eac76" providerId="AD" clId="Web-{F35A4B8E-DABC-4398-8F4B-AFB9BDA096AD}" dt="2020-01-26T10:20:22.902" v="1163" actId="14100"/>
          <ac:spMkLst>
            <pc:docMk/>
            <pc:sldMk cId="1548366168" sldId="301"/>
            <ac:spMk id="14" creationId="{7C949615-C94A-B640-ACE1-9362DDFFDE51}"/>
          </ac:spMkLst>
        </pc:spChg>
        <pc:spChg chg="mod">
          <ac:chgData name="Nia Evans" userId="S::n.evans@uwtsd.ac.uk::73f80963-43f3-41cc-b629-1f52622eac76" providerId="AD" clId="Web-{F35A4B8E-DABC-4398-8F4B-AFB9BDA096AD}" dt="2020-01-26T10:20:18.433" v="1162" actId="14100"/>
          <ac:spMkLst>
            <pc:docMk/>
            <pc:sldMk cId="1548366168" sldId="301"/>
            <ac:spMk id="20" creationId="{6D4D229E-FC46-3946-B166-9DA6BDF7B555}"/>
          </ac:spMkLst>
        </pc:spChg>
      </pc:sldChg>
      <pc:sldChg chg="modSp">
        <pc:chgData name="Nia Evans" userId="S::n.evans@uwtsd.ac.uk::73f80963-43f3-41cc-b629-1f52622eac76" providerId="AD" clId="Web-{F35A4B8E-DABC-4398-8F4B-AFB9BDA096AD}" dt="2020-01-26T10:55:04.198" v="1280" actId="20577"/>
        <pc:sldMkLst>
          <pc:docMk/>
          <pc:sldMk cId="4039472560" sldId="315"/>
        </pc:sldMkLst>
        <pc:spChg chg="mod">
          <ac:chgData name="Nia Evans" userId="S::n.evans@uwtsd.ac.uk::73f80963-43f3-41cc-b629-1f52622eac76" providerId="AD" clId="Web-{F35A4B8E-DABC-4398-8F4B-AFB9BDA096AD}" dt="2020-01-26T10:55:04.198" v="1280" actId="20577"/>
          <ac:spMkLst>
            <pc:docMk/>
            <pc:sldMk cId="4039472560" sldId="315"/>
            <ac:spMk id="4" creationId="{3AE47A07-E03B-F347-BFD4-7D40882C12FC}"/>
          </ac:spMkLst>
        </pc:spChg>
      </pc:sldChg>
      <pc:sldChg chg="modSp">
        <pc:chgData name="Nia Evans" userId="S::n.evans@uwtsd.ac.uk::73f80963-43f3-41cc-b629-1f52622eac76" providerId="AD" clId="Web-{F35A4B8E-DABC-4398-8F4B-AFB9BDA096AD}" dt="2020-01-26T09:52:38.979" v="33" actId="20577"/>
        <pc:sldMkLst>
          <pc:docMk/>
          <pc:sldMk cId="1415090777" sldId="316"/>
        </pc:sldMkLst>
        <pc:spChg chg="mod">
          <ac:chgData name="Nia Evans" userId="S::n.evans@uwtsd.ac.uk::73f80963-43f3-41cc-b629-1f52622eac76" providerId="AD" clId="Web-{F35A4B8E-DABC-4398-8F4B-AFB9BDA096AD}" dt="2020-01-26T09:52:38.979" v="33" actId="20577"/>
          <ac:spMkLst>
            <pc:docMk/>
            <pc:sldMk cId="1415090777" sldId="316"/>
            <ac:spMk id="14" creationId="{E703710D-4139-4FC7-B318-8B20FE219457}"/>
          </ac:spMkLst>
        </pc:spChg>
      </pc:sldChg>
      <pc:sldChg chg="addSp delSp modSp">
        <pc:chgData name="Nia Evans" userId="S::n.evans@uwtsd.ac.uk::73f80963-43f3-41cc-b629-1f52622eac76" providerId="AD" clId="Web-{F35A4B8E-DABC-4398-8F4B-AFB9BDA096AD}" dt="2020-01-26T10:15:25.418" v="959" actId="1076"/>
        <pc:sldMkLst>
          <pc:docMk/>
          <pc:sldMk cId="1117791092" sldId="317"/>
        </pc:sldMkLst>
        <pc:spChg chg="mod">
          <ac:chgData name="Nia Evans" userId="S::n.evans@uwtsd.ac.uk::73f80963-43f3-41cc-b629-1f52622eac76" providerId="AD" clId="Web-{F35A4B8E-DABC-4398-8F4B-AFB9BDA096AD}" dt="2020-01-26T10:15:09.840" v="955" actId="14100"/>
          <ac:spMkLst>
            <pc:docMk/>
            <pc:sldMk cId="1117791092" sldId="317"/>
            <ac:spMk id="2" creationId="{C0EE91EF-DCA4-1342-9E41-113173DFE23D}"/>
          </ac:spMkLst>
        </pc:spChg>
        <pc:picChg chg="add del">
          <ac:chgData name="Nia Evans" userId="S::n.evans@uwtsd.ac.uk::73f80963-43f3-41cc-b629-1f52622eac76" providerId="AD" clId="Web-{F35A4B8E-DABC-4398-8F4B-AFB9BDA096AD}" dt="2020-01-26T10:14:39.137" v="934"/>
          <ac:picMkLst>
            <pc:docMk/>
            <pc:sldMk cId="1117791092" sldId="317"/>
            <ac:picMk id="3" creationId="{AFD62F49-A7BC-4A01-BAFA-227B42F896BB}"/>
          </ac:picMkLst>
        </pc:picChg>
        <pc:picChg chg="add mod">
          <ac:chgData name="Nia Evans" userId="S::n.evans@uwtsd.ac.uk::73f80963-43f3-41cc-b629-1f52622eac76" providerId="AD" clId="Web-{F35A4B8E-DABC-4398-8F4B-AFB9BDA096AD}" dt="2020-01-26T10:15:25.418" v="959" actId="1076"/>
          <ac:picMkLst>
            <pc:docMk/>
            <pc:sldMk cId="1117791092" sldId="317"/>
            <ac:picMk id="5" creationId="{2E8101E8-BA11-4B8D-9F7C-CC64984CBAF3}"/>
          </ac:picMkLst>
        </pc:picChg>
        <pc:picChg chg="del">
          <ac:chgData name="Nia Evans" userId="S::n.evans@uwtsd.ac.uk::73f80963-43f3-41cc-b629-1f52622eac76" providerId="AD" clId="Web-{F35A4B8E-DABC-4398-8F4B-AFB9BDA096AD}" dt="2020-01-26T10:12:53.403" v="932"/>
          <ac:picMkLst>
            <pc:docMk/>
            <pc:sldMk cId="1117791092" sldId="317"/>
            <ac:picMk id="6" creationId="{08763E59-D99D-4822-952E-E738587A4455}"/>
          </ac:picMkLst>
        </pc:picChg>
      </pc:sldChg>
      <pc:sldChg chg="modSp">
        <pc:chgData name="Nia Evans" userId="S::n.evans@uwtsd.ac.uk::73f80963-43f3-41cc-b629-1f52622eac76" providerId="AD" clId="Web-{F35A4B8E-DABC-4398-8F4B-AFB9BDA096AD}" dt="2020-01-26T10:15:46.074" v="978" actId="20577"/>
        <pc:sldMkLst>
          <pc:docMk/>
          <pc:sldMk cId="1294297925" sldId="318"/>
        </pc:sldMkLst>
        <pc:spChg chg="mod">
          <ac:chgData name="Nia Evans" userId="S::n.evans@uwtsd.ac.uk::73f80963-43f3-41cc-b629-1f52622eac76" providerId="AD" clId="Web-{F35A4B8E-DABC-4398-8F4B-AFB9BDA096AD}" dt="2020-01-26T10:15:46.074" v="978" actId="20577"/>
          <ac:spMkLst>
            <pc:docMk/>
            <pc:sldMk cId="1294297925" sldId="318"/>
            <ac:spMk id="2" creationId="{C0EE91EF-DCA4-1342-9E41-113173DFE23D}"/>
          </ac:spMkLst>
        </pc:spChg>
      </pc:sldChg>
      <pc:sldChg chg="modSp">
        <pc:chgData name="Nia Evans" userId="S::n.evans@uwtsd.ac.uk::73f80963-43f3-41cc-b629-1f52622eac76" providerId="AD" clId="Web-{F35A4B8E-DABC-4398-8F4B-AFB9BDA096AD}" dt="2020-01-26T10:19:54.949" v="1159" actId="20577"/>
        <pc:sldMkLst>
          <pc:docMk/>
          <pc:sldMk cId="1032781712" sldId="319"/>
        </pc:sldMkLst>
        <pc:spChg chg="mod">
          <ac:chgData name="Nia Evans" userId="S::n.evans@uwtsd.ac.uk::73f80963-43f3-41cc-b629-1f52622eac76" providerId="AD" clId="Web-{F35A4B8E-DABC-4398-8F4B-AFB9BDA096AD}" dt="2020-01-26T10:19:54.949" v="1159" actId="20577"/>
          <ac:spMkLst>
            <pc:docMk/>
            <pc:sldMk cId="1032781712" sldId="319"/>
            <ac:spMk id="2" creationId="{C0EE91EF-DCA4-1342-9E41-113173DFE23D}"/>
          </ac:spMkLst>
        </pc:spChg>
      </pc:sldChg>
      <pc:sldChg chg="modSp del ord">
        <pc:chgData name="Nia Evans" userId="S::n.evans@uwtsd.ac.uk::73f80963-43f3-41cc-b629-1f52622eac76" providerId="AD" clId="Web-{F35A4B8E-DABC-4398-8F4B-AFB9BDA096AD}" dt="2020-01-26T10:19:38.090" v="1150"/>
        <pc:sldMkLst>
          <pc:docMk/>
          <pc:sldMk cId="301984476" sldId="322"/>
        </pc:sldMkLst>
        <pc:graphicFrameChg chg="mod modGraphic">
          <ac:chgData name="Nia Evans" userId="S::n.evans@uwtsd.ac.uk::73f80963-43f3-41cc-b629-1f52622eac76" providerId="AD" clId="Web-{F35A4B8E-DABC-4398-8F4B-AFB9BDA096AD}" dt="2020-01-26T10:18:50.901" v="1149"/>
          <ac:graphicFrameMkLst>
            <pc:docMk/>
            <pc:sldMk cId="301984476" sldId="322"/>
            <ac:graphicFrameMk id="6" creationId="{B5881446-0D7B-4702-AB9D-066BE022DA21}"/>
          </ac:graphicFrameMkLst>
        </pc:graphicFrameChg>
      </pc:sldChg>
      <pc:sldChg chg="addSp modSp">
        <pc:chgData name="Nia Evans" userId="S::n.evans@uwtsd.ac.uk::73f80963-43f3-41cc-b629-1f52622eac76" providerId="AD" clId="Web-{F35A4B8E-DABC-4398-8F4B-AFB9BDA096AD}" dt="2020-01-26T09:50:38.360" v="26" actId="1076"/>
        <pc:sldMkLst>
          <pc:docMk/>
          <pc:sldMk cId="2098079328" sldId="370"/>
        </pc:sldMkLst>
        <pc:spChg chg="mod">
          <ac:chgData name="Nia Evans" userId="S::n.evans@uwtsd.ac.uk::73f80963-43f3-41cc-b629-1f52622eac76" providerId="AD" clId="Web-{F35A4B8E-DABC-4398-8F4B-AFB9BDA096AD}" dt="2020-01-26T09:50:29.673" v="24" actId="1076"/>
          <ac:spMkLst>
            <pc:docMk/>
            <pc:sldMk cId="2098079328" sldId="370"/>
            <ac:spMk id="11" creationId="{7C81D861-3E25-4011-9684-59627DBAFDE8}"/>
          </ac:spMkLst>
        </pc:spChg>
        <pc:picChg chg="add mod modCrop">
          <ac:chgData name="Nia Evans" userId="S::n.evans@uwtsd.ac.uk::73f80963-43f3-41cc-b629-1f52622eac76" providerId="AD" clId="Web-{F35A4B8E-DABC-4398-8F4B-AFB9BDA096AD}" dt="2020-01-26T09:50:38.360" v="26" actId="1076"/>
          <ac:picMkLst>
            <pc:docMk/>
            <pc:sldMk cId="2098079328" sldId="370"/>
            <ac:picMk id="3" creationId="{FBB14537-6884-44BF-84CE-7B3313542763}"/>
          </ac:picMkLst>
        </pc:picChg>
      </pc:sldChg>
      <pc:sldChg chg="modSp">
        <pc:chgData name="Nia Evans" userId="S::n.evans@uwtsd.ac.uk::73f80963-43f3-41cc-b629-1f52622eac76" providerId="AD" clId="Web-{F35A4B8E-DABC-4398-8F4B-AFB9BDA096AD}" dt="2020-01-26T10:12:47.091" v="931" actId="14100"/>
        <pc:sldMkLst>
          <pc:docMk/>
          <pc:sldMk cId="2572275493" sldId="399"/>
        </pc:sldMkLst>
        <pc:spChg chg="mod">
          <ac:chgData name="Nia Evans" userId="S::n.evans@uwtsd.ac.uk::73f80963-43f3-41cc-b629-1f52622eac76" providerId="AD" clId="Web-{F35A4B8E-DABC-4398-8F4B-AFB9BDA096AD}" dt="2020-01-26T10:12:39.294" v="929" actId="20577"/>
          <ac:spMkLst>
            <pc:docMk/>
            <pc:sldMk cId="2572275493" sldId="399"/>
            <ac:spMk id="6" creationId="{33F0FFAF-E170-5C40-9D8A-51D4C49000FC}"/>
          </ac:spMkLst>
        </pc:spChg>
        <pc:picChg chg="mod">
          <ac:chgData name="Nia Evans" userId="S::n.evans@uwtsd.ac.uk::73f80963-43f3-41cc-b629-1f52622eac76" providerId="AD" clId="Web-{F35A4B8E-DABC-4398-8F4B-AFB9BDA096AD}" dt="2020-01-26T10:12:47.091" v="931" actId="14100"/>
          <ac:picMkLst>
            <pc:docMk/>
            <pc:sldMk cId="2572275493" sldId="399"/>
            <ac:picMk id="16385" creationId="{D8F0DFC6-C56A-DE47-9644-AEAE39EE7AF7}"/>
          </ac:picMkLst>
        </pc:picChg>
      </pc:sldChg>
      <pc:sldChg chg="modSp">
        <pc:chgData name="Nia Evans" userId="S::n.evans@uwtsd.ac.uk::73f80963-43f3-41cc-b629-1f52622eac76" providerId="AD" clId="Web-{F35A4B8E-DABC-4398-8F4B-AFB9BDA096AD}" dt="2020-01-26T10:11:55.653" v="920" actId="20577"/>
        <pc:sldMkLst>
          <pc:docMk/>
          <pc:sldMk cId="3498827170" sldId="420"/>
        </pc:sldMkLst>
        <pc:spChg chg="mod">
          <ac:chgData name="Nia Evans" userId="S::n.evans@uwtsd.ac.uk::73f80963-43f3-41cc-b629-1f52622eac76" providerId="AD" clId="Web-{F35A4B8E-DABC-4398-8F4B-AFB9BDA096AD}" dt="2020-01-26T10:11:14.138" v="902" actId="20577"/>
          <ac:spMkLst>
            <pc:docMk/>
            <pc:sldMk cId="3498827170" sldId="420"/>
            <ac:spMk id="10" creationId="{0EF29179-57B3-584F-8A4D-48A478DD43E6}"/>
          </ac:spMkLst>
        </pc:spChg>
        <pc:spChg chg="mod">
          <ac:chgData name="Nia Evans" userId="S::n.evans@uwtsd.ac.uk::73f80963-43f3-41cc-b629-1f52622eac76" providerId="AD" clId="Web-{F35A4B8E-DABC-4398-8F4B-AFB9BDA096AD}" dt="2020-01-26T10:10:38.012" v="889" actId="20577"/>
          <ac:spMkLst>
            <pc:docMk/>
            <pc:sldMk cId="3498827170" sldId="420"/>
            <ac:spMk id="12" creationId="{0EA7F8F7-7C95-4844-A81C-73C0F8995877}"/>
          </ac:spMkLst>
        </pc:spChg>
        <pc:spChg chg="mod">
          <ac:chgData name="Nia Evans" userId="S::n.evans@uwtsd.ac.uk::73f80963-43f3-41cc-b629-1f52622eac76" providerId="AD" clId="Web-{F35A4B8E-DABC-4398-8F4B-AFB9BDA096AD}" dt="2020-01-26T10:11:55.653" v="920" actId="20577"/>
          <ac:spMkLst>
            <pc:docMk/>
            <pc:sldMk cId="3498827170" sldId="420"/>
            <ac:spMk id="14" creationId="{A3A0EDC0-53E3-4EBC-B8B0-08E3EC6E0EB6}"/>
          </ac:spMkLst>
        </pc:spChg>
      </pc:sldChg>
      <pc:sldChg chg="addSp modSp">
        <pc:chgData name="Nia Evans" userId="S::n.evans@uwtsd.ac.uk::73f80963-43f3-41cc-b629-1f52622eac76" providerId="AD" clId="Web-{F35A4B8E-DABC-4398-8F4B-AFB9BDA096AD}" dt="2020-01-26T10:54:35.760" v="1245" actId="14100"/>
        <pc:sldMkLst>
          <pc:docMk/>
          <pc:sldMk cId="2481997559" sldId="421"/>
        </pc:sldMkLst>
        <pc:spChg chg="mod">
          <ac:chgData name="Nia Evans" userId="S::n.evans@uwtsd.ac.uk::73f80963-43f3-41cc-b629-1f52622eac76" providerId="AD" clId="Web-{F35A4B8E-DABC-4398-8F4B-AFB9BDA096AD}" dt="2020-01-26T10:54:16.292" v="1239" actId="1076"/>
          <ac:spMkLst>
            <pc:docMk/>
            <pc:sldMk cId="2481997559" sldId="421"/>
            <ac:spMk id="3" creationId="{00000000-0000-0000-0000-000000000000}"/>
          </ac:spMkLst>
        </pc:spChg>
        <pc:picChg chg="add mod">
          <ac:chgData name="Nia Evans" userId="S::n.evans@uwtsd.ac.uk::73f80963-43f3-41cc-b629-1f52622eac76" providerId="AD" clId="Web-{F35A4B8E-DABC-4398-8F4B-AFB9BDA096AD}" dt="2020-01-26T10:54:27.885" v="1242" actId="1076"/>
          <ac:picMkLst>
            <pc:docMk/>
            <pc:sldMk cId="2481997559" sldId="421"/>
            <ac:picMk id="2" creationId="{866EF40B-F375-48DF-AE65-0EBDAD4A48F9}"/>
          </ac:picMkLst>
        </pc:picChg>
        <pc:picChg chg="add mod">
          <ac:chgData name="Nia Evans" userId="S::n.evans@uwtsd.ac.uk::73f80963-43f3-41cc-b629-1f52622eac76" providerId="AD" clId="Web-{F35A4B8E-DABC-4398-8F4B-AFB9BDA096AD}" dt="2020-01-26T10:54:29.620" v="1243" actId="1076"/>
          <ac:picMkLst>
            <pc:docMk/>
            <pc:sldMk cId="2481997559" sldId="421"/>
            <ac:picMk id="5" creationId="{1CACBBAC-F9FC-4BD5-9E99-22DF85F32B03}"/>
          </ac:picMkLst>
        </pc:picChg>
        <pc:picChg chg="add mod modCrop">
          <ac:chgData name="Nia Evans" userId="S::n.evans@uwtsd.ac.uk::73f80963-43f3-41cc-b629-1f52622eac76" providerId="AD" clId="Web-{F35A4B8E-DABC-4398-8F4B-AFB9BDA096AD}" dt="2020-01-26T10:54:35.760" v="1245" actId="14100"/>
          <ac:picMkLst>
            <pc:docMk/>
            <pc:sldMk cId="2481997559" sldId="421"/>
            <ac:picMk id="7" creationId="{9E9731E0-50B3-4539-9574-66DA96027D22}"/>
          </ac:picMkLst>
        </pc:picChg>
      </pc:sldChg>
      <pc:sldChg chg="addSp delSp modSp add replId delAnim">
        <pc:chgData name="Nia Evans" userId="S::n.evans@uwtsd.ac.uk::73f80963-43f3-41cc-b629-1f52622eac76" providerId="AD" clId="Web-{F35A4B8E-DABC-4398-8F4B-AFB9BDA096AD}" dt="2020-01-26T10:03:34.433" v="694" actId="20577"/>
        <pc:sldMkLst>
          <pc:docMk/>
          <pc:sldMk cId="3993131165" sldId="422"/>
        </pc:sldMkLst>
        <pc:spChg chg="mod">
          <ac:chgData name="Nia Evans" userId="S::n.evans@uwtsd.ac.uk::73f80963-43f3-41cc-b629-1f52622eac76" providerId="AD" clId="Web-{F35A4B8E-DABC-4398-8F4B-AFB9BDA096AD}" dt="2020-01-26T10:03:34.433" v="694" actId="20577"/>
          <ac:spMkLst>
            <pc:docMk/>
            <pc:sldMk cId="3993131165" sldId="422"/>
            <ac:spMk id="2" creationId="{C0EE91EF-DCA4-1342-9E41-113173DFE23D}"/>
          </ac:spMkLst>
        </pc:spChg>
        <pc:spChg chg="del">
          <ac:chgData name="Nia Evans" userId="S::n.evans@uwtsd.ac.uk::73f80963-43f3-41cc-b629-1f52622eac76" providerId="AD" clId="Web-{F35A4B8E-DABC-4398-8F4B-AFB9BDA096AD}" dt="2020-01-26T09:52:58.481" v="36"/>
          <ac:spMkLst>
            <pc:docMk/>
            <pc:sldMk cId="3993131165" sldId="422"/>
            <ac:spMk id="3" creationId="{DC46271C-88B4-9A48-8B5A-FC8A83613814}"/>
          </ac:spMkLst>
        </pc:spChg>
        <pc:spChg chg="del">
          <ac:chgData name="Nia Evans" userId="S::n.evans@uwtsd.ac.uk::73f80963-43f3-41cc-b629-1f52622eac76" providerId="AD" clId="Web-{F35A4B8E-DABC-4398-8F4B-AFB9BDA096AD}" dt="2020-01-26T09:53:03.934" v="38"/>
          <ac:spMkLst>
            <pc:docMk/>
            <pc:sldMk cId="3993131165" sldId="422"/>
            <ac:spMk id="5" creationId="{2E37A35E-3397-AA42-9DE6-F436FB405ABC}"/>
          </ac:spMkLst>
        </pc:spChg>
        <pc:spChg chg="del">
          <ac:chgData name="Nia Evans" userId="S::n.evans@uwtsd.ac.uk::73f80963-43f3-41cc-b629-1f52622eac76" providerId="AD" clId="Web-{F35A4B8E-DABC-4398-8F4B-AFB9BDA096AD}" dt="2020-01-26T09:53:01.215" v="37"/>
          <ac:spMkLst>
            <pc:docMk/>
            <pc:sldMk cId="3993131165" sldId="422"/>
            <ac:spMk id="6" creationId="{DE5F1BB2-C9CC-A74E-BA40-9E26B82D2193}"/>
          </ac:spMkLst>
        </pc:spChg>
        <pc:spChg chg="del">
          <ac:chgData name="Nia Evans" userId="S::n.evans@uwtsd.ac.uk::73f80963-43f3-41cc-b629-1f52622eac76" providerId="AD" clId="Web-{F35A4B8E-DABC-4398-8F4B-AFB9BDA096AD}" dt="2020-01-26T09:53:05.559" v="39"/>
          <ac:spMkLst>
            <pc:docMk/>
            <pc:sldMk cId="3993131165" sldId="422"/>
            <ac:spMk id="7" creationId="{BB432A23-5CCC-A14D-AEBC-4870579A811D}"/>
          </ac:spMkLst>
        </pc:spChg>
        <pc:spChg chg="del">
          <ac:chgData name="Nia Evans" userId="S::n.evans@uwtsd.ac.uk::73f80963-43f3-41cc-b629-1f52622eac76" providerId="AD" clId="Web-{F35A4B8E-DABC-4398-8F4B-AFB9BDA096AD}" dt="2020-01-26T09:53:09.590" v="41"/>
          <ac:spMkLst>
            <pc:docMk/>
            <pc:sldMk cId="3993131165" sldId="422"/>
            <ac:spMk id="8" creationId="{720D7401-C2BA-5E4D-BE67-BC5E7DF62FB4}"/>
          </ac:spMkLst>
        </pc:spChg>
        <pc:spChg chg="del">
          <ac:chgData name="Nia Evans" userId="S::n.evans@uwtsd.ac.uk::73f80963-43f3-41cc-b629-1f52622eac76" providerId="AD" clId="Web-{F35A4B8E-DABC-4398-8F4B-AFB9BDA096AD}" dt="2020-01-26T09:53:07.762" v="40"/>
          <ac:spMkLst>
            <pc:docMk/>
            <pc:sldMk cId="3993131165" sldId="422"/>
            <ac:spMk id="9" creationId="{B9C52B32-E145-244F-8175-5C85E2AFA22D}"/>
          </ac:spMkLst>
        </pc:spChg>
        <pc:spChg chg="add mod">
          <ac:chgData name="Nia Evans" userId="S::n.evans@uwtsd.ac.uk::73f80963-43f3-41cc-b629-1f52622eac76" providerId="AD" clId="Web-{F35A4B8E-DABC-4398-8F4B-AFB9BDA096AD}" dt="2020-01-26T09:58:25.850" v="403" actId="20577"/>
          <ac:spMkLst>
            <pc:docMk/>
            <pc:sldMk cId="3993131165" sldId="422"/>
            <ac:spMk id="10" creationId="{A36146D3-E235-4263-8459-6C595A4F32CA}"/>
          </ac:spMkLst>
        </pc:spChg>
        <pc:picChg chg="del">
          <ac:chgData name="Nia Evans" userId="S::n.evans@uwtsd.ac.uk::73f80963-43f3-41cc-b629-1f52622eac76" providerId="AD" clId="Web-{F35A4B8E-DABC-4398-8F4B-AFB9BDA096AD}" dt="2020-01-26T09:53:12.606" v="42"/>
          <ac:picMkLst>
            <pc:docMk/>
            <pc:sldMk cId="3993131165" sldId="422"/>
            <ac:picMk id="4" creationId="{30B53F1E-C627-45F3-B558-40316565DD5D}"/>
          </ac:picMkLst>
        </pc:picChg>
        <pc:picChg chg="add mod modCrop">
          <ac:chgData name="Nia Evans" userId="S::n.evans@uwtsd.ac.uk::73f80963-43f3-41cc-b629-1f52622eac76" providerId="AD" clId="Web-{F35A4B8E-DABC-4398-8F4B-AFB9BDA096AD}" dt="2020-01-26T09:59:22.352" v="411" actId="1076"/>
          <ac:picMkLst>
            <pc:docMk/>
            <pc:sldMk cId="3993131165" sldId="422"/>
            <ac:picMk id="11" creationId="{67819544-BA04-4856-928A-6668605B3C1F}"/>
          </ac:picMkLst>
        </pc:picChg>
      </pc:sldChg>
      <pc:sldChg chg="addSp delSp modSp add ord replId">
        <pc:chgData name="Nia Evans" userId="S::n.evans@uwtsd.ac.uk::73f80963-43f3-41cc-b629-1f52622eac76" providerId="AD" clId="Web-{F35A4B8E-DABC-4398-8F4B-AFB9BDA096AD}" dt="2020-01-26T10:09:30.962" v="870" actId="14100"/>
        <pc:sldMkLst>
          <pc:docMk/>
          <pc:sldMk cId="4224308039" sldId="423"/>
        </pc:sldMkLst>
        <pc:spChg chg="mod">
          <ac:chgData name="Nia Evans" userId="S::n.evans@uwtsd.ac.uk::73f80963-43f3-41cc-b629-1f52622eac76" providerId="AD" clId="Web-{F35A4B8E-DABC-4398-8F4B-AFB9BDA096AD}" dt="2020-01-26T10:03:27.183" v="686" actId="20577"/>
          <ac:spMkLst>
            <pc:docMk/>
            <pc:sldMk cId="4224308039" sldId="423"/>
            <ac:spMk id="2" creationId="{C0EE91EF-DCA4-1342-9E41-113173DFE23D}"/>
          </ac:spMkLst>
        </pc:spChg>
        <pc:spChg chg="mod">
          <ac:chgData name="Nia Evans" userId="S::n.evans@uwtsd.ac.uk::73f80963-43f3-41cc-b629-1f52622eac76" providerId="AD" clId="Web-{F35A4B8E-DABC-4398-8F4B-AFB9BDA096AD}" dt="2020-01-26T10:08:19.103" v="861" actId="20577"/>
          <ac:spMkLst>
            <pc:docMk/>
            <pc:sldMk cId="4224308039" sldId="423"/>
            <ac:spMk id="10" creationId="{A36146D3-E235-4263-8459-6C595A4F32CA}"/>
          </ac:spMkLst>
        </pc:spChg>
        <pc:picChg chg="add del mod">
          <ac:chgData name="Nia Evans" userId="S::n.evans@uwtsd.ac.uk::73f80963-43f3-41cc-b629-1f52622eac76" providerId="AD" clId="Web-{F35A4B8E-DABC-4398-8F4B-AFB9BDA096AD}" dt="2020-01-26T10:08:37.462" v="866"/>
          <ac:picMkLst>
            <pc:docMk/>
            <pc:sldMk cId="4224308039" sldId="423"/>
            <ac:picMk id="3" creationId="{7E38DF98-07CC-4CA1-BA02-7182C63631EA}"/>
          </ac:picMkLst>
        </pc:picChg>
        <pc:picChg chg="add mod">
          <ac:chgData name="Nia Evans" userId="S::n.evans@uwtsd.ac.uk::73f80963-43f3-41cc-b629-1f52622eac76" providerId="AD" clId="Web-{F35A4B8E-DABC-4398-8F4B-AFB9BDA096AD}" dt="2020-01-26T10:09:30.962" v="870" actId="14100"/>
          <ac:picMkLst>
            <pc:docMk/>
            <pc:sldMk cId="4224308039" sldId="423"/>
            <ac:picMk id="5" creationId="{15F38A89-EFDF-4B34-AAEC-402A821BB849}"/>
          </ac:picMkLst>
        </pc:picChg>
        <pc:picChg chg="del mod">
          <ac:chgData name="Nia Evans" userId="S::n.evans@uwtsd.ac.uk::73f80963-43f3-41cc-b629-1f52622eac76" providerId="AD" clId="Web-{F35A4B8E-DABC-4398-8F4B-AFB9BDA096AD}" dt="2020-01-26T10:05:38.088" v="849"/>
          <ac:picMkLst>
            <pc:docMk/>
            <pc:sldMk cId="4224308039" sldId="423"/>
            <ac:picMk id="11" creationId="{67819544-BA04-4856-928A-6668605B3C1F}"/>
          </ac:picMkLst>
        </pc:picChg>
      </pc:sldChg>
    </pc:docChg>
  </pc:docChgLst>
</pc:chgInfo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8C8694-7B2A-4B49-8C2C-523ACE46547C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310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669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7A534A-3FC9-3244-87CE-F1634651C42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0107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5337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76D05-421B-4F27-B83C-F1936FBD3907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3833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109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58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085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11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690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736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633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006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039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085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185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253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44478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1343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6273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2028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309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776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gradFill>
          <a:gsLst>
            <a:gs pos="0">
              <a:srgbClr val="FF8700"/>
            </a:gs>
            <a:gs pos="100000">
              <a:srgbClr val="FFD900"/>
            </a:gs>
          </a:gsLst>
          <a:lin ang="5400700" scaled="0"/>
        </a:gra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60567" y="2374400"/>
            <a:ext cx="5870800" cy="2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91054" algn="ctr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1pPr>
            <a:lvl2pPr marL="1219170" lvl="1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2pPr>
            <a:lvl3pPr marL="1828754" lvl="2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3pPr>
            <a:lvl4pPr marL="2438339" lvl="3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4pPr>
            <a:lvl5pPr marL="3047924" lvl="4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5pPr>
            <a:lvl6pPr marL="3657509" lvl="5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6pPr>
            <a:lvl7pPr marL="4267093" lvl="6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7pPr>
            <a:lvl8pPr marL="4876678" lvl="7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8pPr>
            <a:lvl9pPr marL="5486263" lvl="8" indent="-491054" algn="ctr">
              <a:spcBef>
                <a:spcPts val="1333"/>
              </a:spcBef>
              <a:spcAft>
                <a:spcPts val="1333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959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011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  <p:sldLayoutId id="2147483917" r:id="rId12"/>
    <p:sldLayoutId id="2147483918" r:id="rId13"/>
    <p:sldLayoutId id="2147483919" r:id="rId14"/>
    <p:sldLayoutId id="2147483920" r:id="rId15"/>
    <p:sldLayoutId id="2147483921" r:id="rId16"/>
    <p:sldLayoutId id="214748392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CET:Cwrs%20Sylfaen%202014:Taflen%20Cenedl%20Enwau%20W10.docx!OLE_LINK1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png"/><Relationship Id="rId3" Type="http://schemas.openxmlformats.org/officeDocument/2006/relationships/image" Target="../media/image39.pn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29.png"/><Relationship Id="rId9" Type="http://schemas.openxmlformats.org/officeDocument/2006/relationships/image" Target="../media/image44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Relationship Id="rId9" Type="http://schemas.openxmlformats.org/officeDocument/2006/relationships/image" Target="../media/image42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2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0700" y="1930211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dirty="0" err="1"/>
              <a:t>Sesiwn</a:t>
            </a:r>
            <a:r>
              <a:rPr lang="en-GB" sz="6000" dirty="0"/>
              <a:t> 3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42291" y="422870"/>
            <a:ext cx="11310452" cy="132343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8000" dirty="0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B.A. </a:t>
            </a:r>
            <a:r>
              <a:rPr lang="en-US" sz="8000" dirty="0" err="1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Addysg</a:t>
            </a:r>
            <a:r>
              <a:rPr lang="en-US" sz="8000" dirty="0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 Bl. 1C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63038" y="5058383"/>
            <a:ext cx="10340502" cy="1246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endParaRPr lang="en-US" sz="2500" dirty="0">
              <a:latin typeface="Segoe Print" panose="02000800000000000000" pitchFamily="2" charset="0"/>
            </a:endParaRPr>
          </a:p>
          <a:p>
            <a:pPr algn="ctr"/>
            <a:r>
              <a:rPr lang="en-US" sz="2500" dirty="0" err="1">
                <a:latin typeface="Segoe Print"/>
              </a:rPr>
              <a:t>Dydd</a:t>
            </a:r>
            <a:r>
              <a:rPr lang="en-US" sz="2500" dirty="0">
                <a:latin typeface="Segoe Print"/>
              </a:rPr>
              <a:t> </a:t>
            </a:r>
            <a:r>
              <a:rPr lang="en-US" sz="2500" dirty="0" err="1">
                <a:latin typeface="Segoe Print"/>
              </a:rPr>
              <a:t>Mawrth</a:t>
            </a:r>
            <a:r>
              <a:rPr lang="en-US" sz="2500" dirty="0">
                <a:latin typeface="Segoe Print"/>
              </a:rPr>
              <a:t>, 28ain o </a:t>
            </a:r>
            <a:r>
              <a:rPr lang="en-US" sz="2500" dirty="0" err="1">
                <a:latin typeface="Segoe Print"/>
              </a:rPr>
              <a:t>Ionawr</a:t>
            </a:r>
            <a:r>
              <a:rPr lang="en-US" sz="2500" dirty="0">
                <a:latin typeface="Segoe Print"/>
              </a:rPr>
              <a:t>, 2020</a:t>
            </a:r>
          </a:p>
          <a:p>
            <a:endParaRPr lang="en-US" sz="2500" dirty="0"/>
          </a:p>
        </p:txBody>
      </p:sp>
      <p:pic>
        <p:nvPicPr>
          <p:cNvPr id="5" name="Picture 5" descr="A picture containing many, young, girl, little&#10;&#10;Description generated with very high confidence">
            <a:extLst>
              <a:ext uri="{FF2B5EF4-FFF2-40B4-BE49-F238E27FC236}">
                <a16:creationId xmlns:a16="http://schemas.microsoft.com/office/drawing/2014/main" id="{1F1736B8-2D5F-49B4-9369-5C80F15F3F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0446" y="2955946"/>
            <a:ext cx="4523138" cy="209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348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type="body" idx="1"/>
          </p:nvPr>
        </p:nvSpPr>
        <p:spPr>
          <a:xfrm>
            <a:off x="659254" y="599415"/>
            <a:ext cx="10747573" cy="541637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5000" b="1" dirty="0"/>
              <a:t>Bore da! Bore  da!</a:t>
            </a:r>
            <a:br>
              <a:rPr lang="en-GB" sz="5000" b="1" dirty="0"/>
            </a:br>
            <a:r>
              <a:rPr lang="en-GB" sz="5000" b="1" dirty="0" err="1"/>
              <a:t>Sut</a:t>
            </a:r>
            <a:r>
              <a:rPr lang="en-GB" sz="5000" b="1" dirty="0"/>
              <a:t> '</a:t>
            </a:r>
            <a:r>
              <a:rPr lang="en-GB" sz="5000" b="1" dirty="0" err="1"/>
              <a:t>dych</a:t>
            </a:r>
            <a:r>
              <a:rPr lang="en-GB" sz="5000" b="1" dirty="0"/>
              <a:t> chi?  </a:t>
            </a:r>
            <a:r>
              <a:rPr lang="en-GB" sz="5000" b="1" dirty="0" err="1"/>
              <a:t>Sut</a:t>
            </a:r>
            <a:r>
              <a:rPr lang="en-GB" sz="5000" b="1" dirty="0"/>
              <a:t> '</a:t>
            </a:r>
            <a:r>
              <a:rPr lang="en-GB" sz="5000" b="1" dirty="0" err="1"/>
              <a:t>dych</a:t>
            </a:r>
            <a:r>
              <a:rPr lang="en-GB" sz="5000" b="1" dirty="0"/>
              <a:t> chi?</a:t>
            </a:r>
            <a:br>
              <a:rPr lang="en-GB" sz="5000" b="1" dirty="0"/>
            </a:br>
            <a:r>
              <a:rPr lang="en-GB" sz="5000" b="1" dirty="0"/>
              <a:t>Da </a:t>
            </a:r>
            <a:r>
              <a:rPr lang="en-GB" sz="5000" b="1" dirty="0" err="1"/>
              <a:t>iawn</a:t>
            </a:r>
            <a:r>
              <a:rPr lang="en-GB" sz="5000" b="1" dirty="0"/>
              <a:t>, </a:t>
            </a:r>
            <a:r>
              <a:rPr lang="en-GB" sz="5000" b="1" dirty="0" err="1"/>
              <a:t>diolch</a:t>
            </a:r>
            <a:r>
              <a:rPr lang="en-GB" sz="5000" b="1" dirty="0"/>
              <a:t>!  Da </a:t>
            </a:r>
            <a:r>
              <a:rPr lang="en-GB" sz="5000" b="1" dirty="0" err="1"/>
              <a:t>iawn</a:t>
            </a:r>
            <a:r>
              <a:rPr lang="en-GB" sz="5000" b="1" dirty="0"/>
              <a:t>, </a:t>
            </a:r>
            <a:r>
              <a:rPr lang="en-GB" sz="5000" b="1" dirty="0" err="1"/>
              <a:t>diolch</a:t>
            </a:r>
            <a:r>
              <a:rPr lang="en-GB" sz="5000" b="1" dirty="0"/>
              <a:t>!</a:t>
            </a:r>
            <a:br>
              <a:rPr lang="en-GB" sz="5000" b="1" dirty="0"/>
            </a:br>
            <a:r>
              <a:rPr lang="en-GB" sz="5000" b="1" dirty="0" err="1"/>
              <a:t>Hwyl</a:t>
            </a:r>
            <a:r>
              <a:rPr lang="en-GB" sz="5000" b="1" dirty="0"/>
              <a:t> </a:t>
            </a:r>
            <a:r>
              <a:rPr lang="en-GB" sz="5000" b="1" dirty="0" err="1"/>
              <a:t>fawr</a:t>
            </a:r>
            <a:r>
              <a:rPr lang="en-GB" sz="5000" b="1" dirty="0"/>
              <a:t>! </a:t>
            </a:r>
            <a:r>
              <a:rPr lang="en-GB" sz="5000" b="1" dirty="0" err="1"/>
              <a:t>Hwyl</a:t>
            </a:r>
            <a:r>
              <a:rPr lang="en-GB" sz="5000" b="1" dirty="0"/>
              <a:t> </a:t>
            </a:r>
            <a:r>
              <a:rPr lang="en-GB" sz="5000" b="1" dirty="0" err="1"/>
              <a:t>fawr</a:t>
            </a:r>
            <a:r>
              <a:rPr lang="en-GB" sz="5000" b="1" dirty="0"/>
              <a:t>!</a:t>
            </a:r>
          </a:p>
        </p:txBody>
      </p:sp>
      <p:pic>
        <p:nvPicPr>
          <p:cNvPr id="5" name="Picture 4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2694" y="4736783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955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Beth am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adolygu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…?         Time to revise ….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 panose="02000800000000000000" pitchFamily="2" charset="0"/>
              </a:rPr>
              <a:t>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46271C-88B4-9A48-8B5A-FC8A83613814}"/>
              </a:ext>
            </a:extLst>
          </p:cNvPr>
          <p:cNvSpPr txBox="1"/>
          <p:nvPr/>
        </p:nvSpPr>
        <p:spPr>
          <a:xfrm>
            <a:off x="1235676" y="1519881"/>
            <a:ext cx="3167359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Good</a:t>
            </a:r>
          </a:p>
          <a:p>
            <a:pPr algn="ctr"/>
            <a:r>
              <a:rPr lang="en-US" sz="3600" b="1" dirty="0"/>
              <a:t> morning!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37A35E-3397-AA42-9DE6-F436FB405ABC}"/>
              </a:ext>
            </a:extLst>
          </p:cNvPr>
          <p:cNvSpPr txBox="1"/>
          <p:nvPr/>
        </p:nvSpPr>
        <p:spPr>
          <a:xfrm>
            <a:off x="8216258" y="1532327"/>
            <a:ext cx="3362829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Good</a:t>
            </a:r>
          </a:p>
          <a:p>
            <a:pPr algn="ctr"/>
            <a:r>
              <a:rPr lang="en-US" sz="3600" b="1" dirty="0"/>
              <a:t> afternoon!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5F1BB2-C9CC-A74E-BA40-9E26B82D2193}"/>
              </a:ext>
            </a:extLst>
          </p:cNvPr>
          <p:cNvSpPr txBox="1"/>
          <p:nvPr/>
        </p:nvSpPr>
        <p:spPr>
          <a:xfrm>
            <a:off x="4724355" y="1997790"/>
            <a:ext cx="3167359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Good morning,</a:t>
            </a:r>
          </a:p>
          <a:p>
            <a:pPr algn="ctr"/>
            <a:r>
              <a:rPr lang="en-US" sz="3600" b="1" dirty="0"/>
              <a:t> children!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1159476" y="3650168"/>
            <a:ext cx="316735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Who are you?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0D7401-C2BA-5E4D-BE67-BC5E7DF62FB4}"/>
              </a:ext>
            </a:extLst>
          </p:cNvPr>
          <p:cNvSpPr txBox="1"/>
          <p:nvPr/>
        </p:nvSpPr>
        <p:spPr>
          <a:xfrm>
            <a:off x="4404430" y="4534870"/>
            <a:ext cx="398232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Hwyl</a:t>
            </a:r>
            <a:r>
              <a:rPr lang="en-US" sz="3600" b="1" dirty="0"/>
              <a:t> </a:t>
            </a:r>
            <a:r>
              <a:rPr lang="en-US" sz="3600" b="1" dirty="0" err="1"/>
              <a:t>fawr</a:t>
            </a:r>
            <a:r>
              <a:rPr lang="en-US" sz="3600" b="1" dirty="0"/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C52B32-E145-244F-8175-5C85E2AFA22D}"/>
              </a:ext>
            </a:extLst>
          </p:cNvPr>
          <p:cNvSpPr txBox="1"/>
          <p:nvPr/>
        </p:nvSpPr>
        <p:spPr>
          <a:xfrm>
            <a:off x="424388" y="4960225"/>
            <a:ext cx="3167359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Dosbarth</a:t>
            </a:r>
            <a:r>
              <a:rPr lang="en-US" sz="3600" b="1" dirty="0"/>
              <a:t> </a:t>
            </a:r>
            <a:r>
              <a:rPr lang="en-US" sz="3600" b="1" dirty="0" err="1"/>
              <a:t>Derbyn</a:t>
            </a:r>
          </a:p>
        </p:txBody>
      </p:sp>
      <p:pic>
        <p:nvPicPr>
          <p:cNvPr id="4" name="Picture 11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30B53F1E-C627-45F3-B558-40316565DD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90" r="794" b="11290"/>
          <a:stretch/>
        </p:blipFill>
        <p:spPr>
          <a:xfrm>
            <a:off x="9727632" y="4961537"/>
            <a:ext cx="2297703" cy="17918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A0BD517-D6E0-43A3-84FF-F4C383391496}"/>
              </a:ext>
            </a:extLst>
          </p:cNvPr>
          <p:cNvSpPr txBox="1"/>
          <p:nvPr/>
        </p:nvSpPr>
        <p:spPr>
          <a:xfrm>
            <a:off x="4623759" y="6075872"/>
            <a:ext cx="3490821" cy="646331"/>
          </a:xfrm>
          <a:prstGeom prst="rect">
            <a:avLst/>
          </a:prstGeom>
          <a:solidFill>
            <a:srgbClr val="FF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Angen gwneud tasg Adolygu 1 (ar daflen waith)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77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Beth am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adolygu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…?                    Time to revise ….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6146D3-E235-4263-8459-6C595A4F32CA}"/>
              </a:ext>
            </a:extLst>
          </p:cNvPr>
          <p:cNvSpPr txBox="1"/>
          <p:nvPr/>
        </p:nvSpPr>
        <p:spPr>
          <a:xfrm>
            <a:off x="583721" y="1877684"/>
            <a:ext cx="11139576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/>
              <a:t>A:   ___________ da.</a:t>
            </a:r>
          </a:p>
          <a:p>
            <a:r>
              <a:rPr lang="en-GB" sz="3600" b="1" dirty="0"/>
              <a:t>B:   ___________ da. </a:t>
            </a:r>
            <a:r>
              <a:rPr lang="en-GB" sz="3600" b="1" dirty="0" err="1"/>
              <a:t>Sut</a:t>
            </a:r>
            <a:r>
              <a:rPr lang="en-GB" sz="3600" b="1" dirty="0"/>
              <a:t> </a:t>
            </a:r>
            <a:r>
              <a:rPr lang="en-GB" sz="3600" b="1" dirty="0" err="1"/>
              <a:t>wyt</a:t>
            </a:r>
            <a:r>
              <a:rPr lang="en-GB" sz="3600" b="1" dirty="0"/>
              <a:t> </a:t>
            </a:r>
            <a:r>
              <a:rPr lang="en-GB" sz="3600" b="1" dirty="0" err="1"/>
              <a:t>ti</a:t>
            </a:r>
            <a:r>
              <a:rPr lang="en-GB" sz="3600" b="1" dirty="0"/>
              <a:t>?</a:t>
            </a:r>
          </a:p>
          <a:p>
            <a:r>
              <a:rPr lang="en-GB" sz="3600" b="1" dirty="0"/>
              <a:t>A:   Dw </a:t>
            </a:r>
            <a:r>
              <a:rPr lang="en-GB" sz="3600" b="1" dirty="0" err="1"/>
              <a:t>i'n</a:t>
            </a:r>
            <a:r>
              <a:rPr lang="en-GB" sz="3600" b="1" dirty="0"/>
              <a:t> __________, </a:t>
            </a:r>
            <a:r>
              <a:rPr lang="en-GB" sz="3600" b="1" dirty="0" err="1"/>
              <a:t>diolch</a:t>
            </a:r>
            <a:r>
              <a:rPr lang="en-GB" sz="3600" b="1" dirty="0"/>
              <a:t>.  </a:t>
            </a:r>
            <a:r>
              <a:rPr lang="en-GB" sz="3600" b="1" dirty="0" err="1"/>
              <a:t>Sut</a:t>
            </a:r>
            <a:r>
              <a:rPr lang="en-GB" sz="3600" b="1" dirty="0"/>
              <a:t> </a:t>
            </a:r>
            <a:r>
              <a:rPr lang="en-GB" sz="3600" b="1" dirty="0" err="1"/>
              <a:t>wyt</a:t>
            </a:r>
            <a:r>
              <a:rPr lang="en-GB" sz="3600" b="1" dirty="0"/>
              <a:t> </a:t>
            </a:r>
            <a:r>
              <a:rPr lang="en-GB" sz="3600" b="1" dirty="0" err="1"/>
              <a:t>ti</a:t>
            </a:r>
            <a:r>
              <a:rPr lang="en-GB" sz="3600" b="1" dirty="0"/>
              <a:t>?</a:t>
            </a:r>
          </a:p>
          <a:p>
            <a:r>
              <a:rPr lang="en-GB" sz="3600" b="1" dirty="0"/>
              <a:t>B:   Dw </a:t>
            </a:r>
            <a:r>
              <a:rPr lang="en-GB" sz="3600" b="1" dirty="0" err="1"/>
              <a:t>i'n</a:t>
            </a:r>
            <a:r>
              <a:rPr lang="en-GB" sz="3600" b="1" dirty="0"/>
              <a:t> __________, </a:t>
            </a:r>
            <a:r>
              <a:rPr lang="en-GB" sz="3600" b="1" dirty="0" err="1"/>
              <a:t>diolch</a:t>
            </a:r>
            <a:r>
              <a:rPr lang="en-GB" sz="3600" b="1" dirty="0"/>
              <a:t>. </a:t>
            </a:r>
            <a:r>
              <a:rPr lang="en-GB" sz="3600" b="1" dirty="0" err="1"/>
              <a:t>Pwy</a:t>
            </a:r>
            <a:r>
              <a:rPr lang="en-GB" sz="3600" b="1" dirty="0"/>
              <a:t> </a:t>
            </a:r>
            <a:r>
              <a:rPr lang="en-GB" sz="3600" b="1" dirty="0" err="1"/>
              <a:t>wyt</a:t>
            </a:r>
            <a:r>
              <a:rPr lang="en-GB" sz="3600" b="1" dirty="0"/>
              <a:t> </a:t>
            </a:r>
            <a:r>
              <a:rPr lang="en-GB" sz="3600" b="1" dirty="0" err="1"/>
              <a:t>ti</a:t>
            </a:r>
            <a:r>
              <a:rPr lang="en-GB" sz="3600" b="1" dirty="0"/>
              <a:t>?</a:t>
            </a:r>
          </a:p>
          <a:p>
            <a:r>
              <a:rPr lang="en-GB" sz="3600" b="1" dirty="0"/>
              <a:t>A:   __________ </a:t>
            </a:r>
            <a:r>
              <a:rPr lang="en-GB" sz="3600" b="1" dirty="0" err="1"/>
              <a:t>ydw</a:t>
            </a:r>
            <a:r>
              <a:rPr lang="en-GB" sz="3600" b="1" dirty="0"/>
              <a:t> </a:t>
            </a:r>
            <a:r>
              <a:rPr lang="en-GB" sz="3600" b="1" dirty="0" err="1"/>
              <a:t>i</a:t>
            </a:r>
            <a:r>
              <a:rPr lang="en-GB" sz="3600" b="1" dirty="0"/>
              <a:t>.  Beth </a:t>
            </a:r>
            <a:r>
              <a:rPr lang="en-GB" sz="3600" b="1" dirty="0" err="1"/>
              <a:t>yw</a:t>
            </a:r>
            <a:r>
              <a:rPr lang="en-GB" sz="3600" b="1" dirty="0"/>
              <a:t> </a:t>
            </a:r>
            <a:r>
              <a:rPr lang="en-GB" sz="3600" b="1" dirty="0" err="1"/>
              <a:t>dy</a:t>
            </a:r>
            <a:r>
              <a:rPr lang="en-GB" sz="3600" b="1" dirty="0"/>
              <a:t> </a:t>
            </a:r>
            <a:r>
              <a:rPr lang="en-GB" sz="3600" b="1" dirty="0" err="1"/>
              <a:t>enw</a:t>
            </a:r>
            <a:r>
              <a:rPr lang="en-GB" sz="3600" b="1" dirty="0"/>
              <a:t> di?</a:t>
            </a:r>
          </a:p>
          <a:p>
            <a:r>
              <a:rPr lang="en-GB" sz="3600" b="1" dirty="0"/>
              <a:t>B:   __________ </a:t>
            </a:r>
            <a:r>
              <a:rPr lang="en-GB" sz="3600" b="1" dirty="0" err="1"/>
              <a:t>ydw</a:t>
            </a:r>
            <a:r>
              <a:rPr lang="en-GB" sz="3600" b="1" dirty="0"/>
              <a:t> </a:t>
            </a:r>
            <a:r>
              <a:rPr lang="en-GB" sz="3600" b="1" dirty="0" err="1"/>
              <a:t>i</a:t>
            </a:r>
            <a:r>
              <a:rPr lang="en-GB" sz="3600" b="1" dirty="0"/>
              <a:t>.  </a:t>
            </a:r>
            <a:r>
              <a:rPr lang="en-GB" sz="3600" b="1" dirty="0" err="1"/>
              <a:t>Hwyl</a:t>
            </a:r>
            <a:r>
              <a:rPr lang="en-GB" sz="3600" b="1" dirty="0"/>
              <a:t> </a:t>
            </a:r>
            <a:r>
              <a:rPr lang="en-GB" sz="3600" b="1" dirty="0" err="1"/>
              <a:t>Fawr</a:t>
            </a:r>
            <a:r>
              <a:rPr lang="en-GB" sz="3600" b="1" dirty="0"/>
              <a:t>!</a:t>
            </a:r>
          </a:p>
          <a:p>
            <a:r>
              <a:rPr lang="en-GB" sz="3600" b="1" dirty="0"/>
              <a:t>A:   </a:t>
            </a:r>
            <a:r>
              <a:rPr lang="en-GB" sz="3600" b="1" dirty="0" err="1"/>
              <a:t>Hwyl</a:t>
            </a:r>
            <a:r>
              <a:rPr lang="en-GB" sz="3600" b="1" dirty="0"/>
              <a:t> </a:t>
            </a:r>
            <a:r>
              <a:rPr lang="en-GB" sz="3600" b="1" dirty="0" err="1"/>
              <a:t>fawr</a:t>
            </a:r>
            <a:r>
              <a:rPr lang="en-GB" sz="3600" b="1" dirty="0"/>
              <a:t>!</a:t>
            </a:r>
          </a:p>
        </p:txBody>
      </p:sp>
      <p:pic>
        <p:nvPicPr>
          <p:cNvPr id="11" name="Picture 11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67819544-BA04-4856-928A-6668605B3C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0" t="24038" r="730" b="-2885"/>
          <a:stretch/>
        </p:blipFill>
        <p:spPr>
          <a:xfrm>
            <a:off x="8996813" y="4976903"/>
            <a:ext cx="3040618" cy="187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131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1700437" y="1497955"/>
            <a:ext cx="8914351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  …......  </a:t>
            </a:r>
            <a:r>
              <a:rPr lang="en-US" sz="3600" b="1" dirty="0" err="1"/>
              <a:t>yma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?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B446ED20-7543-4D1B-B90B-2ADFE8C4BF1C}"/>
              </a:ext>
            </a:extLst>
          </p:cNvPr>
          <p:cNvSpPr/>
          <p:nvPr/>
        </p:nvSpPr>
        <p:spPr>
          <a:xfrm rot="1620000">
            <a:off x="4000541" y="2394981"/>
            <a:ext cx="767815" cy="18846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B543AD05-2853-4B8C-806E-5EE6F87FFCF6}"/>
              </a:ext>
            </a:extLst>
          </p:cNvPr>
          <p:cNvSpPr/>
          <p:nvPr/>
        </p:nvSpPr>
        <p:spPr>
          <a:xfrm rot="-1260000">
            <a:off x="6903120" y="2400797"/>
            <a:ext cx="767815" cy="18846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2113429" y="4353999"/>
            <a:ext cx="186439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Yma</a:t>
            </a:r>
            <a:r>
              <a:rPr lang="en-US" sz="36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6318971" y="4359817"/>
            <a:ext cx="423183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Nac </a:t>
            </a:r>
            <a:r>
              <a:rPr lang="en-US" sz="3600" b="1" dirty="0" err="1"/>
              <a:t>ydy</a:t>
            </a:r>
            <a:r>
              <a:rPr lang="en-US" sz="3600" b="1" dirty="0"/>
              <a:t>. </a:t>
            </a:r>
            <a:r>
              <a:rPr lang="en-US" sz="3600" b="1" dirty="0" err="1"/>
              <a:t>Absennol</a:t>
            </a:r>
            <a:r>
              <a:rPr lang="en-US" sz="36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15090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                 Registration time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6146D3-E235-4263-8459-6C595A4F32CA}"/>
              </a:ext>
            </a:extLst>
          </p:cNvPr>
          <p:cNvSpPr txBox="1"/>
          <p:nvPr/>
        </p:nvSpPr>
        <p:spPr>
          <a:xfrm>
            <a:off x="468702" y="1719533"/>
            <a:ext cx="1113957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 err="1"/>
              <a:t>Athro</a:t>
            </a:r>
            <a:r>
              <a:rPr lang="en-GB" sz="3600" b="1" dirty="0"/>
              <a:t>:   Bore da, </a:t>
            </a:r>
            <a:r>
              <a:rPr lang="en-GB" sz="3600" b="1" dirty="0" err="1"/>
              <a:t>blant</a:t>
            </a:r>
            <a:r>
              <a:rPr lang="en-GB" sz="3600" b="1" dirty="0"/>
              <a:t>.</a:t>
            </a:r>
          </a:p>
          <a:p>
            <a:r>
              <a:rPr lang="en-GB" sz="3600" b="1" dirty="0"/>
              <a:t>Plant:    Bore da, Syr. Bore da, </a:t>
            </a:r>
            <a:r>
              <a:rPr lang="en-GB" sz="3600" b="1" dirty="0" err="1"/>
              <a:t>ffrindiau</a:t>
            </a:r>
            <a:r>
              <a:rPr lang="en-GB" sz="3600" b="1" dirty="0"/>
              <a:t>.</a:t>
            </a:r>
          </a:p>
          <a:p>
            <a:r>
              <a:rPr lang="en-GB" sz="3600" b="1" dirty="0" err="1"/>
              <a:t>Athro</a:t>
            </a:r>
            <a:r>
              <a:rPr lang="en-GB" sz="3600" b="1" dirty="0"/>
              <a:t>:   </a:t>
            </a:r>
            <a:r>
              <a:rPr lang="en-GB" sz="3600" b="1" dirty="0" err="1"/>
              <a:t>Nawr</a:t>
            </a:r>
            <a:r>
              <a:rPr lang="en-GB" sz="3600" b="1" dirty="0"/>
              <a:t> '</a:t>
            </a:r>
            <a:r>
              <a:rPr lang="en-GB" sz="3600" b="1" dirty="0" err="1"/>
              <a:t>te</a:t>
            </a:r>
            <a:r>
              <a:rPr lang="en-GB" sz="3600" b="1" dirty="0"/>
              <a:t>, y </a:t>
            </a:r>
            <a:r>
              <a:rPr lang="en-GB" sz="3600" b="1" dirty="0" err="1"/>
              <a:t>gofrestr</a:t>
            </a:r>
            <a:r>
              <a:rPr lang="en-GB" sz="3600" b="1" dirty="0"/>
              <a:t>.  Martin?</a:t>
            </a:r>
          </a:p>
          <a:p>
            <a:r>
              <a:rPr lang="en-GB" sz="3600" b="1" dirty="0"/>
              <a:t>Martin:  </a:t>
            </a:r>
            <a:r>
              <a:rPr lang="en-GB" sz="3600" b="1" dirty="0" err="1"/>
              <a:t>Yma</a:t>
            </a:r>
            <a:r>
              <a:rPr lang="en-GB" sz="3600" b="1" dirty="0"/>
              <a:t>, Syr.</a:t>
            </a:r>
          </a:p>
          <a:p>
            <a:r>
              <a:rPr lang="en-GB" sz="3600" b="1" dirty="0" err="1"/>
              <a:t>Athro</a:t>
            </a:r>
            <a:r>
              <a:rPr lang="en-GB" sz="3600" b="1" dirty="0"/>
              <a:t>:   Sara?</a:t>
            </a:r>
          </a:p>
          <a:p>
            <a:r>
              <a:rPr lang="en-GB" sz="3600" b="1" dirty="0"/>
              <a:t>Sara:     </a:t>
            </a:r>
            <a:r>
              <a:rPr lang="en-GB" sz="3600" b="1" dirty="0" err="1"/>
              <a:t>Yma</a:t>
            </a:r>
            <a:r>
              <a:rPr lang="en-GB" sz="3600" b="1" dirty="0"/>
              <a:t>, Syr.</a:t>
            </a:r>
          </a:p>
          <a:p>
            <a:r>
              <a:rPr lang="en-GB" sz="3600" b="1" dirty="0" err="1"/>
              <a:t>Athro</a:t>
            </a:r>
            <a:r>
              <a:rPr lang="en-GB" sz="3600" b="1" dirty="0"/>
              <a:t>:   Liam?</a:t>
            </a:r>
          </a:p>
          <a:p>
            <a:r>
              <a:rPr lang="en-GB" sz="3600" b="1" dirty="0"/>
              <a:t>Plant:    </a:t>
            </a:r>
            <a:r>
              <a:rPr lang="en-GB" sz="3600" b="1" dirty="0" err="1"/>
              <a:t>Absennol</a:t>
            </a:r>
            <a:r>
              <a:rPr lang="en-GB" sz="3600" b="1" dirty="0"/>
              <a:t>, syr.</a:t>
            </a:r>
          </a:p>
          <a:p>
            <a:r>
              <a:rPr lang="en-GB" sz="3600" b="1" dirty="0" err="1"/>
              <a:t>Athro</a:t>
            </a:r>
            <a:r>
              <a:rPr lang="en-GB" sz="3600" b="1" dirty="0"/>
              <a:t>:   O, </a:t>
            </a:r>
            <a:r>
              <a:rPr lang="en-GB" sz="3600" b="1" dirty="0" err="1"/>
              <a:t>mae</a:t>
            </a:r>
            <a:r>
              <a:rPr lang="en-GB" sz="3600" b="1" dirty="0"/>
              <a:t> Liam </a:t>
            </a:r>
            <a:r>
              <a:rPr lang="en-GB" sz="3600" b="1" dirty="0" err="1"/>
              <a:t>yn</a:t>
            </a:r>
            <a:r>
              <a:rPr lang="en-GB" sz="3600" b="1" dirty="0"/>
              <a:t> </a:t>
            </a:r>
            <a:r>
              <a:rPr lang="en-GB" sz="3600" b="1" dirty="0" err="1"/>
              <a:t>absennol</a:t>
            </a:r>
            <a:r>
              <a:rPr lang="en-GB" sz="3600" b="1" dirty="0"/>
              <a:t>.  Dyna </a:t>
            </a:r>
            <a:r>
              <a:rPr lang="en-GB" sz="3600" b="1" dirty="0" err="1"/>
              <a:t>drueni</a:t>
            </a:r>
            <a:r>
              <a:rPr lang="en-GB" sz="3600" b="1" dirty="0"/>
              <a:t>!</a:t>
            </a: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15F38A89-EFDF-4B34-AAEC-402A821BB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915" y="3477435"/>
            <a:ext cx="4253002" cy="2649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308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32509" y="248984"/>
          <a:ext cx="9502842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3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1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US" sz="3000" b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3000" b="1" err="1">
                          <a:solidFill>
                            <a:schemeClr val="tx1"/>
                          </a:solidFill>
                        </a:rPr>
                        <a:t>Wyddor</a:t>
                      </a:r>
                      <a:endParaRPr lang="en-US" sz="30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ch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dd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ff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i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ll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ph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rh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th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7988364" y="5392484"/>
            <a:ext cx="4723501" cy="1870330"/>
            <a:chOff x="-130629" y="5551882"/>
            <a:chExt cx="3683726" cy="1615828"/>
          </a:xfrm>
        </p:grpSpPr>
        <p:sp>
          <p:nvSpPr>
            <p:cNvPr id="2" name="TextBox 1"/>
            <p:cNvSpPr txBox="1"/>
            <p:nvPr/>
          </p:nvSpPr>
          <p:spPr>
            <a:xfrm>
              <a:off x="-130629" y="5551882"/>
              <a:ext cx="3683726" cy="16158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u="sng" err="1"/>
                <a:t>Allwedd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Llafariaid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Llythrennau</a:t>
              </a:r>
              <a:r>
                <a:rPr lang="en-US" b="1"/>
                <a:t> </a:t>
              </a:r>
              <a:r>
                <a:rPr lang="en-US" b="1" err="1"/>
                <a:t>Dwbl</a:t>
              </a:r>
              <a:endParaRPr lang="en-US" b="1"/>
            </a:p>
          </p:txBody>
        </p:sp>
        <p:sp>
          <p:nvSpPr>
            <p:cNvPr id="3" name="Rectangle 2"/>
            <p:cNvSpPr/>
            <p:nvPr/>
          </p:nvSpPr>
          <p:spPr>
            <a:xfrm>
              <a:off x="137160" y="5888440"/>
              <a:ext cx="326572" cy="314236"/>
            </a:xfrm>
            <a:prstGeom prst="rect">
              <a:avLst/>
            </a:prstGeom>
            <a:solidFill>
              <a:srgbClr val="00B0F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137160" y="6288640"/>
              <a:ext cx="326572" cy="314236"/>
            </a:xfrm>
            <a:prstGeom prst="rect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9345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36405-3D3F-D049-99EC-ABB9AE13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524" y="162076"/>
            <a:ext cx="9370763" cy="1006324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sz="4400">
                <a:latin typeface="Segoe Print"/>
              </a:rPr>
              <a:t>Beth </a:t>
            </a:r>
            <a:r>
              <a:rPr lang="en-US" sz="4400" err="1">
                <a:latin typeface="Segoe Print"/>
              </a:rPr>
              <a:t>sy’n</a:t>
            </a:r>
            <a:r>
              <a:rPr lang="en-US" sz="4400">
                <a:latin typeface="Segoe Print"/>
              </a:rPr>
              <a:t> </a:t>
            </a:r>
            <a:r>
              <a:rPr lang="en-US" sz="4400" err="1">
                <a:latin typeface="Segoe Print"/>
              </a:rPr>
              <a:t>dod</a:t>
            </a:r>
            <a:r>
              <a:rPr lang="en-US" sz="4400">
                <a:latin typeface="Segoe Print"/>
              </a:rPr>
              <a:t> cyn ac ar ôl…...?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757162" y="2063448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AF4D5-5837-456D-B01E-AFCE9D941CCB}"/>
              </a:ext>
            </a:extLst>
          </p:cNvPr>
          <p:cNvSpPr txBox="1"/>
          <p:nvPr/>
        </p:nvSpPr>
        <p:spPr>
          <a:xfrm>
            <a:off x="2438399" y="3756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889447" y="2063447"/>
            <a:ext cx="1406675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413828" y="4264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1216781" y="5401733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9054495" y="3152019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316204" y="4797884"/>
            <a:ext cx="1739294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ng</a:t>
            </a:r>
          </a:p>
        </p:txBody>
      </p:sp>
      <p:pic>
        <p:nvPicPr>
          <p:cNvPr id="3" name="Picture 11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FBB14537-6884-44BF-84CE-7B33135427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90" r="794" b="11290"/>
          <a:stretch/>
        </p:blipFill>
        <p:spPr>
          <a:xfrm>
            <a:off x="9727632" y="4961537"/>
            <a:ext cx="2297703" cy="1791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079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758107" y="183633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s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ddfa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515963" y="1853468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rh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ew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156625" y="463844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Segoe Print"/>
              </a:rPr>
              <a:t>cl</a:t>
            </a:r>
            <a:r>
              <a:rPr lang="en-GB" sz="4000" b="1" dirty="0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 dirty="0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515963" y="4577492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cyffr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ou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s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41B141-E07F-A847-A37A-B77C47115F58}"/>
              </a:ext>
            </a:extLst>
          </p:cNvPr>
          <p:cNvSpPr txBox="1"/>
          <p:nvPr/>
        </p:nvSpPr>
        <p:spPr>
          <a:xfrm>
            <a:off x="2461111" y="3143557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h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l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C798122-C71B-D74A-AABC-312CD7B7CA42}"/>
              </a:ext>
            </a:extLst>
          </p:cNvPr>
          <p:cNvSpPr txBox="1"/>
          <p:nvPr/>
        </p:nvSpPr>
        <p:spPr>
          <a:xfrm>
            <a:off x="6096000" y="3143557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llyfr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au</a:t>
            </a:r>
            <a:endParaRPr lang="en-GB" sz="4000" b="1" dirty="0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7258F88-96CE-3741-A8FB-4C6A31F0B05C}"/>
              </a:ext>
            </a:extLst>
          </p:cNvPr>
          <p:cNvSpPr txBox="1"/>
          <p:nvPr/>
        </p:nvSpPr>
        <p:spPr>
          <a:xfrm>
            <a:off x="2461111" y="577225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Segoe Print"/>
              </a:rPr>
              <a:t>br</a:t>
            </a:r>
            <a:r>
              <a:rPr lang="en-GB" sz="4000" b="1" dirty="0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 dirty="0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F29179-57B3-584F-8A4D-48A478DD43E6}"/>
              </a:ext>
            </a:extLst>
          </p:cNvPr>
          <p:cNvSpPr txBox="1"/>
          <p:nvPr/>
        </p:nvSpPr>
        <p:spPr>
          <a:xfrm>
            <a:off x="4562975" y="141735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endParaRPr lang="en-GB" sz="4000" b="1" dirty="0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FCB860-45AF-CB43-B4B9-841F8F6790C5}"/>
              </a:ext>
            </a:extLst>
          </p:cNvPr>
          <p:cNvSpPr txBox="1"/>
          <p:nvPr/>
        </p:nvSpPr>
        <p:spPr>
          <a:xfrm>
            <a:off x="6096000" y="57237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c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den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A7F8F7-7C95-4844-A81C-73C0F8995877}"/>
              </a:ext>
            </a:extLst>
          </p:cNvPr>
          <p:cNvSpPr txBox="1"/>
          <p:nvPr/>
        </p:nvSpPr>
        <p:spPr>
          <a:xfrm>
            <a:off x="3542183" y="4497461"/>
            <a:ext cx="4155138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Dydd</a:t>
            </a:r>
            <a:r>
              <a:rPr lang="en-GB" sz="4000" b="1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M</a:t>
            </a:r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rth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7A49FCC-022B-6B46-8814-A6084CF68852}"/>
              </a:ext>
            </a:extLst>
          </p:cNvPr>
          <p:cNvSpPr txBox="1"/>
          <p:nvPr/>
        </p:nvSpPr>
        <p:spPr>
          <a:xfrm>
            <a:off x="9243849" y="6431622"/>
            <a:ext cx="2822028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dirty="0" err="1"/>
              <a:t>Adolygu’r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dirty="0"/>
              <a:t> i </a:t>
            </a:r>
            <a:r>
              <a:rPr lang="en-US" dirty="0" err="1"/>
              <a:t>gyd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82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3" y="110612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Y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treiglad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meddal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                        The soft mutation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CB87E1-2EB0-6043-B1E9-9DB0C3CEC91F}"/>
              </a:ext>
            </a:extLst>
          </p:cNvPr>
          <p:cNvSpPr txBox="1"/>
          <p:nvPr/>
        </p:nvSpPr>
        <p:spPr>
          <a:xfrm>
            <a:off x="303433" y="2197788"/>
            <a:ext cx="4007311" cy="3170099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Dyma</a:t>
            </a:r>
            <a:r>
              <a:rPr lang="en-US" sz="2800" b="1" dirty="0"/>
              <a:t>…               </a:t>
            </a:r>
          </a:p>
          <a:p>
            <a:r>
              <a:rPr lang="en-US" sz="2800" b="1" i="1" dirty="0"/>
              <a:t>This is … / here is … </a:t>
            </a:r>
          </a:p>
          <a:p>
            <a:endParaRPr lang="en-US" i="1" dirty="0"/>
          </a:p>
          <a:p>
            <a:endParaRPr lang="en-US" dirty="0"/>
          </a:p>
          <a:p>
            <a:r>
              <a:rPr lang="en-US" i="1" dirty="0" err="1"/>
              <a:t>Dyma</a:t>
            </a:r>
            <a:r>
              <a:rPr lang="en-US" dirty="0"/>
              <a:t> is always followed by a soft mutation (</a:t>
            </a:r>
            <a:r>
              <a:rPr lang="en-US" i="1" dirty="0" err="1"/>
              <a:t>treiglad</a:t>
            </a:r>
            <a:r>
              <a:rPr lang="en-US" i="1" dirty="0"/>
              <a:t> </a:t>
            </a:r>
            <a:r>
              <a:rPr lang="en-US" i="1" dirty="0" err="1"/>
              <a:t>meddal</a:t>
            </a:r>
            <a:r>
              <a:rPr lang="en-US" dirty="0"/>
              <a:t>), e.g.</a:t>
            </a:r>
          </a:p>
          <a:p>
            <a:endParaRPr lang="en-US" i="1" dirty="0"/>
          </a:p>
          <a:p>
            <a:r>
              <a:rPr lang="en-US" i="1" dirty="0" err="1"/>
              <a:t>Dyma</a:t>
            </a:r>
            <a:r>
              <a:rPr lang="en-US" i="1" dirty="0"/>
              <a:t> </a:t>
            </a:r>
            <a:r>
              <a:rPr lang="en-US" i="1" dirty="0" err="1"/>
              <a:t>ddosbarth</a:t>
            </a:r>
            <a:r>
              <a:rPr lang="en-US" i="1" dirty="0"/>
              <a:t> </a:t>
            </a:r>
            <a:r>
              <a:rPr lang="en-US" i="1" dirty="0" err="1"/>
              <a:t>Mr</a:t>
            </a:r>
            <a:r>
              <a:rPr lang="en-US" i="1" dirty="0"/>
              <a:t> Jones.</a:t>
            </a:r>
          </a:p>
          <a:p>
            <a:endParaRPr lang="en-US" i="1" dirty="0"/>
          </a:p>
          <a:p>
            <a:r>
              <a:rPr lang="en-US" i="1" dirty="0" err="1"/>
              <a:t>Dyma</a:t>
            </a:r>
            <a:r>
              <a:rPr lang="en-US" i="1" dirty="0"/>
              <a:t> fag Nia.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BD4C4C5-3F4D-1E49-913B-4AB9D711C1D3}"/>
              </a:ext>
            </a:extLst>
          </p:cNvPr>
          <p:cNvGraphicFramePr>
            <a:graphicFrameLocks noGrp="1"/>
          </p:cNvGraphicFramePr>
          <p:nvPr/>
        </p:nvGraphicFramePr>
        <p:xfrm>
          <a:off x="4528454" y="1780540"/>
          <a:ext cx="7282544" cy="416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0636">
                  <a:extLst>
                    <a:ext uri="{9D8B030D-6E8A-4147-A177-3AD203B41FA5}">
                      <a16:colId xmlns:a16="http://schemas.microsoft.com/office/drawing/2014/main" val="270066104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330163601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074283036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1462705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CYSEFIN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TREIGLAD MEDDAL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2400" b="1" dirty="0"/>
                        <a:t>ENGHREIFFTIAU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250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teledu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deledu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2403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gar.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774205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pensil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bensil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78924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desg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ddesg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98895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grawnwin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rawnwin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7365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balwn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falwn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1459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ll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llyfr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lyfr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02171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merch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ferch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006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rhwyd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rwyd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7461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3954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Dyma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……                               This is … / Here is …</a:t>
            </a:r>
          </a:p>
        </p:txBody>
      </p:sp>
      <p:pic>
        <p:nvPicPr>
          <p:cNvPr id="16385" name="Picture 1" descr="page1image4243761648">
            <a:extLst>
              <a:ext uri="{FF2B5EF4-FFF2-40B4-BE49-F238E27FC236}">
                <a16:creationId xmlns:a16="http://schemas.microsoft.com/office/drawing/2014/main" id="{D8F0DFC6-C56A-DE47-9644-AEAE39EE7A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" t="4321" r="1980" b="3044"/>
          <a:stretch/>
        </p:blipFill>
        <p:spPr bwMode="auto">
          <a:xfrm>
            <a:off x="293779" y="1113123"/>
            <a:ext cx="7718107" cy="519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F0FFAF-E170-5C40-9D8A-51D4C49000FC}"/>
              </a:ext>
            </a:extLst>
          </p:cNvPr>
          <p:cNvSpPr txBox="1"/>
          <p:nvPr/>
        </p:nvSpPr>
        <p:spPr>
          <a:xfrm>
            <a:off x="8201071" y="939189"/>
            <a:ext cx="3765204" cy="5509200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u="sng" dirty="0"/>
              <a:t>GWAITH PÂR:</a:t>
            </a:r>
          </a:p>
          <a:p>
            <a:endParaRPr lang="en-US" dirty="0"/>
          </a:p>
          <a:p>
            <a:endParaRPr lang="en-US" dirty="0"/>
          </a:p>
          <a:p>
            <a:r>
              <a:rPr lang="en-US" sz="2400" b="1" dirty="0" err="1"/>
              <a:t>Rhowch</a:t>
            </a:r>
            <a:r>
              <a:rPr lang="en-US" sz="2400" b="1" dirty="0"/>
              <a:t> </a:t>
            </a:r>
            <a:r>
              <a:rPr lang="en-US" sz="2400" b="1" i="1" dirty="0" err="1"/>
              <a:t>Dyma</a:t>
            </a:r>
            <a:r>
              <a:rPr lang="en-US" sz="2400" b="1" i="1" dirty="0"/>
              <a:t> …</a:t>
            </a:r>
            <a:r>
              <a:rPr lang="en-US" sz="2400" b="1" dirty="0"/>
              <a:t> o </a:t>
            </a:r>
            <a:r>
              <a:rPr lang="en-US" sz="2400" b="1" dirty="0" err="1"/>
              <a:t>flaen</a:t>
            </a:r>
            <a:r>
              <a:rPr lang="en-US" sz="2400" b="1" dirty="0"/>
              <a:t> bob un </a:t>
            </a:r>
            <a:r>
              <a:rPr lang="en-US" sz="2400" b="1" dirty="0" err="1"/>
              <a:t>o’r</a:t>
            </a:r>
            <a:r>
              <a:rPr lang="en-US" sz="2400" b="1" dirty="0"/>
              <a:t> </a:t>
            </a:r>
            <a:r>
              <a:rPr lang="en-US" sz="2400" b="1" dirty="0" err="1"/>
              <a:t>enwau</a:t>
            </a:r>
            <a:r>
              <a:rPr lang="en-US" sz="2400" b="1" dirty="0"/>
              <a:t> </a:t>
            </a:r>
            <a:r>
              <a:rPr lang="en-US" sz="2400" b="1" dirty="0" err="1"/>
              <a:t>sydd</a:t>
            </a:r>
            <a:r>
              <a:rPr lang="en-US" sz="2400" b="1" dirty="0"/>
              <a:t> o </a:t>
            </a:r>
            <a:r>
              <a:rPr lang="en-US" sz="2400" b="1" dirty="0" err="1"/>
              <a:t>amgylch</a:t>
            </a:r>
            <a:r>
              <a:rPr lang="en-US" sz="2400" b="1" dirty="0"/>
              <a:t> y </a:t>
            </a:r>
            <a:r>
              <a:rPr lang="en-US" sz="2400" b="1" dirty="0" err="1"/>
              <a:t>llun</a:t>
            </a:r>
            <a:r>
              <a:rPr lang="en-US" sz="2400" b="1" dirty="0"/>
              <a:t>.  </a:t>
            </a:r>
            <a:r>
              <a:rPr lang="en-US" sz="2400" b="1" dirty="0" err="1"/>
              <a:t>Cofiwch</a:t>
            </a:r>
            <a:r>
              <a:rPr lang="en-US" sz="2400" b="1" dirty="0"/>
              <a:t> </a:t>
            </a:r>
            <a:r>
              <a:rPr lang="en-US" sz="2400" b="1" dirty="0" err="1"/>
              <a:t>dreiglo</a:t>
            </a:r>
            <a:r>
              <a:rPr lang="en-US" sz="2400" b="1" dirty="0"/>
              <a:t>!</a:t>
            </a:r>
          </a:p>
          <a:p>
            <a:endParaRPr lang="en-US" sz="2400" b="1" dirty="0"/>
          </a:p>
          <a:p>
            <a:r>
              <a:rPr lang="en-US" sz="2400" b="1" dirty="0"/>
              <a:t>Put </a:t>
            </a:r>
            <a:r>
              <a:rPr lang="en-US" sz="2400" b="1" i="1" dirty="0" err="1"/>
              <a:t>Dyma</a:t>
            </a:r>
            <a:r>
              <a:rPr lang="en-US" sz="2400" b="1" i="1" dirty="0"/>
              <a:t> …</a:t>
            </a:r>
            <a:r>
              <a:rPr lang="en-US" sz="2400" b="1" dirty="0"/>
              <a:t> in front of all the names.  Remember to mutate!   </a:t>
            </a:r>
          </a:p>
          <a:p>
            <a:endParaRPr lang="en-US" sz="2400" b="1" dirty="0"/>
          </a:p>
          <a:p>
            <a:r>
              <a:rPr lang="en-US" sz="2400" b="1" dirty="0" err="1"/>
              <a:t>Pob</a:t>
            </a:r>
            <a:r>
              <a:rPr lang="en-US" sz="2400" b="1" dirty="0"/>
              <a:t> </a:t>
            </a:r>
            <a:r>
              <a:rPr lang="en-US" sz="2400" b="1" dirty="0" err="1"/>
              <a:t>lwc</a:t>
            </a:r>
            <a:r>
              <a:rPr lang="en-US" sz="2400" b="1" dirty="0"/>
              <a:t>!</a:t>
            </a:r>
          </a:p>
          <a:p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572275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72" y="271042"/>
            <a:ext cx="1131718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Y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lliwiau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                                           </a:t>
            </a:r>
            <a:r>
              <a:rPr lang="en-US" b="1" err="1">
                <a:solidFill>
                  <a:schemeClr val="bg1"/>
                </a:solidFill>
                <a:latin typeface="Segoe Print"/>
              </a:rPr>
              <a:t>Colours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2E8101E8-BA11-4B8D-9F7C-CC64984CBA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175" y="79238"/>
            <a:ext cx="4756028" cy="669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791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C0BA452F-C1A4-4A8C-A87C-C011AC915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999" y="1711292"/>
            <a:ext cx="2209800" cy="2066925"/>
          </a:xfrm>
          <a:prstGeom prst="rect">
            <a:avLst/>
          </a:prstGeom>
        </p:spPr>
      </p:pic>
      <p:pic>
        <p:nvPicPr>
          <p:cNvPr id="5" name="Picture 5" descr="A close up of a pencil&#10;&#10;Description generated with high confidence">
            <a:extLst>
              <a:ext uri="{FF2B5EF4-FFF2-40B4-BE49-F238E27FC236}">
                <a16:creationId xmlns:a16="http://schemas.microsoft.com/office/drawing/2014/main" id="{BAABFE6A-B7EE-40B7-824C-6D79142FDB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0854" y="1712070"/>
            <a:ext cx="2143125" cy="2143125"/>
          </a:xfrm>
          <a:prstGeom prst="rect">
            <a:avLst/>
          </a:prstGeom>
        </p:spPr>
      </p:pic>
      <p:pic>
        <p:nvPicPr>
          <p:cNvPr id="7" name="Picture 7" descr="A picture containing baseball, bat, player&#10;&#10;Description generated with very high confidence">
            <a:extLst>
              <a:ext uri="{FF2B5EF4-FFF2-40B4-BE49-F238E27FC236}">
                <a16:creationId xmlns:a16="http://schemas.microsoft.com/office/drawing/2014/main" id="{30D2DFCE-D093-48FA-8CF0-8D5B4588F4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3875" y="1712069"/>
            <a:ext cx="2143125" cy="2143125"/>
          </a:xfrm>
          <a:prstGeom prst="rect">
            <a:avLst/>
          </a:prstGeom>
        </p:spPr>
      </p:pic>
      <p:pic>
        <p:nvPicPr>
          <p:cNvPr id="9" name="Picture 9" descr="A picture containing computer&#10;&#10;Description generated with very high confidence">
            <a:extLst>
              <a:ext uri="{FF2B5EF4-FFF2-40B4-BE49-F238E27FC236}">
                <a16:creationId xmlns:a16="http://schemas.microsoft.com/office/drawing/2014/main" id="{FE8ED1DF-8EFB-47C1-BB19-2050CB18AD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19603" y="1711405"/>
            <a:ext cx="2305050" cy="1990725"/>
          </a:xfrm>
          <a:prstGeom prst="rect">
            <a:avLst/>
          </a:prstGeom>
        </p:spPr>
      </p:pic>
      <p:pic>
        <p:nvPicPr>
          <p:cNvPr id="11" name="Picture 11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DB48B5F6-C779-4D0E-97F0-257BA303F0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06843" y="4416274"/>
            <a:ext cx="3458665" cy="1736568"/>
          </a:xfrm>
          <a:prstGeom prst="rect">
            <a:avLst/>
          </a:prstGeom>
        </p:spPr>
      </p:pic>
      <p:pic>
        <p:nvPicPr>
          <p:cNvPr id="13" name="Picture 13" descr="A picture containing table, furniture, worktable&#10;&#10;Description generated with very high confidence">
            <a:extLst>
              <a:ext uri="{FF2B5EF4-FFF2-40B4-BE49-F238E27FC236}">
                <a16:creationId xmlns:a16="http://schemas.microsoft.com/office/drawing/2014/main" id="{8B7814B8-ACB0-45E7-A892-C829D26F99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30079" y="4451119"/>
            <a:ext cx="2743200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297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C0BA452F-C1A4-4A8C-A87C-C011AC915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5457" y="1536788"/>
            <a:ext cx="2209800" cy="20669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374903" y="4003118"/>
            <a:ext cx="669861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 err="1">
                <a:latin typeface="Arial Rounded MT Bold"/>
              </a:rPr>
              <a:t>Mae'r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latin typeface="Arial Rounded MT Bold"/>
              </a:rPr>
              <a:t>afal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 dirty="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g</a:t>
            </a:r>
            <a:r>
              <a:rPr lang="en-GB" sz="4800" dirty="0" err="1">
                <a:latin typeface="Arial Rounded MT Bold"/>
              </a:rPr>
              <a:t>och</a:t>
            </a:r>
            <a:r>
              <a:rPr lang="en-GB" sz="4800" dirty="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5408237" y="5821228"/>
            <a:ext cx="3813489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 dirty="0"/>
              <a:t> + </a:t>
            </a:r>
            <a:r>
              <a:rPr lang="en-GB" sz="3200" err="1"/>
              <a:t>treiglad</a:t>
            </a:r>
            <a:r>
              <a:rPr lang="en-GB" sz="3200" dirty="0"/>
              <a:t> </a:t>
            </a:r>
            <a:r>
              <a:rPr lang="en-GB" sz="3200" err="1"/>
              <a:t>meddal</a:t>
            </a:r>
            <a:endParaRPr lang="en-GB" sz="3200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>
            <a:off x="7011952" y="4796079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781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374903" y="4003118"/>
            <a:ext cx="721180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 err="1">
                <a:latin typeface="Arial Rounded MT Bold"/>
              </a:rPr>
              <a:t>Mae'r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latin typeface="Arial Rounded MT Bold"/>
              </a:rPr>
              <a:t>bwrdd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 dirty="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b</a:t>
            </a:r>
            <a:r>
              <a:rPr lang="en-GB" sz="4800" dirty="0" err="1">
                <a:latin typeface="Arial Rounded MT Bold"/>
              </a:rPr>
              <a:t>orffor</a:t>
            </a:r>
            <a:r>
              <a:rPr lang="en-GB" sz="4800" dirty="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5408237" y="5821228"/>
            <a:ext cx="3813489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 dirty="0"/>
              <a:t> + </a:t>
            </a:r>
            <a:r>
              <a:rPr lang="en-GB" sz="3200" err="1"/>
              <a:t>treiglad</a:t>
            </a:r>
            <a:r>
              <a:rPr lang="en-GB" sz="3200" dirty="0"/>
              <a:t> </a:t>
            </a:r>
            <a:r>
              <a:rPr lang="en-GB" sz="3200" err="1"/>
              <a:t>meddal</a:t>
            </a:r>
            <a:endParaRPr lang="en-GB" sz="3200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>
            <a:off x="7011952" y="4796079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6" descr="A picture containing table, furniture, worktable&#10;&#10;Description generated with very high confidence">
            <a:extLst>
              <a:ext uri="{FF2B5EF4-FFF2-40B4-BE49-F238E27FC236}">
                <a16:creationId xmlns:a16="http://schemas.microsoft.com/office/drawing/2014/main" id="{DFC3A57C-EC7F-47E2-89D4-206ED20C7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298" y="1514766"/>
            <a:ext cx="3637383" cy="2226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1028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630842" y="3962400"/>
            <a:ext cx="562963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 err="1">
                <a:latin typeface="Arial Rounded MT Bold"/>
              </a:rPr>
              <a:t>Mae'r</a:t>
            </a:r>
            <a:r>
              <a:rPr lang="en-GB" sz="4800" dirty="0">
                <a:latin typeface="Arial Rounded MT Bold"/>
              </a:rPr>
              <a:t> car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 dirty="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f</a:t>
            </a:r>
            <a:r>
              <a:rPr lang="en-GB" sz="4800" dirty="0" err="1">
                <a:latin typeface="Arial Rounded MT Bold"/>
              </a:rPr>
              <a:t>elyn</a:t>
            </a:r>
            <a:r>
              <a:rPr lang="en-GB" sz="4800" dirty="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5408237" y="5821228"/>
            <a:ext cx="3813489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 dirty="0"/>
              <a:t> + </a:t>
            </a:r>
            <a:r>
              <a:rPr lang="en-GB" sz="3200" err="1"/>
              <a:t>treiglad</a:t>
            </a:r>
            <a:r>
              <a:rPr lang="en-GB" sz="3200" dirty="0"/>
              <a:t> </a:t>
            </a:r>
            <a:r>
              <a:rPr lang="en-GB" sz="3200" err="1"/>
              <a:t>meddal</a:t>
            </a:r>
            <a:endParaRPr lang="en-GB" sz="3200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>
            <a:off x="7011952" y="4796079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11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1329FD2-F453-42B6-A1DA-0D6EC364E3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3784" y="1408280"/>
            <a:ext cx="4578338" cy="2288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66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15D9F1-AA24-D646-9EFA-EF133C49DEB0}"/>
              </a:ext>
            </a:extLst>
          </p:cNvPr>
          <p:cNvSpPr txBox="1"/>
          <p:nvPr/>
        </p:nvSpPr>
        <p:spPr>
          <a:xfrm>
            <a:off x="1681187" y="1371777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</a:t>
            </a:r>
          </a:p>
          <a:p>
            <a:pPr algn="ctr"/>
            <a:r>
              <a:rPr lang="en-US" sz="2400" b="1" dirty="0"/>
              <a:t>un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2DCC13-3E0B-3145-BF9E-50C8EB40E7E4}"/>
              </a:ext>
            </a:extLst>
          </p:cNvPr>
          <p:cNvSpPr txBox="1"/>
          <p:nvPr/>
        </p:nvSpPr>
        <p:spPr>
          <a:xfrm>
            <a:off x="3345528" y="1371777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2</a:t>
            </a:r>
          </a:p>
          <a:p>
            <a:pPr algn="ctr"/>
            <a:r>
              <a:rPr lang="en-US" sz="2400" b="1" dirty="0" err="1"/>
              <a:t>dau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DE8E1-48EB-8B4A-8A19-58BAC91694E1}"/>
              </a:ext>
            </a:extLst>
          </p:cNvPr>
          <p:cNvSpPr txBox="1"/>
          <p:nvPr/>
        </p:nvSpPr>
        <p:spPr>
          <a:xfrm>
            <a:off x="6810216" y="1408759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4</a:t>
            </a:r>
          </a:p>
          <a:p>
            <a:pPr algn="ctr"/>
            <a:r>
              <a:rPr lang="en-US" sz="2400" b="1" dirty="0" err="1"/>
              <a:t>pedwar</a:t>
            </a:r>
            <a:endParaRPr lang="en-US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7A7BDE-F8DE-9F4C-87DB-14161FE91A10}"/>
              </a:ext>
            </a:extLst>
          </p:cNvPr>
          <p:cNvSpPr txBox="1"/>
          <p:nvPr/>
        </p:nvSpPr>
        <p:spPr>
          <a:xfrm>
            <a:off x="1681187" y="3835044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6</a:t>
            </a:r>
          </a:p>
          <a:p>
            <a:pPr algn="ctr"/>
            <a:r>
              <a:rPr lang="en-US" sz="2400" b="1" dirty="0" err="1"/>
              <a:t>chwech</a:t>
            </a:r>
            <a:endParaRPr lang="en-US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20CA95-665D-944A-8F3C-5ADF9CC8E774}"/>
              </a:ext>
            </a:extLst>
          </p:cNvPr>
          <p:cNvSpPr txBox="1"/>
          <p:nvPr/>
        </p:nvSpPr>
        <p:spPr>
          <a:xfrm>
            <a:off x="3380452" y="3835044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7</a:t>
            </a:r>
          </a:p>
          <a:p>
            <a:pPr algn="ctr"/>
            <a:r>
              <a:rPr lang="en-US" sz="2400" b="1" dirty="0"/>
              <a:t>saith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16D908-8161-4E4E-814B-30E5784FCB94}"/>
              </a:ext>
            </a:extLst>
          </p:cNvPr>
          <p:cNvSpPr txBox="1"/>
          <p:nvPr/>
        </p:nvSpPr>
        <p:spPr>
          <a:xfrm>
            <a:off x="8540715" y="1408759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5</a:t>
            </a:r>
          </a:p>
          <a:p>
            <a:pPr algn="ctr"/>
            <a:r>
              <a:rPr lang="en-US" sz="2400" b="1" dirty="0"/>
              <a:t>pump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33C3FC-02B0-274D-BDB3-D2FC3D416B23}"/>
              </a:ext>
            </a:extLst>
          </p:cNvPr>
          <p:cNvSpPr txBox="1"/>
          <p:nvPr/>
        </p:nvSpPr>
        <p:spPr>
          <a:xfrm>
            <a:off x="5068165" y="1371777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3</a:t>
            </a:r>
          </a:p>
          <a:p>
            <a:pPr algn="ctr"/>
            <a:r>
              <a:rPr lang="en-US" sz="2400" b="1" dirty="0"/>
              <a:t>tri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6E196B-C52D-644A-BFA0-5DC1C7B0AA75}"/>
              </a:ext>
            </a:extLst>
          </p:cNvPr>
          <p:cNvSpPr txBox="1"/>
          <p:nvPr/>
        </p:nvSpPr>
        <p:spPr>
          <a:xfrm>
            <a:off x="5079718" y="3835044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8</a:t>
            </a:r>
          </a:p>
          <a:p>
            <a:pPr algn="ctr"/>
            <a:r>
              <a:rPr lang="en-US" sz="2400" b="1" dirty="0" err="1"/>
              <a:t>wyth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FEFE4A-C4FB-3548-9BF0-93866AD1B515}"/>
              </a:ext>
            </a:extLst>
          </p:cNvPr>
          <p:cNvSpPr txBox="1"/>
          <p:nvPr/>
        </p:nvSpPr>
        <p:spPr>
          <a:xfrm>
            <a:off x="6810216" y="3835044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9</a:t>
            </a:r>
          </a:p>
          <a:p>
            <a:pPr algn="ctr"/>
            <a:r>
              <a:rPr lang="en-US" sz="2400" b="1" dirty="0" err="1"/>
              <a:t>naw</a:t>
            </a:r>
            <a:endParaRPr lang="en-US" sz="24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F433B5D-B5C1-444E-8A84-6C2C937760F0}"/>
              </a:ext>
            </a:extLst>
          </p:cNvPr>
          <p:cNvSpPr txBox="1"/>
          <p:nvPr/>
        </p:nvSpPr>
        <p:spPr>
          <a:xfrm>
            <a:off x="8540715" y="3835044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10</a:t>
            </a:r>
          </a:p>
          <a:p>
            <a:pPr algn="ctr"/>
            <a:r>
              <a:rPr lang="en-US" sz="2400" b="1" dirty="0"/>
              <a:t>deg</a:t>
            </a:r>
          </a:p>
        </p:txBody>
      </p:sp>
    </p:spTree>
    <p:extLst>
      <p:ext uri="{BB962C8B-B14F-4D97-AF65-F5344CB8AC3E}">
        <p14:creationId xmlns:p14="http://schemas.microsoft.com/office/powerpoint/2010/main" val="660742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15D9F1-AA24-D646-9EFA-EF133C49DEB0}"/>
              </a:ext>
            </a:extLst>
          </p:cNvPr>
          <p:cNvSpPr txBox="1"/>
          <p:nvPr/>
        </p:nvSpPr>
        <p:spPr>
          <a:xfrm>
            <a:off x="1162878" y="1550504"/>
            <a:ext cx="1182757" cy="110799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2DCC13-3E0B-3145-BF9E-50C8EB40E7E4}"/>
              </a:ext>
            </a:extLst>
          </p:cNvPr>
          <p:cNvSpPr txBox="1"/>
          <p:nvPr/>
        </p:nvSpPr>
        <p:spPr>
          <a:xfrm>
            <a:off x="2632214" y="3485032"/>
            <a:ext cx="1182757" cy="1107996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DE8E1-48EB-8B4A-8A19-58BAC91694E1}"/>
              </a:ext>
            </a:extLst>
          </p:cNvPr>
          <p:cNvSpPr txBox="1"/>
          <p:nvPr/>
        </p:nvSpPr>
        <p:spPr>
          <a:xfrm>
            <a:off x="5627204" y="3489784"/>
            <a:ext cx="1182757" cy="110799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8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7A7BDE-F8DE-9F4C-87DB-14161FE91A10}"/>
              </a:ext>
            </a:extLst>
          </p:cNvPr>
          <p:cNvSpPr txBox="1"/>
          <p:nvPr/>
        </p:nvSpPr>
        <p:spPr>
          <a:xfrm>
            <a:off x="8622194" y="3491368"/>
            <a:ext cx="1182757" cy="110799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9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20CA95-665D-944A-8F3C-5ADF9CC8E774}"/>
              </a:ext>
            </a:extLst>
          </p:cNvPr>
          <p:cNvSpPr txBox="1"/>
          <p:nvPr/>
        </p:nvSpPr>
        <p:spPr>
          <a:xfrm>
            <a:off x="9980543" y="1515499"/>
            <a:ext cx="1182757" cy="110799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16D908-8161-4E4E-814B-30E5784FCB94}"/>
              </a:ext>
            </a:extLst>
          </p:cNvPr>
          <p:cNvSpPr txBox="1"/>
          <p:nvPr/>
        </p:nvSpPr>
        <p:spPr>
          <a:xfrm>
            <a:off x="7265504" y="1518093"/>
            <a:ext cx="1182757" cy="1107996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33C3FC-02B0-274D-BDB3-D2FC3D416B23}"/>
              </a:ext>
            </a:extLst>
          </p:cNvPr>
          <p:cNvSpPr txBox="1"/>
          <p:nvPr/>
        </p:nvSpPr>
        <p:spPr>
          <a:xfrm>
            <a:off x="4214191" y="1510747"/>
            <a:ext cx="1182757" cy="110799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6E1783-78B0-0E45-84E7-876246D2CCCB}"/>
              </a:ext>
            </a:extLst>
          </p:cNvPr>
          <p:cNvSpPr txBox="1"/>
          <p:nvPr/>
        </p:nvSpPr>
        <p:spPr>
          <a:xfrm>
            <a:off x="4214190" y="5209536"/>
            <a:ext cx="1182757" cy="110799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1DB5A4-8D15-5540-ABC6-DBDF916BE84F}"/>
              </a:ext>
            </a:extLst>
          </p:cNvPr>
          <p:cNvSpPr txBox="1"/>
          <p:nvPr/>
        </p:nvSpPr>
        <p:spPr>
          <a:xfrm>
            <a:off x="7265504" y="5209536"/>
            <a:ext cx="1182757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71619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85" y="404664"/>
            <a:ext cx="6512511" cy="1143000"/>
          </a:xfrm>
          <a:noFill/>
        </p:spPr>
        <p:txBody>
          <a:bodyPr>
            <a:normAutofit/>
          </a:bodyPr>
          <a:lstStyle/>
          <a:p>
            <a:r>
              <a:rPr lang="en-GB" dirty="0" err="1"/>
              <a:t>Rhifau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0257" y="404664"/>
            <a:ext cx="9904391" cy="4525963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50000"/>
              </a:lnSpc>
            </a:pPr>
            <a:endParaRPr lang="en-GB" sz="3500" dirty="0"/>
          </a:p>
          <a:p>
            <a:pPr marL="45720" indent="0">
              <a:lnSpc>
                <a:spcPct val="150000"/>
              </a:lnSpc>
              <a:buNone/>
            </a:pPr>
            <a:r>
              <a:rPr lang="en-GB" sz="3500" dirty="0"/>
              <a:t>Un bys, </a:t>
            </a:r>
            <a:r>
              <a:rPr lang="en-GB" sz="3500" dirty="0" err="1"/>
              <a:t>dau</a:t>
            </a:r>
            <a:r>
              <a:rPr lang="en-GB" sz="3500" dirty="0"/>
              <a:t> </a:t>
            </a:r>
            <a:r>
              <a:rPr lang="en-GB" sz="3500" dirty="0" err="1"/>
              <a:t>fys</a:t>
            </a:r>
            <a:r>
              <a:rPr lang="en-GB" sz="3500" dirty="0"/>
              <a:t>, tri bys </a:t>
            </a:r>
            <a:r>
              <a:rPr lang="en-GB" sz="3500" dirty="0" err="1"/>
              <a:t>yn</a:t>
            </a:r>
            <a:r>
              <a:rPr lang="en-GB" sz="3500" dirty="0"/>
              <a:t> </a:t>
            </a:r>
            <a:r>
              <a:rPr lang="en-GB" sz="3500" dirty="0" err="1"/>
              <a:t>dawnsio</a:t>
            </a:r>
            <a:br>
              <a:rPr lang="en-GB" sz="3500" dirty="0"/>
            </a:br>
            <a:r>
              <a:rPr lang="en-GB" sz="3500" dirty="0" err="1"/>
              <a:t>Pedwar</a:t>
            </a:r>
            <a:r>
              <a:rPr lang="en-GB" sz="3500" dirty="0"/>
              <a:t> bys, </a:t>
            </a:r>
            <a:r>
              <a:rPr lang="en-GB" sz="3500" dirty="0" err="1"/>
              <a:t>pum</a:t>
            </a:r>
            <a:r>
              <a:rPr lang="en-GB" sz="3500" dirty="0"/>
              <a:t> bys, </a:t>
            </a:r>
            <a:r>
              <a:rPr lang="en-GB" sz="3500" dirty="0" err="1"/>
              <a:t>chwe</a:t>
            </a:r>
            <a:r>
              <a:rPr lang="en-GB" sz="3500" dirty="0"/>
              <a:t> bys </a:t>
            </a:r>
            <a:r>
              <a:rPr lang="en-GB" sz="3500" dirty="0" err="1"/>
              <a:t>yn</a:t>
            </a:r>
            <a:r>
              <a:rPr lang="en-GB" sz="3500" dirty="0"/>
              <a:t> </a:t>
            </a:r>
            <a:r>
              <a:rPr lang="en-GB" sz="3500" dirty="0" err="1"/>
              <a:t>dawnsio</a:t>
            </a:r>
            <a:br>
              <a:rPr lang="en-GB" sz="3500" dirty="0"/>
            </a:br>
            <a:r>
              <a:rPr lang="en-GB" sz="3500" dirty="0" err="1"/>
              <a:t>Saith</a:t>
            </a:r>
            <a:r>
              <a:rPr lang="en-GB" sz="3500" dirty="0"/>
              <a:t> bys, </a:t>
            </a:r>
            <a:r>
              <a:rPr lang="en-GB" sz="3500" dirty="0" err="1"/>
              <a:t>wyth</a:t>
            </a:r>
            <a:r>
              <a:rPr lang="en-GB" sz="3500" dirty="0"/>
              <a:t> bys, </a:t>
            </a:r>
            <a:r>
              <a:rPr lang="en-GB" sz="3500" dirty="0" err="1"/>
              <a:t>naw</a:t>
            </a:r>
            <a:r>
              <a:rPr lang="en-GB" sz="3500" dirty="0"/>
              <a:t> bys </a:t>
            </a:r>
            <a:r>
              <a:rPr lang="en-GB" sz="3500" dirty="0" err="1"/>
              <a:t>yn</a:t>
            </a:r>
            <a:r>
              <a:rPr lang="en-GB" sz="3500" dirty="0"/>
              <a:t> </a:t>
            </a:r>
            <a:r>
              <a:rPr lang="en-GB" sz="3500" dirty="0" err="1"/>
              <a:t>dawnsio</a:t>
            </a:r>
            <a:br>
              <a:rPr lang="en-GB" sz="3500" dirty="0"/>
            </a:br>
            <a:r>
              <a:rPr lang="en-GB" sz="3500" dirty="0"/>
              <a:t>Deg bys </a:t>
            </a:r>
            <a:r>
              <a:rPr lang="en-GB" sz="3500" dirty="0" err="1"/>
              <a:t>yn</a:t>
            </a:r>
            <a:r>
              <a:rPr lang="en-GB" sz="3500" dirty="0"/>
              <a:t> </a:t>
            </a:r>
            <a:r>
              <a:rPr lang="en-GB" sz="3500" dirty="0" err="1"/>
              <a:t>dawnsio’n</a:t>
            </a:r>
            <a:r>
              <a:rPr lang="en-GB" sz="3500" dirty="0"/>
              <a:t> </a:t>
            </a:r>
            <a:r>
              <a:rPr lang="en-GB" sz="3500" dirty="0" err="1"/>
              <a:t>llon</a:t>
            </a:r>
            <a:r>
              <a:rPr lang="en-GB" sz="3500" dirty="0"/>
              <a:t>!</a:t>
            </a:r>
          </a:p>
          <a:p>
            <a:endParaRPr lang="en-GB" dirty="0"/>
          </a:p>
        </p:txBody>
      </p:sp>
      <p:pic>
        <p:nvPicPr>
          <p:cNvPr id="21506" name="Picture 2" descr="http://www.itsnotmagicitsscience.com/image/news/wall/articles_images/MAR2012/120331_prime_numbers.jpg"/>
          <p:cNvPicPr>
            <a:picLocks noChangeAspect="1" noChangeArrowheads="1"/>
          </p:cNvPicPr>
          <p:nvPr/>
        </p:nvPicPr>
        <p:blipFill rotWithShape="1">
          <a:blip r:embed="rId3" cstate="print"/>
          <a:srcRect l="7338" t="9847" r="6612" b="8969"/>
          <a:stretch/>
        </p:blipFill>
        <p:spPr bwMode="auto">
          <a:xfrm>
            <a:off x="3898162" y="4928673"/>
            <a:ext cx="4095345" cy="1929327"/>
          </a:xfrm>
          <a:prstGeom prst="rect">
            <a:avLst/>
          </a:prstGeom>
          <a:noFill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35FFA86-E91C-1A47-A98C-C863E327A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2185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228D0-CF8D-E746-B332-BB9E3E3B1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539" y="268357"/>
            <a:ext cx="9601200" cy="775252"/>
          </a:xfrm>
        </p:spPr>
        <p:txBody>
          <a:bodyPr/>
          <a:lstStyle/>
          <a:p>
            <a:pPr algn="ctr"/>
            <a:r>
              <a:rPr lang="en-US" dirty="0">
                <a:latin typeface="Segoe Print" panose="02000800000000000000" pitchFamily="2" charset="0"/>
              </a:rPr>
              <a:t>Can </a:t>
            </a:r>
            <a:r>
              <a:rPr lang="en-US" dirty="0" err="1">
                <a:latin typeface="Segoe Print" panose="02000800000000000000" pitchFamily="2" charset="0"/>
              </a:rPr>
              <a:t>Cyfrif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Ar</a:t>
            </a:r>
            <a:r>
              <a:rPr lang="en-US" dirty="0">
                <a:latin typeface="Segoe Print" panose="02000800000000000000" pitchFamily="2" charset="0"/>
              </a:rPr>
              <a:t> Y </a:t>
            </a:r>
            <a:r>
              <a:rPr lang="en-US" dirty="0" err="1">
                <a:latin typeface="Segoe Print" panose="02000800000000000000" pitchFamily="2" charset="0"/>
              </a:rPr>
              <a:t>Bws</a:t>
            </a:r>
            <a:r>
              <a:rPr lang="en-US" dirty="0">
                <a:latin typeface="Segoe Print" panose="02000800000000000000" pitchFamily="2" charset="0"/>
              </a:rPr>
              <a:t> (CYW)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021D34-51B2-B040-A726-5F22575F51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0344" y="2160588"/>
            <a:ext cx="7471349" cy="38814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B1723C-536E-1840-9D2D-124B1192D0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0259" y="268357"/>
            <a:ext cx="1498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8038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949615-C94A-B640-ACE1-9362DDFFDE51}"/>
              </a:ext>
            </a:extLst>
          </p:cNvPr>
          <p:cNvSpPr txBox="1"/>
          <p:nvPr/>
        </p:nvSpPr>
        <p:spPr>
          <a:xfrm>
            <a:off x="1290852" y="1736975"/>
            <a:ext cx="1182757" cy="1523494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11</a:t>
            </a:r>
          </a:p>
          <a:p>
            <a:pPr algn="ctr"/>
            <a:endParaRPr lang="en-US" sz="800" b="1" dirty="0"/>
          </a:p>
          <a:p>
            <a:pPr algn="ctr"/>
            <a:r>
              <a:rPr lang="en-US" b="1" dirty="0"/>
              <a:t>un deg un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B068F79-9A20-F043-8420-E69303E82A42}"/>
              </a:ext>
            </a:extLst>
          </p:cNvPr>
          <p:cNvSpPr txBox="1"/>
          <p:nvPr/>
        </p:nvSpPr>
        <p:spPr>
          <a:xfrm>
            <a:off x="5744658" y="1762425"/>
            <a:ext cx="1182757" cy="1477328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13</a:t>
            </a:r>
          </a:p>
          <a:p>
            <a:pPr algn="ctr"/>
            <a:endParaRPr lang="en-US" sz="800" b="1" dirty="0"/>
          </a:p>
          <a:p>
            <a:pPr algn="ctr"/>
            <a:r>
              <a:rPr lang="en-US" sz="1600" b="1" dirty="0"/>
              <a:t>un deg tri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E49C3AF-A49A-E141-9D3D-C021F629EFB8}"/>
              </a:ext>
            </a:extLst>
          </p:cNvPr>
          <p:cNvSpPr txBox="1"/>
          <p:nvPr/>
        </p:nvSpPr>
        <p:spPr>
          <a:xfrm>
            <a:off x="8048891" y="1738678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14</a:t>
            </a:r>
          </a:p>
          <a:p>
            <a:pPr algn="ctr"/>
            <a:r>
              <a:rPr lang="en-US" sz="1400" b="1" dirty="0"/>
              <a:t>un deg </a:t>
            </a:r>
            <a:r>
              <a:rPr lang="en-US" sz="1400" b="1" dirty="0" err="1"/>
              <a:t>pedwar</a:t>
            </a:r>
            <a:endParaRPr lang="en-US" sz="1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D4D229E-FC46-3946-B166-9DA6BDF7B555}"/>
              </a:ext>
            </a:extLst>
          </p:cNvPr>
          <p:cNvSpPr txBox="1"/>
          <p:nvPr/>
        </p:nvSpPr>
        <p:spPr>
          <a:xfrm>
            <a:off x="3517755" y="1731648"/>
            <a:ext cx="1182757" cy="150810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12</a:t>
            </a:r>
          </a:p>
          <a:p>
            <a:pPr algn="ctr"/>
            <a:endParaRPr lang="en-US" sz="1000" b="1" dirty="0"/>
          </a:p>
          <a:p>
            <a:pPr algn="ctr"/>
            <a:r>
              <a:rPr lang="en-US" sz="1600" b="1" dirty="0"/>
              <a:t>un deg </a:t>
            </a:r>
            <a:r>
              <a:rPr lang="en-US" sz="1600" b="1" dirty="0" err="1"/>
              <a:t>dau</a:t>
            </a:r>
            <a:endParaRPr lang="en-US" sz="16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AF7E31A-C341-C445-934E-CF1BC5E607B6}"/>
              </a:ext>
            </a:extLst>
          </p:cNvPr>
          <p:cNvSpPr txBox="1"/>
          <p:nvPr/>
        </p:nvSpPr>
        <p:spPr>
          <a:xfrm>
            <a:off x="10198464" y="1738678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15</a:t>
            </a:r>
          </a:p>
          <a:p>
            <a:pPr algn="ctr"/>
            <a:r>
              <a:rPr lang="en-US" sz="1400" b="1" dirty="0"/>
              <a:t>un deg </a:t>
            </a:r>
          </a:p>
          <a:p>
            <a:pPr algn="ctr"/>
            <a:r>
              <a:rPr lang="en-US" sz="1400" b="1" dirty="0"/>
              <a:t>pump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5870F18-2DBB-DF42-A082-4EBD12DF56F3}"/>
              </a:ext>
            </a:extLst>
          </p:cNvPr>
          <p:cNvSpPr txBox="1"/>
          <p:nvPr/>
        </p:nvSpPr>
        <p:spPr>
          <a:xfrm>
            <a:off x="1290852" y="4051586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16</a:t>
            </a:r>
          </a:p>
          <a:p>
            <a:pPr algn="ctr"/>
            <a:r>
              <a:rPr lang="en-US" sz="1400" b="1" dirty="0"/>
              <a:t>un deg </a:t>
            </a:r>
            <a:r>
              <a:rPr lang="en-US" sz="1400" b="1" dirty="0" err="1"/>
              <a:t>chwech</a:t>
            </a:r>
            <a:endParaRPr lang="en-US" sz="1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D07EFD8-4949-BE47-B194-D14081ED8084}"/>
              </a:ext>
            </a:extLst>
          </p:cNvPr>
          <p:cNvSpPr txBox="1"/>
          <p:nvPr/>
        </p:nvSpPr>
        <p:spPr>
          <a:xfrm>
            <a:off x="3504044" y="4051586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17</a:t>
            </a:r>
          </a:p>
          <a:p>
            <a:pPr algn="ctr"/>
            <a:r>
              <a:rPr lang="en-US" sz="1400" b="1" dirty="0"/>
              <a:t>un deg </a:t>
            </a:r>
          </a:p>
          <a:p>
            <a:pPr algn="ctr"/>
            <a:r>
              <a:rPr lang="en-US" sz="1400" b="1" dirty="0"/>
              <a:t>saith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23C873B-811C-4040-8627-2C2598899CAA}"/>
              </a:ext>
            </a:extLst>
          </p:cNvPr>
          <p:cNvSpPr txBox="1"/>
          <p:nvPr/>
        </p:nvSpPr>
        <p:spPr>
          <a:xfrm>
            <a:off x="5717236" y="4025441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18</a:t>
            </a:r>
          </a:p>
          <a:p>
            <a:pPr algn="ctr"/>
            <a:r>
              <a:rPr lang="en-US" sz="1400" b="1" dirty="0"/>
              <a:t>un deg </a:t>
            </a:r>
          </a:p>
          <a:p>
            <a:pPr algn="ctr"/>
            <a:r>
              <a:rPr lang="en-US" sz="1400" b="1" dirty="0" err="1"/>
              <a:t>wyth</a:t>
            </a:r>
            <a:endParaRPr lang="en-US" sz="14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AAA8009-0837-CE4D-A6BB-370A05C2DDF3}"/>
              </a:ext>
            </a:extLst>
          </p:cNvPr>
          <p:cNvSpPr txBox="1"/>
          <p:nvPr/>
        </p:nvSpPr>
        <p:spPr>
          <a:xfrm>
            <a:off x="8048891" y="4024009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19</a:t>
            </a:r>
          </a:p>
          <a:p>
            <a:pPr algn="ctr"/>
            <a:r>
              <a:rPr lang="en-US" sz="1400" b="1" dirty="0"/>
              <a:t>un deg </a:t>
            </a:r>
            <a:r>
              <a:rPr lang="en-US" sz="1400" b="1" dirty="0" err="1"/>
              <a:t>naw</a:t>
            </a:r>
            <a:endParaRPr lang="en-US" sz="1400" b="1" dirty="0"/>
          </a:p>
          <a:p>
            <a:pPr algn="ctr"/>
            <a:endParaRPr lang="en-US" sz="14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D25117A-88B2-284F-A4DC-960091C028AF}"/>
              </a:ext>
            </a:extLst>
          </p:cNvPr>
          <p:cNvSpPr txBox="1"/>
          <p:nvPr/>
        </p:nvSpPr>
        <p:spPr>
          <a:xfrm>
            <a:off x="10198463" y="4037797"/>
            <a:ext cx="1182757" cy="1538883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20</a:t>
            </a:r>
          </a:p>
          <a:p>
            <a:pPr algn="ctr"/>
            <a:r>
              <a:rPr lang="en-US" sz="1400" b="1" dirty="0" err="1"/>
              <a:t>dau</a:t>
            </a:r>
            <a:r>
              <a:rPr lang="en-US" sz="1400" b="1" dirty="0"/>
              <a:t> </a:t>
            </a:r>
            <a:r>
              <a:rPr lang="en-US" sz="1400" b="1" dirty="0" err="1"/>
              <a:t>ddeg</a:t>
            </a:r>
            <a:endParaRPr lang="en-US" sz="1400" b="1" dirty="0"/>
          </a:p>
          <a:p>
            <a:pPr algn="ctr"/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1548366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10" name="Object 2"/>
          <p:cNvGraphicFramePr>
            <a:graphicFrameLocks noChangeAspect="1"/>
          </p:cNvGraphicFramePr>
          <p:nvPr/>
        </p:nvGraphicFramePr>
        <p:xfrm>
          <a:off x="1425965" y="210464"/>
          <a:ext cx="8429235" cy="5809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89" name="Document" r:id="rId3" imgW="22552381" imgH="15542857" progId="Word.Document.12">
                  <p:link updateAutomatic="1"/>
                </p:oleObj>
              </mc:Choice>
              <mc:Fallback>
                <p:oleObj name="Document" r:id="rId3" imgW="22552381" imgH="15542857" progId="Word.Document.12">
                  <p:link updateAutomatic="1"/>
                  <p:pic>
                    <p:nvPicPr>
                      <p:cNvPr id="4301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5965" y="210464"/>
                        <a:ext cx="8429235" cy="5809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634852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9E21D33-A2AE-C348-83FC-EF8A5D27D18A}"/>
              </a:ext>
            </a:extLst>
          </p:cNvPr>
          <p:cNvSpPr txBox="1"/>
          <p:nvPr/>
        </p:nvSpPr>
        <p:spPr>
          <a:xfrm>
            <a:off x="1211666" y="2766980"/>
            <a:ext cx="2433578" cy="233910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2 </a:t>
            </a:r>
          </a:p>
          <a:p>
            <a:pPr algn="ctr"/>
            <a:r>
              <a:rPr lang="en-US" sz="6600" b="1" dirty="0" err="1"/>
              <a:t>dwy</a:t>
            </a:r>
            <a:endParaRPr lang="en-US" sz="3600" b="1" dirty="0"/>
          </a:p>
          <a:p>
            <a:pPr algn="ctr"/>
            <a:endParaRPr lang="en-US" sz="1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2408F2-170A-5848-A445-91F8BAF4D96D}"/>
              </a:ext>
            </a:extLst>
          </p:cNvPr>
          <p:cNvSpPr txBox="1"/>
          <p:nvPr/>
        </p:nvSpPr>
        <p:spPr>
          <a:xfrm>
            <a:off x="5075211" y="2778403"/>
            <a:ext cx="2433578" cy="233910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3 </a:t>
            </a:r>
          </a:p>
          <a:p>
            <a:pPr algn="ctr"/>
            <a:r>
              <a:rPr lang="en-US" sz="6600" b="1" dirty="0" err="1"/>
              <a:t>tair</a:t>
            </a:r>
            <a:endParaRPr lang="en-US" sz="3600" b="1" dirty="0"/>
          </a:p>
          <a:p>
            <a:pPr algn="ctr"/>
            <a:endParaRPr lang="en-US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BB2BD8-8768-AD4C-8F84-A9435F5F7885}"/>
              </a:ext>
            </a:extLst>
          </p:cNvPr>
          <p:cNvSpPr txBox="1"/>
          <p:nvPr/>
        </p:nvSpPr>
        <p:spPr>
          <a:xfrm>
            <a:off x="8938756" y="2778403"/>
            <a:ext cx="2433578" cy="233910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4 </a:t>
            </a:r>
          </a:p>
          <a:p>
            <a:pPr algn="ctr"/>
            <a:r>
              <a:rPr lang="en-US" sz="6600" b="1" dirty="0" err="1"/>
              <a:t>pedair</a:t>
            </a:r>
            <a:endParaRPr lang="en-US" sz="3600" b="1" dirty="0"/>
          </a:p>
          <a:p>
            <a:pPr algn="ctr"/>
            <a:endParaRPr lang="en-US" sz="1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DDC8F2-2F03-294C-B585-1F88405BD350}"/>
              </a:ext>
            </a:extLst>
          </p:cNvPr>
          <p:cNvSpPr txBox="1"/>
          <p:nvPr/>
        </p:nvSpPr>
        <p:spPr>
          <a:xfrm>
            <a:off x="3338735" y="1841156"/>
            <a:ext cx="59065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Rhifau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benywaidd</a:t>
            </a:r>
            <a:endParaRPr lang="en-US" sz="4400" b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89728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86120" y="219421"/>
            <a:ext cx="6512511" cy="1143000"/>
          </a:xfrm>
        </p:spPr>
        <p:txBody>
          <a:bodyPr/>
          <a:lstStyle/>
          <a:p>
            <a:r>
              <a:rPr lang="en-GB" dirty="0" err="1"/>
              <a:t>Rhifau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199844" y="1198309"/>
            <a:ext cx="3642532" cy="639762"/>
          </a:xfrm>
        </p:spPr>
        <p:txBody>
          <a:bodyPr>
            <a:normAutofit/>
          </a:bodyPr>
          <a:lstStyle/>
          <a:p>
            <a:pPr algn="l"/>
            <a:r>
              <a:rPr lang="en-GB" dirty="0" err="1"/>
              <a:t>Gwrywaidd</a:t>
            </a:r>
            <a:r>
              <a:rPr lang="en-GB" dirty="0"/>
              <a:t>/Masculine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347758" y="2029771"/>
            <a:ext cx="3346704" cy="4188914"/>
          </a:xfrm>
        </p:spPr>
        <p:txBody>
          <a:bodyPr>
            <a:noAutofit/>
          </a:bodyPr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Dau</a:t>
            </a:r>
            <a:endParaRPr lang="en-GB" sz="2000" dirty="0"/>
          </a:p>
          <a:p>
            <a:r>
              <a:rPr lang="en-GB" sz="2000" dirty="0"/>
              <a:t>Tri</a:t>
            </a:r>
          </a:p>
          <a:p>
            <a:r>
              <a:rPr lang="en-GB" sz="2000" dirty="0" err="1"/>
              <a:t>Pedwar</a:t>
            </a:r>
            <a:endParaRPr lang="en-GB" sz="2000" dirty="0"/>
          </a:p>
          <a:p>
            <a:r>
              <a:rPr lang="en-GB" sz="2000" dirty="0"/>
              <a:t>Pump</a:t>
            </a:r>
          </a:p>
          <a:p>
            <a:r>
              <a:rPr lang="en-GB" sz="2000" dirty="0" err="1"/>
              <a:t>Chwech</a:t>
            </a:r>
            <a:endParaRPr lang="en-GB" sz="2000" dirty="0"/>
          </a:p>
          <a:p>
            <a:r>
              <a:rPr lang="en-GB" sz="2000" dirty="0" err="1"/>
              <a:t>Saith</a:t>
            </a:r>
            <a:endParaRPr lang="en-GB" sz="2000" dirty="0"/>
          </a:p>
          <a:p>
            <a:r>
              <a:rPr lang="en-GB" sz="2000" dirty="0" err="1"/>
              <a:t>Wyth</a:t>
            </a:r>
            <a:endParaRPr lang="en-GB" sz="2000" dirty="0"/>
          </a:p>
          <a:p>
            <a:r>
              <a:rPr lang="en-GB" sz="2000" dirty="0" err="1"/>
              <a:t>Naw</a:t>
            </a:r>
            <a:r>
              <a:rPr lang="en-GB" sz="2000" dirty="0"/>
              <a:t> </a:t>
            </a:r>
          </a:p>
          <a:p>
            <a:r>
              <a:rPr lang="en-GB" sz="2000" dirty="0"/>
              <a:t>Deg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286500" y="1014159"/>
            <a:ext cx="5105400" cy="823912"/>
          </a:xfrm>
        </p:spPr>
        <p:txBody>
          <a:bodyPr>
            <a:normAutofit/>
          </a:bodyPr>
          <a:lstStyle/>
          <a:p>
            <a:pPr algn="l"/>
            <a:r>
              <a:rPr lang="en-GB" dirty="0" err="1"/>
              <a:t>Benywaidd</a:t>
            </a:r>
            <a:r>
              <a:rPr lang="en-GB" dirty="0"/>
              <a:t>/Feminine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286500" y="2029771"/>
            <a:ext cx="5334000" cy="3086019"/>
          </a:xfrm>
        </p:spPr>
        <p:txBody>
          <a:bodyPr/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Dwy</a:t>
            </a:r>
            <a:endParaRPr lang="en-GB" sz="2000" dirty="0"/>
          </a:p>
          <a:p>
            <a:r>
              <a:rPr lang="en-GB" sz="2000" dirty="0" err="1"/>
              <a:t>Tair</a:t>
            </a:r>
            <a:endParaRPr lang="en-GB" sz="2000" dirty="0"/>
          </a:p>
          <a:p>
            <a:r>
              <a:rPr lang="en-GB" sz="2000" dirty="0" err="1"/>
              <a:t>Pedair</a:t>
            </a:r>
            <a:endParaRPr lang="en-GB" sz="2000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92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73" t="17590" r="26116" b="12340"/>
          <a:stretch/>
        </p:blipFill>
        <p:spPr>
          <a:xfrm rot="5400000">
            <a:off x="4489252" y="-2559147"/>
            <a:ext cx="3093398" cy="1099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083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4098" name="Picture 2" descr="Image result for clipart book">
            <a:extLst>
              <a:ext uri="{FF2B5EF4-FFF2-40B4-BE49-F238E27FC236}">
                <a16:creationId xmlns:a16="http://schemas.microsoft.com/office/drawing/2014/main" id="{68AB2833-03E3-544F-A4A4-DF0720F70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62" y="2710684"/>
            <a:ext cx="2426160" cy="1748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clipart book">
            <a:extLst>
              <a:ext uri="{FF2B5EF4-FFF2-40B4-BE49-F238E27FC236}">
                <a16:creationId xmlns:a16="http://schemas.microsoft.com/office/drawing/2014/main" id="{18722332-B282-B34B-B84F-82CFDA4C6A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124" y="2710684"/>
            <a:ext cx="2426160" cy="186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29"/>
            <a:ext cx="5490520" cy="403292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BCFF2E-7217-E647-BC8D-3C582267F056}"/>
              </a:ext>
            </a:extLst>
          </p:cNvPr>
          <p:cNvSpPr txBox="1"/>
          <p:nvPr/>
        </p:nvSpPr>
        <p:spPr>
          <a:xfrm>
            <a:off x="7692081" y="2828835"/>
            <a:ext cx="2075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Comic Sans MS" panose="030F0902030302020204" pitchFamily="66" charset="0"/>
              </a:rPr>
              <a:t>Cofiwch</a:t>
            </a:r>
            <a:r>
              <a:rPr lang="en-US" sz="2400" b="1" dirty="0">
                <a:latin typeface="Comic Sans MS" panose="030F0902030302020204" pitchFamily="66" charset="0"/>
              </a:rPr>
              <a:t> y </a:t>
            </a:r>
            <a:r>
              <a:rPr lang="en-US" sz="2400" b="1" dirty="0" err="1">
                <a:latin typeface="Comic Sans MS" panose="030F0902030302020204" pitchFamily="66" charset="0"/>
              </a:rPr>
              <a:t>treiglad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meddal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ar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ôl</a:t>
            </a:r>
            <a:r>
              <a:rPr lang="en-US" sz="2400" b="1" dirty="0">
                <a:latin typeface="Comic Sans MS" panose="030F0902030302020204" pitchFamily="66" charset="0"/>
              </a:rPr>
              <a:t> DAU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3558746" y="5367453"/>
            <a:ext cx="53010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latin typeface="Segoe Print" panose="02000800000000000000" pitchFamily="2" charset="0"/>
              </a:rPr>
              <a:t>dau</a:t>
            </a:r>
            <a:r>
              <a:rPr lang="en-US" sz="6600" b="1" dirty="0">
                <a:latin typeface="Segoe Print" panose="02000800000000000000" pitchFamily="2" charset="0"/>
              </a:rPr>
              <a:t> </a:t>
            </a:r>
            <a:r>
              <a:rPr lang="en-US" sz="6600" b="1" dirty="0" err="1">
                <a:latin typeface="Segoe Print" panose="02000800000000000000" pitchFamily="2" charset="0"/>
              </a:rPr>
              <a:t>lyfr</a:t>
            </a:r>
            <a:endParaRPr lang="en-US" sz="6600" b="1" dirty="0">
              <a:latin typeface="Segoe Print" panose="02000800000000000000" pitchFamily="2" charset="0"/>
            </a:endParaRP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743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29"/>
            <a:ext cx="5490520" cy="403292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BCFF2E-7217-E647-BC8D-3C582267F056}"/>
              </a:ext>
            </a:extLst>
          </p:cNvPr>
          <p:cNvSpPr txBox="1"/>
          <p:nvPr/>
        </p:nvSpPr>
        <p:spPr>
          <a:xfrm>
            <a:off x="7692081" y="2828835"/>
            <a:ext cx="2075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Comic Sans MS" panose="030F0902030302020204" pitchFamily="66" charset="0"/>
              </a:rPr>
              <a:t>Cofiwch</a:t>
            </a:r>
            <a:r>
              <a:rPr lang="en-US" sz="2400" b="1" dirty="0">
                <a:latin typeface="Comic Sans MS" panose="030F0902030302020204" pitchFamily="66" charset="0"/>
              </a:rPr>
              <a:t> y </a:t>
            </a:r>
            <a:r>
              <a:rPr lang="en-US" sz="2400" b="1" dirty="0" err="1">
                <a:latin typeface="Comic Sans MS" panose="030F0902030302020204" pitchFamily="66" charset="0"/>
              </a:rPr>
              <a:t>treiglad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meddal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ar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ôl</a:t>
            </a:r>
            <a:r>
              <a:rPr lang="en-US" sz="2400" b="1" dirty="0">
                <a:latin typeface="Comic Sans MS" panose="030F0902030302020204" pitchFamily="66" charset="0"/>
              </a:rPr>
              <a:t> DWY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3558746" y="5367453"/>
            <a:ext cx="53010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latin typeface="Segoe Print" panose="02000800000000000000" pitchFamily="2" charset="0"/>
              </a:rPr>
              <a:t>dwy</a:t>
            </a:r>
            <a:r>
              <a:rPr lang="en-US" sz="6600" b="1" dirty="0">
                <a:latin typeface="Segoe Print" panose="02000800000000000000" pitchFamily="2" charset="0"/>
              </a:rPr>
              <a:t> </a:t>
            </a:r>
            <a:r>
              <a:rPr lang="en-US" sz="6600" b="1" dirty="0" err="1">
                <a:latin typeface="Segoe Print" panose="02000800000000000000" pitchFamily="2" charset="0"/>
              </a:rPr>
              <a:t>bêl</a:t>
            </a:r>
            <a:endParaRPr lang="en-US" sz="6600" b="1" dirty="0">
              <a:latin typeface="Segoe Print" panose="02000800000000000000" pitchFamily="2" charset="0"/>
            </a:endParaRP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Image result for clipart football">
            <a:extLst>
              <a:ext uri="{FF2B5EF4-FFF2-40B4-BE49-F238E27FC236}">
                <a16:creationId xmlns:a16="http://schemas.microsoft.com/office/drawing/2014/main" id="{43226F9B-F357-6A42-82F9-E90ECD4F05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431" y="1313131"/>
            <a:ext cx="2029273" cy="191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 result for clipart football">
            <a:extLst>
              <a:ext uri="{FF2B5EF4-FFF2-40B4-BE49-F238E27FC236}">
                <a16:creationId xmlns:a16="http://schemas.microsoft.com/office/drawing/2014/main" id="{11498025-24E9-9A45-9E77-C681AB11CF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482" y="2644571"/>
            <a:ext cx="2029273" cy="191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664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29"/>
            <a:ext cx="5490520" cy="4032923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BCFF2E-7217-E647-BC8D-3C582267F056}"/>
              </a:ext>
            </a:extLst>
          </p:cNvPr>
          <p:cNvSpPr txBox="1"/>
          <p:nvPr/>
        </p:nvSpPr>
        <p:spPr>
          <a:xfrm>
            <a:off x="7692081" y="2828835"/>
            <a:ext cx="2075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Comic Sans MS" panose="030F0902030302020204" pitchFamily="66" charset="0"/>
              </a:rPr>
              <a:t>Cofiwch</a:t>
            </a:r>
            <a:r>
              <a:rPr lang="en-US" sz="2400" b="1" dirty="0">
                <a:latin typeface="Comic Sans MS" panose="030F0902030302020204" pitchFamily="66" charset="0"/>
              </a:rPr>
              <a:t> y </a:t>
            </a:r>
            <a:r>
              <a:rPr lang="en-US" sz="2400" b="1" dirty="0" err="1">
                <a:latin typeface="Comic Sans MS" panose="030F0902030302020204" pitchFamily="66" charset="0"/>
              </a:rPr>
              <a:t>treiglad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meddal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ar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ôl</a:t>
            </a:r>
            <a:r>
              <a:rPr lang="en-US" sz="2400" b="1" dirty="0">
                <a:latin typeface="Comic Sans MS" panose="030F0902030302020204" pitchFamily="66" charset="0"/>
              </a:rPr>
              <a:t> DWY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3558746" y="5367453"/>
            <a:ext cx="53010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latin typeface="Segoe Print" panose="02000800000000000000" pitchFamily="2" charset="0"/>
              </a:rPr>
              <a:t>dwy</a:t>
            </a:r>
            <a:r>
              <a:rPr lang="en-US" sz="6600" b="1" dirty="0">
                <a:latin typeface="Segoe Print" panose="02000800000000000000" pitchFamily="2" charset="0"/>
              </a:rPr>
              <a:t> </a:t>
            </a:r>
            <a:r>
              <a:rPr lang="en-US" sz="6600" b="1" dirty="0" err="1">
                <a:latin typeface="Segoe Print" panose="02000800000000000000" pitchFamily="2" charset="0"/>
              </a:rPr>
              <a:t>gath</a:t>
            </a:r>
            <a:endParaRPr lang="en-US" sz="6600" b="1" dirty="0">
              <a:latin typeface="Segoe Print" panose="02000800000000000000" pitchFamily="2" charset="0"/>
            </a:endParaRP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Image result for clipart kitten">
            <a:extLst>
              <a:ext uri="{FF2B5EF4-FFF2-40B4-BE49-F238E27FC236}">
                <a16:creationId xmlns:a16="http://schemas.microsoft.com/office/drawing/2014/main" id="{474E9912-5767-B545-BC03-E988E5C8A9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541" y="1217656"/>
            <a:ext cx="2211343" cy="221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mage result for clipart kitten">
            <a:extLst>
              <a:ext uri="{FF2B5EF4-FFF2-40B4-BE49-F238E27FC236}">
                <a16:creationId xmlns:a16="http://schemas.microsoft.com/office/drawing/2014/main" id="{4B054707-8997-014A-B4F2-66C9D102F8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45" y="1953227"/>
            <a:ext cx="2339545" cy="233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627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96" t="13050" r="64244" b="15177"/>
          <a:stretch/>
        </p:blipFill>
        <p:spPr>
          <a:xfrm rot="5400000">
            <a:off x="4961587" y="-2636677"/>
            <a:ext cx="2641060" cy="11620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1895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29"/>
            <a:ext cx="5490520" cy="3941805"/>
          </a:xfrm>
          <a:prstGeom prst="star5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BCFF2E-7217-E647-BC8D-3C582267F056}"/>
              </a:ext>
            </a:extLst>
          </p:cNvPr>
          <p:cNvSpPr txBox="1"/>
          <p:nvPr/>
        </p:nvSpPr>
        <p:spPr>
          <a:xfrm>
            <a:off x="7692081" y="2828835"/>
            <a:ext cx="2075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Comic Sans MS" panose="030F0902030302020204" pitchFamily="66" charset="0"/>
              </a:rPr>
              <a:t>Cofiwch</a:t>
            </a:r>
            <a:r>
              <a:rPr lang="en-US" sz="2400" b="1" dirty="0">
                <a:latin typeface="Comic Sans MS" panose="030F0902030302020204" pitchFamily="66" charset="0"/>
              </a:rPr>
              <a:t> y </a:t>
            </a:r>
            <a:r>
              <a:rPr lang="en-US" sz="2400" b="1" dirty="0" err="1">
                <a:latin typeface="Comic Sans MS" panose="030F0902030302020204" pitchFamily="66" charset="0"/>
              </a:rPr>
              <a:t>treiglad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llaes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ar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ôl</a:t>
            </a:r>
            <a:r>
              <a:rPr lang="en-US" sz="2400" b="1" dirty="0">
                <a:latin typeface="Comic Sans MS" panose="030F0902030302020204" pitchFamily="66" charset="0"/>
              </a:rPr>
              <a:t> TRI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3558746" y="5367453"/>
            <a:ext cx="53010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Segoe Print" panose="02000800000000000000" pitchFamily="2" charset="0"/>
              </a:rPr>
              <a:t> tri chi</a:t>
            </a: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Image result for clipart three dogs">
            <a:extLst>
              <a:ext uri="{FF2B5EF4-FFF2-40B4-BE49-F238E27FC236}">
                <a16:creationId xmlns:a16="http://schemas.microsoft.com/office/drawing/2014/main" id="{B20DBDE3-73F3-4648-AA07-FC0EFD5D4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332" y="1400085"/>
            <a:ext cx="3765722" cy="376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18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30"/>
            <a:ext cx="5490520" cy="4055480"/>
          </a:xfrm>
          <a:prstGeom prst="star5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3558746" y="5367453"/>
            <a:ext cx="53010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Segoe Print" panose="02000800000000000000" pitchFamily="2" charset="0"/>
              </a:rPr>
              <a:t> tri </a:t>
            </a:r>
            <a:r>
              <a:rPr lang="en-US" sz="6600" b="1" dirty="0" err="1">
                <a:latin typeface="Segoe Print" panose="02000800000000000000" pitchFamily="2" charset="0"/>
              </a:rPr>
              <a:t>phensil</a:t>
            </a:r>
            <a:endParaRPr lang="en-US" sz="6600" b="1" dirty="0">
              <a:latin typeface="Segoe Print" panose="02000800000000000000" pitchFamily="2" charset="0"/>
            </a:endParaRP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Image result for clipart three pencils">
            <a:extLst>
              <a:ext uri="{FF2B5EF4-FFF2-40B4-BE49-F238E27FC236}">
                <a16:creationId xmlns:a16="http://schemas.microsoft.com/office/drawing/2014/main" id="{CF9CE352-5B22-624A-BB83-36B7F682CC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068" y="1818503"/>
            <a:ext cx="3389699" cy="3315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D4B36B5-22FE-EA47-841E-B71EC8922865}"/>
              </a:ext>
            </a:extLst>
          </p:cNvPr>
          <p:cNvSpPr txBox="1"/>
          <p:nvPr/>
        </p:nvSpPr>
        <p:spPr>
          <a:xfrm>
            <a:off x="7692081" y="2828835"/>
            <a:ext cx="2075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Comic Sans MS" panose="030F0902030302020204" pitchFamily="66" charset="0"/>
              </a:rPr>
              <a:t>Cofiwch</a:t>
            </a:r>
            <a:r>
              <a:rPr lang="en-US" sz="2400" b="1" dirty="0">
                <a:latin typeface="Comic Sans MS" panose="030F0902030302020204" pitchFamily="66" charset="0"/>
              </a:rPr>
              <a:t> y </a:t>
            </a:r>
            <a:r>
              <a:rPr lang="en-US" sz="2400" b="1" dirty="0" err="1">
                <a:latin typeface="Comic Sans MS" panose="030F0902030302020204" pitchFamily="66" charset="0"/>
              </a:rPr>
              <a:t>treiglad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llaes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ar</a:t>
            </a:r>
            <a:r>
              <a:rPr lang="en-US" sz="2400" b="1" dirty="0">
                <a:latin typeface="Comic Sans MS" panose="030F0902030302020204" pitchFamily="66" charset="0"/>
              </a:rPr>
              <a:t> </a:t>
            </a:r>
            <a:r>
              <a:rPr lang="en-US" sz="2400" b="1" dirty="0" err="1">
                <a:latin typeface="Comic Sans MS" panose="030F0902030302020204" pitchFamily="66" charset="0"/>
              </a:rPr>
              <a:t>ôl</a:t>
            </a:r>
            <a:r>
              <a:rPr lang="en-US" sz="2400" b="1" dirty="0">
                <a:latin typeface="Comic Sans MS" panose="030F0902030302020204" pitchFamily="66" charset="0"/>
              </a:rPr>
              <a:t> TRI</a:t>
            </a:r>
          </a:p>
        </p:txBody>
      </p:sp>
    </p:spTree>
    <p:extLst>
      <p:ext uri="{BB962C8B-B14F-4D97-AF65-F5344CB8AC3E}">
        <p14:creationId xmlns:p14="http://schemas.microsoft.com/office/powerpoint/2010/main" val="3293249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87" t="14042" r="51179" b="15177"/>
          <a:stretch/>
        </p:blipFill>
        <p:spPr>
          <a:xfrm rot="5400000">
            <a:off x="5060361" y="-2394982"/>
            <a:ext cx="2354094" cy="11404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3118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5-point Star 2">
            <a:extLst>
              <a:ext uri="{FF2B5EF4-FFF2-40B4-BE49-F238E27FC236}">
                <a16:creationId xmlns:a16="http://schemas.microsoft.com/office/drawing/2014/main" id="{E170330C-254D-6A47-84A7-16146431DC53}"/>
              </a:ext>
            </a:extLst>
          </p:cNvPr>
          <p:cNvSpPr/>
          <p:nvPr/>
        </p:nvSpPr>
        <p:spPr>
          <a:xfrm>
            <a:off x="6071287" y="1334530"/>
            <a:ext cx="5490520" cy="378734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3113A7-28EC-3D4C-9D3E-B4914CEF1486}"/>
              </a:ext>
            </a:extLst>
          </p:cNvPr>
          <p:cNvSpPr txBox="1"/>
          <p:nvPr/>
        </p:nvSpPr>
        <p:spPr>
          <a:xfrm>
            <a:off x="2582562" y="5367453"/>
            <a:ext cx="627723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Segoe Print" panose="02000800000000000000" pitchFamily="2" charset="0"/>
              </a:rPr>
              <a:t> </a:t>
            </a:r>
            <a:r>
              <a:rPr lang="en-US" sz="6600" b="1" dirty="0" err="1">
                <a:latin typeface="Segoe Print" panose="02000800000000000000" pitchFamily="2" charset="0"/>
              </a:rPr>
              <a:t>pedair</a:t>
            </a:r>
            <a:r>
              <a:rPr lang="en-US" sz="6600" b="1" dirty="0">
                <a:latin typeface="Segoe Print" panose="02000800000000000000" pitchFamily="2" charset="0"/>
              </a:rPr>
              <a:t> merch</a:t>
            </a:r>
          </a:p>
        </p:txBody>
      </p:sp>
      <p:pic>
        <p:nvPicPr>
          <p:cNvPr id="5122" name="Picture 2" descr="Image result for clipart white board&quot;">
            <a:extLst>
              <a:ext uri="{FF2B5EF4-FFF2-40B4-BE49-F238E27FC236}">
                <a16:creationId xmlns:a16="http://schemas.microsoft.com/office/drawing/2014/main" id="{8FF0A19C-7D75-9F41-96D2-976ADDAC5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107" y="5390010"/>
            <a:ext cx="1773023" cy="132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Image result for clipart four girls">
            <a:extLst>
              <a:ext uri="{FF2B5EF4-FFF2-40B4-BE49-F238E27FC236}">
                <a16:creationId xmlns:a16="http://schemas.microsoft.com/office/drawing/2014/main" id="{679EB36F-19A9-E941-B70C-8EE5C2B7AE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695" y="1588978"/>
            <a:ext cx="4812688" cy="302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6A9CAD-5FEC-3043-A7AE-58BF980E6B67}"/>
              </a:ext>
            </a:extLst>
          </p:cNvPr>
          <p:cNvSpPr txBox="1"/>
          <p:nvPr/>
        </p:nvSpPr>
        <p:spPr>
          <a:xfrm>
            <a:off x="7865077" y="2828835"/>
            <a:ext cx="19029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A </a:t>
            </a:r>
            <a:r>
              <a:rPr lang="en-US" sz="2400" b="1" dirty="0" err="1"/>
              <a:t>oes</a:t>
            </a:r>
            <a:r>
              <a:rPr lang="en-US" sz="2400" b="1" dirty="0"/>
              <a:t>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ôl</a:t>
            </a:r>
            <a:r>
              <a:rPr lang="en-US" sz="2400" b="1" dirty="0"/>
              <a:t> </a:t>
            </a:r>
            <a:r>
              <a:rPr lang="en-US" sz="2400" b="1" dirty="0" err="1"/>
              <a:t>pedair</a:t>
            </a:r>
            <a:r>
              <a:rPr lang="en-US" sz="2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8226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84" t="40426" r="19702" b="15035"/>
          <a:stretch/>
        </p:blipFill>
        <p:spPr>
          <a:xfrm rot="5400000">
            <a:off x="2526442" y="-863024"/>
            <a:ext cx="6860098" cy="8581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6735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337776" y="374249"/>
            <a:ext cx="7325893" cy="132343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sz="8000" dirty="0">
                <a:latin typeface="Century Gothic" pitchFamily="34" charset="0"/>
                <a:ea typeface="Adobe Gothic Std B" pitchFamily="34" charset="-128"/>
              </a:rPr>
              <a:t>ben</a:t>
            </a:r>
            <a:r>
              <a:rPr lang="en-US" sz="8000" u="sng" dirty="0">
                <a:latin typeface="Century Gothic" pitchFamily="34" charset="0"/>
                <a:ea typeface="Adobe Gothic Std B" pitchFamily="34" charset="-128"/>
              </a:rPr>
              <a:t>yw</a:t>
            </a:r>
            <a:r>
              <a:rPr lang="en-US" sz="8000" dirty="0">
                <a:latin typeface="Century Gothic" pitchFamily="34" charset="0"/>
                <a:ea typeface="Adobe Gothic Std B" pitchFamily="34" charset="-128"/>
              </a:rPr>
              <a:t>aidd </a:t>
            </a:r>
            <a:endParaRPr lang="en-US" sz="80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rcRect t="-1189" r="48785"/>
          <a:stretch>
            <a:fillRect/>
          </a:stretch>
        </p:blipFill>
        <p:spPr>
          <a:xfrm>
            <a:off x="6318093" y="226825"/>
            <a:ext cx="912435" cy="1686088"/>
          </a:xfrm>
          <a:prstGeom prst="rect">
            <a:avLst/>
          </a:prstGeom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924722" y="4107934"/>
            <a:ext cx="1320169" cy="23794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00466" y="2622813"/>
            <a:ext cx="1534313" cy="1342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324537" y="5034214"/>
            <a:ext cx="1940081" cy="145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307950" y="1961760"/>
            <a:ext cx="1455068" cy="2003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82098" y="3379947"/>
            <a:ext cx="2168135" cy="1455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4" name="Picture 8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850233" y="2269213"/>
            <a:ext cx="1457825" cy="1696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5" name="Picture 9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212667" y="1961761"/>
            <a:ext cx="1663367" cy="1663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6" name="Picture 10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631321" y="4377599"/>
            <a:ext cx="2109803" cy="2109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TextBox 20"/>
          <p:cNvSpPr txBox="1"/>
          <p:nvPr/>
        </p:nvSpPr>
        <p:spPr>
          <a:xfrm>
            <a:off x="214479" y="2269212"/>
            <a:ext cx="1708099" cy="41544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933" dirty="0" err="1"/>
              <a:t>athrawes</a:t>
            </a:r>
            <a:endParaRPr lang="en-US" sz="2933" dirty="0"/>
          </a:p>
          <a:p>
            <a:r>
              <a:rPr lang="en-US" sz="2933" dirty="0" err="1"/>
              <a:t>cadair</a:t>
            </a:r>
            <a:endParaRPr lang="en-US" sz="2933" dirty="0"/>
          </a:p>
          <a:p>
            <a:r>
              <a:rPr lang="en-US" sz="2933" dirty="0" err="1"/>
              <a:t>pêl</a:t>
            </a:r>
            <a:endParaRPr lang="en-US" sz="2933" dirty="0"/>
          </a:p>
          <a:p>
            <a:r>
              <a:rPr lang="en-US" sz="2933" dirty="0" err="1"/>
              <a:t>ffôn</a:t>
            </a:r>
            <a:endParaRPr lang="en-US" sz="2933" dirty="0"/>
          </a:p>
          <a:p>
            <a:r>
              <a:rPr lang="en-US" sz="2933" dirty="0" err="1"/>
              <a:t>merch</a:t>
            </a:r>
            <a:endParaRPr lang="en-US" sz="2933" dirty="0"/>
          </a:p>
          <a:p>
            <a:r>
              <a:rPr lang="en-US" sz="2933" dirty="0" err="1"/>
              <a:t>ysgol</a:t>
            </a:r>
            <a:endParaRPr lang="en-US" sz="2933" dirty="0"/>
          </a:p>
          <a:p>
            <a:r>
              <a:rPr lang="en-US" sz="2933" dirty="0" err="1"/>
              <a:t>gwers</a:t>
            </a:r>
            <a:endParaRPr lang="en-US" sz="2933" dirty="0"/>
          </a:p>
          <a:p>
            <a:r>
              <a:rPr lang="en-US" sz="2933" dirty="0" err="1"/>
              <a:t>cath</a:t>
            </a:r>
            <a:endParaRPr lang="en-US" sz="2933" dirty="0"/>
          </a:p>
          <a:p>
            <a:r>
              <a:rPr lang="en-US" sz="2933" dirty="0"/>
              <a:t>cot</a:t>
            </a:r>
          </a:p>
        </p:txBody>
      </p:sp>
      <p:pic>
        <p:nvPicPr>
          <p:cNvPr id="29707" name="Picture 11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661522" y="4377599"/>
            <a:ext cx="2551145" cy="1903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/>
          <p:cNvSpPr txBox="1"/>
          <p:nvPr/>
        </p:nvSpPr>
        <p:spPr>
          <a:xfrm>
            <a:off x="7631322" y="374249"/>
            <a:ext cx="4314697" cy="810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667" dirty="0"/>
              <a:t>y </a:t>
            </a:r>
            <a:r>
              <a:rPr lang="en-US" sz="2667" dirty="0"/>
              <a:t>+ </a:t>
            </a:r>
            <a:r>
              <a:rPr lang="en-US" sz="2667" i="1" dirty="0" err="1"/>
              <a:t>treiglad</a:t>
            </a:r>
            <a:r>
              <a:rPr lang="en-US" sz="2667" i="1" dirty="0"/>
              <a:t> </a:t>
            </a:r>
            <a:r>
              <a:rPr lang="en-US" sz="2667" i="1" dirty="0" err="1">
                <a:solidFill>
                  <a:srgbClr val="FF0000"/>
                </a:solidFill>
              </a:rPr>
              <a:t>meddal</a:t>
            </a:r>
            <a:endParaRPr lang="en-US" sz="2667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0666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1386" y="2167821"/>
            <a:ext cx="2205037" cy="12578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Rectangle 9"/>
          <p:cNvSpPr/>
          <p:nvPr/>
        </p:nvSpPr>
        <p:spPr>
          <a:xfrm>
            <a:off x="438335" y="435726"/>
            <a:ext cx="7325893" cy="13234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8000" dirty="0" err="1">
                <a:latin typeface="Century Gothic" pitchFamily="34" charset="0"/>
                <a:ea typeface="Adobe Gothic Std B" pitchFamily="34" charset="-128"/>
              </a:rPr>
              <a:t>gwr</a:t>
            </a:r>
            <a:r>
              <a:rPr lang="en-US" sz="8000" u="sng" dirty="0" err="1">
                <a:latin typeface="Century Gothic" pitchFamily="34" charset="0"/>
                <a:ea typeface="Adobe Gothic Std B" pitchFamily="34" charset="-128"/>
              </a:rPr>
              <a:t>yw</a:t>
            </a:r>
            <a:r>
              <a:rPr lang="en-US" sz="8000" dirty="0" err="1">
                <a:latin typeface="Century Gothic" pitchFamily="34" charset="0"/>
                <a:ea typeface="Adobe Gothic Std B" pitchFamily="34" charset="-128"/>
              </a:rPr>
              <a:t>aidd</a:t>
            </a:r>
            <a:r>
              <a:rPr lang="en-US" sz="8000" dirty="0">
                <a:latin typeface="Century Gothic" pitchFamily="34" charset="0"/>
                <a:ea typeface="Adobe Gothic Std B" pitchFamily="34" charset="-128"/>
              </a:rPr>
              <a:t> </a:t>
            </a:r>
            <a:endParaRPr lang="en-US" sz="8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rcRect l="58285"/>
          <a:stretch>
            <a:fillRect/>
          </a:stretch>
        </p:blipFill>
        <p:spPr>
          <a:xfrm flipH="1">
            <a:off x="6362638" y="248567"/>
            <a:ext cx="811121" cy="1791368"/>
          </a:xfrm>
          <a:prstGeom prst="rect">
            <a:avLst/>
          </a:prstGeom>
        </p:spPr>
      </p:pic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699655" y="2258675"/>
            <a:ext cx="2205037" cy="116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591323" y="4845159"/>
            <a:ext cx="1600677" cy="1990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334252" y="3382796"/>
            <a:ext cx="1502429" cy="2005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1" name="Picture 5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683620" y="4182814"/>
            <a:ext cx="2558187" cy="2198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2" name="Picture 6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89797" y="1933964"/>
            <a:ext cx="1977052" cy="1448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3" name="Picture 7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976311" y="4845159"/>
            <a:ext cx="1600072" cy="1592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4" name="Picture 8"/>
          <p:cNvPicPr>
            <a:picLocks noChangeAspect="1" noChangeArrowheads="1"/>
          </p:cNvPicPr>
          <p:nvPr/>
        </p:nvPicPr>
        <p:blipFill>
          <a:blip r:embed="rId11"/>
          <a:srcRect l="24061" r="25646" b="9484"/>
          <a:stretch>
            <a:fillRect/>
          </a:stretch>
        </p:blipFill>
        <p:spPr bwMode="auto">
          <a:xfrm>
            <a:off x="2786538" y="1792159"/>
            <a:ext cx="958069" cy="1724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5" name="Picture 9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096825" y="4719377"/>
            <a:ext cx="1605852" cy="1605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Box 13"/>
          <p:cNvSpPr txBox="1"/>
          <p:nvPr/>
        </p:nvSpPr>
        <p:spPr>
          <a:xfrm>
            <a:off x="264754" y="1933964"/>
            <a:ext cx="2124534" cy="46057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933" dirty="0" err="1"/>
              <a:t>ffeil</a:t>
            </a:r>
            <a:endParaRPr lang="en-US" sz="2933" dirty="0"/>
          </a:p>
          <a:p>
            <a:r>
              <a:rPr lang="en-US" sz="2933" dirty="0" err="1"/>
              <a:t>bachgen</a:t>
            </a:r>
            <a:endParaRPr lang="en-US" sz="2933" dirty="0"/>
          </a:p>
          <a:p>
            <a:r>
              <a:rPr lang="en-US" sz="2933" dirty="0" err="1"/>
              <a:t>athro</a:t>
            </a:r>
            <a:endParaRPr lang="en-US" sz="2933" dirty="0"/>
          </a:p>
          <a:p>
            <a:r>
              <a:rPr lang="en-US" sz="2933" dirty="0" err="1"/>
              <a:t>ci</a:t>
            </a:r>
            <a:endParaRPr lang="en-US" sz="2933" dirty="0"/>
          </a:p>
          <a:p>
            <a:r>
              <a:rPr lang="en-US" sz="2933" dirty="0" err="1"/>
              <a:t>pensil</a:t>
            </a:r>
            <a:endParaRPr lang="en-US" sz="2933" dirty="0"/>
          </a:p>
          <a:p>
            <a:r>
              <a:rPr lang="en-US" sz="2933" dirty="0" err="1"/>
              <a:t>cyfrifiadur</a:t>
            </a:r>
            <a:endParaRPr lang="en-US" sz="2933" dirty="0"/>
          </a:p>
          <a:p>
            <a:r>
              <a:rPr lang="en-US" sz="2933" dirty="0" err="1"/>
              <a:t>tedi</a:t>
            </a:r>
            <a:endParaRPr lang="en-US" sz="2933" dirty="0"/>
          </a:p>
          <a:p>
            <a:r>
              <a:rPr lang="en-US" sz="2933" dirty="0" err="1"/>
              <a:t>cliniadur</a:t>
            </a:r>
            <a:endParaRPr lang="en-US" sz="2933" dirty="0"/>
          </a:p>
          <a:p>
            <a:r>
              <a:rPr lang="en-US" sz="2933" dirty="0" err="1"/>
              <a:t>bwrdd</a:t>
            </a:r>
            <a:r>
              <a:rPr lang="en-US" sz="2933" dirty="0"/>
              <a:t> </a:t>
            </a:r>
            <a:r>
              <a:rPr lang="en-US" sz="2933" dirty="0" err="1"/>
              <a:t>gwyn</a:t>
            </a:r>
            <a:endParaRPr lang="en-US" sz="2933" dirty="0"/>
          </a:p>
          <a:p>
            <a:r>
              <a:rPr lang="en-US" sz="2933" dirty="0" err="1"/>
              <a:t>llaeth</a:t>
            </a:r>
            <a:endParaRPr lang="en-US" sz="2933" dirty="0"/>
          </a:p>
        </p:txBody>
      </p:sp>
      <p:pic>
        <p:nvPicPr>
          <p:cNvPr id="39946" name="Picture 10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744607" y="2949965"/>
            <a:ext cx="1444360" cy="1450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Box 14"/>
          <p:cNvSpPr txBox="1"/>
          <p:nvPr/>
        </p:nvSpPr>
        <p:spPr>
          <a:xfrm>
            <a:off x="7631322" y="374249"/>
            <a:ext cx="4314697" cy="810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667" dirty="0"/>
              <a:t>y </a:t>
            </a:r>
            <a:r>
              <a:rPr lang="en-US" sz="2667" dirty="0"/>
              <a:t>+ dim </a:t>
            </a:r>
            <a:r>
              <a:rPr lang="en-US" sz="2667" i="1" dirty="0" err="1"/>
              <a:t>treiglad</a:t>
            </a:r>
            <a:endParaRPr lang="en-US" sz="2667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7801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9509" y="213997"/>
            <a:ext cx="5037542" cy="1116107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en-US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Beth </a:t>
            </a:r>
            <a:r>
              <a:rPr lang="en-US" b="1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ydy</a:t>
            </a:r>
            <a:r>
              <a:rPr lang="en-US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en-US" b="1" dirty="0" err="1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rhain</a:t>
            </a:r>
            <a:r>
              <a:rPr lang="en-US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?</a:t>
            </a:r>
          </a:p>
        </p:txBody>
      </p:sp>
      <p:pic>
        <p:nvPicPr>
          <p:cNvPr id="4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684816" y="1971172"/>
            <a:ext cx="2109803" cy="2109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4361" y="382072"/>
            <a:ext cx="1915659" cy="218020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4444" y="3221163"/>
            <a:ext cx="1915417" cy="19937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991" y="4221169"/>
            <a:ext cx="2029991" cy="20573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35368" y="1600200"/>
            <a:ext cx="2392811" cy="239281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54258" y="4270580"/>
            <a:ext cx="1785459" cy="178545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29090" y="4136502"/>
            <a:ext cx="1657093" cy="2340973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7435142" y="147801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71386" y="4101010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595706" y="5332116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17" name="Rectangle 16"/>
          <p:cNvSpPr/>
          <p:nvPr/>
        </p:nvSpPr>
        <p:spPr>
          <a:xfrm>
            <a:off x="9789966" y="1990057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19" name="Rectangle 18"/>
          <p:cNvSpPr/>
          <p:nvPr/>
        </p:nvSpPr>
        <p:spPr>
          <a:xfrm>
            <a:off x="9407970" y="4547756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345692" y="1378807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832166" y="3183979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</p:txBody>
      </p:sp>
      <p:pic>
        <p:nvPicPr>
          <p:cNvPr id="22" name="Picture 4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27042" y="1370979"/>
            <a:ext cx="1502429" cy="2005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Rectangle 17"/>
          <p:cNvSpPr/>
          <p:nvPr/>
        </p:nvSpPr>
        <p:spPr>
          <a:xfrm>
            <a:off x="815312" y="1274897"/>
            <a:ext cx="763992" cy="1231106"/>
          </a:xfrm>
          <a:prstGeom prst="rect">
            <a:avLst/>
          </a:prstGeom>
          <a:noFill/>
        </p:spPr>
        <p:txBody>
          <a:bodyPr wrap="none" lIns="121920" tIns="60960" rIns="121920" bIns="60960">
            <a:spAutoFit/>
          </a:bodyPr>
          <a:lstStyle/>
          <a:p>
            <a:pPr algn="ctr"/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8F89F5-5687-5C4E-9342-A75E11A642D2}"/>
              </a:ext>
            </a:extLst>
          </p:cNvPr>
          <p:cNvSpPr txBox="1"/>
          <p:nvPr/>
        </p:nvSpPr>
        <p:spPr>
          <a:xfrm>
            <a:off x="9465854" y="6378556"/>
            <a:ext cx="2547726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Segoe Print" panose="02000800000000000000" pitchFamily="2" charset="0"/>
              </a:rPr>
              <a:t>Uned</a:t>
            </a:r>
            <a:r>
              <a:rPr lang="en-US" dirty="0">
                <a:latin typeface="Segoe Print" panose="02000800000000000000" pitchFamily="2" charset="0"/>
              </a:rPr>
              <a:t> 5: </a:t>
            </a:r>
            <a:r>
              <a:rPr lang="en-US" dirty="0" err="1">
                <a:latin typeface="Segoe Print" panose="02000800000000000000" pitchFamily="2" charset="0"/>
              </a:rPr>
              <a:t>Tasg</a:t>
            </a:r>
            <a:r>
              <a:rPr lang="en-US" dirty="0">
                <a:latin typeface="Segoe Print" panose="02000800000000000000" pitchFamily="2" charset="0"/>
              </a:rPr>
              <a:t> 2 a 4</a:t>
            </a:r>
          </a:p>
        </p:txBody>
      </p:sp>
    </p:spTree>
    <p:extLst>
      <p:ext uri="{BB962C8B-B14F-4D97-AF65-F5344CB8AC3E}">
        <p14:creationId xmlns:p14="http://schemas.microsoft.com/office/powerpoint/2010/main" val="68115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13" t="10922" r="43933" b="16028"/>
          <a:stretch/>
        </p:blipFill>
        <p:spPr>
          <a:xfrm rot="5400000">
            <a:off x="4510148" y="-3114222"/>
            <a:ext cx="3279536" cy="11623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12060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22" t="30631" r="44832" b="18198"/>
          <a:stretch/>
        </p:blipFill>
        <p:spPr>
          <a:xfrm rot="5400000">
            <a:off x="4343786" y="-2908340"/>
            <a:ext cx="4272483" cy="11131974"/>
          </a:xfrm>
          <a:prstGeom prst="rect">
            <a:avLst/>
          </a:prstGeom>
        </p:spPr>
      </p:pic>
      <p:pic>
        <p:nvPicPr>
          <p:cNvPr id="17410" name="Picture 2" descr="Image result for clipart talking">
            <a:extLst>
              <a:ext uri="{FF2B5EF4-FFF2-40B4-BE49-F238E27FC236}">
                <a16:creationId xmlns:a16="http://schemas.microsoft.com/office/drawing/2014/main" id="{C45356F9-ABAC-8B40-8DA6-5156301896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1933" y="3577160"/>
            <a:ext cx="3112077" cy="3112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624506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53762" y="5251622"/>
            <a:ext cx="10898660" cy="147732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000" dirty="0" err="1"/>
              <a:t>Defnyddiwch</a:t>
            </a:r>
            <a:r>
              <a:rPr lang="en-US" sz="3000" dirty="0"/>
              <a:t> ‘Beth </a:t>
            </a:r>
            <a:r>
              <a:rPr lang="en-US" sz="3000" dirty="0" err="1"/>
              <a:t>welwch</a:t>
            </a:r>
            <a:r>
              <a:rPr lang="en-US" sz="3000" dirty="0"/>
              <a:t> chi?’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ymarfer</a:t>
            </a:r>
            <a:r>
              <a:rPr lang="en-US" sz="3000" dirty="0"/>
              <a:t>.</a:t>
            </a:r>
          </a:p>
          <a:p>
            <a:endParaRPr lang="en-US" sz="3000" dirty="0"/>
          </a:p>
          <a:p>
            <a:r>
              <a:rPr lang="en-US" sz="3000" dirty="0" err="1"/>
              <a:t>ee</a:t>
            </a:r>
            <a:r>
              <a:rPr lang="en-US" sz="3000" dirty="0"/>
              <a:t>.  </a:t>
            </a:r>
            <a:r>
              <a:rPr lang="en-US" sz="3000" dirty="0" err="1"/>
              <a:t>Sawl</a:t>
            </a:r>
            <a:r>
              <a:rPr lang="en-US" sz="3000" dirty="0"/>
              <a:t> </a:t>
            </a:r>
            <a:r>
              <a:rPr lang="en-US" sz="3000" dirty="0" err="1"/>
              <a:t>barcud</a:t>
            </a:r>
            <a:r>
              <a:rPr lang="en-US" sz="3000" dirty="0"/>
              <a:t> </a:t>
            </a:r>
            <a:r>
              <a:rPr lang="en-US" sz="3000" dirty="0" err="1"/>
              <a:t>sy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y parc? 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56" t="9009" r="15131" b="21802"/>
          <a:stretch/>
        </p:blipFill>
        <p:spPr>
          <a:xfrm>
            <a:off x="2848232" y="234778"/>
            <a:ext cx="6709719" cy="474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4129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30" t="11064" r="25879" b="16029"/>
          <a:stretch/>
        </p:blipFill>
        <p:spPr>
          <a:xfrm rot="5400000">
            <a:off x="4592511" y="-2718570"/>
            <a:ext cx="3216961" cy="1198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45529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88" t="14775" r="14899" b="16756"/>
          <a:stretch/>
        </p:blipFill>
        <p:spPr>
          <a:xfrm>
            <a:off x="1569308" y="185353"/>
            <a:ext cx="9164062" cy="641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62238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Diagonal Corner Rectangle 2"/>
          <p:cNvSpPr/>
          <p:nvPr/>
        </p:nvSpPr>
        <p:spPr>
          <a:xfrm>
            <a:off x="783771" y="865415"/>
            <a:ext cx="10123273" cy="5374746"/>
          </a:xfrm>
          <a:prstGeom prst="round2Diag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tx1"/>
                </a:solidFill>
              </a:rPr>
              <a:t>TASG: </a:t>
            </a:r>
          </a:p>
          <a:p>
            <a:pPr algn="ctr"/>
            <a:endParaRPr lang="en-US" sz="4800" b="1" dirty="0">
              <a:solidFill>
                <a:schemeClr val="tx1"/>
              </a:solidFill>
            </a:endParaRPr>
          </a:p>
          <a:p>
            <a:pPr algn="ctr"/>
            <a:r>
              <a:rPr lang="en-US" sz="4800" b="1" dirty="0" err="1">
                <a:solidFill>
                  <a:schemeClr val="tx1"/>
                </a:solidFill>
              </a:rPr>
              <a:t>Rhowch</a:t>
            </a:r>
            <a:r>
              <a:rPr lang="en-US" sz="4800" b="1" dirty="0">
                <a:solidFill>
                  <a:schemeClr val="tx1"/>
                </a:solidFill>
              </a:rPr>
              <a:t> </a:t>
            </a:r>
            <a:r>
              <a:rPr lang="en-US" sz="4800" b="1" dirty="0" err="1">
                <a:solidFill>
                  <a:schemeClr val="tx1"/>
                </a:solidFill>
              </a:rPr>
              <a:t>nifer</a:t>
            </a:r>
            <a:r>
              <a:rPr lang="en-US" sz="4800" b="1" dirty="0">
                <a:solidFill>
                  <a:schemeClr val="tx1"/>
                </a:solidFill>
              </a:rPr>
              <a:t> o </a:t>
            </a:r>
            <a:r>
              <a:rPr lang="en-US" sz="4800" b="1" dirty="0" err="1">
                <a:solidFill>
                  <a:schemeClr val="tx1"/>
                </a:solidFill>
              </a:rPr>
              <a:t>eitemau</a:t>
            </a:r>
            <a:r>
              <a:rPr lang="en-US" sz="4800" b="1" dirty="0">
                <a:solidFill>
                  <a:schemeClr val="tx1"/>
                </a:solidFill>
              </a:rPr>
              <a:t> </a:t>
            </a:r>
            <a:r>
              <a:rPr lang="en-US" sz="4800" b="1" dirty="0" err="1">
                <a:solidFill>
                  <a:schemeClr val="tx1"/>
                </a:solidFill>
              </a:rPr>
              <a:t>pob</a:t>
            </a:r>
            <a:r>
              <a:rPr lang="en-US" sz="4800" b="1" dirty="0">
                <a:solidFill>
                  <a:schemeClr val="tx1"/>
                </a:solidFill>
              </a:rPr>
              <a:t> </a:t>
            </a:r>
            <a:r>
              <a:rPr lang="en-US" sz="4800" b="1" dirty="0" err="1">
                <a:solidFill>
                  <a:schemeClr val="tx1"/>
                </a:solidFill>
              </a:rPr>
              <a:t>dydd</a:t>
            </a:r>
            <a:r>
              <a:rPr lang="en-US" sz="4800" b="1" dirty="0">
                <a:solidFill>
                  <a:schemeClr val="tx1"/>
                </a:solidFill>
              </a:rPr>
              <a:t> </a:t>
            </a:r>
            <a:r>
              <a:rPr lang="en-US" sz="4800" b="1" dirty="0" err="1">
                <a:solidFill>
                  <a:schemeClr val="tx1"/>
                </a:solidFill>
              </a:rPr>
              <a:t>ar</a:t>
            </a:r>
            <a:r>
              <a:rPr lang="en-US" sz="4800" b="1" dirty="0">
                <a:solidFill>
                  <a:schemeClr val="tx1"/>
                </a:solidFill>
              </a:rPr>
              <a:t> y </a:t>
            </a:r>
            <a:r>
              <a:rPr lang="en-US" sz="4800" b="1" dirty="0" err="1">
                <a:solidFill>
                  <a:schemeClr val="tx1"/>
                </a:solidFill>
              </a:rPr>
              <a:t>bwrdd</a:t>
            </a:r>
            <a:r>
              <a:rPr lang="en-US" sz="4800" b="1" dirty="0">
                <a:solidFill>
                  <a:schemeClr val="tx1"/>
                </a:solidFill>
              </a:rPr>
              <a:t> a </a:t>
            </a:r>
            <a:r>
              <a:rPr lang="en-US" sz="4800" b="1" dirty="0" err="1">
                <a:solidFill>
                  <a:schemeClr val="tx1"/>
                </a:solidFill>
              </a:rPr>
              <a:t>gofynnwch</a:t>
            </a:r>
            <a:r>
              <a:rPr lang="en-US" sz="4800" b="1" dirty="0">
                <a:solidFill>
                  <a:schemeClr val="tx1"/>
                </a:solidFill>
              </a:rPr>
              <a:t> </a:t>
            </a:r>
            <a:r>
              <a:rPr lang="en-US" sz="4800" b="1" dirty="0" err="1">
                <a:solidFill>
                  <a:schemeClr val="tx1"/>
                </a:solidFill>
              </a:rPr>
              <a:t>gwestiynau</a:t>
            </a:r>
            <a:r>
              <a:rPr lang="en-US" sz="4800" b="1" dirty="0">
                <a:solidFill>
                  <a:schemeClr val="tx1"/>
                </a:solidFill>
              </a:rPr>
              <a:t>.</a:t>
            </a:r>
          </a:p>
          <a:p>
            <a:pPr algn="ctr"/>
            <a:endParaRPr lang="en-US" sz="4800" b="1" dirty="0">
              <a:solidFill>
                <a:schemeClr val="tx1"/>
              </a:solidFill>
            </a:endParaRPr>
          </a:p>
          <a:p>
            <a:pPr marL="342900" indent="-342900" algn="ctr">
              <a:buAutoNum type="alphaLcPeriod" startAt="31"/>
            </a:pPr>
            <a:r>
              <a:rPr lang="en-US" sz="4800" b="1" dirty="0">
                <a:solidFill>
                  <a:schemeClr val="tx1"/>
                </a:solidFill>
              </a:rPr>
              <a:t> </a:t>
            </a:r>
            <a:r>
              <a:rPr lang="en-US" sz="4800" b="1" dirty="0" err="1">
                <a:solidFill>
                  <a:schemeClr val="tx1"/>
                </a:solidFill>
              </a:rPr>
              <a:t>Sawl</a:t>
            </a:r>
            <a:r>
              <a:rPr lang="en-US" sz="4800" b="1" dirty="0">
                <a:solidFill>
                  <a:schemeClr val="tx1"/>
                </a:solidFill>
              </a:rPr>
              <a:t> </a:t>
            </a:r>
            <a:r>
              <a:rPr lang="en-US" sz="4800" b="1" dirty="0" err="1">
                <a:solidFill>
                  <a:schemeClr val="tx1"/>
                </a:solidFill>
              </a:rPr>
              <a:t>pensil</a:t>
            </a:r>
            <a:r>
              <a:rPr lang="en-US" sz="4800" b="1" dirty="0">
                <a:solidFill>
                  <a:schemeClr val="tx1"/>
                </a:solidFill>
              </a:rPr>
              <a:t> </a:t>
            </a:r>
            <a:r>
              <a:rPr lang="en-US" sz="4800" b="1" dirty="0" err="1">
                <a:solidFill>
                  <a:schemeClr val="tx1"/>
                </a:solidFill>
              </a:rPr>
              <a:t>sy</a:t>
            </a:r>
            <a:r>
              <a:rPr lang="en-US" sz="4800" b="1" dirty="0">
                <a:solidFill>
                  <a:schemeClr val="tx1"/>
                </a:solidFill>
              </a:rPr>
              <a:t> </a:t>
            </a:r>
            <a:r>
              <a:rPr lang="en-US" sz="4800" b="1" dirty="0" err="1">
                <a:solidFill>
                  <a:schemeClr val="tx1"/>
                </a:solidFill>
              </a:rPr>
              <a:t>ar</a:t>
            </a:r>
            <a:r>
              <a:rPr lang="en-US" sz="4800" b="1" dirty="0">
                <a:solidFill>
                  <a:schemeClr val="tx1"/>
                </a:solidFill>
              </a:rPr>
              <a:t> y </a:t>
            </a:r>
            <a:r>
              <a:rPr lang="en-US" sz="4800" b="1" dirty="0" err="1">
                <a:solidFill>
                  <a:schemeClr val="tx1"/>
                </a:solidFill>
              </a:rPr>
              <a:t>bwrdd</a:t>
            </a:r>
            <a:r>
              <a:rPr lang="en-US" sz="4800" b="1" dirty="0">
                <a:solidFill>
                  <a:schemeClr val="tx1"/>
                </a:solidFill>
              </a:rPr>
              <a:t>?</a:t>
            </a:r>
          </a:p>
          <a:p>
            <a:pPr marL="342900" indent="-342900" algn="ctr">
              <a:buAutoNum type="alphaLcPeriod" startAt="31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83845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 Diagonal Corner Rectangle 2"/>
          <p:cNvSpPr/>
          <p:nvPr/>
        </p:nvSpPr>
        <p:spPr>
          <a:xfrm>
            <a:off x="198204" y="180847"/>
            <a:ext cx="9649744" cy="5472717"/>
          </a:xfrm>
          <a:prstGeom prst="round2Diag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chemeClr val="tx1"/>
                </a:solidFill>
              </a:rPr>
              <a:t>TASG: </a:t>
            </a:r>
          </a:p>
          <a:p>
            <a:pPr algn="ctr"/>
            <a:endParaRPr lang="en-US" sz="4400" b="1" dirty="0">
              <a:solidFill>
                <a:schemeClr val="tx1"/>
              </a:solidFill>
            </a:endParaRPr>
          </a:p>
          <a:p>
            <a:pPr algn="ctr"/>
            <a:r>
              <a:rPr lang="en-US" sz="4400" b="1" dirty="0" err="1">
                <a:solidFill>
                  <a:schemeClr val="tx1"/>
                </a:solidFill>
              </a:rPr>
              <a:t>Rhowch</a:t>
            </a:r>
            <a:r>
              <a:rPr lang="en-US" sz="4400" b="1" dirty="0">
                <a:solidFill>
                  <a:schemeClr val="tx1"/>
                </a:solidFill>
              </a:rPr>
              <a:t> fat </a:t>
            </a:r>
            <a:r>
              <a:rPr lang="en-US" sz="4400" b="1" dirty="0" err="1">
                <a:solidFill>
                  <a:schemeClr val="tx1"/>
                </a:solidFill>
              </a:rPr>
              <a:t>trafod</a:t>
            </a:r>
            <a:r>
              <a:rPr lang="en-US" sz="4400" b="1" dirty="0">
                <a:solidFill>
                  <a:schemeClr val="tx1"/>
                </a:solidFill>
              </a:rPr>
              <a:t> i bob </a:t>
            </a:r>
            <a:r>
              <a:rPr lang="en-US" sz="4400" b="1" dirty="0" err="1">
                <a:solidFill>
                  <a:schemeClr val="tx1"/>
                </a:solidFill>
              </a:rPr>
              <a:t>grŵp</a:t>
            </a:r>
            <a:r>
              <a:rPr lang="en-US" sz="4400" b="1" dirty="0">
                <a:solidFill>
                  <a:schemeClr val="tx1"/>
                </a:solidFill>
              </a:rPr>
              <a:t> a </a:t>
            </a:r>
            <a:r>
              <a:rPr lang="en-US" sz="4400" b="1" dirty="0" err="1">
                <a:solidFill>
                  <a:schemeClr val="tx1"/>
                </a:solidFill>
              </a:rPr>
              <a:t>lluniwch</a:t>
            </a:r>
            <a:r>
              <a:rPr lang="en-US" sz="4400" b="1" dirty="0">
                <a:solidFill>
                  <a:schemeClr val="tx1"/>
                </a:solidFill>
              </a:rPr>
              <a:t> </a:t>
            </a:r>
            <a:r>
              <a:rPr lang="en-US" sz="4400" b="1" dirty="0" err="1">
                <a:solidFill>
                  <a:schemeClr val="tx1"/>
                </a:solidFill>
              </a:rPr>
              <a:t>gwestiynau</a:t>
            </a:r>
            <a:r>
              <a:rPr lang="en-US" sz="4400" b="1" dirty="0">
                <a:solidFill>
                  <a:schemeClr val="tx1"/>
                </a:solidFill>
              </a:rPr>
              <a:t> </a:t>
            </a:r>
            <a:r>
              <a:rPr lang="en-US" sz="4400" b="1" dirty="0" err="1">
                <a:solidFill>
                  <a:schemeClr val="tx1"/>
                </a:solidFill>
              </a:rPr>
              <a:t>addas</a:t>
            </a:r>
            <a:r>
              <a:rPr lang="en-US" sz="4400" b="1" dirty="0">
                <a:solidFill>
                  <a:schemeClr val="tx1"/>
                </a:solidFill>
              </a:rPr>
              <a:t> </a:t>
            </a:r>
            <a:r>
              <a:rPr lang="en-US" sz="4400" b="1" dirty="0" err="1">
                <a:solidFill>
                  <a:schemeClr val="tx1"/>
                </a:solidFill>
              </a:rPr>
              <a:t>i’r</a:t>
            </a:r>
            <a:r>
              <a:rPr lang="en-US" sz="4400" b="1" dirty="0">
                <a:solidFill>
                  <a:schemeClr val="tx1"/>
                </a:solidFill>
              </a:rPr>
              <a:t> </a:t>
            </a:r>
            <a:r>
              <a:rPr lang="en-US" sz="4400" b="1" dirty="0" err="1">
                <a:solidFill>
                  <a:schemeClr val="tx1"/>
                </a:solidFill>
              </a:rPr>
              <a:t>disgyblion</a:t>
            </a:r>
            <a:r>
              <a:rPr lang="en-US" sz="4400" b="1" dirty="0">
                <a:solidFill>
                  <a:schemeClr val="tx1"/>
                </a:solidFill>
              </a:rPr>
              <a:t>.</a:t>
            </a:r>
          </a:p>
          <a:p>
            <a:pPr algn="ctr"/>
            <a:endParaRPr lang="en-US" sz="4400" b="1" dirty="0">
              <a:solidFill>
                <a:schemeClr val="tx1"/>
              </a:solidFill>
            </a:endParaRPr>
          </a:p>
          <a:p>
            <a:pPr marL="342900" indent="-342900" algn="ctr">
              <a:buAutoNum type="alphaLcPeriod" startAt="31"/>
            </a:pPr>
            <a:r>
              <a:rPr lang="en-US" sz="4400" b="1" dirty="0">
                <a:solidFill>
                  <a:schemeClr val="tx1"/>
                </a:solidFill>
              </a:rPr>
              <a:t> </a:t>
            </a:r>
            <a:r>
              <a:rPr lang="en-US" sz="4400" b="1" dirty="0" err="1">
                <a:solidFill>
                  <a:schemeClr val="tx1"/>
                </a:solidFill>
              </a:rPr>
              <a:t>Sawl</a:t>
            </a:r>
            <a:r>
              <a:rPr lang="en-US" sz="4400" b="1" dirty="0">
                <a:solidFill>
                  <a:schemeClr val="tx1"/>
                </a:solidFill>
              </a:rPr>
              <a:t> </a:t>
            </a:r>
            <a:r>
              <a:rPr lang="en-US" sz="4400" b="1" dirty="0" err="1">
                <a:solidFill>
                  <a:schemeClr val="tx1"/>
                </a:solidFill>
              </a:rPr>
              <a:t>pensil</a:t>
            </a:r>
            <a:r>
              <a:rPr lang="en-US" sz="4400" b="1" dirty="0">
                <a:solidFill>
                  <a:schemeClr val="tx1"/>
                </a:solidFill>
              </a:rPr>
              <a:t> </a:t>
            </a:r>
            <a:r>
              <a:rPr lang="en-US" sz="4400" b="1" dirty="0" err="1">
                <a:solidFill>
                  <a:schemeClr val="tx1"/>
                </a:solidFill>
              </a:rPr>
              <a:t>sy</a:t>
            </a:r>
            <a:r>
              <a:rPr lang="en-US" sz="4400" b="1" dirty="0">
                <a:solidFill>
                  <a:schemeClr val="tx1"/>
                </a:solidFill>
              </a:rPr>
              <a:t> </a:t>
            </a:r>
            <a:r>
              <a:rPr lang="en-US" sz="4400" b="1" dirty="0" err="1">
                <a:solidFill>
                  <a:schemeClr val="tx1"/>
                </a:solidFill>
              </a:rPr>
              <a:t>ar</a:t>
            </a:r>
            <a:r>
              <a:rPr lang="en-US" sz="4400" b="1" dirty="0">
                <a:solidFill>
                  <a:schemeClr val="tx1"/>
                </a:solidFill>
              </a:rPr>
              <a:t> y </a:t>
            </a:r>
            <a:r>
              <a:rPr lang="en-US" sz="4400" b="1" dirty="0" err="1">
                <a:solidFill>
                  <a:schemeClr val="tx1"/>
                </a:solidFill>
              </a:rPr>
              <a:t>bwrdd</a:t>
            </a:r>
            <a:r>
              <a:rPr lang="en-US" sz="4400" b="1" dirty="0">
                <a:solidFill>
                  <a:schemeClr val="tx1"/>
                </a:solidFill>
              </a:rPr>
              <a:t>?</a:t>
            </a:r>
          </a:p>
          <a:p>
            <a:pPr marL="342900" indent="-342900" algn="ctr">
              <a:buAutoNum type="alphaLcPeriod" startAt="31"/>
            </a:pPr>
            <a:endParaRPr lang="en-US" dirty="0"/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866EF40B-F375-48DF-AE65-0EBDAD4A48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1908" y="134518"/>
            <a:ext cx="1914525" cy="2390775"/>
          </a:xfrm>
          <a:prstGeom prst="rect">
            <a:avLst/>
          </a:prstGeom>
        </p:spPr>
      </p:pic>
      <p:pic>
        <p:nvPicPr>
          <p:cNvPr id="5" name="Picture 5" descr="A close up of a logo&#10;&#10;Description generated with high confidence">
            <a:extLst>
              <a:ext uri="{FF2B5EF4-FFF2-40B4-BE49-F238E27FC236}">
                <a16:creationId xmlns:a16="http://schemas.microsoft.com/office/drawing/2014/main" id="{1CACBBAC-F9FC-4BD5-9E99-22DF85F32B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2264" y="2535806"/>
            <a:ext cx="1847850" cy="2476500"/>
          </a:xfrm>
          <a:prstGeom prst="rect">
            <a:avLst/>
          </a:prstGeom>
        </p:spPr>
      </p:pic>
      <p:pic>
        <p:nvPicPr>
          <p:cNvPr id="7" name="Picture 7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9E9731E0-50B3-4539-9574-66DA96027D2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4027" t="16000" r="2013" b="16667"/>
          <a:stretch/>
        </p:blipFill>
        <p:spPr>
          <a:xfrm>
            <a:off x="8848816" y="5103514"/>
            <a:ext cx="2574465" cy="1701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99755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tro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chi ….                  Your turn …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E47A07-E03B-F347-BFD4-7D40882C12FC}"/>
              </a:ext>
            </a:extLst>
          </p:cNvPr>
          <p:cNvSpPr txBox="1"/>
          <p:nvPr/>
        </p:nvSpPr>
        <p:spPr>
          <a:xfrm>
            <a:off x="2226365" y="1711411"/>
            <a:ext cx="8266670" cy="107721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u="sng" dirty="0"/>
              <a:t>Gwaith </a:t>
            </a:r>
            <a:r>
              <a:rPr lang="en-US" sz="3200" b="1" u="sng" dirty="0" err="1"/>
              <a:t>Cartref</a:t>
            </a:r>
            <a:r>
              <a:rPr lang="en-US" sz="3200" b="1" u="sng" dirty="0"/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/>
              <a:t>Tasg Adolygu 2</a:t>
            </a:r>
            <a:endParaRPr lang="en-US" sz="3200" b="1" dirty="0"/>
          </a:p>
        </p:txBody>
      </p:sp>
      <p:pic>
        <p:nvPicPr>
          <p:cNvPr id="20482" name="Picture 2" descr="Image result for clipart sweating homework">
            <a:extLst>
              <a:ext uri="{FF2B5EF4-FFF2-40B4-BE49-F238E27FC236}">
                <a16:creationId xmlns:a16="http://schemas.microsoft.com/office/drawing/2014/main" id="{A36F8276-02F1-CE46-84A3-0500AB15B0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95"/>
          <a:stretch/>
        </p:blipFill>
        <p:spPr bwMode="auto">
          <a:xfrm>
            <a:off x="4686300" y="3260296"/>
            <a:ext cx="2819400" cy="2695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947256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{F1E3EC66-BA5A-B540-99FA-9E2A4F388C29}tf10001060</Template>
  <TotalTime>925</TotalTime>
  <Words>890</Words>
  <Application>Microsoft Office PowerPoint</Application>
  <PresentationFormat>Widescreen</PresentationFormat>
  <Paragraphs>343</Paragraphs>
  <Slides>45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Facet</vt:lpstr>
      <vt:lpstr>Sesiwn 3</vt:lpstr>
      <vt:lpstr>PowerPoint Presentation</vt:lpstr>
      <vt:lpstr>Beth am adolygu …?         Time to revise ….  </vt:lpstr>
      <vt:lpstr>Beth am adolygu …?                    Time to revise ….  </vt:lpstr>
      <vt:lpstr>Amser cofrestru ...      Registration time ...  </vt:lpstr>
      <vt:lpstr>Amser cofrestru                  Registration time </vt:lpstr>
      <vt:lpstr>PowerPoint Presentation</vt:lpstr>
      <vt:lpstr>Beth sy’n dod cyn ac ar ôl…...?</vt:lpstr>
      <vt:lpstr>Sut mae dweud.....?           How do we say ….?</vt:lpstr>
      <vt:lpstr>Y treiglad meddal                        The soft mutation</vt:lpstr>
      <vt:lpstr>Dyma ……                               This is … / Here is …</vt:lpstr>
      <vt:lpstr>Y lliwiau                                            Colours   </vt:lpstr>
      <vt:lpstr>Pa liw ydy'r  …?                      What colour is the …?  </vt:lpstr>
      <vt:lpstr>Pa liw ydy'r  …?                      What colour is the …?  </vt:lpstr>
      <vt:lpstr>Pa liw ydy'r  …?       What colour is the …?  </vt:lpstr>
      <vt:lpstr>Pa liw ydy'r  …?       What colour is the …?  </vt:lpstr>
      <vt:lpstr>Beth yw’r rhif?           What is the number?  </vt:lpstr>
      <vt:lpstr>Beth yw’r rhif?           What is the number?  </vt:lpstr>
      <vt:lpstr>Rhifau</vt:lpstr>
      <vt:lpstr>Can Cyfrif Ar Y Bws (CYW)</vt:lpstr>
      <vt:lpstr>Beth yw’r rhif?           What is the number?  </vt:lpstr>
      <vt:lpstr>PowerPoint Presentation</vt:lpstr>
      <vt:lpstr>Beth yw’r rhif?           What is the number?  </vt:lpstr>
      <vt:lpstr>Rhifau</vt:lpstr>
      <vt:lpstr>PowerPoint Presentation</vt:lpstr>
      <vt:lpstr>Beth yw ……?                    What is ……?  </vt:lpstr>
      <vt:lpstr>Beth yw ……?                    What is ……?  </vt:lpstr>
      <vt:lpstr>Beth yw ……?                    What is ……?  </vt:lpstr>
      <vt:lpstr>PowerPoint Presentation</vt:lpstr>
      <vt:lpstr>Beth yw ……?                    What is ……?  </vt:lpstr>
      <vt:lpstr>Beth yw ……?                    What is ……?  </vt:lpstr>
      <vt:lpstr>PowerPoint Presentation</vt:lpstr>
      <vt:lpstr>Beth yw ……?                    What is ……?  </vt:lpstr>
      <vt:lpstr>PowerPoint Presentation</vt:lpstr>
      <vt:lpstr>PowerPoint Presentation</vt:lpstr>
      <vt:lpstr>PowerPoint Presentation</vt:lpstr>
      <vt:lpstr>Beth ydy rhain?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Eich tro chi ….                  Your turn …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541</cp:revision>
  <cp:lastPrinted>2018-02-27T12:46:47Z</cp:lastPrinted>
  <dcterms:created xsi:type="dcterms:W3CDTF">2015-12-21T14:17:18Z</dcterms:created>
  <dcterms:modified xsi:type="dcterms:W3CDTF">2020-01-26T10:55:12Z</dcterms:modified>
</cp:coreProperties>
</file>