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6"/>
  </p:notesMasterIdLst>
  <p:sldIdLst>
    <p:sldId id="256" r:id="rId2"/>
    <p:sldId id="285" r:id="rId3"/>
    <p:sldId id="259" r:id="rId4"/>
    <p:sldId id="286" r:id="rId5"/>
    <p:sldId id="282" r:id="rId6"/>
    <p:sldId id="281" r:id="rId7"/>
    <p:sldId id="264" r:id="rId8"/>
    <p:sldId id="287" r:id="rId9"/>
    <p:sldId id="268" r:id="rId10"/>
    <p:sldId id="269" r:id="rId11"/>
    <p:sldId id="284" r:id="rId12"/>
    <p:sldId id="272" r:id="rId13"/>
    <p:sldId id="278" r:id="rId14"/>
    <p:sldId id="273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62BB8B3-FCDE-4EF2-ADB9-4903960FF011}" v="20" dt="2026-02-02T11:16:50.73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>
        <p:scale>
          <a:sx n="150" d="100"/>
          <a:sy n="150" d="100"/>
        </p:scale>
        <p:origin x="86" y="-224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obia Tabassam (2222632)" userId="19ccd268-a9a5-422f-ba25-459049190a0d" providerId="ADAL" clId="{CFD2C134-555D-45AE-ABCE-A4C760C32606}"/>
    <pc:docChg chg="modSld">
      <pc:chgData name="Sobia Tabassam (2222632)" userId="19ccd268-a9a5-422f-ba25-459049190a0d" providerId="ADAL" clId="{CFD2C134-555D-45AE-ABCE-A4C760C32606}" dt="2026-02-02T11:25:37.897" v="2" actId="20577"/>
      <pc:docMkLst>
        <pc:docMk/>
      </pc:docMkLst>
      <pc:sldChg chg="modSp mod">
        <pc:chgData name="Sobia Tabassam (2222632)" userId="19ccd268-a9a5-422f-ba25-459049190a0d" providerId="ADAL" clId="{CFD2C134-555D-45AE-ABCE-A4C760C32606}" dt="2026-02-02T11:25:37.897" v="2" actId="20577"/>
        <pc:sldMkLst>
          <pc:docMk/>
          <pc:sldMk cId="1601119053" sldId="273"/>
        </pc:sldMkLst>
        <pc:spChg chg="mod">
          <ac:chgData name="Sobia Tabassam (2222632)" userId="19ccd268-a9a5-422f-ba25-459049190a0d" providerId="ADAL" clId="{CFD2C134-555D-45AE-ABCE-A4C760C32606}" dt="2026-02-02T11:25:37.897" v="2" actId="20577"/>
          <ac:spMkLst>
            <pc:docMk/>
            <pc:sldMk cId="1601119053" sldId="273"/>
            <ac:spMk id="7" creationId="{0870D65E-D00D-98C9-2FB5-31D8BA0B21A4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3_1">
  <dgm:title val=""/>
  <dgm:desc val=""/>
  <dgm:catLst>
    <dgm:cat type="accent3" pri="11100"/>
  </dgm:catLst>
  <dgm:styleLbl name="node0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3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3">
        <a:alpha val="4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300EF06-9DE6-485A-AFC2-85C4A90BE2EE}" type="doc">
      <dgm:prSet loTypeId="urn:microsoft.com/office/officeart/2016/7/layout/RepeatingBendingProcessNew" loCatId="process" qsTypeId="urn:microsoft.com/office/officeart/2005/8/quickstyle/simple4" qsCatId="simple" csTypeId="urn:microsoft.com/office/officeart/2005/8/colors/accent0_1" csCatId="mainScheme" phldr="1"/>
      <dgm:spPr/>
      <dgm:t>
        <a:bodyPr/>
        <a:lstStyle/>
        <a:p>
          <a:endParaRPr lang="en-US"/>
        </a:p>
      </dgm:t>
    </dgm:pt>
    <dgm:pt modelId="{98EBA1BF-71DF-40E0-8EBC-A90DDE872B55}">
      <dgm:prSet/>
      <dgm:spPr/>
      <dgm:t>
        <a:bodyPr/>
        <a:lstStyle/>
        <a:p>
          <a:r>
            <a:rPr lang="en-US" b="0" i="0" baseline="0"/>
            <a:t>Project Overview</a:t>
          </a:r>
          <a:endParaRPr lang="en-US"/>
        </a:p>
      </dgm:t>
    </dgm:pt>
    <dgm:pt modelId="{EB1F8891-115F-4B4F-8DD3-D80B400E38AA}" type="parTrans" cxnId="{3A68B722-DDF7-45E7-B817-F45E9DE0E0A1}">
      <dgm:prSet/>
      <dgm:spPr/>
      <dgm:t>
        <a:bodyPr/>
        <a:lstStyle/>
        <a:p>
          <a:endParaRPr lang="en-US"/>
        </a:p>
      </dgm:t>
    </dgm:pt>
    <dgm:pt modelId="{835EA054-6078-485D-9E4E-D71E851DD41A}" type="sibTrans" cxnId="{3A68B722-DDF7-45E7-B817-F45E9DE0E0A1}">
      <dgm:prSet/>
      <dgm:spPr>
        <a:ln>
          <a:solidFill>
            <a:schemeClr val="tx1"/>
          </a:solidFill>
        </a:ln>
      </dgm:spPr>
      <dgm:t>
        <a:bodyPr/>
        <a:lstStyle/>
        <a:p>
          <a:endParaRPr lang="en-US" b="0" cap="none" spc="0">
            <a:ln w="0"/>
            <a:solidFill>
              <a:schemeClr val="tx1"/>
            </a:solidFill>
            <a:effectLst>
              <a:outerShdw blurRad="38100" dist="19050" dir="2700000" algn="tl" rotWithShape="0">
                <a:schemeClr val="dk1">
                  <a:alpha val="40000"/>
                </a:schemeClr>
              </a:outerShdw>
            </a:effectLst>
          </a:endParaRPr>
        </a:p>
      </dgm:t>
    </dgm:pt>
    <dgm:pt modelId="{E4F48C20-56EE-4C39-B0EF-7D2A11E395B2}">
      <dgm:prSet/>
      <dgm:spPr/>
      <dgm:t>
        <a:bodyPr/>
        <a:lstStyle/>
        <a:p>
          <a:r>
            <a:rPr lang="en-US" b="0" i="0" baseline="0" dirty="0"/>
            <a:t>Introduction &amp; Problem Context</a:t>
          </a:r>
          <a:endParaRPr lang="en-US" dirty="0"/>
        </a:p>
      </dgm:t>
    </dgm:pt>
    <dgm:pt modelId="{90525572-40E7-4BB2-B84B-A977D457986E}" type="parTrans" cxnId="{68994D35-B5A5-490A-92D1-7D48C85550D2}">
      <dgm:prSet/>
      <dgm:spPr/>
      <dgm:t>
        <a:bodyPr/>
        <a:lstStyle/>
        <a:p>
          <a:endParaRPr lang="en-US"/>
        </a:p>
      </dgm:t>
    </dgm:pt>
    <dgm:pt modelId="{D006D022-6776-43E5-B313-996A840A0366}" type="sibTrans" cxnId="{68994D35-B5A5-490A-92D1-7D48C85550D2}">
      <dgm:prSet/>
      <dgm:spPr>
        <a:ln>
          <a:solidFill>
            <a:schemeClr val="tx1"/>
          </a:solidFill>
        </a:ln>
      </dgm:spPr>
      <dgm:t>
        <a:bodyPr/>
        <a:lstStyle/>
        <a:p>
          <a:endParaRPr lang="en-US"/>
        </a:p>
      </dgm:t>
    </dgm:pt>
    <dgm:pt modelId="{E77D87AA-6CDE-4F9A-A92A-117B0593132D}">
      <dgm:prSet/>
      <dgm:spPr/>
      <dgm:t>
        <a:bodyPr/>
        <a:lstStyle/>
        <a:p>
          <a:r>
            <a:rPr lang="en-US" b="0" i="0" baseline="0"/>
            <a:t>Project Aim</a:t>
          </a:r>
          <a:endParaRPr lang="en-US"/>
        </a:p>
      </dgm:t>
    </dgm:pt>
    <dgm:pt modelId="{B9F584A8-ED04-4A36-B298-29B55BF0C6CD}" type="parTrans" cxnId="{12BCC5E8-1ADB-4EDC-9B42-AD578E05EE1F}">
      <dgm:prSet/>
      <dgm:spPr/>
      <dgm:t>
        <a:bodyPr/>
        <a:lstStyle/>
        <a:p>
          <a:endParaRPr lang="en-US"/>
        </a:p>
      </dgm:t>
    </dgm:pt>
    <dgm:pt modelId="{8C395F6B-0082-43C4-80F0-3DE553A1C561}" type="sibTrans" cxnId="{12BCC5E8-1ADB-4EDC-9B42-AD578E05EE1F}">
      <dgm:prSet/>
      <dgm:spPr>
        <a:ln>
          <a:solidFill>
            <a:schemeClr val="tx1"/>
          </a:solidFill>
        </a:ln>
      </dgm:spPr>
      <dgm:t>
        <a:bodyPr/>
        <a:lstStyle/>
        <a:p>
          <a:endParaRPr lang="en-US"/>
        </a:p>
      </dgm:t>
    </dgm:pt>
    <dgm:pt modelId="{67FC3B46-26A0-4172-9946-B2027F80CD34}">
      <dgm:prSet/>
      <dgm:spPr/>
      <dgm:t>
        <a:bodyPr/>
        <a:lstStyle/>
        <a:p>
          <a:r>
            <a:rPr lang="en-US" b="0" i="0" baseline="0"/>
            <a:t>Project Objectives</a:t>
          </a:r>
          <a:endParaRPr lang="en-US"/>
        </a:p>
      </dgm:t>
    </dgm:pt>
    <dgm:pt modelId="{B1F8A943-8CE4-4D17-A762-B0346E0C1D38}" type="parTrans" cxnId="{E188B27C-70D1-41E0-899E-5F2FC31A378F}">
      <dgm:prSet/>
      <dgm:spPr/>
      <dgm:t>
        <a:bodyPr/>
        <a:lstStyle/>
        <a:p>
          <a:endParaRPr lang="en-US"/>
        </a:p>
      </dgm:t>
    </dgm:pt>
    <dgm:pt modelId="{EF1D4E51-56D7-4F7A-9245-FF9D042A34F8}" type="sibTrans" cxnId="{E188B27C-70D1-41E0-899E-5F2FC31A378F}">
      <dgm:prSet/>
      <dgm:spPr>
        <a:ln>
          <a:solidFill>
            <a:schemeClr val="tx1"/>
          </a:solidFill>
        </a:ln>
      </dgm:spPr>
      <dgm:t>
        <a:bodyPr/>
        <a:lstStyle/>
        <a:p>
          <a:endParaRPr lang="en-US" dirty="0"/>
        </a:p>
      </dgm:t>
    </dgm:pt>
    <dgm:pt modelId="{288D98CF-4353-4984-8F5B-9BD473C6574B}">
      <dgm:prSet/>
      <dgm:spPr/>
      <dgm:t>
        <a:bodyPr/>
        <a:lstStyle/>
        <a:p>
          <a:r>
            <a:rPr lang="en-US" b="0" i="0" baseline="0" dirty="0"/>
            <a:t>Literature Review- Key Themes % Research  Gaps</a:t>
          </a:r>
          <a:endParaRPr lang="en-US" dirty="0"/>
        </a:p>
      </dgm:t>
    </dgm:pt>
    <dgm:pt modelId="{7100D60B-C82A-462E-ADD7-AA668E633D1A}" type="parTrans" cxnId="{22D83017-41EA-4FD3-9A11-859D37E1ECA4}">
      <dgm:prSet/>
      <dgm:spPr/>
      <dgm:t>
        <a:bodyPr/>
        <a:lstStyle/>
        <a:p>
          <a:endParaRPr lang="en-US"/>
        </a:p>
      </dgm:t>
    </dgm:pt>
    <dgm:pt modelId="{625DB74D-F802-4A8E-ADFC-B570F03584A1}" type="sibTrans" cxnId="{22D83017-41EA-4FD3-9A11-859D37E1ECA4}">
      <dgm:prSet/>
      <dgm:spPr>
        <a:ln>
          <a:solidFill>
            <a:schemeClr val="tx1"/>
          </a:solidFill>
        </a:ln>
      </dgm:spPr>
      <dgm:t>
        <a:bodyPr/>
        <a:lstStyle/>
        <a:p>
          <a:endParaRPr lang="en-US"/>
        </a:p>
      </dgm:t>
    </dgm:pt>
    <dgm:pt modelId="{C26EEFB4-1622-48CF-AB5E-E4AB158DAA3F}">
      <dgm:prSet/>
      <dgm:spPr/>
      <dgm:t>
        <a:bodyPr/>
        <a:lstStyle/>
        <a:p>
          <a:r>
            <a:rPr lang="en-US" b="0" i="0" baseline="0" dirty="0"/>
            <a:t>Methodology – Iterative Waterfall</a:t>
          </a:r>
          <a:endParaRPr lang="en-US" dirty="0"/>
        </a:p>
      </dgm:t>
    </dgm:pt>
    <dgm:pt modelId="{B28C83D7-5919-470C-82E0-818192A55EE0}" type="parTrans" cxnId="{DA9B718E-50D8-4E07-BD0D-C48D2E7B58D5}">
      <dgm:prSet/>
      <dgm:spPr/>
      <dgm:t>
        <a:bodyPr/>
        <a:lstStyle/>
        <a:p>
          <a:endParaRPr lang="en-US"/>
        </a:p>
      </dgm:t>
    </dgm:pt>
    <dgm:pt modelId="{81218BAA-8F76-4DB7-9A8B-8F86138E6056}" type="sibTrans" cxnId="{DA9B718E-50D8-4E07-BD0D-C48D2E7B58D5}">
      <dgm:prSet/>
      <dgm:spPr>
        <a:ln>
          <a:solidFill>
            <a:schemeClr val="tx1"/>
          </a:solidFill>
        </a:ln>
      </dgm:spPr>
      <dgm:t>
        <a:bodyPr/>
        <a:lstStyle/>
        <a:p>
          <a:endParaRPr lang="en-US"/>
        </a:p>
      </dgm:t>
    </dgm:pt>
    <dgm:pt modelId="{18F4B2FD-6CB8-4A0D-9BEF-5F12BE0D5FE6}">
      <dgm:prSet/>
      <dgm:spPr/>
      <dgm:t>
        <a:bodyPr/>
        <a:lstStyle/>
        <a:p>
          <a:r>
            <a:rPr lang="en-US" b="0" i="0" baseline="0" dirty="0"/>
            <a:t>System Design &amp; Technology</a:t>
          </a:r>
          <a:endParaRPr lang="en-US" dirty="0"/>
        </a:p>
      </dgm:t>
    </dgm:pt>
    <dgm:pt modelId="{B0A61D57-B56E-4CB0-9B16-60FD17F68FA9}" type="parTrans" cxnId="{2CFDFCB3-E5DD-4D5C-AD7C-70D4DAAD825F}">
      <dgm:prSet/>
      <dgm:spPr/>
      <dgm:t>
        <a:bodyPr/>
        <a:lstStyle/>
        <a:p>
          <a:endParaRPr lang="en-US"/>
        </a:p>
      </dgm:t>
    </dgm:pt>
    <dgm:pt modelId="{04E9091B-5C8E-4617-97C1-6A392E32307A}" type="sibTrans" cxnId="{2CFDFCB3-E5DD-4D5C-AD7C-70D4DAAD825F}">
      <dgm:prSet/>
      <dgm:spPr>
        <a:ln>
          <a:solidFill>
            <a:schemeClr val="tx1"/>
          </a:solidFill>
        </a:ln>
      </dgm:spPr>
      <dgm:t>
        <a:bodyPr/>
        <a:lstStyle/>
        <a:p>
          <a:endParaRPr lang="en-US"/>
        </a:p>
      </dgm:t>
    </dgm:pt>
    <dgm:pt modelId="{CD618121-2139-492A-B47F-4491CFD6669E}">
      <dgm:prSet/>
      <dgm:spPr/>
      <dgm:t>
        <a:bodyPr/>
        <a:lstStyle/>
        <a:p>
          <a:r>
            <a:rPr lang="en-US" b="0" i="0" baseline="0"/>
            <a:t>Data Collection &amp; Evaluation</a:t>
          </a:r>
          <a:endParaRPr lang="en-US"/>
        </a:p>
      </dgm:t>
    </dgm:pt>
    <dgm:pt modelId="{35B4034A-26C7-48C4-A9B3-B11127D30425}" type="parTrans" cxnId="{7C6EDB23-AC00-4E72-925F-8950E43CFBDE}">
      <dgm:prSet/>
      <dgm:spPr/>
      <dgm:t>
        <a:bodyPr/>
        <a:lstStyle/>
        <a:p>
          <a:endParaRPr lang="en-US"/>
        </a:p>
      </dgm:t>
    </dgm:pt>
    <dgm:pt modelId="{EBD67FDB-7AB1-4A27-B60C-C13D0C761E70}" type="sibTrans" cxnId="{7C6EDB23-AC00-4E72-925F-8950E43CFBDE}">
      <dgm:prSet/>
      <dgm:spPr>
        <a:ln>
          <a:solidFill>
            <a:schemeClr val="tx1"/>
          </a:solidFill>
        </a:ln>
      </dgm:spPr>
      <dgm:t>
        <a:bodyPr/>
        <a:lstStyle/>
        <a:p>
          <a:endParaRPr lang="en-US"/>
        </a:p>
      </dgm:t>
    </dgm:pt>
    <dgm:pt modelId="{C2020BBF-1016-4696-BCAC-2F4E445081F8}">
      <dgm:prSet/>
      <dgm:spPr/>
      <dgm:t>
        <a:bodyPr/>
        <a:lstStyle/>
        <a:p>
          <a:r>
            <a:rPr lang="en-US" b="0" i="0" baseline="0"/>
            <a:t>Project Deliverables</a:t>
          </a:r>
          <a:endParaRPr lang="en-US"/>
        </a:p>
      </dgm:t>
    </dgm:pt>
    <dgm:pt modelId="{DC20052A-D3FC-4CF5-AE5A-844A8654B204}" type="parTrans" cxnId="{F662671C-D1E5-41A3-9E42-FD25C40490CE}">
      <dgm:prSet/>
      <dgm:spPr/>
      <dgm:t>
        <a:bodyPr/>
        <a:lstStyle/>
        <a:p>
          <a:endParaRPr lang="en-US"/>
        </a:p>
      </dgm:t>
    </dgm:pt>
    <dgm:pt modelId="{53D4E329-F586-4FE4-A799-B56E150B2EEA}" type="sibTrans" cxnId="{F662671C-D1E5-41A3-9E42-FD25C40490CE}">
      <dgm:prSet/>
      <dgm:spPr>
        <a:ln>
          <a:solidFill>
            <a:schemeClr val="tx1"/>
          </a:solidFill>
        </a:ln>
      </dgm:spPr>
      <dgm:t>
        <a:bodyPr/>
        <a:lstStyle/>
        <a:p>
          <a:endParaRPr lang="en-US"/>
        </a:p>
      </dgm:t>
    </dgm:pt>
    <dgm:pt modelId="{909DFDDC-057D-4A28-9E13-7107E3C2424A}">
      <dgm:prSet/>
      <dgm:spPr/>
      <dgm:t>
        <a:bodyPr/>
        <a:lstStyle/>
        <a:p>
          <a:r>
            <a:rPr lang="en-US" b="0" i="0" baseline="0"/>
            <a:t>Risks, Ethics &amp; Rationale</a:t>
          </a:r>
          <a:endParaRPr lang="en-US"/>
        </a:p>
      </dgm:t>
    </dgm:pt>
    <dgm:pt modelId="{AAB3186E-541E-4CD5-95FF-C99329A46103}" type="parTrans" cxnId="{40F69EF3-3D2A-4B64-9029-100AC2E64C4F}">
      <dgm:prSet/>
      <dgm:spPr/>
      <dgm:t>
        <a:bodyPr/>
        <a:lstStyle/>
        <a:p>
          <a:endParaRPr lang="en-US"/>
        </a:p>
      </dgm:t>
    </dgm:pt>
    <dgm:pt modelId="{F10E7C6A-494B-4FC4-9B5C-8B98B52BBCC4}" type="sibTrans" cxnId="{40F69EF3-3D2A-4B64-9029-100AC2E64C4F}">
      <dgm:prSet/>
      <dgm:spPr>
        <a:ln>
          <a:solidFill>
            <a:schemeClr val="tx1"/>
          </a:solidFill>
        </a:ln>
      </dgm:spPr>
      <dgm:t>
        <a:bodyPr/>
        <a:lstStyle/>
        <a:p>
          <a:endParaRPr lang="en-US"/>
        </a:p>
      </dgm:t>
    </dgm:pt>
    <dgm:pt modelId="{9F75221E-A047-467B-89E1-0EF744DA6D60}">
      <dgm:prSet/>
      <dgm:spPr/>
      <dgm:t>
        <a:bodyPr/>
        <a:lstStyle/>
        <a:p>
          <a:r>
            <a:rPr lang="en-US" b="0" i="0" baseline="0"/>
            <a:t>Project Timeline</a:t>
          </a:r>
          <a:endParaRPr lang="en-US"/>
        </a:p>
      </dgm:t>
    </dgm:pt>
    <dgm:pt modelId="{08F997AC-7C8C-456F-A694-88D38A997BA9}" type="parTrans" cxnId="{6CAF072A-501C-4746-AF27-3DD5A4B088C3}">
      <dgm:prSet/>
      <dgm:spPr/>
      <dgm:t>
        <a:bodyPr/>
        <a:lstStyle/>
        <a:p>
          <a:endParaRPr lang="en-US"/>
        </a:p>
      </dgm:t>
    </dgm:pt>
    <dgm:pt modelId="{1D1A5440-D2E0-4965-84CA-FCDDF4FD8A78}" type="sibTrans" cxnId="{6CAF072A-501C-4746-AF27-3DD5A4B088C3}">
      <dgm:prSet/>
      <dgm:spPr>
        <a:ln>
          <a:solidFill>
            <a:schemeClr val="tx1"/>
          </a:solidFill>
        </a:ln>
      </dgm:spPr>
      <dgm:t>
        <a:bodyPr/>
        <a:lstStyle/>
        <a:p>
          <a:endParaRPr lang="en-US"/>
        </a:p>
      </dgm:t>
    </dgm:pt>
    <dgm:pt modelId="{B396CEA0-E70A-46CB-999F-60429873D8B2}">
      <dgm:prSet/>
      <dgm:spPr/>
      <dgm:t>
        <a:bodyPr/>
        <a:lstStyle/>
        <a:p>
          <a:r>
            <a:rPr lang="en-US" b="0" i="0" baseline="0"/>
            <a:t>Conclusion</a:t>
          </a:r>
          <a:endParaRPr lang="en-US"/>
        </a:p>
      </dgm:t>
    </dgm:pt>
    <dgm:pt modelId="{48344BAF-9F4C-4897-988A-A569B7DBBED7}" type="parTrans" cxnId="{7E81FDA8-1A07-4AE3-8873-E192585EB47F}">
      <dgm:prSet/>
      <dgm:spPr/>
      <dgm:t>
        <a:bodyPr/>
        <a:lstStyle/>
        <a:p>
          <a:endParaRPr lang="en-US"/>
        </a:p>
      </dgm:t>
    </dgm:pt>
    <dgm:pt modelId="{31C86DD7-ADF5-4593-ACF9-69056A9133AC}" type="sibTrans" cxnId="{7E81FDA8-1A07-4AE3-8873-E192585EB47F}">
      <dgm:prSet/>
      <dgm:spPr/>
      <dgm:t>
        <a:bodyPr/>
        <a:lstStyle/>
        <a:p>
          <a:endParaRPr lang="en-US"/>
        </a:p>
      </dgm:t>
    </dgm:pt>
    <dgm:pt modelId="{4BAF37C6-ECB4-4B71-9467-EA73CDEE083C}">
      <dgm:prSet/>
      <dgm:spPr/>
      <dgm:t>
        <a:bodyPr/>
        <a:lstStyle/>
        <a:p>
          <a:r>
            <a:rPr lang="en-US" dirty="0"/>
            <a:t>References</a:t>
          </a:r>
        </a:p>
      </dgm:t>
    </dgm:pt>
    <dgm:pt modelId="{0B7691E3-FD2D-4995-8CA6-95CA9EBF3C8F}" type="parTrans" cxnId="{6D53825A-CC89-437C-BF48-8B5DA187F29C}">
      <dgm:prSet/>
      <dgm:spPr/>
      <dgm:t>
        <a:bodyPr/>
        <a:lstStyle/>
        <a:p>
          <a:endParaRPr lang="en-GB"/>
        </a:p>
      </dgm:t>
    </dgm:pt>
    <dgm:pt modelId="{1572647E-782C-4EA6-89CE-AA1CE8488EB6}" type="sibTrans" cxnId="{6D53825A-CC89-437C-BF48-8B5DA187F29C}">
      <dgm:prSet/>
      <dgm:spPr/>
      <dgm:t>
        <a:bodyPr/>
        <a:lstStyle/>
        <a:p>
          <a:endParaRPr lang="en-GB"/>
        </a:p>
      </dgm:t>
    </dgm:pt>
    <dgm:pt modelId="{3284CE06-1722-41D1-A9EB-2524F148FEF8}" type="pres">
      <dgm:prSet presAssocID="{A300EF06-9DE6-485A-AFC2-85C4A90BE2EE}" presName="Name0" presStyleCnt="0">
        <dgm:presLayoutVars>
          <dgm:dir/>
          <dgm:resizeHandles val="exact"/>
        </dgm:presLayoutVars>
      </dgm:prSet>
      <dgm:spPr/>
    </dgm:pt>
    <dgm:pt modelId="{966FA374-E3AD-4FE3-9987-6953C4691754}" type="pres">
      <dgm:prSet presAssocID="{98EBA1BF-71DF-40E0-8EBC-A90DDE872B55}" presName="node" presStyleLbl="node1" presStyleIdx="0" presStyleCnt="13">
        <dgm:presLayoutVars>
          <dgm:bulletEnabled val="1"/>
        </dgm:presLayoutVars>
      </dgm:prSet>
      <dgm:spPr/>
    </dgm:pt>
    <dgm:pt modelId="{BAAD57F1-0202-4994-876B-9B00655C4C4D}" type="pres">
      <dgm:prSet presAssocID="{835EA054-6078-485D-9E4E-D71E851DD41A}" presName="sibTrans" presStyleLbl="sibTrans1D1" presStyleIdx="0" presStyleCnt="12"/>
      <dgm:spPr/>
    </dgm:pt>
    <dgm:pt modelId="{1C4A9E38-0C88-4798-ACED-8DF7651A7EBC}" type="pres">
      <dgm:prSet presAssocID="{835EA054-6078-485D-9E4E-D71E851DD41A}" presName="connectorText" presStyleLbl="sibTrans1D1" presStyleIdx="0" presStyleCnt="12"/>
      <dgm:spPr/>
    </dgm:pt>
    <dgm:pt modelId="{781307A3-66C5-418E-B63E-8EBAA6995AE8}" type="pres">
      <dgm:prSet presAssocID="{E4F48C20-56EE-4C39-B0EF-7D2A11E395B2}" presName="node" presStyleLbl="node1" presStyleIdx="1" presStyleCnt="13">
        <dgm:presLayoutVars>
          <dgm:bulletEnabled val="1"/>
        </dgm:presLayoutVars>
      </dgm:prSet>
      <dgm:spPr/>
    </dgm:pt>
    <dgm:pt modelId="{9927EA1C-3A8D-4D74-BA79-0301C619BEB1}" type="pres">
      <dgm:prSet presAssocID="{D006D022-6776-43E5-B313-996A840A0366}" presName="sibTrans" presStyleLbl="sibTrans1D1" presStyleIdx="1" presStyleCnt="12"/>
      <dgm:spPr/>
    </dgm:pt>
    <dgm:pt modelId="{485EDFAE-A86A-46D8-959C-B8CEC07CEDD4}" type="pres">
      <dgm:prSet presAssocID="{D006D022-6776-43E5-B313-996A840A0366}" presName="connectorText" presStyleLbl="sibTrans1D1" presStyleIdx="1" presStyleCnt="12"/>
      <dgm:spPr/>
    </dgm:pt>
    <dgm:pt modelId="{B73BA9FA-8BE2-43DB-A00A-20D30FCECC45}" type="pres">
      <dgm:prSet presAssocID="{E77D87AA-6CDE-4F9A-A92A-117B0593132D}" presName="node" presStyleLbl="node1" presStyleIdx="2" presStyleCnt="13">
        <dgm:presLayoutVars>
          <dgm:bulletEnabled val="1"/>
        </dgm:presLayoutVars>
      </dgm:prSet>
      <dgm:spPr/>
    </dgm:pt>
    <dgm:pt modelId="{A4163422-FECE-4EE7-9C72-1C2A6DB913AD}" type="pres">
      <dgm:prSet presAssocID="{8C395F6B-0082-43C4-80F0-3DE553A1C561}" presName="sibTrans" presStyleLbl="sibTrans1D1" presStyleIdx="2" presStyleCnt="12"/>
      <dgm:spPr/>
    </dgm:pt>
    <dgm:pt modelId="{9B40D0E9-3C01-4D85-902E-9B51BEC9C238}" type="pres">
      <dgm:prSet presAssocID="{8C395F6B-0082-43C4-80F0-3DE553A1C561}" presName="connectorText" presStyleLbl="sibTrans1D1" presStyleIdx="2" presStyleCnt="12"/>
      <dgm:spPr/>
    </dgm:pt>
    <dgm:pt modelId="{93D754A2-A1A2-4286-A8E5-05989D61C23E}" type="pres">
      <dgm:prSet presAssocID="{67FC3B46-26A0-4172-9946-B2027F80CD34}" presName="node" presStyleLbl="node1" presStyleIdx="3" presStyleCnt="13">
        <dgm:presLayoutVars>
          <dgm:bulletEnabled val="1"/>
        </dgm:presLayoutVars>
      </dgm:prSet>
      <dgm:spPr/>
    </dgm:pt>
    <dgm:pt modelId="{00D16FA3-84AB-43AE-81A3-E8111CAA80E7}" type="pres">
      <dgm:prSet presAssocID="{EF1D4E51-56D7-4F7A-9245-FF9D042A34F8}" presName="sibTrans" presStyleLbl="sibTrans1D1" presStyleIdx="3" presStyleCnt="12"/>
      <dgm:spPr/>
    </dgm:pt>
    <dgm:pt modelId="{54F16A74-8D5A-4731-8B8A-BF09BAD04387}" type="pres">
      <dgm:prSet presAssocID="{EF1D4E51-56D7-4F7A-9245-FF9D042A34F8}" presName="connectorText" presStyleLbl="sibTrans1D1" presStyleIdx="3" presStyleCnt="12"/>
      <dgm:spPr/>
    </dgm:pt>
    <dgm:pt modelId="{02F9B1EC-126B-46FD-BEEE-F7A7A62C7FC4}" type="pres">
      <dgm:prSet presAssocID="{288D98CF-4353-4984-8F5B-9BD473C6574B}" presName="node" presStyleLbl="node1" presStyleIdx="4" presStyleCnt="13">
        <dgm:presLayoutVars>
          <dgm:bulletEnabled val="1"/>
        </dgm:presLayoutVars>
      </dgm:prSet>
      <dgm:spPr/>
    </dgm:pt>
    <dgm:pt modelId="{12A094E4-509F-463E-BA7D-994D6D856194}" type="pres">
      <dgm:prSet presAssocID="{625DB74D-F802-4A8E-ADFC-B570F03584A1}" presName="sibTrans" presStyleLbl="sibTrans1D1" presStyleIdx="4" presStyleCnt="12"/>
      <dgm:spPr/>
    </dgm:pt>
    <dgm:pt modelId="{D31BD373-0714-413E-91E5-3179E5FCA00D}" type="pres">
      <dgm:prSet presAssocID="{625DB74D-F802-4A8E-ADFC-B570F03584A1}" presName="connectorText" presStyleLbl="sibTrans1D1" presStyleIdx="4" presStyleCnt="12"/>
      <dgm:spPr/>
    </dgm:pt>
    <dgm:pt modelId="{B32A78D6-B2C4-445B-8D94-D46DAACF7B7C}" type="pres">
      <dgm:prSet presAssocID="{C26EEFB4-1622-48CF-AB5E-E4AB158DAA3F}" presName="node" presStyleLbl="node1" presStyleIdx="5" presStyleCnt="13">
        <dgm:presLayoutVars>
          <dgm:bulletEnabled val="1"/>
        </dgm:presLayoutVars>
      </dgm:prSet>
      <dgm:spPr/>
    </dgm:pt>
    <dgm:pt modelId="{E9C3E471-2237-4B19-A2AC-88CC7BF50508}" type="pres">
      <dgm:prSet presAssocID="{81218BAA-8F76-4DB7-9A8B-8F86138E6056}" presName="sibTrans" presStyleLbl="sibTrans1D1" presStyleIdx="5" presStyleCnt="12"/>
      <dgm:spPr/>
    </dgm:pt>
    <dgm:pt modelId="{260D8F86-2060-4247-9309-2044BD0569BD}" type="pres">
      <dgm:prSet presAssocID="{81218BAA-8F76-4DB7-9A8B-8F86138E6056}" presName="connectorText" presStyleLbl="sibTrans1D1" presStyleIdx="5" presStyleCnt="12"/>
      <dgm:spPr/>
    </dgm:pt>
    <dgm:pt modelId="{E78EBFA2-2AED-4113-8849-FC63DB2925C2}" type="pres">
      <dgm:prSet presAssocID="{18F4B2FD-6CB8-4A0D-9BEF-5F12BE0D5FE6}" presName="node" presStyleLbl="node1" presStyleIdx="6" presStyleCnt="13">
        <dgm:presLayoutVars>
          <dgm:bulletEnabled val="1"/>
        </dgm:presLayoutVars>
      </dgm:prSet>
      <dgm:spPr/>
    </dgm:pt>
    <dgm:pt modelId="{54960428-DBDC-4DDA-8DF1-603D0DB57A19}" type="pres">
      <dgm:prSet presAssocID="{04E9091B-5C8E-4617-97C1-6A392E32307A}" presName="sibTrans" presStyleLbl="sibTrans1D1" presStyleIdx="6" presStyleCnt="12"/>
      <dgm:spPr/>
    </dgm:pt>
    <dgm:pt modelId="{716AB532-D376-4E1D-8723-0C68CACF7501}" type="pres">
      <dgm:prSet presAssocID="{04E9091B-5C8E-4617-97C1-6A392E32307A}" presName="connectorText" presStyleLbl="sibTrans1D1" presStyleIdx="6" presStyleCnt="12"/>
      <dgm:spPr/>
    </dgm:pt>
    <dgm:pt modelId="{C76EABFF-1A55-4F52-A890-EA899B8D7852}" type="pres">
      <dgm:prSet presAssocID="{CD618121-2139-492A-B47F-4491CFD6669E}" presName="node" presStyleLbl="node1" presStyleIdx="7" presStyleCnt="13">
        <dgm:presLayoutVars>
          <dgm:bulletEnabled val="1"/>
        </dgm:presLayoutVars>
      </dgm:prSet>
      <dgm:spPr/>
    </dgm:pt>
    <dgm:pt modelId="{8BAAB265-B4D8-4CA6-A6E3-2DE0B2DCDE4E}" type="pres">
      <dgm:prSet presAssocID="{EBD67FDB-7AB1-4A27-B60C-C13D0C761E70}" presName="sibTrans" presStyleLbl="sibTrans1D1" presStyleIdx="7" presStyleCnt="12"/>
      <dgm:spPr/>
    </dgm:pt>
    <dgm:pt modelId="{002FC674-16F4-4180-BA7E-5974C59D1148}" type="pres">
      <dgm:prSet presAssocID="{EBD67FDB-7AB1-4A27-B60C-C13D0C761E70}" presName="connectorText" presStyleLbl="sibTrans1D1" presStyleIdx="7" presStyleCnt="12"/>
      <dgm:spPr/>
    </dgm:pt>
    <dgm:pt modelId="{C704FE1B-F3B7-408B-9F77-71269EC1BB29}" type="pres">
      <dgm:prSet presAssocID="{C2020BBF-1016-4696-BCAC-2F4E445081F8}" presName="node" presStyleLbl="node1" presStyleIdx="8" presStyleCnt="13">
        <dgm:presLayoutVars>
          <dgm:bulletEnabled val="1"/>
        </dgm:presLayoutVars>
      </dgm:prSet>
      <dgm:spPr/>
    </dgm:pt>
    <dgm:pt modelId="{08F39C41-9B33-42E6-805E-DE2D77ACF85E}" type="pres">
      <dgm:prSet presAssocID="{53D4E329-F586-4FE4-A799-B56E150B2EEA}" presName="sibTrans" presStyleLbl="sibTrans1D1" presStyleIdx="8" presStyleCnt="12"/>
      <dgm:spPr/>
    </dgm:pt>
    <dgm:pt modelId="{7BD55D2C-4FC7-4D38-A220-3E982C8BAD0F}" type="pres">
      <dgm:prSet presAssocID="{53D4E329-F586-4FE4-A799-B56E150B2EEA}" presName="connectorText" presStyleLbl="sibTrans1D1" presStyleIdx="8" presStyleCnt="12"/>
      <dgm:spPr/>
    </dgm:pt>
    <dgm:pt modelId="{16DC5461-4CD0-4D5F-BDDE-05B16B5F249A}" type="pres">
      <dgm:prSet presAssocID="{909DFDDC-057D-4A28-9E13-7107E3C2424A}" presName="node" presStyleLbl="node1" presStyleIdx="9" presStyleCnt="13">
        <dgm:presLayoutVars>
          <dgm:bulletEnabled val="1"/>
        </dgm:presLayoutVars>
      </dgm:prSet>
      <dgm:spPr/>
    </dgm:pt>
    <dgm:pt modelId="{2C2E089B-5B6A-4EC1-9F7A-9F279C4AD912}" type="pres">
      <dgm:prSet presAssocID="{F10E7C6A-494B-4FC4-9B5C-8B98B52BBCC4}" presName="sibTrans" presStyleLbl="sibTrans1D1" presStyleIdx="9" presStyleCnt="12"/>
      <dgm:spPr/>
    </dgm:pt>
    <dgm:pt modelId="{5AC79932-B781-457B-A18D-5E2F7B37E238}" type="pres">
      <dgm:prSet presAssocID="{F10E7C6A-494B-4FC4-9B5C-8B98B52BBCC4}" presName="connectorText" presStyleLbl="sibTrans1D1" presStyleIdx="9" presStyleCnt="12"/>
      <dgm:spPr/>
    </dgm:pt>
    <dgm:pt modelId="{F3D00721-013B-4E22-92FC-602E6C450B45}" type="pres">
      <dgm:prSet presAssocID="{9F75221E-A047-467B-89E1-0EF744DA6D60}" presName="node" presStyleLbl="node1" presStyleIdx="10" presStyleCnt="13">
        <dgm:presLayoutVars>
          <dgm:bulletEnabled val="1"/>
        </dgm:presLayoutVars>
      </dgm:prSet>
      <dgm:spPr/>
    </dgm:pt>
    <dgm:pt modelId="{5BA64A86-6996-4971-973D-3189B49CD4CB}" type="pres">
      <dgm:prSet presAssocID="{1D1A5440-D2E0-4965-84CA-FCDDF4FD8A78}" presName="sibTrans" presStyleLbl="sibTrans1D1" presStyleIdx="10" presStyleCnt="12"/>
      <dgm:spPr/>
    </dgm:pt>
    <dgm:pt modelId="{EC0A34D9-D654-4FC4-B0E2-43E17346938A}" type="pres">
      <dgm:prSet presAssocID="{1D1A5440-D2E0-4965-84CA-FCDDF4FD8A78}" presName="connectorText" presStyleLbl="sibTrans1D1" presStyleIdx="10" presStyleCnt="12"/>
      <dgm:spPr/>
    </dgm:pt>
    <dgm:pt modelId="{615CCBFE-4DF7-4FBF-906A-5A447CC9CF59}" type="pres">
      <dgm:prSet presAssocID="{B396CEA0-E70A-46CB-999F-60429873D8B2}" presName="node" presStyleLbl="node1" presStyleIdx="11" presStyleCnt="13">
        <dgm:presLayoutVars>
          <dgm:bulletEnabled val="1"/>
        </dgm:presLayoutVars>
      </dgm:prSet>
      <dgm:spPr/>
    </dgm:pt>
    <dgm:pt modelId="{69A288B5-C7D7-4F27-ACF0-1E4D39299997}" type="pres">
      <dgm:prSet presAssocID="{31C86DD7-ADF5-4593-ACF9-69056A9133AC}" presName="sibTrans" presStyleLbl="sibTrans1D1" presStyleIdx="11" presStyleCnt="12"/>
      <dgm:spPr/>
    </dgm:pt>
    <dgm:pt modelId="{01E325E3-12DA-45CF-B3B6-48F234DBDD16}" type="pres">
      <dgm:prSet presAssocID="{31C86DD7-ADF5-4593-ACF9-69056A9133AC}" presName="connectorText" presStyleLbl="sibTrans1D1" presStyleIdx="11" presStyleCnt="12"/>
      <dgm:spPr/>
    </dgm:pt>
    <dgm:pt modelId="{335611A8-50E6-4F33-95FA-38F1FD136301}" type="pres">
      <dgm:prSet presAssocID="{4BAF37C6-ECB4-4B71-9467-EA73CDEE083C}" presName="node" presStyleLbl="node1" presStyleIdx="12" presStyleCnt="13">
        <dgm:presLayoutVars>
          <dgm:bulletEnabled val="1"/>
        </dgm:presLayoutVars>
      </dgm:prSet>
      <dgm:spPr/>
    </dgm:pt>
  </dgm:ptLst>
  <dgm:cxnLst>
    <dgm:cxn modelId="{7CD32101-3634-482B-AB0C-1981E5E19472}" type="presOf" srcId="{EBD67FDB-7AB1-4A27-B60C-C13D0C761E70}" destId="{002FC674-16F4-4180-BA7E-5974C59D1148}" srcOrd="1" destOrd="0" presId="urn:microsoft.com/office/officeart/2016/7/layout/RepeatingBendingProcessNew"/>
    <dgm:cxn modelId="{AAAF2F03-901B-4985-83A6-9321EAA3ABAC}" type="presOf" srcId="{98EBA1BF-71DF-40E0-8EBC-A90DDE872B55}" destId="{966FA374-E3AD-4FE3-9987-6953C4691754}" srcOrd="0" destOrd="0" presId="urn:microsoft.com/office/officeart/2016/7/layout/RepeatingBendingProcessNew"/>
    <dgm:cxn modelId="{D09E5A05-3ED5-4FC2-AC97-3AD3B3852FA6}" type="presOf" srcId="{18F4B2FD-6CB8-4A0D-9BEF-5F12BE0D5FE6}" destId="{E78EBFA2-2AED-4113-8849-FC63DB2925C2}" srcOrd="0" destOrd="0" presId="urn:microsoft.com/office/officeart/2016/7/layout/RepeatingBendingProcessNew"/>
    <dgm:cxn modelId="{22D83017-41EA-4FD3-9A11-859D37E1ECA4}" srcId="{A300EF06-9DE6-485A-AFC2-85C4A90BE2EE}" destId="{288D98CF-4353-4984-8F5B-9BD473C6574B}" srcOrd="4" destOrd="0" parTransId="{7100D60B-C82A-462E-ADD7-AA668E633D1A}" sibTransId="{625DB74D-F802-4A8E-ADFC-B570F03584A1}"/>
    <dgm:cxn modelId="{F662671C-D1E5-41A3-9E42-FD25C40490CE}" srcId="{A300EF06-9DE6-485A-AFC2-85C4A90BE2EE}" destId="{C2020BBF-1016-4696-BCAC-2F4E445081F8}" srcOrd="8" destOrd="0" parTransId="{DC20052A-D3FC-4CF5-AE5A-844A8654B204}" sibTransId="{53D4E329-F586-4FE4-A799-B56E150B2EEA}"/>
    <dgm:cxn modelId="{51559920-001A-4937-8BD6-1DC0458B4170}" type="presOf" srcId="{A300EF06-9DE6-485A-AFC2-85C4A90BE2EE}" destId="{3284CE06-1722-41D1-A9EB-2524F148FEF8}" srcOrd="0" destOrd="0" presId="urn:microsoft.com/office/officeart/2016/7/layout/RepeatingBendingProcessNew"/>
    <dgm:cxn modelId="{3A68B722-DDF7-45E7-B817-F45E9DE0E0A1}" srcId="{A300EF06-9DE6-485A-AFC2-85C4A90BE2EE}" destId="{98EBA1BF-71DF-40E0-8EBC-A90DDE872B55}" srcOrd="0" destOrd="0" parTransId="{EB1F8891-115F-4B4F-8DD3-D80B400E38AA}" sibTransId="{835EA054-6078-485D-9E4E-D71E851DD41A}"/>
    <dgm:cxn modelId="{7C6EDB23-AC00-4E72-925F-8950E43CFBDE}" srcId="{A300EF06-9DE6-485A-AFC2-85C4A90BE2EE}" destId="{CD618121-2139-492A-B47F-4491CFD6669E}" srcOrd="7" destOrd="0" parTransId="{35B4034A-26C7-48C4-A9B3-B11127D30425}" sibTransId="{EBD67FDB-7AB1-4A27-B60C-C13D0C761E70}"/>
    <dgm:cxn modelId="{6CAF072A-501C-4746-AF27-3DD5A4B088C3}" srcId="{A300EF06-9DE6-485A-AFC2-85C4A90BE2EE}" destId="{9F75221E-A047-467B-89E1-0EF744DA6D60}" srcOrd="10" destOrd="0" parTransId="{08F997AC-7C8C-456F-A694-88D38A997BA9}" sibTransId="{1D1A5440-D2E0-4965-84CA-FCDDF4FD8A78}"/>
    <dgm:cxn modelId="{D2C0E62B-8E2F-4C4F-82BE-ABD04BE7C52C}" type="presOf" srcId="{53D4E329-F586-4FE4-A799-B56E150B2EEA}" destId="{7BD55D2C-4FC7-4D38-A220-3E982C8BAD0F}" srcOrd="1" destOrd="0" presId="urn:microsoft.com/office/officeart/2016/7/layout/RepeatingBendingProcessNew"/>
    <dgm:cxn modelId="{D727B72C-EB4C-4273-879A-5292119AD77B}" type="presOf" srcId="{C26EEFB4-1622-48CF-AB5E-E4AB158DAA3F}" destId="{B32A78D6-B2C4-445B-8D94-D46DAACF7B7C}" srcOrd="0" destOrd="0" presId="urn:microsoft.com/office/officeart/2016/7/layout/RepeatingBendingProcessNew"/>
    <dgm:cxn modelId="{589CCC2C-AAF2-4CE2-B488-CD222C4BB4B0}" type="presOf" srcId="{04E9091B-5C8E-4617-97C1-6A392E32307A}" destId="{716AB532-D376-4E1D-8723-0C68CACF7501}" srcOrd="1" destOrd="0" presId="urn:microsoft.com/office/officeart/2016/7/layout/RepeatingBendingProcessNew"/>
    <dgm:cxn modelId="{37D4C530-A3F9-4E7D-915B-61033FB728EB}" type="presOf" srcId="{F10E7C6A-494B-4FC4-9B5C-8B98B52BBCC4}" destId="{2C2E089B-5B6A-4EC1-9F7A-9F279C4AD912}" srcOrd="0" destOrd="0" presId="urn:microsoft.com/office/officeart/2016/7/layout/RepeatingBendingProcessNew"/>
    <dgm:cxn modelId="{12AE5D35-1B28-44A3-8C5E-01CC1051D561}" type="presOf" srcId="{31C86DD7-ADF5-4593-ACF9-69056A9133AC}" destId="{69A288B5-C7D7-4F27-ACF0-1E4D39299997}" srcOrd="0" destOrd="0" presId="urn:microsoft.com/office/officeart/2016/7/layout/RepeatingBendingProcessNew"/>
    <dgm:cxn modelId="{68994D35-B5A5-490A-92D1-7D48C85550D2}" srcId="{A300EF06-9DE6-485A-AFC2-85C4A90BE2EE}" destId="{E4F48C20-56EE-4C39-B0EF-7D2A11E395B2}" srcOrd="1" destOrd="0" parTransId="{90525572-40E7-4BB2-B84B-A977D457986E}" sibTransId="{D006D022-6776-43E5-B313-996A840A0366}"/>
    <dgm:cxn modelId="{8BD7BF38-7E95-465F-887B-687A3E8C1E4F}" type="presOf" srcId="{625DB74D-F802-4A8E-ADFC-B570F03584A1}" destId="{12A094E4-509F-463E-BA7D-994D6D856194}" srcOrd="0" destOrd="0" presId="urn:microsoft.com/office/officeart/2016/7/layout/RepeatingBendingProcessNew"/>
    <dgm:cxn modelId="{C17DF65F-B428-4351-AD7C-8B422FA1CEF5}" type="presOf" srcId="{E77D87AA-6CDE-4F9A-A92A-117B0593132D}" destId="{B73BA9FA-8BE2-43DB-A00A-20D30FCECC45}" srcOrd="0" destOrd="0" presId="urn:microsoft.com/office/officeart/2016/7/layout/RepeatingBendingProcessNew"/>
    <dgm:cxn modelId="{EBF77B46-6ECF-43BC-B3AF-8034D74F76F3}" type="presOf" srcId="{EF1D4E51-56D7-4F7A-9245-FF9D042A34F8}" destId="{00D16FA3-84AB-43AE-81A3-E8111CAA80E7}" srcOrd="0" destOrd="0" presId="urn:microsoft.com/office/officeart/2016/7/layout/RepeatingBendingProcessNew"/>
    <dgm:cxn modelId="{62E82F69-B6AF-4011-B54A-96AA764BBD89}" type="presOf" srcId="{C2020BBF-1016-4696-BCAC-2F4E445081F8}" destId="{C704FE1B-F3B7-408B-9F77-71269EC1BB29}" srcOrd="0" destOrd="0" presId="urn:microsoft.com/office/officeart/2016/7/layout/RepeatingBendingProcessNew"/>
    <dgm:cxn modelId="{DE0F134D-5589-40EC-BE8A-9D5FD53AD364}" type="presOf" srcId="{8C395F6B-0082-43C4-80F0-3DE553A1C561}" destId="{A4163422-FECE-4EE7-9C72-1C2A6DB913AD}" srcOrd="0" destOrd="0" presId="urn:microsoft.com/office/officeart/2016/7/layout/RepeatingBendingProcessNew"/>
    <dgm:cxn modelId="{B8FFCA73-BDEE-45F2-9EAD-69CF53FF0842}" type="presOf" srcId="{1D1A5440-D2E0-4965-84CA-FCDDF4FD8A78}" destId="{5BA64A86-6996-4971-973D-3189B49CD4CB}" srcOrd="0" destOrd="0" presId="urn:microsoft.com/office/officeart/2016/7/layout/RepeatingBendingProcessNew"/>
    <dgm:cxn modelId="{1B7D2E55-4204-4ECB-8275-F25E8351484E}" type="presOf" srcId="{835EA054-6078-485D-9E4E-D71E851DD41A}" destId="{BAAD57F1-0202-4994-876B-9B00655C4C4D}" srcOrd="0" destOrd="0" presId="urn:microsoft.com/office/officeart/2016/7/layout/RepeatingBendingProcessNew"/>
    <dgm:cxn modelId="{1DC85256-63CF-4CDF-9E08-F0D3D791D8FE}" type="presOf" srcId="{835EA054-6078-485D-9E4E-D71E851DD41A}" destId="{1C4A9E38-0C88-4798-ACED-8DF7651A7EBC}" srcOrd="1" destOrd="0" presId="urn:microsoft.com/office/officeart/2016/7/layout/RepeatingBendingProcessNew"/>
    <dgm:cxn modelId="{8533B276-FCDD-43EF-8F3C-522F8C9594E2}" type="presOf" srcId="{04E9091B-5C8E-4617-97C1-6A392E32307A}" destId="{54960428-DBDC-4DDA-8DF1-603D0DB57A19}" srcOrd="0" destOrd="0" presId="urn:microsoft.com/office/officeart/2016/7/layout/RepeatingBendingProcessNew"/>
    <dgm:cxn modelId="{8066D976-4302-47C2-8EDF-B125234607FA}" type="presOf" srcId="{67FC3B46-26A0-4172-9946-B2027F80CD34}" destId="{93D754A2-A1A2-4286-A8E5-05989D61C23E}" srcOrd="0" destOrd="0" presId="urn:microsoft.com/office/officeart/2016/7/layout/RepeatingBendingProcessNew"/>
    <dgm:cxn modelId="{D24F3457-669E-4EF1-B2EB-479779C47D1C}" type="presOf" srcId="{625DB74D-F802-4A8E-ADFC-B570F03584A1}" destId="{D31BD373-0714-413E-91E5-3179E5FCA00D}" srcOrd="1" destOrd="0" presId="urn:microsoft.com/office/officeart/2016/7/layout/RepeatingBendingProcessNew"/>
    <dgm:cxn modelId="{94653179-73A1-4D85-85C2-E80DD159873B}" type="presOf" srcId="{1D1A5440-D2E0-4965-84CA-FCDDF4FD8A78}" destId="{EC0A34D9-D654-4FC4-B0E2-43E17346938A}" srcOrd="1" destOrd="0" presId="urn:microsoft.com/office/officeart/2016/7/layout/RepeatingBendingProcessNew"/>
    <dgm:cxn modelId="{8E3EC159-B782-4093-B4D6-7B1C7BC72029}" type="presOf" srcId="{53D4E329-F586-4FE4-A799-B56E150B2EEA}" destId="{08F39C41-9B33-42E6-805E-DE2D77ACF85E}" srcOrd="0" destOrd="0" presId="urn:microsoft.com/office/officeart/2016/7/layout/RepeatingBendingProcessNew"/>
    <dgm:cxn modelId="{F4E37B7A-13D7-4123-8DA9-A804A2C0F4DB}" type="presOf" srcId="{B396CEA0-E70A-46CB-999F-60429873D8B2}" destId="{615CCBFE-4DF7-4FBF-906A-5A447CC9CF59}" srcOrd="0" destOrd="0" presId="urn:microsoft.com/office/officeart/2016/7/layout/RepeatingBendingProcessNew"/>
    <dgm:cxn modelId="{6D53825A-CC89-437C-BF48-8B5DA187F29C}" srcId="{A300EF06-9DE6-485A-AFC2-85C4A90BE2EE}" destId="{4BAF37C6-ECB4-4B71-9467-EA73CDEE083C}" srcOrd="12" destOrd="0" parTransId="{0B7691E3-FD2D-4995-8CA6-95CA9EBF3C8F}" sibTransId="{1572647E-782C-4EA6-89CE-AA1CE8488EB6}"/>
    <dgm:cxn modelId="{E188B27C-70D1-41E0-899E-5F2FC31A378F}" srcId="{A300EF06-9DE6-485A-AFC2-85C4A90BE2EE}" destId="{67FC3B46-26A0-4172-9946-B2027F80CD34}" srcOrd="3" destOrd="0" parTransId="{B1F8A943-8CE4-4D17-A762-B0346E0C1D38}" sibTransId="{EF1D4E51-56D7-4F7A-9245-FF9D042A34F8}"/>
    <dgm:cxn modelId="{11B8068A-8E7E-47B7-883E-BB1D730DB843}" type="presOf" srcId="{81218BAA-8F76-4DB7-9A8B-8F86138E6056}" destId="{260D8F86-2060-4247-9309-2044BD0569BD}" srcOrd="1" destOrd="0" presId="urn:microsoft.com/office/officeart/2016/7/layout/RepeatingBendingProcessNew"/>
    <dgm:cxn modelId="{433ED58D-084A-4F69-82D4-929548439DCE}" type="presOf" srcId="{EF1D4E51-56D7-4F7A-9245-FF9D042A34F8}" destId="{54F16A74-8D5A-4731-8B8A-BF09BAD04387}" srcOrd="1" destOrd="0" presId="urn:microsoft.com/office/officeart/2016/7/layout/RepeatingBendingProcessNew"/>
    <dgm:cxn modelId="{DA9B718E-50D8-4E07-BD0D-C48D2E7B58D5}" srcId="{A300EF06-9DE6-485A-AFC2-85C4A90BE2EE}" destId="{C26EEFB4-1622-48CF-AB5E-E4AB158DAA3F}" srcOrd="5" destOrd="0" parTransId="{B28C83D7-5919-470C-82E0-818192A55EE0}" sibTransId="{81218BAA-8F76-4DB7-9A8B-8F86138E6056}"/>
    <dgm:cxn modelId="{3C8DA199-7810-4F9C-BA7C-F4B1A122B34E}" type="presOf" srcId="{81218BAA-8F76-4DB7-9A8B-8F86138E6056}" destId="{E9C3E471-2237-4B19-A2AC-88CC7BF50508}" srcOrd="0" destOrd="0" presId="urn:microsoft.com/office/officeart/2016/7/layout/RepeatingBendingProcessNew"/>
    <dgm:cxn modelId="{A176AF9C-2EDE-4C20-A8FB-E2337A208AAC}" type="presOf" srcId="{E4F48C20-56EE-4C39-B0EF-7D2A11E395B2}" destId="{781307A3-66C5-418E-B63E-8EBAA6995AE8}" srcOrd="0" destOrd="0" presId="urn:microsoft.com/office/officeart/2016/7/layout/RepeatingBendingProcessNew"/>
    <dgm:cxn modelId="{6D15B29E-DDD4-4F77-8C02-C9595869CD06}" type="presOf" srcId="{D006D022-6776-43E5-B313-996A840A0366}" destId="{485EDFAE-A86A-46D8-959C-B8CEC07CEDD4}" srcOrd="1" destOrd="0" presId="urn:microsoft.com/office/officeart/2016/7/layout/RepeatingBendingProcessNew"/>
    <dgm:cxn modelId="{9E8982A6-84AB-4A7E-8AA1-B43E73002ADB}" type="presOf" srcId="{9F75221E-A047-467B-89E1-0EF744DA6D60}" destId="{F3D00721-013B-4E22-92FC-602E6C450B45}" srcOrd="0" destOrd="0" presId="urn:microsoft.com/office/officeart/2016/7/layout/RepeatingBendingProcessNew"/>
    <dgm:cxn modelId="{7E81FDA8-1A07-4AE3-8873-E192585EB47F}" srcId="{A300EF06-9DE6-485A-AFC2-85C4A90BE2EE}" destId="{B396CEA0-E70A-46CB-999F-60429873D8B2}" srcOrd="11" destOrd="0" parTransId="{48344BAF-9F4C-4897-988A-A569B7DBBED7}" sibTransId="{31C86DD7-ADF5-4593-ACF9-69056A9133AC}"/>
    <dgm:cxn modelId="{F22675AB-07D7-4DAE-AF43-327E3FC0480F}" type="presOf" srcId="{D006D022-6776-43E5-B313-996A840A0366}" destId="{9927EA1C-3A8D-4D74-BA79-0301C619BEB1}" srcOrd="0" destOrd="0" presId="urn:microsoft.com/office/officeart/2016/7/layout/RepeatingBendingProcessNew"/>
    <dgm:cxn modelId="{48A3DEAB-5731-4347-B56C-5234B971822D}" type="presOf" srcId="{8C395F6B-0082-43C4-80F0-3DE553A1C561}" destId="{9B40D0E9-3C01-4D85-902E-9B51BEC9C238}" srcOrd="1" destOrd="0" presId="urn:microsoft.com/office/officeart/2016/7/layout/RepeatingBendingProcessNew"/>
    <dgm:cxn modelId="{D7E1A0AD-234A-431A-AE08-17AE64DA6DC7}" type="presOf" srcId="{EBD67FDB-7AB1-4A27-B60C-C13D0C761E70}" destId="{8BAAB265-B4D8-4CA6-A6E3-2DE0B2DCDE4E}" srcOrd="0" destOrd="0" presId="urn:microsoft.com/office/officeart/2016/7/layout/RepeatingBendingProcessNew"/>
    <dgm:cxn modelId="{8F7B45B3-698F-4F80-92C4-2811E95C9527}" type="presOf" srcId="{CD618121-2139-492A-B47F-4491CFD6669E}" destId="{C76EABFF-1A55-4F52-A890-EA899B8D7852}" srcOrd="0" destOrd="0" presId="urn:microsoft.com/office/officeart/2016/7/layout/RepeatingBendingProcessNew"/>
    <dgm:cxn modelId="{2CFDFCB3-E5DD-4D5C-AD7C-70D4DAAD825F}" srcId="{A300EF06-9DE6-485A-AFC2-85C4A90BE2EE}" destId="{18F4B2FD-6CB8-4A0D-9BEF-5F12BE0D5FE6}" srcOrd="6" destOrd="0" parTransId="{B0A61D57-B56E-4CB0-9B16-60FD17F68FA9}" sibTransId="{04E9091B-5C8E-4617-97C1-6A392E32307A}"/>
    <dgm:cxn modelId="{3477BDC4-46E4-4269-ADFF-F571744AE586}" type="presOf" srcId="{909DFDDC-057D-4A28-9E13-7107E3C2424A}" destId="{16DC5461-4CD0-4D5F-BDDE-05B16B5F249A}" srcOrd="0" destOrd="0" presId="urn:microsoft.com/office/officeart/2016/7/layout/RepeatingBendingProcessNew"/>
    <dgm:cxn modelId="{97191AD5-E4E9-46D4-99C1-121320780D51}" type="presOf" srcId="{4BAF37C6-ECB4-4B71-9467-EA73CDEE083C}" destId="{335611A8-50E6-4F33-95FA-38F1FD136301}" srcOrd="0" destOrd="0" presId="urn:microsoft.com/office/officeart/2016/7/layout/RepeatingBendingProcessNew"/>
    <dgm:cxn modelId="{276573D5-3B3A-4316-A9DD-DF0E8484054A}" type="presOf" srcId="{31C86DD7-ADF5-4593-ACF9-69056A9133AC}" destId="{01E325E3-12DA-45CF-B3B6-48F234DBDD16}" srcOrd="1" destOrd="0" presId="urn:microsoft.com/office/officeart/2016/7/layout/RepeatingBendingProcessNew"/>
    <dgm:cxn modelId="{E7F797E4-B8E6-4E56-B0BA-124462C4A995}" type="presOf" srcId="{F10E7C6A-494B-4FC4-9B5C-8B98B52BBCC4}" destId="{5AC79932-B781-457B-A18D-5E2F7B37E238}" srcOrd="1" destOrd="0" presId="urn:microsoft.com/office/officeart/2016/7/layout/RepeatingBendingProcessNew"/>
    <dgm:cxn modelId="{BC0ED5E5-EBAC-447F-ADBB-A4761F06206F}" type="presOf" srcId="{288D98CF-4353-4984-8F5B-9BD473C6574B}" destId="{02F9B1EC-126B-46FD-BEEE-F7A7A62C7FC4}" srcOrd="0" destOrd="0" presId="urn:microsoft.com/office/officeart/2016/7/layout/RepeatingBendingProcessNew"/>
    <dgm:cxn modelId="{12BCC5E8-1ADB-4EDC-9B42-AD578E05EE1F}" srcId="{A300EF06-9DE6-485A-AFC2-85C4A90BE2EE}" destId="{E77D87AA-6CDE-4F9A-A92A-117B0593132D}" srcOrd="2" destOrd="0" parTransId="{B9F584A8-ED04-4A36-B298-29B55BF0C6CD}" sibTransId="{8C395F6B-0082-43C4-80F0-3DE553A1C561}"/>
    <dgm:cxn modelId="{40F69EF3-3D2A-4B64-9029-100AC2E64C4F}" srcId="{A300EF06-9DE6-485A-AFC2-85C4A90BE2EE}" destId="{909DFDDC-057D-4A28-9E13-7107E3C2424A}" srcOrd="9" destOrd="0" parTransId="{AAB3186E-541E-4CD5-95FF-C99329A46103}" sibTransId="{F10E7C6A-494B-4FC4-9B5C-8B98B52BBCC4}"/>
    <dgm:cxn modelId="{8006B80A-1D91-4FEF-B226-8CF21CDFE103}" type="presParOf" srcId="{3284CE06-1722-41D1-A9EB-2524F148FEF8}" destId="{966FA374-E3AD-4FE3-9987-6953C4691754}" srcOrd="0" destOrd="0" presId="urn:microsoft.com/office/officeart/2016/7/layout/RepeatingBendingProcessNew"/>
    <dgm:cxn modelId="{D691EC91-33D9-482A-BC06-085E94D85B2F}" type="presParOf" srcId="{3284CE06-1722-41D1-A9EB-2524F148FEF8}" destId="{BAAD57F1-0202-4994-876B-9B00655C4C4D}" srcOrd="1" destOrd="0" presId="urn:microsoft.com/office/officeart/2016/7/layout/RepeatingBendingProcessNew"/>
    <dgm:cxn modelId="{F419CD17-C8AD-47E9-ADA9-798CD97CC1FE}" type="presParOf" srcId="{BAAD57F1-0202-4994-876B-9B00655C4C4D}" destId="{1C4A9E38-0C88-4798-ACED-8DF7651A7EBC}" srcOrd="0" destOrd="0" presId="urn:microsoft.com/office/officeart/2016/7/layout/RepeatingBendingProcessNew"/>
    <dgm:cxn modelId="{F65427F9-0904-4DF4-A441-5B7D0A7D0B14}" type="presParOf" srcId="{3284CE06-1722-41D1-A9EB-2524F148FEF8}" destId="{781307A3-66C5-418E-B63E-8EBAA6995AE8}" srcOrd="2" destOrd="0" presId="urn:microsoft.com/office/officeart/2016/7/layout/RepeatingBendingProcessNew"/>
    <dgm:cxn modelId="{7343B58C-A314-4833-A006-922F71A0DFDA}" type="presParOf" srcId="{3284CE06-1722-41D1-A9EB-2524F148FEF8}" destId="{9927EA1C-3A8D-4D74-BA79-0301C619BEB1}" srcOrd="3" destOrd="0" presId="urn:microsoft.com/office/officeart/2016/7/layout/RepeatingBendingProcessNew"/>
    <dgm:cxn modelId="{0BF81847-22AC-40FD-9264-9BE2C5D85274}" type="presParOf" srcId="{9927EA1C-3A8D-4D74-BA79-0301C619BEB1}" destId="{485EDFAE-A86A-46D8-959C-B8CEC07CEDD4}" srcOrd="0" destOrd="0" presId="urn:microsoft.com/office/officeart/2016/7/layout/RepeatingBendingProcessNew"/>
    <dgm:cxn modelId="{136E8A9B-A213-4E9F-847D-E5773BE1C337}" type="presParOf" srcId="{3284CE06-1722-41D1-A9EB-2524F148FEF8}" destId="{B73BA9FA-8BE2-43DB-A00A-20D30FCECC45}" srcOrd="4" destOrd="0" presId="urn:microsoft.com/office/officeart/2016/7/layout/RepeatingBendingProcessNew"/>
    <dgm:cxn modelId="{29AE2213-75BB-4204-9B70-61F0E9D80D27}" type="presParOf" srcId="{3284CE06-1722-41D1-A9EB-2524F148FEF8}" destId="{A4163422-FECE-4EE7-9C72-1C2A6DB913AD}" srcOrd="5" destOrd="0" presId="urn:microsoft.com/office/officeart/2016/7/layout/RepeatingBendingProcessNew"/>
    <dgm:cxn modelId="{5CA00F18-1256-41A2-9379-078AACA696E0}" type="presParOf" srcId="{A4163422-FECE-4EE7-9C72-1C2A6DB913AD}" destId="{9B40D0E9-3C01-4D85-902E-9B51BEC9C238}" srcOrd="0" destOrd="0" presId="urn:microsoft.com/office/officeart/2016/7/layout/RepeatingBendingProcessNew"/>
    <dgm:cxn modelId="{E68C1033-3994-498D-8389-40A25A39C05A}" type="presParOf" srcId="{3284CE06-1722-41D1-A9EB-2524F148FEF8}" destId="{93D754A2-A1A2-4286-A8E5-05989D61C23E}" srcOrd="6" destOrd="0" presId="urn:microsoft.com/office/officeart/2016/7/layout/RepeatingBendingProcessNew"/>
    <dgm:cxn modelId="{456DB11B-9B74-4280-BF7E-0F653B8AE01D}" type="presParOf" srcId="{3284CE06-1722-41D1-A9EB-2524F148FEF8}" destId="{00D16FA3-84AB-43AE-81A3-E8111CAA80E7}" srcOrd="7" destOrd="0" presId="urn:microsoft.com/office/officeart/2016/7/layout/RepeatingBendingProcessNew"/>
    <dgm:cxn modelId="{D4230E3D-9001-4166-A260-415E05B24C32}" type="presParOf" srcId="{00D16FA3-84AB-43AE-81A3-E8111CAA80E7}" destId="{54F16A74-8D5A-4731-8B8A-BF09BAD04387}" srcOrd="0" destOrd="0" presId="urn:microsoft.com/office/officeart/2016/7/layout/RepeatingBendingProcessNew"/>
    <dgm:cxn modelId="{2E93832B-2533-4B66-B8DC-F80FEAFFB0BF}" type="presParOf" srcId="{3284CE06-1722-41D1-A9EB-2524F148FEF8}" destId="{02F9B1EC-126B-46FD-BEEE-F7A7A62C7FC4}" srcOrd="8" destOrd="0" presId="urn:microsoft.com/office/officeart/2016/7/layout/RepeatingBendingProcessNew"/>
    <dgm:cxn modelId="{8F45A700-D16F-4B1C-B767-DAEB1D3E0160}" type="presParOf" srcId="{3284CE06-1722-41D1-A9EB-2524F148FEF8}" destId="{12A094E4-509F-463E-BA7D-994D6D856194}" srcOrd="9" destOrd="0" presId="urn:microsoft.com/office/officeart/2016/7/layout/RepeatingBendingProcessNew"/>
    <dgm:cxn modelId="{80D52485-012D-4213-A2BB-6FD47C5D75DA}" type="presParOf" srcId="{12A094E4-509F-463E-BA7D-994D6D856194}" destId="{D31BD373-0714-413E-91E5-3179E5FCA00D}" srcOrd="0" destOrd="0" presId="urn:microsoft.com/office/officeart/2016/7/layout/RepeatingBendingProcessNew"/>
    <dgm:cxn modelId="{73A2E316-C7CE-4A7E-BCF0-A2DE27B8D436}" type="presParOf" srcId="{3284CE06-1722-41D1-A9EB-2524F148FEF8}" destId="{B32A78D6-B2C4-445B-8D94-D46DAACF7B7C}" srcOrd="10" destOrd="0" presId="urn:microsoft.com/office/officeart/2016/7/layout/RepeatingBendingProcessNew"/>
    <dgm:cxn modelId="{EC53F875-7CD7-4A63-8D82-0473062CE47F}" type="presParOf" srcId="{3284CE06-1722-41D1-A9EB-2524F148FEF8}" destId="{E9C3E471-2237-4B19-A2AC-88CC7BF50508}" srcOrd="11" destOrd="0" presId="urn:microsoft.com/office/officeart/2016/7/layout/RepeatingBendingProcessNew"/>
    <dgm:cxn modelId="{26112B7F-69D2-464E-AC71-D47F944CB33D}" type="presParOf" srcId="{E9C3E471-2237-4B19-A2AC-88CC7BF50508}" destId="{260D8F86-2060-4247-9309-2044BD0569BD}" srcOrd="0" destOrd="0" presId="urn:microsoft.com/office/officeart/2016/7/layout/RepeatingBendingProcessNew"/>
    <dgm:cxn modelId="{3C54047A-10CF-4CAE-B780-16FDD2F1F72A}" type="presParOf" srcId="{3284CE06-1722-41D1-A9EB-2524F148FEF8}" destId="{E78EBFA2-2AED-4113-8849-FC63DB2925C2}" srcOrd="12" destOrd="0" presId="urn:microsoft.com/office/officeart/2016/7/layout/RepeatingBendingProcessNew"/>
    <dgm:cxn modelId="{487E1949-C7C9-4383-A52A-CAEBDD0F7AD9}" type="presParOf" srcId="{3284CE06-1722-41D1-A9EB-2524F148FEF8}" destId="{54960428-DBDC-4DDA-8DF1-603D0DB57A19}" srcOrd="13" destOrd="0" presId="urn:microsoft.com/office/officeart/2016/7/layout/RepeatingBendingProcessNew"/>
    <dgm:cxn modelId="{22D25038-12AB-49A0-8DE4-7A5483671E52}" type="presParOf" srcId="{54960428-DBDC-4DDA-8DF1-603D0DB57A19}" destId="{716AB532-D376-4E1D-8723-0C68CACF7501}" srcOrd="0" destOrd="0" presId="urn:microsoft.com/office/officeart/2016/7/layout/RepeatingBendingProcessNew"/>
    <dgm:cxn modelId="{65D665C4-C7EE-4C99-B88C-FBB8755D9E1B}" type="presParOf" srcId="{3284CE06-1722-41D1-A9EB-2524F148FEF8}" destId="{C76EABFF-1A55-4F52-A890-EA899B8D7852}" srcOrd="14" destOrd="0" presId="urn:microsoft.com/office/officeart/2016/7/layout/RepeatingBendingProcessNew"/>
    <dgm:cxn modelId="{3FDF9D26-1C3C-44C0-A246-11D0785D4867}" type="presParOf" srcId="{3284CE06-1722-41D1-A9EB-2524F148FEF8}" destId="{8BAAB265-B4D8-4CA6-A6E3-2DE0B2DCDE4E}" srcOrd="15" destOrd="0" presId="urn:microsoft.com/office/officeart/2016/7/layout/RepeatingBendingProcessNew"/>
    <dgm:cxn modelId="{F20CFE11-8E4A-4CAF-8CB2-4291C19F2D1E}" type="presParOf" srcId="{8BAAB265-B4D8-4CA6-A6E3-2DE0B2DCDE4E}" destId="{002FC674-16F4-4180-BA7E-5974C59D1148}" srcOrd="0" destOrd="0" presId="urn:microsoft.com/office/officeart/2016/7/layout/RepeatingBendingProcessNew"/>
    <dgm:cxn modelId="{4E9C780F-1596-4697-BE73-1AAD5F8F3927}" type="presParOf" srcId="{3284CE06-1722-41D1-A9EB-2524F148FEF8}" destId="{C704FE1B-F3B7-408B-9F77-71269EC1BB29}" srcOrd="16" destOrd="0" presId="urn:microsoft.com/office/officeart/2016/7/layout/RepeatingBendingProcessNew"/>
    <dgm:cxn modelId="{BCD6A210-4D29-48FF-A92A-8A52A52A2EB2}" type="presParOf" srcId="{3284CE06-1722-41D1-A9EB-2524F148FEF8}" destId="{08F39C41-9B33-42E6-805E-DE2D77ACF85E}" srcOrd="17" destOrd="0" presId="urn:microsoft.com/office/officeart/2016/7/layout/RepeatingBendingProcessNew"/>
    <dgm:cxn modelId="{1A2EB659-6723-48A0-A5AF-DB6DD931CA3F}" type="presParOf" srcId="{08F39C41-9B33-42E6-805E-DE2D77ACF85E}" destId="{7BD55D2C-4FC7-4D38-A220-3E982C8BAD0F}" srcOrd="0" destOrd="0" presId="urn:microsoft.com/office/officeart/2016/7/layout/RepeatingBendingProcessNew"/>
    <dgm:cxn modelId="{B33558B1-1DB1-43BC-B99B-0A4009080A32}" type="presParOf" srcId="{3284CE06-1722-41D1-A9EB-2524F148FEF8}" destId="{16DC5461-4CD0-4D5F-BDDE-05B16B5F249A}" srcOrd="18" destOrd="0" presId="urn:microsoft.com/office/officeart/2016/7/layout/RepeatingBendingProcessNew"/>
    <dgm:cxn modelId="{08BFB30C-E08B-4723-8D35-465004410FFD}" type="presParOf" srcId="{3284CE06-1722-41D1-A9EB-2524F148FEF8}" destId="{2C2E089B-5B6A-4EC1-9F7A-9F279C4AD912}" srcOrd="19" destOrd="0" presId="urn:microsoft.com/office/officeart/2016/7/layout/RepeatingBendingProcessNew"/>
    <dgm:cxn modelId="{D960D98D-7159-4C38-A7AE-1B82BCE8982B}" type="presParOf" srcId="{2C2E089B-5B6A-4EC1-9F7A-9F279C4AD912}" destId="{5AC79932-B781-457B-A18D-5E2F7B37E238}" srcOrd="0" destOrd="0" presId="urn:microsoft.com/office/officeart/2016/7/layout/RepeatingBendingProcessNew"/>
    <dgm:cxn modelId="{BD7D5AFF-710D-42D1-B436-D7DB1C990B42}" type="presParOf" srcId="{3284CE06-1722-41D1-A9EB-2524F148FEF8}" destId="{F3D00721-013B-4E22-92FC-602E6C450B45}" srcOrd="20" destOrd="0" presId="urn:microsoft.com/office/officeart/2016/7/layout/RepeatingBendingProcessNew"/>
    <dgm:cxn modelId="{75DF1F88-242F-4E86-B12A-320F25903566}" type="presParOf" srcId="{3284CE06-1722-41D1-A9EB-2524F148FEF8}" destId="{5BA64A86-6996-4971-973D-3189B49CD4CB}" srcOrd="21" destOrd="0" presId="urn:microsoft.com/office/officeart/2016/7/layout/RepeatingBendingProcessNew"/>
    <dgm:cxn modelId="{1FBC8D41-9DAE-4FA1-8A00-06B64ED8C7D6}" type="presParOf" srcId="{5BA64A86-6996-4971-973D-3189B49CD4CB}" destId="{EC0A34D9-D654-4FC4-B0E2-43E17346938A}" srcOrd="0" destOrd="0" presId="urn:microsoft.com/office/officeart/2016/7/layout/RepeatingBendingProcessNew"/>
    <dgm:cxn modelId="{C9C6AD85-9FE4-4098-B74F-3014FB2C7E56}" type="presParOf" srcId="{3284CE06-1722-41D1-A9EB-2524F148FEF8}" destId="{615CCBFE-4DF7-4FBF-906A-5A447CC9CF59}" srcOrd="22" destOrd="0" presId="urn:microsoft.com/office/officeart/2016/7/layout/RepeatingBendingProcessNew"/>
    <dgm:cxn modelId="{B47E4398-2982-48D7-AE71-75E3EDD99E72}" type="presParOf" srcId="{3284CE06-1722-41D1-A9EB-2524F148FEF8}" destId="{69A288B5-C7D7-4F27-ACF0-1E4D39299997}" srcOrd="23" destOrd="0" presId="urn:microsoft.com/office/officeart/2016/7/layout/RepeatingBendingProcessNew"/>
    <dgm:cxn modelId="{3F98C0B4-BACC-41AE-8634-1C0E7D0122F2}" type="presParOf" srcId="{69A288B5-C7D7-4F27-ACF0-1E4D39299997}" destId="{01E325E3-12DA-45CF-B3B6-48F234DBDD16}" srcOrd="0" destOrd="0" presId="urn:microsoft.com/office/officeart/2016/7/layout/RepeatingBendingProcessNew"/>
    <dgm:cxn modelId="{98A2F713-0884-4AD2-AA1E-2B5D1BB715BE}" type="presParOf" srcId="{3284CE06-1722-41D1-A9EB-2524F148FEF8}" destId="{335611A8-50E6-4F33-95FA-38F1FD136301}" srcOrd="24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D849D63-5018-4F14-A802-A55CAE611B61}" type="doc">
      <dgm:prSet loTypeId="urn:microsoft.com/office/officeart/2005/8/layout/default" loCatId="list" qsTypeId="urn:microsoft.com/office/officeart/2005/8/quickstyle/simple1" qsCatId="simple" csTypeId="urn:microsoft.com/office/officeart/2005/8/colors/accent0_1" csCatId="mainScheme" phldr="1"/>
      <dgm:spPr/>
      <dgm:t>
        <a:bodyPr/>
        <a:lstStyle/>
        <a:p>
          <a:endParaRPr lang="en-US"/>
        </a:p>
      </dgm:t>
    </dgm:pt>
    <dgm:pt modelId="{D7E78C3C-C34C-4337-9374-07EB23DA473B}">
      <dgm:prSet custT="1"/>
      <dgm:spPr/>
      <dgm:t>
        <a:bodyPr/>
        <a:lstStyle/>
        <a:p>
          <a:pPr>
            <a:buNone/>
          </a:pPr>
          <a:r>
            <a:rPr lang="en-GB" sz="1600" dirty="0"/>
            <a:t>Review the literature to identify gaps and requirements </a:t>
          </a:r>
          <a:endParaRPr lang="en-US" sz="1600" dirty="0"/>
        </a:p>
      </dgm:t>
    </dgm:pt>
    <dgm:pt modelId="{FB51BB89-1F98-4A31-B1D4-06DF70FAC20D}" type="parTrans" cxnId="{98B4A746-6087-4C7B-84F0-5A1B0DFB43A5}">
      <dgm:prSet/>
      <dgm:spPr/>
      <dgm:t>
        <a:bodyPr/>
        <a:lstStyle/>
        <a:p>
          <a:endParaRPr lang="en-US"/>
        </a:p>
      </dgm:t>
    </dgm:pt>
    <dgm:pt modelId="{54D80B04-2B2C-4186-B5CA-D4186835F322}" type="sibTrans" cxnId="{98B4A746-6087-4C7B-84F0-5A1B0DFB43A5}">
      <dgm:prSet/>
      <dgm:spPr/>
      <dgm:t>
        <a:bodyPr/>
        <a:lstStyle/>
        <a:p>
          <a:endParaRPr lang="en-US"/>
        </a:p>
      </dgm:t>
    </dgm:pt>
    <dgm:pt modelId="{78EB4D49-4D3E-4ADD-9506-59DDC29AD7BE}">
      <dgm:prSet custT="1"/>
      <dgm:spPr/>
      <dgm:t>
        <a:bodyPr/>
        <a:lstStyle/>
        <a:p>
          <a:pPr>
            <a:buNone/>
          </a:pPr>
          <a:r>
            <a:rPr lang="en-GB" sz="1600" dirty="0"/>
            <a:t>Design a user-centred website suitable for small business users</a:t>
          </a:r>
          <a:endParaRPr lang="en-US" sz="1600" dirty="0"/>
        </a:p>
      </dgm:t>
    </dgm:pt>
    <dgm:pt modelId="{239812EC-1AD5-4E58-B28B-F8121189E9BC}" type="parTrans" cxnId="{CD9253AC-CE2F-4204-948F-17D34202EC4D}">
      <dgm:prSet/>
      <dgm:spPr/>
      <dgm:t>
        <a:bodyPr/>
        <a:lstStyle/>
        <a:p>
          <a:endParaRPr lang="en-US"/>
        </a:p>
      </dgm:t>
    </dgm:pt>
    <dgm:pt modelId="{A91CED3E-EEB7-4E24-8BE6-40DE7333E68B}" type="sibTrans" cxnId="{CD9253AC-CE2F-4204-948F-17D34202EC4D}">
      <dgm:prSet/>
      <dgm:spPr/>
      <dgm:t>
        <a:bodyPr/>
        <a:lstStyle/>
        <a:p>
          <a:endParaRPr lang="en-US"/>
        </a:p>
      </dgm:t>
    </dgm:pt>
    <dgm:pt modelId="{DED42BD8-C555-449A-AF78-0784D5F2E548}">
      <dgm:prSet custT="1"/>
      <dgm:spPr/>
      <dgm:t>
        <a:bodyPr/>
        <a:lstStyle/>
        <a:p>
          <a:pPr>
            <a:buNone/>
          </a:pPr>
          <a:r>
            <a:rPr lang="en-GB" sz="1600" dirty="0"/>
            <a:t>Develop an online booking system to support SME daily operations</a:t>
          </a:r>
          <a:endParaRPr lang="en-US" sz="1600" dirty="0"/>
        </a:p>
      </dgm:t>
    </dgm:pt>
    <dgm:pt modelId="{3D75772A-DACA-4FE6-8131-6F53B5E48BC5}" type="parTrans" cxnId="{9878E51A-4522-4766-9BBA-DA86FA3CC8D8}">
      <dgm:prSet/>
      <dgm:spPr/>
      <dgm:t>
        <a:bodyPr/>
        <a:lstStyle/>
        <a:p>
          <a:endParaRPr lang="en-US"/>
        </a:p>
      </dgm:t>
    </dgm:pt>
    <dgm:pt modelId="{C79FB017-0D6E-4AAB-95D7-9B4D9B5EDEF8}" type="sibTrans" cxnId="{9878E51A-4522-4766-9BBA-DA86FA3CC8D8}">
      <dgm:prSet/>
      <dgm:spPr/>
      <dgm:t>
        <a:bodyPr/>
        <a:lstStyle/>
        <a:p>
          <a:endParaRPr lang="en-US"/>
        </a:p>
      </dgm:t>
    </dgm:pt>
    <dgm:pt modelId="{38178B61-943E-47E1-9A8C-EEB705C1380E}">
      <dgm:prSet custT="1"/>
      <dgm:spPr/>
      <dgm:t>
        <a:bodyPr/>
        <a:lstStyle/>
        <a:p>
          <a:pPr>
            <a:buNone/>
          </a:pPr>
          <a:endParaRPr lang="en-GB" sz="1600" dirty="0"/>
        </a:p>
        <a:p>
          <a:pPr>
            <a:buNone/>
          </a:pPr>
          <a:r>
            <a:rPr lang="en-GB" sz="1600" dirty="0"/>
            <a:t>Implement WCAG 2.1 accessibility features, targeting Level AA compliance, to support inclusive access</a:t>
          </a:r>
          <a:br>
            <a:rPr lang="en-GB" sz="2000" dirty="0"/>
          </a:br>
          <a:endParaRPr lang="en-US" sz="2000" dirty="0"/>
        </a:p>
      </dgm:t>
    </dgm:pt>
    <dgm:pt modelId="{D20C3FFC-91B5-4773-BEA4-5F24C6D68480}" type="parTrans" cxnId="{D4FE428F-AFAF-47A2-B724-49C81F07615B}">
      <dgm:prSet/>
      <dgm:spPr/>
      <dgm:t>
        <a:bodyPr/>
        <a:lstStyle/>
        <a:p>
          <a:endParaRPr lang="en-US"/>
        </a:p>
      </dgm:t>
    </dgm:pt>
    <dgm:pt modelId="{DF9D1379-D279-405F-95BE-D705A6C2150B}" type="sibTrans" cxnId="{D4FE428F-AFAF-47A2-B724-49C81F07615B}">
      <dgm:prSet/>
      <dgm:spPr/>
      <dgm:t>
        <a:bodyPr/>
        <a:lstStyle/>
        <a:p>
          <a:endParaRPr lang="en-US"/>
        </a:p>
      </dgm:t>
    </dgm:pt>
    <dgm:pt modelId="{03374FBE-9E86-4A2B-9DD6-A5531ABACBB1}">
      <dgm:prSet custT="1"/>
      <dgm:spPr/>
      <dgm:t>
        <a:bodyPr/>
        <a:lstStyle/>
        <a:p>
          <a:pPr>
            <a:buNone/>
          </a:pPr>
          <a:r>
            <a:rPr lang="en-GB" sz="1600" dirty="0"/>
            <a:t>Develop secure GDPR principles for lawful data handling</a:t>
          </a:r>
          <a:endParaRPr lang="en-US" sz="1600" dirty="0"/>
        </a:p>
      </dgm:t>
    </dgm:pt>
    <dgm:pt modelId="{0C174F81-ADF0-40AA-AB42-66CD9A268146}" type="parTrans" cxnId="{30F05183-A6A8-4025-92C7-1851335BAD9D}">
      <dgm:prSet/>
      <dgm:spPr/>
      <dgm:t>
        <a:bodyPr/>
        <a:lstStyle/>
        <a:p>
          <a:endParaRPr lang="en-US"/>
        </a:p>
      </dgm:t>
    </dgm:pt>
    <dgm:pt modelId="{CC297C33-8F21-46CA-953B-71B8F0A419CA}" type="sibTrans" cxnId="{30F05183-A6A8-4025-92C7-1851335BAD9D}">
      <dgm:prSet/>
      <dgm:spPr/>
      <dgm:t>
        <a:bodyPr/>
        <a:lstStyle/>
        <a:p>
          <a:endParaRPr lang="en-US"/>
        </a:p>
      </dgm:t>
    </dgm:pt>
    <dgm:pt modelId="{068E2A44-E838-4D58-822D-CB727B4DA1FC}">
      <dgm:prSet custT="1"/>
      <dgm:spPr/>
      <dgm:t>
        <a:bodyPr/>
        <a:lstStyle/>
        <a:p>
          <a:pPr>
            <a:buNone/>
          </a:pPr>
          <a:r>
            <a:rPr lang="en-GB" sz="1600" dirty="0"/>
            <a:t>Incorporate appropriate cybersecurity measures for SME environments</a:t>
          </a:r>
          <a:endParaRPr lang="en-US" sz="1600" dirty="0"/>
        </a:p>
      </dgm:t>
    </dgm:pt>
    <dgm:pt modelId="{ED1F3C06-6178-408B-91DB-844C538A9AA2}" type="parTrans" cxnId="{2FACFCED-088E-4531-80DB-F63BF2234C71}">
      <dgm:prSet/>
      <dgm:spPr/>
      <dgm:t>
        <a:bodyPr/>
        <a:lstStyle/>
        <a:p>
          <a:endParaRPr lang="en-GB"/>
        </a:p>
      </dgm:t>
    </dgm:pt>
    <dgm:pt modelId="{50EFF12D-1977-46F6-B844-AFAAE9D0100A}" type="sibTrans" cxnId="{2FACFCED-088E-4531-80DB-F63BF2234C71}">
      <dgm:prSet/>
      <dgm:spPr/>
      <dgm:t>
        <a:bodyPr/>
        <a:lstStyle/>
        <a:p>
          <a:endParaRPr lang="en-GB"/>
        </a:p>
      </dgm:t>
    </dgm:pt>
    <dgm:pt modelId="{7E6E90FE-6A21-4B40-8947-961DFDFABD13}">
      <dgm:prSet custT="1"/>
      <dgm:spPr/>
      <dgm:t>
        <a:bodyPr/>
        <a:lstStyle/>
        <a:p>
          <a:pPr>
            <a:buNone/>
          </a:pPr>
          <a:r>
            <a:rPr lang="en-GB" sz="1600" dirty="0"/>
            <a:t>Test and evaluate the system for usability, accessibility, and security</a:t>
          </a:r>
          <a:endParaRPr lang="en-US" sz="1600" dirty="0"/>
        </a:p>
      </dgm:t>
    </dgm:pt>
    <dgm:pt modelId="{6A57C893-4C51-4E6A-8C6D-173EF5C4F642}" type="parTrans" cxnId="{78691DB8-B4D6-4CB2-AB93-A374CBFC388B}">
      <dgm:prSet/>
      <dgm:spPr/>
      <dgm:t>
        <a:bodyPr/>
        <a:lstStyle/>
        <a:p>
          <a:endParaRPr lang="en-GB"/>
        </a:p>
      </dgm:t>
    </dgm:pt>
    <dgm:pt modelId="{3FC5D4B4-9A69-4916-97DD-E69BDCDEB58C}" type="sibTrans" cxnId="{78691DB8-B4D6-4CB2-AB93-A374CBFC388B}">
      <dgm:prSet/>
      <dgm:spPr/>
      <dgm:t>
        <a:bodyPr/>
        <a:lstStyle/>
        <a:p>
          <a:endParaRPr lang="en-GB"/>
        </a:p>
      </dgm:t>
    </dgm:pt>
    <dgm:pt modelId="{9DABD77F-776A-43FA-8FE7-33ED4A212D2B}" type="pres">
      <dgm:prSet presAssocID="{FD849D63-5018-4F14-A802-A55CAE611B61}" presName="diagram" presStyleCnt="0">
        <dgm:presLayoutVars>
          <dgm:dir/>
          <dgm:resizeHandles val="exact"/>
        </dgm:presLayoutVars>
      </dgm:prSet>
      <dgm:spPr/>
    </dgm:pt>
    <dgm:pt modelId="{342301BF-7FC2-408F-828B-A2546F948E07}" type="pres">
      <dgm:prSet presAssocID="{D7E78C3C-C34C-4337-9374-07EB23DA473B}" presName="node" presStyleLbl="node1" presStyleIdx="0" presStyleCnt="7" custLinFactNeighborX="8282" custLinFactNeighborY="7639">
        <dgm:presLayoutVars>
          <dgm:bulletEnabled val="1"/>
        </dgm:presLayoutVars>
      </dgm:prSet>
      <dgm:spPr/>
    </dgm:pt>
    <dgm:pt modelId="{8F9A0247-2D2C-473D-9D57-9391082E0F76}" type="pres">
      <dgm:prSet presAssocID="{54D80B04-2B2C-4186-B5CA-D4186835F322}" presName="sibTrans" presStyleCnt="0"/>
      <dgm:spPr/>
    </dgm:pt>
    <dgm:pt modelId="{3675EF96-AE0D-45B7-AACF-6DA069795FFD}" type="pres">
      <dgm:prSet presAssocID="{78EB4D49-4D3E-4ADD-9506-59DDC29AD7BE}" presName="node" presStyleLbl="node1" presStyleIdx="1" presStyleCnt="7" custLinFactNeighborX="5298" custLinFactNeighborY="7060">
        <dgm:presLayoutVars>
          <dgm:bulletEnabled val="1"/>
        </dgm:presLayoutVars>
      </dgm:prSet>
      <dgm:spPr/>
    </dgm:pt>
    <dgm:pt modelId="{1E3D9144-C99F-449E-8B6C-2EB573737FC7}" type="pres">
      <dgm:prSet presAssocID="{A91CED3E-EEB7-4E24-8BE6-40DE7333E68B}" presName="sibTrans" presStyleCnt="0"/>
      <dgm:spPr/>
    </dgm:pt>
    <dgm:pt modelId="{1AE4E80A-3936-49FF-B3C3-42E82BCC34EA}" type="pres">
      <dgm:prSet presAssocID="{DED42BD8-C555-449A-AF78-0784D5F2E548}" presName="node" presStyleLbl="node1" presStyleIdx="2" presStyleCnt="7" custLinFactNeighborX="624" custLinFactNeighborY="7846">
        <dgm:presLayoutVars>
          <dgm:bulletEnabled val="1"/>
        </dgm:presLayoutVars>
      </dgm:prSet>
      <dgm:spPr/>
    </dgm:pt>
    <dgm:pt modelId="{7F8A5459-1F23-49F6-9CC0-A0CF1895339A}" type="pres">
      <dgm:prSet presAssocID="{C79FB017-0D6E-4AAB-95D7-9B4D9B5EDEF8}" presName="sibTrans" presStyleCnt="0"/>
      <dgm:spPr/>
    </dgm:pt>
    <dgm:pt modelId="{8949133B-FA68-46D7-B7BC-65A6CC5D8344}" type="pres">
      <dgm:prSet presAssocID="{38178B61-943E-47E1-9A8C-EEB705C1380E}" presName="node" presStyleLbl="node1" presStyleIdx="3" presStyleCnt="7" custLinFactNeighborX="126" custLinFactNeighborY="8269">
        <dgm:presLayoutVars>
          <dgm:bulletEnabled val="1"/>
        </dgm:presLayoutVars>
      </dgm:prSet>
      <dgm:spPr/>
    </dgm:pt>
    <dgm:pt modelId="{A1739BD1-9CC9-4F16-9AC4-344BDB94D4B2}" type="pres">
      <dgm:prSet presAssocID="{DF9D1379-D279-405F-95BE-D705A6C2150B}" presName="sibTrans" presStyleCnt="0"/>
      <dgm:spPr/>
    </dgm:pt>
    <dgm:pt modelId="{293DC131-A133-4DE4-9B75-CC98177B8A10}" type="pres">
      <dgm:prSet presAssocID="{03374FBE-9E86-4A2B-9DD6-A5531ABACBB1}" presName="node" presStyleLbl="node1" presStyleIdx="4" presStyleCnt="7" custLinFactNeighborX="1599" custLinFactNeighborY="5728">
        <dgm:presLayoutVars>
          <dgm:bulletEnabled val="1"/>
        </dgm:presLayoutVars>
      </dgm:prSet>
      <dgm:spPr/>
    </dgm:pt>
    <dgm:pt modelId="{1FB43A08-BDEB-4FDE-80E1-7B730D17944F}" type="pres">
      <dgm:prSet presAssocID="{CC297C33-8F21-46CA-953B-71B8F0A419CA}" presName="sibTrans" presStyleCnt="0"/>
      <dgm:spPr/>
    </dgm:pt>
    <dgm:pt modelId="{50D02DA9-DF2B-4E3C-B57A-CEC83209EF2C}" type="pres">
      <dgm:prSet presAssocID="{068E2A44-E838-4D58-822D-CB727B4DA1FC}" presName="node" presStyleLbl="node1" presStyleIdx="5" presStyleCnt="7" custLinFactNeighborX="-477" custLinFactNeighborY="6043">
        <dgm:presLayoutVars>
          <dgm:bulletEnabled val="1"/>
        </dgm:presLayoutVars>
      </dgm:prSet>
      <dgm:spPr/>
    </dgm:pt>
    <dgm:pt modelId="{C4606611-DEC7-4675-936F-F964A4B721E6}" type="pres">
      <dgm:prSet presAssocID="{50EFF12D-1977-46F6-B844-AFAAE9D0100A}" presName="sibTrans" presStyleCnt="0"/>
      <dgm:spPr/>
    </dgm:pt>
    <dgm:pt modelId="{DC492C45-8135-4884-9A6A-6E7F50ACD21F}" type="pres">
      <dgm:prSet presAssocID="{7E6E90FE-6A21-4B40-8947-961DFDFABD13}" presName="node" presStyleLbl="node1" presStyleIdx="6" presStyleCnt="7" custLinFactNeighborX="-2813" custLinFactNeighborY="6043">
        <dgm:presLayoutVars>
          <dgm:bulletEnabled val="1"/>
        </dgm:presLayoutVars>
      </dgm:prSet>
      <dgm:spPr/>
    </dgm:pt>
  </dgm:ptLst>
  <dgm:cxnLst>
    <dgm:cxn modelId="{9878E51A-4522-4766-9BBA-DA86FA3CC8D8}" srcId="{FD849D63-5018-4F14-A802-A55CAE611B61}" destId="{DED42BD8-C555-449A-AF78-0784D5F2E548}" srcOrd="2" destOrd="0" parTransId="{3D75772A-DACA-4FE6-8131-6F53B5E48BC5}" sibTransId="{C79FB017-0D6E-4AAB-95D7-9B4D9B5EDEF8}"/>
    <dgm:cxn modelId="{A0520B40-A03C-4E2F-B639-7F4C5A0DB4D7}" type="presOf" srcId="{03374FBE-9E86-4A2B-9DD6-A5531ABACBB1}" destId="{293DC131-A133-4DE4-9B75-CC98177B8A10}" srcOrd="0" destOrd="0" presId="urn:microsoft.com/office/officeart/2005/8/layout/default"/>
    <dgm:cxn modelId="{DFC9AF42-E5A1-4DD6-AA0D-70F27B921262}" type="presOf" srcId="{7E6E90FE-6A21-4B40-8947-961DFDFABD13}" destId="{DC492C45-8135-4884-9A6A-6E7F50ACD21F}" srcOrd="0" destOrd="0" presId="urn:microsoft.com/office/officeart/2005/8/layout/default"/>
    <dgm:cxn modelId="{3B170F63-38EA-4616-B164-7FE22EC7A932}" type="presOf" srcId="{78EB4D49-4D3E-4ADD-9506-59DDC29AD7BE}" destId="{3675EF96-AE0D-45B7-AACF-6DA069795FFD}" srcOrd="0" destOrd="0" presId="urn:microsoft.com/office/officeart/2005/8/layout/default"/>
    <dgm:cxn modelId="{98B4A746-6087-4C7B-84F0-5A1B0DFB43A5}" srcId="{FD849D63-5018-4F14-A802-A55CAE611B61}" destId="{D7E78C3C-C34C-4337-9374-07EB23DA473B}" srcOrd="0" destOrd="0" parTransId="{FB51BB89-1F98-4A31-B1D4-06DF70FAC20D}" sibTransId="{54D80B04-2B2C-4186-B5CA-D4186835F322}"/>
    <dgm:cxn modelId="{30F05183-A6A8-4025-92C7-1851335BAD9D}" srcId="{FD849D63-5018-4F14-A802-A55CAE611B61}" destId="{03374FBE-9E86-4A2B-9DD6-A5531ABACBB1}" srcOrd="4" destOrd="0" parTransId="{0C174F81-ADF0-40AA-AB42-66CD9A268146}" sibTransId="{CC297C33-8F21-46CA-953B-71B8F0A419CA}"/>
    <dgm:cxn modelId="{E869198E-2EF1-4F44-9A6D-158A6BC26F23}" type="presOf" srcId="{FD849D63-5018-4F14-A802-A55CAE611B61}" destId="{9DABD77F-776A-43FA-8FE7-33ED4A212D2B}" srcOrd="0" destOrd="0" presId="urn:microsoft.com/office/officeart/2005/8/layout/default"/>
    <dgm:cxn modelId="{D4FE428F-AFAF-47A2-B724-49C81F07615B}" srcId="{FD849D63-5018-4F14-A802-A55CAE611B61}" destId="{38178B61-943E-47E1-9A8C-EEB705C1380E}" srcOrd="3" destOrd="0" parTransId="{D20C3FFC-91B5-4773-BEA4-5F24C6D68480}" sibTransId="{DF9D1379-D279-405F-95BE-D705A6C2150B}"/>
    <dgm:cxn modelId="{CD9253AC-CE2F-4204-948F-17D34202EC4D}" srcId="{FD849D63-5018-4F14-A802-A55CAE611B61}" destId="{78EB4D49-4D3E-4ADD-9506-59DDC29AD7BE}" srcOrd="1" destOrd="0" parTransId="{239812EC-1AD5-4E58-B28B-F8121189E9BC}" sibTransId="{A91CED3E-EEB7-4E24-8BE6-40DE7333E68B}"/>
    <dgm:cxn modelId="{77811CB2-404F-4FD2-A7B8-1192A46272E5}" type="presOf" srcId="{D7E78C3C-C34C-4337-9374-07EB23DA473B}" destId="{342301BF-7FC2-408F-828B-A2546F948E07}" srcOrd="0" destOrd="0" presId="urn:microsoft.com/office/officeart/2005/8/layout/default"/>
    <dgm:cxn modelId="{AEEB13B7-7314-466B-B0C4-4D51F71C34B0}" type="presOf" srcId="{068E2A44-E838-4D58-822D-CB727B4DA1FC}" destId="{50D02DA9-DF2B-4E3C-B57A-CEC83209EF2C}" srcOrd="0" destOrd="0" presId="urn:microsoft.com/office/officeart/2005/8/layout/default"/>
    <dgm:cxn modelId="{78691DB8-B4D6-4CB2-AB93-A374CBFC388B}" srcId="{FD849D63-5018-4F14-A802-A55CAE611B61}" destId="{7E6E90FE-6A21-4B40-8947-961DFDFABD13}" srcOrd="6" destOrd="0" parTransId="{6A57C893-4C51-4E6A-8C6D-173EF5C4F642}" sibTransId="{3FC5D4B4-9A69-4916-97DD-E69BDCDEB58C}"/>
    <dgm:cxn modelId="{B98019C0-630A-4457-9A2D-D88BB1423755}" type="presOf" srcId="{38178B61-943E-47E1-9A8C-EEB705C1380E}" destId="{8949133B-FA68-46D7-B7BC-65A6CC5D8344}" srcOrd="0" destOrd="0" presId="urn:microsoft.com/office/officeart/2005/8/layout/default"/>
    <dgm:cxn modelId="{2FACFCED-088E-4531-80DB-F63BF2234C71}" srcId="{FD849D63-5018-4F14-A802-A55CAE611B61}" destId="{068E2A44-E838-4D58-822D-CB727B4DA1FC}" srcOrd="5" destOrd="0" parTransId="{ED1F3C06-6178-408B-91DB-844C538A9AA2}" sibTransId="{50EFF12D-1977-46F6-B844-AFAAE9D0100A}"/>
    <dgm:cxn modelId="{A1544FFC-03E8-45AA-AA81-29053E56F04C}" type="presOf" srcId="{DED42BD8-C555-449A-AF78-0784D5F2E548}" destId="{1AE4E80A-3936-49FF-B3C3-42E82BCC34EA}" srcOrd="0" destOrd="0" presId="urn:microsoft.com/office/officeart/2005/8/layout/default"/>
    <dgm:cxn modelId="{E86C2D4B-121A-419C-BED0-483AFAF07F88}" type="presParOf" srcId="{9DABD77F-776A-43FA-8FE7-33ED4A212D2B}" destId="{342301BF-7FC2-408F-828B-A2546F948E07}" srcOrd="0" destOrd="0" presId="urn:microsoft.com/office/officeart/2005/8/layout/default"/>
    <dgm:cxn modelId="{91FC6B33-A337-4494-B5CB-5D42B4967ACA}" type="presParOf" srcId="{9DABD77F-776A-43FA-8FE7-33ED4A212D2B}" destId="{8F9A0247-2D2C-473D-9D57-9391082E0F76}" srcOrd="1" destOrd="0" presId="urn:microsoft.com/office/officeart/2005/8/layout/default"/>
    <dgm:cxn modelId="{9E7868D0-0F3A-47F4-8264-2B47132A42F5}" type="presParOf" srcId="{9DABD77F-776A-43FA-8FE7-33ED4A212D2B}" destId="{3675EF96-AE0D-45B7-AACF-6DA069795FFD}" srcOrd="2" destOrd="0" presId="urn:microsoft.com/office/officeart/2005/8/layout/default"/>
    <dgm:cxn modelId="{96516DE5-C502-47E5-9413-2280E65F1418}" type="presParOf" srcId="{9DABD77F-776A-43FA-8FE7-33ED4A212D2B}" destId="{1E3D9144-C99F-449E-8B6C-2EB573737FC7}" srcOrd="3" destOrd="0" presId="urn:microsoft.com/office/officeart/2005/8/layout/default"/>
    <dgm:cxn modelId="{17DF14A5-8B21-4DDB-8FEC-AB794D898FF2}" type="presParOf" srcId="{9DABD77F-776A-43FA-8FE7-33ED4A212D2B}" destId="{1AE4E80A-3936-49FF-B3C3-42E82BCC34EA}" srcOrd="4" destOrd="0" presId="urn:microsoft.com/office/officeart/2005/8/layout/default"/>
    <dgm:cxn modelId="{4176D821-6EFD-4D6B-916A-192C404C53DA}" type="presParOf" srcId="{9DABD77F-776A-43FA-8FE7-33ED4A212D2B}" destId="{7F8A5459-1F23-49F6-9CC0-A0CF1895339A}" srcOrd="5" destOrd="0" presId="urn:microsoft.com/office/officeart/2005/8/layout/default"/>
    <dgm:cxn modelId="{D62E6189-A9D5-468A-9F24-56B4FE8283F4}" type="presParOf" srcId="{9DABD77F-776A-43FA-8FE7-33ED4A212D2B}" destId="{8949133B-FA68-46D7-B7BC-65A6CC5D8344}" srcOrd="6" destOrd="0" presId="urn:microsoft.com/office/officeart/2005/8/layout/default"/>
    <dgm:cxn modelId="{3397CA2E-7DF9-4853-8134-7B55E8B83084}" type="presParOf" srcId="{9DABD77F-776A-43FA-8FE7-33ED4A212D2B}" destId="{A1739BD1-9CC9-4F16-9AC4-344BDB94D4B2}" srcOrd="7" destOrd="0" presId="urn:microsoft.com/office/officeart/2005/8/layout/default"/>
    <dgm:cxn modelId="{9041C07C-D3F7-4EF3-8D48-EC5686606A6C}" type="presParOf" srcId="{9DABD77F-776A-43FA-8FE7-33ED4A212D2B}" destId="{293DC131-A133-4DE4-9B75-CC98177B8A10}" srcOrd="8" destOrd="0" presId="urn:microsoft.com/office/officeart/2005/8/layout/default"/>
    <dgm:cxn modelId="{378AFE7A-B786-4930-A9EC-CE1BFFFCF6EC}" type="presParOf" srcId="{9DABD77F-776A-43FA-8FE7-33ED4A212D2B}" destId="{1FB43A08-BDEB-4FDE-80E1-7B730D17944F}" srcOrd="9" destOrd="0" presId="urn:microsoft.com/office/officeart/2005/8/layout/default"/>
    <dgm:cxn modelId="{6300C841-C78D-4E33-B258-284CD7B3BF6D}" type="presParOf" srcId="{9DABD77F-776A-43FA-8FE7-33ED4A212D2B}" destId="{50D02DA9-DF2B-4E3C-B57A-CEC83209EF2C}" srcOrd="10" destOrd="0" presId="urn:microsoft.com/office/officeart/2005/8/layout/default"/>
    <dgm:cxn modelId="{BD6DD8F6-0C5F-4099-B0E5-DDFB1D58B6DB}" type="presParOf" srcId="{9DABD77F-776A-43FA-8FE7-33ED4A212D2B}" destId="{C4606611-DEC7-4675-936F-F964A4B721E6}" srcOrd="11" destOrd="0" presId="urn:microsoft.com/office/officeart/2005/8/layout/default"/>
    <dgm:cxn modelId="{B2A36480-8FEC-4A00-ACD4-D9DBA3CE99C8}" type="presParOf" srcId="{9DABD77F-776A-43FA-8FE7-33ED4A212D2B}" destId="{DC492C45-8135-4884-9A6A-6E7F50ACD21F}" srcOrd="12" destOrd="0" presId="urn:microsoft.com/office/officeart/2005/8/layout/default"/>
  </dgm:cxnLst>
  <dgm:bg>
    <a:solidFill>
      <a:schemeClr val="tx1"/>
    </a:solidFill>
  </dgm:bg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D849D63-5018-4F14-A802-A55CAE611B61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accent3_1" csCatId="accent3" phldr="1"/>
      <dgm:spPr/>
      <dgm:t>
        <a:bodyPr/>
        <a:lstStyle/>
        <a:p>
          <a:endParaRPr lang="en-US"/>
        </a:p>
      </dgm:t>
    </dgm:pt>
    <dgm:pt modelId="{D7E78C3C-C34C-4337-9374-07EB23DA473B}">
      <dgm:prSet custT="1"/>
      <dgm:spPr/>
      <dgm:t>
        <a:bodyPr/>
        <a:lstStyle/>
        <a:p>
          <a:r>
            <a:rPr lang="en-GB" sz="1400" b="0" dirty="0"/>
            <a:t> </a:t>
          </a:r>
          <a:r>
            <a:rPr lang="en-GB" sz="1800" b="1" dirty="0"/>
            <a:t>Requirements </a:t>
          </a:r>
        </a:p>
      </dgm:t>
    </dgm:pt>
    <dgm:pt modelId="{FB51BB89-1F98-4A31-B1D4-06DF70FAC20D}" type="parTrans" cxnId="{98B4A746-6087-4C7B-84F0-5A1B0DFB43A5}">
      <dgm:prSet/>
      <dgm:spPr/>
      <dgm:t>
        <a:bodyPr/>
        <a:lstStyle/>
        <a:p>
          <a:endParaRPr lang="en-US"/>
        </a:p>
      </dgm:t>
    </dgm:pt>
    <dgm:pt modelId="{54D80B04-2B2C-4186-B5CA-D4186835F322}" type="sibTrans" cxnId="{98B4A746-6087-4C7B-84F0-5A1B0DFB43A5}">
      <dgm:prSet/>
      <dgm:spPr/>
      <dgm:t>
        <a:bodyPr/>
        <a:lstStyle/>
        <a:p>
          <a:endParaRPr lang="en-US"/>
        </a:p>
      </dgm:t>
    </dgm:pt>
    <dgm:pt modelId="{78EB4D49-4D3E-4ADD-9506-59DDC29AD7BE}">
      <dgm:prSet custT="1"/>
      <dgm:spPr/>
      <dgm:t>
        <a:bodyPr/>
        <a:lstStyle/>
        <a:p>
          <a:endParaRPr lang="en-GB" sz="1400" dirty="0"/>
        </a:p>
        <a:p>
          <a:r>
            <a:rPr lang="en-GB" sz="1800" b="1" dirty="0"/>
            <a:t>System Design</a:t>
          </a:r>
          <a:endParaRPr lang="en-GB" sz="1400" b="1" dirty="0"/>
        </a:p>
        <a:p>
          <a:r>
            <a:rPr lang="en-GB" sz="1400" dirty="0"/>
            <a:t> </a:t>
          </a:r>
          <a:endParaRPr lang="en-US" sz="1800" dirty="0"/>
        </a:p>
      </dgm:t>
    </dgm:pt>
    <dgm:pt modelId="{239812EC-1AD5-4E58-B28B-F8121189E9BC}" type="parTrans" cxnId="{CD9253AC-CE2F-4204-948F-17D34202EC4D}">
      <dgm:prSet/>
      <dgm:spPr/>
      <dgm:t>
        <a:bodyPr/>
        <a:lstStyle/>
        <a:p>
          <a:endParaRPr lang="en-US"/>
        </a:p>
      </dgm:t>
    </dgm:pt>
    <dgm:pt modelId="{A91CED3E-EEB7-4E24-8BE6-40DE7333E68B}" type="sibTrans" cxnId="{CD9253AC-CE2F-4204-948F-17D34202EC4D}">
      <dgm:prSet/>
      <dgm:spPr/>
      <dgm:t>
        <a:bodyPr/>
        <a:lstStyle/>
        <a:p>
          <a:endParaRPr lang="en-US"/>
        </a:p>
      </dgm:t>
    </dgm:pt>
    <dgm:pt modelId="{DED42BD8-C555-449A-AF78-0784D5F2E548}">
      <dgm:prSet custT="1"/>
      <dgm:spPr/>
      <dgm:t>
        <a:bodyPr/>
        <a:lstStyle/>
        <a:p>
          <a:r>
            <a:rPr lang="en-GB" sz="1800" dirty="0"/>
            <a:t> </a:t>
          </a:r>
          <a:r>
            <a:rPr lang="en-GB" sz="1800" b="1" dirty="0"/>
            <a:t>Development</a:t>
          </a:r>
          <a:r>
            <a:rPr lang="en-GB" sz="1800" dirty="0"/>
            <a:t> </a:t>
          </a:r>
          <a:endParaRPr lang="en-US" sz="1800" dirty="0"/>
        </a:p>
      </dgm:t>
    </dgm:pt>
    <dgm:pt modelId="{3D75772A-DACA-4FE6-8131-6F53B5E48BC5}" type="parTrans" cxnId="{9878E51A-4522-4766-9BBA-DA86FA3CC8D8}">
      <dgm:prSet/>
      <dgm:spPr/>
      <dgm:t>
        <a:bodyPr/>
        <a:lstStyle/>
        <a:p>
          <a:endParaRPr lang="en-US"/>
        </a:p>
      </dgm:t>
    </dgm:pt>
    <dgm:pt modelId="{C79FB017-0D6E-4AAB-95D7-9B4D9B5EDEF8}" type="sibTrans" cxnId="{9878E51A-4522-4766-9BBA-DA86FA3CC8D8}">
      <dgm:prSet/>
      <dgm:spPr/>
      <dgm:t>
        <a:bodyPr/>
        <a:lstStyle/>
        <a:p>
          <a:endParaRPr lang="en-US"/>
        </a:p>
      </dgm:t>
    </dgm:pt>
    <dgm:pt modelId="{38178B61-943E-47E1-9A8C-EEB705C1380E}">
      <dgm:prSet custT="1"/>
      <dgm:spPr/>
      <dgm:t>
        <a:bodyPr/>
        <a:lstStyle/>
        <a:p>
          <a:r>
            <a:rPr lang="en-GB" sz="1800" b="1" dirty="0"/>
            <a:t>Testing</a:t>
          </a:r>
        </a:p>
      </dgm:t>
    </dgm:pt>
    <dgm:pt modelId="{D20C3FFC-91B5-4773-BEA4-5F24C6D68480}" type="parTrans" cxnId="{D4FE428F-AFAF-47A2-B724-49C81F07615B}">
      <dgm:prSet/>
      <dgm:spPr/>
      <dgm:t>
        <a:bodyPr/>
        <a:lstStyle/>
        <a:p>
          <a:endParaRPr lang="en-US"/>
        </a:p>
      </dgm:t>
    </dgm:pt>
    <dgm:pt modelId="{DF9D1379-D279-405F-95BE-D705A6C2150B}" type="sibTrans" cxnId="{D4FE428F-AFAF-47A2-B724-49C81F07615B}">
      <dgm:prSet/>
      <dgm:spPr/>
      <dgm:t>
        <a:bodyPr/>
        <a:lstStyle/>
        <a:p>
          <a:endParaRPr lang="en-US"/>
        </a:p>
      </dgm:t>
    </dgm:pt>
    <dgm:pt modelId="{03374FBE-9E86-4A2B-9DD6-A5531ABACBB1}">
      <dgm:prSet custT="1"/>
      <dgm:spPr/>
      <dgm:t>
        <a:bodyPr/>
        <a:lstStyle/>
        <a:p>
          <a:r>
            <a:rPr lang="en-GB" sz="1800" dirty="0"/>
            <a:t> </a:t>
          </a:r>
          <a:r>
            <a:rPr lang="en-GB" sz="1800" b="1" dirty="0"/>
            <a:t>Deployment</a:t>
          </a:r>
          <a:endParaRPr lang="en-US" sz="1800" dirty="0"/>
        </a:p>
      </dgm:t>
    </dgm:pt>
    <dgm:pt modelId="{0C174F81-ADF0-40AA-AB42-66CD9A268146}" type="parTrans" cxnId="{30F05183-A6A8-4025-92C7-1851335BAD9D}">
      <dgm:prSet/>
      <dgm:spPr/>
      <dgm:t>
        <a:bodyPr/>
        <a:lstStyle/>
        <a:p>
          <a:endParaRPr lang="en-US"/>
        </a:p>
      </dgm:t>
    </dgm:pt>
    <dgm:pt modelId="{CC297C33-8F21-46CA-953B-71B8F0A419CA}" type="sibTrans" cxnId="{30F05183-A6A8-4025-92C7-1851335BAD9D}">
      <dgm:prSet/>
      <dgm:spPr/>
      <dgm:t>
        <a:bodyPr/>
        <a:lstStyle/>
        <a:p>
          <a:endParaRPr lang="en-US"/>
        </a:p>
      </dgm:t>
    </dgm:pt>
    <dgm:pt modelId="{635E50F1-046F-4951-887B-D6E08E150E97}" type="pres">
      <dgm:prSet presAssocID="{FD849D63-5018-4F14-A802-A55CAE611B61}" presName="Name0" presStyleCnt="0">
        <dgm:presLayoutVars>
          <dgm:dir/>
          <dgm:resizeHandles val="exact"/>
        </dgm:presLayoutVars>
      </dgm:prSet>
      <dgm:spPr/>
    </dgm:pt>
    <dgm:pt modelId="{3F497BFB-4A5F-427F-9B92-71AC9EF3C511}" type="pres">
      <dgm:prSet presAssocID="{D7E78C3C-C34C-4337-9374-07EB23DA473B}" presName="node" presStyleLbl="node1" presStyleIdx="0" presStyleCnt="5">
        <dgm:presLayoutVars>
          <dgm:bulletEnabled val="1"/>
        </dgm:presLayoutVars>
      </dgm:prSet>
      <dgm:spPr/>
    </dgm:pt>
    <dgm:pt modelId="{3591D5E0-3E87-4D93-A56D-F906FA606BE4}" type="pres">
      <dgm:prSet presAssocID="{54D80B04-2B2C-4186-B5CA-D4186835F322}" presName="sibTrans" presStyleLbl="sibTrans1D1" presStyleIdx="0" presStyleCnt="4"/>
      <dgm:spPr/>
    </dgm:pt>
    <dgm:pt modelId="{4D8EC66F-D443-46E9-9778-BDEB42A9EBB1}" type="pres">
      <dgm:prSet presAssocID="{54D80B04-2B2C-4186-B5CA-D4186835F322}" presName="connectorText" presStyleLbl="sibTrans1D1" presStyleIdx="0" presStyleCnt="4"/>
      <dgm:spPr/>
    </dgm:pt>
    <dgm:pt modelId="{3D9AD8EE-3D27-4AAC-9C89-8DEA5A467510}" type="pres">
      <dgm:prSet presAssocID="{78EB4D49-4D3E-4ADD-9506-59DDC29AD7BE}" presName="node" presStyleLbl="node1" presStyleIdx="1" presStyleCnt="5">
        <dgm:presLayoutVars>
          <dgm:bulletEnabled val="1"/>
        </dgm:presLayoutVars>
      </dgm:prSet>
      <dgm:spPr/>
    </dgm:pt>
    <dgm:pt modelId="{6E5704AC-E162-4FCA-9FCD-CEB8B94D79E4}" type="pres">
      <dgm:prSet presAssocID="{A91CED3E-EEB7-4E24-8BE6-40DE7333E68B}" presName="sibTrans" presStyleLbl="sibTrans1D1" presStyleIdx="1" presStyleCnt="4"/>
      <dgm:spPr/>
    </dgm:pt>
    <dgm:pt modelId="{B9B4ABA0-BCEC-41A4-B7D0-33F9E7779937}" type="pres">
      <dgm:prSet presAssocID="{A91CED3E-EEB7-4E24-8BE6-40DE7333E68B}" presName="connectorText" presStyleLbl="sibTrans1D1" presStyleIdx="1" presStyleCnt="4"/>
      <dgm:spPr/>
    </dgm:pt>
    <dgm:pt modelId="{4EDEB7F1-B425-4ED1-BAC9-4F68DC8C8B45}" type="pres">
      <dgm:prSet presAssocID="{DED42BD8-C555-449A-AF78-0784D5F2E548}" presName="node" presStyleLbl="node1" presStyleIdx="2" presStyleCnt="5">
        <dgm:presLayoutVars>
          <dgm:bulletEnabled val="1"/>
        </dgm:presLayoutVars>
      </dgm:prSet>
      <dgm:spPr/>
    </dgm:pt>
    <dgm:pt modelId="{9E75E67C-ADB2-4386-8F02-9380A774AB14}" type="pres">
      <dgm:prSet presAssocID="{C79FB017-0D6E-4AAB-95D7-9B4D9B5EDEF8}" presName="sibTrans" presStyleLbl="sibTrans1D1" presStyleIdx="2" presStyleCnt="4"/>
      <dgm:spPr/>
    </dgm:pt>
    <dgm:pt modelId="{D092C5BC-3E07-4391-A8C3-143A639E979F}" type="pres">
      <dgm:prSet presAssocID="{C79FB017-0D6E-4AAB-95D7-9B4D9B5EDEF8}" presName="connectorText" presStyleLbl="sibTrans1D1" presStyleIdx="2" presStyleCnt="4"/>
      <dgm:spPr/>
    </dgm:pt>
    <dgm:pt modelId="{B3E51291-E061-47EB-9EE5-9FC5DC46D9D3}" type="pres">
      <dgm:prSet presAssocID="{38178B61-943E-47E1-9A8C-EEB705C1380E}" presName="node" presStyleLbl="node1" presStyleIdx="3" presStyleCnt="5">
        <dgm:presLayoutVars>
          <dgm:bulletEnabled val="1"/>
        </dgm:presLayoutVars>
      </dgm:prSet>
      <dgm:spPr/>
    </dgm:pt>
    <dgm:pt modelId="{1BDB63DD-3D87-4BED-9FB3-CFD476816DA0}" type="pres">
      <dgm:prSet presAssocID="{DF9D1379-D279-405F-95BE-D705A6C2150B}" presName="sibTrans" presStyleLbl="sibTrans1D1" presStyleIdx="3" presStyleCnt="4"/>
      <dgm:spPr/>
    </dgm:pt>
    <dgm:pt modelId="{E79B9E28-6953-468F-A8F4-1AEB3FABF839}" type="pres">
      <dgm:prSet presAssocID="{DF9D1379-D279-405F-95BE-D705A6C2150B}" presName="connectorText" presStyleLbl="sibTrans1D1" presStyleIdx="3" presStyleCnt="4"/>
      <dgm:spPr/>
    </dgm:pt>
    <dgm:pt modelId="{2B2DC53F-5FB4-498E-BCD7-F508136DA173}" type="pres">
      <dgm:prSet presAssocID="{03374FBE-9E86-4A2B-9DD6-A5531ABACBB1}" presName="node" presStyleLbl="node1" presStyleIdx="4" presStyleCnt="5">
        <dgm:presLayoutVars>
          <dgm:bulletEnabled val="1"/>
        </dgm:presLayoutVars>
      </dgm:prSet>
      <dgm:spPr/>
    </dgm:pt>
  </dgm:ptLst>
  <dgm:cxnLst>
    <dgm:cxn modelId="{3F161D08-65FF-4D1E-B697-843558F06381}" type="presOf" srcId="{03374FBE-9E86-4A2B-9DD6-A5531ABACBB1}" destId="{2B2DC53F-5FB4-498E-BCD7-F508136DA173}" srcOrd="0" destOrd="0" presId="urn:microsoft.com/office/officeart/2016/7/layout/RepeatingBendingProcessNew"/>
    <dgm:cxn modelId="{FD38AC13-E89E-46F8-A35F-665A20E41656}" type="presOf" srcId="{54D80B04-2B2C-4186-B5CA-D4186835F322}" destId="{4D8EC66F-D443-46E9-9778-BDEB42A9EBB1}" srcOrd="1" destOrd="0" presId="urn:microsoft.com/office/officeart/2016/7/layout/RepeatingBendingProcessNew"/>
    <dgm:cxn modelId="{9878E51A-4522-4766-9BBA-DA86FA3CC8D8}" srcId="{FD849D63-5018-4F14-A802-A55CAE611B61}" destId="{DED42BD8-C555-449A-AF78-0784D5F2E548}" srcOrd="2" destOrd="0" parTransId="{3D75772A-DACA-4FE6-8131-6F53B5E48BC5}" sibTransId="{C79FB017-0D6E-4AAB-95D7-9B4D9B5EDEF8}"/>
    <dgm:cxn modelId="{70359623-2053-4527-8E3A-80634F977A18}" type="presOf" srcId="{78EB4D49-4D3E-4ADD-9506-59DDC29AD7BE}" destId="{3D9AD8EE-3D27-4AAC-9C89-8DEA5A467510}" srcOrd="0" destOrd="0" presId="urn:microsoft.com/office/officeart/2016/7/layout/RepeatingBendingProcessNew"/>
    <dgm:cxn modelId="{C375B639-8CD5-4AE4-8757-FE067BE55A5B}" type="presOf" srcId="{38178B61-943E-47E1-9A8C-EEB705C1380E}" destId="{B3E51291-E061-47EB-9EE5-9FC5DC46D9D3}" srcOrd="0" destOrd="0" presId="urn:microsoft.com/office/officeart/2016/7/layout/RepeatingBendingProcessNew"/>
    <dgm:cxn modelId="{98B4A746-6087-4C7B-84F0-5A1B0DFB43A5}" srcId="{FD849D63-5018-4F14-A802-A55CAE611B61}" destId="{D7E78C3C-C34C-4337-9374-07EB23DA473B}" srcOrd="0" destOrd="0" parTransId="{FB51BB89-1F98-4A31-B1D4-06DF70FAC20D}" sibTransId="{54D80B04-2B2C-4186-B5CA-D4186835F322}"/>
    <dgm:cxn modelId="{07634771-AB59-488C-9339-40C86B6B11E4}" type="presOf" srcId="{D7E78C3C-C34C-4337-9374-07EB23DA473B}" destId="{3F497BFB-4A5F-427F-9B92-71AC9EF3C511}" srcOrd="0" destOrd="0" presId="urn:microsoft.com/office/officeart/2016/7/layout/RepeatingBendingProcessNew"/>
    <dgm:cxn modelId="{8121B17E-7EA0-4F54-8399-DA8F320B2AF3}" type="presOf" srcId="{54D80B04-2B2C-4186-B5CA-D4186835F322}" destId="{3591D5E0-3E87-4D93-A56D-F906FA606BE4}" srcOrd="0" destOrd="0" presId="urn:microsoft.com/office/officeart/2016/7/layout/RepeatingBendingProcessNew"/>
    <dgm:cxn modelId="{30F05183-A6A8-4025-92C7-1851335BAD9D}" srcId="{FD849D63-5018-4F14-A802-A55CAE611B61}" destId="{03374FBE-9E86-4A2B-9DD6-A5531ABACBB1}" srcOrd="4" destOrd="0" parTransId="{0C174F81-ADF0-40AA-AB42-66CD9A268146}" sibTransId="{CC297C33-8F21-46CA-953B-71B8F0A419CA}"/>
    <dgm:cxn modelId="{D4FE428F-AFAF-47A2-B724-49C81F07615B}" srcId="{FD849D63-5018-4F14-A802-A55CAE611B61}" destId="{38178B61-943E-47E1-9A8C-EEB705C1380E}" srcOrd="3" destOrd="0" parTransId="{D20C3FFC-91B5-4773-BEA4-5F24C6D68480}" sibTransId="{DF9D1379-D279-405F-95BE-D705A6C2150B}"/>
    <dgm:cxn modelId="{74129A97-7273-4146-B776-ECD313F9B2D6}" type="presOf" srcId="{C79FB017-0D6E-4AAB-95D7-9B4D9B5EDEF8}" destId="{D092C5BC-3E07-4391-A8C3-143A639E979F}" srcOrd="1" destOrd="0" presId="urn:microsoft.com/office/officeart/2016/7/layout/RepeatingBendingProcessNew"/>
    <dgm:cxn modelId="{CD9253AC-CE2F-4204-948F-17D34202EC4D}" srcId="{FD849D63-5018-4F14-A802-A55CAE611B61}" destId="{78EB4D49-4D3E-4ADD-9506-59DDC29AD7BE}" srcOrd="1" destOrd="0" parTransId="{239812EC-1AD5-4E58-B28B-F8121189E9BC}" sibTransId="{A91CED3E-EEB7-4E24-8BE6-40DE7333E68B}"/>
    <dgm:cxn modelId="{AE7972AF-2D0F-4366-B62B-731AE9C55A71}" type="presOf" srcId="{DF9D1379-D279-405F-95BE-D705A6C2150B}" destId="{1BDB63DD-3D87-4BED-9FB3-CFD476816DA0}" srcOrd="0" destOrd="0" presId="urn:microsoft.com/office/officeart/2016/7/layout/RepeatingBendingProcessNew"/>
    <dgm:cxn modelId="{9A7D03C0-559E-4C32-9913-848464683840}" type="presOf" srcId="{DED42BD8-C555-449A-AF78-0784D5F2E548}" destId="{4EDEB7F1-B425-4ED1-BAC9-4F68DC8C8B45}" srcOrd="0" destOrd="0" presId="urn:microsoft.com/office/officeart/2016/7/layout/RepeatingBendingProcessNew"/>
    <dgm:cxn modelId="{230EB7D1-E6B0-4DEA-B404-6BF13C0C6AE5}" type="presOf" srcId="{FD849D63-5018-4F14-A802-A55CAE611B61}" destId="{635E50F1-046F-4951-887B-D6E08E150E97}" srcOrd="0" destOrd="0" presId="urn:microsoft.com/office/officeart/2016/7/layout/RepeatingBendingProcessNew"/>
    <dgm:cxn modelId="{2C71D9D1-EB3B-47DD-A41C-6F43E4B7B616}" type="presOf" srcId="{A91CED3E-EEB7-4E24-8BE6-40DE7333E68B}" destId="{B9B4ABA0-BCEC-41A4-B7D0-33F9E7779937}" srcOrd="1" destOrd="0" presId="urn:microsoft.com/office/officeart/2016/7/layout/RepeatingBendingProcessNew"/>
    <dgm:cxn modelId="{53874FE2-3608-477D-9A21-B8B33D1E178B}" type="presOf" srcId="{C79FB017-0D6E-4AAB-95D7-9B4D9B5EDEF8}" destId="{9E75E67C-ADB2-4386-8F02-9380A774AB14}" srcOrd="0" destOrd="0" presId="urn:microsoft.com/office/officeart/2016/7/layout/RepeatingBendingProcessNew"/>
    <dgm:cxn modelId="{14D30BFA-22B4-44EC-A41D-C6D92F2D4568}" type="presOf" srcId="{DF9D1379-D279-405F-95BE-D705A6C2150B}" destId="{E79B9E28-6953-468F-A8F4-1AEB3FABF839}" srcOrd="1" destOrd="0" presId="urn:microsoft.com/office/officeart/2016/7/layout/RepeatingBendingProcessNew"/>
    <dgm:cxn modelId="{70AC0CFD-AB0A-4538-9E60-0480A021D40D}" type="presOf" srcId="{A91CED3E-EEB7-4E24-8BE6-40DE7333E68B}" destId="{6E5704AC-E162-4FCA-9FCD-CEB8B94D79E4}" srcOrd="0" destOrd="0" presId="urn:microsoft.com/office/officeart/2016/7/layout/RepeatingBendingProcessNew"/>
    <dgm:cxn modelId="{70ED4CFE-A8B0-473A-8A13-2EF42B099DB1}" type="presParOf" srcId="{635E50F1-046F-4951-887B-D6E08E150E97}" destId="{3F497BFB-4A5F-427F-9B92-71AC9EF3C511}" srcOrd="0" destOrd="0" presId="urn:microsoft.com/office/officeart/2016/7/layout/RepeatingBendingProcessNew"/>
    <dgm:cxn modelId="{628DBD39-7489-49A3-9202-91B0E43FADF4}" type="presParOf" srcId="{635E50F1-046F-4951-887B-D6E08E150E97}" destId="{3591D5E0-3E87-4D93-A56D-F906FA606BE4}" srcOrd="1" destOrd="0" presId="urn:microsoft.com/office/officeart/2016/7/layout/RepeatingBendingProcessNew"/>
    <dgm:cxn modelId="{08A307CE-464C-4555-AF56-8C271518E3AA}" type="presParOf" srcId="{3591D5E0-3E87-4D93-A56D-F906FA606BE4}" destId="{4D8EC66F-D443-46E9-9778-BDEB42A9EBB1}" srcOrd="0" destOrd="0" presId="urn:microsoft.com/office/officeart/2016/7/layout/RepeatingBendingProcessNew"/>
    <dgm:cxn modelId="{44B6DDA0-1FAC-4E5E-8A8D-566AA829158C}" type="presParOf" srcId="{635E50F1-046F-4951-887B-D6E08E150E97}" destId="{3D9AD8EE-3D27-4AAC-9C89-8DEA5A467510}" srcOrd="2" destOrd="0" presId="urn:microsoft.com/office/officeart/2016/7/layout/RepeatingBendingProcessNew"/>
    <dgm:cxn modelId="{C10DAEB8-16F7-4437-8C30-C9EF5B6CB920}" type="presParOf" srcId="{635E50F1-046F-4951-887B-D6E08E150E97}" destId="{6E5704AC-E162-4FCA-9FCD-CEB8B94D79E4}" srcOrd="3" destOrd="0" presId="urn:microsoft.com/office/officeart/2016/7/layout/RepeatingBendingProcessNew"/>
    <dgm:cxn modelId="{B2916961-ED64-4639-BFA9-031B5BBA5C8E}" type="presParOf" srcId="{6E5704AC-E162-4FCA-9FCD-CEB8B94D79E4}" destId="{B9B4ABA0-BCEC-41A4-B7D0-33F9E7779937}" srcOrd="0" destOrd="0" presId="urn:microsoft.com/office/officeart/2016/7/layout/RepeatingBendingProcessNew"/>
    <dgm:cxn modelId="{91F3A0AB-1520-4256-B939-8B77948873CF}" type="presParOf" srcId="{635E50F1-046F-4951-887B-D6E08E150E97}" destId="{4EDEB7F1-B425-4ED1-BAC9-4F68DC8C8B45}" srcOrd="4" destOrd="0" presId="urn:microsoft.com/office/officeart/2016/7/layout/RepeatingBendingProcessNew"/>
    <dgm:cxn modelId="{994C2EAE-2DF0-47C6-A990-1B3C425649E1}" type="presParOf" srcId="{635E50F1-046F-4951-887B-D6E08E150E97}" destId="{9E75E67C-ADB2-4386-8F02-9380A774AB14}" srcOrd="5" destOrd="0" presId="urn:microsoft.com/office/officeart/2016/7/layout/RepeatingBendingProcessNew"/>
    <dgm:cxn modelId="{B64F045F-26F2-4FAD-A3CC-5058565283DF}" type="presParOf" srcId="{9E75E67C-ADB2-4386-8F02-9380A774AB14}" destId="{D092C5BC-3E07-4391-A8C3-143A639E979F}" srcOrd="0" destOrd="0" presId="urn:microsoft.com/office/officeart/2016/7/layout/RepeatingBendingProcessNew"/>
    <dgm:cxn modelId="{BBBEDDAA-4A81-4B6F-96CF-4B8FC9525153}" type="presParOf" srcId="{635E50F1-046F-4951-887B-D6E08E150E97}" destId="{B3E51291-E061-47EB-9EE5-9FC5DC46D9D3}" srcOrd="6" destOrd="0" presId="urn:microsoft.com/office/officeart/2016/7/layout/RepeatingBendingProcessNew"/>
    <dgm:cxn modelId="{7BC661FB-F8F5-457E-B430-396D39F590C5}" type="presParOf" srcId="{635E50F1-046F-4951-887B-D6E08E150E97}" destId="{1BDB63DD-3D87-4BED-9FB3-CFD476816DA0}" srcOrd="7" destOrd="0" presId="urn:microsoft.com/office/officeart/2016/7/layout/RepeatingBendingProcessNew"/>
    <dgm:cxn modelId="{B71065C1-3AFB-4C58-9900-97202EF02D73}" type="presParOf" srcId="{1BDB63DD-3D87-4BED-9FB3-CFD476816DA0}" destId="{E79B9E28-6953-468F-A8F4-1AEB3FABF839}" srcOrd="0" destOrd="0" presId="urn:microsoft.com/office/officeart/2016/7/layout/RepeatingBendingProcessNew"/>
    <dgm:cxn modelId="{482FEEAD-BEF3-42CB-ABF5-0FEED8BF367C}" type="presParOf" srcId="{635E50F1-046F-4951-887B-D6E08E150E97}" destId="{2B2DC53F-5FB4-498E-BCD7-F508136DA173}" srcOrd="8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AAD57F1-0202-4994-876B-9B00655C4C4D}">
      <dsp:nvSpPr>
        <dsp:cNvPr id="0" name=""/>
        <dsp:cNvSpPr/>
      </dsp:nvSpPr>
      <dsp:spPr>
        <a:xfrm>
          <a:off x="2311397" y="393559"/>
          <a:ext cx="305439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05439" y="45720"/>
              </a:lnTo>
            </a:path>
          </a:pathLst>
        </a:custGeom>
        <a:noFill/>
        <a:ln w="12700" cap="flat" cmpd="sng" algn="ctr">
          <a:solidFill>
            <a:schemeClr val="tx1"/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b="0" kern="1200" cap="none" spc="0">
            <a:ln w="0"/>
            <a:solidFill>
              <a:schemeClr val="tx1"/>
            </a:solidFill>
            <a:effectLst>
              <a:outerShdw blurRad="38100" dist="19050" dir="2700000" algn="tl" rotWithShape="0">
                <a:schemeClr val="dk1">
                  <a:alpha val="40000"/>
                </a:schemeClr>
              </a:outerShdw>
            </a:effectLst>
          </a:endParaRPr>
        </a:p>
      </dsp:txBody>
      <dsp:txXfrm>
        <a:off x="2455715" y="437599"/>
        <a:ext cx="16801" cy="3360"/>
      </dsp:txXfrm>
    </dsp:sp>
    <dsp:sp modelId="{966FA374-E3AD-4FE3-9987-6953C4691754}">
      <dsp:nvSpPr>
        <dsp:cNvPr id="0" name=""/>
        <dsp:cNvSpPr/>
      </dsp:nvSpPr>
      <dsp:spPr>
        <a:xfrm>
          <a:off x="852155" y="967"/>
          <a:ext cx="1461041" cy="876624"/>
        </a:xfrm>
        <a:prstGeom prst="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4000"/>
                <a:satMod val="100000"/>
                <a:lumMod val="104000"/>
              </a:schemeClr>
            </a:gs>
            <a:gs pos="69000">
              <a:schemeClr val="lt1">
                <a:hueOff val="0"/>
                <a:satOff val="0"/>
                <a:lumOff val="0"/>
                <a:alphaOff val="0"/>
                <a:shade val="86000"/>
                <a:satMod val="130000"/>
                <a:lumMod val="102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72000"/>
                <a:satMod val="13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38100" dir="5400000" sy="96000" rotWithShape="0">
            <a:srgbClr val="000000">
              <a:alpha val="54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1592" tIns="75149" rIns="71592" bIns="75149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b="0" i="0" kern="1200" baseline="0"/>
            <a:t>Project Overview</a:t>
          </a:r>
          <a:endParaRPr lang="en-US" sz="1300" kern="1200"/>
        </a:p>
      </dsp:txBody>
      <dsp:txXfrm>
        <a:off x="852155" y="967"/>
        <a:ext cx="1461041" cy="876624"/>
      </dsp:txXfrm>
    </dsp:sp>
    <dsp:sp modelId="{9927EA1C-3A8D-4D74-BA79-0301C619BEB1}">
      <dsp:nvSpPr>
        <dsp:cNvPr id="0" name=""/>
        <dsp:cNvSpPr/>
      </dsp:nvSpPr>
      <dsp:spPr>
        <a:xfrm>
          <a:off x="4108477" y="393559"/>
          <a:ext cx="305439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05439" y="45720"/>
              </a:lnTo>
            </a:path>
          </a:pathLst>
        </a:custGeom>
        <a:noFill/>
        <a:ln w="12700" cap="flat" cmpd="sng" algn="ctr">
          <a:solidFill>
            <a:schemeClr val="tx1"/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252796" y="437599"/>
        <a:ext cx="16801" cy="3360"/>
      </dsp:txXfrm>
    </dsp:sp>
    <dsp:sp modelId="{781307A3-66C5-418E-B63E-8EBAA6995AE8}">
      <dsp:nvSpPr>
        <dsp:cNvPr id="0" name=""/>
        <dsp:cNvSpPr/>
      </dsp:nvSpPr>
      <dsp:spPr>
        <a:xfrm>
          <a:off x="2649236" y="967"/>
          <a:ext cx="1461041" cy="876624"/>
        </a:xfrm>
        <a:prstGeom prst="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4000"/>
                <a:satMod val="100000"/>
                <a:lumMod val="104000"/>
              </a:schemeClr>
            </a:gs>
            <a:gs pos="69000">
              <a:schemeClr val="lt1">
                <a:hueOff val="0"/>
                <a:satOff val="0"/>
                <a:lumOff val="0"/>
                <a:alphaOff val="0"/>
                <a:shade val="86000"/>
                <a:satMod val="130000"/>
                <a:lumMod val="102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72000"/>
                <a:satMod val="13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38100" dir="5400000" sy="96000" rotWithShape="0">
            <a:srgbClr val="000000">
              <a:alpha val="54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1592" tIns="75149" rIns="71592" bIns="75149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b="0" i="0" kern="1200" baseline="0" dirty="0"/>
            <a:t>Introduction &amp; Problem Context</a:t>
          </a:r>
          <a:endParaRPr lang="en-US" sz="1300" kern="1200" dirty="0"/>
        </a:p>
      </dsp:txBody>
      <dsp:txXfrm>
        <a:off x="2649236" y="967"/>
        <a:ext cx="1461041" cy="876624"/>
      </dsp:txXfrm>
    </dsp:sp>
    <dsp:sp modelId="{A4163422-FECE-4EE7-9C72-1C2A6DB913AD}">
      <dsp:nvSpPr>
        <dsp:cNvPr id="0" name=""/>
        <dsp:cNvSpPr/>
      </dsp:nvSpPr>
      <dsp:spPr>
        <a:xfrm>
          <a:off x="5905558" y="393559"/>
          <a:ext cx="305439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05439" y="45720"/>
              </a:lnTo>
            </a:path>
          </a:pathLst>
        </a:custGeom>
        <a:noFill/>
        <a:ln w="12700" cap="flat" cmpd="sng" algn="ctr">
          <a:solidFill>
            <a:schemeClr val="tx1"/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6049876" y="437599"/>
        <a:ext cx="16801" cy="3360"/>
      </dsp:txXfrm>
    </dsp:sp>
    <dsp:sp modelId="{B73BA9FA-8BE2-43DB-A00A-20D30FCECC45}">
      <dsp:nvSpPr>
        <dsp:cNvPr id="0" name=""/>
        <dsp:cNvSpPr/>
      </dsp:nvSpPr>
      <dsp:spPr>
        <a:xfrm>
          <a:off x="4446316" y="967"/>
          <a:ext cx="1461041" cy="876624"/>
        </a:xfrm>
        <a:prstGeom prst="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4000"/>
                <a:satMod val="100000"/>
                <a:lumMod val="104000"/>
              </a:schemeClr>
            </a:gs>
            <a:gs pos="69000">
              <a:schemeClr val="lt1">
                <a:hueOff val="0"/>
                <a:satOff val="0"/>
                <a:lumOff val="0"/>
                <a:alphaOff val="0"/>
                <a:shade val="86000"/>
                <a:satMod val="130000"/>
                <a:lumMod val="102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72000"/>
                <a:satMod val="13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38100" dir="5400000" sy="96000" rotWithShape="0">
            <a:srgbClr val="000000">
              <a:alpha val="54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1592" tIns="75149" rIns="71592" bIns="75149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b="0" i="0" kern="1200" baseline="0"/>
            <a:t>Project Aim</a:t>
          </a:r>
          <a:endParaRPr lang="en-US" sz="1300" kern="1200"/>
        </a:p>
      </dsp:txBody>
      <dsp:txXfrm>
        <a:off x="4446316" y="967"/>
        <a:ext cx="1461041" cy="876624"/>
      </dsp:txXfrm>
    </dsp:sp>
    <dsp:sp modelId="{00D16FA3-84AB-43AE-81A3-E8111CAA80E7}">
      <dsp:nvSpPr>
        <dsp:cNvPr id="0" name=""/>
        <dsp:cNvSpPr/>
      </dsp:nvSpPr>
      <dsp:spPr>
        <a:xfrm>
          <a:off x="7702638" y="393559"/>
          <a:ext cx="305439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05439" y="45720"/>
              </a:lnTo>
            </a:path>
          </a:pathLst>
        </a:custGeom>
        <a:noFill/>
        <a:ln w="12700" cap="flat" cmpd="sng" algn="ctr">
          <a:solidFill>
            <a:schemeClr val="tx1"/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 dirty="0"/>
        </a:p>
      </dsp:txBody>
      <dsp:txXfrm>
        <a:off x="7846957" y="437599"/>
        <a:ext cx="16801" cy="3360"/>
      </dsp:txXfrm>
    </dsp:sp>
    <dsp:sp modelId="{93D754A2-A1A2-4286-A8E5-05989D61C23E}">
      <dsp:nvSpPr>
        <dsp:cNvPr id="0" name=""/>
        <dsp:cNvSpPr/>
      </dsp:nvSpPr>
      <dsp:spPr>
        <a:xfrm>
          <a:off x="6243397" y="967"/>
          <a:ext cx="1461041" cy="876624"/>
        </a:xfrm>
        <a:prstGeom prst="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4000"/>
                <a:satMod val="100000"/>
                <a:lumMod val="104000"/>
              </a:schemeClr>
            </a:gs>
            <a:gs pos="69000">
              <a:schemeClr val="lt1">
                <a:hueOff val="0"/>
                <a:satOff val="0"/>
                <a:lumOff val="0"/>
                <a:alphaOff val="0"/>
                <a:shade val="86000"/>
                <a:satMod val="130000"/>
                <a:lumMod val="102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72000"/>
                <a:satMod val="13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38100" dir="5400000" sy="96000" rotWithShape="0">
            <a:srgbClr val="000000">
              <a:alpha val="54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1592" tIns="75149" rIns="71592" bIns="75149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b="0" i="0" kern="1200" baseline="0"/>
            <a:t>Project Objectives</a:t>
          </a:r>
          <a:endParaRPr lang="en-US" sz="1300" kern="1200"/>
        </a:p>
      </dsp:txBody>
      <dsp:txXfrm>
        <a:off x="6243397" y="967"/>
        <a:ext cx="1461041" cy="876624"/>
      </dsp:txXfrm>
    </dsp:sp>
    <dsp:sp modelId="{12A094E4-509F-463E-BA7D-994D6D856194}">
      <dsp:nvSpPr>
        <dsp:cNvPr id="0" name=""/>
        <dsp:cNvSpPr/>
      </dsp:nvSpPr>
      <dsp:spPr>
        <a:xfrm>
          <a:off x="1582676" y="875792"/>
          <a:ext cx="7188321" cy="305439"/>
        </a:xfrm>
        <a:custGeom>
          <a:avLst/>
          <a:gdLst/>
          <a:ahLst/>
          <a:cxnLst/>
          <a:rect l="0" t="0" r="0" b="0"/>
          <a:pathLst>
            <a:path>
              <a:moveTo>
                <a:pt x="7188321" y="0"/>
              </a:moveTo>
              <a:lnTo>
                <a:pt x="7188321" y="169819"/>
              </a:lnTo>
              <a:lnTo>
                <a:pt x="0" y="169819"/>
              </a:lnTo>
              <a:lnTo>
                <a:pt x="0" y="305439"/>
              </a:lnTo>
            </a:path>
          </a:pathLst>
        </a:custGeom>
        <a:noFill/>
        <a:ln w="12700" cap="flat" cmpd="sng" algn="ctr">
          <a:solidFill>
            <a:schemeClr val="tx1"/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996933" y="1026831"/>
        <a:ext cx="359808" cy="3360"/>
      </dsp:txXfrm>
    </dsp:sp>
    <dsp:sp modelId="{02F9B1EC-126B-46FD-BEEE-F7A7A62C7FC4}">
      <dsp:nvSpPr>
        <dsp:cNvPr id="0" name=""/>
        <dsp:cNvSpPr/>
      </dsp:nvSpPr>
      <dsp:spPr>
        <a:xfrm>
          <a:off x="8040477" y="967"/>
          <a:ext cx="1461041" cy="876624"/>
        </a:xfrm>
        <a:prstGeom prst="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4000"/>
                <a:satMod val="100000"/>
                <a:lumMod val="104000"/>
              </a:schemeClr>
            </a:gs>
            <a:gs pos="69000">
              <a:schemeClr val="lt1">
                <a:hueOff val="0"/>
                <a:satOff val="0"/>
                <a:lumOff val="0"/>
                <a:alphaOff val="0"/>
                <a:shade val="86000"/>
                <a:satMod val="130000"/>
                <a:lumMod val="102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72000"/>
                <a:satMod val="13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38100" dir="5400000" sy="96000" rotWithShape="0">
            <a:srgbClr val="000000">
              <a:alpha val="54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1592" tIns="75149" rIns="71592" bIns="75149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b="0" i="0" kern="1200" baseline="0" dirty="0"/>
            <a:t>Literature Review- Key Themes % Research  Gaps</a:t>
          </a:r>
          <a:endParaRPr lang="en-US" sz="1300" kern="1200" dirty="0"/>
        </a:p>
      </dsp:txBody>
      <dsp:txXfrm>
        <a:off x="8040477" y="967"/>
        <a:ext cx="1461041" cy="876624"/>
      </dsp:txXfrm>
    </dsp:sp>
    <dsp:sp modelId="{E9C3E471-2237-4B19-A2AC-88CC7BF50508}">
      <dsp:nvSpPr>
        <dsp:cNvPr id="0" name=""/>
        <dsp:cNvSpPr/>
      </dsp:nvSpPr>
      <dsp:spPr>
        <a:xfrm>
          <a:off x="2311397" y="1606223"/>
          <a:ext cx="305439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05439" y="45720"/>
              </a:lnTo>
            </a:path>
          </a:pathLst>
        </a:custGeom>
        <a:noFill/>
        <a:ln w="12700" cap="flat" cmpd="sng" algn="ctr">
          <a:solidFill>
            <a:schemeClr val="tx1"/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455715" y="1650263"/>
        <a:ext cx="16801" cy="3360"/>
      </dsp:txXfrm>
    </dsp:sp>
    <dsp:sp modelId="{B32A78D6-B2C4-445B-8D94-D46DAACF7B7C}">
      <dsp:nvSpPr>
        <dsp:cNvPr id="0" name=""/>
        <dsp:cNvSpPr/>
      </dsp:nvSpPr>
      <dsp:spPr>
        <a:xfrm>
          <a:off x="852155" y="1213631"/>
          <a:ext cx="1461041" cy="876624"/>
        </a:xfrm>
        <a:prstGeom prst="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4000"/>
                <a:satMod val="100000"/>
                <a:lumMod val="104000"/>
              </a:schemeClr>
            </a:gs>
            <a:gs pos="69000">
              <a:schemeClr val="lt1">
                <a:hueOff val="0"/>
                <a:satOff val="0"/>
                <a:lumOff val="0"/>
                <a:alphaOff val="0"/>
                <a:shade val="86000"/>
                <a:satMod val="130000"/>
                <a:lumMod val="102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72000"/>
                <a:satMod val="13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38100" dir="5400000" sy="96000" rotWithShape="0">
            <a:srgbClr val="000000">
              <a:alpha val="54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1592" tIns="75149" rIns="71592" bIns="75149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b="0" i="0" kern="1200" baseline="0" dirty="0"/>
            <a:t>Methodology – Iterative Waterfall</a:t>
          </a:r>
          <a:endParaRPr lang="en-US" sz="1300" kern="1200" dirty="0"/>
        </a:p>
      </dsp:txBody>
      <dsp:txXfrm>
        <a:off x="852155" y="1213631"/>
        <a:ext cx="1461041" cy="876624"/>
      </dsp:txXfrm>
    </dsp:sp>
    <dsp:sp modelId="{54960428-DBDC-4DDA-8DF1-603D0DB57A19}">
      <dsp:nvSpPr>
        <dsp:cNvPr id="0" name=""/>
        <dsp:cNvSpPr/>
      </dsp:nvSpPr>
      <dsp:spPr>
        <a:xfrm>
          <a:off x="4108477" y="1606223"/>
          <a:ext cx="305439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05439" y="45720"/>
              </a:lnTo>
            </a:path>
          </a:pathLst>
        </a:custGeom>
        <a:noFill/>
        <a:ln w="12700" cap="flat" cmpd="sng" algn="ctr">
          <a:solidFill>
            <a:schemeClr val="tx1"/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252796" y="1650263"/>
        <a:ext cx="16801" cy="3360"/>
      </dsp:txXfrm>
    </dsp:sp>
    <dsp:sp modelId="{E78EBFA2-2AED-4113-8849-FC63DB2925C2}">
      <dsp:nvSpPr>
        <dsp:cNvPr id="0" name=""/>
        <dsp:cNvSpPr/>
      </dsp:nvSpPr>
      <dsp:spPr>
        <a:xfrm>
          <a:off x="2649236" y="1213631"/>
          <a:ext cx="1461041" cy="876624"/>
        </a:xfrm>
        <a:prstGeom prst="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4000"/>
                <a:satMod val="100000"/>
                <a:lumMod val="104000"/>
              </a:schemeClr>
            </a:gs>
            <a:gs pos="69000">
              <a:schemeClr val="lt1">
                <a:hueOff val="0"/>
                <a:satOff val="0"/>
                <a:lumOff val="0"/>
                <a:alphaOff val="0"/>
                <a:shade val="86000"/>
                <a:satMod val="130000"/>
                <a:lumMod val="102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72000"/>
                <a:satMod val="13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38100" dir="5400000" sy="96000" rotWithShape="0">
            <a:srgbClr val="000000">
              <a:alpha val="54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1592" tIns="75149" rIns="71592" bIns="75149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b="0" i="0" kern="1200" baseline="0" dirty="0"/>
            <a:t>System Design &amp; Technology</a:t>
          </a:r>
          <a:endParaRPr lang="en-US" sz="1300" kern="1200" dirty="0"/>
        </a:p>
      </dsp:txBody>
      <dsp:txXfrm>
        <a:off x="2649236" y="1213631"/>
        <a:ext cx="1461041" cy="876624"/>
      </dsp:txXfrm>
    </dsp:sp>
    <dsp:sp modelId="{8BAAB265-B4D8-4CA6-A6E3-2DE0B2DCDE4E}">
      <dsp:nvSpPr>
        <dsp:cNvPr id="0" name=""/>
        <dsp:cNvSpPr/>
      </dsp:nvSpPr>
      <dsp:spPr>
        <a:xfrm>
          <a:off x="5905558" y="1606223"/>
          <a:ext cx="305439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05439" y="45720"/>
              </a:lnTo>
            </a:path>
          </a:pathLst>
        </a:custGeom>
        <a:noFill/>
        <a:ln w="12700" cap="flat" cmpd="sng" algn="ctr">
          <a:solidFill>
            <a:schemeClr val="tx1"/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6049876" y="1650263"/>
        <a:ext cx="16801" cy="3360"/>
      </dsp:txXfrm>
    </dsp:sp>
    <dsp:sp modelId="{C76EABFF-1A55-4F52-A890-EA899B8D7852}">
      <dsp:nvSpPr>
        <dsp:cNvPr id="0" name=""/>
        <dsp:cNvSpPr/>
      </dsp:nvSpPr>
      <dsp:spPr>
        <a:xfrm>
          <a:off x="4446316" y="1213631"/>
          <a:ext cx="1461041" cy="876624"/>
        </a:xfrm>
        <a:prstGeom prst="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4000"/>
                <a:satMod val="100000"/>
                <a:lumMod val="104000"/>
              </a:schemeClr>
            </a:gs>
            <a:gs pos="69000">
              <a:schemeClr val="lt1">
                <a:hueOff val="0"/>
                <a:satOff val="0"/>
                <a:lumOff val="0"/>
                <a:alphaOff val="0"/>
                <a:shade val="86000"/>
                <a:satMod val="130000"/>
                <a:lumMod val="102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72000"/>
                <a:satMod val="13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38100" dir="5400000" sy="96000" rotWithShape="0">
            <a:srgbClr val="000000">
              <a:alpha val="54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1592" tIns="75149" rIns="71592" bIns="75149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b="0" i="0" kern="1200" baseline="0"/>
            <a:t>Data Collection &amp; Evaluation</a:t>
          </a:r>
          <a:endParaRPr lang="en-US" sz="1300" kern="1200"/>
        </a:p>
      </dsp:txBody>
      <dsp:txXfrm>
        <a:off x="4446316" y="1213631"/>
        <a:ext cx="1461041" cy="876624"/>
      </dsp:txXfrm>
    </dsp:sp>
    <dsp:sp modelId="{08F39C41-9B33-42E6-805E-DE2D77ACF85E}">
      <dsp:nvSpPr>
        <dsp:cNvPr id="0" name=""/>
        <dsp:cNvSpPr/>
      </dsp:nvSpPr>
      <dsp:spPr>
        <a:xfrm>
          <a:off x="7702638" y="1606223"/>
          <a:ext cx="305439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05439" y="45720"/>
              </a:lnTo>
            </a:path>
          </a:pathLst>
        </a:custGeom>
        <a:noFill/>
        <a:ln w="12700" cap="flat" cmpd="sng" algn="ctr">
          <a:solidFill>
            <a:schemeClr val="tx1"/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846957" y="1650263"/>
        <a:ext cx="16801" cy="3360"/>
      </dsp:txXfrm>
    </dsp:sp>
    <dsp:sp modelId="{C704FE1B-F3B7-408B-9F77-71269EC1BB29}">
      <dsp:nvSpPr>
        <dsp:cNvPr id="0" name=""/>
        <dsp:cNvSpPr/>
      </dsp:nvSpPr>
      <dsp:spPr>
        <a:xfrm>
          <a:off x="6243397" y="1213631"/>
          <a:ext cx="1461041" cy="876624"/>
        </a:xfrm>
        <a:prstGeom prst="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4000"/>
                <a:satMod val="100000"/>
                <a:lumMod val="104000"/>
              </a:schemeClr>
            </a:gs>
            <a:gs pos="69000">
              <a:schemeClr val="lt1">
                <a:hueOff val="0"/>
                <a:satOff val="0"/>
                <a:lumOff val="0"/>
                <a:alphaOff val="0"/>
                <a:shade val="86000"/>
                <a:satMod val="130000"/>
                <a:lumMod val="102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72000"/>
                <a:satMod val="13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38100" dir="5400000" sy="96000" rotWithShape="0">
            <a:srgbClr val="000000">
              <a:alpha val="54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1592" tIns="75149" rIns="71592" bIns="75149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b="0" i="0" kern="1200" baseline="0"/>
            <a:t>Project Deliverables</a:t>
          </a:r>
          <a:endParaRPr lang="en-US" sz="1300" kern="1200"/>
        </a:p>
      </dsp:txBody>
      <dsp:txXfrm>
        <a:off x="6243397" y="1213631"/>
        <a:ext cx="1461041" cy="876624"/>
      </dsp:txXfrm>
    </dsp:sp>
    <dsp:sp modelId="{2C2E089B-5B6A-4EC1-9F7A-9F279C4AD912}">
      <dsp:nvSpPr>
        <dsp:cNvPr id="0" name=""/>
        <dsp:cNvSpPr/>
      </dsp:nvSpPr>
      <dsp:spPr>
        <a:xfrm>
          <a:off x="1582676" y="2088456"/>
          <a:ext cx="7188321" cy="305439"/>
        </a:xfrm>
        <a:custGeom>
          <a:avLst/>
          <a:gdLst/>
          <a:ahLst/>
          <a:cxnLst/>
          <a:rect l="0" t="0" r="0" b="0"/>
          <a:pathLst>
            <a:path>
              <a:moveTo>
                <a:pt x="7188321" y="0"/>
              </a:moveTo>
              <a:lnTo>
                <a:pt x="7188321" y="169819"/>
              </a:lnTo>
              <a:lnTo>
                <a:pt x="0" y="169819"/>
              </a:lnTo>
              <a:lnTo>
                <a:pt x="0" y="305439"/>
              </a:lnTo>
            </a:path>
          </a:pathLst>
        </a:custGeom>
        <a:noFill/>
        <a:ln w="12700" cap="flat" cmpd="sng" algn="ctr">
          <a:solidFill>
            <a:schemeClr val="tx1"/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996933" y="2239495"/>
        <a:ext cx="359808" cy="3360"/>
      </dsp:txXfrm>
    </dsp:sp>
    <dsp:sp modelId="{16DC5461-4CD0-4D5F-BDDE-05B16B5F249A}">
      <dsp:nvSpPr>
        <dsp:cNvPr id="0" name=""/>
        <dsp:cNvSpPr/>
      </dsp:nvSpPr>
      <dsp:spPr>
        <a:xfrm>
          <a:off x="8040477" y="1213631"/>
          <a:ext cx="1461041" cy="876624"/>
        </a:xfrm>
        <a:prstGeom prst="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4000"/>
                <a:satMod val="100000"/>
                <a:lumMod val="104000"/>
              </a:schemeClr>
            </a:gs>
            <a:gs pos="69000">
              <a:schemeClr val="lt1">
                <a:hueOff val="0"/>
                <a:satOff val="0"/>
                <a:lumOff val="0"/>
                <a:alphaOff val="0"/>
                <a:shade val="86000"/>
                <a:satMod val="130000"/>
                <a:lumMod val="102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72000"/>
                <a:satMod val="13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38100" dir="5400000" sy="96000" rotWithShape="0">
            <a:srgbClr val="000000">
              <a:alpha val="54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1592" tIns="75149" rIns="71592" bIns="75149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b="0" i="0" kern="1200" baseline="0"/>
            <a:t>Risks, Ethics &amp; Rationale</a:t>
          </a:r>
          <a:endParaRPr lang="en-US" sz="1300" kern="1200"/>
        </a:p>
      </dsp:txBody>
      <dsp:txXfrm>
        <a:off x="8040477" y="1213631"/>
        <a:ext cx="1461041" cy="876624"/>
      </dsp:txXfrm>
    </dsp:sp>
    <dsp:sp modelId="{5BA64A86-6996-4971-973D-3189B49CD4CB}">
      <dsp:nvSpPr>
        <dsp:cNvPr id="0" name=""/>
        <dsp:cNvSpPr/>
      </dsp:nvSpPr>
      <dsp:spPr>
        <a:xfrm>
          <a:off x="2311397" y="2818888"/>
          <a:ext cx="305439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05439" y="45720"/>
              </a:lnTo>
            </a:path>
          </a:pathLst>
        </a:custGeom>
        <a:noFill/>
        <a:ln w="12700" cap="flat" cmpd="sng" algn="ctr">
          <a:solidFill>
            <a:schemeClr val="tx1"/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455715" y="2862927"/>
        <a:ext cx="16801" cy="3360"/>
      </dsp:txXfrm>
    </dsp:sp>
    <dsp:sp modelId="{F3D00721-013B-4E22-92FC-602E6C450B45}">
      <dsp:nvSpPr>
        <dsp:cNvPr id="0" name=""/>
        <dsp:cNvSpPr/>
      </dsp:nvSpPr>
      <dsp:spPr>
        <a:xfrm>
          <a:off x="852155" y="2426295"/>
          <a:ext cx="1461041" cy="876624"/>
        </a:xfrm>
        <a:prstGeom prst="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4000"/>
                <a:satMod val="100000"/>
                <a:lumMod val="104000"/>
              </a:schemeClr>
            </a:gs>
            <a:gs pos="69000">
              <a:schemeClr val="lt1">
                <a:hueOff val="0"/>
                <a:satOff val="0"/>
                <a:lumOff val="0"/>
                <a:alphaOff val="0"/>
                <a:shade val="86000"/>
                <a:satMod val="130000"/>
                <a:lumMod val="102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72000"/>
                <a:satMod val="13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38100" dir="5400000" sy="96000" rotWithShape="0">
            <a:srgbClr val="000000">
              <a:alpha val="54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1592" tIns="75149" rIns="71592" bIns="75149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b="0" i="0" kern="1200" baseline="0"/>
            <a:t>Project Timeline</a:t>
          </a:r>
          <a:endParaRPr lang="en-US" sz="1300" kern="1200"/>
        </a:p>
      </dsp:txBody>
      <dsp:txXfrm>
        <a:off x="852155" y="2426295"/>
        <a:ext cx="1461041" cy="876624"/>
      </dsp:txXfrm>
    </dsp:sp>
    <dsp:sp modelId="{69A288B5-C7D7-4F27-ACF0-1E4D39299997}">
      <dsp:nvSpPr>
        <dsp:cNvPr id="0" name=""/>
        <dsp:cNvSpPr/>
      </dsp:nvSpPr>
      <dsp:spPr>
        <a:xfrm>
          <a:off x="4108477" y="2818888"/>
          <a:ext cx="305439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05439" y="45720"/>
              </a:lnTo>
            </a:path>
          </a:pathLst>
        </a:custGeom>
        <a:noFill/>
        <a:ln w="12700" cap="flat" cmpd="sng" algn="ctr">
          <a:solidFill>
            <a:schemeClr val="dk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252796" y="2862927"/>
        <a:ext cx="16801" cy="3360"/>
      </dsp:txXfrm>
    </dsp:sp>
    <dsp:sp modelId="{615CCBFE-4DF7-4FBF-906A-5A447CC9CF59}">
      <dsp:nvSpPr>
        <dsp:cNvPr id="0" name=""/>
        <dsp:cNvSpPr/>
      </dsp:nvSpPr>
      <dsp:spPr>
        <a:xfrm>
          <a:off x="2649236" y="2426295"/>
          <a:ext cx="1461041" cy="876624"/>
        </a:xfrm>
        <a:prstGeom prst="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4000"/>
                <a:satMod val="100000"/>
                <a:lumMod val="104000"/>
              </a:schemeClr>
            </a:gs>
            <a:gs pos="69000">
              <a:schemeClr val="lt1">
                <a:hueOff val="0"/>
                <a:satOff val="0"/>
                <a:lumOff val="0"/>
                <a:alphaOff val="0"/>
                <a:shade val="86000"/>
                <a:satMod val="130000"/>
                <a:lumMod val="102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72000"/>
                <a:satMod val="13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38100" dir="5400000" sy="96000" rotWithShape="0">
            <a:srgbClr val="000000">
              <a:alpha val="54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1592" tIns="75149" rIns="71592" bIns="75149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b="0" i="0" kern="1200" baseline="0"/>
            <a:t>Conclusion</a:t>
          </a:r>
          <a:endParaRPr lang="en-US" sz="1300" kern="1200"/>
        </a:p>
      </dsp:txBody>
      <dsp:txXfrm>
        <a:off x="2649236" y="2426295"/>
        <a:ext cx="1461041" cy="876624"/>
      </dsp:txXfrm>
    </dsp:sp>
    <dsp:sp modelId="{335611A8-50E6-4F33-95FA-38F1FD136301}">
      <dsp:nvSpPr>
        <dsp:cNvPr id="0" name=""/>
        <dsp:cNvSpPr/>
      </dsp:nvSpPr>
      <dsp:spPr>
        <a:xfrm>
          <a:off x="4446316" y="2426295"/>
          <a:ext cx="1461041" cy="876624"/>
        </a:xfrm>
        <a:prstGeom prst="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4000"/>
                <a:satMod val="100000"/>
                <a:lumMod val="104000"/>
              </a:schemeClr>
            </a:gs>
            <a:gs pos="69000">
              <a:schemeClr val="lt1">
                <a:hueOff val="0"/>
                <a:satOff val="0"/>
                <a:lumOff val="0"/>
                <a:alphaOff val="0"/>
                <a:shade val="86000"/>
                <a:satMod val="130000"/>
                <a:lumMod val="102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72000"/>
                <a:satMod val="13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38100" dir="5400000" sy="96000" rotWithShape="0">
            <a:srgbClr val="000000">
              <a:alpha val="54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1592" tIns="75149" rIns="71592" bIns="75149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/>
            <a:t>References</a:t>
          </a:r>
        </a:p>
      </dsp:txBody>
      <dsp:txXfrm>
        <a:off x="4446316" y="2426295"/>
        <a:ext cx="1461041" cy="87662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42301BF-7FC2-408F-828B-A2546F948E07}">
      <dsp:nvSpPr>
        <dsp:cNvPr id="0" name=""/>
        <dsp:cNvSpPr/>
      </dsp:nvSpPr>
      <dsp:spPr>
        <a:xfrm>
          <a:off x="222400" y="501709"/>
          <a:ext cx="2645094" cy="158705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Review the literature to identify gaps and requirements </a:t>
          </a:r>
          <a:endParaRPr lang="en-US" sz="1600" kern="1200" dirty="0"/>
        </a:p>
      </dsp:txBody>
      <dsp:txXfrm>
        <a:off x="222400" y="501709"/>
        <a:ext cx="2645094" cy="1587056"/>
      </dsp:txXfrm>
    </dsp:sp>
    <dsp:sp modelId="{3675EF96-AE0D-45B7-AACF-6DA069795FFD}">
      <dsp:nvSpPr>
        <dsp:cNvPr id="0" name=""/>
        <dsp:cNvSpPr/>
      </dsp:nvSpPr>
      <dsp:spPr>
        <a:xfrm>
          <a:off x="3053074" y="492520"/>
          <a:ext cx="2645094" cy="158705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Design a user-centred website suitable for small business users</a:t>
          </a:r>
          <a:endParaRPr lang="en-US" sz="1600" kern="1200" dirty="0"/>
        </a:p>
      </dsp:txBody>
      <dsp:txXfrm>
        <a:off x="3053074" y="492520"/>
        <a:ext cx="2645094" cy="1587056"/>
      </dsp:txXfrm>
    </dsp:sp>
    <dsp:sp modelId="{1AE4E80A-3936-49FF-B3C3-42E82BCC34EA}">
      <dsp:nvSpPr>
        <dsp:cNvPr id="0" name=""/>
        <dsp:cNvSpPr/>
      </dsp:nvSpPr>
      <dsp:spPr>
        <a:xfrm>
          <a:off x="5839046" y="504994"/>
          <a:ext cx="2645094" cy="158705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Develop an online booking system to support SME daily operations</a:t>
          </a:r>
          <a:endParaRPr lang="en-US" sz="1600" kern="1200" dirty="0"/>
        </a:p>
      </dsp:txBody>
      <dsp:txXfrm>
        <a:off x="5839046" y="504994"/>
        <a:ext cx="2645094" cy="1587056"/>
      </dsp:txXfrm>
    </dsp:sp>
    <dsp:sp modelId="{8949133B-FA68-46D7-B7BC-65A6CC5D8344}">
      <dsp:nvSpPr>
        <dsp:cNvPr id="0" name=""/>
        <dsp:cNvSpPr/>
      </dsp:nvSpPr>
      <dsp:spPr>
        <a:xfrm>
          <a:off x="8735477" y="511708"/>
          <a:ext cx="2645094" cy="158705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600" kern="1200" dirty="0"/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Implement WCAG 2.1 accessibility features, targeting Level AA compliance, to support inclusive access</a:t>
          </a:r>
          <a:br>
            <a:rPr lang="en-GB" sz="2000" kern="1200" dirty="0"/>
          </a:br>
          <a:endParaRPr lang="en-US" sz="2000" kern="1200" dirty="0"/>
        </a:p>
      </dsp:txBody>
      <dsp:txXfrm>
        <a:off x="8735477" y="511708"/>
        <a:ext cx="2645094" cy="1587056"/>
      </dsp:txXfrm>
    </dsp:sp>
    <dsp:sp modelId="{293DC131-A133-4DE4-9B75-CC98177B8A10}">
      <dsp:nvSpPr>
        <dsp:cNvPr id="0" name=""/>
        <dsp:cNvSpPr/>
      </dsp:nvSpPr>
      <dsp:spPr>
        <a:xfrm>
          <a:off x="1500430" y="2322946"/>
          <a:ext cx="2645094" cy="158705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Develop secure GDPR principles for lawful data handling</a:t>
          </a:r>
          <a:endParaRPr lang="en-US" sz="1600" kern="1200" dirty="0"/>
        </a:p>
      </dsp:txBody>
      <dsp:txXfrm>
        <a:off x="1500430" y="2322946"/>
        <a:ext cx="2645094" cy="1587056"/>
      </dsp:txXfrm>
    </dsp:sp>
    <dsp:sp modelId="{50D02DA9-DF2B-4E3C-B57A-CEC83209EF2C}">
      <dsp:nvSpPr>
        <dsp:cNvPr id="0" name=""/>
        <dsp:cNvSpPr/>
      </dsp:nvSpPr>
      <dsp:spPr>
        <a:xfrm>
          <a:off x="4355122" y="2327946"/>
          <a:ext cx="2645094" cy="158705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Incorporate appropriate cybersecurity measures for SME environments</a:t>
          </a:r>
          <a:endParaRPr lang="en-US" sz="1600" kern="1200" dirty="0"/>
        </a:p>
      </dsp:txBody>
      <dsp:txXfrm>
        <a:off x="4355122" y="2327946"/>
        <a:ext cx="2645094" cy="1587056"/>
      </dsp:txXfrm>
    </dsp:sp>
    <dsp:sp modelId="{DC492C45-8135-4884-9A6A-6E7F50ACD21F}">
      <dsp:nvSpPr>
        <dsp:cNvPr id="0" name=""/>
        <dsp:cNvSpPr/>
      </dsp:nvSpPr>
      <dsp:spPr>
        <a:xfrm>
          <a:off x="7202936" y="2327946"/>
          <a:ext cx="2645094" cy="158705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Test and evaluate the system for usability, accessibility, and security</a:t>
          </a:r>
          <a:endParaRPr lang="en-US" sz="1600" kern="1200" dirty="0"/>
        </a:p>
      </dsp:txBody>
      <dsp:txXfrm>
        <a:off x="7202936" y="2327946"/>
        <a:ext cx="2645094" cy="158705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91D5E0-3E87-4D93-A56D-F906FA606BE4}">
      <dsp:nvSpPr>
        <dsp:cNvPr id="0" name=""/>
        <dsp:cNvSpPr/>
      </dsp:nvSpPr>
      <dsp:spPr>
        <a:xfrm>
          <a:off x="1779901" y="1141006"/>
          <a:ext cx="37645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76456" y="45720"/>
              </a:lnTo>
            </a:path>
          </a:pathLst>
        </a:custGeom>
        <a:noFill/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1957953" y="1184689"/>
        <a:ext cx="20352" cy="4074"/>
      </dsp:txXfrm>
    </dsp:sp>
    <dsp:sp modelId="{3F497BFB-4A5F-427F-9B92-71AC9EF3C511}">
      <dsp:nvSpPr>
        <dsp:cNvPr id="0" name=""/>
        <dsp:cNvSpPr/>
      </dsp:nvSpPr>
      <dsp:spPr>
        <a:xfrm>
          <a:off x="11889" y="655782"/>
          <a:ext cx="1769812" cy="1061887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6722" tIns="91030" rIns="86722" bIns="9103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0" kern="1200" dirty="0"/>
            <a:t> </a:t>
          </a:r>
          <a:r>
            <a:rPr lang="en-GB" sz="1800" b="1" kern="1200" dirty="0"/>
            <a:t>Requirements </a:t>
          </a:r>
        </a:p>
      </dsp:txBody>
      <dsp:txXfrm>
        <a:off x="11889" y="655782"/>
        <a:ext cx="1769812" cy="1061887"/>
      </dsp:txXfrm>
    </dsp:sp>
    <dsp:sp modelId="{6E5704AC-E162-4FCA-9FCD-CEB8B94D79E4}">
      <dsp:nvSpPr>
        <dsp:cNvPr id="0" name=""/>
        <dsp:cNvSpPr/>
      </dsp:nvSpPr>
      <dsp:spPr>
        <a:xfrm>
          <a:off x="3956770" y="1141006"/>
          <a:ext cx="37645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76456" y="45720"/>
              </a:lnTo>
            </a:path>
          </a:pathLst>
        </a:custGeom>
        <a:noFill/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134822" y="1184689"/>
        <a:ext cx="20352" cy="4074"/>
      </dsp:txXfrm>
    </dsp:sp>
    <dsp:sp modelId="{3D9AD8EE-3D27-4AAC-9C89-8DEA5A467510}">
      <dsp:nvSpPr>
        <dsp:cNvPr id="0" name=""/>
        <dsp:cNvSpPr/>
      </dsp:nvSpPr>
      <dsp:spPr>
        <a:xfrm>
          <a:off x="2188758" y="655782"/>
          <a:ext cx="1769812" cy="1061887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6722" tIns="91030" rIns="86722" bIns="9103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400" kern="1200" dirty="0"/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/>
            <a:t>System Design</a:t>
          </a:r>
          <a:endParaRPr lang="en-GB" sz="1400" b="1" kern="1200" dirty="0"/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 </a:t>
          </a:r>
          <a:endParaRPr lang="en-US" sz="1800" kern="1200" dirty="0"/>
        </a:p>
      </dsp:txBody>
      <dsp:txXfrm>
        <a:off x="2188758" y="655782"/>
        <a:ext cx="1769812" cy="1061887"/>
      </dsp:txXfrm>
    </dsp:sp>
    <dsp:sp modelId="{9E75E67C-ADB2-4386-8F02-9380A774AB14}">
      <dsp:nvSpPr>
        <dsp:cNvPr id="0" name=""/>
        <dsp:cNvSpPr/>
      </dsp:nvSpPr>
      <dsp:spPr>
        <a:xfrm>
          <a:off x="6133640" y="1141006"/>
          <a:ext cx="37645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76456" y="45720"/>
              </a:lnTo>
            </a:path>
          </a:pathLst>
        </a:custGeom>
        <a:noFill/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6311692" y="1184689"/>
        <a:ext cx="20352" cy="4074"/>
      </dsp:txXfrm>
    </dsp:sp>
    <dsp:sp modelId="{4EDEB7F1-B425-4ED1-BAC9-4F68DC8C8B45}">
      <dsp:nvSpPr>
        <dsp:cNvPr id="0" name=""/>
        <dsp:cNvSpPr/>
      </dsp:nvSpPr>
      <dsp:spPr>
        <a:xfrm>
          <a:off x="4365627" y="655782"/>
          <a:ext cx="1769812" cy="1061887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6722" tIns="91030" rIns="86722" bIns="9103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 </a:t>
          </a:r>
          <a:r>
            <a:rPr lang="en-GB" sz="1800" b="1" kern="1200" dirty="0"/>
            <a:t>Development</a:t>
          </a:r>
          <a:r>
            <a:rPr lang="en-GB" sz="1800" kern="1200" dirty="0"/>
            <a:t> </a:t>
          </a:r>
          <a:endParaRPr lang="en-US" sz="1800" kern="1200" dirty="0"/>
        </a:p>
      </dsp:txBody>
      <dsp:txXfrm>
        <a:off x="4365627" y="655782"/>
        <a:ext cx="1769812" cy="1061887"/>
      </dsp:txXfrm>
    </dsp:sp>
    <dsp:sp modelId="{1BDB63DD-3D87-4BED-9FB3-CFD476816DA0}">
      <dsp:nvSpPr>
        <dsp:cNvPr id="0" name=""/>
        <dsp:cNvSpPr/>
      </dsp:nvSpPr>
      <dsp:spPr>
        <a:xfrm>
          <a:off x="8310509" y="1141006"/>
          <a:ext cx="37645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76456" y="45720"/>
              </a:lnTo>
            </a:path>
          </a:pathLst>
        </a:custGeom>
        <a:noFill/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8488561" y="1184689"/>
        <a:ext cx="20352" cy="4074"/>
      </dsp:txXfrm>
    </dsp:sp>
    <dsp:sp modelId="{B3E51291-E061-47EB-9EE5-9FC5DC46D9D3}">
      <dsp:nvSpPr>
        <dsp:cNvPr id="0" name=""/>
        <dsp:cNvSpPr/>
      </dsp:nvSpPr>
      <dsp:spPr>
        <a:xfrm>
          <a:off x="6542497" y="655782"/>
          <a:ext cx="1769812" cy="1061887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6722" tIns="91030" rIns="86722" bIns="9103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/>
            <a:t>Testing</a:t>
          </a:r>
        </a:p>
      </dsp:txBody>
      <dsp:txXfrm>
        <a:off x="6542497" y="655782"/>
        <a:ext cx="1769812" cy="1061887"/>
      </dsp:txXfrm>
    </dsp:sp>
    <dsp:sp modelId="{2B2DC53F-5FB4-498E-BCD7-F508136DA173}">
      <dsp:nvSpPr>
        <dsp:cNvPr id="0" name=""/>
        <dsp:cNvSpPr/>
      </dsp:nvSpPr>
      <dsp:spPr>
        <a:xfrm>
          <a:off x="8719366" y="655782"/>
          <a:ext cx="1769812" cy="1061887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6722" tIns="91030" rIns="86722" bIns="9103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 </a:t>
          </a:r>
          <a:r>
            <a:rPr lang="en-GB" sz="1800" b="1" kern="1200" dirty="0"/>
            <a:t>Deployment</a:t>
          </a:r>
          <a:endParaRPr lang="en-US" sz="1800" kern="1200" dirty="0"/>
        </a:p>
      </dsp:txBody>
      <dsp:txXfrm>
        <a:off x="8719366" y="655782"/>
        <a:ext cx="1769812" cy="106188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347DA77-2041-455E-ADF2-C588E3E611F6}" type="datetimeFigureOut">
              <a:rPr lang="en-GB" smtClean="0"/>
              <a:t>02/02/2026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5FE09BB-0060-42AF-A5CD-9885BF2F79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087934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5FE09BB-0060-42AF-A5CD-9885BF2F7943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695460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5FE09BB-0060-42AF-A5CD-9885BF2F7943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600812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95269" y="1122363"/>
            <a:ext cx="9001462" cy="2387600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95269" y="3602038"/>
            <a:ext cx="9001462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2/2/2026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79965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2/2/2026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655159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29244" y="657226"/>
            <a:ext cx="9733512" cy="2852737"/>
          </a:xfrm>
        </p:spPr>
        <p:txBody>
          <a:bodyPr anchor="b">
            <a:normAutofit/>
          </a:bodyPr>
          <a:lstStyle>
            <a:lvl1pPr>
              <a:defRPr sz="3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29244" y="3602038"/>
            <a:ext cx="9733512" cy="1500187"/>
          </a:xfrm>
        </p:spPr>
        <p:txBody>
          <a:bodyPr/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2/2/2026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35138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6321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3795" y="2088319"/>
            <a:ext cx="5106004" cy="370288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3403" y="2088319"/>
            <a:ext cx="5094154" cy="370288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2/2/2026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67777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804" y="2088320"/>
            <a:ext cx="4879199" cy="823912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13795" y="2912232"/>
            <a:ext cx="5107208" cy="287896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2003" y="2088320"/>
            <a:ext cx="4865554" cy="823912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912232"/>
            <a:ext cx="5095357" cy="287896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2/2/2026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51150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2/2/2026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58944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2/2/2026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41920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7228" y="609600"/>
            <a:ext cx="3932237" cy="2362200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78064" y="609600"/>
            <a:ext cx="6189492" cy="5181600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7228" y="2971800"/>
            <a:ext cx="3932237" cy="2819399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2/2/2026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57288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7227" y="609600"/>
            <a:ext cx="5929773" cy="2362200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4" y="758881"/>
            <a:ext cx="3255356" cy="4883038"/>
          </a:xfrm>
          <a:noFill/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971800"/>
            <a:ext cx="5934950" cy="28194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2/2/2026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2522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4289372"/>
            <a:ext cx="10367564" cy="819355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13806" y="621321"/>
            <a:ext cx="10367564" cy="3379735"/>
          </a:xfrm>
          <a:noFill/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5108728"/>
            <a:ext cx="10365998" cy="682472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pPr/>
              <a:t>2/2/2026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60598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3424859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4204820"/>
            <a:ext cx="10353761" cy="1592186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pPr/>
              <a:t>2/2/2026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563626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426812"/>
          </a:xfrm>
        </p:spPr>
        <p:txBody>
          <a:bodyPr anchor="t">
            <a:normAutofit/>
          </a:bodyPr>
          <a:lstStyle>
            <a:lvl1pPr marL="0" indent="0" algn="r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204821"/>
            <a:ext cx="10353762" cy="1586380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pPr/>
              <a:t>2/2/2026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836612" y="73524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57956" y="297209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40688575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2126942"/>
            <a:ext cx="10355327" cy="25118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650556"/>
            <a:ext cx="10353763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pPr/>
              <a:t>2/2/2026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986592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94" y="609600"/>
            <a:ext cx="10353762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94" y="2088319"/>
            <a:ext cx="3298956" cy="823305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94" y="2911624"/>
            <a:ext cx="3298956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4878" y="2088320"/>
            <a:ext cx="3298558" cy="823304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4878" y="2911624"/>
            <a:ext cx="3299821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088320"/>
            <a:ext cx="3291211" cy="823304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6346" y="2911624"/>
            <a:ext cx="3291211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pPr/>
              <a:t>2/2/2026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307349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95" y="4195899"/>
            <a:ext cx="3298955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092020" y="2298987"/>
            <a:ext cx="2940050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95" y="4772161"/>
            <a:ext cx="3298955" cy="101903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01" y="4195899"/>
            <a:ext cx="3298983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68996" y="2298987"/>
            <a:ext cx="2930525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72160"/>
            <a:ext cx="3300336" cy="101903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423" y="4195899"/>
            <a:ext cx="3289900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52803" y="2298987"/>
            <a:ext cx="2932113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298" y="4772161"/>
            <a:ext cx="3294258" cy="1019037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pPr/>
              <a:t>2/2/2026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308675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2/2/2026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621152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599"/>
            <a:ext cx="2542657" cy="518160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3794" y="609599"/>
            <a:ext cx="7658705" cy="5181601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2/2/2026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58525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632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95" y="2096064"/>
            <a:ext cx="10353762" cy="369513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6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0C50CD-E178-4744-9B35-B2F624D6C5E9}" type="datetimeFigureOut">
              <a:rPr lang="en-US" smtClean="0"/>
              <a:pPr/>
              <a:t>2/2/2026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94" y="5883275"/>
            <a:ext cx="667286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5354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474237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  <p:sldLayoutId id="2147483689" r:id="rId17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400" b="1" i="0" kern="1200" cap="all">
          <a:solidFill>
            <a:schemeClr val="tx1"/>
          </a:solidFill>
          <a:effectLst>
            <a:outerShdw blurRad="50800" dist="63500" dir="2700000" algn="tl" rotWithShape="0">
              <a:srgbClr val="000000">
                <a:alpha val="48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sv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csc.gov.uk/collection/small-business-guide" TargetMode="External"/><Relationship Id="rId7" Type="http://schemas.openxmlformats.org/officeDocument/2006/relationships/hyperlink" Target="https://www.communications.gov.uk/guidance/accessible-communications/our-duty-under-the-equality-act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gov.uk/guidance/meet-the-requirements-of-equality-and-accessibility-regulations" TargetMode="External"/><Relationship Id="rId5" Type="http://schemas.openxmlformats.org/officeDocument/2006/relationships/hyperlink" Target="https://www.gov.uk/guidance/accessibility-requirements-for-public-sector-websites-and-apps?utm_source=chatgpt.com" TargetMode="External"/><Relationship Id="rId4" Type="http://schemas.openxmlformats.org/officeDocument/2006/relationships/hyperlink" Target="https://www.w3.org/WAI/test-evaluate/tools/list/?ut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18000"/>
                <a:satMod val="160000"/>
                <a:lumMod val="28000"/>
              </a:schemeClr>
              <a:schemeClr val="bg2">
                <a:tint val="95000"/>
                <a:satMod val="160000"/>
                <a:lumMod val="11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 descr="3D lines forming different sizes of boxes">
            <a:extLst>
              <a:ext uri="{FF2B5EF4-FFF2-40B4-BE49-F238E27FC236}">
                <a16:creationId xmlns:a16="http://schemas.microsoft.com/office/drawing/2014/main" id="{D2794F79-F052-C3BD-E527-8F327F8DF24B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18636" b="13817"/>
          <a:stretch>
            <a:fillRect/>
          </a:stretch>
        </p:blipFill>
        <p:spPr>
          <a:xfrm>
            <a:off x="20" y="2030"/>
            <a:ext cx="12191980" cy="6855970"/>
          </a:xfrm>
          <a:prstGeom prst="rect">
            <a:avLst/>
          </a:prstGeom>
          <a:effectLst/>
        </p:spPr>
      </p:pic>
      <p:sp>
        <p:nvSpPr>
          <p:cNvPr id="29" name="Rectangle 28">
            <a:extLst>
              <a:ext uri="{FF2B5EF4-FFF2-40B4-BE49-F238E27FC236}">
                <a16:creationId xmlns:a16="http://schemas.microsoft.com/office/drawing/2014/main" id="{256A7F27-5B86-4914-90A3-E04479F8E6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32000">
                <a:schemeClr val="bg2">
                  <a:lumMod val="75000"/>
                  <a:alpha val="4000"/>
                </a:schemeClr>
              </a:gs>
              <a:gs pos="100000">
                <a:schemeClr val="bg2">
                  <a:lumMod val="40000"/>
                  <a:alpha val="66000"/>
                </a:schemeClr>
              </a:gs>
            </a:gsLst>
            <a:path path="circle">
              <a:fillToRect l="50000" t="5000" r="50000" b="95000"/>
            </a:path>
            <a:tileRect/>
          </a:gradFill>
          <a:ln w="9525" cap="flat" cmpd="sng" algn="ctr">
            <a:noFill/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4572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832A30EC-2C72-4D1B-9B53-76A0601A1F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79272" y="1828800"/>
            <a:ext cx="8833456" cy="3200400"/>
          </a:xfrm>
          <a:prstGeom prst="rect">
            <a:avLst/>
          </a:prstGeom>
          <a:ln w="190500" cap="sq">
            <a:solidFill>
              <a:srgbClr val="FFFFFF"/>
            </a:solidFill>
            <a:miter lim="800000"/>
          </a:ln>
          <a:effectLst>
            <a:outerShdw blurRad="54991" dist="17780" dir="5400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</a:sp3d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CFD444EB-466F-690C-FE64-607AEDC88E61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 bwMode="auto">
          <a:xfrm>
            <a:off x="1941534" y="2054268"/>
            <a:ext cx="8354862" cy="1728592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lvl="0" eaLnBrk="0" fontAlgn="base" hangingPunct="0">
              <a:spcAft>
                <a:spcPct val="0"/>
              </a:spcAft>
            </a:pPr>
            <a:r>
              <a:rPr lang="en-GB" sz="2600" dirty="0"/>
              <a:t>Development of a Secure &amp; Accessible Booking System for SME</a:t>
            </a:r>
            <a:r>
              <a:rPr lang="en-GB" sz="1800" dirty="0"/>
              <a:t>s </a:t>
            </a:r>
            <a:endParaRPr kumimoji="0" lang="en-GB" altLang="en-US" sz="18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5E26393-B8DA-17AB-FA1B-987D28232BA8}"/>
              </a:ext>
            </a:extLst>
          </p:cNvPr>
          <p:cNvSpPr txBox="1"/>
          <p:nvPr/>
        </p:nvSpPr>
        <p:spPr>
          <a:xfrm>
            <a:off x="8819536" y="5299587"/>
            <a:ext cx="314632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b="1" dirty="0">
                <a:solidFill>
                  <a:schemeClr val="bg1"/>
                </a:solidFill>
              </a:rPr>
              <a:t>Sobia Tabassam</a:t>
            </a:r>
          </a:p>
          <a:p>
            <a:pPr algn="ctr"/>
            <a:r>
              <a:rPr lang="en-GB" sz="1400" b="1" dirty="0">
                <a:solidFill>
                  <a:schemeClr val="bg1"/>
                </a:solidFill>
              </a:rPr>
              <a:t>2222632</a:t>
            </a:r>
          </a:p>
          <a:p>
            <a:pPr algn="ctr"/>
            <a:r>
              <a:rPr lang="en-GB" sz="1400" b="1" dirty="0">
                <a:solidFill>
                  <a:schemeClr val="bg1"/>
                </a:solidFill>
              </a:rPr>
              <a:t>Interim Viva Presentation</a:t>
            </a:r>
          </a:p>
          <a:p>
            <a:pPr algn="ctr"/>
            <a:r>
              <a:rPr lang="en-GB" sz="1400" b="1" dirty="0">
                <a:solidFill>
                  <a:schemeClr val="bg1"/>
                </a:solidFill>
              </a:rPr>
              <a:t>26-01-26</a:t>
            </a:r>
          </a:p>
        </p:txBody>
      </p:sp>
    </p:spTree>
    <p:extLst>
      <p:ext uri="{BB962C8B-B14F-4D97-AF65-F5344CB8AC3E}">
        <p14:creationId xmlns:p14="http://schemas.microsoft.com/office/powerpoint/2010/main" val="21240867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18000"/>
                <a:satMod val="160000"/>
                <a:lumMod val="28000"/>
              </a:schemeClr>
              <a:schemeClr val="bg2">
                <a:tint val="95000"/>
                <a:satMod val="160000"/>
                <a:lumMod val="11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C36989-C2ED-D80D-8090-F91D498578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609601"/>
            <a:ext cx="10353761" cy="1095632"/>
          </a:xfrm>
        </p:spPr>
        <p:txBody>
          <a:bodyPr>
            <a:normAutofit/>
          </a:bodyPr>
          <a:lstStyle/>
          <a:p>
            <a:r>
              <a:rPr lang="en-GB" dirty="0"/>
              <a:t>Overview</a:t>
            </a:r>
          </a:p>
        </p:txBody>
      </p:sp>
      <p:graphicFrame>
        <p:nvGraphicFramePr>
          <p:cNvPr id="13" name="Rectangle 1">
            <a:extLst>
              <a:ext uri="{FF2B5EF4-FFF2-40B4-BE49-F238E27FC236}">
                <a16:creationId xmlns:a16="http://schemas.microsoft.com/office/drawing/2014/main" id="{8EEFC696-5DB2-098E-D394-1FE69EFA1C5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64330633"/>
              </p:ext>
            </p:extLst>
          </p:nvPr>
        </p:nvGraphicFramePr>
        <p:xfrm>
          <a:off x="914400" y="2257654"/>
          <a:ext cx="10353675" cy="33038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5192934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18000"/>
                <a:satMod val="160000"/>
                <a:lumMod val="28000"/>
              </a:schemeClr>
              <a:schemeClr val="bg2">
                <a:tint val="95000"/>
                <a:satMod val="160000"/>
                <a:lumMod val="11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A8ACA4-3476-2DB8-50AE-6A74DEE092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0633" y="474019"/>
            <a:ext cx="10353761" cy="1197466"/>
          </a:xfrm>
        </p:spPr>
        <p:txBody>
          <a:bodyPr>
            <a:normAutofit/>
          </a:bodyPr>
          <a:lstStyle/>
          <a:p>
            <a:r>
              <a:rPr lang="en-GB" dirty="0"/>
              <a:t>Introduction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EFA2AC96-1E47-421C-A03F-F98E354EB4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95500"/>
            <a:ext cx="12192000" cy="47625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F0EE1A5-812E-2482-1A7E-F962AB9A9C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4799" y="2069432"/>
            <a:ext cx="11758863" cy="4459704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FEEA0502-BDE2-A8F7-4782-46AB4EFDE0C7}"/>
              </a:ext>
            </a:extLst>
          </p:cNvPr>
          <p:cNvGrpSpPr/>
          <p:nvPr/>
        </p:nvGrpSpPr>
        <p:grpSpPr>
          <a:xfrm>
            <a:off x="376946" y="2335427"/>
            <a:ext cx="3379507" cy="1421027"/>
            <a:chOff x="996001" y="2179"/>
            <a:chExt cx="2839059" cy="1703435"/>
          </a:xfrm>
        </p:grpSpPr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E58A1D49-9292-6FDD-AC12-C3562286AEC7}"/>
                </a:ext>
              </a:extLst>
            </p:cNvPr>
            <p:cNvSpPr/>
            <p:nvPr/>
          </p:nvSpPr>
          <p:spPr>
            <a:xfrm>
              <a:off x="996001" y="2179"/>
              <a:ext cx="2839059" cy="1703435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9E6074A3-A126-3CEE-6748-61534B3809C6}"/>
                </a:ext>
              </a:extLst>
            </p:cNvPr>
            <p:cNvSpPr txBox="1"/>
            <p:nvPr/>
          </p:nvSpPr>
          <p:spPr>
            <a:xfrm>
              <a:off x="996001" y="2179"/>
              <a:ext cx="2839059" cy="1703435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1"/>
            </a:fontRef>
          </p:style>
          <p:txBody>
            <a:bodyPr spcFirstLastPara="0" vert="horz" wrap="square" lIns="83820" tIns="83820" rIns="83820" bIns="83820" numCol="1" spcCol="1270" anchor="ctr" anchorCtr="0">
              <a:noAutofit/>
            </a:bodyPr>
            <a:lstStyle/>
            <a:p>
              <a:pPr marL="0" lvl="0" indent="0" algn="ctr" defTabSz="9779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SzPts val="1000"/>
                <a:buFont typeface="Symbol" panose="05050102010706020507" pitchFamily="18" charset="2"/>
                <a:buNone/>
              </a:pPr>
              <a:r>
                <a:rPr lang="en-GB" kern="1200" dirty="0"/>
                <a:t>Small and Medium-sized Enterprises (SMEs) increasingly rely on digital tools</a:t>
              </a:r>
              <a:endParaRPr lang="en-US" kern="1200" dirty="0"/>
            </a:p>
          </p:txBody>
        </p:sp>
      </p:grpSp>
      <p:grpSp>
        <p:nvGrpSpPr>
          <p:cNvPr id="9" name="Group 8">
            <a:extLst>
              <a:ext uri="{FF2B5EF4-FFF2-40B4-BE49-F238E27FC236}">
                <a16:creationId xmlns:a16="http://schemas.microsoft.com/office/drawing/2014/main" id="{A346038A-6DBA-2810-F4A1-73F58D70E5B9}"/>
              </a:ext>
            </a:extLst>
          </p:cNvPr>
          <p:cNvGrpSpPr/>
          <p:nvPr/>
        </p:nvGrpSpPr>
        <p:grpSpPr>
          <a:xfrm>
            <a:off x="4370047" y="2347785"/>
            <a:ext cx="3575348" cy="1445741"/>
            <a:chOff x="4118966" y="-11669"/>
            <a:chExt cx="2869883" cy="1717284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4E7AE83C-73FF-2E73-78B7-3BAE95AB13A9}"/>
                </a:ext>
              </a:extLst>
            </p:cNvPr>
            <p:cNvSpPr/>
            <p:nvPr/>
          </p:nvSpPr>
          <p:spPr>
            <a:xfrm>
              <a:off x="4118969" y="2179"/>
              <a:ext cx="2839061" cy="1703435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4422E104-A494-7D9A-1716-E4FA06CCC51F}"/>
                </a:ext>
              </a:extLst>
            </p:cNvPr>
            <p:cNvSpPr txBox="1"/>
            <p:nvPr/>
          </p:nvSpPr>
          <p:spPr>
            <a:xfrm>
              <a:off x="4118966" y="-11669"/>
              <a:ext cx="2869883" cy="1717284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1"/>
            </a:fontRef>
          </p:style>
          <p:txBody>
            <a:bodyPr spcFirstLastPara="0" vert="horz" wrap="square" lIns="83820" tIns="83820" rIns="83820" bIns="83820" numCol="1" spcCol="1270" anchor="ctr" anchorCtr="0">
              <a:noAutofit/>
            </a:bodyPr>
            <a:lstStyle/>
            <a:p>
              <a:pPr marL="0" lvl="0" indent="0" algn="ctr" defTabSz="9779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kern="1200" dirty="0"/>
                <a:t>Small and family-run SME’s face technical and skills-related constraints.</a:t>
              </a:r>
              <a:endParaRPr lang="en-US" kern="1200" dirty="0"/>
            </a:p>
          </p:txBody>
        </p:sp>
      </p:grpSp>
      <p:grpSp>
        <p:nvGrpSpPr>
          <p:cNvPr id="12" name="Group 11">
            <a:extLst>
              <a:ext uri="{FF2B5EF4-FFF2-40B4-BE49-F238E27FC236}">
                <a16:creationId xmlns:a16="http://schemas.microsoft.com/office/drawing/2014/main" id="{74C72CD1-0158-7958-92FB-C9136E000F8D}"/>
              </a:ext>
            </a:extLst>
          </p:cNvPr>
          <p:cNvGrpSpPr/>
          <p:nvPr/>
        </p:nvGrpSpPr>
        <p:grpSpPr>
          <a:xfrm>
            <a:off x="8402596" y="2360142"/>
            <a:ext cx="3348684" cy="1458098"/>
            <a:chOff x="4118966" y="-39115"/>
            <a:chExt cx="2848649" cy="1744729"/>
          </a:xfrm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75C99041-DF53-BBD1-23C9-957C4E442BE4}"/>
                </a:ext>
              </a:extLst>
            </p:cNvPr>
            <p:cNvSpPr/>
            <p:nvPr/>
          </p:nvSpPr>
          <p:spPr>
            <a:xfrm>
              <a:off x="4118966" y="2179"/>
              <a:ext cx="2839059" cy="1703435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7F3D5605-D4B2-CDC9-F8E5-47BCF1ECE1C5}"/>
                </a:ext>
              </a:extLst>
            </p:cNvPr>
            <p:cNvSpPr txBox="1"/>
            <p:nvPr/>
          </p:nvSpPr>
          <p:spPr>
            <a:xfrm>
              <a:off x="4128556" y="-39115"/>
              <a:ext cx="2839059" cy="1703435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1"/>
            </a:fontRef>
          </p:style>
          <p:txBody>
            <a:bodyPr spcFirstLastPara="0" vert="horz" wrap="square" lIns="83820" tIns="83820" rIns="83820" bIns="83820" numCol="1" spcCol="1270" anchor="ctr" anchorCtr="0">
              <a:noAutofit/>
            </a:bodyPr>
            <a:lstStyle/>
            <a:p>
              <a:pPr algn="ctr" defTabSz="9779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en-GB" sz="2000" dirty="0"/>
            </a:p>
            <a:p>
              <a:pPr algn="ctr" defTabSz="9779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GB" dirty="0"/>
                <a:t>Accessibility, GDPR compliance, and cybersecurity are often overlooked</a:t>
              </a:r>
            </a:p>
            <a:p>
              <a:pPr marL="0" lvl="0" indent="0" algn="ctr" defTabSz="9779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Font typeface="Symbol" panose="05050102010706020507" pitchFamily="18" charset="2"/>
                <a:buNone/>
              </a:pPr>
              <a:endParaRPr lang="en-US" sz="2000" kern="1200" dirty="0"/>
            </a:p>
          </p:txBody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1ACA8ED5-1E0C-CD10-714A-B50E268BDDE8}"/>
              </a:ext>
            </a:extLst>
          </p:cNvPr>
          <p:cNvGrpSpPr/>
          <p:nvPr/>
        </p:nvGrpSpPr>
        <p:grpSpPr>
          <a:xfrm>
            <a:off x="2321344" y="4266137"/>
            <a:ext cx="3523402" cy="1689820"/>
            <a:chOff x="4166348" y="711555"/>
            <a:chExt cx="3786707" cy="2272024"/>
          </a:xfrm>
        </p:grpSpPr>
        <p:sp>
          <p:nvSpPr>
            <p:cNvPr id="19" name="Rectangle 18">
              <a:extLst>
                <a:ext uri="{FF2B5EF4-FFF2-40B4-BE49-F238E27FC236}">
                  <a16:creationId xmlns:a16="http://schemas.microsoft.com/office/drawing/2014/main" id="{C1F645CF-F606-A250-4F07-EFBC836E8171}"/>
                </a:ext>
              </a:extLst>
            </p:cNvPr>
            <p:cNvSpPr/>
            <p:nvPr/>
          </p:nvSpPr>
          <p:spPr>
            <a:xfrm>
              <a:off x="4166348" y="711555"/>
              <a:ext cx="3786707" cy="2272024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1" name="TextBox 20">
              <a:extLst>
                <a:ext uri="{FF2B5EF4-FFF2-40B4-BE49-F238E27FC236}">
                  <a16:creationId xmlns:a16="http://schemas.microsoft.com/office/drawing/2014/main" id="{BD48FB1F-CAE1-083C-ADEB-14F09EF41CF9}"/>
                </a:ext>
              </a:extLst>
            </p:cNvPr>
            <p:cNvSpPr txBox="1"/>
            <p:nvPr/>
          </p:nvSpPr>
          <p:spPr>
            <a:xfrm>
              <a:off x="4399626" y="882925"/>
              <a:ext cx="3447129" cy="1904665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1"/>
            </a:fontRef>
          </p:style>
          <p:txBody>
            <a:bodyPr spcFirstLastPara="0" vert="horz" wrap="square" lIns="114300" tIns="114300" rIns="114300" bIns="114300" numCol="1" spcCol="1270" anchor="ctr" anchorCtr="0">
              <a:noAutofit/>
            </a:bodyPr>
            <a:lstStyle/>
            <a:p>
              <a:pPr algn="ctr" defTabSz="1333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en-GB" sz="2000" dirty="0"/>
            </a:p>
            <a:p>
              <a:pPr algn="ctr" defTabSz="1333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GB" dirty="0"/>
                <a:t>Limited research integrates accessibility, usability, and security</a:t>
              </a:r>
            </a:p>
            <a:p>
              <a:pPr marL="0" lvl="0" indent="0" algn="ctr" defTabSz="1333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Font typeface="Symbol" panose="05050102010706020507" pitchFamily="18" charset="2"/>
                <a:buNone/>
              </a:pPr>
              <a:endParaRPr lang="en-US" sz="2000" kern="1200" dirty="0"/>
            </a:p>
          </p:txBody>
        </p:sp>
      </p:grpSp>
      <p:grpSp>
        <p:nvGrpSpPr>
          <p:cNvPr id="3" name="Group 2">
            <a:extLst>
              <a:ext uri="{FF2B5EF4-FFF2-40B4-BE49-F238E27FC236}">
                <a16:creationId xmlns:a16="http://schemas.microsoft.com/office/drawing/2014/main" id="{965A2C3A-B566-A613-6292-C1BAD413FD3B}"/>
              </a:ext>
            </a:extLst>
          </p:cNvPr>
          <p:cNvGrpSpPr/>
          <p:nvPr/>
        </p:nvGrpSpPr>
        <p:grpSpPr>
          <a:xfrm>
            <a:off x="6712112" y="4257899"/>
            <a:ext cx="3523402" cy="1689820"/>
            <a:chOff x="4166348" y="711555"/>
            <a:chExt cx="3786707" cy="2272024"/>
          </a:xfrm>
        </p:grpSpPr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62F49653-CD0B-22BB-F54C-0B5A2F5955A6}"/>
                </a:ext>
              </a:extLst>
            </p:cNvPr>
            <p:cNvSpPr/>
            <p:nvPr/>
          </p:nvSpPr>
          <p:spPr>
            <a:xfrm>
              <a:off x="4166348" y="711555"/>
              <a:ext cx="3786707" cy="2272024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TextBox 14">
              <a:extLst>
                <a:ext uri="{FF2B5EF4-FFF2-40B4-BE49-F238E27FC236}">
                  <a16:creationId xmlns:a16="http://schemas.microsoft.com/office/drawing/2014/main" id="{A867DC61-6437-592E-7177-AF121B40F3CE}"/>
                </a:ext>
              </a:extLst>
            </p:cNvPr>
            <p:cNvSpPr txBox="1"/>
            <p:nvPr/>
          </p:nvSpPr>
          <p:spPr>
            <a:xfrm>
              <a:off x="4399626" y="882925"/>
              <a:ext cx="3447129" cy="1904665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1"/>
            </a:fontRef>
          </p:style>
          <p:txBody>
            <a:bodyPr spcFirstLastPara="0" vert="horz" wrap="square" lIns="114300" tIns="114300" rIns="114300" bIns="114300" numCol="1" spcCol="1270" anchor="ctr" anchorCtr="0">
              <a:noAutofit/>
            </a:bodyPr>
            <a:lstStyle/>
            <a:p>
              <a:pPr algn="ctr" defTabSz="1333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en-GB" sz="2000" dirty="0"/>
            </a:p>
            <a:p>
              <a:pPr algn="ctr" defTabSz="1333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GB" dirty="0"/>
                <a:t>SMEs struggle to implement secure and inclusive digital platforms</a:t>
              </a:r>
            </a:p>
            <a:p>
              <a:pPr marL="0" lvl="0" indent="0" algn="ctr" defTabSz="1333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Font typeface="Symbol" panose="05050102010706020507" pitchFamily="18" charset="2"/>
                <a:buNone/>
              </a:pPr>
              <a:endParaRPr lang="en-US" sz="2000" kern="1200" dirty="0"/>
            </a:p>
          </p:txBody>
        </p:sp>
      </p:grpSp>
    </p:spTree>
    <p:extLst>
      <p:ext uri="{BB962C8B-B14F-4D97-AF65-F5344CB8AC3E}">
        <p14:creationId xmlns:p14="http://schemas.microsoft.com/office/powerpoint/2010/main" val="31958872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D69F1A-5305-B38C-24D8-0FEFC5937A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Project Aim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E04AF0-47F4-F7FB-63ED-8E63DA93E0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81547" y="2625212"/>
            <a:ext cx="10205673" cy="2949677"/>
          </a:xfrm>
        </p:spPr>
        <p:txBody>
          <a:bodyPr/>
          <a:lstStyle/>
          <a:p>
            <a:pPr marL="0" indent="0">
              <a:buNone/>
            </a:pPr>
            <a:r>
              <a:rPr lang="en-GB" dirty="0">
                <a:effectLst/>
              </a:rPr>
              <a:t>To develop and evaluate a secure, accessible online booking system tailored to the needs of small and medium-sized enterprises (SMEs)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695603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BD4BB4C-504F-86E4-202C-D076B8E4BC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001CCD-10EE-2C5A-560D-E4E4AA93BD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3557" y="652554"/>
            <a:ext cx="10353761" cy="978568"/>
          </a:xfrm>
        </p:spPr>
        <p:txBody>
          <a:bodyPr>
            <a:normAutofit/>
          </a:bodyPr>
          <a:lstStyle/>
          <a:p>
            <a:r>
              <a:rPr lang="en-GB" dirty="0"/>
              <a:t>Project Objectives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0385030-6C57-80F5-B864-F3206C28618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3163550"/>
              </p:ext>
            </p:extLst>
          </p:nvPr>
        </p:nvGraphicFramePr>
        <p:xfrm>
          <a:off x="434479" y="1994753"/>
          <a:ext cx="11380573" cy="419957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39244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701F3D8-C86D-6A9B-15CC-5D8F32D8E24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808B01-589D-B585-D197-8A379AF31B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609601"/>
            <a:ext cx="10353761" cy="1171074"/>
          </a:xfrm>
        </p:spPr>
        <p:txBody>
          <a:bodyPr>
            <a:normAutofit fontScale="90000"/>
          </a:bodyPr>
          <a:lstStyle/>
          <a:p>
            <a:r>
              <a:rPr lang="en-GB"/>
              <a:t>Literature Review – Key Themes &amp; Research Gaps</a:t>
            </a:r>
            <a:br>
              <a:rPr lang="en-GB"/>
            </a:br>
            <a:endParaRPr lang="en-GB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34A8BF6-B43B-3557-60B2-87E3119FA4C0}"/>
              </a:ext>
            </a:extLst>
          </p:cNvPr>
          <p:cNvSpPr/>
          <p:nvPr/>
        </p:nvSpPr>
        <p:spPr>
          <a:xfrm>
            <a:off x="1529908" y="1767016"/>
            <a:ext cx="2807314" cy="1569806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 altLang="en-US" dirty="0">
              <a:solidFill>
                <a:schemeClr val="bg1"/>
              </a:solidFill>
              <a:latin typeface="Arial" panose="020B0604020202020204" pitchFamily="34" charset="0"/>
            </a:endParaRPr>
          </a:p>
          <a:p>
            <a:pPr algn="ctr"/>
            <a:r>
              <a:rPr lang="en-US" altLang="en-US" dirty="0">
                <a:solidFill>
                  <a:schemeClr val="bg1"/>
                </a:solidFill>
                <a:latin typeface="Arial" panose="020B0604020202020204" pitchFamily="34" charset="0"/>
              </a:rPr>
              <a:t>Digital transformation can improve SME competitiveness &amp; efficiency </a:t>
            </a:r>
            <a:r>
              <a:rPr lang="en-US" altLang="en-US" sz="1400" dirty="0">
                <a:solidFill>
                  <a:schemeClr val="bg1"/>
                </a:solidFill>
                <a:latin typeface="Arial" panose="020B0604020202020204" pitchFamily="34" charset="0"/>
              </a:rPr>
              <a:t>[1], [2]</a:t>
            </a:r>
          </a:p>
          <a:p>
            <a:pPr algn="ctr"/>
            <a:endParaRPr lang="en-GB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136B8547-84A9-D527-30F4-7487C7493CBC}"/>
              </a:ext>
            </a:extLst>
          </p:cNvPr>
          <p:cNvSpPr/>
          <p:nvPr/>
        </p:nvSpPr>
        <p:spPr>
          <a:xfrm>
            <a:off x="4594740" y="1754659"/>
            <a:ext cx="2782244" cy="159315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 altLang="en-US" dirty="0">
              <a:solidFill>
                <a:schemeClr val="bg1"/>
              </a:solidFill>
              <a:latin typeface="Arial" panose="020B0604020202020204" pitchFamily="34" charset="0"/>
            </a:endParaRPr>
          </a:p>
          <a:p>
            <a:pPr algn="ctr"/>
            <a:r>
              <a:rPr lang="en-US" altLang="en-US" dirty="0">
                <a:solidFill>
                  <a:schemeClr val="bg1"/>
                </a:solidFill>
                <a:latin typeface="Arial" panose="020B0604020202020204" pitchFamily="34" charset="0"/>
              </a:rPr>
              <a:t>Adoption barriers in small and family-run SMEs </a:t>
            </a:r>
            <a:r>
              <a:rPr lang="en-US" altLang="en-US" sz="1400" dirty="0">
                <a:solidFill>
                  <a:schemeClr val="bg1"/>
                </a:solidFill>
                <a:latin typeface="Arial" panose="020B0604020202020204" pitchFamily="34" charset="0"/>
              </a:rPr>
              <a:t>[2]-[4]</a:t>
            </a:r>
          </a:p>
          <a:p>
            <a:pPr algn="ctr"/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B0E1F52B-420F-AAC7-9AC6-C6DA07E15EAA}"/>
              </a:ext>
            </a:extLst>
          </p:cNvPr>
          <p:cNvSpPr/>
          <p:nvPr/>
        </p:nvSpPr>
        <p:spPr>
          <a:xfrm>
            <a:off x="7644431" y="1767017"/>
            <a:ext cx="2624034" cy="156618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altLang="en-US" dirty="0">
                <a:solidFill>
                  <a:schemeClr val="bg1"/>
                </a:solidFill>
                <a:latin typeface="Arial" panose="020B0604020202020204" pitchFamily="34" charset="0"/>
              </a:rPr>
              <a:t>Accessibility is often overlooked; automated tools are limited </a:t>
            </a:r>
            <a:r>
              <a:rPr lang="en-US" altLang="en-US" sz="1400" dirty="0">
                <a:solidFill>
                  <a:schemeClr val="bg1"/>
                </a:solidFill>
                <a:latin typeface="Arial" panose="020B0604020202020204" pitchFamily="34" charset="0"/>
              </a:rPr>
              <a:t>[5]-[8]</a:t>
            </a:r>
            <a:endParaRPr lang="en-GB" sz="1400" dirty="0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958E00BB-A128-5590-260D-C318595D9FE3}"/>
              </a:ext>
            </a:extLst>
          </p:cNvPr>
          <p:cNvSpPr/>
          <p:nvPr/>
        </p:nvSpPr>
        <p:spPr>
          <a:xfrm>
            <a:off x="6425513" y="3678000"/>
            <a:ext cx="2940909" cy="1672476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 altLang="en-US" dirty="0">
              <a:solidFill>
                <a:schemeClr val="bg1"/>
              </a:solidFill>
              <a:latin typeface="Arial" panose="020B0604020202020204" pitchFamily="34" charset="0"/>
            </a:endParaRPr>
          </a:p>
          <a:p>
            <a:pPr algn="ctr"/>
            <a:r>
              <a:rPr lang="en-US" altLang="en-US" dirty="0">
                <a:solidFill>
                  <a:schemeClr val="bg1"/>
                </a:solidFill>
                <a:latin typeface="Arial" panose="020B0604020202020204" pitchFamily="34" charset="0"/>
              </a:rPr>
              <a:t>Limited integrated, sector-specific SME solutions </a:t>
            </a:r>
          </a:p>
          <a:p>
            <a:pPr algn="ctr"/>
            <a:r>
              <a:rPr lang="en-US" altLang="en-US" sz="1400" dirty="0">
                <a:solidFill>
                  <a:schemeClr val="bg1"/>
                </a:solidFill>
                <a:latin typeface="Arial" panose="020B0604020202020204" pitchFamily="34" charset="0"/>
              </a:rPr>
              <a:t>[1], [3], [4], [7], [9]</a:t>
            </a:r>
          </a:p>
          <a:p>
            <a:pPr algn="ctr"/>
            <a:endParaRPr lang="en-GB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B7F9F3B7-45C2-4CD9-898F-3345FD02BAA1}"/>
              </a:ext>
            </a:extLst>
          </p:cNvPr>
          <p:cNvSpPr/>
          <p:nvPr/>
        </p:nvSpPr>
        <p:spPr>
          <a:xfrm>
            <a:off x="3052120" y="3694671"/>
            <a:ext cx="2804983" cy="1668159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 altLang="en-US" dirty="0">
              <a:solidFill>
                <a:schemeClr val="bg1"/>
              </a:solidFill>
              <a:latin typeface="Arial" panose="020B0604020202020204" pitchFamily="34" charset="0"/>
            </a:endParaRPr>
          </a:p>
          <a:p>
            <a:pPr algn="ctr"/>
            <a:r>
              <a:rPr lang="en-GB" dirty="0"/>
              <a:t>Cybersecurity gaps; need practical SME controls </a:t>
            </a:r>
            <a:r>
              <a:rPr lang="en-GB" sz="1400" dirty="0"/>
              <a:t>[9]–[12]</a:t>
            </a:r>
            <a:endParaRPr lang="en-US" altLang="en-US" sz="1400" dirty="0">
              <a:solidFill>
                <a:schemeClr val="bg1"/>
              </a:solidFill>
              <a:latin typeface="Arial" panose="020B0604020202020204" pitchFamily="34" charset="0"/>
            </a:endParaRPr>
          </a:p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721180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95D6A9-0ADE-0E7E-B2C1-C4B14FBD08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Methodology - </a:t>
            </a:r>
            <a:br>
              <a:rPr lang="en-GB" sz="3200" dirty="0"/>
            </a:br>
            <a:r>
              <a:rPr lang="en-GB" sz="2400" dirty="0"/>
              <a:t>Iterative Waterfall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9A889F-15F2-EBD0-0B49-564C9CFC3A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3795" y="2341871"/>
            <a:ext cx="10353762" cy="3695136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endParaRPr lang="en-GB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4470ED2-E095-4332-25B1-35C949C4BC04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5297085"/>
              </p:ext>
            </p:extLst>
          </p:nvPr>
        </p:nvGraphicFramePr>
        <p:xfrm>
          <a:off x="717755" y="2218211"/>
          <a:ext cx="10501068" cy="237345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429152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620CD2-50B7-C902-BC43-C2B1507CAF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System Design &amp; Technology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ED3B665-5779-30F4-E613-61E18DAD2F43}"/>
              </a:ext>
            </a:extLst>
          </p:cNvPr>
          <p:cNvSpPr txBox="1"/>
          <p:nvPr/>
        </p:nvSpPr>
        <p:spPr>
          <a:xfrm>
            <a:off x="3049029" y="2599701"/>
            <a:ext cx="6280321" cy="18692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4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Proposed System Design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Accessibility-first design (WCAG-aligned)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Front end: HTML, CSS, JavaScript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Back end: Django / Laravel / Node.js </a:t>
            </a:r>
          </a:p>
        </p:txBody>
      </p:sp>
    </p:spTree>
    <p:extLst>
      <p:ext uri="{BB962C8B-B14F-4D97-AF65-F5344CB8AC3E}">
        <p14:creationId xmlns:p14="http://schemas.microsoft.com/office/powerpoint/2010/main" val="24995919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18000"/>
                <a:satMod val="160000"/>
                <a:lumMod val="28000"/>
              </a:schemeClr>
              <a:schemeClr val="bg2">
                <a:tint val="95000"/>
                <a:satMod val="160000"/>
                <a:lumMod val="11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Content Placeholder 6" descr="A close-up of a computer screen&#10;&#10;AI-generated content may be incorrect.">
            <a:extLst>
              <a:ext uri="{FF2B5EF4-FFF2-40B4-BE49-F238E27FC236}">
                <a16:creationId xmlns:a16="http://schemas.microsoft.com/office/drawing/2014/main" id="{84A4FD5C-4DCC-1BC2-6764-63A25C0C74F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alphaModFix amt="20000"/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0"/>
          <a:stretch>
            <a:fillRect/>
          </a:stretch>
        </p:blipFill>
        <p:spPr bwMode="auto">
          <a:xfrm>
            <a:off x="127839" y="93571"/>
            <a:ext cx="12064161" cy="6784093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8303E62F-257C-43A0-BEF7-E0DECD856D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325" y="0"/>
            <a:ext cx="12192000" cy="6858000"/>
          </a:xfrm>
          <a:prstGeom prst="rect">
            <a:avLst/>
          </a:prstGeom>
          <a:gradFill flip="none" rotWithShape="1">
            <a:gsLst>
              <a:gs pos="32000">
                <a:schemeClr val="bg2">
                  <a:lumMod val="75000"/>
                  <a:alpha val="3000"/>
                </a:schemeClr>
              </a:gs>
              <a:gs pos="100000">
                <a:sysClr val="windowText" lastClr="000000">
                  <a:alpha val="70000"/>
                </a:sysClr>
              </a:gs>
            </a:gsLst>
            <a:path path="circle">
              <a:fillToRect l="50000" t="5000" r="50000" b="95000"/>
            </a:path>
            <a:tileRect/>
          </a:gradFill>
          <a:ln w="9525" cap="flat" cmpd="sng" algn="ctr">
            <a:noFill/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4572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A2447F2-2091-E0F3-2024-D9CE96695E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3747" y="278006"/>
            <a:ext cx="10353761" cy="104837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Data Collection &amp; Evaluation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D9730EE-0BD4-BD65-EB9E-6D2749D065B5}"/>
              </a:ext>
            </a:extLst>
          </p:cNvPr>
          <p:cNvSpPr txBox="1"/>
          <p:nvPr/>
        </p:nvSpPr>
        <p:spPr>
          <a:xfrm>
            <a:off x="933241" y="1392681"/>
            <a:ext cx="10712149" cy="482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defTabSz="914400">
              <a:lnSpc>
                <a:spcPct val="110000"/>
              </a:lnSpc>
              <a:spcAft>
                <a:spcPts val="600"/>
              </a:spcAft>
            </a:pPr>
            <a:endParaRPr lang="en-US" sz="2000" b="1" dirty="0">
              <a:effectLst>
                <a:outerShdw blurRad="50800" dist="38100" dir="2700000" algn="tl" rotWithShape="0">
                  <a:srgbClr val="000000">
                    <a:alpha val="48000"/>
                  </a:srgbClr>
                </a:outerShdw>
              </a:effectLst>
            </a:endParaRPr>
          </a:p>
          <a:p>
            <a:pPr defTabSz="914400">
              <a:lnSpc>
                <a:spcPct val="110000"/>
              </a:lnSpc>
              <a:spcAft>
                <a:spcPts val="600"/>
              </a:spcAft>
            </a:pPr>
            <a:endParaRPr lang="en-US" sz="2000" b="1" dirty="0">
              <a:effectLst>
                <a:outerShdw blurRad="50800" dist="38100" dir="2700000" algn="tl" rotWithShape="0">
                  <a:srgbClr val="000000">
                    <a:alpha val="48000"/>
                  </a:srgbClr>
                </a:outerShdw>
              </a:effectLst>
            </a:endParaRPr>
          </a:p>
          <a:p>
            <a:pPr defTabSz="914400">
              <a:lnSpc>
                <a:spcPct val="110000"/>
              </a:lnSpc>
              <a:spcAft>
                <a:spcPts val="600"/>
              </a:spcAft>
            </a:pPr>
            <a:r>
              <a:rPr lang="en-US" sz="2000" b="1" dirty="0"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</a:rPr>
              <a:t>Data Collection &amp; Evaluation:</a:t>
            </a:r>
          </a:p>
          <a:p>
            <a:pPr marL="285750" lvl="0" indent="-285750">
              <a:buFont typeface="Wingdings" panose="05000000000000000000" pitchFamily="2" charset="2"/>
              <a:buChar char="Ø"/>
            </a:pPr>
            <a:r>
              <a:rPr lang="en-GB" dirty="0"/>
              <a:t>Qualitative &amp; quantitative methods </a:t>
            </a:r>
            <a:r>
              <a:rPr lang="en-GB" sz="1400" dirty="0"/>
              <a:t>[1]-[3], [5], [7], [14], [16].</a:t>
            </a:r>
          </a:p>
          <a:p>
            <a:pPr marL="285750" lvl="0" indent="-285750">
              <a:buFont typeface="Wingdings" panose="05000000000000000000" pitchFamily="2" charset="2"/>
              <a:buChar char="Ø"/>
            </a:pPr>
            <a:r>
              <a:rPr lang="en-GB" dirty="0"/>
              <a:t>Accessibility, usability, and security testing </a:t>
            </a:r>
            <a:r>
              <a:rPr lang="en-GB" sz="1400" dirty="0"/>
              <a:t>[13]-[17], [24].</a:t>
            </a:r>
          </a:p>
          <a:p>
            <a:pPr marL="285750" lvl="0" indent="-285750">
              <a:buFont typeface="Wingdings" panose="05000000000000000000" pitchFamily="2" charset="2"/>
              <a:buChar char="Ø"/>
            </a:pPr>
            <a:r>
              <a:rPr lang="en-GB" dirty="0"/>
              <a:t>Clear success criteria for validation </a:t>
            </a:r>
            <a:r>
              <a:rPr lang="en-GB" sz="1400" dirty="0"/>
              <a:t>[7]-[13], [15], [16].</a:t>
            </a:r>
          </a:p>
          <a:p>
            <a:pPr lvl="0"/>
            <a:endParaRPr lang="en-GB" dirty="0"/>
          </a:p>
          <a:p>
            <a:pPr lvl="0"/>
            <a:endParaRPr lang="en-GB" dirty="0"/>
          </a:p>
          <a:p>
            <a:pPr lvl="0"/>
            <a:endParaRPr lang="en-GB" dirty="0"/>
          </a:p>
          <a:p>
            <a:r>
              <a:rPr lang="en-GB" b="1" dirty="0"/>
              <a:t>Resources</a:t>
            </a:r>
            <a:endParaRPr lang="en-GB" dirty="0"/>
          </a:p>
          <a:p>
            <a:pPr marL="285750" lvl="0" indent="-285750">
              <a:buFont typeface="Wingdings" panose="05000000000000000000" pitchFamily="2" charset="2"/>
              <a:buChar char="Ø"/>
            </a:pPr>
            <a:r>
              <a:rPr lang="en-GB" dirty="0"/>
              <a:t>PCs &amp; mobile devices</a:t>
            </a:r>
          </a:p>
          <a:p>
            <a:pPr marL="285750" lvl="0" indent="-285750">
              <a:buFont typeface="Wingdings" panose="05000000000000000000" pitchFamily="2" charset="2"/>
              <a:buChar char="Ø"/>
            </a:pPr>
            <a:r>
              <a:rPr lang="en-GB" dirty="0"/>
              <a:t>WCAG 2.1, GDPR, academic research</a:t>
            </a:r>
          </a:p>
          <a:p>
            <a:pPr marL="285750" lvl="0" indent="-285750">
              <a:buFont typeface="Wingdings" panose="05000000000000000000" pitchFamily="2" charset="2"/>
              <a:buChar char="Ø"/>
            </a:pPr>
            <a:r>
              <a:rPr lang="en-GB" dirty="0"/>
              <a:t>SME input, expert review, supervision</a:t>
            </a:r>
          </a:p>
          <a:p>
            <a:pPr defTabSz="914400">
              <a:lnSpc>
                <a:spcPct val="110000"/>
              </a:lnSpc>
              <a:spcAft>
                <a:spcPts val="600"/>
              </a:spcAft>
            </a:pPr>
            <a:endParaRPr lang="en-US" dirty="0">
              <a:effectLst>
                <a:outerShdw blurRad="50800" dist="38100" dir="2700000" algn="tl" rotWithShape="0">
                  <a:srgbClr val="000000">
                    <a:alpha val="4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8358438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7A9EA7-6AB7-AC75-F7DD-4C03B935E1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2584" y="482130"/>
            <a:ext cx="10353761" cy="1326321"/>
          </a:xfrm>
        </p:spPr>
        <p:txBody>
          <a:bodyPr/>
          <a:lstStyle/>
          <a:p>
            <a:r>
              <a:rPr lang="en-GB" dirty="0">
                <a:effectLst/>
              </a:rPr>
              <a:t>Project Deliverables</a:t>
            </a:r>
            <a:br>
              <a:rPr lang="en-GB" dirty="0">
                <a:effectLst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130CB8-7CB7-92CD-C7FD-4F50681F04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07525" y="1865871"/>
            <a:ext cx="8491882" cy="4284464"/>
          </a:xfrm>
        </p:spPr>
        <p:txBody>
          <a:bodyPr>
            <a:normAutofit/>
          </a:bodyPr>
          <a:lstStyle/>
          <a:p>
            <a:pPr lvl="0"/>
            <a:r>
              <a:rPr lang="en-GB" dirty="0">
                <a:effectLst/>
              </a:rPr>
              <a:t>Accessible, secure, user-centred website with an integrated booking system </a:t>
            </a:r>
            <a:r>
              <a:rPr lang="en-GB" sz="1400" dirty="0">
                <a:effectLst/>
              </a:rPr>
              <a:t>[1],[3], [7], [9] </a:t>
            </a:r>
          </a:p>
          <a:p>
            <a:pPr lvl="0"/>
            <a:r>
              <a:rPr lang="en-GB" dirty="0">
                <a:effectLst/>
              </a:rPr>
              <a:t>GDPR-compliant data handling processes </a:t>
            </a:r>
            <a:r>
              <a:rPr lang="en-GB" sz="1400" dirty="0">
                <a:effectLst/>
              </a:rPr>
              <a:t>[18]</a:t>
            </a:r>
          </a:p>
          <a:p>
            <a:pPr lvl="0"/>
            <a:r>
              <a:rPr lang="en-GB" dirty="0">
                <a:effectLst/>
              </a:rPr>
              <a:t>System architecture, wireframes, and prototypes </a:t>
            </a:r>
            <a:r>
              <a:rPr lang="en-GB" sz="1400" dirty="0">
                <a:effectLst/>
              </a:rPr>
              <a:t>[7], [8]</a:t>
            </a:r>
          </a:p>
          <a:p>
            <a:pPr lvl="0"/>
            <a:r>
              <a:rPr lang="en-GB" dirty="0">
                <a:effectLst/>
              </a:rPr>
              <a:t>Evaluation reports:</a:t>
            </a:r>
          </a:p>
          <a:p>
            <a:pPr lvl="0">
              <a:buFont typeface="Wingdings" panose="05000000000000000000" pitchFamily="2" charset="2"/>
              <a:buChar char="Ø"/>
            </a:pPr>
            <a:r>
              <a:rPr lang="en-GB" dirty="0">
                <a:effectLst/>
              </a:rPr>
              <a:t> Accessibility (WCAG compliance) </a:t>
            </a:r>
            <a:r>
              <a:rPr lang="en-GB" sz="1400" dirty="0">
                <a:effectLst/>
              </a:rPr>
              <a:t>[5], [6], [13]</a:t>
            </a:r>
          </a:p>
          <a:p>
            <a:pPr lvl="0">
              <a:buFont typeface="Wingdings" panose="05000000000000000000" pitchFamily="2" charset="2"/>
              <a:buChar char="Ø"/>
            </a:pPr>
            <a:r>
              <a:rPr lang="en-GB" dirty="0">
                <a:effectLst/>
              </a:rPr>
              <a:t> Usability  </a:t>
            </a:r>
            <a:r>
              <a:rPr lang="en-GB" sz="1400" dirty="0">
                <a:effectLst/>
              </a:rPr>
              <a:t>[14]</a:t>
            </a:r>
          </a:p>
          <a:p>
            <a:pPr lvl="0">
              <a:buFont typeface="Wingdings" panose="05000000000000000000" pitchFamily="2" charset="2"/>
              <a:buChar char="Ø"/>
            </a:pPr>
            <a:r>
              <a:rPr lang="en-GB" dirty="0">
                <a:effectLst/>
              </a:rPr>
              <a:t> Security </a:t>
            </a:r>
            <a:r>
              <a:rPr lang="en-GB" sz="1400" dirty="0">
                <a:effectLst/>
              </a:rPr>
              <a:t>[16], [17]</a:t>
            </a:r>
          </a:p>
          <a:p>
            <a:pPr lvl="0"/>
            <a:r>
              <a:rPr lang="en-GB" dirty="0">
                <a:effectLst/>
              </a:rPr>
              <a:t>Deployment package and final academic report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560847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54A38C-E5C1-00CB-BEDE-30F4DFCAFD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Risks, Ethics &amp; Rational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CAE833-97F1-4145-D9A9-EFC2E34357B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3A232EFB-A300-DA18-35D5-56FAF47B3BAB}"/>
              </a:ext>
            </a:extLst>
          </p:cNvPr>
          <p:cNvSpPr/>
          <p:nvPr/>
        </p:nvSpPr>
        <p:spPr>
          <a:xfrm>
            <a:off x="1356527" y="2461846"/>
            <a:ext cx="2944168" cy="3014506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600" b="1" dirty="0"/>
              <a:t>Ethical Risks</a:t>
            </a:r>
          </a:p>
          <a:p>
            <a:pPr algn="ctr"/>
            <a:endParaRPr lang="en-GB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Personal data misuse or GDPR non-compliance </a:t>
            </a:r>
            <a:r>
              <a:rPr lang="en-GB" sz="1200" dirty="0"/>
              <a:t>[18]</a:t>
            </a:r>
          </a:p>
          <a:p>
            <a:endParaRPr lang="en-GB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Accessibility treated as a “tick-box” exercise </a:t>
            </a:r>
            <a:r>
              <a:rPr lang="en-GB" sz="1200" dirty="0"/>
              <a:t>[19]</a:t>
            </a:r>
          </a:p>
          <a:p>
            <a:endParaRPr lang="en-GB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Exclusion of digitally disadvantaged users </a:t>
            </a:r>
            <a:r>
              <a:rPr lang="en-GB" sz="1200" dirty="0"/>
              <a:t>[20], [21]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05788A4-B6D6-4D6A-14D8-311F515695DC}"/>
              </a:ext>
            </a:extLst>
          </p:cNvPr>
          <p:cNvSpPr/>
          <p:nvPr/>
        </p:nvSpPr>
        <p:spPr>
          <a:xfrm>
            <a:off x="4635585" y="2456930"/>
            <a:ext cx="2944168" cy="3014506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600" b="1" dirty="0"/>
              <a:t>Practical Risks</a:t>
            </a:r>
          </a:p>
          <a:p>
            <a:pPr algn="ctr"/>
            <a:endParaRPr lang="en-GB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Limited SME resources </a:t>
            </a:r>
            <a:r>
              <a:rPr lang="en-GB" sz="1200" dirty="0"/>
              <a:t>[22]</a:t>
            </a:r>
          </a:p>
          <a:p>
            <a:endParaRPr lang="en-GB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Security vulnerabilities </a:t>
            </a:r>
            <a:r>
              <a:rPr lang="en-GB" sz="1200" dirty="0"/>
              <a:t>[9], [12]</a:t>
            </a:r>
          </a:p>
          <a:p>
            <a:endParaRPr lang="en-GB" sz="1600" dirty="0"/>
          </a:p>
          <a:p>
            <a:endParaRPr lang="en-GB" sz="1600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DF66F25F-343F-85CD-18C8-74BF94DA5243}"/>
              </a:ext>
            </a:extLst>
          </p:cNvPr>
          <p:cNvSpPr/>
          <p:nvPr/>
        </p:nvSpPr>
        <p:spPr>
          <a:xfrm>
            <a:off x="7865482" y="2452014"/>
            <a:ext cx="2944168" cy="3014506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600" b="1" dirty="0"/>
              <a:t>Mitigation</a:t>
            </a:r>
          </a:p>
          <a:p>
            <a:pPr algn="ctr"/>
            <a:endParaRPr lang="en-GB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Privacy-by-design and minimal data collection </a:t>
            </a:r>
            <a:r>
              <a:rPr lang="en-GB" sz="1200" dirty="0"/>
              <a:t>[18]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Accessibility is built into design and workflows </a:t>
            </a:r>
            <a:r>
              <a:rPr lang="en-GB" sz="1200" dirty="0"/>
              <a:t>[7], [13], [23]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SME-appropriate security and expert review </a:t>
            </a:r>
            <a:r>
              <a:rPr lang="en-GB" sz="1200" dirty="0"/>
              <a:t>[12], [16]</a:t>
            </a:r>
          </a:p>
        </p:txBody>
      </p:sp>
    </p:spTree>
    <p:extLst>
      <p:ext uri="{BB962C8B-B14F-4D97-AF65-F5344CB8AC3E}">
        <p14:creationId xmlns:p14="http://schemas.microsoft.com/office/powerpoint/2010/main" val="28856767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BCA69E-E5CC-162B-8B41-E39B3ACCE7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3747" y="167473"/>
            <a:ext cx="10290117" cy="505767"/>
          </a:xfrm>
        </p:spPr>
        <p:txBody>
          <a:bodyPr>
            <a:normAutofit/>
          </a:bodyPr>
          <a:lstStyle/>
          <a:p>
            <a:r>
              <a:rPr lang="en-GB" sz="1800" dirty="0">
                <a:effectLst/>
              </a:rPr>
              <a:t>Project Timeline</a:t>
            </a:r>
            <a:endParaRPr lang="en-GB" sz="1800" dirty="0"/>
          </a:p>
        </p:txBody>
      </p:sp>
      <p:pic>
        <p:nvPicPr>
          <p:cNvPr id="4" name="Content Placeholder 3" descr="A screenshot of a computer&#10;&#10;AI-generated content may be incorrect.">
            <a:extLst>
              <a:ext uri="{FF2B5EF4-FFF2-40B4-BE49-F238E27FC236}">
                <a16:creationId xmlns:a16="http://schemas.microsoft.com/office/drawing/2014/main" id="{D0B7D2C0-03BC-0E97-56BB-83E6F8268B9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653143" y="701668"/>
            <a:ext cx="10902462" cy="59091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02373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18000"/>
                <a:satMod val="160000"/>
                <a:lumMod val="28000"/>
              </a:schemeClr>
              <a:schemeClr val="bg2">
                <a:tint val="95000"/>
                <a:satMod val="160000"/>
                <a:lumMod val="11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0FE3CE-00D6-F0AF-C767-87A08008CC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3940" y="338294"/>
            <a:ext cx="10353761" cy="1326321"/>
          </a:xfrm>
        </p:spPr>
        <p:txBody>
          <a:bodyPr>
            <a:normAutofit/>
          </a:bodyPr>
          <a:lstStyle/>
          <a:p>
            <a:r>
              <a:rPr lang="en-GB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65FAC3-AF11-E265-3783-E747F80A23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25352" y="2096064"/>
            <a:ext cx="6293254" cy="3970439"/>
          </a:xfrm>
        </p:spPr>
        <p:txBody>
          <a:bodyPr>
            <a:noAutofit/>
          </a:bodyPr>
          <a:lstStyle/>
          <a:p>
            <a:pPr lvl="0"/>
            <a:endParaRPr lang="en-GB" dirty="0">
              <a:effectLst/>
            </a:endParaRPr>
          </a:p>
          <a:p>
            <a:pPr lvl="0"/>
            <a:r>
              <a:rPr lang="en-GB" dirty="0">
                <a:effectLst/>
              </a:rPr>
              <a:t>Clear gap identified in SME digital systems</a:t>
            </a:r>
          </a:p>
          <a:p>
            <a:pPr lvl="0"/>
            <a:r>
              <a:rPr lang="en-GB" dirty="0">
                <a:effectLst/>
              </a:rPr>
              <a:t>Secure, accessible booking system proposed</a:t>
            </a:r>
          </a:p>
          <a:p>
            <a:pPr lvl="0"/>
            <a:r>
              <a:rPr lang="en-GB" dirty="0">
                <a:effectLst/>
              </a:rPr>
              <a:t>Accessibility, security, and usability integrated</a:t>
            </a:r>
          </a:p>
          <a:p>
            <a:r>
              <a:rPr lang="en-GB" dirty="0">
                <a:effectLst/>
              </a:rPr>
              <a:t>Practical and realistic for family-run SMEs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7" name="Graphic 6" descr="Lock">
            <a:extLst>
              <a:ext uri="{FF2B5EF4-FFF2-40B4-BE49-F238E27FC236}">
                <a16:creationId xmlns:a16="http://schemas.microsoft.com/office/drawing/2014/main" id="{2EC26F3A-FA34-2BAF-BF16-D51E76D41B2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04207" y="2210935"/>
            <a:ext cx="3493180" cy="3493180"/>
          </a:xfrm>
          <a:prstGeom prst="rect">
            <a:avLst/>
          </a:prstGeom>
          <a:ln w="190500" cap="sq">
            <a:solidFill>
              <a:srgbClr val="FFFFFF"/>
            </a:solidFill>
            <a:miter lim="800000"/>
          </a:ln>
          <a:effectLst>
            <a:outerShdw blurRad="54991" dist="17780" dir="5400000" algn="ctr" rotWithShape="0">
              <a:schemeClr val="bg1">
                <a:alpha val="40000"/>
              </a:scheme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</a:sp3d>
        </p:spPr>
      </p:pic>
    </p:spTree>
    <p:extLst>
      <p:ext uri="{BB962C8B-B14F-4D97-AF65-F5344CB8AC3E}">
        <p14:creationId xmlns:p14="http://schemas.microsoft.com/office/powerpoint/2010/main" val="26635492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001E14-4941-E11F-1046-C57F382D9C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658" y="183572"/>
            <a:ext cx="10401906" cy="399231"/>
          </a:xfrm>
        </p:spPr>
        <p:txBody>
          <a:bodyPr>
            <a:normAutofit/>
          </a:bodyPr>
          <a:lstStyle/>
          <a:p>
            <a:r>
              <a:rPr lang="en-GB" sz="1400" dirty="0"/>
              <a:t>References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870D65E-D00D-98C9-2FB5-31D8BA0B21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8600" y="561109"/>
            <a:ext cx="11824855" cy="6161809"/>
          </a:xfrm>
        </p:spPr>
        <p:txBody>
          <a:bodyPr>
            <a:normAutofit fontScale="25000" lnSpcReduction="20000"/>
          </a:bodyPr>
          <a:lstStyle/>
          <a:p>
            <a:endParaRPr lang="en-GB" sz="2800" dirty="0">
              <a:effectLst/>
            </a:endParaRPr>
          </a:p>
          <a:p>
            <a:r>
              <a:rPr lang="en-GB" sz="2400" dirty="0">
                <a:effectLst/>
              </a:rPr>
              <a:t>[1] I. Romero and H. Mammadov, “Digital transformation of small and medium-sized enterprises as an innovation process: A holistic study of its determinants,” </a:t>
            </a:r>
            <a:r>
              <a:rPr lang="en-GB" sz="2400" i="1" dirty="0">
                <a:effectLst/>
              </a:rPr>
              <a:t>Journal of the Knowledge Economy</a:t>
            </a:r>
            <a:r>
              <a:rPr lang="en-GB" sz="2400" dirty="0">
                <a:effectLst/>
              </a:rPr>
              <a:t>, vol. 16, no. 2, pp. 8496–8523, 2025.</a:t>
            </a:r>
          </a:p>
          <a:p>
            <a:r>
              <a:rPr lang="en-GB" sz="2400" dirty="0">
                <a:effectLst/>
              </a:rPr>
              <a:t>[2] Sagala, Gaffar Hafiz, and Dóra Őri. "Toward SMEs' digital transformation success: a systematic literature review." </a:t>
            </a:r>
            <a:r>
              <a:rPr lang="en-GB" sz="2400" i="1" dirty="0">
                <a:effectLst/>
              </a:rPr>
              <a:t>Information Systems and e-Business Management</a:t>
            </a:r>
            <a:r>
              <a:rPr lang="en-GB" sz="2400" dirty="0">
                <a:effectLst/>
              </a:rPr>
              <a:t> 22.4 (2024): 667-719.</a:t>
            </a:r>
          </a:p>
          <a:p>
            <a:r>
              <a:rPr lang="en-GB" sz="2400" dirty="0">
                <a:effectLst/>
              </a:rPr>
              <a:t>[3] J. A. Restrepo-Morales </a:t>
            </a:r>
            <a:r>
              <a:rPr lang="en-GB" sz="2400" i="1" dirty="0">
                <a:effectLst/>
              </a:rPr>
              <a:t>et al</a:t>
            </a:r>
            <a:r>
              <a:rPr lang="en-GB" sz="2400" dirty="0">
                <a:effectLst/>
              </a:rPr>
              <a:t>., “Breaking the digitalization barrier for SMEs: A fuzzy logic approach to overcoming challenges in business transformation,” </a:t>
            </a:r>
            <a:r>
              <a:rPr lang="en-GB" sz="2400" i="1" dirty="0">
                <a:effectLst/>
              </a:rPr>
              <a:t>Journal of Innovation and Entrepreneurship</a:t>
            </a:r>
            <a:r>
              <a:rPr lang="en-GB" sz="2400" dirty="0">
                <a:effectLst/>
              </a:rPr>
              <a:t>, vol. 13, no. 1, p. 84, 2024.</a:t>
            </a:r>
          </a:p>
          <a:p>
            <a:r>
              <a:rPr lang="en-GB" sz="2400" dirty="0">
                <a:effectLst/>
              </a:rPr>
              <a:t>[4] S. Raes, </a:t>
            </a:r>
            <a:r>
              <a:rPr lang="en-GB" sz="2400" i="1" dirty="0">
                <a:effectLst/>
              </a:rPr>
              <a:t>Understanding SME heterogeneity: Towards policy-relevant typologies for SMEs and entrepreneurship</a:t>
            </a:r>
            <a:r>
              <a:rPr lang="en-GB" sz="2400" dirty="0">
                <a:effectLst/>
              </a:rPr>
              <a:t>, OECD, 2021.</a:t>
            </a:r>
          </a:p>
          <a:p>
            <a:r>
              <a:rPr lang="en-GB" sz="2400" dirty="0">
                <a:effectLst/>
              </a:rPr>
              <a:t>[5] S. Paul, “Accessibility analysis using WCAG 2.1: Evidence from Indian e-government websites,” </a:t>
            </a:r>
            <a:r>
              <a:rPr lang="en-GB" sz="2400" i="1" dirty="0">
                <a:effectLst/>
              </a:rPr>
              <a:t>Universal Access in the Information Society</a:t>
            </a:r>
            <a:r>
              <a:rPr lang="en-GB" sz="2400" dirty="0">
                <a:effectLst/>
              </a:rPr>
              <a:t>, vol. 22, no. 2, pp. 663–669, 2023.</a:t>
            </a:r>
          </a:p>
          <a:p>
            <a:r>
              <a:rPr lang="en-GB" sz="2400" dirty="0">
                <a:effectLst/>
              </a:rPr>
              <a:t>[6] U. Singh </a:t>
            </a:r>
            <a:r>
              <a:rPr lang="en-GB" sz="2400" i="1" dirty="0">
                <a:effectLst/>
              </a:rPr>
              <a:t>et al</a:t>
            </a:r>
            <a:r>
              <a:rPr lang="en-GB" sz="2400" dirty="0">
                <a:effectLst/>
              </a:rPr>
              <a:t>., “Accessibility analysis of educational websites using WCAG 2.0,” </a:t>
            </a:r>
            <a:r>
              <a:rPr lang="en-GB" sz="2400" i="1" dirty="0">
                <a:effectLst/>
              </a:rPr>
              <a:t>Digital Government: Research and Practice</a:t>
            </a:r>
            <a:r>
              <a:rPr lang="en-GB" sz="2400" dirty="0">
                <a:effectLst/>
              </a:rPr>
              <a:t>, vol. 5, no. 3, pp. 1–28, 2024.</a:t>
            </a:r>
          </a:p>
          <a:p>
            <a:r>
              <a:rPr lang="en-GB" sz="2400" dirty="0">
                <a:effectLst/>
              </a:rPr>
              <a:t>[7] C. Moreno Martínez </a:t>
            </a:r>
            <a:r>
              <a:rPr lang="en-GB" sz="2400" i="1" dirty="0">
                <a:effectLst/>
              </a:rPr>
              <a:t>et al</a:t>
            </a:r>
            <a:r>
              <a:rPr lang="en-GB" sz="2400" dirty="0">
                <a:effectLst/>
              </a:rPr>
              <a:t>., “Responsive inclusive design (</a:t>
            </a:r>
            <a:r>
              <a:rPr lang="en-GB" sz="2400" dirty="0" err="1">
                <a:effectLst/>
              </a:rPr>
              <a:t>RiD</a:t>
            </a:r>
            <a:r>
              <a:rPr lang="en-GB" sz="2400" dirty="0">
                <a:effectLst/>
              </a:rPr>
              <a:t>): A new model for inclusive software development,” </a:t>
            </a:r>
            <a:r>
              <a:rPr lang="en-GB" sz="2400" i="1" dirty="0">
                <a:effectLst/>
              </a:rPr>
              <a:t>Universal Access in the Information Society</a:t>
            </a:r>
            <a:r>
              <a:rPr lang="en-GB" sz="2400" dirty="0">
                <a:effectLst/>
              </a:rPr>
              <a:t>, vol. 22, no. 3, pp. 893–902, 2023.</a:t>
            </a:r>
          </a:p>
          <a:p>
            <a:r>
              <a:rPr lang="en-GB" sz="2400" dirty="0">
                <a:effectLst/>
              </a:rPr>
              <a:t>[8] Z. Hosseini and M. Mehdizadeh, “Inclusive design considerations and strategies for digital services,” in </a:t>
            </a:r>
            <a:r>
              <a:rPr lang="en-GB" sz="2400" i="1" dirty="0">
                <a:effectLst/>
              </a:rPr>
              <a:t>Information Systems for Intelligent Systems (ISBM 2024)</a:t>
            </a:r>
            <a:r>
              <a:rPr lang="en-GB" sz="2400" dirty="0">
                <a:effectLst/>
              </a:rPr>
              <a:t>, Lecture Notes in Networks and Systems, vol. 1254, Springer, 2025.</a:t>
            </a:r>
          </a:p>
          <a:p>
            <a:r>
              <a:rPr lang="en-GB" sz="2400" dirty="0">
                <a:effectLst/>
              </a:rPr>
              <a:t>[9] Junior, Carlos </a:t>
            </a:r>
            <a:r>
              <a:rPr lang="en-GB" sz="2400" dirty="0" err="1">
                <a:effectLst/>
              </a:rPr>
              <a:t>Rombaldo</a:t>
            </a:r>
            <a:r>
              <a:rPr lang="en-GB" sz="2400" dirty="0">
                <a:effectLst/>
              </a:rPr>
              <a:t>, Ingolf Becker, and Shane Johnson. "Unaware, unfunded and uneducated: a systematic review of SME cybersecurity." </a:t>
            </a:r>
            <a:r>
              <a:rPr lang="en-GB" sz="2400" i="1" dirty="0" err="1">
                <a:effectLst/>
              </a:rPr>
              <a:t>arXiv</a:t>
            </a:r>
            <a:r>
              <a:rPr lang="en-GB" sz="2400" i="1" dirty="0">
                <a:effectLst/>
              </a:rPr>
              <a:t> preprint arXiv:2309.17186</a:t>
            </a:r>
            <a:r>
              <a:rPr lang="en-GB" sz="2400" dirty="0">
                <a:effectLst/>
              </a:rPr>
              <a:t> (2023).</a:t>
            </a:r>
          </a:p>
          <a:p>
            <a:r>
              <a:rPr lang="en-GB" sz="2400" dirty="0">
                <a:effectLst/>
              </a:rPr>
              <a:t>[10] O. Olabode, “The relevance of cybersecurity awareness training for employees in SMEs,” 2023.</a:t>
            </a:r>
          </a:p>
          <a:p>
            <a:r>
              <a:rPr lang="en-GB" sz="2400" dirty="0">
                <a:effectLst/>
              </a:rPr>
              <a:t>[11] G. Erdogan </a:t>
            </a:r>
            <a:r>
              <a:rPr lang="en-GB" sz="2400" i="1" dirty="0">
                <a:effectLst/>
              </a:rPr>
              <a:t>et al</a:t>
            </a:r>
            <a:r>
              <a:rPr lang="en-GB" sz="2400" dirty="0">
                <a:effectLst/>
              </a:rPr>
              <a:t>., “Cybersecurity awareness and capacities of SMEs,” in </a:t>
            </a:r>
            <a:r>
              <a:rPr lang="en-GB" sz="2400" i="1" dirty="0">
                <a:effectLst/>
              </a:rPr>
              <a:t>Proc. ICISSP</a:t>
            </a:r>
            <a:r>
              <a:rPr lang="en-GB" sz="2400" dirty="0">
                <a:effectLst/>
              </a:rPr>
              <a:t>, 2023.</a:t>
            </a:r>
          </a:p>
          <a:p>
            <a:r>
              <a:rPr lang="en-GB" sz="2400" dirty="0">
                <a:effectLst/>
              </a:rPr>
              <a:t>[12] National Cyber Security Centre, </a:t>
            </a:r>
            <a:r>
              <a:rPr lang="en-GB" sz="2400" i="1" dirty="0">
                <a:effectLst/>
              </a:rPr>
              <a:t>Small Business Guide</a:t>
            </a:r>
            <a:r>
              <a:rPr lang="en-GB" sz="2400" dirty="0">
                <a:effectLst/>
              </a:rPr>
              <a:t>, UK, 2024. [Online]. Available: </a:t>
            </a:r>
            <a:r>
              <a:rPr lang="en-GB" sz="2400" u="sng" dirty="0">
                <a:effectLst/>
                <a:hlinkClick r:id="rId3"/>
              </a:rPr>
              <a:t>https://www.ncsc.gov.uk/collection/small-business-guide</a:t>
            </a:r>
            <a:endParaRPr lang="en-GB" sz="2400" dirty="0">
              <a:effectLst/>
            </a:endParaRPr>
          </a:p>
          <a:p>
            <a:r>
              <a:rPr lang="en-GB" sz="2400" dirty="0">
                <a:effectLst/>
              </a:rPr>
              <a:t> [13] W3C Web Accessibility Initiative, </a:t>
            </a:r>
            <a:r>
              <a:rPr lang="en-GB" sz="2400" i="1" dirty="0">
                <a:effectLst/>
              </a:rPr>
              <a:t>Web Accessibility Evaluation Tools List</a:t>
            </a:r>
            <a:r>
              <a:rPr lang="en-GB" sz="2400" dirty="0">
                <a:effectLst/>
              </a:rPr>
              <a:t>, World Wide Web Consortium, [Online]. Available: </a:t>
            </a:r>
            <a:r>
              <a:rPr lang="en-GB" sz="2400" u="sng" dirty="0">
                <a:effectLst/>
                <a:hlinkClick r:id="rId4"/>
              </a:rPr>
              <a:t>https://www.w3.org/WAI/test-evaluate/tools/list/?utm</a:t>
            </a:r>
            <a:r>
              <a:rPr lang="en-GB" sz="2400" dirty="0">
                <a:effectLst/>
              </a:rPr>
              <a:t>. Accessed on: Jan. 31, 2026. </a:t>
            </a:r>
          </a:p>
          <a:p>
            <a:r>
              <a:rPr lang="en-GB" sz="2400" dirty="0">
                <a:effectLst/>
              </a:rPr>
              <a:t>[14] </a:t>
            </a:r>
            <a:r>
              <a:rPr lang="en-GB" sz="2400" dirty="0" err="1">
                <a:effectLst/>
              </a:rPr>
              <a:t>Alenzi</a:t>
            </a:r>
            <a:r>
              <a:rPr lang="en-GB" sz="2400" dirty="0">
                <a:effectLst/>
              </a:rPr>
              <a:t>, Abdullah, et al. "A survey of software testing tools in the web development domain." </a:t>
            </a:r>
            <a:r>
              <a:rPr lang="en-GB" sz="2400" i="1" dirty="0">
                <a:effectLst/>
              </a:rPr>
              <a:t>Journal of Computing Sciences in Colleges</a:t>
            </a:r>
            <a:r>
              <a:rPr lang="en-GB" sz="2400" dirty="0">
                <a:effectLst/>
              </a:rPr>
              <a:t> 38.2 (2022): 63-73.</a:t>
            </a:r>
          </a:p>
          <a:p>
            <a:r>
              <a:rPr lang="en-GB" sz="2400" dirty="0">
                <a:effectLst/>
              </a:rPr>
              <a:t>[15] Alcaraz-Martínez, R., Ribera </a:t>
            </a:r>
            <a:r>
              <a:rPr lang="en-GB" sz="2400" dirty="0" err="1">
                <a:effectLst/>
              </a:rPr>
              <a:t>Turró</a:t>
            </a:r>
            <a:r>
              <a:rPr lang="en-GB" sz="2400" dirty="0">
                <a:effectLst/>
              </a:rPr>
              <a:t>, M., and Granollers </a:t>
            </a:r>
            <a:r>
              <a:rPr lang="en-GB" sz="2400" dirty="0" err="1">
                <a:effectLst/>
              </a:rPr>
              <a:t>Saltiveri</a:t>
            </a:r>
            <a:r>
              <a:rPr lang="en-GB" sz="2400" dirty="0">
                <a:effectLst/>
              </a:rPr>
              <a:t>, T., “Methodology for heuristic evaluation of the accessibility of statistical charts for people with low vision and </a:t>
            </a:r>
            <a:r>
              <a:rPr lang="en-GB" sz="2400" dirty="0" err="1">
                <a:effectLst/>
              </a:rPr>
              <a:t>color</a:t>
            </a:r>
            <a:r>
              <a:rPr lang="en-GB" sz="2400" dirty="0">
                <a:effectLst/>
              </a:rPr>
              <a:t> vision deficiency,” </a:t>
            </a:r>
            <a:r>
              <a:rPr lang="en-GB" sz="2400" i="1" dirty="0">
                <a:effectLst/>
              </a:rPr>
              <a:t>Universal Access in the Information Society</a:t>
            </a:r>
            <a:r>
              <a:rPr lang="en-GB" sz="2400" dirty="0">
                <a:effectLst/>
              </a:rPr>
              <a:t>, vol. 21, pp. 863–894, 2021</a:t>
            </a:r>
          </a:p>
          <a:p>
            <a:r>
              <a:rPr lang="en-GB" sz="2400" dirty="0">
                <a:effectLst/>
              </a:rPr>
              <a:t>[16] Jakobsson, Adam, and Isak Häggström. "Study of the techniques used by OWASP ZAP for analysis of vulnerabilities in web applications." (2022).</a:t>
            </a:r>
          </a:p>
          <a:p>
            <a:r>
              <a:rPr lang="en-GB" sz="2400">
                <a:effectLst/>
              </a:rPr>
              <a:t>[</a:t>
            </a:r>
            <a:r>
              <a:rPr lang="en-GB" sz="2400" dirty="0">
                <a:effectLst/>
              </a:rPr>
              <a:t>17] Ranjan, Preetish, et al. "A Controlled Exploration of Vulnerability Assessment and Penetration Testing Through Burp Suite." </a:t>
            </a:r>
            <a:r>
              <a:rPr lang="en-GB" sz="2400" i="1" dirty="0">
                <a:effectLst/>
              </a:rPr>
              <a:t>Empowering Solutions for Sustainable Future in Science and Technology</a:t>
            </a:r>
            <a:r>
              <a:rPr lang="en-GB" sz="2400" dirty="0">
                <a:effectLst/>
              </a:rPr>
              <a:t>. Cham: Springer Nature Switzerland, 2025. 125-133.</a:t>
            </a:r>
          </a:p>
          <a:p>
            <a:r>
              <a:rPr lang="en-GB" sz="2400" dirty="0">
                <a:effectLst/>
              </a:rPr>
              <a:t>[18] Bygrave, Lee A. "Data protection by design and by default." </a:t>
            </a:r>
            <a:r>
              <a:rPr lang="en-GB" sz="2400" i="1" dirty="0">
                <a:effectLst/>
              </a:rPr>
              <a:t>Oxford </a:t>
            </a:r>
            <a:r>
              <a:rPr lang="en-GB" sz="2400" i="1" dirty="0" err="1">
                <a:effectLst/>
              </a:rPr>
              <a:t>Encyclopedia</a:t>
            </a:r>
            <a:r>
              <a:rPr lang="en-GB" sz="2400" i="1" dirty="0">
                <a:effectLst/>
              </a:rPr>
              <a:t> of European Union Law (Oxford University Press 2022), Forthcoming, University of Oslo Faculty of Law Research Paper</a:t>
            </a:r>
            <a:r>
              <a:rPr lang="en-GB" sz="2400" dirty="0">
                <a:effectLst/>
              </a:rPr>
              <a:t> 2021-19 (2021).</a:t>
            </a:r>
          </a:p>
          <a:p>
            <a:r>
              <a:rPr lang="en-GB" sz="2400" dirty="0">
                <a:effectLst/>
              </a:rPr>
              <a:t>[19] Gov.uk, “Understanding accessibility requirements for public sector bodies,” Gov.uk, Last updated 30 Sep. 2024. [Online]. Available: </a:t>
            </a:r>
            <a:r>
              <a:rPr lang="en-GB" sz="2400" u="sng" dirty="0">
                <a:effectLst/>
                <a:hlinkClick r:id="rId5"/>
              </a:rPr>
              <a:t>https://www.gov.uk/guidance/accessibility-requirements-for-public-sector-websites-and-apps</a:t>
            </a:r>
            <a:r>
              <a:rPr lang="en-GB" sz="2400" dirty="0">
                <a:effectLst/>
              </a:rPr>
              <a:t> Accessed on: 26-01-26.</a:t>
            </a:r>
          </a:p>
          <a:p>
            <a:r>
              <a:rPr lang="en-GB" sz="2400" dirty="0">
                <a:effectLst/>
              </a:rPr>
              <a:t>[20] GOV.UK, “Meet the requirements of equality and accessibility regulations,” Guidance, 2024. [Online]. Available: </a:t>
            </a:r>
            <a:r>
              <a:rPr lang="en-GB" sz="2400" u="sng" dirty="0">
                <a:effectLst/>
                <a:hlinkClick r:id="rId6"/>
              </a:rPr>
              <a:t>https://www.gov.uk/guidance/meet-the-requirements-of-equality-and-accessibility-regulations</a:t>
            </a:r>
            <a:r>
              <a:rPr lang="en-GB" sz="2400" dirty="0">
                <a:effectLst/>
              </a:rPr>
              <a:t> Accessed on: 26-01-26.</a:t>
            </a:r>
          </a:p>
          <a:p>
            <a:r>
              <a:rPr lang="en-GB" sz="2400" dirty="0">
                <a:effectLst/>
              </a:rPr>
              <a:t>[21] Government Communication Service, “Our legal duty under the </a:t>
            </a:r>
            <a:r>
              <a:rPr lang="en-GB" sz="2400" dirty="0" err="1">
                <a:effectLst/>
              </a:rPr>
              <a:t>Equ</a:t>
            </a:r>
            <a:r>
              <a:rPr lang="en-GB" sz="2400" dirty="0">
                <a:effectLst/>
              </a:rPr>
              <a:t>/</a:t>
            </a:r>
            <a:r>
              <a:rPr lang="en-GB" sz="2400" dirty="0" err="1">
                <a:effectLst/>
              </a:rPr>
              <a:t>ality</a:t>
            </a:r>
            <a:r>
              <a:rPr lang="en-GB" sz="2400" dirty="0">
                <a:effectLst/>
              </a:rPr>
              <a:t> Act 2010,” 2024. [Online]. Available: </a:t>
            </a:r>
            <a:r>
              <a:rPr lang="en-GB" sz="2400" u="sng" dirty="0">
                <a:effectLst/>
                <a:hlinkClick r:id="rId7"/>
              </a:rPr>
              <a:t>https://www.communications.gov.uk/guidance/accessible-communications/our-duty-under-the-equality-act</a:t>
            </a:r>
            <a:endParaRPr lang="en-GB" sz="2400" dirty="0">
              <a:effectLst/>
            </a:endParaRPr>
          </a:p>
          <a:p>
            <a:r>
              <a:rPr lang="en-GB" sz="2400" dirty="0">
                <a:effectLst/>
              </a:rPr>
              <a:t>[22] OECD, Understanding SME Heterogeneity: Towards Policy-Relevant Typologies, OECD Publishing, 2021.</a:t>
            </a:r>
          </a:p>
          <a:p>
            <a:r>
              <a:rPr lang="en-GB" sz="2400" dirty="0">
                <a:effectLst/>
              </a:rPr>
              <a:t>[23] </a:t>
            </a:r>
            <a:r>
              <a:rPr lang="en-GB" sz="2400" dirty="0" err="1">
                <a:effectLst/>
              </a:rPr>
              <a:t>Kalinkina</a:t>
            </a:r>
            <a:r>
              <a:rPr lang="en-GB" sz="2400" dirty="0">
                <a:effectLst/>
              </a:rPr>
              <a:t>, Iuliia. "Creation of Web Accessibility Guidelines for an organization and </a:t>
            </a:r>
            <a:r>
              <a:rPr lang="en-GB" sz="2400" dirty="0" err="1">
                <a:effectLst/>
              </a:rPr>
              <a:t>analyzing</a:t>
            </a:r>
            <a:r>
              <a:rPr lang="en-GB" sz="2400" dirty="0">
                <a:effectLst/>
              </a:rPr>
              <a:t> their impact on the workflow." (2024).</a:t>
            </a:r>
          </a:p>
          <a:p>
            <a:r>
              <a:rPr lang="en-GB" sz="2400" dirty="0">
                <a:effectLst/>
              </a:rPr>
              <a:t>[24] Kore, Aishwarya, et al. "Burp suite extension for script based attacks for web applications." </a:t>
            </a:r>
            <a:r>
              <a:rPr lang="en-GB" sz="2400" i="1" dirty="0">
                <a:effectLst/>
              </a:rPr>
              <a:t>2022 6th International Conference on Electronics, Communication and Aerospace Technology</a:t>
            </a:r>
            <a:r>
              <a:rPr lang="en-GB" sz="2400" dirty="0">
                <a:effectLst/>
              </a:rPr>
              <a:t>. IEEE, 2022.</a:t>
            </a:r>
          </a:p>
          <a:p>
            <a:r>
              <a:rPr lang="en-GB" sz="2400" dirty="0">
                <a:effectLst/>
              </a:rPr>
              <a:t>[25] Ramadan, Mohamed, et al. "Enhancing Web Security: A Comparative Analysis of Machine Learning Models for CSRF Detection." </a:t>
            </a:r>
            <a:r>
              <a:rPr lang="en-GB" sz="2400" i="1" dirty="0">
                <a:effectLst/>
              </a:rPr>
              <a:t>2024 Intelligent Methods, Systems, and Applications (IMSA)</a:t>
            </a:r>
            <a:r>
              <a:rPr lang="en-GB" sz="2400" dirty="0">
                <a:effectLst/>
              </a:rPr>
              <a:t>. IEEE, 2024.</a:t>
            </a:r>
          </a:p>
          <a:p>
            <a:pPr marL="0" indent="0">
              <a:buNone/>
            </a:pP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16011190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Damask">
  <a:themeElements>
    <a:clrScheme name="Damask">
      <a:dk1>
        <a:sysClr val="windowText" lastClr="000000"/>
      </a:dk1>
      <a:lt1>
        <a:sysClr val="window" lastClr="FFFFFF"/>
      </a:lt1>
      <a:dk2>
        <a:srgbClr val="2A5B7F"/>
      </a:dk2>
      <a:lt2>
        <a:srgbClr val="ABDAFC"/>
      </a:lt2>
      <a:accent1>
        <a:srgbClr val="9EC544"/>
      </a:accent1>
      <a:accent2>
        <a:srgbClr val="50BEA3"/>
      </a:accent2>
      <a:accent3>
        <a:srgbClr val="4A9CCC"/>
      </a:accent3>
      <a:accent4>
        <a:srgbClr val="9A66CA"/>
      </a:accent4>
      <a:accent5>
        <a:srgbClr val="C54F71"/>
      </a:accent5>
      <a:accent6>
        <a:srgbClr val="DE9C3C"/>
      </a:accent6>
      <a:hlink>
        <a:srgbClr val="6BA9DA"/>
      </a:hlink>
      <a:folHlink>
        <a:srgbClr val="A0BCD3"/>
      </a:folHlink>
    </a:clrScheme>
    <a:fontScheme name="Damask">
      <a:majorFont>
        <a:latin typeface="Bookman Old Style" panose="02050604050505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Rockwell" panose="020606030202050204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amask">
      <a: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105000"/>
                <a:lumMod val="110000"/>
              </a:schemeClr>
            </a:gs>
            <a:gs pos="100000">
              <a:schemeClr val="phClr">
                <a:tint val="78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0000"/>
                <a:lumMod val="104000"/>
              </a:schemeClr>
            </a:gs>
            <a:gs pos="69000">
              <a:schemeClr val="phClr">
                <a:shade val="86000"/>
                <a:satMod val="130000"/>
                <a:lumMod val="102000"/>
              </a:schemeClr>
            </a:gs>
            <a:gs pos="100000">
              <a:schemeClr val="phClr">
                <a:shade val="72000"/>
                <a:satMod val="130000"/>
                <a:lumMod val="100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sy="96000" rotWithShape="0">
              <a:srgbClr val="000000">
                <a:alpha val="54000"/>
              </a:srgbClr>
            </a:outerShdw>
          </a:effectLst>
        </a:effectStyle>
        <a:effectStyle>
          <a:effectLst>
            <a:outerShdw blurRad="76200" dist="38100" dir="5400000" algn="ctr" rotWithShape="0">
              <a:srgbClr val="000000">
                <a:alpha val="76000"/>
              </a:srgbClr>
            </a:outerShdw>
          </a:effectLst>
          <a:scene3d>
            <a:camera prst="orthographicFront">
              <a:rot lat="0" lon="0" rev="0"/>
            </a:camera>
            <a:lightRig rig="balanced" dir="t"/>
          </a:scene3d>
          <a:sp3d prstMaterial="matte">
            <a:bevelT w="25400" h="25400" prst="relaxedInse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18000"/>
                <a:satMod val="160000"/>
                <a:lumMod val="28000"/>
              </a:schemeClr>
              <a:schemeClr val="phClr">
                <a:tint val="95000"/>
                <a:satMod val="160000"/>
                <a:lumMod val="116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mask" id="{F9A299A0-33D0-4E0F-9F3F-7163E3744208}" vid="{746EEEEA-FB6A-406B-B510-531588D5481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9865</TotalTime>
  <Words>1581</Words>
  <Application>Microsoft Office PowerPoint</Application>
  <PresentationFormat>Widescreen</PresentationFormat>
  <Paragraphs>144</Paragraphs>
  <Slides>14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2" baseType="lpstr">
      <vt:lpstr>Aptos</vt:lpstr>
      <vt:lpstr>Arial</vt:lpstr>
      <vt:lpstr>Bookman Old Style</vt:lpstr>
      <vt:lpstr>Calibri</vt:lpstr>
      <vt:lpstr>Rockwell</vt:lpstr>
      <vt:lpstr>Symbol</vt:lpstr>
      <vt:lpstr>Wingdings</vt:lpstr>
      <vt:lpstr>Damask</vt:lpstr>
      <vt:lpstr>Development of a Secure &amp; Accessible Booking System for SMEs </vt:lpstr>
      <vt:lpstr>Overview</vt:lpstr>
      <vt:lpstr>Introduction</vt:lpstr>
      <vt:lpstr>Project Aim</vt:lpstr>
      <vt:lpstr>Project Objectives</vt:lpstr>
      <vt:lpstr>Literature Review – Key Themes &amp; Research Gaps </vt:lpstr>
      <vt:lpstr>Methodology -  Iterative Waterfall </vt:lpstr>
      <vt:lpstr>System Design &amp; Technology</vt:lpstr>
      <vt:lpstr>Data Collection &amp; Evaluation</vt:lpstr>
      <vt:lpstr>Project Deliverables </vt:lpstr>
      <vt:lpstr>Risks, Ethics &amp; Rational</vt:lpstr>
      <vt:lpstr>Project Timeline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Sobia Tabassam (2222632)</dc:creator>
  <cp:lastModifiedBy>Sobia Tabassam (2222632)</cp:lastModifiedBy>
  <cp:revision>4</cp:revision>
  <dcterms:created xsi:type="dcterms:W3CDTF">2025-12-22T17:16:58Z</dcterms:created>
  <dcterms:modified xsi:type="dcterms:W3CDTF">2026-02-02T11:25:46Z</dcterms:modified>
</cp:coreProperties>
</file>