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07A97D0-848D-4651-B504-CCA2A0EFD94D}">
          <p14:sldIdLst>
            <p14:sldId id="256"/>
          </p14:sldIdLst>
        </p14:section>
        <p14:section name="Untitled Section" id="{CB02F96A-586D-4541-942F-4FB666910F59}">
          <p14:sldIdLst>
            <p14:sldId id="257"/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F11AC-AA5B-4F1A-8BAB-64B6DB1DAD53}" v="2753" dt="2022-06-16T22:43:30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49" autoAdjust="0"/>
    <p:restoredTop sz="94660"/>
  </p:normalViewPr>
  <p:slideViewPr>
    <p:cSldViewPr snapToGrid="0">
      <p:cViewPr varScale="1">
        <p:scale>
          <a:sx n="93" d="100"/>
          <a:sy n="93" d="100"/>
        </p:scale>
        <p:origin x="86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Ali (2119052)" userId="1b8fc953-db02-4d2e-af0d-4fda2b022f72" providerId="ADAL" clId="{29BF11AC-AA5B-4F1A-8BAB-64B6DB1DAD53}"/>
    <pc:docChg chg="undo custSel addSld delSld modSld addSection modSection">
      <pc:chgData name="Sarah Ali (2119052)" userId="1b8fc953-db02-4d2e-af0d-4fda2b022f72" providerId="ADAL" clId="{29BF11AC-AA5B-4F1A-8BAB-64B6DB1DAD53}" dt="2022-06-16T22:45:05.656" v="4134" actId="20577"/>
      <pc:docMkLst>
        <pc:docMk/>
      </pc:docMkLst>
      <pc:sldChg chg="addSp delSp modSp mod setBg">
        <pc:chgData name="Sarah Ali (2119052)" userId="1b8fc953-db02-4d2e-af0d-4fda2b022f72" providerId="ADAL" clId="{29BF11AC-AA5B-4F1A-8BAB-64B6DB1DAD53}" dt="2022-06-14T23:18:28.926" v="3313" actId="14100"/>
        <pc:sldMkLst>
          <pc:docMk/>
          <pc:sldMk cId="2869406029" sldId="256"/>
        </pc:sldMkLst>
        <pc:spChg chg="mod">
          <ac:chgData name="Sarah Ali (2119052)" userId="1b8fc953-db02-4d2e-af0d-4fda2b022f72" providerId="ADAL" clId="{29BF11AC-AA5B-4F1A-8BAB-64B6DB1DAD53}" dt="2022-06-14T23:17:01.755" v="3305" actId="1076"/>
          <ac:spMkLst>
            <pc:docMk/>
            <pc:sldMk cId="2869406029" sldId="256"/>
            <ac:spMk id="2" creationId="{7D747DAF-9F11-4AEB-8C61-B76E1B84CFF1}"/>
          </ac:spMkLst>
        </pc:spChg>
        <pc:spChg chg="mod">
          <ac:chgData name="Sarah Ali (2119052)" userId="1b8fc953-db02-4d2e-af0d-4fda2b022f72" providerId="ADAL" clId="{29BF11AC-AA5B-4F1A-8BAB-64B6DB1DAD53}" dt="2022-06-14T23:18:28.926" v="3313" actId="14100"/>
          <ac:spMkLst>
            <pc:docMk/>
            <pc:sldMk cId="2869406029" sldId="256"/>
            <ac:spMk id="3" creationId="{7568E833-2F24-4C6E-8E42-25825655E3C9}"/>
          </ac:spMkLst>
        </pc:spChg>
        <pc:spChg chg="add del">
          <ac:chgData name="Sarah Ali (2119052)" userId="1b8fc953-db02-4d2e-af0d-4fda2b022f72" providerId="ADAL" clId="{29BF11AC-AA5B-4F1A-8BAB-64B6DB1DAD53}" dt="2022-06-14T23:15:39.977" v="3295" actId="26606"/>
          <ac:spMkLst>
            <pc:docMk/>
            <pc:sldMk cId="2869406029" sldId="256"/>
            <ac:spMk id="8" creationId="{5FB946D7-1CA4-446E-8795-007CACFDEB88}"/>
          </ac:spMkLst>
        </pc:spChg>
        <pc:spChg chg="add del">
          <ac:chgData name="Sarah Ali (2119052)" userId="1b8fc953-db02-4d2e-af0d-4fda2b022f72" providerId="ADAL" clId="{29BF11AC-AA5B-4F1A-8BAB-64B6DB1DAD53}" dt="2022-06-14T23:15:39.977" v="3295" actId="26606"/>
          <ac:spMkLst>
            <pc:docMk/>
            <pc:sldMk cId="2869406029" sldId="256"/>
            <ac:spMk id="10" creationId="{192416F2-BC84-4D7C-80C6-6296C10C3819}"/>
          </ac:spMkLst>
        </pc:spChg>
        <pc:spChg chg="add del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14" creationId="{BAD76F3E-3A97-486B-B402-44400A8B9173}"/>
          </ac:spMkLst>
        </pc:spChg>
        <pc:spChg chg="add del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15" creationId="{391F6B52-91F4-4AEB-B6DB-29FEBCF28C8B}"/>
          </ac:spMkLst>
        </pc:spChg>
        <pc:spChg chg="add del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16" creationId="{2CD6F061-7C53-44F4-9794-953DB70A451B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1" creationId="{72C7A71F-A746-4AB2-8FF5-03D4135FAFAD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3" creationId="{17FF8914-DDE9-46F8-AF0A-54FD0AC09BEE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5" creationId="{094C1DE0-31FE-4AD0-95EA-B65CA6B89D58}"/>
          </ac:spMkLst>
        </pc:spChg>
        <pc:spChg chg="add">
          <ac:chgData name="Sarah Ali (2119052)" userId="1b8fc953-db02-4d2e-af0d-4fda2b022f72" providerId="ADAL" clId="{29BF11AC-AA5B-4F1A-8BAB-64B6DB1DAD53}" dt="2022-06-14T23:16:24.564" v="3299" actId="26606"/>
          <ac:spMkLst>
            <pc:docMk/>
            <pc:sldMk cId="2869406029" sldId="256"/>
            <ac:spMk id="27" creationId="{3F736409-6C07-4CE8-86F8-1174E2235C2E}"/>
          </ac:spMkLst>
        </pc:spChg>
        <pc:cxnChg chg="add del">
          <ac:chgData name="Sarah Ali (2119052)" userId="1b8fc953-db02-4d2e-af0d-4fda2b022f72" providerId="ADAL" clId="{29BF11AC-AA5B-4F1A-8BAB-64B6DB1DAD53}" dt="2022-06-14T23:15:39.977" v="3295" actId="26606"/>
          <ac:cxnSpMkLst>
            <pc:docMk/>
            <pc:sldMk cId="2869406029" sldId="256"/>
            <ac:cxnSpMk id="12" creationId="{2330623A-AB89-4E04-AC9A-2BAFBF85AE3A}"/>
          </ac:cxnSpMkLst>
        </pc:cxnChg>
      </pc:sldChg>
      <pc:sldChg chg="addSp delSp modSp mod setBg">
        <pc:chgData name="Sarah Ali (2119052)" userId="1b8fc953-db02-4d2e-af0d-4fda2b022f72" providerId="ADAL" clId="{29BF11AC-AA5B-4F1A-8BAB-64B6DB1DAD53}" dt="2022-06-16T22:43:30.014" v="4066" actId="20577"/>
        <pc:sldMkLst>
          <pc:docMk/>
          <pc:sldMk cId="4077810212" sldId="257"/>
        </pc:sldMkLst>
        <pc:spChg chg="mod">
          <ac:chgData name="Sarah Ali (2119052)" userId="1b8fc953-db02-4d2e-af0d-4fda2b022f72" providerId="ADAL" clId="{29BF11AC-AA5B-4F1A-8BAB-64B6DB1DAD53}" dt="2022-06-06T23:36:47.774" v="2684" actId="1076"/>
          <ac:spMkLst>
            <pc:docMk/>
            <pc:sldMk cId="4077810212" sldId="257"/>
            <ac:spMk id="2" creationId="{B6F4C1A5-3FA3-47E9-8C4A-0E1C1750802B}"/>
          </ac:spMkLst>
        </pc:spChg>
        <pc:spChg chg="mod">
          <ac:chgData name="Sarah Ali (2119052)" userId="1b8fc953-db02-4d2e-af0d-4fda2b022f72" providerId="ADAL" clId="{29BF11AC-AA5B-4F1A-8BAB-64B6DB1DAD53}" dt="2022-06-07T00:05:16.074" v="3118" actId="1035"/>
          <ac:spMkLst>
            <pc:docMk/>
            <pc:sldMk cId="4077810212" sldId="257"/>
            <ac:spMk id="3" creationId="{358532B4-86C6-40C1-A938-B62B3CBEC2FE}"/>
          </ac:spMkLst>
        </pc:spChg>
        <pc:spChg chg="mod">
          <ac:chgData name="Sarah Ali (2119052)" userId="1b8fc953-db02-4d2e-af0d-4fda2b022f72" providerId="ADAL" clId="{29BF11AC-AA5B-4F1A-8BAB-64B6DB1DAD53}" dt="2022-06-06T23:34:48.326" v="2676" actId="1036"/>
          <ac:spMkLst>
            <pc:docMk/>
            <pc:sldMk cId="4077810212" sldId="257"/>
            <ac:spMk id="5" creationId="{3B376E0A-069E-48FB-8B82-35AE1A5AE4FD}"/>
          </ac:spMkLst>
        </pc:spChg>
        <pc:spChg chg="del">
          <ac:chgData name="Sarah Ali (2119052)" userId="1b8fc953-db02-4d2e-af0d-4fda2b022f72" providerId="ADAL" clId="{29BF11AC-AA5B-4F1A-8BAB-64B6DB1DAD53}" dt="2022-06-06T20:57:08.221" v="167" actId="1032"/>
          <ac:spMkLst>
            <pc:docMk/>
            <pc:sldMk cId="4077810212" sldId="257"/>
            <ac:spMk id="6" creationId="{84D184DF-241B-489B-AC76-692C918CD719}"/>
          </ac:spMkLst>
        </pc:spChg>
        <pc:spChg chg="add del mod">
          <ac:chgData name="Sarah Ali (2119052)" userId="1b8fc953-db02-4d2e-af0d-4fda2b022f72" providerId="ADAL" clId="{29BF11AC-AA5B-4F1A-8BAB-64B6DB1DAD53}" dt="2022-05-25T10:36:43.047" v="6"/>
          <ac:spMkLst>
            <pc:docMk/>
            <pc:sldMk cId="4077810212" sldId="257"/>
            <ac:spMk id="8" creationId="{F486B2DD-A4BA-4734-8438-B78A813E33AD}"/>
          </ac:spMkLst>
        </pc:spChg>
        <pc:spChg chg="add del mod">
          <ac:chgData name="Sarah Ali (2119052)" userId="1b8fc953-db02-4d2e-af0d-4fda2b022f72" providerId="ADAL" clId="{29BF11AC-AA5B-4F1A-8BAB-64B6DB1DAD53}" dt="2022-06-06T20:59:23.989" v="192" actId="478"/>
          <ac:spMkLst>
            <pc:docMk/>
            <pc:sldMk cId="4077810212" sldId="257"/>
            <ac:spMk id="9" creationId="{C3092164-1CD1-4C8F-9538-F859EE7E1D88}"/>
          </ac:spMkLst>
        </pc:spChg>
        <pc:spChg chg="add del mod">
          <ac:chgData name="Sarah Ali (2119052)" userId="1b8fc953-db02-4d2e-af0d-4fda2b022f72" providerId="ADAL" clId="{29BF11AC-AA5B-4F1A-8BAB-64B6DB1DAD53}" dt="2022-06-06T20:57:21.770" v="169" actId="478"/>
          <ac:spMkLst>
            <pc:docMk/>
            <pc:sldMk cId="4077810212" sldId="257"/>
            <ac:spMk id="10" creationId="{CE796B7A-E357-4DEB-96E0-B231E0DEE2FB}"/>
          </ac:spMkLst>
        </pc:spChg>
        <pc:spChg chg="add del mod">
          <ac:chgData name="Sarah Ali (2119052)" userId="1b8fc953-db02-4d2e-af0d-4fda2b022f72" providerId="ADAL" clId="{29BF11AC-AA5B-4F1A-8BAB-64B6DB1DAD53}" dt="2022-06-06T21:17:05.104" v="348"/>
          <ac:spMkLst>
            <pc:docMk/>
            <pc:sldMk cId="4077810212" sldId="257"/>
            <ac:spMk id="12" creationId="{D4B06346-31E8-4F1B-AD4D-7FCC9736DD48}"/>
          </ac:spMkLst>
        </pc:spChg>
        <pc:spChg chg="add mod">
          <ac:chgData name="Sarah Ali (2119052)" userId="1b8fc953-db02-4d2e-af0d-4fda2b022f72" providerId="ADAL" clId="{29BF11AC-AA5B-4F1A-8BAB-64B6DB1DAD53}" dt="2022-06-14T23:19:54.910" v="3352" actId="14100"/>
          <ac:spMkLst>
            <pc:docMk/>
            <pc:sldMk cId="4077810212" sldId="257"/>
            <ac:spMk id="13" creationId="{8CA14C6D-3347-448C-A1ED-201C117A1680}"/>
          </ac:spMkLst>
        </pc:spChg>
        <pc:spChg chg="add del">
          <ac:chgData name="Sarah Ali (2119052)" userId="1b8fc953-db02-4d2e-af0d-4fda2b022f72" providerId="ADAL" clId="{29BF11AC-AA5B-4F1A-8BAB-64B6DB1DAD53}" dt="2022-06-06T21:36:57.454" v="452"/>
          <ac:spMkLst>
            <pc:docMk/>
            <pc:sldMk cId="4077810212" sldId="257"/>
            <ac:spMk id="14" creationId="{507D7DB1-3504-4BAF-8D53-AECE7ADB563B}"/>
          </ac:spMkLst>
        </pc:spChg>
        <pc:spChg chg="add mod">
          <ac:chgData name="Sarah Ali (2119052)" userId="1b8fc953-db02-4d2e-af0d-4fda2b022f72" providerId="ADAL" clId="{29BF11AC-AA5B-4F1A-8BAB-64B6DB1DAD53}" dt="2022-06-06T21:32:50.601" v="429"/>
          <ac:spMkLst>
            <pc:docMk/>
            <pc:sldMk cId="4077810212" sldId="257"/>
            <ac:spMk id="15" creationId="{182BD463-A2C1-4EC3-807B-27C6F74FB975}"/>
          </ac:spMkLst>
        </pc:spChg>
        <pc:spChg chg="add del mod">
          <ac:chgData name="Sarah Ali (2119052)" userId="1b8fc953-db02-4d2e-af0d-4fda2b022f72" providerId="ADAL" clId="{29BF11AC-AA5B-4F1A-8BAB-64B6DB1DAD53}" dt="2022-06-06T21:42:42.321" v="491" actId="478"/>
          <ac:spMkLst>
            <pc:docMk/>
            <pc:sldMk cId="4077810212" sldId="257"/>
            <ac:spMk id="16" creationId="{01B9F5F1-F849-4103-9787-E7677A5093E6}"/>
          </ac:spMkLst>
        </pc:spChg>
        <pc:spChg chg="add mod">
          <ac:chgData name="Sarah Ali (2119052)" userId="1b8fc953-db02-4d2e-af0d-4fda2b022f72" providerId="ADAL" clId="{29BF11AC-AA5B-4F1A-8BAB-64B6DB1DAD53}" dt="2022-06-07T00:00:00.952" v="3070" actId="20577"/>
          <ac:spMkLst>
            <pc:docMk/>
            <pc:sldMk cId="4077810212" sldId="257"/>
            <ac:spMk id="20" creationId="{E5CEEF76-7434-40F4-9D8E-CE8431D15038}"/>
          </ac:spMkLst>
        </pc:spChg>
        <pc:spChg chg="add del mod">
          <ac:chgData name="Sarah Ali (2119052)" userId="1b8fc953-db02-4d2e-af0d-4fda2b022f72" providerId="ADAL" clId="{29BF11AC-AA5B-4F1A-8BAB-64B6DB1DAD53}" dt="2022-06-06T22:32:40.145" v="1314" actId="478"/>
          <ac:spMkLst>
            <pc:docMk/>
            <pc:sldMk cId="4077810212" sldId="257"/>
            <ac:spMk id="23" creationId="{F6D58EC8-014E-4092-8506-8D2E02865E97}"/>
          </ac:spMkLst>
        </pc:spChg>
        <pc:spChg chg="add del mod">
          <ac:chgData name="Sarah Ali (2119052)" userId="1b8fc953-db02-4d2e-af0d-4fda2b022f72" providerId="ADAL" clId="{29BF11AC-AA5B-4F1A-8BAB-64B6DB1DAD53}" dt="2022-06-06T22:36:55.869" v="1340" actId="478"/>
          <ac:spMkLst>
            <pc:docMk/>
            <pc:sldMk cId="4077810212" sldId="257"/>
            <ac:spMk id="26" creationId="{9632ED66-BD99-43A3-A12C-A7F85ED166E8}"/>
          </ac:spMkLst>
        </pc:spChg>
        <pc:graphicFrameChg chg="add mod modGraphic">
          <ac:chgData name="Sarah Ali (2119052)" userId="1b8fc953-db02-4d2e-af0d-4fda2b022f72" providerId="ADAL" clId="{29BF11AC-AA5B-4F1A-8BAB-64B6DB1DAD53}" dt="2022-06-16T22:43:30.014" v="4066" actId="20577"/>
          <ac:graphicFrameMkLst>
            <pc:docMk/>
            <pc:sldMk cId="4077810212" sldId="257"/>
            <ac:graphicFrameMk id="4" creationId="{C69AF115-2FD5-4EC1-8C1F-D6921EB28557}"/>
          </ac:graphicFrameMkLst>
        </pc:graphicFrameChg>
        <pc:graphicFrameChg chg="del">
          <ac:chgData name="Sarah Ali (2119052)" userId="1b8fc953-db02-4d2e-af0d-4fda2b022f72" providerId="ADAL" clId="{29BF11AC-AA5B-4F1A-8BAB-64B6DB1DAD53}" dt="2022-06-06T20:57:14.192" v="168" actId="478"/>
          <ac:graphicFrameMkLst>
            <pc:docMk/>
            <pc:sldMk cId="4077810212" sldId="257"/>
            <ac:graphicFrameMk id="7" creationId="{1388316D-F7AE-4050-ADA8-4A4718D0294F}"/>
          </ac:graphicFrameMkLst>
        </pc:graphicFrameChg>
        <pc:graphicFrameChg chg="add del modGraphic">
          <ac:chgData name="Sarah Ali (2119052)" userId="1b8fc953-db02-4d2e-af0d-4fda2b022f72" providerId="ADAL" clId="{29BF11AC-AA5B-4F1A-8BAB-64B6DB1DAD53}" dt="2022-06-06T21:02:19.393" v="207" actId="1032"/>
          <ac:graphicFrameMkLst>
            <pc:docMk/>
            <pc:sldMk cId="4077810212" sldId="257"/>
            <ac:graphicFrameMk id="11" creationId="{6B12473C-9DAA-4B28-9094-762D091D9AFF}"/>
          </ac:graphicFrameMkLst>
        </pc:graphicFrameChg>
        <pc:picChg chg="add del mod modCrop">
          <ac:chgData name="Sarah Ali (2119052)" userId="1b8fc953-db02-4d2e-af0d-4fda2b022f72" providerId="ADAL" clId="{29BF11AC-AA5B-4F1A-8BAB-64B6DB1DAD53}" dt="2022-06-06T21:37:12.365" v="454" actId="478"/>
          <ac:picMkLst>
            <pc:docMk/>
            <pc:sldMk cId="4077810212" sldId="257"/>
            <ac:picMk id="18" creationId="{AA20D10C-0162-45DE-B55E-552279FA3314}"/>
          </ac:picMkLst>
        </pc:picChg>
        <pc:picChg chg="add mod">
          <ac:chgData name="Sarah Ali (2119052)" userId="1b8fc953-db02-4d2e-af0d-4fda2b022f72" providerId="ADAL" clId="{29BF11AC-AA5B-4F1A-8BAB-64B6DB1DAD53}" dt="2022-06-06T22:49:32.066" v="1526" actId="14100"/>
          <ac:picMkLst>
            <pc:docMk/>
            <pc:sldMk cId="4077810212" sldId="257"/>
            <ac:picMk id="19" creationId="{50C1F6D6-6736-47E2-99BA-A7662A2E95E9}"/>
          </ac:picMkLst>
        </pc:picChg>
        <pc:picChg chg="add del mod">
          <ac:chgData name="Sarah Ali (2119052)" userId="1b8fc953-db02-4d2e-af0d-4fda2b022f72" providerId="ADAL" clId="{29BF11AC-AA5B-4F1A-8BAB-64B6DB1DAD53}" dt="2022-06-06T22:32:40.145" v="1314" actId="478"/>
          <ac:picMkLst>
            <pc:docMk/>
            <pc:sldMk cId="4077810212" sldId="257"/>
            <ac:picMk id="22" creationId="{525301A2-0C32-44F0-B6D0-E021FF507725}"/>
          </ac:picMkLst>
        </pc:picChg>
        <pc:picChg chg="add mod">
          <ac:chgData name="Sarah Ali (2119052)" userId="1b8fc953-db02-4d2e-af0d-4fda2b022f72" providerId="ADAL" clId="{29BF11AC-AA5B-4F1A-8BAB-64B6DB1DAD53}" dt="2022-06-14T23:31:08.364" v="3495" actId="1076"/>
          <ac:picMkLst>
            <pc:docMk/>
            <pc:sldMk cId="4077810212" sldId="257"/>
            <ac:picMk id="25" creationId="{7704B7EE-6544-43D8-811B-C580D17F7AD6}"/>
          </ac:picMkLst>
        </pc:picChg>
        <pc:picChg chg="add mod">
          <ac:chgData name="Sarah Ali (2119052)" userId="1b8fc953-db02-4d2e-af0d-4fda2b022f72" providerId="ADAL" clId="{29BF11AC-AA5B-4F1A-8BAB-64B6DB1DAD53}" dt="2022-06-14T23:32:27.298" v="3606" actId="1037"/>
          <ac:picMkLst>
            <pc:docMk/>
            <pc:sldMk cId="4077810212" sldId="257"/>
            <ac:picMk id="28" creationId="{13CF9896-BDF3-4552-96C3-26A32A617815}"/>
          </ac:picMkLst>
        </pc:picChg>
      </pc:sldChg>
      <pc:sldChg chg="addSp delSp modSp new mod modClrScheme chgLayout">
        <pc:chgData name="Sarah Ali (2119052)" userId="1b8fc953-db02-4d2e-af0d-4fda2b022f72" providerId="ADAL" clId="{29BF11AC-AA5B-4F1A-8BAB-64B6DB1DAD53}" dt="2022-06-16T22:45:05.656" v="4134" actId="20577"/>
        <pc:sldMkLst>
          <pc:docMk/>
          <pc:sldMk cId="2327341336" sldId="258"/>
        </pc:sldMkLst>
        <pc:spChg chg="del mod ord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2" creationId="{DE914FE0-1E90-4C65-9301-C1EEC6ABD578}"/>
          </ac:spMkLst>
        </pc:spChg>
        <pc:spChg chg="del mod ord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3" creationId="{A59AF637-E008-4FD7-ADF3-881A0D03DA1D}"/>
          </ac:spMkLst>
        </pc:spChg>
        <pc:spChg chg="del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4" creationId="{F1AE45B1-E28B-43C9-BA06-3CCC54B9E0D2}"/>
          </ac:spMkLst>
        </pc:spChg>
        <pc:spChg chg="del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5" creationId="{FAD30394-7169-49CA-95DB-D90F3985A852}"/>
          </ac:spMkLst>
        </pc:spChg>
        <pc:spChg chg="del">
          <ac:chgData name="Sarah Ali (2119052)" userId="1b8fc953-db02-4d2e-af0d-4fda2b022f72" providerId="ADAL" clId="{29BF11AC-AA5B-4F1A-8BAB-64B6DB1DAD53}" dt="2022-06-08T10:41:47.097" v="3131" actId="700"/>
          <ac:spMkLst>
            <pc:docMk/>
            <pc:sldMk cId="2327341336" sldId="258"/>
            <ac:spMk id="6" creationId="{0888FA05-B6BA-49A7-A2C2-C9D6C8573F4B}"/>
          </ac:spMkLst>
        </pc:spChg>
        <pc:spChg chg="add mod ord">
          <ac:chgData name="Sarah Ali (2119052)" userId="1b8fc953-db02-4d2e-af0d-4fda2b022f72" providerId="ADAL" clId="{29BF11AC-AA5B-4F1A-8BAB-64B6DB1DAD53}" dt="2022-06-14T23:20:30.716" v="3354" actId="14100"/>
          <ac:spMkLst>
            <pc:docMk/>
            <pc:sldMk cId="2327341336" sldId="258"/>
            <ac:spMk id="7" creationId="{E7DEA9CC-C6F9-46BD-B278-EB0F2CDDE6D7}"/>
          </ac:spMkLst>
        </pc:spChg>
        <pc:spChg chg="add mod ord">
          <ac:chgData name="Sarah Ali (2119052)" userId="1b8fc953-db02-4d2e-af0d-4fda2b022f72" providerId="ADAL" clId="{29BF11AC-AA5B-4F1A-8BAB-64B6DB1DAD53}" dt="2022-06-16T22:45:05.656" v="4134" actId="20577"/>
          <ac:spMkLst>
            <pc:docMk/>
            <pc:sldMk cId="2327341336" sldId="258"/>
            <ac:spMk id="8" creationId="{3ED58CDD-2F35-4168-980F-68E8DE32970A}"/>
          </ac:spMkLst>
        </pc:spChg>
      </pc:sldChg>
      <pc:sldChg chg="addSp delSp modSp new del mod">
        <pc:chgData name="Sarah Ali (2119052)" userId="1b8fc953-db02-4d2e-af0d-4fda2b022f72" providerId="ADAL" clId="{29BF11AC-AA5B-4F1A-8BAB-64B6DB1DAD53}" dt="2022-06-06T22:01:28.977" v="926" actId="47"/>
        <pc:sldMkLst>
          <pc:docMk/>
          <pc:sldMk cId="3079474969" sldId="258"/>
        </pc:sldMkLst>
        <pc:spChg chg="del mod">
          <ac:chgData name="Sarah Ali (2119052)" userId="1b8fc953-db02-4d2e-af0d-4fda2b022f72" providerId="ADAL" clId="{29BF11AC-AA5B-4F1A-8BAB-64B6DB1DAD53}" dt="2022-06-06T21:39:51.156" v="471" actId="478"/>
          <ac:spMkLst>
            <pc:docMk/>
            <pc:sldMk cId="3079474969" sldId="258"/>
            <ac:spMk id="2" creationId="{C5441A7A-0FCC-4E02-940F-987DF04BD9C2}"/>
          </ac:spMkLst>
        </pc:spChg>
        <pc:spChg chg="del mod">
          <ac:chgData name="Sarah Ali (2119052)" userId="1b8fc953-db02-4d2e-af0d-4fda2b022f72" providerId="ADAL" clId="{29BF11AC-AA5B-4F1A-8BAB-64B6DB1DAD53}" dt="2022-06-06T21:39:56.951" v="474" actId="478"/>
          <ac:spMkLst>
            <pc:docMk/>
            <pc:sldMk cId="3079474969" sldId="258"/>
            <ac:spMk id="3" creationId="{ADE9098F-8F75-4256-8D13-9A13268A1EE1}"/>
          </ac:spMkLst>
        </pc:spChg>
        <pc:picChg chg="add mod modCrop">
          <ac:chgData name="Sarah Ali (2119052)" userId="1b8fc953-db02-4d2e-af0d-4fda2b022f72" providerId="ADAL" clId="{29BF11AC-AA5B-4F1A-8BAB-64B6DB1DAD53}" dt="2022-06-06T21:39:38.070" v="469" actId="732"/>
          <ac:picMkLst>
            <pc:docMk/>
            <pc:sldMk cId="3079474969" sldId="258"/>
            <ac:picMk id="5" creationId="{0CDA01DD-CC05-4241-B274-00DDE006D40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F0917A-FC7A-4547-8B49-80DBA041DC1F}" type="doc">
      <dgm:prSet loTypeId="urn:microsoft.com/office/officeart/2005/8/layout/h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B87C306-7F8E-4681-9975-4A82D1D6A651}">
      <dgm:prSet phldrT="[Text]" custT="1"/>
      <dgm:spPr/>
      <dgm:t>
        <a:bodyPr/>
        <a:lstStyle/>
        <a:p>
          <a:r>
            <a:rPr lang="en-GB" sz="2800" dirty="0"/>
            <a:t>Starters</a:t>
          </a:r>
        </a:p>
      </dgm:t>
    </dgm:pt>
    <dgm:pt modelId="{D806BB90-0B19-489E-BA0D-B418E61AB3DA}" type="parTrans" cxnId="{A1416BEA-6E9C-48BB-829E-512C3C77345E}">
      <dgm:prSet/>
      <dgm:spPr/>
      <dgm:t>
        <a:bodyPr/>
        <a:lstStyle/>
        <a:p>
          <a:endParaRPr lang="en-GB"/>
        </a:p>
      </dgm:t>
    </dgm:pt>
    <dgm:pt modelId="{BFAD1BF8-315F-4EFF-A257-A3607B3AD10D}" type="sibTrans" cxnId="{A1416BEA-6E9C-48BB-829E-512C3C77345E}">
      <dgm:prSet/>
      <dgm:spPr/>
      <dgm:t>
        <a:bodyPr/>
        <a:lstStyle/>
        <a:p>
          <a:endParaRPr lang="en-GB"/>
        </a:p>
      </dgm:t>
    </dgm:pt>
    <dgm:pt modelId="{F9FF23AC-172C-494C-978E-515C5A5541E8}">
      <dgm:prSet phldrT="[Text]" custT="1"/>
      <dgm:spPr>
        <a:solidFill>
          <a:schemeClr val="accent4"/>
        </a:solidFill>
      </dgm:spPr>
      <dgm:t>
        <a:bodyPr/>
        <a:lstStyle/>
        <a:p>
          <a:pPr algn="l">
            <a:buNone/>
          </a:pPr>
          <a:r>
            <a:rPr lang="en-GB" sz="1600" dirty="0">
              <a:solidFill>
                <a:schemeClr val="tx1"/>
              </a:solidFill>
            </a:rPr>
            <a:t>Vegetarian (V)</a:t>
          </a:r>
          <a:endParaRPr lang="en-GB" sz="1400" dirty="0">
            <a:solidFill>
              <a:schemeClr val="tx1"/>
            </a:solidFill>
          </a:endParaRPr>
        </a:p>
      </dgm:t>
    </dgm:pt>
    <dgm:pt modelId="{00DCCC71-A8FB-4485-AA43-4516A4AFCEA3}" type="parTrans" cxnId="{D35AADAF-8218-49A9-B529-E89CDA29459E}">
      <dgm:prSet/>
      <dgm:spPr/>
      <dgm:t>
        <a:bodyPr/>
        <a:lstStyle/>
        <a:p>
          <a:endParaRPr lang="en-GB"/>
        </a:p>
      </dgm:t>
    </dgm:pt>
    <dgm:pt modelId="{744FBDC2-B441-4D3E-8B2E-54C0C8B52E17}" type="sibTrans" cxnId="{D35AADAF-8218-49A9-B529-E89CDA29459E}">
      <dgm:prSet/>
      <dgm:spPr/>
      <dgm:t>
        <a:bodyPr/>
        <a:lstStyle/>
        <a:p>
          <a:endParaRPr lang="en-GB"/>
        </a:p>
      </dgm:t>
    </dgm:pt>
    <dgm:pt modelId="{E6DEE430-9EB7-4C50-9C60-3593E1525FFB}">
      <dgm:prSet phldrT="[Text]" custT="1"/>
      <dgm:spPr/>
      <dgm:t>
        <a:bodyPr/>
        <a:lstStyle/>
        <a:p>
          <a:r>
            <a:rPr lang="en-GB" sz="2800" dirty="0"/>
            <a:t>Main</a:t>
          </a:r>
        </a:p>
      </dgm:t>
    </dgm:pt>
    <dgm:pt modelId="{3552334B-6F75-4AF8-A1A6-05594CF06388}" type="parTrans" cxnId="{CBA84BFC-9F5E-4548-8350-972495EF4882}">
      <dgm:prSet/>
      <dgm:spPr/>
      <dgm:t>
        <a:bodyPr/>
        <a:lstStyle/>
        <a:p>
          <a:endParaRPr lang="en-GB"/>
        </a:p>
      </dgm:t>
    </dgm:pt>
    <dgm:pt modelId="{3DFC6D12-CFC4-436A-BFCC-45611862069B}" type="sibTrans" cxnId="{CBA84BFC-9F5E-4548-8350-972495EF4882}">
      <dgm:prSet/>
      <dgm:spPr/>
      <dgm:t>
        <a:bodyPr/>
        <a:lstStyle/>
        <a:p>
          <a:endParaRPr lang="en-GB"/>
        </a:p>
      </dgm:t>
    </dgm:pt>
    <dgm:pt modelId="{1BF1412C-63C5-45AE-8440-446AB2CCF7D9}">
      <dgm:prSet phldrT="[Text]" custT="1"/>
      <dgm:spPr/>
      <dgm:t>
        <a:bodyPr/>
        <a:lstStyle/>
        <a:p>
          <a:pPr algn="ctr">
            <a:buNone/>
          </a:pPr>
          <a:r>
            <a:rPr lang="en-GB" sz="1600" dirty="0">
              <a:solidFill>
                <a:schemeClr val="tx1"/>
              </a:solidFill>
            </a:rPr>
            <a:t>All our meat are locally  sourced Marsh Lamb</a:t>
          </a:r>
        </a:p>
      </dgm:t>
    </dgm:pt>
    <dgm:pt modelId="{44985CAB-C3EB-4EB1-A433-B4E5ACF70D6A}" type="parTrans" cxnId="{BC7463C5-BCD6-4E5B-8003-D255A4A5D36C}">
      <dgm:prSet/>
      <dgm:spPr/>
      <dgm:t>
        <a:bodyPr/>
        <a:lstStyle/>
        <a:p>
          <a:endParaRPr lang="en-GB"/>
        </a:p>
      </dgm:t>
    </dgm:pt>
    <dgm:pt modelId="{EFEE21A2-CFC7-4A24-82C4-C3B5D1A2360D}" type="sibTrans" cxnId="{BC7463C5-BCD6-4E5B-8003-D255A4A5D36C}">
      <dgm:prSet/>
      <dgm:spPr/>
      <dgm:t>
        <a:bodyPr/>
        <a:lstStyle/>
        <a:p>
          <a:endParaRPr lang="en-GB"/>
        </a:p>
      </dgm:t>
    </dgm:pt>
    <dgm:pt modelId="{F1798DF0-A702-4072-895E-18A6357BEB98}">
      <dgm:prSet phldrT="[Text]" custT="1"/>
      <dgm:spPr/>
      <dgm:t>
        <a:bodyPr/>
        <a:lstStyle/>
        <a:p>
          <a:r>
            <a:rPr lang="en-GB" sz="2800" dirty="0"/>
            <a:t>Sundries</a:t>
          </a:r>
        </a:p>
      </dgm:t>
    </dgm:pt>
    <dgm:pt modelId="{EA7F3EEA-A0DD-4498-AD2E-CB27A90F82F3}" type="parTrans" cxnId="{1087E8DE-5EC3-4F3E-8C2C-D02D5BB47C50}">
      <dgm:prSet/>
      <dgm:spPr/>
      <dgm:t>
        <a:bodyPr/>
        <a:lstStyle/>
        <a:p>
          <a:endParaRPr lang="en-GB"/>
        </a:p>
      </dgm:t>
    </dgm:pt>
    <dgm:pt modelId="{1D5C26BA-3DFB-4A58-BF97-267D32D43050}" type="sibTrans" cxnId="{1087E8DE-5EC3-4F3E-8C2C-D02D5BB47C50}">
      <dgm:prSet/>
      <dgm:spPr/>
      <dgm:t>
        <a:bodyPr/>
        <a:lstStyle/>
        <a:p>
          <a:endParaRPr lang="en-GB"/>
        </a:p>
      </dgm:t>
    </dgm:pt>
    <dgm:pt modelId="{0DDCC39D-FA93-42C2-A419-F169C819A073}">
      <dgm:prSet phldrT="[Text]" custT="1"/>
      <dgm:spPr/>
      <dgm:t>
        <a:bodyPr/>
        <a:lstStyle/>
        <a:p>
          <a:pPr>
            <a:buNone/>
          </a:pPr>
          <a:r>
            <a:rPr lang="en-GB" sz="1600" b="1" dirty="0">
              <a:solidFill>
                <a:schemeClr val="accent5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Kids</a:t>
          </a:r>
          <a:r>
            <a:rPr lang="en-GB" sz="1600" b="1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</a:p>
      </dgm:t>
    </dgm:pt>
    <dgm:pt modelId="{C56CD43F-D42F-4979-B798-A39CD864E451}" type="parTrans" cxnId="{419E3430-3E57-42EB-B163-F19C38770EA6}">
      <dgm:prSet/>
      <dgm:spPr/>
      <dgm:t>
        <a:bodyPr/>
        <a:lstStyle/>
        <a:p>
          <a:endParaRPr lang="en-GB"/>
        </a:p>
      </dgm:t>
    </dgm:pt>
    <dgm:pt modelId="{C8B0F272-AA03-4800-8096-E83A9209078E}" type="sibTrans" cxnId="{419E3430-3E57-42EB-B163-F19C38770EA6}">
      <dgm:prSet/>
      <dgm:spPr/>
      <dgm:t>
        <a:bodyPr/>
        <a:lstStyle/>
        <a:p>
          <a:endParaRPr lang="en-GB"/>
        </a:p>
      </dgm:t>
    </dgm:pt>
    <dgm:pt modelId="{9E57FB68-2C34-4F0F-9143-3EB775AF3BF7}">
      <dgm:prSet phldrT="[Text]" custT="1"/>
      <dgm:spPr/>
      <dgm:t>
        <a:bodyPr/>
        <a:lstStyle/>
        <a:p>
          <a:pPr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Sundries</a:t>
          </a:r>
        </a:p>
      </dgm:t>
    </dgm:pt>
    <dgm:pt modelId="{2A1FC6FE-52B1-498A-9FE7-7CE45A1F677D}" type="parTrans" cxnId="{C529F9C3-89FD-474C-9D69-5145C5425384}">
      <dgm:prSet/>
      <dgm:spPr/>
      <dgm:t>
        <a:bodyPr/>
        <a:lstStyle/>
        <a:p>
          <a:endParaRPr lang="en-GB"/>
        </a:p>
      </dgm:t>
    </dgm:pt>
    <dgm:pt modelId="{6438CA66-0F60-4303-B3DD-CC8C4260FAB3}" type="sibTrans" cxnId="{C529F9C3-89FD-474C-9D69-5145C5425384}">
      <dgm:prSet/>
      <dgm:spPr/>
      <dgm:t>
        <a:bodyPr/>
        <a:lstStyle/>
        <a:p>
          <a:endParaRPr lang="en-GB"/>
        </a:p>
      </dgm:t>
    </dgm:pt>
    <dgm:pt modelId="{2851C975-72A7-45BF-BD92-7AF4BD7B6469}">
      <dgm:prSet phldrT="[Text]" custT="1"/>
      <dgm:spPr/>
      <dgm:t>
        <a:bodyPr/>
        <a:lstStyle/>
        <a:p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Plum Loco, Peninsula Wine fruity flavour, 750ml 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12</a:t>
          </a:r>
        </a:p>
      </dgm:t>
    </dgm:pt>
    <dgm:pt modelId="{6C72A215-B42A-4CC1-BA98-33984553B0C6}" type="parTrans" cxnId="{27E02C52-CB14-4444-8953-ACF4008C8FD5}">
      <dgm:prSet/>
      <dgm:spPr/>
      <dgm:t>
        <a:bodyPr/>
        <a:lstStyle/>
        <a:p>
          <a:endParaRPr lang="en-GB"/>
        </a:p>
      </dgm:t>
    </dgm:pt>
    <dgm:pt modelId="{EAB1C5B6-6758-4A8B-94C2-25F250CCA3A4}" type="sibTrans" cxnId="{27E02C52-CB14-4444-8953-ACF4008C8FD5}">
      <dgm:prSet/>
      <dgm:spPr/>
      <dgm:t>
        <a:bodyPr/>
        <a:lstStyle/>
        <a:p>
          <a:endParaRPr lang="en-GB"/>
        </a:p>
      </dgm:t>
    </dgm:pt>
    <dgm:pt modelId="{08409D6D-64A1-4CEE-ADF6-0B8099E32A3A}">
      <dgm:prSet phldrT="[Text]" custT="1"/>
      <dgm:spPr/>
      <dgm:t>
        <a:bodyPr/>
        <a:lstStyle/>
        <a:p>
          <a:endParaRPr lang="en-GB" sz="1600" dirty="0"/>
        </a:p>
      </dgm:t>
    </dgm:pt>
    <dgm:pt modelId="{C246B5F5-E1C3-44E0-9E01-1CBF48E89A56}" type="parTrans" cxnId="{29987DE3-78C0-47FC-BE53-F26746BB94F5}">
      <dgm:prSet/>
      <dgm:spPr/>
      <dgm:t>
        <a:bodyPr/>
        <a:lstStyle/>
        <a:p>
          <a:endParaRPr lang="en-GB"/>
        </a:p>
      </dgm:t>
    </dgm:pt>
    <dgm:pt modelId="{F65678D9-6FF3-4DD4-83C7-205A4E737280}" type="sibTrans" cxnId="{29987DE3-78C0-47FC-BE53-F26746BB94F5}">
      <dgm:prSet/>
      <dgm:spPr/>
      <dgm:t>
        <a:bodyPr/>
        <a:lstStyle/>
        <a:p>
          <a:endParaRPr lang="en-GB"/>
        </a:p>
      </dgm:t>
    </dgm:pt>
    <dgm:pt modelId="{AADE08A2-AC28-43C4-876B-3A7EDB99C270}">
      <dgm:prSet phldrT="[Text]" custT="1"/>
      <dgm:spPr/>
      <dgm:t>
        <a:bodyPr/>
        <a:lstStyle/>
        <a:p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Penderyn whiskey 250ml, 40% spirit –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</dgm:t>
    </dgm:pt>
    <dgm:pt modelId="{F536E293-2F4B-411A-B1D6-959633A46869}" type="parTrans" cxnId="{789AE857-B0F7-42A2-B8C9-FA0EF09994DB}">
      <dgm:prSet/>
      <dgm:spPr/>
      <dgm:t>
        <a:bodyPr/>
        <a:lstStyle/>
        <a:p>
          <a:endParaRPr lang="en-GB"/>
        </a:p>
      </dgm:t>
    </dgm:pt>
    <dgm:pt modelId="{1995AD37-BC86-47A3-ABE8-7B184CE947DE}" type="sibTrans" cxnId="{789AE857-B0F7-42A2-B8C9-FA0EF09994DB}">
      <dgm:prSet/>
      <dgm:spPr/>
      <dgm:t>
        <a:bodyPr/>
        <a:lstStyle/>
        <a:p>
          <a:endParaRPr lang="en-GB"/>
        </a:p>
      </dgm:t>
    </dgm:pt>
    <dgm:pt modelId="{7D6A900D-B49D-46C4-894F-11ACF91613B0}">
      <dgm:prSet phldrT="[Text]" custT="1"/>
      <dgm:spPr/>
      <dgm:t>
        <a:bodyPr/>
        <a:lstStyle/>
        <a:p>
          <a:pPr algn="l"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Meat(Lamb)/Chicken/Sea bass</a:t>
          </a:r>
        </a:p>
      </dgm:t>
    </dgm:pt>
    <dgm:pt modelId="{04FDD445-F1AF-4B57-B792-EB21F11F8FFC}" type="parTrans" cxnId="{AD246B21-1D83-4911-8114-B8726B733C43}">
      <dgm:prSet/>
      <dgm:spPr/>
      <dgm:t>
        <a:bodyPr/>
        <a:lstStyle/>
        <a:p>
          <a:endParaRPr lang="en-GB"/>
        </a:p>
      </dgm:t>
    </dgm:pt>
    <dgm:pt modelId="{79B92E40-5A0C-4402-A2A5-153A86BB4073}" type="sibTrans" cxnId="{AD246B21-1D83-4911-8114-B8726B733C43}">
      <dgm:prSet/>
      <dgm:spPr/>
      <dgm:t>
        <a:bodyPr/>
        <a:lstStyle/>
        <a:p>
          <a:endParaRPr lang="en-GB"/>
        </a:p>
      </dgm:t>
    </dgm:pt>
    <dgm:pt modelId="{EB9ECB24-6D9C-469B-9BEF-F3D00F2F5101}">
      <dgm:prSet phldrT="[Text]" custT="1"/>
      <dgm:spPr>
        <a:solidFill>
          <a:schemeClr val="accent4"/>
        </a:solidFill>
      </dgm:spPr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Please ask for soup of the day sourced from seasonal vegetables -</a:t>
          </a:r>
          <a:r>
            <a:rPr lang="en-GB" sz="1400" i="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9B9289CA-247D-4ED6-96BE-8F1C9C2C1199}" type="parTrans" cxnId="{41391775-958A-4C23-AF1F-2F4D0F99ABD0}">
      <dgm:prSet/>
      <dgm:spPr/>
      <dgm:t>
        <a:bodyPr/>
        <a:lstStyle/>
        <a:p>
          <a:endParaRPr lang="en-GB"/>
        </a:p>
      </dgm:t>
    </dgm:pt>
    <dgm:pt modelId="{3246D945-4EA7-4729-A6CB-C9CCC9AAF2E3}" type="sibTrans" cxnId="{41391775-958A-4C23-AF1F-2F4D0F99ABD0}">
      <dgm:prSet/>
      <dgm:spPr/>
      <dgm:t>
        <a:bodyPr/>
        <a:lstStyle/>
        <a:p>
          <a:endParaRPr lang="en-GB"/>
        </a:p>
      </dgm:t>
    </dgm:pt>
    <dgm:pt modelId="{6E0A9C4A-A1AF-4136-85D4-A17A983AD043}">
      <dgm:prSet custT="1"/>
      <dgm:spPr/>
      <dgm:t>
        <a:bodyPr/>
        <a:lstStyle/>
        <a:p>
          <a:pPr algn="l"/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Courgetti flower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878B12DE-18A2-4348-8438-6D3098DD8B29}" type="parTrans" cxnId="{90B5F8C6-7630-4A89-A5A5-813EA6A50F76}">
      <dgm:prSet/>
      <dgm:spPr/>
      <dgm:t>
        <a:bodyPr/>
        <a:lstStyle/>
        <a:p>
          <a:endParaRPr lang="en-GB"/>
        </a:p>
      </dgm:t>
    </dgm:pt>
    <dgm:pt modelId="{5A864F32-0DD7-4FC7-B2A0-F8F9C32A38D8}" type="sibTrans" cxnId="{90B5F8C6-7630-4A89-A5A5-813EA6A50F76}">
      <dgm:prSet/>
      <dgm:spPr/>
      <dgm:t>
        <a:bodyPr/>
        <a:lstStyle/>
        <a:p>
          <a:endParaRPr lang="en-GB"/>
        </a:p>
      </dgm:t>
    </dgm:pt>
    <dgm:pt modelId="{7038CE3E-B87F-4693-8A6B-82AE765FCD65}">
      <dgm:prSet custT="1"/>
      <dgm:spPr/>
      <dgm:t>
        <a:bodyPr/>
        <a:lstStyle/>
        <a:p>
          <a:pPr algn="l"/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Sweet Corn Cakes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3F71AB69-0AF3-4873-ABE3-52264CFA60B3}" type="parTrans" cxnId="{8789E51F-0FA7-41BB-9DEF-4CC3A3509A5D}">
      <dgm:prSet/>
      <dgm:spPr/>
      <dgm:t>
        <a:bodyPr/>
        <a:lstStyle/>
        <a:p>
          <a:endParaRPr lang="en-GB"/>
        </a:p>
      </dgm:t>
    </dgm:pt>
    <dgm:pt modelId="{E5FD1F72-C0A2-424A-8599-1D0B3C8FB1E4}" type="sibTrans" cxnId="{8789E51F-0FA7-41BB-9DEF-4CC3A3509A5D}">
      <dgm:prSet/>
      <dgm:spPr/>
      <dgm:t>
        <a:bodyPr/>
        <a:lstStyle/>
        <a:p>
          <a:endParaRPr lang="en-GB"/>
        </a:p>
      </dgm:t>
    </dgm:pt>
    <dgm:pt modelId="{6E9AF349-3267-48A7-8169-BD29FA16E85D}">
      <dgm:prSet custT="1"/>
      <dgm:spPr/>
      <dgm:t>
        <a:bodyPr/>
        <a:lstStyle/>
        <a:p>
          <a:pPr algn="l"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 (M)</a:t>
          </a:r>
        </a:p>
      </dgm:t>
    </dgm:pt>
    <dgm:pt modelId="{16FE2BA6-6685-4073-9B3A-C9DEFE65DEC7}" type="parTrans" cxnId="{5B0C1EE0-59A7-440E-9AE9-7F845207A0CC}">
      <dgm:prSet/>
      <dgm:spPr/>
      <dgm:t>
        <a:bodyPr/>
        <a:lstStyle/>
        <a:p>
          <a:endParaRPr lang="en-GB"/>
        </a:p>
      </dgm:t>
    </dgm:pt>
    <dgm:pt modelId="{55981419-A11F-4771-A619-FC6A1E06B63E}" type="sibTrans" cxnId="{5B0C1EE0-59A7-440E-9AE9-7F845207A0CC}">
      <dgm:prSet/>
      <dgm:spPr/>
      <dgm:t>
        <a:bodyPr/>
        <a:lstStyle/>
        <a:p>
          <a:endParaRPr lang="en-GB"/>
        </a:p>
      </dgm:t>
    </dgm:pt>
    <dgm:pt modelId="{C4878B48-4D86-41A6-AFEB-6E815EF7A2D0}">
      <dgm:prSet custT="1"/>
      <dgm:spPr/>
      <dgm:t>
        <a:bodyPr/>
        <a:lstStyle/>
        <a:p>
          <a:pPr algn="l"/>
          <a:endParaRPr lang="en-GB" sz="16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FDF0B1A5-D592-4CEB-BB63-EF4673C8D700}" type="parTrans" cxnId="{37B25D7D-2F15-47C8-BF59-911D89383AF8}">
      <dgm:prSet/>
      <dgm:spPr/>
      <dgm:t>
        <a:bodyPr/>
        <a:lstStyle/>
        <a:p>
          <a:endParaRPr lang="en-GB"/>
        </a:p>
      </dgm:t>
    </dgm:pt>
    <dgm:pt modelId="{4A430805-035E-4435-89A8-D192FA815F2F}" type="sibTrans" cxnId="{37B25D7D-2F15-47C8-BF59-911D89383AF8}">
      <dgm:prSet/>
      <dgm:spPr/>
      <dgm:t>
        <a:bodyPr/>
        <a:lstStyle/>
        <a:p>
          <a:endParaRPr lang="en-GB"/>
        </a:p>
      </dgm:t>
    </dgm:pt>
    <dgm:pt modelId="{DA6EC94B-D5B1-4F11-AF7B-A3B5C6FB3BE3}">
      <dgm:prSet custT="1"/>
      <dgm:spPr/>
      <dgm:t>
        <a:bodyPr/>
        <a:lstStyle/>
        <a:p>
          <a:pPr algn="l"/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Chicken</a:t>
          </a:r>
          <a:r>
            <a:rPr lang="en-GB" sz="16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Satay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</dgm:t>
    </dgm:pt>
    <dgm:pt modelId="{9E3EF629-C30C-4A0A-8CFD-B530E0754E33}" type="parTrans" cxnId="{FB75F0E9-7D9D-45C1-882D-DA239CEE2BE6}">
      <dgm:prSet/>
      <dgm:spPr/>
      <dgm:t>
        <a:bodyPr/>
        <a:lstStyle/>
        <a:p>
          <a:endParaRPr lang="en-GB"/>
        </a:p>
      </dgm:t>
    </dgm:pt>
    <dgm:pt modelId="{0C8DB041-1C46-46BA-8C99-5BF4935A3B25}" type="sibTrans" cxnId="{FB75F0E9-7D9D-45C1-882D-DA239CEE2BE6}">
      <dgm:prSet/>
      <dgm:spPr/>
      <dgm:t>
        <a:bodyPr/>
        <a:lstStyle/>
        <a:p>
          <a:endParaRPr lang="en-GB"/>
        </a:p>
      </dgm:t>
    </dgm:pt>
    <dgm:pt modelId="{E278741D-BCA0-477F-B972-F585E5E4D7C8}">
      <dgm:prSet custT="1"/>
      <dgm:spPr/>
      <dgm:t>
        <a:bodyPr/>
        <a:lstStyle/>
        <a:p>
          <a:pPr algn="l"/>
          <a:r>
            <a:rPr lang="en-GB" sz="16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Coujons</a:t>
          </a: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6</a:t>
          </a:r>
        </a:p>
      </dgm:t>
    </dgm:pt>
    <dgm:pt modelId="{63C3F6EA-1D2C-45EB-A5AB-28E8B76E353F}" type="parTrans" cxnId="{3D72C145-AEDF-46A2-884D-5BED2D0E8658}">
      <dgm:prSet/>
      <dgm:spPr/>
      <dgm:t>
        <a:bodyPr/>
        <a:lstStyle/>
        <a:p>
          <a:endParaRPr lang="en-GB"/>
        </a:p>
      </dgm:t>
    </dgm:pt>
    <dgm:pt modelId="{66FC7B65-1ED4-4062-ACA9-3314FBCD3D94}" type="sibTrans" cxnId="{3D72C145-AEDF-46A2-884D-5BED2D0E8658}">
      <dgm:prSet/>
      <dgm:spPr/>
      <dgm:t>
        <a:bodyPr/>
        <a:lstStyle/>
        <a:p>
          <a:endParaRPr lang="en-GB"/>
        </a:p>
      </dgm:t>
    </dgm:pt>
    <dgm:pt modelId="{35A952A0-9888-4D96-9B76-CE81CFC3CCD3}">
      <dgm:prSet custT="1"/>
      <dgm:spPr/>
      <dgm:t>
        <a:bodyPr/>
        <a:lstStyle/>
        <a:p>
          <a:pPr algn="l"/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Salmon &amp; Avocado patties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</dgm:t>
    </dgm:pt>
    <dgm:pt modelId="{AA2E063F-90A7-4D0E-82AB-5A62F1870AC9}" type="parTrans" cxnId="{E88ECC80-5431-4313-BB5F-D6713FB9FCB0}">
      <dgm:prSet/>
      <dgm:spPr/>
      <dgm:t>
        <a:bodyPr/>
        <a:lstStyle/>
        <a:p>
          <a:endParaRPr lang="en-GB"/>
        </a:p>
      </dgm:t>
    </dgm:pt>
    <dgm:pt modelId="{A4F5CE65-7FD4-4770-8AF7-62575DCBF07F}" type="sibTrans" cxnId="{E88ECC80-5431-4313-BB5F-D6713FB9FCB0}">
      <dgm:prSet/>
      <dgm:spPr/>
      <dgm:t>
        <a:bodyPr/>
        <a:lstStyle/>
        <a:p>
          <a:endParaRPr lang="en-GB"/>
        </a:p>
      </dgm:t>
    </dgm:pt>
    <dgm:pt modelId="{8519042E-C555-430C-84AA-CDA74F2BA2F2}">
      <dgm:prSet custT="1"/>
      <dgm:spPr/>
      <dgm:t>
        <a:bodyPr/>
        <a:lstStyle/>
        <a:p>
          <a:pPr algn="l"/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Sesame Prawn on toast –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87BFB1F2-4E76-4AD6-80AA-F544B5BB75F7}" type="parTrans" cxnId="{49C06111-3871-467C-BEF0-1AA4C324CFAF}">
      <dgm:prSet/>
      <dgm:spPr/>
      <dgm:t>
        <a:bodyPr/>
        <a:lstStyle/>
        <a:p>
          <a:endParaRPr lang="en-GB"/>
        </a:p>
      </dgm:t>
    </dgm:pt>
    <dgm:pt modelId="{59F3D8FC-02BF-493D-AE71-04C32027E65C}" type="sibTrans" cxnId="{49C06111-3871-467C-BEF0-1AA4C324CFAF}">
      <dgm:prSet/>
      <dgm:spPr/>
      <dgm:t>
        <a:bodyPr/>
        <a:lstStyle/>
        <a:p>
          <a:endParaRPr lang="en-GB"/>
        </a:p>
      </dgm:t>
    </dgm:pt>
    <dgm:pt modelId="{E730F913-65BC-4959-9044-FBC74F127758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E8E1311F-419F-4EC2-82F3-3D90A905A1D9}" type="parTrans" cxnId="{A052671A-AE5E-41B5-90ED-1BF469A99F58}">
      <dgm:prSet/>
      <dgm:spPr/>
      <dgm:t>
        <a:bodyPr/>
        <a:lstStyle/>
        <a:p>
          <a:endParaRPr lang="en-GB"/>
        </a:p>
      </dgm:t>
    </dgm:pt>
    <dgm:pt modelId="{01AAC45C-B8E9-4D7A-8AB2-35E45C8517E4}" type="sibTrans" cxnId="{A052671A-AE5E-41B5-90ED-1BF469A99F58}">
      <dgm:prSet/>
      <dgm:spPr/>
      <dgm:t>
        <a:bodyPr/>
        <a:lstStyle/>
        <a:p>
          <a:endParaRPr lang="en-GB"/>
        </a:p>
      </dgm:t>
    </dgm:pt>
    <dgm:pt modelId="{F0041502-873E-4209-BC9A-2B033EB72331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Honey Marsh -</a:t>
          </a:r>
          <a:r>
            <a:rPr lang="en-GB" sz="16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484F9060-E3FB-4A72-A547-5DE82315A1A8}" type="parTrans" cxnId="{C6432E79-1CB0-436E-80D3-A6EC0FA95F53}">
      <dgm:prSet/>
      <dgm:spPr/>
      <dgm:t>
        <a:bodyPr/>
        <a:lstStyle/>
        <a:p>
          <a:endParaRPr lang="en-GB"/>
        </a:p>
      </dgm:t>
    </dgm:pt>
    <dgm:pt modelId="{CE309600-F7D7-4AD0-B9E7-9D022EAD71D7}" type="sibTrans" cxnId="{C6432E79-1CB0-436E-80D3-A6EC0FA95F53}">
      <dgm:prSet/>
      <dgm:spPr/>
      <dgm:t>
        <a:bodyPr/>
        <a:lstStyle/>
        <a:p>
          <a:endParaRPr lang="en-GB"/>
        </a:p>
      </dgm:t>
    </dgm:pt>
    <dgm:pt modelId="{8D8C702C-4CD2-47B0-A50E-886D20C47BBD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Sesame Chilli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91A20B37-128F-4456-83A2-1C5BB7B85FE9}" type="parTrans" cxnId="{D937F87B-C082-4181-9BC1-8164C86127E9}">
      <dgm:prSet/>
      <dgm:spPr/>
      <dgm:t>
        <a:bodyPr/>
        <a:lstStyle/>
        <a:p>
          <a:endParaRPr lang="en-GB"/>
        </a:p>
      </dgm:t>
    </dgm:pt>
    <dgm:pt modelId="{E9827AE6-EB60-48DD-8F23-FF2DB2F8C2CF}" type="sibTrans" cxnId="{D937F87B-C082-4181-9BC1-8164C86127E9}">
      <dgm:prSet/>
      <dgm:spPr/>
      <dgm:t>
        <a:bodyPr/>
        <a:lstStyle/>
        <a:p>
          <a:endParaRPr lang="en-GB"/>
        </a:p>
      </dgm:t>
    </dgm:pt>
    <dgm:pt modelId="{6369C95C-93A6-464B-8FFF-51AF967348FE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Salt &amp; Pepper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8D2E3DC7-EC11-4783-8ABF-999EE673A2A2}" type="parTrans" cxnId="{8BEA6F2A-415B-435A-991C-5810DDF630E6}">
      <dgm:prSet/>
      <dgm:spPr/>
      <dgm:t>
        <a:bodyPr/>
        <a:lstStyle/>
        <a:p>
          <a:endParaRPr lang="en-GB"/>
        </a:p>
      </dgm:t>
    </dgm:pt>
    <dgm:pt modelId="{40E19856-4797-4B20-8E98-50E67219EF51}" type="sibTrans" cxnId="{8BEA6F2A-415B-435A-991C-5810DDF630E6}">
      <dgm:prSet/>
      <dgm:spPr/>
      <dgm:t>
        <a:bodyPr/>
        <a:lstStyle/>
        <a:p>
          <a:endParaRPr lang="en-GB"/>
        </a:p>
      </dgm:t>
    </dgm:pt>
    <dgm:pt modelId="{92556116-7117-4F7E-B473-D71CFCFC7CED}">
      <dgm:prSet phldrT="[Text]" custT="1"/>
      <dgm:spPr/>
      <dgm:t>
        <a:bodyPr/>
        <a:lstStyle/>
        <a:p>
          <a:pPr algn="l"/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Stir fry noodles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  <a:endParaRPr lang="en-GB" sz="1400" i="1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B46C3008-3B25-4F52-A62A-57E5C1748948}" type="parTrans" cxnId="{0EDB0ECF-1FC5-4CA8-809A-AEF22223DA9B}">
      <dgm:prSet/>
      <dgm:spPr/>
      <dgm:t>
        <a:bodyPr/>
        <a:lstStyle/>
        <a:p>
          <a:endParaRPr lang="en-GB"/>
        </a:p>
      </dgm:t>
    </dgm:pt>
    <dgm:pt modelId="{DB6BCEF2-754C-4B86-B9BB-C33D17E5B0F3}" type="sibTrans" cxnId="{0EDB0ECF-1FC5-4CA8-809A-AEF22223DA9B}">
      <dgm:prSet/>
      <dgm:spPr/>
      <dgm:t>
        <a:bodyPr/>
        <a:lstStyle/>
        <a:p>
          <a:endParaRPr lang="en-GB"/>
        </a:p>
      </dgm:t>
    </dgm:pt>
    <dgm:pt modelId="{F97F34F0-119D-4BBF-B170-8076C157B0A8}">
      <dgm:prSet phldrT="[Text]" custT="1"/>
      <dgm:spPr/>
      <dgm:t>
        <a:bodyPr/>
        <a:lstStyle/>
        <a:p>
          <a:pPr algn="l"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All served with sweet potatoes fries </a:t>
          </a:r>
        </a:p>
      </dgm:t>
    </dgm:pt>
    <dgm:pt modelId="{203EE58E-72C0-4B61-B81D-877734D1A40A}" type="parTrans" cxnId="{8C18B076-698C-4891-BFA0-B04C7E53FE8F}">
      <dgm:prSet/>
      <dgm:spPr/>
      <dgm:t>
        <a:bodyPr/>
        <a:lstStyle/>
        <a:p>
          <a:endParaRPr lang="en-GB"/>
        </a:p>
      </dgm:t>
    </dgm:pt>
    <dgm:pt modelId="{89B1B0C1-D69D-4150-A7F1-AB9ECCE23DDB}" type="sibTrans" cxnId="{8C18B076-698C-4891-BFA0-B04C7E53FE8F}">
      <dgm:prSet/>
      <dgm:spPr/>
      <dgm:t>
        <a:bodyPr/>
        <a:lstStyle/>
        <a:p>
          <a:endParaRPr lang="en-GB"/>
        </a:p>
      </dgm:t>
    </dgm:pt>
    <dgm:pt modelId="{45E460E4-2ADE-40C9-973B-9648F24761D8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Chefs Meal recommendation</a:t>
          </a: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,      1-Lamb Honey Marsh with a bottle of Plum Loco, Peninsula Wine fruity flavour 2016, This will tantalise any taste buds-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26</a:t>
          </a:r>
        </a:p>
      </dgm:t>
    </dgm:pt>
    <dgm:pt modelId="{90E37383-F0FA-4D71-892F-AB3F807927F9}" type="parTrans" cxnId="{25804186-7371-42DF-A097-81889B5C2AD4}">
      <dgm:prSet/>
      <dgm:spPr/>
      <dgm:t>
        <a:bodyPr/>
        <a:lstStyle/>
        <a:p>
          <a:endParaRPr lang="en-GB"/>
        </a:p>
      </dgm:t>
    </dgm:pt>
    <dgm:pt modelId="{1DE31DB7-9A66-4108-940C-A2145343C412}" type="sibTrans" cxnId="{25804186-7371-42DF-A097-81889B5C2AD4}">
      <dgm:prSet/>
      <dgm:spPr/>
      <dgm:t>
        <a:bodyPr/>
        <a:lstStyle/>
        <a:p>
          <a:endParaRPr lang="en-GB"/>
        </a:p>
      </dgm:t>
    </dgm:pt>
    <dgm:pt modelId="{155F29A3-C37A-4211-9A22-3614A7F35561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E5FFC6C3-DAE0-4A80-B591-17FA36B3731C}" type="parTrans" cxnId="{74CD4C0A-9D35-443C-BF4C-368B032F4CEB}">
      <dgm:prSet/>
      <dgm:spPr/>
      <dgm:t>
        <a:bodyPr/>
        <a:lstStyle/>
        <a:p>
          <a:endParaRPr lang="en-GB"/>
        </a:p>
      </dgm:t>
    </dgm:pt>
    <dgm:pt modelId="{12973A7F-758F-4FC7-A940-15BC72F349EC}" type="sibTrans" cxnId="{74CD4C0A-9D35-443C-BF4C-368B032F4CEB}">
      <dgm:prSet/>
      <dgm:spPr/>
      <dgm:t>
        <a:bodyPr/>
        <a:lstStyle/>
        <a:p>
          <a:endParaRPr lang="en-GB"/>
        </a:p>
      </dgm:t>
    </dgm:pt>
    <dgm:pt modelId="{ACCCCA2F-FDAC-443F-BD9E-69F2F2A04549}">
      <dgm:prSet phldrT="[Text]" custT="1"/>
      <dgm:spPr/>
      <dgm:t>
        <a:bodyPr/>
        <a:lstStyle/>
        <a:p>
          <a:pPr algn="l"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2-  Sea Bass, Sesame Chilli using locally sourced seasonal vegetables. Suited with a bottle of Penderyn whiskey 2018 A taste of the sea and culture . 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23</a:t>
          </a: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                                          </a:t>
          </a:r>
        </a:p>
      </dgm:t>
    </dgm:pt>
    <dgm:pt modelId="{C8A8C3D9-172E-470C-ADAE-B558D0267C4E}" type="parTrans" cxnId="{641F9B03-7210-4917-8C2E-CFC12C142455}">
      <dgm:prSet/>
      <dgm:spPr/>
      <dgm:t>
        <a:bodyPr/>
        <a:lstStyle/>
        <a:p>
          <a:endParaRPr lang="en-GB"/>
        </a:p>
      </dgm:t>
    </dgm:pt>
    <dgm:pt modelId="{C8170044-38E3-4193-BC4C-9047E15A4F32}" type="sibTrans" cxnId="{641F9B03-7210-4917-8C2E-CFC12C142455}">
      <dgm:prSet/>
      <dgm:spPr/>
      <dgm:t>
        <a:bodyPr/>
        <a:lstStyle/>
        <a:p>
          <a:endParaRPr lang="en-GB"/>
        </a:p>
      </dgm:t>
    </dgm:pt>
    <dgm:pt modelId="{08F30E4F-D4CB-4293-BD81-13EF3705AC47}">
      <dgm:prSet phldrT="[Text]" custT="1"/>
      <dgm:spPr/>
      <dgm:t>
        <a:bodyPr/>
        <a:lstStyle/>
        <a:p>
          <a:pPr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Veg/fish/Chicken Fingers</a:t>
          </a:r>
        </a:p>
      </dgm:t>
    </dgm:pt>
    <dgm:pt modelId="{F89BB5F1-F10B-40EE-BEAF-93ADE0DA826E}" type="parTrans" cxnId="{E71DBF70-3B6D-4524-8774-CB2C3A8623BD}">
      <dgm:prSet/>
      <dgm:spPr/>
      <dgm:t>
        <a:bodyPr/>
        <a:lstStyle/>
        <a:p>
          <a:endParaRPr lang="en-GB"/>
        </a:p>
      </dgm:t>
    </dgm:pt>
    <dgm:pt modelId="{AFAED10E-4746-418C-A991-E68378D7F52E}" type="sibTrans" cxnId="{E71DBF70-3B6D-4524-8774-CB2C3A8623BD}">
      <dgm:prSet/>
      <dgm:spPr/>
      <dgm:t>
        <a:bodyPr/>
        <a:lstStyle/>
        <a:p>
          <a:endParaRPr lang="en-GB"/>
        </a:p>
      </dgm:t>
    </dgm:pt>
    <dgm:pt modelId="{08DF6C3A-02A3-492E-8C96-CDFAC4927413}">
      <dgm:prSet phldrT="[Text]" custT="1"/>
      <dgm:spPr/>
      <dgm:t>
        <a:bodyPr/>
        <a:lstStyle/>
        <a:p>
          <a:pPr>
            <a:buNone/>
          </a:pPr>
          <a:r>
            <a:rPr lang="en-GB" sz="16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Served with chips, peas- </a:t>
          </a:r>
          <a:r>
            <a:rPr lang="en-GB" sz="14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8</a:t>
          </a:r>
        </a:p>
      </dgm:t>
    </dgm:pt>
    <dgm:pt modelId="{2B86049B-5860-497C-87A4-16DCF98A2E79}" type="parTrans" cxnId="{ED0137D6-9612-46DE-B334-EC8EDD50611C}">
      <dgm:prSet/>
      <dgm:spPr/>
      <dgm:t>
        <a:bodyPr/>
        <a:lstStyle/>
        <a:p>
          <a:endParaRPr lang="en-GB"/>
        </a:p>
      </dgm:t>
    </dgm:pt>
    <dgm:pt modelId="{006CAEC4-6AFB-4022-A5F5-8E6FDE9941F0}" type="sibTrans" cxnId="{ED0137D6-9612-46DE-B334-EC8EDD50611C}">
      <dgm:prSet/>
      <dgm:spPr/>
      <dgm:t>
        <a:bodyPr/>
        <a:lstStyle/>
        <a:p>
          <a:endParaRPr lang="en-GB"/>
        </a:p>
      </dgm:t>
    </dgm:pt>
    <dgm:pt modelId="{84DAC7DA-1808-487D-8E99-B092AC3390C1}">
      <dgm:prSet phldrT="[Text]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Drinks Non Alcoholic</a:t>
          </a:r>
        </a:p>
      </dgm:t>
    </dgm:pt>
    <dgm:pt modelId="{05B6CEAA-CA87-49BC-AF9D-470E4C73A8E0}" type="parTrans" cxnId="{56E8DDFD-9331-4850-8E78-DEE3DD57D8E4}">
      <dgm:prSet/>
      <dgm:spPr/>
      <dgm:t>
        <a:bodyPr/>
        <a:lstStyle/>
        <a:p>
          <a:endParaRPr lang="en-GB"/>
        </a:p>
      </dgm:t>
    </dgm:pt>
    <dgm:pt modelId="{6F4C017C-BB7A-4EFA-BE53-AE1BBDA0C477}" type="sibTrans" cxnId="{56E8DDFD-9331-4850-8E78-DEE3DD57D8E4}">
      <dgm:prSet/>
      <dgm:spPr/>
      <dgm:t>
        <a:bodyPr/>
        <a:lstStyle/>
        <a:p>
          <a:endParaRPr lang="en-GB"/>
        </a:p>
      </dgm:t>
    </dgm:pt>
    <dgm:pt modelId="{7E8CBDF9-6099-468A-A011-0DF6D3D19A99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Mash potatoes(V)-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</dgm:t>
    </dgm:pt>
    <dgm:pt modelId="{59E18D70-61B3-4D4F-BE55-F9CA57BC41E1}" type="parTrans" cxnId="{6B9F0B50-1C9B-482E-9A9E-DC8E077646C3}">
      <dgm:prSet/>
      <dgm:spPr/>
      <dgm:t>
        <a:bodyPr/>
        <a:lstStyle/>
        <a:p>
          <a:endParaRPr lang="en-GB"/>
        </a:p>
      </dgm:t>
    </dgm:pt>
    <dgm:pt modelId="{16DC37D9-8236-4C6B-A436-0444ED4C4B74}" type="sibTrans" cxnId="{6B9F0B50-1C9B-482E-9A9E-DC8E077646C3}">
      <dgm:prSet/>
      <dgm:spPr/>
      <dgm:t>
        <a:bodyPr/>
        <a:lstStyle/>
        <a:p>
          <a:endParaRPr lang="en-GB"/>
        </a:p>
      </dgm:t>
    </dgm:pt>
    <dgm:pt modelId="{A7AA82AC-D3E2-49EF-84AD-53A00EECEEFD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Mushy peas(V)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</dgm:t>
    </dgm:pt>
    <dgm:pt modelId="{05E0D722-6591-4780-AAF6-DEDDF25DD274}" type="parTrans" cxnId="{A846A0DF-0C82-4E61-9209-3B532AFAE2B9}">
      <dgm:prSet/>
      <dgm:spPr/>
      <dgm:t>
        <a:bodyPr/>
        <a:lstStyle/>
        <a:p>
          <a:endParaRPr lang="en-GB"/>
        </a:p>
      </dgm:t>
    </dgm:pt>
    <dgm:pt modelId="{B3EC0FB4-2DFC-4985-8786-E28B638D89AD}" type="sibTrans" cxnId="{A846A0DF-0C82-4E61-9209-3B532AFAE2B9}">
      <dgm:prSet/>
      <dgm:spPr/>
      <dgm:t>
        <a:bodyPr/>
        <a:lstStyle/>
        <a:p>
          <a:endParaRPr lang="en-GB"/>
        </a:p>
      </dgm:t>
    </dgm:pt>
    <dgm:pt modelId="{261C9E69-B93D-461E-9FF1-4D775C4F863E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vegetables 1portion(V)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4</a:t>
          </a:r>
        </a:p>
      </dgm:t>
    </dgm:pt>
    <dgm:pt modelId="{4589A0EB-074D-41B2-9474-03820C8A881A}" type="parTrans" cxnId="{E97105A9-6C15-4534-8CDE-30FCE20D72BB}">
      <dgm:prSet/>
      <dgm:spPr/>
      <dgm:t>
        <a:bodyPr/>
        <a:lstStyle/>
        <a:p>
          <a:endParaRPr lang="en-GB"/>
        </a:p>
      </dgm:t>
    </dgm:pt>
    <dgm:pt modelId="{8B825EF1-8F53-4E13-9C50-79E5EFC76529}" type="sibTrans" cxnId="{E97105A9-6C15-4534-8CDE-30FCE20D72BB}">
      <dgm:prSet/>
      <dgm:spPr/>
      <dgm:t>
        <a:bodyPr/>
        <a:lstStyle/>
        <a:p>
          <a:endParaRPr lang="en-GB"/>
        </a:p>
      </dgm:t>
    </dgm:pt>
    <dgm:pt modelId="{981A109B-8DE5-477D-82AE-BD67FE9DCC5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Chips 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</a:t>
          </a:r>
        </a:p>
      </dgm:t>
    </dgm:pt>
    <dgm:pt modelId="{E5C47329-180E-4D59-B673-DA24BE7F3785}" type="parTrans" cxnId="{72AFF463-935A-4101-8BC0-1AED440EFA75}">
      <dgm:prSet/>
      <dgm:spPr/>
      <dgm:t>
        <a:bodyPr/>
        <a:lstStyle/>
        <a:p>
          <a:endParaRPr lang="en-GB"/>
        </a:p>
      </dgm:t>
    </dgm:pt>
    <dgm:pt modelId="{7CE92428-FBC0-4A89-8426-A10FA7FC2ED8}" type="sibTrans" cxnId="{72AFF463-935A-4101-8BC0-1AED440EFA75}">
      <dgm:prSet/>
      <dgm:spPr/>
      <dgm:t>
        <a:bodyPr/>
        <a:lstStyle/>
        <a:p>
          <a:endParaRPr lang="en-GB"/>
        </a:p>
      </dgm:t>
    </dgm:pt>
    <dgm:pt modelId="{080DF3F3-EE8E-487B-AADD-05E7BAB50798}">
      <dgm:prSet phldrT="[Text]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Alcoholic Beverages id required</a:t>
          </a:r>
        </a:p>
      </dgm:t>
    </dgm:pt>
    <dgm:pt modelId="{607EB5E8-8A8A-4E60-A94F-0D7E2BFE7F58}" type="parTrans" cxnId="{C0A6DD36-7996-4542-A31B-6CDAFDFF9597}">
      <dgm:prSet/>
      <dgm:spPr/>
      <dgm:t>
        <a:bodyPr/>
        <a:lstStyle/>
        <a:p>
          <a:endParaRPr lang="en-GB"/>
        </a:p>
      </dgm:t>
    </dgm:pt>
    <dgm:pt modelId="{60574DF2-DB28-4FF5-A964-52D8364BAF95}" type="sibTrans" cxnId="{C0A6DD36-7996-4542-A31B-6CDAFDFF9597}">
      <dgm:prSet/>
      <dgm:spPr/>
      <dgm:t>
        <a:bodyPr/>
        <a:lstStyle/>
        <a:p>
          <a:endParaRPr lang="en-GB"/>
        </a:p>
      </dgm:t>
    </dgm:pt>
    <dgm:pt modelId="{0EFD7E22-F2E1-4DDF-875D-5DC300B41E6E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Orange or Apple juice bottle 330ml</a:t>
          </a:r>
        </a:p>
      </dgm:t>
    </dgm:pt>
    <dgm:pt modelId="{CC272124-66F9-49C8-9B8C-3F2CAEAA679A}" type="parTrans" cxnId="{D6DBD521-C3D6-4C29-ACD0-06BB47FF1BB6}">
      <dgm:prSet/>
      <dgm:spPr/>
      <dgm:t>
        <a:bodyPr/>
        <a:lstStyle/>
        <a:p>
          <a:endParaRPr lang="en-GB"/>
        </a:p>
      </dgm:t>
    </dgm:pt>
    <dgm:pt modelId="{DD3FF398-D667-4D6B-858B-075D3425A556}" type="sibTrans" cxnId="{D6DBD521-C3D6-4C29-ACD0-06BB47FF1BB6}">
      <dgm:prSet/>
      <dgm:spPr/>
      <dgm:t>
        <a:bodyPr/>
        <a:lstStyle/>
        <a:p>
          <a:endParaRPr lang="en-GB"/>
        </a:p>
      </dgm:t>
    </dgm:pt>
    <dgm:pt modelId="{60E18C07-D60A-483D-8B35-3F6D707D00B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gravy (V) -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</dgm:t>
    </dgm:pt>
    <dgm:pt modelId="{F3C86571-48B6-4338-B081-CF3080C5B54D}" type="parTrans" cxnId="{98C55457-ECB9-48AD-B979-A4A2718CC347}">
      <dgm:prSet/>
      <dgm:spPr/>
      <dgm:t>
        <a:bodyPr/>
        <a:lstStyle/>
        <a:p>
          <a:endParaRPr lang="en-GB"/>
        </a:p>
      </dgm:t>
    </dgm:pt>
    <dgm:pt modelId="{6FAF8E53-B3DA-4870-B854-0057D931C9E4}" type="sibTrans" cxnId="{98C55457-ECB9-48AD-B979-A4A2718CC347}">
      <dgm:prSet/>
      <dgm:spPr/>
      <dgm:t>
        <a:bodyPr/>
        <a:lstStyle/>
        <a:p>
          <a:endParaRPr lang="en-GB"/>
        </a:p>
      </dgm:t>
    </dgm:pt>
    <dgm:pt modelId="{532482C7-E961-4CCF-B421-85ABFFDA11B0}">
      <dgm:prSet phldrT="[Text]" custT="1"/>
      <dgm:spPr/>
      <dgm:t>
        <a:bodyPr/>
        <a:lstStyle/>
        <a:p>
          <a:r>
            <a:rPr lang="en-GB" sz="1600" i="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Cabernet 750ml 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</dgm:t>
    </dgm:pt>
    <dgm:pt modelId="{B19B9FDA-D302-4511-BBF3-5590C59A827F}" type="parTrans" cxnId="{56681E53-B8C8-4D22-B7C2-AC8552ED53C1}">
      <dgm:prSet/>
      <dgm:spPr/>
      <dgm:t>
        <a:bodyPr/>
        <a:lstStyle/>
        <a:p>
          <a:endParaRPr lang="en-GB"/>
        </a:p>
      </dgm:t>
    </dgm:pt>
    <dgm:pt modelId="{18362807-945D-477B-8597-77111DAE1B32}" type="sibTrans" cxnId="{56681E53-B8C8-4D22-B7C2-AC8552ED53C1}">
      <dgm:prSet/>
      <dgm:spPr/>
      <dgm:t>
        <a:bodyPr/>
        <a:lstStyle/>
        <a:p>
          <a:endParaRPr lang="en-GB"/>
        </a:p>
      </dgm:t>
    </dgm:pt>
    <dgm:pt modelId="{F6CF5AC9-10C4-47E9-A9FC-71A95BBB046C}">
      <dgm:prSet phldrT="[Text]" custT="1"/>
      <dgm:spPr/>
      <dgm:t>
        <a:bodyPr/>
        <a:lstStyle/>
        <a:p>
          <a:r>
            <a:rPr lang="en-GB" sz="16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Champagne, Baron </a:t>
          </a:r>
          <a:r>
            <a:rPr lang="en-GB" sz="1600" i="1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Dauvergne</a:t>
          </a:r>
          <a:r>
            <a:rPr lang="en-GB" sz="16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(creamy taste)  Blanc de noir, 660ml  glass bottle , made in North of France, </a:t>
          </a:r>
          <a:r>
            <a:rPr lang="en-GB" sz="16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16, </a:t>
          </a:r>
          <a:r>
            <a:rPr lang="en-GB" sz="16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(Peters R, 2020)</a:t>
          </a:r>
        </a:p>
      </dgm:t>
    </dgm:pt>
    <dgm:pt modelId="{DBBC4D79-F341-4DA8-BCDC-71A6C02CF047}" type="parTrans" cxnId="{D6590FC6-9F39-4ED9-9649-FE3FF494D06D}">
      <dgm:prSet/>
      <dgm:spPr/>
    </dgm:pt>
    <dgm:pt modelId="{A6BBA2BE-2B90-4A41-A19A-0679B19DC6D7}" type="sibTrans" cxnId="{D6590FC6-9F39-4ED9-9649-FE3FF494D06D}">
      <dgm:prSet/>
      <dgm:spPr/>
    </dgm:pt>
    <dgm:pt modelId="{E4FC0DCE-B563-4596-B335-1BB62DFA1CA1}">
      <dgm:prSet custT="1"/>
      <dgm:spPr/>
      <dgm:t>
        <a:bodyPr/>
        <a:lstStyle/>
        <a:p>
          <a:pPr algn="l"/>
          <a:r>
            <a:rPr lang="en-GB" sz="14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Garlic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400" i="1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prawns-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5</a:t>
          </a:r>
        </a:p>
      </dgm:t>
    </dgm:pt>
    <dgm:pt modelId="{E14152BB-BAF2-4DD3-9E70-6581368A65F3}" type="parTrans" cxnId="{D573A045-6AD1-498A-BC42-FA0F8679F7B8}">
      <dgm:prSet/>
      <dgm:spPr/>
    </dgm:pt>
    <dgm:pt modelId="{CE419C19-EA50-4049-B414-E4828CF39E9D}" type="sibTrans" cxnId="{D573A045-6AD1-498A-BC42-FA0F8679F7B8}">
      <dgm:prSet/>
      <dgm:spPr/>
    </dgm:pt>
    <dgm:pt modelId="{C5D956C7-E58C-48A0-B324-CB0D97CE137C}">
      <dgm:prSet custT="1"/>
      <dgm:spPr/>
      <dgm:t>
        <a:bodyPr/>
        <a:lstStyle/>
        <a:p>
          <a:pPr algn="l">
            <a:buNone/>
          </a:pPr>
          <a:r>
            <a:rPr lang="en-GB" sz="1600" b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Fish (F)</a:t>
          </a:r>
        </a:p>
      </dgm:t>
    </dgm:pt>
    <dgm:pt modelId="{E4DFE0E7-5539-4994-A9DA-913E910152DD}" type="parTrans" cxnId="{F30B13A2-0CB2-4F5E-9369-71B67D269E89}">
      <dgm:prSet/>
      <dgm:spPr/>
    </dgm:pt>
    <dgm:pt modelId="{2BC66000-72CD-4C20-AE56-1BE67A739B43}" type="sibTrans" cxnId="{F30B13A2-0CB2-4F5E-9369-71B67D269E89}">
      <dgm:prSet/>
      <dgm:spPr/>
    </dgm:pt>
    <dgm:pt modelId="{82BF0C89-C3D8-421E-801B-549EC07B3B99}">
      <dgm:prSet custT="1"/>
      <dgm:spPr/>
      <dgm:t>
        <a:bodyPr/>
        <a:lstStyle/>
        <a:p>
          <a:pPr algn="l"/>
          <a:endParaRPr lang="en-GB" sz="1400" i="1" dirty="0">
            <a:solidFill>
              <a:schemeClr val="tx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FB8FD17D-75B7-49F7-9C6E-FAED80324D06}" type="parTrans" cxnId="{7E537469-54BE-4EE0-AA77-479DC11283F8}">
      <dgm:prSet/>
      <dgm:spPr/>
    </dgm:pt>
    <dgm:pt modelId="{74CD6FB8-F9A7-4B69-8147-6241F9C93711}" type="sibTrans" cxnId="{7E537469-54BE-4EE0-AA77-479DC11283F8}">
      <dgm:prSet/>
      <dgm:spPr/>
    </dgm:pt>
    <dgm:pt modelId="{9CB5BB69-85A8-42A7-A2D5-061F8663660D}">
      <dgm:prSet custT="1"/>
      <dgm:spPr/>
      <dgm:t>
        <a:bodyPr/>
        <a:lstStyle/>
        <a:p>
          <a:pPr algn="l"/>
          <a:r>
            <a:rPr lang="en-GB" sz="1600" i="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Lamb</a:t>
          </a:r>
          <a:r>
            <a:rPr lang="en-GB" sz="1400" i="1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i="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Kibbeh- </a:t>
          </a:r>
          <a:r>
            <a:rPr lang="en-GB" sz="1600" i="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</dgm:t>
    </dgm:pt>
    <dgm:pt modelId="{B9C0D650-4468-4E3F-B3D1-80A570FB9A22}" type="parTrans" cxnId="{A5FA8FA0-C59F-4EC3-B6C5-EE33BFCE8663}">
      <dgm:prSet/>
      <dgm:spPr/>
    </dgm:pt>
    <dgm:pt modelId="{14A36717-0968-4FBA-ACDC-7DFC4E1C965C}" type="sibTrans" cxnId="{A5FA8FA0-C59F-4EC3-B6C5-EE33BFCE8663}">
      <dgm:prSet/>
      <dgm:spPr/>
    </dgm:pt>
    <dgm:pt modelId="{D717F636-2021-466C-9BE6-56A715003D31}">
      <dgm:prSet custT="1"/>
      <dgm:spPr/>
      <dgm:t>
        <a:bodyPr/>
        <a:lstStyle/>
        <a:p>
          <a:pPr algn="l">
            <a:buNone/>
          </a:pPr>
          <a:endParaRPr lang="en-GB" sz="1600" b="1" dirty="0">
            <a:solidFill>
              <a:schemeClr val="tx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D48A2045-88D5-40A1-AA7D-E3F39A1564CF}" type="parTrans" cxnId="{64878B16-002E-45D5-A55B-E39816E145BE}">
      <dgm:prSet/>
      <dgm:spPr/>
    </dgm:pt>
    <dgm:pt modelId="{17044A51-5589-40EE-AC8F-485226DE9C17}" type="sibTrans" cxnId="{64878B16-002E-45D5-A55B-E39816E145BE}">
      <dgm:prSet/>
      <dgm:spPr/>
    </dgm:pt>
    <dgm:pt modelId="{E7E4B4D4-EBEE-4271-A44A-991A020191C6}">
      <dgm:prSet custT="1"/>
      <dgm:spPr/>
      <dgm:t>
        <a:bodyPr/>
        <a:lstStyle/>
        <a:p>
          <a:pPr algn="ctr">
            <a:buNone/>
          </a:pPr>
          <a:r>
            <a:rPr lang="en-GB" sz="1600" b="1" i="1" u="sng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Desserts</a:t>
          </a:r>
        </a:p>
      </dgm:t>
    </dgm:pt>
    <dgm:pt modelId="{E66949D2-BCD0-4E33-B933-9974FE5ECE0D}" type="parTrans" cxnId="{BEF1DC56-69AE-4F15-B424-5337127E7033}">
      <dgm:prSet/>
      <dgm:spPr/>
    </dgm:pt>
    <dgm:pt modelId="{415C5A89-C30D-4507-8236-914892D2138A}" type="sibTrans" cxnId="{BEF1DC56-69AE-4F15-B424-5337127E7033}">
      <dgm:prSet/>
      <dgm:spPr/>
    </dgm:pt>
    <dgm:pt modelId="{8FAC6EFE-B070-4276-882D-85C7C879E712}">
      <dgm:prSet custT="1"/>
      <dgm:spPr/>
      <dgm:t>
        <a:bodyPr/>
        <a:lstStyle/>
        <a:p>
          <a:pPr algn="ctr">
            <a:buNone/>
          </a:pPr>
          <a:r>
            <a:rPr lang="en-GB" sz="1400" b="1" i="0" u="none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Desserts may contain soya and nuts.</a:t>
          </a:r>
        </a:p>
      </dgm:t>
    </dgm:pt>
    <dgm:pt modelId="{0CC7FC49-9CDA-442D-AABC-117BF368CFD7}" type="parTrans" cxnId="{EF3BFE32-C80C-4DA1-8805-7E1102EFA800}">
      <dgm:prSet/>
      <dgm:spPr/>
    </dgm:pt>
    <dgm:pt modelId="{3B075773-11D4-4269-A7C1-2B1AB45A0B44}" type="sibTrans" cxnId="{EF3BFE32-C80C-4DA1-8805-7E1102EFA800}">
      <dgm:prSet/>
      <dgm:spPr/>
    </dgm:pt>
    <dgm:pt modelId="{06FED5D1-C9CE-485E-A2B0-3DFB3183C71B}">
      <dgm:prSet custT="1"/>
      <dgm:spPr/>
      <dgm:t>
        <a:bodyPr/>
        <a:lstStyle/>
        <a:p>
          <a:pPr algn="ctr">
            <a:buNone/>
          </a:pPr>
          <a:r>
            <a:rPr lang="en-GB" sz="1600" b="1" i="0" u="none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Oreo cheesecake </a:t>
          </a:r>
          <a:r>
            <a:rPr lang="en-GB" sz="1600" b="1" i="0" u="none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  <a:endParaRPr lang="en-GB" sz="1600" b="1" i="0" u="none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gm:t>
    </dgm:pt>
    <dgm:pt modelId="{106E01A5-3372-473F-96D2-529F1759C117}" type="parTrans" cxnId="{6FCEC557-9F92-4424-B609-7DD154E300F0}">
      <dgm:prSet/>
      <dgm:spPr/>
    </dgm:pt>
    <dgm:pt modelId="{B6EF91C0-E31E-4479-9281-B75737C929B8}" type="sibTrans" cxnId="{6FCEC557-9F92-4424-B609-7DD154E300F0}">
      <dgm:prSet/>
      <dgm:spPr/>
    </dgm:pt>
    <dgm:pt modelId="{77B993DA-6BF1-440A-9E70-FE20837F137C}">
      <dgm:prSet custT="1"/>
      <dgm:spPr/>
      <dgm:t>
        <a:bodyPr/>
        <a:lstStyle/>
        <a:p>
          <a:pPr algn="ctr">
            <a:buNone/>
          </a:pPr>
          <a:r>
            <a:rPr lang="en-GB" sz="1600" b="1" i="0" u="none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Chocolate </a:t>
          </a:r>
          <a:r>
            <a:rPr lang="en-GB" sz="1600" b="1" i="0" u="none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fondate</a:t>
          </a:r>
          <a:r>
            <a:rPr lang="en-GB" sz="1600" b="1" i="0" u="none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b="1" i="0" u="none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</dgm:t>
    </dgm:pt>
    <dgm:pt modelId="{89C5F61E-3846-4207-B24B-2F64C1F5BB8F}" type="parTrans" cxnId="{832F768F-83D8-47B2-A12B-35EF91DD768D}">
      <dgm:prSet/>
      <dgm:spPr/>
    </dgm:pt>
    <dgm:pt modelId="{199EDD4F-3BB5-4792-8AE9-5BDFCB4FF89C}" type="sibTrans" cxnId="{832F768F-83D8-47B2-A12B-35EF91DD768D}">
      <dgm:prSet/>
      <dgm:spPr/>
    </dgm:pt>
    <dgm:pt modelId="{377FBEAD-EF1E-4599-A6FB-B1789A6B1E45}" type="pres">
      <dgm:prSet presAssocID="{18F0917A-FC7A-4547-8B49-80DBA041DC1F}" presName="linearFlow" presStyleCnt="0">
        <dgm:presLayoutVars>
          <dgm:dir/>
          <dgm:animLvl val="lvl"/>
          <dgm:resizeHandles/>
        </dgm:presLayoutVars>
      </dgm:prSet>
      <dgm:spPr/>
    </dgm:pt>
    <dgm:pt modelId="{6FE610DA-7D2C-4AA6-9C58-BB4E8D03CA3F}" type="pres">
      <dgm:prSet presAssocID="{8B87C306-7F8E-4681-9975-4A82D1D6A651}" presName="compositeNode" presStyleCnt="0">
        <dgm:presLayoutVars>
          <dgm:bulletEnabled val="1"/>
        </dgm:presLayoutVars>
      </dgm:prSet>
      <dgm:spPr/>
    </dgm:pt>
    <dgm:pt modelId="{FF004124-0265-4A70-96AD-B9CB39A2F839}" type="pres">
      <dgm:prSet presAssocID="{8B87C306-7F8E-4681-9975-4A82D1D6A651}" presName="image" presStyleLbl="fgImgPlace1" presStyleIdx="0" presStyleCnt="3" custAng="0" custFlipVert="0" custScaleX="61253" custScaleY="62826" custLinFactNeighborX="-2853" custLinFactNeighborY="31495"/>
      <dgm:spPr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2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4000" b="-34000"/>
          </a:stretch>
        </a:blipFill>
      </dgm:spPr>
    </dgm:pt>
    <dgm:pt modelId="{5F5B74B9-B31A-4F38-B05A-1626E85D9519}" type="pres">
      <dgm:prSet presAssocID="{8B87C306-7F8E-4681-9975-4A82D1D6A651}" presName="childNode" presStyleLbl="node1" presStyleIdx="0" presStyleCnt="3" custScaleX="98727" custScaleY="128205" custLinFactNeighborX="63819" custLinFactNeighborY="-730">
        <dgm:presLayoutVars>
          <dgm:bulletEnabled val="1"/>
        </dgm:presLayoutVars>
      </dgm:prSet>
      <dgm:spPr/>
    </dgm:pt>
    <dgm:pt modelId="{EEA44702-F54B-4A75-B1A9-86F3151CE7D5}" type="pres">
      <dgm:prSet presAssocID="{8B87C306-7F8E-4681-9975-4A82D1D6A651}" presName="parentNode" presStyleLbl="revTx" presStyleIdx="0" presStyleCnt="3" custFlipVert="1" custScaleX="107241" custScaleY="70976" custLinFactX="154890" custLinFactNeighborX="200000" custLinFactNeighborY="-28457">
        <dgm:presLayoutVars>
          <dgm:chMax val="0"/>
          <dgm:bulletEnabled val="1"/>
        </dgm:presLayoutVars>
      </dgm:prSet>
      <dgm:spPr/>
    </dgm:pt>
    <dgm:pt modelId="{2256E883-E1C0-4114-8ED4-FC953ADD7B38}" type="pres">
      <dgm:prSet presAssocID="{BFAD1BF8-315F-4EFF-A257-A3607B3AD10D}" presName="sibTrans" presStyleCnt="0"/>
      <dgm:spPr/>
    </dgm:pt>
    <dgm:pt modelId="{8BB33E54-299D-4958-9C77-BDAD048140F1}" type="pres">
      <dgm:prSet presAssocID="{E6DEE430-9EB7-4C50-9C60-3593E1525FFB}" presName="compositeNode" presStyleCnt="0">
        <dgm:presLayoutVars>
          <dgm:bulletEnabled val="1"/>
        </dgm:presLayoutVars>
      </dgm:prSet>
      <dgm:spPr/>
    </dgm:pt>
    <dgm:pt modelId="{EAFAA346-85C4-48F7-9A64-96D1800498D3}" type="pres">
      <dgm:prSet presAssocID="{E6DEE430-9EB7-4C50-9C60-3593E1525FFB}" presName="image" presStyleLbl="fgImgPlace1" presStyleIdx="1" presStyleCnt="3" custScaleX="41843" custScaleY="60520" custLinFactX="-100000" custLinFactNeighborX="-191757" custLinFactNeighborY="30509"/>
      <dgm:spPr>
        <a:blipFill>
          <a:blip xmlns:r="http://schemas.openxmlformats.org/officeDocument/2006/relationships" r:embed="rId2">
            <a:duotone>
              <a:schemeClr val="accent3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3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5EC9D65A-9B0B-459F-AFC7-9FF14EDA47D1}" type="pres">
      <dgm:prSet presAssocID="{E6DEE430-9EB7-4C50-9C60-3593E1525FFB}" presName="childNode" presStyleLbl="node1" presStyleIdx="1" presStyleCnt="3" custScaleX="103157" custScaleY="128205" custLinFactNeighborX="37206" custLinFactNeighborY="-1741">
        <dgm:presLayoutVars>
          <dgm:bulletEnabled val="1"/>
        </dgm:presLayoutVars>
      </dgm:prSet>
      <dgm:spPr/>
    </dgm:pt>
    <dgm:pt modelId="{F523AC58-1DFA-4490-8013-C8418935729E}" type="pres">
      <dgm:prSet presAssocID="{E6DEE430-9EB7-4C50-9C60-3593E1525FFB}" presName="parentNode" presStyleLbl="revTx" presStyleIdx="1" presStyleCnt="3" custLinFactX="100000" custLinFactNeighborX="102321" custLinFactNeighborY="-14197">
        <dgm:presLayoutVars>
          <dgm:chMax val="0"/>
          <dgm:bulletEnabled val="1"/>
        </dgm:presLayoutVars>
      </dgm:prSet>
      <dgm:spPr/>
    </dgm:pt>
    <dgm:pt modelId="{0770E29E-EB61-4F94-AE77-C3EE61EF1EBF}" type="pres">
      <dgm:prSet presAssocID="{3DFC6D12-CFC4-436A-BFCC-45611862069B}" presName="sibTrans" presStyleCnt="0"/>
      <dgm:spPr/>
    </dgm:pt>
    <dgm:pt modelId="{D5B9DEAF-7BB6-4BA7-A8E6-B775679E12E0}" type="pres">
      <dgm:prSet presAssocID="{F1798DF0-A702-4072-895E-18A6357BEB98}" presName="compositeNode" presStyleCnt="0">
        <dgm:presLayoutVars>
          <dgm:bulletEnabled val="1"/>
        </dgm:presLayoutVars>
      </dgm:prSet>
      <dgm:spPr/>
    </dgm:pt>
    <dgm:pt modelId="{53E63B47-19F8-4ECD-908F-F001495C98E4}" type="pres">
      <dgm:prSet presAssocID="{F1798DF0-A702-4072-895E-18A6357BEB98}" presName="image" presStyleLbl="fgImgPlace1" presStyleIdx="2" presStyleCnt="3" custAng="10800000" custFlipVert="1" custScaleX="127467" custScaleY="6419" custLinFactX="-300000" custLinFactY="100000" custLinFactNeighborX="-373773" custLinFactNeighborY="173548"/>
      <dgm:spPr/>
    </dgm:pt>
    <dgm:pt modelId="{0EEA355C-549E-4E0B-9870-894967868EFB}" type="pres">
      <dgm:prSet presAssocID="{F1798DF0-A702-4072-895E-18A6357BEB98}" presName="childNode" presStyleLbl="node1" presStyleIdx="2" presStyleCnt="3" custScaleY="128205" custLinFactNeighborX="-712" custLinFactNeighborY="-5678">
        <dgm:presLayoutVars>
          <dgm:bulletEnabled val="1"/>
        </dgm:presLayoutVars>
      </dgm:prSet>
      <dgm:spPr/>
    </dgm:pt>
    <dgm:pt modelId="{8DCCAB26-B62D-4381-B2B7-1CCF8692499C}" type="pres">
      <dgm:prSet presAssocID="{F1798DF0-A702-4072-895E-18A6357BEB98}" presName="parentNode" presStyleLbl="revTx" presStyleIdx="2" presStyleCnt="3" custLinFactNeighborX="30755" custLinFactNeighborY="-16693">
        <dgm:presLayoutVars>
          <dgm:chMax val="0"/>
          <dgm:bulletEnabled val="1"/>
        </dgm:presLayoutVars>
      </dgm:prSet>
      <dgm:spPr/>
    </dgm:pt>
  </dgm:ptLst>
  <dgm:cxnLst>
    <dgm:cxn modelId="{641F9B03-7210-4917-8C2E-CFC12C142455}" srcId="{E6DEE430-9EB7-4C50-9C60-3593E1525FFB}" destId="{ACCCCA2F-FDAC-443F-BD9E-69F2F2A04549}" srcOrd="9" destOrd="0" parTransId="{C8A8C3D9-172E-470C-ADAE-B558D0267C4E}" sibTransId="{C8170044-38E3-4193-BC4C-9047E15A4F32}"/>
    <dgm:cxn modelId="{74CD4C0A-9D35-443C-BF4C-368B032F4CEB}" srcId="{E6DEE430-9EB7-4C50-9C60-3593E1525FFB}" destId="{155F29A3-C37A-4211-9A22-3614A7F35561}" srcOrd="1" destOrd="0" parTransId="{E5FFC6C3-DAE0-4A80-B591-17FA36B3731C}" sibTransId="{12973A7F-758F-4FC7-A940-15BC72F349EC}"/>
    <dgm:cxn modelId="{96E1CD0A-204D-44D8-8F03-65160595120E}" type="presOf" srcId="{1BF1412C-63C5-45AE-8440-446AB2CCF7D9}" destId="{5EC9D65A-9B0B-459F-AFC7-9FF14EDA47D1}" srcOrd="0" destOrd="0" presId="urn:microsoft.com/office/officeart/2005/8/layout/hList2"/>
    <dgm:cxn modelId="{49C06111-3871-467C-BEF0-1AA4C324CFAF}" srcId="{8B87C306-7F8E-4681-9975-4A82D1D6A651}" destId="{8519042E-C555-430C-84AA-CDA74F2BA2F2}" srcOrd="12" destOrd="0" parTransId="{87BFB1F2-4E76-4AD6-80AA-F544B5BB75F7}" sibTransId="{59F3D8FC-02BF-493D-AE71-04C32027E65C}"/>
    <dgm:cxn modelId="{64878B16-002E-45D5-A55B-E39816E145BE}" srcId="{8B87C306-7F8E-4681-9975-4A82D1D6A651}" destId="{D717F636-2021-466C-9BE6-56A715003D31}" srcOrd="9" destOrd="0" parTransId="{D48A2045-88D5-40A1-AA7D-E3F39A1564CF}" sibTransId="{17044A51-5589-40EE-AC8F-485226DE9C17}"/>
    <dgm:cxn modelId="{3D5F3A17-A496-475B-B8F2-4274F95B68A6}" type="presOf" srcId="{08409D6D-64A1-4CEE-ADF6-0B8099E32A3A}" destId="{0EEA355C-549E-4E0B-9870-894967868EFB}" srcOrd="0" destOrd="16" presId="urn:microsoft.com/office/officeart/2005/8/layout/hList2"/>
    <dgm:cxn modelId="{2ADB1B18-5120-4CFD-9127-057A3A32B9A4}" type="presOf" srcId="{A7AA82AC-D3E2-49EF-84AD-53A00EECEEFD}" destId="{0EEA355C-549E-4E0B-9870-894967868EFB}" srcOrd="0" destOrd="5" presId="urn:microsoft.com/office/officeart/2005/8/layout/hList2"/>
    <dgm:cxn modelId="{A052671A-AE5E-41B5-90ED-1BF469A99F58}" srcId="{E6DEE430-9EB7-4C50-9C60-3593E1525FFB}" destId="{E730F913-65BC-4959-9044-FBC74F127758}" srcOrd="10" destOrd="0" parTransId="{E8E1311F-419F-4EC2-82F3-3D90A905A1D9}" sibTransId="{01AAC45C-B8E9-4D7A-8AB2-35E45C8517E4}"/>
    <dgm:cxn modelId="{8789E51F-0FA7-41BB-9DEF-4CC3A3509A5D}" srcId="{8B87C306-7F8E-4681-9975-4A82D1D6A651}" destId="{7038CE3E-B87F-4693-8A6B-82AE765FCD65}" srcOrd="3" destOrd="0" parTransId="{3F71AB69-0AF3-4873-ABE3-52264CFA60B3}" sibTransId="{E5FD1F72-C0A2-424A-8599-1D0B3C8FB1E4}"/>
    <dgm:cxn modelId="{AD246B21-1D83-4911-8114-B8726B733C43}" srcId="{E6DEE430-9EB7-4C50-9C60-3593E1525FFB}" destId="{7D6A900D-B49D-46C4-894F-11ACF91613B0}" srcOrd="2" destOrd="0" parTransId="{04FDD445-F1AF-4B57-B792-EB21F11F8FFC}" sibTransId="{79B92E40-5A0C-4402-A2A5-153A86BB4073}"/>
    <dgm:cxn modelId="{D6DBD521-C3D6-4C29-ACD0-06BB47FF1BB6}" srcId="{F1798DF0-A702-4072-895E-18A6357BEB98}" destId="{0EFD7E22-F2E1-4DDF-875D-5DC300B41E6E}" srcOrd="10" destOrd="0" parTransId="{CC272124-66F9-49C8-9B8C-3F2CAEAA679A}" sibTransId="{DD3FF398-D667-4D6B-858B-075D3425A556}"/>
    <dgm:cxn modelId="{5A0DCB27-99E3-421A-8189-8A0361D490D0}" type="presOf" srcId="{261C9E69-B93D-461E-9FF1-4D775C4F863E}" destId="{0EEA355C-549E-4E0B-9870-894967868EFB}" srcOrd="0" destOrd="6" presId="urn:microsoft.com/office/officeart/2005/8/layout/hList2"/>
    <dgm:cxn modelId="{8BEA6F2A-415B-435A-991C-5810DDF630E6}" srcId="{E6DEE430-9EB7-4C50-9C60-3593E1525FFB}" destId="{6369C95C-93A6-464B-8FFF-51AF967348FE}" srcOrd="5" destOrd="0" parTransId="{8D2E3DC7-EC11-4783-8ABF-999EE673A2A2}" sibTransId="{40E19856-4797-4B20-8E98-50E67219EF51}"/>
    <dgm:cxn modelId="{D8045E2E-2B1B-4A25-BBE5-1439D0B1BCEE}" type="presOf" srcId="{E4FC0DCE-B563-4596-B335-1BB62DFA1CA1}" destId="{5F5B74B9-B31A-4F38-B05A-1626E85D9519}" srcOrd="0" destOrd="13" presId="urn:microsoft.com/office/officeart/2005/8/layout/hList2"/>
    <dgm:cxn modelId="{419E3430-3E57-42EB-B163-F19C38770EA6}" srcId="{F1798DF0-A702-4072-895E-18A6357BEB98}" destId="{0DDCC39D-FA93-42C2-A419-F169C819A073}" srcOrd="0" destOrd="0" parTransId="{C56CD43F-D42F-4979-B798-A39CD864E451}" sibTransId="{C8B0F272-AA03-4800-8096-E83A9209078E}"/>
    <dgm:cxn modelId="{EF3BFE32-C80C-4DA1-8805-7E1102EFA800}" srcId="{8B87C306-7F8E-4681-9975-4A82D1D6A651}" destId="{8FAC6EFE-B070-4276-882D-85C7C879E712}" srcOrd="17" destOrd="0" parTransId="{0CC7FC49-9CDA-442D-AABC-117BF368CFD7}" sibTransId="{3B075773-11D4-4269-A7C1-2B1AB45A0B44}"/>
    <dgm:cxn modelId="{C0A6DD36-7996-4542-A31B-6CDAFDFF9597}" srcId="{F1798DF0-A702-4072-895E-18A6357BEB98}" destId="{080DF3F3-EE8E-487B-AADD-05E7BAB50798}" srcOrd="11" destOrd="0" parTransId="{607EB5E8-8A8A-4E60-A94F-0D7E2BFE7F58}" sibTransId="{60574DF2-DB28-4FF5-A964-52D8364BAF95}"/>
    <dgm:cxn modelId="{93BCB760-EB6F-4908-AB89-1E720740C23C}" type="presOf" srcId="{EB9ECB24-6D9C-469B-9BEF-F3D00F2F5101}" destId="{5F5B74B9-B31A-4F38-B05A-1626E85D9519}" srcOrd="0" destOrd="1" presId="urn:microsoft.com/office/officeart/2005/8/layout/hList2"/>
    <dgm:cxn modelId="{CD3E7843-04D8-456D-8A19-041137058BCB}" type="presOf" srcId="{35A952A0-9888-4D96-9B76-CE81CFC3CCD3}" destId="{5F5B74B9-B31A-4F38-B05A-1626E85D9519}" srcOrd="0" destOrd="11" presId="urn:microsoft.com/office/officeart/2005/8/layout/hList2"/>
    <dgm:cxn modelId="{72AFF463-935A-4101-8BC0-1AED440EFA75}" srcId="{F1798DF0-A702-4072-895E-18A6357BEB98}" destId="{981A109B-8DE5-477D-82AE-BD67FE9DCC56}" srcOrd="7" destOrd="0" parTransId="{E5C47329-180E-4D59-B673-DA24BE7F3785}" sibTransId="{7CE92428-FBC0-4A89-8426-A10FA7FC2ED8}"/>
    <dgm:cxn modelId="{D573A045-6AD1-498A-BC42-FA0F8679F7B8}" srcId="{8B87C306-7F8E-4681-9975-4A82D1D6A651}" destId="{E4FC0DCE-B563-4596-B335-1BB62DFA1CA1}" srcOrd="13" destOrd="0" parTransId="{E14152BB-BAF2-4DD3-9E70-6581368A65F3}" sibTransId="{CE419C19-EA50-4049-B414-E4828CF39E9D}"/>
    <dgm:cxn modelId="{3D72C145-AEDF-46A2-884D-5BED2D0E8658}" srcId="{8B87C306-7F8E-4681-9975-4A82D1D6A651}" destId="{E278741D-BCA0-477F-B972-F585E5E4D7C8}" srcOrd="7" destOrd="0" parTransId="{63C3F6EA-1D2C-45EB-A5AB-28E8B76E353F}" sibTransId="{66FC7B65-1ED4-4062-ACA9-3314FBCD3D94}"/>
    <dgm:cxn modelId="{7E537469-54BE-4EE0-AA77-479DC11283F8}" srcId="{8B87C306-7F8E-4681-9975-4A82D1D6A651}" destId="{82BF0C89-C3D8-421E-801B-549EC07B3B99}" srcOrd="18" destOrd="0" parTransId="{FB8FD17D-75B7-49F7-9C6E-FAED80324D06}" sibTransId="{74CD6FB8-F9A7-4B69-8147-6241F9C93711}"/>
    <dgm:cxn modelId="{53FC9169-F24E-4B0D-B869-C83875932275}" type="presOf" srcId="{8FAC6EFE-B070-4276-882D-85C7C879E712}" destId="{5F5B74B9-B31A-4F38-B05A-1626E85D9519}" srcOrd="0" destOrd="17" presId="urn:microsoft.com/office/officeart/2005/8/layout/hList2"/>
    <dgm:cxn modelId="{6A50566A-C708-4963-A1F0-5B9EFAA65B73}" type="presOf" srcId="{08DF6C3A-02A3-492E-8C96-CDFAC4927413}" destId="{0EEA355C-549E-4E0B-9870-894967868EFB}" srcOrd="0" destOrd="2" presId="urn:microsoft.com/office/officeart/2005/8/layout/hList2"/>
    <dgm:cxn modelId="{C07AD06B-BE92-4033-AA70-80E5BA1ED3E5}" type="presOf" srcId="{77B993DA-6BF1-440A-9E70-FE20837F137C}" destId="{5F5B74B9-B31A-4F38-B05A-1626E85D9519}" srcOrd="0" destOrd="16" presId="urn:microsoft.com/office/officeart/2005/8/layout/hList2"/>
    <dgm:cxn modelId="{6B9F0B50-1C9B-482E-9A9E-DC8E077646C3}" srcId="{F1798DF0-A702-4072-895E-18A6357BEB98}" destId="{7E8CBDF9-6099-468A-A011-0DF6D3D19A99}" srcOrd="4" destOrd="0" parTransId="{59E18D70-61B3-4D4F-BE55-F9CA57BC41E1}" sibTransId="{16DC37D9-8236-4C6B-A436-0444ED4C4B74}"/>
    <dgm:cxn modelId="{E71DBF70-3B6D-4524-8774-CB2C3A8623BD}" srcId="{F1798DF0-A702-4072-895E-18A6357BEB98}" destId="{08F30E4F-D4CB-4293-BD81-13EF3705AC47}" srcOrd="1" destOrd="0" parTransId="{F89BB5F1-F10B-40EE-BEAF-93ADE0DA826E}" sibTransId="{AFAED10E-4746-418C-A991-E68378D7F52E}"/>
    <dgm:cxn modelId="{6A17C270-5745-429A-8ABF-EF5D4600891E}" type="presOf" srcId="{8519042E-C555-430C-84AA-CDA74F2BA2F2}" destId="{5F5B74B9-B31A-4F38-B05A-1626E85D9519}" srcOrd="0" destOrd="12" presId="urn:microsoft.com/office/officeart/2005/8/layout/hList2"/>
    <dgm:cxn modelId="{27E02C52-CB14-4444-8953-ACF4008C8FD5}" srcId="{F1798DF0-A702-4072-895E-18A6357BEB98}" destId="{2851C975-72A7-45BF-BD92-7AF4BD7B6469}" srcOrd="12" destOrd="0" parTransId="{6C72A215-B42A-4CC1-BA98-33984553B0C6}" sibTransId="{EAB1C5B6-6758-4A8B-94C2-25F250CCA3A4}"/>
    <dgm:cxn modelId="{F90D1D53-0D48-4302-A738-6A9AECFACA05}" type="presOf" srcId="{2851C975-72A7-45BF-BD92-7AF4BD7B6469}" destId="{0EEA355C-549E-4E0B-9870-894967868EFB}" srcOrd="0" destOrd="12" presId="urn:microsoft.com/office/officeart/2005/8/layout/hList2"/>
    <dgm:cxn modelId="{56681E53-B8C8-4D22-B7C2-AC8552ED53C1}" srcId="{F1798DF0-A702-4072-895E-18A6357BEB98}" destId="{532482C7-E961-4CCF-B421-85ABFFDA11B0}" srcOrd="13" destOrd="0" parTransId="{B19B9FDA-D302-4511-BBF3-5590C59A827F}" sibTransId="{18362807-945D-477B-8597-77111DAE1B32}"/>
    <dgm:cxn modelId="{1BFB7D53-1BF7-4299-9DD2-275C7C2CDCAF}" type="presOf" srcId="{DA6EC94B-D5B1-4F11-AF7B-A3B5C6FB3BE3}" destId="{5F5B74B9-B31A-4F38-B05A-1626E85D9519}" srcOrd="0" destOrd="6" presId="urn:microsoft.com/office/officeart/2005/8/layout/hList2"/>
    <dgm:cxn modelId="{51EE5C54-4F8A-4E1F-B81B-9D9D71CBCC39}" type="presOf" srcId="{F0041502-873E-4209-BC9A-2B033EB72331}" destId="{5EC9D65A-9B0B-459F-AFC7-9FF14EDA47D1}" srcOrd="0" destOrd="3" presId="urn:microsoft.com/office/officeart/2005/8/layout/hList2"/>
    <dgm:cxn modelId="{A6747A54-7B21-41B0-9CF1-8B1CDCBCC1A9}" type="presOf" srcId="{F6CF5AC9-10C4-47E9-A9FC-71A95BBB046C}" destId="{0EEA355C-549E-4E0B-9870-894967868EFB}" srcOrd="0" destOrd="15" presId="urn:microsoft.com/office/officeart/2005/8/layout/hList2"/>
    <dgm:cxn modelId="{BFF29B54-5FFB-403A-B6FB-C38F7B213ADF}" type="presOf" srcId="{18F0917A-FC7A-4547-8B49-80DBA041DC1F}" destId="{377FBEAD-EF1E-4599-A6FB-B1789A6B1E45}" srcOrd="0" destOrd="0" presId="urn:microsoft.com/office/officeart/2005/8/layout/hList2"/>
    <dgm:cxn modelId="{7BEEA154-A8CC-4B95-AADF-C9A83B0552ED}" type="presOf" srcId="{6369C95C-93A6-464B-8FFF-51AF967348FE}" destId="{5EC9D65A-9B0B-459F-AFC7-9FF14EDA47D1}" srcOrd="0" destOrd="5" presId="urn:microsoft.com/office/officeart/2005/8/layout/hList2"/>
    <dgm:cxn modelId="{41391775-958A-4C23-AF1F-2F4D0F99ABD0}" srcId="{8B87C306-7F8E-4681-9975-4A82D1D6A651}" destId="{EB9ECB24-6D9C-469B-9BEF-F3D00F2F5101}" srcOrd="1" destOrd="0" parTransId="{9B9289CA-247D-4ED6-96BE-8F1C9C2C1199}" sibTransId="{3246D945-4EA7-4729-A6CB-C9CCC9AAF2E3}"/>
    <dgm:cxn modelId="{DEDB5275-4D88-4E60-99F6-EC77DCAB0965}" type="presOf" srcId="{080DF3F3-EE8E-487B-AADD-05E7BAB50798}" destId="{0EEA355C-549E-4E0B-9870-894967868EFB}" srcOrd="0" destOrd="11" presId="urn:microsoft.com/office/officeart/2005/8/layout/hList2"/>
    <dgm:cxn modelId="{8C18B076-698C-4891-BFA0-B04C7E53FE8F}" srcId="{E6DEE430-9EB7-4C50-9C60-3593E1525FFB}" destId="{F97F34F0-119D-4BBF-B170-8076C157B0A8}" srcOrd="7" destOrd="0" parTransId="{203EE58E-72C0-4B61-B81D-877734D1A40A}" sibTransId="{89B1B0C1-D69D-4150-A7F1-AB9ECCE23DDB}"/>
    <dgm:cxn modelId="{BEF1DC56-69AE-4F15-B424-5337127E7033}" srcId="{8B87C306-7F8E-4681-9975-4A82D1D6A651}" destId="{E7E4B4D4-EBEE-4271-A44A-991A020191C6}" srcOrd="14" destOrd="0" parTransId="{E66949D2-BCD0-4E33-B933-9974FE5ECE0D}" sibTransId="{415C5A89-C30D-4507-8236-914892D2138A}"/>
    <dgm:cxn modelId="{EBCA4157-2CD3-4BF2-BF02-B2617521E7DD}" type="presOf" srcId="{06FED5D1-C9CE-485E-A2B0-3DFB3183C71B}" destId="{5F5B74B9-B31A-4F38-B05A-1626E85D9519}" srcOrd="0" destOrd="15" presId="urn:microsoft.com/office/officeart/2005/8/layout/hList2"/>
    <dgm:cxn modelId="{98C55457-ECB9-48AD-B979-A4A2718CC347}" srcId="{F1798DF0-A702-4072-895E-18A6357BEB98}" destId="{60E18C07-D60A-483D-8B35-3F6D707D00B7}" srcOrd="8" destOrd="0" parTransId="{F3C86571-48B6-4338-B081-CF3080C5B54D}" sibTransId="{6FAF8E53-B3DA-4870-B854-0057D931C9E4}"/>
    <dgm:cxn modelId="{6FCEC557-9F92-4424-B609-7DD154E300F0}" srcId="{8B87C306-7F8E-4681-9975-4A82D1D6A651}" destId="{06FED5D1-C9CE-485E-A2B0-3DFB3183C71B}" srcOrd="15" destOrd="0" parTransId="{106E01A5-3372-473F-96D2-529F1759C117}" sibTransId="{B6EF91C0-E31E-4479-9281-B75737C929B8}"/>
    <dgm:cxn modelId="{A829E077-87BD-4F6A-ABD2-B5508996ECF0}" type="presOf" srcId="{E278741D-BCA0-477F-B972-F585E5E4D7C8}" destId="{5F5B74B9-B31A-4F38-B05A-1626E85D9519}" srcOrd="0" destOrd="7" presId="urn:microsoft.com/office/officeart/2005/8/layout/hList2"/>
    <dgm:cxn modelId="{789AE857-B0F7-42A2-B8C9-FA0EF09994DB}" srcId="{F1798DF0-A702-4072-895E-18A6357BEB98}" destId="{AADE08A2-AC28-43C4-876B-3A7EDB99C270}" srcOrd="14" destOrd="0" parTransId="{F536E293-2F4B-411A-B1D6-959633A46869}" sibTransId="{1995AD37-BC86-47A3-ABE8-7B184CE947DE}"/>
    <dgm:cxn modelId="{C6432E79-1CB0-436E-80D3-A6EC0FA95F53}" srcId="{E6DEE430-9EB7-4C50-9C60-3593E1525FFB}" destId="{F0041502-873E-4209-BC9A-2B033EB72331}" srcOrd="3" destOrd="0" parTransId="{484F9060-E3FB-4A72-A547-5DE82315A1A8}" sibTransId="{CE309600-F7D7-4AD0-B9E7-9D022EAD71D7}"/>
    <dgm:cxn modelId="{0151C279-DEF5-483D-9530-77E66DCAE461}" type="presOf" srcId="{ACCCCA2F-FDAC-443F-BD9E-69F2F2A04549}" destId="{5EC9D65A-9B0B-459F-AFC7-9FF14EDA47D1}" srcOrd="0" destOrd="9" presId="urn:microsoft.com/office/officeart/2005/8/layout/hList2"/>
    <dgm:cxn modelId="{D937F87B-C082-4181-9BC1-8164C86127E9}" srcId="{E6DEE430-9EB7-4C50-9C60-3593E1525FFB}" destId="{8D8C702C-4CD2-47B0-A50E-886D20C47BBD}" srcOrd="4" destOrd="0" parTransId="{91A20B37-128F-4456-83A2-1C5BB7B85FE9}" sibTransId="{E9827AE6-EB60-48DD-8F23-FF2DB2F8C2CF}"/>
    <dgm:cxn modelId="{37B25D7D-2F15-47C8-BF59-911D89383AF8}" srcId="{8B87C306-7F8E-4681-9975-4A82D1D6A651}" destId="{C4878B48-4D86-41A6-AFEB-6E815EF7A2D0}" srcOrd="4" destOrd="0" parTransId="{FDF0B1A5-D592-4CEB-BB63-EF4673C8D700}" sibTransId="{4A430805-035E-4435-89A8-D192FA815F2F}"/>
    <dgm:cxn modelId="{13F2E47E-2685-40AF-AE29-5667B9B2E367}" type="presOf" srcId="{981A109B-8DE5-477D-82AE-BD67FE9DCC56}" destId="{0EEA355C-549E-4E0B-9870-894967868EFB}" srcOrd="0" destOrd="7" presId="urn:microsoft.com/office/officeart/2005/8/layout/hList2"/>
    <dgm:cxn modelId="{E88ECC80-5431-4313-BB5F-D6713FB9FCB0}" srcId="{8B87C306-7F8E-4681-9975-4A82D1D6A651}" destId="{35A952A0-9888-4D96-9B76-CE81CFC3CCD3}" srcOrd="11" destOrd="0" parTransId="{AA2E063F-90A7-4D0E-82AB-5A62F1870AC9}" sibTransId="{A4F5CE65-7FD4-4770-8AF7-62575DCBF07F}"/>
    <dgm:cxn modelId="{9B862685-9A61-4880-BEBA-1FD1C9854EC0}" type="presOf" srcId="{AADE08A2-AC28-43C4-876B-3A7EDB99C270}" destId="{0EEA355C-549E-4E0B-9870-894967868EFB}" srcOrd="0" destOrd="14" presId="urn:microsoft.com/office/officeart/2005/8/layout/hList2"/>
    <dgm:cxn modelId="{25804186-7371-42DF-A097-81889B5C2AD4}" srcId="{E6DEE430-9EB7-4C50-9C60-3593E1525FFB}" destId="{45E460E4-2ADE-40C9-973B-9648F24761D8}" srcOrd="8" destOrd="0" parTransId="{90E37383-F0FA-4D71-892F-AB3F807927F9}" sibTransId="{1DE31DB7-9A66-4108-940C-A2145343C412}"/>
    <dgm:cxn modelId="{498F8887-15A0-4D20-A56B-3F82E3AC1E36}" type="presOf" srcId="{0DDCC39D-FA93-42C2-A419-F169C819A073}" destId="{0EEA355C-549E-4E0B-9870-894967868EFB}" srcOrd="0" destOrd="0" presId="urn:microsoft.com/office/officeart/2005/8/layout/hList2"/>
    <dgm:cxn modelId="{EE1C0F8A-18FA-4B86-92CB-0E2CEBC09BF2}" type="presOf" srcId="{F1798DF0-A702-4072-895E-18A6357BEB98}" destId="{8DCCAB26-B62D-4381-B2B7-1CCF8692499C}" srcOrd="0" destOrd="0" presId="urn:microsoft.com/office/officeart/2005/8/layout/hList2"/>
    <dgm:cxn modelId="{832F768F-83D8-47B2-A12B-35EF91DD768D}" srcId="{8B87C306-7F8E-4681-9975-4A82D1D6A651}" destId="{77B993DA-6BF1-440A-9E70-FE20837F137C}" srcOrd="16" destOrd="0" parTransId="{89C5F61E-3846-4207-B24B-2F64C1F5BB8F}" sibTransId="{199EDD4F-3BB5-4792-8AE9-5BDFCB4FF89C}"/>
    <dgm:cxn modelId="{5E4F8391-C623-4571-BCCC-9478B0E2EC8D}" type="presOf" srcId="{92556116-7117-4F7E-B473-D71CFCFC7CED}" destId="{5EC9D65A-9B0B-459F-AFC7-9FF14EDA47D1}" srcOrd="0" destOrd="6" presId="urn:microsoft.com/office/officeart/2005/8/layout/hList2"/>
    <dgm:cxn modelId="{B1934292-0E98-4D9B-9DFA-73EB49DA2CA5}" type="presOf" srcId="{9E57FB68-2C34-4F0F-9143-3EB775AF3BF7}" destId="{0EEA355C-549E-4E0B-9870-894967868EFB}" srcOrd="0" destOrd="3" presId="urn:microsoft.com/office/officeart/2005/8/layout/hList2"/>
    <dgm:cxn modelId="{03DA0294-BD6D-48C6-AB23-8A0B96C0CD91}" type="presOf" srcId="{532482C7-E961-4CCF-B421-85ABFFDA11B0}" destId="{0EEA355C-549E-4E0B-9870-894967868EFB}" srcOrd="0" destOrd="13" presId="urn:microsoft.com/office/officeart/2005/8/layout/hList2"/>
    <dgm:cxn modelId="{E879EE94-2E46-40BC-A506-065535A75C4A}" type="presOf" srcId="{45E460E4-2ADE-40C9-973B-9648F24761D8}" destId="{5EC9D65A-9B0B-459F-AFC7-9FF14EDA47D1}" srcOrd="0" destOrd="8" presId="urn:microsoft.com/office/officeart/2005/8/layout/hList2"/>
    <dgm:cxn modelId="{A5FA8FA0-C59F-4EC3-B6C5-EE33BFCE8663}" srcId="{8B87C306-7F8E-4681-9975-4A82D1D6A651}" destId="{9CB5BB69-85A8-42A7-A2D5-061F8663660D}" srcOrd="8" destOrd="0" parTransId="{B9C0D650-4468-4E3F-B3D1-80A570FB9A22}" sibTransId="{14A36717-0968-4FBA-ACDC-7DFC4E1C965C}"/>
    <dgm:cxn modelId="{F30B13A2-0CB2-4F5E-9369-71B67D269E89}" srcId="{8B87C306-7F8E-4681-9975-4A82D1D6A651}" destId="{C5D956C7-E58C-48A0-B324-CB0D97CE137C}" srcOrd="10" destOrd="0" parTransId="{E4DFE0E7-5539-4994-A9DA-913E910152DD}" sibTransId="{2BC66000-72CD-4C20-AE56-1BE67A739B43}"/>
    <dgm:cxn modelId="{E97105A9-6C15-4534-8CDE-30FCE20D72BB}" srcId="{F1798DF0-A702-4072-895E-18A6357BEB98}" destId="{261C9E69-B93D-461E-9FF1-4D775C4F863E}" srcOrd="6" destOrd="0" parTransId="{4589A0EB-074D-41B2-9474-03820C8A881A}" sibTransId="{8B825EF1-8F53-4E13-9C50-79E5EFC76529}"/>
    <dgm:cxn modelId="{949EA4AB-C17D-483B-9B7F-EAC0CAEA96A7}" type="presOf" srcId="{E6DEE430-9EB7-4C50-9C60-3593E1525FFB}" destId="{F523AC58-1DFA-4490-8013-C8418935729E}" srcOrd="0" destOrd="0" presId="urn:microsoft.com/office/officeart/2005/8/layout/hList2"/>
    <dgm:cxn modelId="{D35AADAF-8218-49A9-B529-E89CDA29459E}" srcId="{8B87C306-7F8E-4681-9975-4A82D1D6A651}" destId="{F9FF23AC-172C-494C-978E-515C5A5541E8}" srcOrd="0" destOrd="0" parTransId="{00DCCC71-A8FB-4485-AA43-4516A4AFCEA3}" sibTransId="{744FBDC2-B441-4D3E-8B2E-54C0C8B52E17}"/>
    <dgm:cxn modelId="{816FA4B5-3317-4F8C-A42F-23DCE6A61238}" type="presOf" srcId="{E7E4B4D4-EBEE-4271-A44A-991A020191C6}" destId="{5F5B74B9-B31A-4F38-B05A-1626E85D9519}" srcOrd="0" destOrd="14" presId="urn:microsoft.com/office/officeart/2005/8/layout/hList2"/>
    <dgm:cxn modelId="{EA9E0CB6-94B4-4D60-BD9A-EB060EE0EAE5}" type="presOf" srcId="{7D6A900D-B49D-46C4-894F-11ACF91613B0}" destId="{5EC9D65A-9B0B-459F-AFC7-9FF14EDA47D1}" srcOrd="0" destOrd="2" presId="urn:microsoft.com/office/officeart/2005/8/layout/hList2"/>
    <dgm:cxn modelId="{C529F9C3-89FD-474C-9D69-5145C5425384}" srcId="{F1798DF0-A702-4072-895E-18A6357BEB98}" destId="{9E57FB68-2C34-4F0F-9143-3EB775AF3BF7}" srcOrd="3" destOrd="0" parTransId="{2A1FC6FE-52B1-498A-9FE7-7CE45A1F677D}" sibTransId="{6438CA66-0F60-4303-B3DD-CC8C4260FAB3}"/>
    <dgm:cxn modelId="{BC7463C5-BCD6-4E5B-8003-D255A4A5D36C}" srcId="{E6DEE430-9EB7-4C50-9C60-3593E1525FFB}" destId="{1BF1412C-63C5-45AE-8440-446AB2CCF7D9}" srcOrd="0" destOrd="0" parTransId="{44985CAB-C3EB-4EB1-A433-B4E5ACF70D6A}" sibTransId="{EFEE21A2-CFC7-4A24-82C4-C3B5D1A2360D}"/>
    <dgm:cxn modelId="{D6590FC6-9F39-4ED9-9649-FE3FF494D06D}" srcId="{F1798DF0-A702-4072-895E-18A6357BEB98}" destId="{F6CF5AC9-10C4-47E9-A9FC-71A95BBB046C}" srcOrd="15" destOrd="0" parTransId="{DBBC4D79-F341-4DA8-BCDC-71A6C02CF047}" sibTransId="{A6BBA2BE-2B90-4A41-A19A-0679B19DC6D7}"/>
    <dgm:cxn modelId="{90B5F8C6-7630-4A89-A5A5-813EA6A50F76}" srcId="{8B87C306-7F8E-4681-9975-4A82D1D6A651}" destId="{6E0A9C4A-A1AF-4136-85D4-A17A983AD043}" srcOrd="2" destOrd="0" parTransId="{878B12DE-18A2-4348-8438-6D3098DD8B29}" sibTransId="{5A864F32-0DD7-4FC7-B2A0-F8F9C32A38D8}"/>
    <dgm:cxn modelId="{2B4E07CB-9950-43B4-A315-0BAE2B901928}" type="presOf" srcId="{0EFD7E22-F2E1-4DDF-875D-5DC300B41E6E}" destId="{0EEA355C-549E-4E0B-9870-894967868EFB}" srcOrd="0" destOrd="10" presId="urn:microsoft.com/office/officeart/2005/8/layout/hList2"/>
    <dgm:cxn modelId="{0EDB0ECF-1FC5-4CA8-809A-AEF22223DA9B}" srcId="{E6DEE430-9EB7-4C50-9C60-3593E1525FFB}" destId="{92556116-7117-4F7E-B473-D71CFCFC7CED}" srcOrd="6" destOrd="0" parTransId="{B46C3008-3B25-4F52-A62A-57E5C1748948}" sibTransId="{DB6BCEF2-754C-4B86-B9BB-C33D17E5B0F3}"/>
    <dgm:cxn modelId="{218724D0-3729-4BFD-8A13-DD4E48D907A0}" type="presOf" srcId="{155F29A3-C37A-4211-9A22-3614A7F35561}" destId="{5EC9D65A-9B0B-459F-AFC7-9FF14EDA47D1}" srcOrd="0" destOrd="1" presId="urn:microsoft.com/office/officeart/2005/8/layout/hList2"/>
    <dgm:cxn modelId="{146344D0-4293-4E21-8C9E-BF583285F257}" type="presOf" srcId="{D717F636-2021-466C-9BE6-56A715003D31}" destId="{5F5B74B9-B31A-4F38-B05A-1626E85D9519}" srcOrd="0" destOrd="9" presId="urn:microsoft.com/office/officeart/2005/8/layout/hList2"/>
    <dgm:cxn modelId="{0387D3D0-037E-49D7-A193-60FFA6E33008}" type="presOf" srcId="{7E8CBDF9-6099-468A-A011-0DF6D3D19A99}" destId="{0EEA355C-549E-4E0B-9870-894967868EFB}" srcOrd="0" destOrd="4" presId="urn:microsoft.com/office/officeart/2005/8/layout/hList2"/>
    <dgm:cxn modelId="{93A5CBD1-0A53-45EB-8233-F9298C038DB6}" type="presOf" srcId="{84DAC7DA-1808-487D-8E99-B092AC3390C1}" destId="{0EEA355C-549E-4E0B-9870-894967868EFB}" srcOrd="0" destOrd="9" presId="urn:microsoft.com/office/officeart/2005/8/layout/hList2"/>
    <dgm:cxn modelId="{9037F9D5-689D-4C87-A483-A46AE6DAEEE2}" type="presOf" srcId="{C5D956C7-E58C-48A0-B324-CB0D97CE137C}" destId="{5F5B74B9-B31A-4F38-B05A-1626E85D9519}" srcOrd="0" destOrd="10" presId="urn:microsoft.com/office/officeart/2005/8/layout/hList2"/>
    <dgm:cxn modelId="{ED0137D6-9612-46DE-B334-EC8EDD50611C}" srcId="{F1798DF0-A702-4072-895E-18A6357BEB98}" destId="{08DF6C3A-02A3-492E-8C96-CDFAC4927413}" srcOrd="2" destOrd="0" parTransId="{2B86049B-5860-497C-87A4-16DCF98A2E79}" sibTransId="{006CAEC4-6AFB-4022-A5F5-8E6FDE9941F0}"/>
    <dgm:cxn modelId="{39348ED7-1508-41EA-A282-1A4B22A4612D}" type="presOf" srcId="{F97F34F0-119D-4BBF-B170-8076C157B0A8}" destId="{5EC9D65A-9B0B-459F-AFC7-9FF14EDA47D1}" srcOrd="0" destOrd="7" presId="urn:microsoft.com/office/officeart/2005/8/layout/hList2"/>
    <dgm:cxn modelId="{CF4CD1D8-C6F1-4C3E-B0C0-B31BEB4C6E67}" type="presOf" srcId="{9CB5BB69-85A8-42A7-A2D5-061F8663660D}" destId="{5F5B74B9-B31A-4F38-B05A-1626E85D9519}" srcOrd="0" destOrd="8" presId="urn:microsoft.com/office/officeart/2005/8/layout/hList2"/>
    <dgm:cxn modelId="{1087E8DE-5EC3-4F3E-8C2C-D02D5BB47C50}" srcId="{18F0917A-FC7A-4547-8B49-80DBA041DC1F}" destId="{F1798DF0-A702-4072-895E-18A6357BEB98}" srcOrd="2" destOrd="0" parTransId="{EA7F3EEA-A0DD-4498-AD2E-CB27A90F82F3}" sibTransId="{1D5C26BA-3DFB-4A58-BF97-267D32D43050}"/>
    <dgm:cxn modelId="{F2CB27DF-7B4E-442E-9EFB-0F477E1427DB}" type="presOf" srcId="{7038CE3E-B87F-4693-8A6B-82AE765FCD65}" destId="{5F5B74B9-B31A-4F38-B05A-1626E85D9519}" srcOrd="0" destOrd="3" presId="urn:microsoft.com/office/officeart/2005/8/layout/hList2"/>
    <dgm:cxn modelId="{A846A0DF-0C82-4E61-9209-3B532AFAE2B9}" srcId="{F1798DF0-A702-4072-895E-18A6357BEB98}" destId="{A7AA82AC-D3E2-49EF-84AD-53A00EECEEFD}" srcOrd="5" destOrd="0" parTransId="{05E0D722-6591-4780-AAF6-DEDDF25DD274}" sibTransId="{B3EC0FB4-2DFC-4985-8786-E28B638D89AD}"/>
    <dgm:cxn modelId="{5B0C1EE0-59A7-440E-9AE9-7F845207A0CC}" srcId="{8B87C306-7F8E-4681-9975-4A82D1D6A651}" destId="{6E9AF349-3267-48A7-8169-BD29FA16E85D}" srcOrd="5" destOrd="0" parTransId="{16FE2BA6-6685-4073-9B3A-C9DEFE65DEC7}" sibTransId="{55981419-A11F-4771-A619-FC6A1E06B63E}"/>
    <dgm:cxn modelId="{29987DE3-78C0-47FC-BE53-F26746BB94F5}" srcId="{F1798DF0-A702-4072-895E-18A6357BEB98}" destId="{08409D6D-64A1-4CEE-ADF6-0B8099E32A3A}" srcOrd="16" destOrd="0" parTransId="{C246B5F5-E1C3-44E0-9E01-1CBF48E89A56}" sibTransId="{F65678D9-6FF3-4DD4-83C7-205A4E737280}"/>
    <dgm:cxn modelId="{0C7292E4-E0F4-4A35-A39F-7E217C10CAEB}" type="presOf" srcId="{8D8C702C-4CD2-47B0-A50E-886D20C47BBD}" destId="{5EC9D65A-9B0B-459F-AFC7-9FF14EDA47D1}" srcOrd="0" destOrd="4" presId="urn:microsoft.com/office/officeart/2005/8/layout/hList2"/>
    <dgm:cxn modelId="{AF1DC8E5-6160-4D51-A2F6-31C08E3EC4F8}" type="presOf" srcId="{6E9AF349-3267-48A7-8169-BD29FA16E85D}" destId="{5F5B74B9-B31A-4F38-B05A-1626E85D9519}" srcOrd="0" destOrd="5" presId="urn:microsoft.com/office/officeart/2005/8/layout/hList2"/>
    <dgm:cxn modelId="{256D75E8-2AE4-42EF-8D7F-ED101521E77A}" type="presOf" srcId="{6E0A9C4A-A1AF-4136-85D4-A17A983AD043}" destId="{5F5B74B9-B31A-4F38-B05A-1626E85D9519}" srcOrd="0" destOrd="2" presId="urn:microsoft.com/office/officeart/2005/8/layout/hList2"/>
    <dgm:cxn modelId="{FB75F0E9-7D9D-45C1-882D-DA239CEE2BE6}" srcId="{8B87C306-7F8E-4681-9975-4A82D1D6A651}" destId="{DA6EC94B-D5B1-4F11-AF7B-A3B5C6FB3BE3}" srcOrd="6" destOrd="0" parTransId="{9E3EF629-C30C-4A0A-8CFD-B530E0754E33}" sibTransId="{0C8DB041-1C46-46BA-8C99-5BF4935A3B25}"/>
    <dgm:cxn modelId="{A1416BEA-6E9C-48BB-829E-512C3C77345E}" srcId="{18F0917A-FC7A-4547-8B49-80DBA041DC1F}" destId="{8B87C306-7F8E-4681-9975-4A82D1D6A651}" srcOrd="0" destOrd="0" parTransId="{D806BB90-0B19-489E-BA0D-B418E61AB3DA}" sibTransId="{BFAD1BF8-315F-4EFF-A257-A3607B3AD10D}"/>
    <dgm:cxn modelId="{460E8AF0-DF94-4979-8318-503B35DC1AC9}" type="presOf" srcId="{60E18C07-D60A-483D-8B35-3F6D707D00B7}" destId="{0EEA355C-549E-4E0B-9870-894967868EFB}" srcOrd="0" destOrd="8" presId="urn:microsoft.com/office/officeart/2005/8/layout/hList2"/>
    <dgm:cxn modelId="{40AB77F2-94B5-43B2-AC59-41F4C8A4F346}" type="presOf" srcId="{8B87C306-7F8E-4681-9975-4A82D1D6A651}" destId="{EEA44702-F54B-4A75-B1A9-86F3151CE7D5}" srcOrd="0" destOrd="0" presId="urn:microsoft.com/office/officeart/2005/8/layout/hList2"/>
    <dgm:cxn modelId="{7ED28DF4-5019-4D78-AFA6-0455E4C8FA6C}" type="presOf" srcId="{08F30E4F-D4CB-4293-BD81-13EF3705AC47}" destId="{0EEA355C-549E-4E0B-9870-894967868EFB}" srcOrd="0" destOrd="1" presId="urn:microsoft.com/office/officeart/2005/8/layout/hList2"/>
    <dgm:cxn modelId="{0AA555F9-5E93-4713-8002-DB2452A7180E}" type="presOf" srcId="{F9FF23AC-172C-494C-978E-515C5A5541E8}" destId="{5F5B74B9-B31A-4F38-B05A-1626E85D9519}" srcOrd="0" destOrd="0" presId="urn:microsoft.com/office/officeart/2005/8/layout/hList2"/>
    <dgm:cxn modelId="{0A23A8F9-61FB-422E-BF5E-F210D3663208}" type="presOf" srcId="{C4878B48-4D86-41A6-AFEB-6E815EF7A2D0}" destId="{5F5B74B9-B31A-4F38-B05A-1626E85D9519}" srcOrd="0" destOrd="4" presId="urn:microsoft.com/office/officeart/2005/8/layout/hList2"/>
    <dgm:cxn modelId="{C9B2FEFB-573E-43D3-8457-4CF3DEA9FE92}" type="presOf" srcId="{82BF0C89-C3D8-421E-801B-549EC07B3B99}" destId="{5F5B74B9-B31A-4F38-B05A-1626E85D9519}" srcOrd="0" destOrd="18" presId="urn:microsoft.com/office/officeart/2005/8/layout/hList2"/>
    <dgm:cxn modelId="{CBA84BFC-9F5E-4548-8350-972495EF4882}" srcId="{18F0917A-FC7A-4547-8B49-80DBA041DC1F}" destId="{E6DEE430-9EB7-4C50-9C60-3593E1525FFB}" srcOrd="1" destOrd="0" parTransId="{3552334B-6F75-4AF8-A1A6-05594CF06388}" sibTransId="{3DFC6D12-CFC4-436A-BFCC-45611862069B}"/>
    <dgm:cxn modelId="{56E8DDFD-9331-4850-8E78-DEE3DD57D8E4}" srcId="{F1798DF0-A702-4072-895E-18A6357BEB98}" destId="{84DAC7DA-1808-487D-8E99-B092AC3390C1}" srcOrd="9" destOrd="0" parTransId="{05B6CEAA-CA87-49BC-AF9D-470E4C73A8E0}" sibTransId="{6F4C017C-BB7A-4EFA-BE53-AE1BBDA0C477}"/>
    <dgm:cxn modelId="{67C8EDFE-D3B3-4F49-A639-33DF5D5CAF7B}" type="presOf" srcId="{E730F913-65BC-4959-9044-FBC74F127758}" destId="{5EC9D65A-9B0B-459F-AFC7-9FF14EDA47D1}" srcOrd="0" destOrd="10" presId="urn:microsoft.com/office/officeart/2005/8/layout/hList2"/>
    <dgm:cxn modelId="{F297767A-8EB0-48EC-BC20-4C2DA3A1740B}" type="presParOf" srcId="{377FBEAD-EF1E-4599-A6FB-B1789A6B1E45}" destId="{6FE610DA-7D2C-4AA6-9C58-BB4E8D03CA3F}" srcOrd="0" destOrd="0" presId="urn:microsoft.com/office/officeart/2005/8/layout/hList2"/>
    <dgm:cxn modelId="{F86F895E-655C-459A-BB36-37CBBFC9F8D7}" type="presParOf" srcId="{6FE610DA-7D2C-4AA6-9C58-BB4E8D03CA3F}" destId="{FF004124-0265-4A70-96AD-B9CB39A2F839}" srcOrd="0" destOrd="0" presId="urn:microsoft.com/office/officeart/2005/8/layout/hList2"/>
    <dgm:cxn modelId="{634D5C54-775B-4C58-AB43-327C7545BA10}" type="presParOf" srcId="{6FE610DA-7D2C-4AA6-9C58-BB4E8D03CA3F}" destId="{5F5B74B9-B31A-4F38-B05A-1626E85D9519}" srcOrd="1" destOrd="0" presId="urn:microsoft.com/office/officeart/2005/8/layout/hList2"/>
    <dgm:cxn modelId="{B5F6D7C7-7928-4F67-88EF-BD26868685EC}" type="presParOf" srcId="{6FE610DA-7D2C-4AA6-9C58-BB4E8D03CA3F}" destId="{EEA44702-F54B-4A75-B1A9-86F3151CE7D5}" srcOrd="2" destOrd="0" presId="urn:microsoft.com/office/officeart/2005/8/layout/hList2"/>
    <dgm:cxn modelId="{88B21C25-5086-4C94-B6E9-D44E476E81DF}" type="presParOf" srcId="{377FBEAD-EF1E-4599-A6FB-B1789A6B1E45}" destId="{2256E883-E1C0-4114-8ED4-FC953ADD7B38}" srcOrd="1" destOrd="0" presId="urn:microsoft.com/office/officeart/2005/8/layout/hList2"/>
    <dgm:cxn modelId="{BA9433B1-6D39-46BD-A513-944182214B3E}" type="presParOf" srcId="{377FBEAD-EF1E-4599-A6FB-B1789A6B1E45}" destId="{8BB33E54-299D-4958-9C77-BDAD048140F1}" srcOrd="2" destOrd="0" presId="urn:microsoft.com/office/officeart/2005/8/layout/hList2"/>
    <dgm:cxn modelId="{0E124BFC-03E0-4B06-8FAD-A1ECA7E71B02}" type="presParOf" srcId="{8BB33E54-299D-4958-9C77-BDAD048140F1}" destId="{EAFAA346-85C4-48F7-9A64-96D1800498D3}" srcOrd="0" destOrd="0" presId="urn:microsoft.com/office/officeart/2005/8/layout/hList2"/>
    <dgm:cxn modelId="{8052A63E-4966-49C4-886F-004805FFC901}" type="presParOf" srcId="{8BB33E54-299D-4958-9C77-BDAD048140F1}" destId="{5EC9D65A-9B0B-459F-AFC7-9FF14EDA47D1}" srcOrd="1" destOrd="0" presId="urn:microsoft.com/office/officeart/2005/8/layout/hList2"/>
    <dgm:cxn modelId="{238BF4E3-44C3-4033-A7B9-BE527B61E6FF}" type="presParOf" srcId="{8BB33E54-299D-4958-9C77-BDAD048140F1}" destId="{F523AC58-1DFA-4490-8013-C8418935729E}" srcOrd="2" destOrd="0" presId="urn:microsoft.com/office/officeart/2005/8/layout/hList2"/>
    <dgm:cxn modelId="{9FD6744F-2984-4C28-AAB7-3EF0401CB156}" type="presParOf" srcId="{377FBEAD-EF1E-4599-A6FB-B1789A6B1E45}" destId="{0770E29E-EB61-4F94-AE77-C3EE61EF1EBF}" srcOrd="3" destOrd="0" presId="urn:microsoft.com/office/officeart/2005/8/layout/hList2"/>
    <dgm:cxn modelId="{0F33B017-F62D-4E2B-95FC-41D1E3B8BAD8}" type="presParOf" srcId="{377FBEAD-EF1E-4599-A6FB-B1789A6B1E45}" destId="{D5B9DEAF-7BB6-4BA7-A8E6-B775679E12E0}" srcOrd="4" destOrd="0" presId="urn:microsoft.com/office/officeart/2005/8/layout/hList2"/>
    <dgm:cxn modelId="{91757C10-13C5-43EF-A312-DFA2D7FA36DE}" type="presParOf" srcId="{D5B9DEAF-7BB6-4BA7-A8E6-B775679E12E0}" destId="{53E63B47-19F8-4ECD-908F-F001495C98E4}" srcOrd="0" destOrd="0" presId="urn:microsoft.com/office/officeart/2005/8/layout/hList2"/>
    <dgm:cxn modelId="{38959075-5B9E-4EA0-823E-7BA747411885}" type="presParOf" srcId="{D5B9DEAF-7BB6-4BA7-A8E6-B775679E12E0}" destId="{0EEA355C-549E-4E0B-9870-894967868EFB}" srcOrd="1" destOrd="0" presId="urn:microsoft.com/office/officeart/2005/8/layout/hList2"/>
    <dgm:cxn modelId="{57EFD239-F8B0-43F1-BDFA-3C1FA39778CB}" type="presParOf" srcId="{D5B9DEAF-7BB6-4BA7-A8E6-B775679E12E0}" destId="{8DCCAB26-B62D-4381-B2B7-1CCF8692499C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44702-F54B-4A75-B1A9-86F3151CE7D5}">
      <dsp:nvSpPr>
        <dsp:cNvPr id="0" name=""/>
        <dsp:cNvSpPr/>
      </dsp:nvSpPr>
      <dsp:spPr>
        <a:xfrm rot="5400000" flipV="1">
          <a:off x="932190" y="1145490"/>
          <a:ext cx="2896446" cy="618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8508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Starters</a:t>
          </a:r>
        </a:p>
      </dsp:txBody>
      <dsp:txXfrm rot="10800000">
        <a:off x="932190" y="1145490"/>
        <a:ext cx="2896446" cy="618325"/>
      </dsp:txXfrm>
    </dsp:sp>
    <dsp:sp modelId="{5F5B74B9-B31A-4F38-B05A-1626E85D9519}">
      <dsp:nvSpPr>
        <dsp:cNvPr id="0" name=""/>
        <dsp:cNvSpPr/>
      </dsp:nvSpPr>
      <dsp:spPr>
        <a:xfrm>
          <a:off x="2473628" y="0"/>
          <a:ext cx="2835400" cy="5231894"/>
        </a:xfrm>
        <a:prstGeom prst="rect">
          <a:avLst/>
        </a:prstGeom>
        <a:solidFill>
          <a:schemeClr val="accent4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508508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Vegetarian (V)</a:t>
          </a:r>
          <a:endParaRPr lang="en-GB" sz="14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Please ask for soup of the day sourced from seasonal vegetables -</a:t>
          </a:r>
          <a:r>
            <a:rPr lang="en-GB" sz="1400" i="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Courgetti flower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Sweet Corn Cakes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 (M)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Chicken</a:t>
          </a:r>
          <a:r>
            <a:rPr lang="en-GB" sz="160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Satay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Coujons</a:t>
          </a: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6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i="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Lamb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i="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Kibbeh- </a:t>
          </a:r>
          <a:r>
            <a:rPr lang="en-GB" sz="1600" i="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600" b="1" kern="1200" dirty="0">
            <a:solidFill>
              <a:schemeClr val="tx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Fish (F)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Salmon &amp; Avocado patties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7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Sesame Prawn on toast –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Garlic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4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prawns-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5</a:t>
          </a:r>
        </a:p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i="1" u="sng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Desserts</a:t>
          </a:r>
        </a:p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i="0" u="none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Oreo cheesecake </a:t>
          </a:r>
          <a:r>
            <a:rPr lang="en-GB" sz="1600" b="1" i="0" u="none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  <a:endParaRPr lang="en-GB" sz="1600" b="1" i="0" u="none" kern="1200" dirty="0">
            <a:solidFill>
              <a:schemeClr val="bg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i="0" u="none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Chocolate </a:t>
          </a:r>
          <a:r>
            <a:rPr lang="en-GB" sz="1600" b="1" i="0" u="none" kern="12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fondate</a:t>
          </a:r>
          <a:r>
            <a:rPr lang="en-GB" sz="1600" b="1" i="0" u="none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600" b="1" i="0" u="none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5</a:t>
          </a:r>
        </a:p>
        <a:p>
          <a:pPr marL="114300" lvl="1" indent="-114300" algn="ctr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1" i="0" u="none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Desserts may contain soya and nuts.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i="1" kern="1200" dirty="0">
            <a:solidFill>
              <a:schemeClr val="tx1"/>
            </a:solidFill>
            <a:latin typeface="Arabic Typesetting" panose="03020402040406030203" pitchFamily="66" charset="-78"/>
            <a:cs typeface="Arabic Typesetting" panose="03020402040406030203" pitchFamily="66" charset="-78"/>
          </a:endParaRPr>
        </a:p>
      </dsp:txBody>
      <dsp:txXfrm>
        <a:off x="2473628" y="0"/>
        <a:ext cx="2835400" cy="5231894"/>
      </dsp:txXfrm>
    </dsp:sp>
    <dsp:sp modelId="{FF004124-0265-4A70-96AD-B9CB39A2F839}">
      <dsp:nvSpPr>
        <dsp:cNvPr id="0" name=""/>
        <dsp:cNvSpPr/>
      </dsp:nvSpPr>
      <dsp:spPr>
        <a:xfrm>
          <a:off x="236422" y="391950"/>
          <a:ext cx="706340" cy="724479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2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4000" b="-34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523AC58-1DFA-4490-8013-C8418935729E}">
      <dsp:nvSpPr>
        <dsp:cNvPr id="0" name=""/>
        <dsp:cNvSpPr/>
      </dsp:nvSpPr>
      <dsp:spPr>
        <a:xfrm rot="16200000">
          <a:off x="3649190" y="1752152"/>
          <a:ext cx="4080882" cy="57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8508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Main</a:t>
          </a:r>
        </a:p>
      </dsp:txBody>
      <dsp:txXfrm>
        <a:off x="3649190" y="1752152"/>
        <a:ext cx="4080882" cy="576576"/>
      </dsp:txXfrm>
    </dsp:sp>
    <dsp:sp modelId="{5EC9D65A-9B0B-459F-AFC7-9FF14EDA47D1}">
      <dsp:nvSpPr>
        <dsp:cNvPr id="0" name=""/>
        <dsp:cNvSpPr/>
      </dsp:nvSpPr>
      <dsp:spPr>
        <a:xfrm>
          <a:off x="5834592" y="0"/>
          <a:ext cx="2962628" cy="52318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508508" rIns="113792" bIns="113792" numCol="1" spcCol="1270" anchor="t" anchorCtr="0">
          <a:noAutofit/>
        </a:bodyPr>
        <a:lstStyle/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All our meat are locally  sourced Marsh Lamb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Meat(Lamb)/Chicken/Sea bass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Honey Marsh -</a:t>
          </a:r>
          <a:r>
            <a:rPr lang="en-GB" sz="160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Sesame Chilli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Salt &amp; Pepper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14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Stir fry noodles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  <a:endParaRPr lang="en-GB" sz="1400" i="1" kern="1200" dirty="0">
            <a:latin typeface="Arabic Typesetting" panose="03020402040406030203" pitchFamily="66" charset="-78"/>
            <a:cs typeface="Arabic Typesetting" panose="03020402040406030203" pitchFamily="66" charset="-78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All served with sweet potatoes fries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Chefs Meal recommendation</a:t>
          </a: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,      1-Lamb Honey Marsh with a bottle of Plum Loco, Peninsula Wine fruity flavour 2016, This will tantalise any taste buds-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26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2-  Sea Bass, Sesame Chilli using locally sourced seasonal vegetables. Suited with a bottle of Penderyn whiskey 2018 A taste of the sea and culture .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23</a:t>
          </a: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                                            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834592" y="0"/>
        <a:ext cx="2962628" cy="5231894"/>
      </dsp:txXfrm>
    </dsp:sp>
    <dsp:sp modelId="{EAFAA346-85C4-48F7-9A64-96D1800498D3}">
      <dsp:nvSpPr>
        <dsp:cNvPr id="0" name=""/>
        <dsp:cNvSpPr/>
      </dsp:nvSpPr>
      <dsp:spPr>
        <a:xfrm>
          <a:off x="1205726" y="393876"/>
          <a:ext cx="482513" cy="697887"/>
        </a:xfrm>
        <a:prstGeom prst="rect">
          <a:avLst/>
        </a:prstGeom>
        <a:blipFill>
          <a:blip xmlns:r="http://schemas.openxmlformats.org/officeDocument/2006/relationships" r:embed="rId2">
            <a:duotone>
              <a:schemeClr val="accent3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accent3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8DCCAB26-B62D-4381-B2B7-1CCF8692499C}">
      <dsp:nvSpPr>
        <dsp:cNvPr id="0" name=""/>
        <dsp:cNvSpPr/>
      </dsp:nvSpPr>
      <dsp:spPr>
        <a:xfrm rot="16200000">
          <a:off x="7070858" y="1752152"/>
          <a:ext cx="4080882" cy="57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8508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Sundries</a:t>
          </a:r>
        </a:p>
      </dsp:txBody>
      <dsp:txXfrm>
        <a:off x="7070858" y="1752152"/>
        <a:ext cx="4080882" cy="576576"/>
      </dsp:txXfrm>
    </dsp:sp>
    <dsp:sp modelId="{0EEA355C-549E-4E0B-9870-894967868EFB}">
      <dsp:nvSpPr>
        <dsp:cNvPr id="0" name=""/>
        <dsp:cNvSpPr/>
      </dsp:nvSpPr>
      <dsp:spPr>
        <a:xfrm>
          <a:off x="9201812" y="0"/>
          <a:ext cx="2871960" cy="52318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508508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accent5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Kids</a:t>
          </a:r>
          <a:r>
            <a:rPr lang="en-GB" sz="1600" b="1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Veg/fish/Chicken Fingers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Served with chips, peas- </a:t>
          </a:r>
          <a:r>
            <a:rPr lang="en-GB" sz="1400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8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Sundries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Mash potatoes(V)-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Mushy peas(V)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vegetables 1portion(V)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4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Chips 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2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gravy (V) -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Drinks Non Alcoholic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Orange or Apple juice bottle 330ml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Alcoholic Beverages id required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Plum Loco, Peninsula Wine fruity flavour, 750ml  -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12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i="0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Cabernet 750ml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abic Typesetting" panose="03020402040406030203" pitchFamily="66" charset="-78"/>
              <a:cs typeface="Arabic Typesetting" panose="03020402040406030203" pitchFamily="66" charset="-78"/>
            </a:rPr>
            <a:t>Penderyn whiskey 250ml, 40% spirit – </a:t>
          </a:r>
          <a:r>
            <a:rPr lang="en-GB" sz="14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10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Champagne, Baron </a:t>
          </a:r>
          <a:r>
            <a:rPr lang="en-GB" sz="1600" i="1" kern="1200" dirty="0" err="1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Dauvergne</a:t>
          </a:r>
          <a:r>
            <a:rPr lang="en-GB" sz="16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 (creamy taste)  Blanc de noir, 660ml  glass bottle , made in North of France, </a:t>
          </a:r>
          <a:r>
            <a:rPr lang="en-GB" sz="1600" i="1" kern="12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16, </a:t>
          </a:r>
          <a:r>
            <a:rPr lang="en-GB" sz="1600" i="1" kern="1200" dirty="0">
              <a:solidFill>
                <a:schemeClr val="bg1"/>
              </a:solidFill>
              <a:latin typeface="Arabic Typesetting" panose="03020402040406030203" pitchFamily="66" charset="-78"/>
              <a:cs typeface="Arabic Typesetting" panose="03020402040406030203" pitchFamily="66" charset="-78"/>
            </a:rPr>
            <a:t>(Peters R, 2020)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9201812" y="0"/>
        <a:ext cx="2871960" cy="5231894"/>
      </dsp:txXfrm>
    </dsp:sp>
    <dsp:sp modelId="{53E63B47-19F8-4ECD-908F-F001495C98E4}">
      <dsp:nvSpPr>
        <dsp:cNvPr id="0" name=""/>
        <dsp:cNvSpPr/>
      </dsp:nvSpPr>
      <dsp:spPr>
        <a:xfrm rot="10800000" flipV="1">
          <a:off x="717689" y="3508418"/>
          <a:ext cx="1469888" cy="74020"/>
        </a:xfrm>
        <a:prstGeom prst="rect">
          <a:avLst/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84D07-766F-48D4-B3F6-294885345937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FF374A-A821-44A6-BEDE-E0BC493D24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369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C35F7-FF40-4BEB-9429-A36C31FE23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3D9E44-8B1B-46F2-B505-1D996DE6E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8AA2B-FBF2-4499-8FEA-ABDA8BA3E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1B7BD-2F4A-43D8-89F2-7E63AE60E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BAAAD-B34D-4204-834C-66B0F7AF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882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EADAC-B010-43BB-BCF5-3A68ECE75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70CFB-4AAB-4FAC-B672-C7AEDB6F5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BF16A-10F6-47B3-AAE3-11F84610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3474C-5697-4861-9EC0-71A12AEE5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03E4F-10EB-4B6B-A82D-303514ECC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64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6FD7F-BEB7-4752-B856-40A5E083E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A1C189-BC60-4EA5-A9EC-9695CCF550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DE44A-FD25-45DC-BB09-22C922B92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80516-E8B6-4617-BDCE-ADACDAB1F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2DB94-A79E-42E5-8FBA-6D5EB0CEB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572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C1AE-9238-4507-BF8D-5FF810EE3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5676E-CB97-46C4-A1E5-488119CDB9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044FE-7E7D-483D-A338-DC5737AC76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570E8-E2DE-4B4E-8D5B-DD8BB9A57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350EA3-E8B4-4C78-B3D2-CE4E44E0D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E289D2-7149-440A-BAEA-06D4B13AF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105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3629E-6288-497E-AF13-931ED6E01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C10D63-A931-436F-A6F8-DF1F7B2AA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FC8942-2355-44A6-B2C9-0CC374BB1A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C146DD-5C68-4BDA-866E-73546D3936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15D692-2EB5-40BB-9B8A-0876F613DB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4B2590-FDC5-422C-B4BC-A2AFDA3BD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AE3A67-FBD7-4403-9C67-F8277D2C0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0C7BDD-4E26-4F95-B136-A56D17878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943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61D8E-44B0-4361-AC81-F629FEFF8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F187A0-7C20-4190-925D-2B3F62D0F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4BED72-3771-4C3A-B4F3-012907BF4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4C194-8A8B-4A61-B27B-B25EE0C48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121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6A02B4-A4D2-40A2-9C38-38C61DE4B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B109D3-DC43-4BD2-BFB6-38A8CB2B4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4B0CB8-2F93-4029-8F7A-408C692BC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86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23832-FD8D-4B04-A036-E1FFFFBE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AB2E7-EA07-49D2-8084-01BBC8B8F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A2B7B-5F85-4CA6-800B-BC6B00B771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7E12A-6E09-41B4-A27A-F719D9240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4EE4C-A075-4A5B-BDA6-928E03AE2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AB83EE-76E3-4573-9508-A2C9CBF17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137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23FD1-8024-411E-AE47-9FE400AFC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723FE2-AE13-47A5-8519-309F23255E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F1446-7FE6-498F-9EDF-E51CBB4C0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3DE3A6-4DE0-4429-9EB2-8AA34E288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F6446E-854B-4E6A-A98C-C4378489A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E4002-EFE0-4F35-8A08-3A42FA77B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435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8D52-4808-44DA-A0AA-838812791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4C4EA-1F25-487C-B54B-B49FB5623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E5B0D-A18C-4FAA-8A66-F3AF8CD2F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A2DEC-5056-4A51-90F4-30A41F527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28829-DE64-4873-82CF-B1ACDD31B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346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855F43-BF4C-422A-8BCA-DFCE1C4779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E87EC-E1C0-4654-848E-A8B30E2BEE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FB907-31D4-4E7E-B32B-03EF2A898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874CA-F55B-4ACD-B243-B2CB3BC4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076A0-45E4-45AB-89DE-42F973D3D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913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4F1E5A-E54F-4B8A-9AEF-06585A799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4390D9-4FB6-429F-A30C-7BA89A772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85934-CE32-43DD-B7FB-EEF0CC54CB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F7C7EF-9731-477E-901B-A01CDC299D0B}" type="datetimeFigureOut">
              <a:rPr lang="en-GB" smtClean="0"/>
              <a:t>16/06/2022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D846E-E6F1-46AC-9519-D5B3862A1F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434B5-70BF-41A5-804F-DA377C84E1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071CEB-1257-43C1-AC78-A49612B6950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454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hyperlink" Target="tel:0132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openxmlformats.org/officeDocument/2006/relationships/image" Target="../media/image5.png"/><Relationship Id="rId5" Type="http://schemas.openxmlformats.org/officeDocument/2006/relationships/diagramColors" Target="../diagrams/colors1.xml"/><Relationship Id="rId10" Type="http://schemas.openxmlformats.org/officeDocument/2006/relationships/hyperlink" Target="https://www.ag.ndsu.edu/alerts/coronavirus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restaurants.fiveguys.co.uk/wales/unit-c-d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2C7A71F-A746-4AB2-8FF5-03D4135FA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7FF8914-DDE9-46F8-AF0A-54FD0AC09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53" y="1533525"/>
            <a:ext cx="10917063" cy="3790950"/>
          </a:xfrm>
          <a:prstGeom prst="rect">
            <a:avLst/>
          </a:prstGeom>
          <a:solidFill>
            <a:schemeClr val="bg1"/>
          </a:solidFill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47DAF-9F11-4AEB-8C61-B76E1B84CF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37067" y="1769106"/>
            <a:ext cx="7013448" cy="2990849"/>
          </a:xfrm>
        </p:spPr>
        <p:txBody>
          <a:bodyPr anchor="ctr">
            <a:normAutofit/>
          </a:bodyPr>
          <a:lstStyle/>
          <a:p>
            <a:pPr algn="l"/>
            <a:r>
              <a:rPr lang="en-GB" sz="2400" dirty="0">
                <a:latin typeface="Abadi" panose="020B0604020104020204" pitchFamily="34" charset="0"/>
              </a:rPr>
              <a:t>Sarah Ali</a:t>
            </a:r>
            <a:br>
              <a:rPr lang="en-GB" sz="2400" dirty="0">
                <a:latin typeface="Abadi" panose="020B0604020104020204" pitchFamily="34" charset="0"/>
              </a:rPr>
            </a:br>
            <a:r>
              <a:rPr lang="en-GB" sz="2400" dirty="0">
                <a:latin typeface="Abadi" panose="020B0604020104020204" pitchFamily="34" charset="0"/>
              </a:rPr>
              <a:t>Tutor: Steve Jones</a:t>
            </a:r>
            <a:br>
              <a:rPr lang="en-GB" sz="2400" dirty="0">
                <a:latin typeface="Abadi" panose="020B0604020104020204" pitchFamily="34" charset="0"/>
              </a:rPr>
            </a:br>
            <a:r>
              <a:rPr lang="en-GB" sz="2400" u="sng" dirty="0">
                <a:latin typeface="Abadi" panose="020B0604020104020204" pitchFamily="34" charset="0"/>
              </a:rPr>
              <a:t>BMIH4002</a:t>
            </a:r>
            <a:br>
              <a:rPr lang="en-GB" sz="2400" u="sng" dirty="0">
                <a:latin typeface="Abadi" panose="020B0604020104020204" pitchFamily="34" charset="0"/>
              </a:rPr>
            </a:br>
            <a:endParaRPr lang="en-GB" sz="2400" u="sng" dirty="0">
              <a:latin typeface="Abadi" panose="020B0604020104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68E833-2F24-4C6E-8E42-25825655E3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0999" y="1660839"/>
            <a:ext cx="4782751" cy="2990849"/>
          </a:xfrm>
        </p:spPr>
        <p:txBody>
          <a:bodyPr anchor="ctr">
            <a:normAutofit/>
          </a:bodyPr>
          <a:lstStyle/>
          <a:p>
            <a:pPr algn="l"/>
            <a:r>
              <a:rPr lang="en-GB" sz="2800">
                <a:latin typeface="Abadi" panose="020B0604020104020204" pitchFamily="34" charset="0"/>
              </a:rPr>
              <a:t>Food &amp; Bevarage Operations</a:t>
            </a:r>
          </a:p>
          <a:p>
            <a:pPr algn="l"/>
            <a:r>
              <a:rPr lang="en-GB" sz="2800" b="1" u="sng">
                <a:latin typeface="Abadi" panose="020B0604020104020204" pitchFamily="34" charset="0"/>
              </a:rPr>
              <a:t>Menu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94C1DE0-31FE-4AD0-95EA-B65CA6B89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84" y="2965074"/>
            <a:ext cx="128016" cy="914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736409-6C07-4CE8-86F8-1174E2235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60539" y="3424428"/>
            <a:ext cx="2103120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9406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4C1A5-3FA3-47E9-8C4A-0E1C17508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91" y="-104316"/>
            <a:ext cx="9170731" cy="1099872"/>
          </a:xfrm>
        </p:spPr>
        <p:txBody>
          <a:bodyPr>
            <a:normAutofit fontScale="90000"/>
          </a:bodyPr>
          <a:lstStyle/>
          <a:p>
            <a:pPr algn="just"/>
            <a:r>
              <a:rPr lang="en-GB" dirty="0">
                <a:highlight>
                  <a:srgbClr val="C0C0C0"/>
                </a:highlight>
              </a:rPr>
              <a:t>Hotel Trinity Takeaway Lunch Menu****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8532B4-86C6-40C1-A938-B62B3CBEC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55136" y="6287445"/>
            <a:ext cx="9164126" cy="1348611"/>
          </a:xfrm>
        </p:spPr>
        <p:txBody>
          <a:bodyPr>
            <a:noAutofit/>
          </a:bodyPr>
          <a:lstStyle/>
          <a:p>
            <a:pPr rtl="0"/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Ewch i food.gov.uk/ratings i ganfod sgôr hylendid bwyd ein busnes neu gofynnwch inni beth yw ein sgôr hylendid bwyd wrth archebu / Go to food.gov.uk/ratings to find out the food hygiene rating of our business or ask us for our food hygiene rating when you order.</a:t>
            </a:r>
          </a:p>
          <a:p>
            <a:pPr rtl="0"/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76E0A-069E-48FB-8B82-35AE1A5AE4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99955" y="653995"/>
            <a:ext cx="6094511" cy="454905"/>
          </a:xfrm>
        </p:spPr>
        <p:txBody>
          <a:bodyPr>
            <a:noAutofit/>
          </a:bodyPr>
          <a:lstStyle/>
          <a:p>
            <a:r>
              <a:rPr lang="en-GB" sz="1100" dirty="0">
                <a:solidFill>
                  <a:srgbClr val="FF0000"/>
                </a:solidFill>
              </a:rPr>
              <a:t>FOR FOOD ALLERGY INFORMATION PLEASE CONTACT US BEFORE ORDERING, MAY CONTAIN NUTS, CRUTASENS, SOYA,DAIRY.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9AF115-2FD5-4EC1-8C1F-D6921EB285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127986326"/>
              </p:ext>
            </p:extLst>
          </p:nvPr>
        </p:nvGraphicFramePr>
        <p:xfrm>
          <a:off x="-127217" y="1049973"/>
          <a:ext cx="12119262" cy="5231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CA14C6D-3347-448C-A1ED-201C117A1680}"/>
              </a:ext>
            </a:extLst>
          </p:cNvPr>
          <p:cNvSpPr/>
          <p:nvPr/>
        </p:nvSpPr>
        <p:spPr>
          <a:xfrm>
            <a:off x="8874000" y="75137"/>
            <a:ext cx="3157081" cy="121820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>
                <a:solidFill>
                  <a:schemeClr val="tx1"/>
                </a:solidFill>
              </a:rPr>
              <a:t>Opening Times 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Monday- Saturday 11.30am- 2.30pm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Sunday- Closed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hlinkClick r:id="rId7"/>
              </a:rPr>
              <a:t>Tel:01324</a:t>
            </a:r>
            <a:r>
              <a:rPr lang="en-GB" sz="1400" dirty="0">
                <a:solidFill>
                  <a:schemeClr val="tx1"/>
                </a:solidFill>
              </a:rPr>
              <a:t> 445566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10 Swansea, Wales Sw10 -2rh</a:t>
            </a:r>
          </a:p>
          <a:p>
            <a:pPr algn="ctr"/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2BD463-A2C1-4EC3-807B-27C6F74FB975}"/>
              </a:ext>
            </a:extLst>
          </p:cNvPr>
          <p:cNvSpPr txBox="1"/>
          <p:nvPr/>
        </p:nvSpPr>
        <p:spPr>
          <a:xfrm>
            <a:off x="9409722" y="6137450"/>
            <a:ext cx="2547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0C1F6D6-6736-47E2-99BA-A7662A2E95E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8155" y="4962190"/>
            <a:ext cx="2015836" cy="141440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5CEEF76-7434-40F4-9D8E-CE8431D15038}"/>
              </a:ext>
            </a:extLst>
          </p:cNvPr>
          <p:cNvSpPr txBox="1"/>
          <p:nvPr/>
        </p:nvSpPr>
        <p:spPr>
          <a:xfrm>
            <a:off x="128155" y="6303857"/>
            <a:ext cx="2219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Delivery charges apply Minimum Spend 10.00</a:t>
            </a:r>
          </a:p>
        </p:txBody>
      </p:sp>
      <p:pic>
        <p:nvPicPr>
          <p:cNvPr id="25" name="Picture 24" descr="A picture containing logo&#10;&#10;Description automatically generated">
            <a:extLst>
              <a:ext uri="{FF2B5EF4-FFF2-40B4-BE49-F238E27FC236}">
                <a16:creationId xmlns:a16="http://schemas.microsoft.com/office/drawing/2014/main" id="{7704B7EE-6544-43D8-811B-C580D17F7A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1676" y="3888310"/>
            <a:ext cx="2108794" cy="837111"/>
          </a:xfrm>
          <a:prstGeom prst="rect">
            <a:avLst/>
          </a:prstGeom>
        </p:spPr>
      </p:pic>
      <p:pic>
        <p:nvPicPr>
          <p:cNvPr id="28" name="Picture 27" descr="Shape&#10;&#10;Description automatically generated with medium confidence">
            <a:extLst>
              <a:ext uri="{FF2B5EF4-FFF2-40B4-BE49-F238E27FC236}">
                <a16:creationId xmlns:a16="http://schemas.microsoft.com/office/drawing/2014/main" id="{13CF9896-BDF3-4552-96C3-26A32A6178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588" y="2912043"/>
            <a:ext cx="1398074" cy="66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81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7DEA9CC-C6F9-46BD-B278-EB0F2CDDE6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440562" cy="1192469"/>
          </a:xfrm>
        </p:spPr>
        <p:txBody>
          <a:bodyPr/>
          <a:lstStyle/>
          <a:p>
            <a:r>
              <a:rPr lang="en-GB" sz="4000" u="sng" dirty="0"/>
              <a:t>References</a:t>
            </a:r>
            <a:endParaRPr lang="en-GB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ED58CDD-2F35-4168-980F-68E8DE3297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601119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Bing online search wine (Accessed 10</a:t>
            </a:r>
            <a:r>
              <a:rPr lang="en-GB" baseline="30000" dirty="0"/>
              <a:t>th</a:t>
            </a:r>
            <a:r>
              <a:rPr lang="en-GB" dirty="0"/>
              <a:t> June 2022) </a:t>
            </a:r>
          </a:p>
          <a:p>
            <a:r>
              <a:rPr lang="en-GB" dirty="0">
                <a:hlinkClick r:id="rId2"/>
              </a:rPr>
              <a:t>Five Guys Swansea Swansea: Burgers &amp; Fries in Swansea</a:t>
            </a:r>
            <a:endParaRPr lang="en-GB" dirty="0"/>
          </a:p>
          <a:p>
            <a:r>
              <a:rPr lang="en-GB" dirty="0"/>
              <a:t>Ryan Peters 28/04/2020, La </a:t>
            </a:r>
            <a:r>
              <a:rPr lang="en-GB" dirty="0" err="1"/>
              <a:t>Champagnothegue</a:t>
            </a:r>
            <a:r>
              <a:rPr lang="en-GB" dirty="0"/>
              <a:t>, Ambre at Champagne </a:t>
            </a:r>
            <a:r>
              <a:rPr lang="en-GB" dirty="0" err="1"/>
              <a:t>Dumangin</a:t>
            </a:r>
            <a:r>
              <a:rPr lang="en-GB" dirty="0"/>
              <a:t>. (Accessed via </a:t>
            </a:r>
            <a:r>
              <a:rPr lang="en-GB" dirty="0" err="1"/>
              <a:t>moodle</a:t>
            </a:r>
            <a:r>
              <a:rPr lang="en-GB"/>
              <a:t> 15</a:t>
            </a:r>
            <a:r>
              <a:rPr lang="en-GB" baseline="30000"/>
              <a:t>th</a:t>
            </a:r>
            <a:r>
              <a:rPr lang="en-GB"/>
              <a:t> June 2022)</a:t>
            </a:r>
            <a:endParaRPr lang="en-GB" dirty="0"/>
          </a:p>
          <a:p>
            <a:r>
              <a:rPr lang="en-GB" dirty="0"/>
              <a:t>Lola V, 2022 week 5.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341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460</Words>
  <Application>Microsoft Office PowerPoint</Application>
  <PresentationFormat>Widescreen</PresentationFormat>
  <Paragraphs>66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Abadi</vt:lpstr>
      <vt:lpstr>Arabic Typesetting</vt:lpstr>
      <vt:lpstr>Arial</vt:lpstr>
      <vt:lpstr>Calibri</vt:lpstr>
      <vt:lpstr>Calibri Light</vt:lpstr>
      <vt:lpstr>Office Theme</vt:lpstr>
      <vt:lpstr>Sarah Ali Tutor: Steve Jones BMIH4002 </vt:lpstr>
      <vt:lpstr>Hotel Trinity Takeaway Lunch Menu****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refgerence</dc:title>
  <dc:creator>Sarah Ali (2119052)</dc:creator>
  <cp:lastModifiedBy>Sarah Ali (2119052)</cp:lastModifiedBy>
  <cp:revision>1</cp:revision>
  <dcterms:created xsi:type="dcterms:W3CDTF">2022-05-25T09:41:50Z</dcterms:created>
  <dcterms:modified xsi:type="dcterms:W3CDTF">2022-06-16T22:45:06Z</dcterms:modified>
</cp:coreProperties>
</file>