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sldIdLst>
    <p:sldId id="262" r:id="rId2"/>
    <p:sldId id="257" r:id="rId3"/>
    <p:sldId id="258" r:id="rId4"/>
    <p:sldId id="259" r:id="rId5"/>
    <p:sldId id="266" r:id="rId6"/>
    <p:sldId id="260" r:id="rId7"/>
    <p:sldId id="265" r:id="rId8"/>
    <p:sldId id="261" r:id="rId9"/>
    <p:sldId id="267" r:id="rId10"/>
    <p:sldId id="263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40B0B"/>
    <a:srgbClr val="681111"/>
    <a:srgbClr val="7C141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rin Pennant Davies (2500537)" userId="f5d90ab7-fb98-4a9d-8cdf-07d0cd3de409" providerId="ADAL" clId="{1B4F6821-2139-4685-9ABE-DE7C2475BBF1}"/>
    <pc:docChg chg="undo custSel addSld delSld modSld">
      <pc:chgData name="Erin Pennant Davies (2500537)" userId="f5d90ab7-fb98-4a9d-8cdf-07d0cd3de409" providerId="ADAL" clId="{1B4F6821-2139-4685-9ABE-DE7C2475BBF1}" dt="2026-01-30T10:11:13.561" v="3151" actId="20577"/>
      <pc:docMkLst>
        <pc:docMk/>
      </pc:docMkLst>
      <pc:sldChg chg="modSp mod">
        <pc:chgData name="Erin Pennant Davies (2500537)" userId="f5d90ab7-fb98-4a9d-8cdf-07d0cd3de409" providerId="ADAL" clId="{1B4F6821-2139-4685-9ABE-DE7C2475BBF1}" dt="2026-01-28T01:03:07.272" v="2574" actId="2085"/>
        <pc:sldMkLst>
          <pc:docMk/>
          <pc:sldMk cId="3462844790" sldId="258"/>
        </pc:sldMkLst>
        <pc:spChg chg="mod">
          <ac:chgData name="Erin Pennant Davies (2500537)" userId="f5d90ab7-fb98-4a9d-8cdf-07d0cd3de409" providerId="ADAL" clId="{1B4F6821-2139-4685-9ABE-DE7C2475BBF1}" dt="2026-01-28T01:03:07.272" v="2574" actId="2085"/>
          <ac:spMkLst>
            <pc:docMk/>
            <pc:sldMk cId="3462844790" sldId="258"/>
            <ac:spMk id="7" creationId="{A2E4A7E8-22A5-DBDD-04D8-2B88FE371CE9}"/>
          </ac:spMkLst>
        </pc:spChg>
      </pc:sldChg>
      <pc:sldChg chg="addSp delSp modSp mod setBg">
        <pc:chgData name="Erin Pennant Davies (2500537)" userId="f5d90ab7-fb98-4a9d-8cdf-07d0cd3de409" providerId="ADAL" clId="{1B4F6821-2139-4685-9ABE-DE7C2475BBF1}" dt="2026-01-28T00:30:10.718" v="1271" actId="1076"/>
        <pc:sldMkLst>
          <pc:docMk/>
          <pc:sldMk cId="3141538048" sldId="259"/>
        </pc:sldMkLst>
        <pc:spChg chg="mod">
          <ac:chgData name="Erin Pennant Davies (2500537)" userId="f5d90ab7-fb98-4a9d-8cdf-07d0cd3de409" providerId="ADAL" clId="{1B4F6821-2139-4685-9ABE-DE7C2475BBF1}" dt="2026-01-28T00:30:10.718" v="1271" actId="1076"/>
          <ac:spMkLst>
            <pc:docMk/>
            <pc:sldMk cId="3141538048" sldId="259"/>
            <ac:spMk id="2" creationId="{9F172592-05E5-25F0-71D9-960B5BA1CB25}"/>
          </ac:spMkLst>
        </pc:spChg>
        <pc:spChg chg="mod">
          <ac:chgData name="Erin Pennant Davies (2500537)" userId="f5d90ab7-fb98-4a9d-8cdf-07d0cd3de409" providerId="ADAL" clId="{1B4F6821-2139-4685-9ABE-DE7C2475BBF1}" dt="2026-01-28T00:29:24.578" v="1249" actId="1076"/>
          <ac:spMkLst>
            <pc:docMk/>
            <pc:sldMk cId="3141538048" sldId="259"/>
            <ac:spMk id="6" creationId="{4ED10D57-7F33-3ADA-6CE0-B3450F253120}"/>
          </ac:spMkLst>
        </pc:spChg>
      </pc:sldChg>
      <pc:sldChg chg="addSp delSp modSp mod setBg">
        <pc:chgData name="Erin Pennant Davies (2500537)" userId="f5d90ab7-fb98-4a9d-8cdf-07d0cd3de409" providerId="ADAL" clId="{1B4F6821-2139-4685-9ABE-DE7C2475BBF1}" dt="2026-01-28T00:06:53.559" v="338" actId="255"/>
        <pc:sldMkLst>
          <pc:docMk/>
          <pc:sldMk cId="516983539" sldId="260"/>
        </pc:sldMkLst>
        <pc:spChg chg="mod">
          <ac:chgData name="Erin Pennant Davies (2500537)" userId="f5d90ab7-fb98-4a9d-8cdf-07d0cd3de409" providerId="ADAL" clId="{1B4F6821-2139-4685-9ABE-DE7C2475BBF1}" dt="2026-01-28T00:00:06.440" v="245" actId="1076"/>
          <ac:spMkLst>
            <pc:docMk/>
            <pc:sldMk cId="516983539" sldId="260"/>
            <ac:spMk id="2" creationId="{13DD930A-CD35-B470-AC87-4FA9D1DFD2D6}"/>
          </ac:spMkLst>
        </pc:spChg>
        <pc:spChg chg="add mod ord">
          <ac:chgData name="Erin Pennant Davies (2500537)" userId="f5d90ab7-fb98-4a9d-8cdf-07d0cd3de409" providerId="ADAL" clId="{1B4F6821-2139-4685-9ABE-DE7C2475BBF1}" dt="2026-01-28T00:06:34.993" v="335" actId="1076"/>
          <ac:spMkLst>
            <pc:docMk/>
            <pc:sldMk cId="516983539" sldId="260"/>
            <ac:spMk id="6" creationId="{17427CE1-7174-6102-BB4B-4970561C1EFF}"/>
          </ac:spMkLst>
        </pc:spChg>
        <pc:spChg chg="mod">
          <ac:chgData name="Erin Pennant Davies (2500537)" userId="f5d90ab7-fb98-4a9d-8cdf-07d0cd3de409" providerId="ADAL" clId="{1B4F6821-2139-4685-9ABE-DE7C2475BBF1}" dt="2026-01-28T00:06:53.559" v="338" actId="255"/>
          <ac:spMkLst>
            <pc:docMk/>
            <pc:sldMk cId="516983539" sldId="260"/>
            <ac:spMk id="9" creationId="{A029D539-88F3-EE19-BD57-9633A053867D}"/>
          </ac:spMkLst>
        </pc:spChg>
        <pc:picChg chg="mod">
          <ac:chgData name="Erin Pennant Davies (2500537)" userId="f5d90ab7-fb98-4a9d-8cdf-07d0cd3de409" providerId="ADAL" clId="{1B4F6821-2139-4685-9ABE-DE7C2475BBF1}" dt="2026-01-28T00:06:38.059" v="336" actId="1076"/>
          <ac:picMkLst>
            <pc:docMk/>
            <pc:sldMk cId="516983539" sldId="260"/>
            <ac:picMk id="3" creationId="{F47819C1-0369-0FBD-EDFC-28DC91EFC635}"/>
          </ac:picMkLst>
        </pc:picChg>
      </pc:sldChg>
      <pc:sldChg chg="addSp delSp modSp add del mod setBg">
        <pc:chgData name="Erin Pennant Davies (2500537)" userId="f5d90ab7-fb98-4a9d-8cdf-07d0cd3de409" providerId="ADAL" clId="{1B4F6821-2139-4685-9ABE-DE7C2475BBF1}" dt="2026-01-28T00:59:32.156" v="2307" actId="1076"/>
        <pc:sldMkLst>
          <pc:docMk/>
          <pc:sldMk cId="3034612348" sldId="263"/>
        </pc:sldMkLst>
        <pc:spChg chg="add mod">
          <ac:chgData name="Erin Pennant Davies (2500537)" userId="f5d90ab7-fb98-4a9d-8cdf-07d0cd3de409" providerId="ADAL" clId="{1B4F6821-2139-4685-9ABE-DE7C2475BBF1}" dt="2026-01-27T23:51:22.759" v="150" actId="207"/>
          <ac:spMkLst>
            <pc:docMk/>
            <pc:sldMk cId="3034612348" sldId="263"/>
            <ac:spMk id="2" creationId="{B9B00C9F-D3B2-098E-B3F8-1D8F017FF7B1}"/>
          </ac:spMkLst>
        </pc:spChg>
        <pc:spChg chg="mod">
          <ac:chgData name="Erin Pennant Davies (2500537)" userId="f5d90ab7-fb98-4a9d-8cdf-07d0cd3de409" providerId="ADAL" clId="{1B4F6821-2139-4685-9ABE-DE7C2475BBF1}" dt="2026-01-28T00:50:25.427" v="2067" actId="255"/>
          <ac:spMkLst>
            <pc:docMk/>
            <pc:sldMk cId="3034612348" sldId="263"/>
            <ac:spMk id="3" creationId="{FDD01D09-6718-F090-31CD-3AEBEE37D7E9}"/>
          </ac:spMkLst>
        </pc:spChg>
        <pc:spChg chg="add mod">
          <ac:chgData name="Erin Pennant Davies (2500537)" userId="f5d90ab7-fb98-4a9d-8cdf-07d0cd3de409" providerId="ADAL" clId="{1B4F6821-2139-4685-9ABE-DE7C2475BBF1}" dt="2026-01-28T00:59:32.156" v="2307" actId="1076"/>
          <ac:spMkLst>
            <pc:docMk/>
            <pc:sldMk cId="3034612348" sldId="263"/>
            <ac:spMk id="4" creationId="{66C29CA9-D686-0A0D-B016-2238D5F472A5}"/>
          </ac:spMkLst>
        </pc:spChg>
        <pc:spChg chg="add mod">
          <ac:chgData name="Erin Pennant Davies (2500537)" userId="f5d90ab7-fb98-4a9d-8cdf-07d0cd3de409" providerId="ADAL" clId="{1B4F6821-2139-4685-9ABE-DE7C2475BBF1}" dt="2026-01-27T23:51:39.983" v="154" actId="1076"/>
          <ac:spMkLst>
            <pc:docMk/>
            <pc:sldMk cId="3034612348" sldId="263"/>
            <ac:spMk id="7" creationId="{089B8FBD-5C33-6E42-B268-984DC5DFC5A6}"/>
          </ac:spMkLst>
        </pc:spChg>
        <pc:spChg chg="add mod ord">
          <ac:chgData name="Erin Pennant Davies (2500537)" userId="f5d90ab7-fb98-4a9d-8cdf-07d0cd3de409" providerId="ADAL" clId="{1B4F6821-2139-4685-9ABE-DE7C2475BBF1}" dt="2026-01-28T00:50:16.028" v="2065" actId="255"/>
          <ac:spMkLst>
            <pc:docMk/>
            <pc:sldMk cId="3034612348" sldId="263"/>
            <ac:spMk id="8" creationId="{D64031C3-0169-97E9-15D3-5E0C0A0AF696}"/>
          </ac:spMkLst>
        </pc:spChg>
        <pc:spChg chg="add mod">
          <ac:chgData name="Erin Pennant Davies (2500537)" userId="f5d90ab7-fb98-4a9d-8cdf-07d0cd3de409" providerId="ADAL" clId="{1B4F6821-2139-4685-9ABE-DE7C2475BBF1}" dt="2026-01-27T23:53:09.629" v="170" actId="208"/>
          <ac:spMkLst>
            <pc:docMk/>
            <pc:sldMk cId="3034612348" sldId="263"/>
            <ac:spMk id="10" creationId="{E3217B0F-0FD1-A592-91C4-A86280B3C907}"/>
          </ac:spMkLst>
        </pc:spChg>
        <pc:spChg chg="add mod">
          <ac:chgData name="Erin Pennant Davies (2500537)" userId="f5d90ab7-fb98-4a9d-8cdf-07d0cd3de409" providerId="ADAL" clId="{1B4F6821-2139-4685-9ABE-DE7C2475BBF1}" dt="2026-01-27T23:53:19.528" v="172" actId="1076"/>
          <ac:spMkLst>
            <pc:docMk/>
            <pc:sldMk cId="3034612348" sldId="263"/>
            <ac:spMk id="12" creationId="{F54A3F59-FD0A-4045-2B06-04E2146D2683}"/>
          </ac:spMkLst>
        </pc:spChg>
        <pc:spChg chg="add">
          <ac:chgData name="Erin Pennant Davies (2500537)" userId="f5d90ab7-fb98-4a9d-8cdf-07d0cd3de409" providerId="ADAL" clId="{1B4F6821-2139-4685-9ABE-DE7C2475BBF1}" dt="2026-01-27T23:53:21.664" v="173" actId="571"/>
          <ac:spMkLst>
            <pc:docMk/>
            <pc:sldMk cId="3034612348" sldId="263"/>
            <ac:spMk id="14" creationId="{2E75ED7E-E487-B1B0-7DA0-BE16FBF56B9A}"/>
          </ac:spMkLst>
        </pc:spChg>
        <pc:spChg chg="add mod">
          <ac:chgData name="Erin Pennant Davies (2500537)" userId="f5d90ab7-fb98-4a9d-8cdf-07d0cd3de409" providerId="ADAL" clId="{1B4F6821-2139-4685-9ABE-DE7C2475BBF1}" dt="2026-01-27T23:53:34.010" v="178" actId="14100"/>
          <ac:spMkLst>
            <pc:docMk/>
            <pc:sldMk cId="3034612348" sldId="263"/>
            <ac:spMk id="16" creationId="{AF0B12F3-92B6-E990-718E-BA8C457CF287}"/>
          </ac:spMkLst>
        </pc:spChg>
        <pc:spChg chg="add mod">
          <ac:chgData name="Erin Pennant Davies (2500537)" userId="f5d90ab7-fb98-4a9d-8cdf-07d0cd3de409" providerId="ADAL" clId="{1B4F6821-2139-4685-9ABE-DE7C2475BBF1}" dt="2026-01-27T23:53:42.310" v="180" actId="1076"/>
          <ac:spMkLst>
            <pc:docMk/>
            <pc:sldMk cId="3034612348" sldId="263"/>
            <ac:spMk id="18" creationId="{EA018DF5-BD04-E02D-7AED-1A8392DB35C8}"/>
          </ac:spMkLst>
        </pc:spChg>
      </pc:sldChg>
      <pc:sldChg chg="addSp delSp modSp add mod">
        <pc:chgData name="Erin Pennant Davies (2500537)" userId="f5d90ab7-fb98-4a9d-8cdf-07d0cd3de409" providerId="ADAL" clId="{1B4F6821-2139-4685-9ABE-DE7C2475BBF1}" dt="2026-01-28T00:15:21.539" v="473" actId="20577"/>
        <pc:sldMkLst>
          <pc:docMk/>
          <pc:sldMk cId="1110095635" sldId="265"/>
        </pc:sldMkLst>
        <pc:spChg chg="mod">
          <ac:chgData name="Erin Pennant Davies (2500537)" userId="f5d90ab7-fb98-4a9d-8cdf-07d0cd3de409" providerId="ADAL" clId="{1B4F6821-2139-4685-9ABE-DE7C2475BBF1}" dt="2026-01-28T00:04:24.791" v="281" actId="207"/>
          <ac:spMkLst>
            <pc:docMk/>
            <pc:sldMk cId="1110095635" sldId="265"/>
            <ac:spMk id="2" creationId="{13DD930A-CD35-B470-AC87-4FA9D1DFD2D6}"/>
          </ac:spMkLst>
        </pc:spChg>
        <pc:spChg chg="mod">
          <ac:chgData name="Erin Pennant Davies (2500537)" userId="f5d90ab7-fb98-4a9d-8cdf-07d0cd3de409" providerId="ADAL" clId="{1B4F6821-2139-4685-9ABE-DE7C2475BBF1}" dt="2026-01-28T00:14:37.252" v="378" actId="1076"/>
          <ac:spMkLst>
            <pc:docMk/>
            <pc:sldMk cId="1110095635" sldId="265"/>
            <ac:spMk id="5" creationId="{B9F12DF8-998F-F57E-C4F8-037E77B39ED1}"/>
          </ac:spMkLst>
        </pc:spChg>
        <pc:spChg chg="mod">
          <ac:chgData name="Erin Pennant Davies (2500537)" userId="f5d90ab7-fb98-4a9d-8cdf-07d0cd3de409" providerId="ADAL" clId="{1B4F6821-2139-4685-9ABE-DE7C2475BBF1}" dt="2026-01-28T00:15:21.539" v="473" actId="20577"/>
          <ac:spMkLst>
            <pc:docMk/>
            <pc:sldMk cId="1110095635" sldId="265"/>
            <ac:spMk id="7" creationId="{2EC0B8FB-6EE1-F5CB-8F38-E38BB7BD5898}"/>
          </ac:spMkLst>
        </pc:spChg>
        <pc:spChg chg="mod">
          <ac:chgData name="Erin Pennant Davies (2500537)" userId="f5d90ab7-fb98-4a9d-8cdf-07d0cd3de409" providerId="ADAL" clId="{1B4F6821-2139-4685-9ABE-DE7C2475BBF1}" dt="2026-01-28T00:05:10.332" v="310" actId="255"/>
          <ac:spMkLst>
            <pc:docMk/>
            <pc:sldMk cId="1110095635" sldId="265"/>
            <ac:spMk id="11" creationId="{FCE40989-0CB3-88A9-AEF6-63CE2CF8C774}"/>
          </ac:spMkLst>
        </pc:spChg>
        <pc:picChg chg="add mod">
          <ac:chgData name="Erin Pennant Davies (2500537)" userId="f5d90ab7-fb98-4a9d-8cdf-07d0cd3de409" providerId="ADAL" clId="{1B4F6821-2139-4685-9ABE-DE7C2475BBF1}" dt="2026-01-28T00:11:22.188" v="348" actId="1076"/>
          <ac:picMkLst>
            <pc:docMk/>
            <pc:sldMk cId="1110095635" sldId="265"/>
            <ac:picMk id="10" creationId="{9182F5CF-BBAC-BB55-F3CF-A65EE5E1D29E}"/>
          </ac:picMkLst>
        </pc:picChg>
      </pc:sldChg>
      <pc:sldChg chg="addSp delSp modSp add mod">
        <pc:chgData name="Erin Pennant Davies (2500537)" userId="f5d90ab7-fb98-4a9d-8cdf-07d0cd3de409" providerId="ADAL" clId="{1B4F6821-2139-4685-9ABE-DE7C2475BBF1}" dt="2026-01-28T00:35:00.198" v="1352"/>
        <pc:sldMkLst>
          <pc:docMk/>
          <pc:sldMk cId="584110724" sldId="266"/>
        </pc:sldMkLst>
        <pc:spChg chg="mod">
          <ac:chgData name="Erin Pennant Davies (2500537)" userId="f5d90ab7-fb98-4a9d-8cdf-07d0cd3de409" providerId="ADAL" clId="{1B4F6821-2139-4685-9ABE-DE7C2475BBF1}" dt="2026-01-28T00:28:50.759" v="1238" actId="1076"/>
          <ac:spMkLst>
            <pc:docMk/>
            <pc:sldMk cId="584110724" sldId="266"/>
            <ac:spMk id="3" creationId="{470F5360-47CA-359C-B3C5-875B142B4033}"/>
          </ac:spMkLst>
        </pc:spChg>
        <pc:spChg chg="add mod">
          <ac:chgData name="Erin Pennant Davies (2500537)" userId="f5d90ab7-fb98-4a9d-8cdf-07d0cd3de409" providerId="ADAL" clId="{1B4F6821-2139-4685-9ABE-DE7C2475BBF1}" dt="2026-01-28T00:30:26.984" v="1274" actId="1076"/>
          <ac:spMkLst>
            <pc:docMk/>
            <pc:sldMk cId="584110724" sldId="266"/>
            <ac:spMk id="7" creationId="{A2BB44E1-902D-8EE1-9D34-C8DE5430A56A}"/>
          </ac:spMkLst>
        </pc:spChg>
        <pc:spChg chg="add mod">
          <ac:chgData name="Erin Pennant Davies (2500537)" userId="f5d90ab7-fb98-4a9d-8cdf-07d0cd3de409" providerId="ADAL" clId="{1B4F6821-2139-4685-9ABE-DE7C2475BBF1}" dt="2026-01-28T00:31:10.649" v="1283" actId="208"/>
          <ac:spMkLst>
            <pc:docMk/>
            <pc:sldMk cId="584110724" sldId="266"/>
            <ac:spMk id="8" creationId="{9BBE5E20-4F1E-4ECD-1036-33D7AF9E5F57}"/>
          </ac:spMkLst>
        </pc:spChg>
        <pc:spChg chg="add mod">
          <ac:chgData name="Erin Pennant Davies (2500537)" userId="f5d90ab7-fb98-4a9d-8cdf-07d0cd3de409" providerId="ADAL" clId="{1B4F6821-2139-4685-9ABE-DE7C2475BBF1}" dt="2026-01-28T00:31:39.080" v="1292" actId="1076"/>
          <ac:spMkLst>
            <pc:docMk/>
            <pc:sldMk cId="584110724" sldId="266"/>
            <ac:spMk id="10" creationId="{E45086AA-00A9-DEFB-39F9-20B8C94647B3}"/>
          </ac:spMkLst>
        </pc:spChg>
        <pc:spChg chg="add mod">
          <ac:chgData name="Erin Pennant Davies (2500537)" userId="f5d90ab7-fb98-4a9d-8cdf-07d0cd3de409" providerId="ADAL" clId="{1B4F6821-2139-4685-9ABE-DE7C2475BBF1}" dt="2026-01-28T00:34:26.366" v="1337" actId="1076"/>
          <ac:spMkLst>
            <pc:docMk/>
            <pc:sldMk cId="584110724" sldId="266"/>
            <ac:spMk id="40" creationId="{2FA707A1-6D2A-E49C-85CF-1D8326E2B84C}"/>
          </ac:spMkLst>
        </pc:spChg>
        <pc:spChg chg="add mod">
          <ac:chgData name="Erin Pennant Davies (2500537)" userId="f5d90ab7-fb98-4a9d-8cdf-07d0cd3de409" providerId="ADAL" clId="{1B4F6821-2139-4685-9ABE-DE7C2475BBF1}" dt="2026-01-28T00:34:37.999" v="1340" actId="1076"/>
          <ac:spMkLst>
            <pc:docMk/>
            <pc:sldMk cId="584110724" sldId="266"/>
            <ac:spMk id="42" creationId="{3AE90E13-6B6F-76FD-5551-02DD94CF7295}"/>
          </ac:spMkLst>
        </pc:spChg>
        <pc:inkChg chg="add">
          <ac:chgData name="Erin Pennant Davies (2500537)" userId="f5d90ab7-fb98-4a9d-8cdf-07d0cd3de409" providerId="ADAL" clId="{1B4F6821-2139-4685-9ABE-DE7C2475BBF1}" dt="2026-01-28T00:32:45.853" v="1293"/>
          <ac:inkMkLst>
            <pc:docMk/>
            <pc:sldMk cId="584110724" sldId="266"/>
            <ac:inkMk id="11" creationId="{A2FFC458-F094-9982-D330-B041113038C0}"/>
          </ac:inkMkLst>
        </pc:inkChg>
        <pc:inkChg chg="add reco">
          <ac:chgData name="Erin Pennant Davies (2500537)" userId="f5d90ab7-fb98-4a9d-8cdf-07d0cd3de409" providerId="ADAL" clId="{1B4F6821-2139-4685-9ABE-DE7C2475BBF1}" dt="2026-01-28T00:32:53.810" v="1300"/>
          <ac:inkMkLst>
            <pc:docMk/>
            <pc:sldMk cId="584110724" sldId="266"/>
            <ac:inkMk id="16" creationId="{EA01C53C-5EFE-DF00-14CA-E5E288C8ACDD}"/>
          </ac:inkMkLst>
        </pc:inkChg>
        <pc:inkChg chg="add reco">
          <ac:chgData name="Erin Pennant Davies (2500537)" userId="f5d90ab7-fb98-4a9d-8cdf-07d0cd3de409" providerId="ADAL" clId="{1B4F6821-2139-4685-9ABE-DE7C2475BBF1}" dt="2026-01-28T00:32:58.810" v="1303"/>
          <ac:inkMkLst>
            <pc:docMk/>
            <pc:sldMk cId="584110724" sldId="266"/>
            <ac:inkMk id="19" creationId="{A6CE8798-0B5D-3C6E-E3D6-5DBF9500C330}"/>
          </ac:inkMkLst>
        </pc:inkChg>
        <pc:inkChg chg="add reco">
          <ac:chgData name="Erin Pennant Davies (2500537)" userId="f5d90ab7-fb98-4a9d-8cdf-07d0cd3de409" providerId="ADAL" clId="{1B4F6821-2139-4685-9ABE-DE7C2475BBF1}" dt="2026-01-28T00:33:03.407" v="1306"/>
          <ac:inkMkLst>
            <pc:docMk/>
            <pc:sldMk cId="584110724" sldId="266"/>
            <ac:inkMk id="22" creationId="{18F1FC50-73D6-168B-2423-1A159AF42A51}"/>
          </ac:inkMkLst>
        </pc:inkChg>
        <pc:inkChg chg="add reco">
          <ac:chgData name="Erin Pennant Davies (2500537)" userId="f5d90ab7-fb98-4a9d-8cdf-07d0cd3de409" providerId="ADAL" clId="{1B4F6821-2139-4685-9ABE-DE7C2475BBF1}" dt="2026-01-28T00:33:15.539" v="1314"/>
          <ac:inkMkLst>
            <pc:docMk/>
            <pc:sldMk cId="584110724" sldId="266"/>
            <ac:inkMk id="28" creationId="{730B2522-35AA-36D2-83DA-ADE6CBCD1DC5}"/>
          </ac:inkMkLst>
        </pc:inkChg>
        <pc:inkChg chg="add reco">
          <ac:chgData name="Erin Pennant Davies (2500537)" userId="f5d90ab7-fb98-4a9d-8cdf-07d0cd3de409" providerId="ADAL" clId="{1B4F6821-2139-4685-9ABE-DE7C2475BBF1}" dt="2026-01-28T00:34:49.753" v="1343"/>
          <ac:inkMkLst>
            <pc:docMk/>
            <pc:sldMk cId="584110724" sldId="266"/>
            <ac:inkMk id="45" creationId="{B5A06D13-C896-6376-824E-984F5B05F144}"/>
          </ac:inkMkLst>
        </pc:inkChg>
        <pc:inkChg chg="add reco">
          <ac:chgData name="Erin Pennant Davies (2500537)" userId="f5d90ab7-fb98-4a9d-8cdf-07d0cd3de409" providerId="ADAL" clId="{1B4F6821-2139-4685-9ABE-DE7C2475BBF1}" dt="2026-01-28T00:34:52.284" v="1346"/>
          <ac:inkMkLst>
            <pc:docMk/>
            <pc:sldMk cId="584110724" sldId="266"/>
            <ac:inkMk id="48" creationId="{3E6D659C-2483-3604-D888-1E330984694D}"/>
          </ac:inkMkLst>
        </pc:inkChg>
        <pc:inkChg chg="add reco">
          <ac:chgData name="Erin Pennant Davies (2500537)" userId="f5d90ab7-fb98-4a9d-8cdf-07d0cd3de409" providerId="ADAL" clId="{1B4F6821-2139-4685-9ABE-DE7C2475BBF1}" dt="2026-01-28T00:34:57.065" v="1349"/>
          <ac:inkMkLst>
            <pc:docMk/>
            <pc:sldMk cId="584110724" sldId="266"/>
            <ac:inkMk id="51" creationId="{F8BE1D7F-6E9A-F58A-4C3A-EA34F8746464}"/>
          </ac:inkMkLst>
        </pc:inkChg>
        <pc:inkChg chg="add reco">
          <ac:chgData name="Erin Pennant Davies (2500537)" userId="f5d90ab7-fb98-4a9d-8cdf-07d0cd3de409" providerId="ADAL" clId="{1B4F6821-2139-4685-9ABE-DE7C2475BBF1}" dt="2026-01-28T00:35:00.198" v="1352"/>
          <ac:inkMkLst>
            <pc:docMk/>
            <pc:sldMk cId="584110724" sldId="266"/>
            <ac:inkMk id="54" creationId="{34651955-718D-F0B1-312D-7025600217E8}"/>
          </ac:inkMkLst>
        </pc:inkChg>
      </pc:sldChg>
      <pc:sldChg chg="addSp delSp modSp new add del mod setBg">
        <pc:chgData name="Erin Pennant Davies (2500537)" userId="f5d90ab7-fb98-4a9d-8cdf-07d0cd3de409" providerId="ADAL" clId="{1B4F6821-2139-4685-9ABE-DE7C2475BBF1}" dt="2026-01-30T10:11:13.561" v="3151" actId="20577"/>
        <pc:sldMkLst>
          <pc:docMk/>
          <pc:sldMk cId="226714006" sldId="267"/>
        </pc:sldMkLst>
        <pc:spChg chg="mod">
          <ac:chgData name="Erin Pennant Davies (2500537)" userId="f5d90ab7-fb98-4a9d-8cdf-07d0cd3de409" providerId="ADAL" clId="{1B4F6821-2139-4685-9ABE-DE7C2475BBF1}" dt="2026-01-28T10:00:07.790" v="2589" actId="20577"/>
          <ac:spMkLst>
            <pc:docMk/>
            <pc:sldMk cId="226714006" sldId="267"/>
            <ac:spMk id="2" creationId="{619D9B31-5490-5517-171E-B22C41714CDB}"/>
          </ac:spMkLst>
        </pc:spChg>
        <pc:spChg chg="add mod">
          <ac:chgData name="Erin Pennant Davies (2500537)" userId="f5d90ab7-fb98-4a9d-8cdf-07d0cd3de409" providerId="ADAL" clId="{1B4F6821-2139-4685-9ABE-DE7C2475BBF1}" dt="2026-01-30T10:11:13.561" v="3151" actId="20577"/>
          <ac:spMkLst>
            <pc:docMk/>
            <pc:sldMk cId="226714006" sldId="267"/>
            <ac:spMk id="4" creationId="{F4A1BBCA-C713-A406-62E8-B5FEFB000C74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1-28T00:32:45.840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0 24575,'0'0'0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1-28T00:32:52.220"/>
    </inkml:context>
    <inkml:brush xml:id="br0">
      <inkml:brushProperty name="width" value="0.06" units="cm"/>
      <inkml:brushProperty name="height" value="0.06" units="cm"/>
      <inkml:brushProperty name="color" value="#E71224"/>
    </inkml:brush>
  </inkml:definitions>
  <inkml:trace contextRef="#ctx0" brushRef="#br0">227 0 9660,'0'10'0,"0"-2"0,-2-8 0,-4 0 0,5 0 0,-9-6 0,4 0 0,4 0 0,-13 6 0,5 0 0,-8 0 0,7 0 0,-1 0 0,6 0 0,-5 0 0,-1 0 0,-5 0 0,7 2 0,2 2 0,0 2 0,4 0 0,-5-4 0,1 3 0,0-3 0,4 6 0,-2 0 0,-1-4 0,1 7 0,4-5 0,-4 6 0,4 0 0,2 5 0,0-5 0,0-1 0,0 3 0,0-4 0,2 1 0,4 3 0,-2-5 0,7 3 0,-1 0 0,4 3 0,-3-3 0,-5-2 0,6-5 0,1 7 0,-3-2 0,2 1 0,1 3 0,-3-4 0,0 1 0,-1 1 0,1-2 0,-4 3 0,4-5 0,-3 2 0,5 1 0,-4 5 0,0-2 0,-1-3 0,-1-5 0,-6 6 0,2-1 0,4-1 0,-4 6 0,4-5 0,-4 5 0,0 1 0,2 1 0,1-1 0,1-5 0,-6-1 0,0 3 0,0 1 0,0 3 0,0-6 0,0-1 0,-2-5 0,-4 6 0,4-7 0,-5 5 0,-1-2 0,4-2 0,-6-4 0,3 4 0,-1-5 0,2 5 0,2-4 0,-8-2 0,1 0 0,-7 0 0,7-2 0,-1-4 0,6 5 0,-5-5 0,7 2 0,-2-2 0,4-4 0,2-7 0,0 5 0,0 1 0,0-1 0,8-6 0,-4 3 0,7 3 0,1-1 0,5 7 0,-5-6 0,0 6 0,-7 1 0,5 3 0,0-2 0,0-2 0,-5 0 0,7 6 0,0 0 0,5 0 0,-5 0 0,-1 0 0,1 0 0,6 0 0,-7 0 0,1 0 0,-6 0 0,5 0 0,1 0 0,5 0 0,1 0 0,-6-8 0,-1-3 0,-5 1 0,6-2 0,-7 7 0,7-7 0,2-2 0,-7-1 0,1-3 0</inkml:trace>
  <inkml:trace contextRef="#ctx0" brushRef="#br0" timeOffset="668">53 349 9806,'-10'2'0,"2"2"0,0 2 0,6 0 0,-7-6 0,3 0 0,4 0 0,-6 0 0,8 0 0,0 0 0,2-6 0,4 0 0,-2-5 0,7 3 0,3-2 0,-4 4 0,1-3 0,1-1 0,-2 0 0,5 4 0,-3-5 0,3 1 0,1-3 0,-2 3 0,-3 2 0,1-6 0,5 3 0,1-12 0,-1-5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1-28T00:32:57.221"/>
    </inkml:context>
    <inkml:brush xml:id="br0">
      <inkml:brushProperty name="width" value="0.06" units="cm"/>
      <inkml:brushProperty name="height" value="0.06" units="cm"/>
      <inkml:brushProperty name="color" value="#E71224"/>
    </inkml:brush>
  </inkml:definitions>
  <inkml:trace contextRef="#ctx0" brushRef="#br0">210 18 9864,'0'10'0,"0"-2"0,2-6 0,4 4 0,-4-4 0,6 5 0,-8-7 0,0 0 0,0-7 0,0 5 0,0-8 0,0 4 0,-2 4 0,-4-4 0,4 2 0,-4-1 0,2 3 0,-1-4 0,3 4 0,-14 2 0,6 0 0,-7 0 0,0 2 0,-1 4 0,8-2 0,5 7 0,-3-5 0,2 6 0,-2-8 0,4 3 0,-1 1 0,-1-4 0,4 8 0,-4 1 0,4-3 0,-4 2 0,4 1 0,2-3 0,0 1 0,0-5 0,0 6 0,0 1 0,0-3 0,0 2 0,0-6 0,0 5 0,2-5 0,4 6 0,-2-3 0,8 5 0,1-2 0,-5-6 0,0 3 0,-1-1 0,-3 4 0,6-5 0,-2 3 0,3-4 0,-3 6 0,2 1 0,-6-3 0,3 0 0,1-3 0,-6 7 0,4-2 0,2-3 0,-2 3 0,-1 0 0,-5 5 0,0-5 0,0-1 0,0-5 0,0 6 0,0-8 0,-2 9 0,-3-7 0,1 0 0,-8-6 0,6 0 0,-5 0 0,7 0 0,-6 0 0,4 0 0,4 0 0,-5-2 0,7-4 0,0 2 0,0-7 0,0 5 0,0-6 0,0 6 0,0-5 0,0 5 0,0-6 0,0 8 0,0-3 0,7 7 0,-3 0 0,8 0 0,-6 0 0,5 0 0,-5 0 0,6 0 0,-6 0 0,5 0 0,-5 0 0,6 0 0,-6 0 0,5 0 0,-5 0 0,6 0 0,-8-2 0,3-2 0,1-2 0,-4 0 0,8 6 0,-7 0 0,7 0 0,-6-6 0,5 0 0,-7 1 0,12-3 0,-6-2 0</inkml:trace>
  <inkml:trace contextRef="#ctx0" brushRef="#br0" timeOffset="701">53 333 9813,'-9'0'0,"-7"0"0,14 0 0,-8 0 0,5 0 0,3 0 0,-6 7 0,8-5 0,0 6 0,0-8 0,2 0 0,2-2 0,1-4 0,3 4 0,-2-3 0,-4 1 0,6 0 0,0-2 0,-5-6 0,9 5 0,2-3 0,-5 6 0,1-4 0,-2 1 0,3 3 0,-3-6 0,2 2 0,-4-3 0,3 3 0,1 0 0,0 0 0,-6 1 0,3 3 0,-1-4 0,0-2 0,2 6 0,-4-3 0,2-1 0,-1 6 0,3-6 0,-6 8 0,6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1-28T00:33:01.820"/>
    </inkml:context>
    <inkml:brush xml:id="br0">
      <inkml:brushProperty name="width" value="0.06" units="cm"/>
      <inkml:brushProperty name="height" value="0.06" units="cm"/>
      <inkml:brushProperty name="color" value="#E71224"/>
    </inkml:brush>
  </inkml:definitions>
  <inkml:trace contextRef="#ctx0" brushRef="#br0">175 18 9690,'0'-10'0,"0"2"0,0 8 0,0 0 0,-8 0 0,4 6-2,-7 0 1,7 2 0,-4-5-8,0 3 1,4 0 0,-5-4 1,1 4 0,0-4 1,4 6 0,-1-1 0,-9-3 4,2 8 0,3-8 0,-3 2 1,6 1-1,-6-1 1,9 2-1,-3-2 1,4-2 0,2 7 0,0-5 0,0 6 0,0-6 0,0 5 1,2 1 0,4 5 0,-3-5 0,9 0 0,-6-7 0,4 7 0,-3 2 0,7-5 0,-2 3 0,1-6 0,1 5 0,-3 3 0,-5-4 0,6 1 0,-2 1 0,1 5 0,-1-5 0,-6 0 0,2 1 0,-1-3 0,-5 2 0,0-1 0,0 7 0,0-1 0,0 1 0,0-7 0,0 1 0,0 2 0,-1-7 0,-3 1 0,-2 0 0,-6-4 0,4 5 0,-1-1 0,3-2 0,-6-6 0,6 0 0,-5 0 0,5 0 0,-6 0 0,8-2 0,-1-4 0,-3 2 0,2-7 0,0-1 0,6-5 0,0 5 0,0 0 0,0-1 0,0 3 0,2 0 0,4 3 0,-4-7 0,8 6 0,-5-3 0,-1 3 0,8 8 0,-6-6 0,5 0 0,1 0 0,6 6 0,-7 0 0,1 0 0,-1 6 0,7 0 0,-6 6 0,-1-6 0,1-1 0,5-5 0,-5 0 0,0 0 0,-7 0 0,7 0 0,0 0 0,-1 0 0,-1-2 0,-2-3 0,0 1 0,-3-8 0,-3 8 0,6-4 0</inkml:trace>
  <inkml:trace contextRef="#ctx0" brushRef="#br0" timeOffset="783">0 349 9667,'8'-9'0,"-4"1"0,8 8 0,-7-6 0,7 0 0,-6-5 0,6 3 0,1-2 0,3-1 0,1-7 0,1 3 0,-1 1 0,1 2 0,-7 9 0,-1-5 0,0 2 0,-1 0 0,-3 0 0,6 6 0,-1 0 0,7 0 0,-6 0 0,-1 0 0,-7 0 0,4 0 0,-8-7 0,8-3 0,1-8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1-28T00:33:13.469"/>
    </inkml:context>
    <inkml:brush xml:id="br0">
      <inkml:brushProperty name="width" value="0.06" units="cm"/>
      <inkml:brushProperty name="height" value="0.06" units="cm"/>
      <inkml:brushProperty name="color" value="#E71224"/>
    </inkml:brush>
  </inkml:definitions>
  <inkml:trace contextRef="#ctx0" brushRef="#br0">280 35 9695,'0'-9'0,"0"1"0,0 0 0,0 6 0,0-6 0,0 8 0,0 0 0,-6 2 0,0 4 0,0-4 0,-1 6 0,3-8 0,-8 0 0,6 6 0,-5-1 0,5 1 0,-4-4 0,2 4 0,3-4 0,-1 8 0,0-5 0,-2-1 0,2 8 0,4-8 0,-5 6 0,5-7 0,-4 3 0,4 2 0,-4-2 0,4-2 0,2 7 0,0-5 0,0 6 0,0-6 0,0 5 0,0 1 0,0 5 0,0-5 0,0 0 0,2-3 0,2 5 0,2-2 0,0-7 0,-6 7 0,0 2 0,2-7 0,1 1 0,3 0 0,0 2 0,-6 7 0,0 1 0,0-1 0,0 1 0,0-1 0,0 0 0,0 1 0,0-1 0,0 1 0,0-1 0,0 1 0,0-7 0,0 1 0,-6-6 0,0 6 0,-1-9 0,1 3 0,2-4 0,-8-2 0,8 0 0,-5 0 0,3 0 0,4-2 0,-4-4 0,4 3 0,2-9 0,0 0 0,0-5 0,0 5 0,0 1 0,0 5 0,0-6 0,0 6 0,0-5 0,2 7 0,2-4 0,2 0 0,0 6 0,-4-7 0,3 3 0,-3 4 0,8-6 0,-4 8 0,-2 0 0,7 0 0,-5 2 0,6 4 0,-6-4 0,5 4 0,-5-5 0,6-1 0,-8 2 0,2 4 0,3-4 0,3 4 0,-2-4 0,1-2 0,-5 0 0,6 0 0,-7 0 0,7 0 0,-6 0 0,6 0 0,-7 0 0,7 0 0,-6 0 0,6 0 0,-1 0 0,5-2 0,-3-2 0,-1-2 0,-8 0 0,11 6 0,-11 0 0,8 0 0,-8 0 0,5 0 0,-5-1 0,2-5 0,0 4 0,-6-6 0,0 0 0,0 6 0,0-13 0,0 5 0</inkml:trace>
  <inkml:trace contextRef="#ctx0" brushRef="#br0" timeOffset="1151">35 280 9945,'-7'9'-90,"5"-1"71,-6-8 0,6 0-9,-4 0 10,4 0 14,-6 0 0,8 2 2,0 4 2,0-4 0,0 6 0,0-8 0,0 0 0,8 0 0,2 0 0,7 0 0,-5-6 0,0 0 0,-1 0 0,5 4 0,-5-4 0,-1 5 0,-4-5 0,4-2 0,7 2 0,-5 0 0,-3 4 0,-1-3 0,6 3 0,-3-4 0,-1-2 0,2 2 0,-8 0 0,11 6 0,-11 0 0,8 0 0,-8-2 0,1-3 0,-1 3 0,2-4 0,-4 4 0,6 2 0,-6 0 0,4 0 0,-4 0 0,5 0 0,-7 0 0,0 0 0,0-8 0,0 6 0,0-6 0,0 8 0,0 0 0,8 0 0,2 0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1-28T00:34:48.192"/>
    </inkml:context>
    <inkml:brush xml:id="br0">
      <inkml:brushProperty name="width" value="0.06" units="cm"/>
      <inkml:brushProperty name="height" value="0.06" units="cm"/>
      <inkml:brushProperty name="color" value="#E71224"/>
    </inkml:brush>
  </inkml:definitions>
  <inkml:trace contextRef="#ctx0" brushRef="#br0">194 70 9560,'0'-17'0,"47"-1"0,-3 3 0,-18 3 0,-75 4 0,25 8 0,-46 0 0,66 0 0,-8 0 0,8 0 0,-5 0 0,5 2 0,-2 4 0,0-4 0,-2 6 0,4-6 0,-7 3 0,5-3 0,-4 6 0,2 0 0,1-6 0,3 6 0,-2-1 0,-2-3 0,2 8 0,3-6 0,-7 5 0,2 3 0,0-6 0,4-1 0,-1 1 0,-1-4 0,6 8 0,0-1 0,0 7 0,0-6 0,0-1 0,0 1 0,0 5 0,6-5 0,-1 0 0,1-1 0,2-1 0,-4 5 0,6-3 0,-3 4 0,5 1 0,-4-1 0,-1-3 0,1-1 0,6-1 0,-4 7 0,-1-1 0,1-5 0,-6 0 0,2 1 0,-2 3 0,3 1 0,-1 1 0,-2-1 0,0 1 0,0-1 0,2 1 0,-1-7 0,-5 1 0,0 1 0,0-3 0,0 2 0,0 1 0,-5-3 0,-1 2 0,-8-1 0,3 7 0,1-9 0,0-1 0,2 0 0,1-6 0,1 4 0,4-4 0,-6-2 0,8-2 0,0-4 0,0-4 0,0-7 0,0-1 0,0 1 0,2-1 0,4 1 0,-2 1 0,5 3 0,-1 1 0,0 8 0,-4-3 0,4 1 0,1 0 0,-5-2 0,4 4 0,0-2 0,1-1 0,9 1 0,-1 4 0,1-4 0,-1 4 0,1 2 0,-1 0 0,-5 0 0,-1 0 0,3 0 0,-4 0 0,1 0 0,1 0 0,6 0 0,-9-2 0,-1-4 0,0-5 0,-6 1 0,3-2 0,5 1 0,0-7 0</inkml:trace>
  <inkml:trace contextRef="#ctx0" brushRef="#br0" timeOffset="732">1 367 9680,'2'10'0,"4"-5"0,-5-3 0,7-2 0,-6 0 0,4 0 0,-4 0 0,12-2 0,-9-3 0,7 1 0,-4-6 0,1 2 0,-3 1 0,6 1 0,1-6 0,-3-1 0,0-1 0,0 4 0,-1 2 0,-3-3 0,4 3 0,0 0 0,-1 1 0,-3-5 0,4 4 0,-1 0 0,1 1 0,-4 1 0,4 4 0,-3-4 0,7 4 0,-4-6 0,-1 1 0,1 5 0,-6-6 0,2 0 0,5 4 0,-5-7 0,2 5 0,-2-6 0,-4 8 0,13-4 0,-5 8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1-28T00:34:50.729"/>
    </inkml:context>
    <inkml:brush xml:id="br0">
      <inkml:brushProperty name="width" value="0.06" units="cm"/>
      <inkml:brushProperty name="height" value="0.06" units="cm"/>
      <inkml:brushProperty name="color" value="#E71224"/>
    </inkml:brush>
  </inkml:definitions>
  <inkml:trace contextRef="#ctx0" brushRef="#br0">193 35 9542,'9'0'0,"1"0"0,-6-2 0,2-4 0,0 4 0,-6-5 0,0 7 0,0 0 0,-8 0 0,6 0 0,-12-2 0,6-2 0,-1-2 0,3 0 0,-6 6 0,6 0 0,-5 0 0,-3 0 0,5 0 0,-3 0 0,0 0 0,-5 0 0,5 0 0,2 2 0,3 4 0,1-2 0,6 7 0,0-5 0,0 6 0,0-6 0,0 5 0,0 3 0,0 1 0,0 3 0,0-1 0,2 1 0,2-1 0,2 1 0,1-1 0,-3 1 0,2-1 0,6 1 0,-7-1 0,-1 0 0,-2 1 0,0-6 0,2-1 0,2 3 0,0 1 0,-6 3 0,0-1 0,0 1 0,0-1 0,0-5 0,0-1 0,0 3 0,-8-6 0,-2 0 0,-7-8 0,7 0 0,2-2 0,8-4 0,0 2 0,0-8 0,0 6 0,2-3 0,4 1 0,-2 0 0,8 2 0,-7 3 0,7-9 0,-6 8 0,6-2 0,-1 4 0,7 2 0,-1 0 0,1 0 0,-7 0 0,1 0 0,1 0 0,3 0 0,1 0 0,-5 0 0,0 0 0,1 0 0,-3 0 0,2 0 0,-7 0 0,7 0 0,-8 0 0,12 0 0,-7 0 0</inkml:trace>
  <inkml:trace contextRef="#ctx0" brushRef="#br0" timeOffset="563">18 279 9542,'-6'-11'0,"0"-1"0,0 6 0,6-5 0,0 7 0,0-4 0,0 8 0,0 0 0,8 0 0,-4 0 0,8 0 0,-1 0 0,7 0 0,-6 0 0,-1 0 0,3 0 0,-5-6 0,1-1 0,0-1 0,0 0 0,-1 0 0,5 4 0,-3-1 0,1-3 0,6 4 0,-1-2 0,-5 0 0,-1 6 0,1-6 0,5 1 0,-7-9 0,6 4 0,-7-7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1-28T00:34:55.479"/>
    </inkml:context>
    <inkml:brush xml:id="br0">
      <inkml:brushProperty name="width" value="0.06" units="cm"/>
      <inkml:brushProperty name="height" value="0.06" units="cm"/>
      <inkml:brushProperty name="color" value="#E71224"/>
    </inkml:brush>
  </inkml:definitions>
  <inkml:trace contextRef="#ctx0" brushRef="#br0">298 53 9628,'7'-10'0,"-5"3"0,6 5 0,-8-4 0,0 4 0,0-14 0,0 14 0,0-5 0,0 7 0,-2 0 0,-4 0 0,2 0 0,-7 0 0,5 0 0,-6 0 0,7 0 0,-7 0 0,2 2 0,-3 1 0,1 3 0,6 0 0,-5-6 0,5 6 0,-6 0 0,2 1 0,-1-1 0,-3-2 0,8 8 0,0-8 0,6 11 0,0-3 0,0-2 0,0 1 0,0 1 0,0 5 0,0 1 0,6-1 0,2 1 0,2-1 0,-6 1 0,3-3 0,-1-1 0,0-3 0,2 1 0,-4 5 0,2 1 0,-3-1 0,-1 1 0,0-1 0,2 1 0,2-1 0,0-5 0,-6 0 0,0 1 0,0 3 0,0 1 0,0 1 0,0-1 0,-2-5 0,-2-1 0,-2 3 0,-7-4 0,1 1 0,-4-7 0,-1 2 0,5-4 0,1-2 0,7-2 0,-2-4 0,4-5 0,2 1 0,0-2 0,0 1 0,0-7 0,0 1 0,0-1 0,2 6 0,4 1 0,-2 5 0,7-6 0,1 9 0,5-3 0,1-2 0,-1 2 0,1 0 0,-1 6 0,1 0 0,-1 0 0,1 0 0,-1 0 0,-5 0 0,-1 0 0,3 0 0,2 6 0,1 0 0,-5 0 0,-1-6 0,-7 0 0,4-2 0,-8-4 0,0-4 0,0-7 0</inkml:trace>
  <inkml:trace contextRef="#ctx0" brushRef="#br0" timeOffset="545">36 297 9628,'-10'0'0,"0"0"0,4 0 0,5 0 0,-7-1 0,8-5 0,2 4 0,4-4 0,-3 4 0,9 2 0,0 0 0,5 0 0,1 0 0,-1 0 0,1 0 0,-1 0 0,0-6 0,1-2 0,-1-1 0,1 3 0,-1-4 0,1 1 0,-1-1 0,-1 4 0,-3-4 0,-1 1 0,2-1 0,-5 6 0,1-4 0,0 2 0,-1 1 0,-5-1 0,12-2 0,-6-2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1-28T00:34:58.628"/>
    </inkml:context>
    <inkml:brush xml:id="br0">
      <inkml:brushProperty name="width" value="0.06" units="cm"/>
      <inkml:brushProperty name="height" value="0.06" units="cm"/>
      <inkml:brushProperty name="color" value="#E71224"/>
    </inkml:brush>
  </inkml:definitions>
  <inkml:trace contextRef="#ctx0" brushRef="#br0">175 0 9628,'10'0'0,"-3"0"0,-7 0 0,0 0 0,-7 0 0,3 0 0,-8 0 0,6 0 0,-5 0 0,5 0 0,-6 0 0,6 0 0,-5 0 0,5 0 0,-6 0 0,8 2 0,-2 4 0,-1-2 0,1 7 0,0-5 0,6 6 0,0-1 0,0 7 0,0-6 0,0-1 0,0-5 0,2 4 0,4-3 0,-4 1 0,5-4 0,1 2 0,2 6 0,7-7 0,-5 7 0,-2-4 0,-2 1 0,3-3 0,-5 6 0,-2 2 0,4-5 0,-3 3 0,-1 1 0,4-3 0,-2 2 0,6-1 0,-7 7 0,1-1 0,-6 1 0,6-7 0,0 1 0,-2 2 0,-2-5 0,-2 3 0,0 0 0,0 5 0,0-5 0,0-1 0,0-5 0,0 6 0,-6-6-2,0 5 1,-8-7-6,3 2 0,1-4 0,-2-2 1,7 0-1,-7 0 1,6 0-4,-5 0 2,7 0 5,-12-8 0,14-1 1,-4-9 1,4 6 0,2 1 1,0 5-1,0-6 1,0 7 0,2-5 0,4 2 0,-4 2 0,8 4 0,-4-4 0,-2 5 0,7-5 0,1 4 0,5 2 0,-5 0 0,0 0 0,-7 0 0,7 0 0,2 0 0,-5 0 0,3 0 0,-6-2 0,5-4 0,-5 4 0,6-4 0,-6 4 0,5 2 0,-1-2 0,2-3 0,3-5 0,-5-8 0,7 1 0</inkml:trace>
  <inkml:trace contextRef="#ctx0" brushRef="#br0" timeOffset="664">35 279 9556,'-8'10'0,"6"-2"0,-7-8 0,5 2 0,-2 4 0,0-4 0,6 5 0,0-7 0,0-2 0,0-3 0,8 1 0,4-8 0,-3 8 0,1-4 0,0 3 0,-1-1 0,-3-6 0,6 4 0,1-1 0,1 3 0,0-4 0,-3 2 0,1-3 0,3 3 0,-1 0 0,-2 0 0,-7-3 0,7 3 0,2-2 0,-5 5 0,3-7 0,0 2 0,5-1 0,-7-5 0,5 14 0,-5-6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1/30/26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13963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1/30/26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98126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1/30/26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12966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1/30/26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13282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1/30/26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334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1/30/26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27204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1/30/26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0436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1/30/26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15161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1/30/26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94317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1/30/26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5765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1/30/26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89784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1/30/26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4798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customXml" Target="../ink/ink4.xml"/><Relationship Id="rId13" Type="http://schemas.openxmlformats.org/officeDocument/2006/relationships/image" Target="../media/image6.png"/><Relationship Id="rId18" Type="http://schemas.openxmlformats.org/officeDocument/2006/relationships/customXml" Target="../ink/ink9.xml"/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12" Type="http://schemas.openxmlformats.org/officeDocument/2006/relationships/customXml" Target="../ink/ink6.xml"/><Relationship Id="rId17" Type="http://schemas.openxmlformats.org/officeDocument/2006/relationships/image" Target="../media/image8.png"/><Relationship Id="rId2" Type="http://schemas.openxmlformats.org/officeDocument/2006/relationships/customXml" Target="../ink/ink1.xml"/><Relationship Id="rId16" Type="http://schemas.openxmlformats.org/officeDocument/2006/relationships/customXml" Target="../ink/ink8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3.xml"/><Relationship Id="rId11" Type="http://schemas.openxmlformats.org/officeDocument/2006/relationships/image" Target="../media/image5.png"/><Relationship Id="rId5" Type="http://schemas.openxmlformats.org/officeDocument/2006/relationships/image" Target="../media/image2.png"/><Relationship Id="rId15" Type="http://schemas.openxmlformats.org/officeDocument/2006/relationships/image" Target="../media/image7.png"/><Relationship Id="rId10" Type="http://schemas.openxmlformats.org/officeDocument/2006/relationships/customXml" Target="../ink/ink5.xml"/><Relationship Id="rId19" Type="http://schemas.openxmlformats.org/officeDocument/2006/relationships/image" Target="../media/image9.png"/><Relationship Id="rId4" Type="http://schemas.openxmlformats.org/officeDocument/2006/relationships/customXml" Target="../ink/ink2.xml"/><Relationship Id="rId9" Type="http://schemas.openxmlformats.org/officeDocument/2006/relationships/image" Target="../media/image4.png"/><Relationship Id="rId14" Type="http://schemas.openxmlformats.org/officeDocument/2006/relationships/customXml" Target="../ink/ink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mc.org.uk/en/llais/about/pay-what-you-can-tickets" TargetMode="External"/><Relationship Id="rId2" Type="http://schemas.openxmlformats.org/officeDocument/2006/relationships/hyperlink" Target="https://www.mountview.org.uk/courses/course/ba-hons-performance-musical-theatre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suttontrust.com/our-research/a-class-act/" TargetMode="External"/><Relationship Id="rId4" Type="http://schemas.openxmlformats.org/officeDocument/2006/relationships/hyperlink" Target="https://uwestories.shorthandstories.com/covid-19--the-untold-stories-of-the-impact-on-the-theatre-industry/index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Right Triangle 55">
            <a:extLst>
              <a:ext uri="{FF2B5EF4-FFF2-40B4-BE49-F238E27FC236}">
                <a16:creationId xmlns:a16="http://schemas.microsoft.com/office/drawing/2014/main" id="{A41047F5-DEDB-55E5-4521-0AE61CCFD594}"/>
              </a:ext>
            </a:extLst>
          </p:cNvPr>
          <p:cNvSpPr/>
          <p:nvPr/>
        </p:nvSpPr>
        <p:spPr>
          <a:xfrm rot="10800000">
            <a:off x="8709367" y="-52819"/>
            <a:ext cx="2055263" cy="4152026"/>
          </a:xfrm>
          <a:prstGeom prst="rtTriangle">
            <a:avLst/>
          </a:prstGeom>
          <a:solidFill>
            <a:srgbClr val="440B0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ight Triangle 54">
            <a:extLst>
              <a:ext uri="{FF2B5EF4-FFF2-40B4-BE49-F238E27FC236}">
                <a16:creationId xmlns:a16="http://schemas.microsoft.com/office/drawing/2014/main" id="{D4388C7D-1DF6-7E6F-CBE5-EFB5EA8F2480}"/>
              </a:ext>
            </a:extLst>
          </p:cNvPr>
          <p:cNvSpPr/>
          <p:nvPr/>
        </p:nvSpPr>
        <p:spPr>
          <a:xfrm rot="5400000">
            <a:off x="382976" y="953853"/>
            <a:ext cx="3837668" cy="1748882"/>
          </a:xfrm>
          <a:prstGeom prst="rtTriangle">
            <a:avLst/>
          </a:prstGeom>
          <a:solidFill>
            <a:srgbClr val="440B0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D9DDF2FF-4EC5-69EE-EF91-9B24D9DBC40B}"/>
              </a:ext>
            </a:extLst>
          </p:cNvPr>
          <p:cNvSpPr/>
          <p:nvPr/>
        </p:nvSpPr>
        <p:spPr>
          <a:xfrm>
            <a:off x="-38810" y="-52817"/>
            <a:ext cx="1665057" cy="7008892"/>
          </a:xfrm>
          <a:prstGeom prst="rect">
            <a:avLst/>
          </a:prstGeom>
          <a:solidFill>
            <a:srgbClr val="440B0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4F5447D3-A085-E07C-E998-60C929878A95}"/>
              </a:ext>
            </a:extLst>
          </p:cNvPr>
          <p:cNvSpPr/>
          <p:nvPr/>
        </p:nvSpPr>
        <p:spPr>
          <a:xfrm>
            <a:off x="10315921" y="-52815"/>
            <a:ext cx="1894405" cy="7061707"/>
          </a:xfrm>
          <a:prstGeom prst="rect">
            <a:avLst/>
          </a:prstGeom>
          <a:solidFill>
            <a:srgbClr val="440B0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C8414E-F9CF-1FA7-0DC0-000DF106D2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05" y="637517"/>
            <a:ext cx="5368346" cy="5951395"/>
          </a:xfrm>
          <a:solidFill>
            <a:schemeClr val="bg1">
              <a:lumMod val="75000"/>
            </a:schemeClr>
          </a:solidFill>
          <a:ln>
            <a:noFill/>
          </a:ln>
        </p:spPr>
        <p:txBody>
          <a:bodyPr>
            <a:noAutofit/>
          </a:bodyPr>
          <a:lstStyle/>
          <a:p>
            <a:r>
              <a:rPr lang="cy-GB" sz="5400" cap="none" dirty="0">
                <a:ln w="0"/>
                <a:solidFill>
                  <a:srgbClr val="7C1414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ell MT" panose="02020503060305020303" pitchFamily="18" charset="77"/>
              </a:rPr>
              <a:t>Ydy y strwythyr dosbarth canol yn y byd theatr gerddorol yn estroni y dosbarth gweithiol o’r diwydiant ?</a:t>
            </a:r>
            <a:endParaRPr lang="en-US" sz="5400" cap="none" dirty="0">
              <a:ln w="0"/>
              <a:solidFill>
                <a:srgbClr val="7C1414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Bell MT" panose="02020503060305020303" pitchFamily="18" charset="77"/>
            </a:endParaRPr>
          </a:p>
        </p:txBody>
      </p: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7175EA1C-E91D-8606-3EC9-9EFECBACF212}"/>
              </a:ext>
            </a:extLst>
          </p:cNvPr>
          <p:cNvCxnSpPr>
            <a:cxnSpLocks/>
          </p:cNvCxnSpPr>
          <p:nvPr/>
        </p:nvCxnSpPr>
        <p:spPr>
          <a:xfrm>
            <a:off x="646317" y="0"/>
            <a:ext cx="0" cy="7054158"/>
          </a:xfrm>
          <a:prstGeom prst="straightConnector1">
            <a:avLst/>
          </a:prstGeom>
          <a:ln>
            <a:noFil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7" name="Straight Arrow Connector 56">
            <a:extLst>
              <a:ext uri="{FF2B5EF4-FFF2-40B4-BE49-F238E27FC236}">
                <a16:creationId xmlns:a16="http://schemas.microsoft.com/office/drawing/2014/main" id="{687DD6C1-68E3-FCE8-E89F-A60ECCF06F6A}"/>
              </a:ext>
            </a:extLst>
          </p:cNvPr>
          <p:cNvCxnSpPr>
            <a:cxnSpLocks/>
          </p:cNvCxnSpPr>
          <p:nvPr/>
        </p:nvCxnSpPr>
        <p:spPr>
          <a:xfrm flipV="1">
            <a:off x="553267" y="-301782"/>
            <a:ext cx="1521485" cy="3730782"/>
          </a:xfrm>
          <a:prstGeom prst="straightConnector1">
            <a:avLst/>
          </a:prstGeom>
          <a:ln>
            <a:solidFill>
              <a:srgbClr val="68111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2" name="Straight Arrow Connector 61">
            <a:extLst>
              <a:ext uri="{FF2B5EF4-FFF2-40B4-BE49-F238E27FC236}">
                <a16:creationId xmlns:a16="http://schemas.microsoft.com/office/drawing/2014/main" id="{6243BA29-264C-1428-9FE6-41C818F2D91D}"/>
              </a:ext>
            </a:extLst>
          </p:cNvPr>
          <p:cNvCxnSpPr>
            <a:cxnSpLocks/>
          </p:cNvCxnSpPr>
          <p:nvPr/>
        </p:nvCxnSpPr>
        <p:spPr>
          <a:xfrm>
            <a:off x="563101" y="3429000"/>
            <a:ext cx="0" cy="3776040"/>
          </a:xfrm>
          <a:prstGeom prst="straightConnector1">
            <a:avLst/>
          </a:prstGeom>
          <a:ln>
            <a:solidFill>
              <a:srgbClr val="68111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7" name="Straight Arrow Connector 66">
            <a:extLst>
              <a:ext uri="{FF2B5EF4-FFF2-40B4-BE49-F238E27FC236}">
                <a16:creationId xmlns:a16="http://schemas.microsoft.com/office/drawing/2014/main" id="{982AD9F7-8F69-CCD3-D1C7-5F01A78B78C2}"/>
              </a:ext>
            </a:extLst>
          </p:cNvPr>
          <p:cNvCxnSpPr>
            <a:cxnSpLocks/>
          </p:cNvCxnSpPr>
          <p:nvPr/>
        </p:nvCxnSpPr>
        <p:spPr>
          <a:xfrm flipH="1" flipV="1">
            <a:off x="9644455" y="-528119"/>
            <a:ext cx="1651395" cy="3893620"/>
          </a:xfrm>
          <a:prstGeom prst="straightConnector1">
            <a:avLst/>
          </a:prstGeom>
          <a:ln>
            <a:solidFill>
              <a:srgbClr val="68111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3" name="Straight Arrow Connector 72">
            <a:extLst>
              <a:ext uri="{FF2B5EF4-FFF2-40B4-BE49-F238E27FC236}">
                <a16:creationId xmlns:a16="http://schemas.microsoft.com/office/drawing/2014/main" id="{E0222764-0F0D-B82C-7183-6C02BC60B497}"/>
              </a:ext>
            </a:extLst>
          </p:cNvPr>
          <p:cNvCxnSpPr>
            <a:cxnSpLocks/>
          </p:cNvCxnSpPr>
          <p:nvPr/>
        </p:nvCxnSpPr>
        <p:spPr>
          <a:xfrm>
            <a:off x="11295850" y="3365501"/>
            <a:ext cx="0" cy="3776040"/>
          </a:xfrm>
          <a:prstGeom prst="straightConnector1">
            <a:avLst/>
          </a:prstGeom>
          <a:ln>
            <a:solidFill>
              <a:srgbClr val="68111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1893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F8A30ECB-EB3B-1617-612F-0380911E37FB}"/>
              </a:ext>
            </a:extLst>
          </p:cNvPr>
          <p:cNvSpPr/>
          <p:nvPr/>
        </p:nvSpPr>
        <p:spPr>
          <a:xfrm>
            <a:off x="5972773" y="-2006620"/>
            <a:ext cx="10285742" cy="10602132"/>
          </a:xfrm>
          <a:prstGeom prst="ellipse">
            <a:avLst/>
          </a:prstGeom>
          <a:solidFill>
            <a:srgbClr val="440B0B"/>
          </a:solidFill>
          <a:ln>
            <a:solidFill>
              <a:srgbClr val="68111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3272801-A1C1-B863-F97A-490650D824C5}"/>
              </a:ext>
            </a:extLst>
          </p:cNvPr>
          <p:cNvSpPr txBox="1"/>
          <p:nvPr/>
        </p:nvSpPr>
        <p:spPr>
          <a:xfrm>
            <a:off x="270004" y="655262"/>
            <a:ext cx="5397376" cy="818685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lang="cy-GB" sz="4000" b="1" i="1" dirty="0">
                <a:latin typeface="Bell MT" panose="02020503060305020303" pitchFamily="18" charset="77"/>
              </a:rPr>
              <a:t>Beth yw’r problem ?</a:t>
            </a:r>
          </a:p>
          <a:p>
            <a:pPr algn="l"/>
            <a:endParaRPr lang="cy-GB" b="1" i="1" dirty="0">
              <a:latin typeface="Bell MT" panose="02020503060305020303" pitchFamily="18" charset="77"/>
            </a:endParaRPr>
          </a:p>
          <a:p>
            <a:pPr algn="l"/>
            <a:r>
              <a:rPr lang="cy-GB" dirty="0">
                <a:latin typeface="Bell MT" panose="02020503060305020303" pitchFamily="18" charset="77"/>
              </a:rPr>
              <a:t>Yn y diwydiant Theatr Gerddorol, mae yna nifer o gyfleuoedd. Yn anffodus, mae rhan fwyaf o’r cyfleuoedd yma yn rhai sy’n perffaith ar gyfer y dosbarth canol ond yn estroni’r dosbarth gweithiol. Y rheswm drost hyn ydy’r faith bod gyrfa yn y byd theatr yn cael ei weld hefo risg uchel ond gwobr isel. Yn yr cyflwyniad yma byddaf yn ymchwilio’r gwohanol agweddau tu ôl i’r rheswm pam mae’r diwydiant yn anoddach i aolodau’r dosbarth gweithiol na’r dosbarth canol.</a:t>
            </a:r>
          </a:p>
          <a:p>
            <a:pPr algn="l"/>
            <a:endParaRPr lang="cy-GB" dirty="0">
              <a:latin typeface="Bell MT" panose="02020503060305020303" pitchFamily="18" charset="77"/>
            </a:endParaRPr>
          </a:p>
          <a:p>
            <a:pPr algn="l"/>
            <a:r>
              <a:rPr lang="cy-GB" dirty="0">
                <a:latin typeface="Bell MT" panose="02020503060305020303" pitchFamily="18" charset="77"/>
              </a:rPr>
              <a:t>Penderfynais ymchwilio fewn i’r pwnc yma oherwydd rydw i yn aelod o’r dosbarth gweithiol ac yn teimlo’r fel dwi wedi methu allan ar nifer o gyfleuoedd mae’r dosbarth canol yn gallu hyffordio</a:t>
            </a:r>
            <a:endParaRPr lang="cy-GB" dirty="0"/>
          </a:p>
          <a:p>
            <a:pPr algn="l"/>
            <a:endParaRPr lang="cy-GB" dirty="0"/>
          </a:p>
          <a:p>
            <a:pPr algn="l"/>
            <a:endParaRPr lang="cy-GB" dirty="0"/>
          </a:p>
          <a:p>
            <a:pPr algn="l"/>
            <a:endParaRPr lang="cy-GB" dirty="0"/>
          </a:p>
          <a:p>
            <a:pPr algn="l"/>
            <a:endParaRPr lang="cy-GB" dirty="0"/>
          </a:p>
          <a:p>
            <a:pPr algn="l"/>
            <a:endParaRPr lang="cy-GB" dirty="0"/>
          </a:p>
          <a:p>
            <a:pPr algn="l"/>
            <a:endParaRPr lang="cy-GB" dirty="0"/>
          </a:p>
          <a:p>
            <a:pPr algn="l"/>
            <a:endParaRPr lang="cy-GB" dirty="0"/>
          </a:p>
          <a:p>
            <a:pPr algn="l"/>
            <a:endParaRPr lang="cy-GB" dirty="0"/>
          </a:p>
          <a:p>
            <a:pPr algn="l"/>
            <a:endParaRPr lang="cy-GB" dirty="0"/>
          </a:p>
          <a:p>
            <a:pPr algn="l"/>
            <a:endParaRPr lang="cy-GB" dirty="0"/>
          </a:p>
          <a:p>
            <a:pPr algn="l"/>
            <a:endParaRPr lang="cy-GB" dirty="0"/>
          </a:p>
          <a:p>
            <a:pPr algn="l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C7D46E3-71C1-E21A-C33F-DFD5E368F6B0}"/>
              </a:ext>
            </a:extLst>
          </p:cNvPr>
          <p:cNvSpPr txBox="1"/>
          <p:nvPr/>
        </p:nvSpPr>
        <p:spPr>
          <a:xfrm>
            <a:off x="7320419" y="1032288"/>
            <a:ext cx="4248970" cy="452431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lang="cy-GB" sz="2400" dirty="0">
                <a:solidFill>
                  <a:schemeClr val="bg1"/>
                </a:solidFill>
                <a:latin typeface="Bell MT" panose="02020503060305020303" pitchFamily="18" charset="77"/>
              </a:rPr>
              <a:t>Pwyntiau byddaf yn edrych ar:</a:t>
            </a:r>
          </a:p>
          <a:p>
            <a:pPr algn="l"/>
            <a:endParaRPr lang="cy-GB" sz="2400" dirty="0">
              <a:solidFill>
                <a:schemeClr val="bg1"/>
              </a:solidFill>
              <a:latin typeface="Bell MT" panose="02020503060305020303" pitchFamily="18" charset="77"/>
            </a:endParaRPr>
          </a:p>
          <a:p>
            <a:pPr algn="l"/>
            <a:r>
              <a:rPr lang="cy-GB" sz="2400" dirty="0">
                <a:solidFill>
                  <a:schemeClr val="bg1"/>
                </a:solidFill>
                <a:latin typeface="Bell MT" panose="02020503060305020303" pitchFamily="18" charset="77"/>
              </a:rPr>
              <a:t>-    Yr effaith ar y diwydiant heddiw a’r ffordd mae hanes wedi effeithio ar hyn</a:t>
            </a:r>
          </a:p>
          <a:p>
            <a:pPr algn="l"/>
            <a:endParaRPr lang="cy-GB" sz="2400" dirty="0">
              <a:solidFill>
                <a:schemeClr val="bg1"/>
              </a:solidFill>
              <a:latin typeface="Bell MT" panose="02020503060305020303" pitchFamily="18" charset="77"/>
            </a:endParaRPr>
          </a:p>
          <a:p>
            <a:pPr marL="285750" indent="-285750" algn="l">
              <a:buFontTx/>
              <a:buChar char="-"/>
            </a:pPr>
            <a:r>
              <a:rPr lang="cy-GB" sz="2400" dirty="0">
                <a:solidFill>
                  <a:schemeClr val="bg1"/>
                </a:solidFill>
                <a:latin typeface="Bell MT" panose="02020503060305020303" pitchFamily="18" charset="77"/>
              </a:rPr>
              <a:t>Y byd addysg theatr gerddorol, anfantais o’r cychwyn</a:t>
            </a:r>
          </a:p>
          <a:p>
            <a:pPr marL="285750" indent="-285750" algn="l">
              <a:buFontTx/>
              <a:buChar char="-"/>
            </a:pPr>
            <a:endParaRPr lang="cy-GB" sz="2400" dirty="0">
              <a:solidFill>
                <a:schemeClr val="bg1"/>
              </a:solidFill>
              <a:latin typeface="Bell MT" panose="02020503060305020303" pitchFamily="18" charset="77"/>
            </a:endParaRPr>
          </a:p>
          <a:p>
            <a:pPr marL="285750" indent="-285750" algn="l">
              <a:buFontTx/>
              <a:buChar char="-"/>
            </a:pPr>
            <a:r>
              <a:rPr lang="cy-GB" sz="2400" dirty="0">
                <a:solidFill>
                  <a:schemeClr val="bg1"/>
                </a:solidFill>
                <a:latin typeface="Bell MT" panose="02020503060305020303" pitchFamily="18" charset="77"/>
              </a:rPr>
              <a:t>Perthnasol i’r sîn theatr Gymraeg</a:t>
            </a:r>
          </a:p>
        </p:txBody>
      </p:sp>
      <p:sp>
        <p:nvSpPr>
          <p:cNvPr id="8" name="Delay 7">
            <a:extLst>
              <a:ext uri="{FF2B5EF4-FFF2-40B4-BE49-F238E27FC236}">
                <a16:creationId xmlns:a16="http://schemas.microsoft.com/office/drawing/2014/main" id="{5B8DD7CB-8741-20C9-8BEB-F1DF04C120BB}"/>
              </a:ext>
            </a:extLst>
          </p:cNvPr>
          <p:cNvSpPr/>
          <p:nvPr/>
        </p:nvSpPr>
        <p:spPr>
          <a:xfrm rot="4228496">
            <a:off x="4585152" y="5721970"/>
            <a:ext cx="825318" cy="676856"/>
          </a:xfrm>
          <a:prstGeom prst="flowChartDelay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Delay 8">
            <a:extLst>
              <a:ext uri="{FF2B5EF4-FFF2-40B4-BE49-F238E27FC236}">
                <a16:creationId xmlns:a16="http://schemas.microsoft.com/office/drawing/2014/main" id="{F0106F42-CF06-699A-B888-323D15372CA1}"/>
              </a:ext>
            </a:extLst>
          </p:cNvPr>
          <p:cNvSpPr/>
          <p:nvPr/>
        </p:nvSpPr>
        <p:spPr>
          <a:xfrm rot="4064188" flipV="1">
            <a:off x="5025463" y="5766373"/>
            <a:ext cx="100486" cy="227630"/>
          </a:xfrm>
          <a:prstGeom prst="flowChartDelay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elay 10">
            <a:extLst>
              <a:ext uri="{FF2B5EF4-FFF2-40B4-BE49-F238E27FC236}">
                <a16:creationId xmlns:a16="http://schemas.microsoft.com/office/drawing/2014/main" id="{567BFE78-E484-3F31-54AF-326E15625B54}"/>
              </a:ext>
            </a:extLst>
          </p:cNvPr>
          <p:cNvSpPr/>
          <p:nvPr/>
        </p:nvSpPr>
        <p:spPr>
          <a:xfrm rot="4064188" flipV="1">
            <a:off x="4748400" y="5870617"/>
            <a:ext cx="100486" cy="227630"/>
          </a:xfrm>
          <a:prstGeom prst="flowChartDelay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Delay 12">
            <a:extLst>
              <a:ext uri="{FF2B5EF4-FFF2-40B4-BE49-F238E27FC236}">
                <a16:creationId xmlns:a16="http://schemas.microsoft.com/office/drawing/2014/main" id="{6D789BD2-8EF7-8561-87DE-125A041A2848}"/>
              </a:ext>
            </a:extLst>
          </p:cNvPr>
          <p:cNvSpPr/>
          <p:nvPr/>
        </p:nvSpPr>
        <p:spPr>
          <a:xfrm rot="4064188" flipV="1">
            <a:off x="5023969" y="6128286"/>
            <a:ext cx="140577" cy="269061"/>
          </a:xfrm>
          <a:prstGeom prst="flowChartDelay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Delay 14">
            <a:extLst>
              <a:ext uri="{FF2B5EF4-FFF2-40B4-BE49-F238E27FC236}">
                <a16:creationId xmlns:a16="http://schemas.microsoft.com/office/drawing/2014/main" id="{D40B7BEE-4D98-FC06-1DE2-2A1E85ACC252}"/>
              </a:ext>
            </a:extLst>
          </p:cNvPr>
          <p:cNvSpPr/>
          <p:nvPr/>
        </p:nvSpPr>
        <p:spPr>
          <a:xfrm rot="6247969">
            <a:off x="5336074" y="5719257"/>
            <a:ext cx="825318" cy="676856"/>
          </a:xfrm>
          <a:prstGeom prst="flowChartDelay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Delay 16">
            <a:extLst>
              <a:ext uri="{FF2B5EF4-FFF2-40B4-BE49-F238E27FC236}">
                <a16:creationId xmlns:a16="http://schemas.microsoft.com/office/drawing/2014/main" id="{61F103E2-3C93-B5AE-F486-C5ECDCD97543}"/>
              </a:ext>
            </a:extLst>
          </p:cNvPr>
          <p:cNvSpPr/>
          <p:nvPr/>
        </p:nvSpPr>
        <p:spPr>
          <a:xfrm rot="6361253" flipV="1">
            <a:off x="5574161" y="5781809"/>
            <a:ext cx="100486" cy="227630"/>
          </a:xfrm>
          <a:prstGeom prst="flowChartDelay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Delay 18">
            <a:extLst>
              <a:ext uri="{FF2B5EF4-FFF2-40B4-BE49-F238E27FC236}">
                <a16:creationId xmlns:a16="http://schemas.microsoft.com/office/drawing/2014/main" id="{F4EFFC44-DDD1-9C46-48D9-61B3B544CEF7}"/>
              </a:ext>
            </a:extLst>
          </p:cNvPr>
          <p:cNvSpPr/>
          <p:nvPr/>
        </p:nvSpPr>
        <p:spPr>
          <a:xfrm rot="6361253" flipV="1">
            <a:off x="5873750" y="5860701"/>
            <a:ext cx="100486" cy="227630"/>
          </a:xfrm>
          <a:prstGeom prst="flowChartDelay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Delay 20">
            <a:extLst>
              <a:ext uri="{FF2B5EF4-FFF2-40B4-BE49-F238E27FC236}">
                <a16:creationId xmlns:a16="http://schemas.microsoft.com/office/drawing/2014/main" id="{90D9446E-0705-6723-F7A0-2B99B72AF885}"/>
              </a:ext>
            </a:extLst>
          </p:cNvPr>
          <p:cNvSpPr/>
          <p:nvPr/>
        </p:nvSpPr>
        <p:spPr>
          <a:xfrm rot="17205619" flipV="1">
            <a:off x="5607893" y="6073102"/>
            <a:ext cx="140577" cy="269061"/>
          </a:xfrm>
          <a:prstGeom prst="flowChartDelay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Triangle 21">
            <a:extLst>
              <a:ext uri="{FF2B5EF4-FFF2-40B4-BE49-F238E27FC236}">
                <a16:creationId xmlns:a16="http://schemas.microsoft.com/office/drawing/2014/main" id="{E87FCC53-3685-4A98-3B0C-7DEF3169C55F}"/>
              </a:ext>
            </a:extLst>
          </p:cNvPr>
          <p:cNvSpPr/>
          <p:nvPr/>
        </p:nvSpPr>
        <p:spPr>
          <a:xfrm rot="724906">
            <a:off x="5928271" y="6066925"/>
            <a:ext cx="45719" cy="45719"/>
          </a:xfrm>
          <a:prstGeom prst="triangle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D1DF38A9-8136-4181-E640-105FF834A614}"/>
              </a:ext>
            </a:extLst>
          </p:cNvPr>
          <p:cNvSpPr/>
          <p:nvPr/>
        </p:nvSpPr>
        <p:spPr>
          <a:xfrm>
            <a:off x="5909762" y="6098344"/>
            <a:ext cx="63011" cy="54277"/>
          </a:xfrm>
          <a:prstGeom prst="ellipse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62312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C64FEC7-B922-CEE8-9253-39E0E1272524}"/>
              </a:ext>
            </a:extLst>
          </p:cNvPr>
          <p:cNvSpPr/>
          <p:nvPr/>
        </p:nvSpPr>
        <p:spPr>
          <a:xfrm>
            <a:off x="-134797" y="-55830"/>
            <a:ext cx="12495291" cy="1828800"/>
          </a:xfrm>
          <a:prstGeom prst="rect">
            <a:avLst/>
          </a:prstGeom>
          <a:solidFill>
            <a:srgbClr val="440B0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1B72D07-85E3-C48A-73F7-7A659ABD5D23}"/>
              </a:ext>
            </a:extLst>
          </p:cNvPr>
          <p:cNvSpPr txBox="1"/>
          <p:nvPr/>
        </p:nvSpPr>
        <p:spPr>
          <a:xfrm>
            <a:off x="2112475" y="-295592"/>
            <a:ext cx="8236138" cy="230832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endParaRPr lang="cy-GB" sz="3600" b="1" i="1" dirty="0">
              <a:solidFill>
                <a:schemeClr val="bg1"/>
              </a:solidFill>
              <a:latin typeface="Bell MT" panose="02020503060305020303" pitchFamily="18" charset="77"/>
            </a:endParaRPr>
          </a:p>
          <a:p>
            <a:r>
              <a:rPr lang="cy-GB" sz="3600" b="1" i="1" dirty="0">
                <a:solidFill>
                  <a:schemeClr val="bg1"/>
                </a:solidFill>
                <a:latin typeface="Bell MT" panose="02020503060305020303" pitchFamily="18" charset="77"/>
              </a:rPr>
              <a:t> Yr effaith ar y diwydiant heddiw a’r ffordd mae hanes wedi effeithio ar hyn</a:t>
            </a:r>
          </a:p>
          <a:p>
            <a:pPr algn="l"/>
            <a:endParaRPr lang="cy-GB" sz="3600" b="1" i="1" dirty="0">
              <a:solidFill>
                <a:schemeClr val="bg1"/>
              </a:solidFill>
              <a:latin typeface="Bell MT" panose="02020503060305020303" pitchFamily="18" charset="7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E4A7E8-22A5-DBDD-04D8-2B88FE371CE9}"/>
              </a:ext>
            </a:extLst>
          </p:cNvPr>
          <p:cNvSpPr txBox="1"/>
          <p:nvPr/>
        </p:nvSpPr>
        <p:spPr>
          <a:xfrm>
            <a:off x="6003956" y="1782892"/>
            <a:ext cx="5350597" cy="612475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lang="cy-GB" sz="1600" dirty="0"/>
              <a:t>Hanes:</a:t>
            </a:r>
            <a:endParaRPr lang="en-GB" sz="1600" dirty="0"/>
          </a:p>
          <a:p>
            <a:pPr algn="l"/>
            <a:endParaRPr lang="en-GB" sz="1600" dirty="0"/>
          </a:p>
          <a:p>
            <a:pPr algn="l"/>
            <a:r>
              <a:rPr lang="en-GB" sz="1600" dirty="0"/>
              <a:t>Yn yr hen </a:t>
            </a:r>
            <a:r>
              <a:rPr lang="en-GB" sz="1600" dirty="0" err="1"/>
              <a:t>dyddiau</a:t>
            </a:r>
            <a:r>
              <a:rPr lang="en-GB" sz="1600" dirty="0"/>
              <a:t>, </a:t>
            </a:r>
            <a:r>
              <a:rPr lang="en-GB" sz="1600" dirty="0" err="1"/>
              <a:t>roedd</a:t>
            </a:r>
            <a:r>
              <a:rPr lang="en-GB" sz="1600" dirty="0"/>
              <a:t> </a:t>
            </a:r>
            <a:r>
              <a:rPr lang="en-GB" sz="1600" dirty="0" err="1"/>
              <a:t>theatr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perthyn</a:t>
            </a:r>
            <a:r>
              <a:rPr lang="en-GB" sz="1600" dirty="0"/>
              <a:t> i’r </a:t>
            </a:r>
            <a:r>
              <a:rPr lang="en-GB" sz="1600" dirty="0" err="1"/>
              <a:t>dosbarth</a:t>
            </a:r>
            <a:r>
              <a:rPr lang="en-GB" sz="1600" dirty="0"/>
              <a:t> </a:t>
            </a:r>
            <a:r>
              <a:rPr lang="en-GB" sz="1600" dirty="0" err="1"/>
              <a:t>gweithiol</a:t>
            </a:r>
            <a:r>
              <a:rPr lang="en-GB" sz="1600" dirty="0"/>
              <a:t>. </a:t>
            </a:r>
            <a:r>
              <a:rPr lang="en-GB" sz="1600" dirty="0" err="1"/>
              <a:t>Ers</a:t>
            </a:r>
            <a:r>
              <a:rPr lang="en-GB" sz="1600" dirty="0"/>
              <a:t> hen </a:t>
            </a:r>
            <a:r>
              <a:rPr lang="en-GB" sz="1600" dirty="0" err="1"/>
              <a:t>dathliadau</a:t>
            </a:r>
            <a:r>
              <a:rPr lang="en-GB" sz="1600" dirty="0"/>
              <a:t> </a:t>
            </a:r>
            <a:r>
              <a:rPr lang="en-GB" sz="1600" dirty="0" err="1"/>
              <a:t>groegaidd,roedd</a:t>
            </a:r>
            <a:r>
              <a:rPr lang="en-GB" sz="1600" dirty="0"/>
              <a:t> </a:t>
            </a:r>
            <a:r>
              <a:rPr lang="en-GB" sz="1600" dirty="0" err="1"/>
              <a:t>perfformiadau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agored</a:t>
            </a:r>
            <a:r>
              <a:rPr lang="en-GB" sz="1600" dirty="0"/>
              <a:t> i </a:t>
            </a:r>
            <a:r>
              <a:rPr lang="en-GB" sz="1600" dirty="0" err="1"/>
              <a:t>bawb</a:t>
            </a:r>
            <a:r>
              <a:rPr lang="en-GB" sz="1600" dirty="0"/>
              <a:t>. </a:t>
            </a:r>
            <a:r>
              <a:rPr lang="en-GB" sz="1600" dirty="0" err="1"/>
              <a:t>Roedd</a:t>
            </a:r>
            <a:r>
              <a:rPr lang="en-GB" sz="1600" dirty="0"/>
              <a:t> y </a:t>
            </a:r>
            <a:r>
              <a:rPr lang="en-GB" sz="1600" dirty="0" err="1"/>
              <a:t>dosbarth</a:t>
            </a:r>
            <a:r>
              <a:rPr lang="en-GB" sz="1600" dirty="0"/>
              <a:t> </a:t>
            </a:r>
            <a:r>
              <a:rPr lang="en-GB" sz="1600" dirty="0" err="1"/>
              <a:t>gweithiol</a:t>
            </a:r>
            <a:r>
              <a:rPr lang="en-GB" sz="1600" dirty="0"/>
              <a:t> </a:t>
            </a:r>
            <a:r>
              <a:rPr lang="en-GB" sz="1600" dirty="0" err="1"/>
              <a:t>arfer</a:t>
            </a:r>
            <a:r>
              <a:rPr lang="en-GB" sz="1600" dirty="0"/>
              <a:t>  </a:t>
            </a:r>
            <a:r>
              <a:rPr lang="en-GB" sz="1600" dirty="0" err="1"/>
              <a:t>perfformio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y </a:t>
            </a:r>
            <a:r>
              <a:rPr lang="en-GB" sz="1600" dirty="0" err="1"/>
              <a:t>strydoedd</a:t>
            </a:r>
            <a:r>
              <a:rPr lang="en-GB" sz="1600" dirty="0"/>
              <a:t> </a:t>
            </a:r>
            <a:r>
              <a:rPr lang="en-GB" sz="1600" dirty="0" err="1"/>
              <a:t>mewn</a:t>
            </a:r>
            <a:r>
              <a:rPr lang="en-GB" sz="1600" dirty="0"/>
              <a:t> </a:t>
            </a:r>
            <a:r>
              <a:rPr lang="en-GB" sz="1600" dirty="0" err="1"/>
              <a:t>perfformiadau</a:t>
            </a:r>
            <a:r>
              <a:rPr lang="en-GB" sz="1600" dirty="0"/>
              <a:t> </a:t>
            </a:r>
            <a:r>
              <a:rPr lang="en-GB" sz="1600" dirty="0" err="1"/>
              <a:t>roedd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cyfeirio</a:t>
            </a:r>
            <a:r>
              <a:rPr lang="en-GB" sz="1600" dirty="0"/>
              <a:t> at </a:t>
            </a:r>
            <a:r>
              <a:rPr lang="en-GB" sz="1600" dirty="0" err="1"/>
              <a:t>byw’n</a:t>
            </a:r>
            <a:r>
              <a:rPr lang="en-GB" sz="1600" dirty="0"/>
              <a:t> </a:t>
            </a:r>
            <a:r>
              <a:rPr lang="en-GB" sz="1600" dirty="0" err="1"/>
              <a:t>tlawd</a:t>
            </a:r>
            <a:r>
              <a:rPr lang="en-GB" sz="1600" dirty="0"/>
              <a:t>.</a:t>
            </a:r>
          </a:p>
          <a:p>
            <a:pPr algn="l"/>
            <a:endParaRPr lang="en-GB" sz="1600" dirty="0"/>
          </a:p>
          <a:p>
            <a:pPr algn="l"/>
            <a:r>
              <a:rPr lang="en-GB" sz="1600" dirty="0" err="1"/>
              <a:t>Dechreuodd</a:t>
            </a:r>
            <a:r>
              <a:rPr lang="en-GB" sz="1600" dirty="0"/>
              <a:t> </a:t>
            </a:r>
            <a:r>
              <a:rPr lang="en-GB" sz="1600" dirty="0" err="1"/>
              <a:t>theatr</a:t>
            </a:r>
            <a:r>
              <a:rPr lang="en-GB" sz="1600" dirty="0"/>
              <a:t> </a:t>
            </a:r>
            <a:r>
              <a:rPr lang="en-GB" sz="1600" dirty="0" err="1"/>
              <a:t>yng</a:t>
            </a:r>
            <a:r>
              <a:rPr lang="en-GB" sz="1600" dirty="0"/>
              <a:t> </a:t>
            </a:r>
            <a:r>
              <a:rPr lang="en-GB" sz="1600" dirty="0" err="1"/>
              <a:t>Nghymru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yr 18fed </a:t>
            </a:r>
            <a:r>
              <a:rPr lang="en-GB" sz="1600" dirty="0" err="1"/>
              <a:t>ganrif</a:t>
            </a:r>
            <a:r>
              <a:rPr lang="en-GB" sz="1600" dirty="0"/>
              <a:t>, </a:t>
            </a:r>
            <a:r>
              <a:rPr lang="en-GB" sz="1600" dirty="0" err="1"/>
              <a:t>hefo</a:t>
            </a:r>
            <a:r>
              <a:rPr lang="en-GB" sz="1600" dirty="0"/>
              <a:t> </a:t>
            </a:r>
            <a:r>
              <a:rPr lang="en-GB" sz="1600" dirty="0" err="1"/>
              <a:t>sioe</a:t>
            </a:r>
            <a:r>
              <a:rPr lang="en-GB" sz="1600" dirty="0"/>
              <a:t> Cymraeg or </a:t>
            </a:r>
            <a:r>
              <a:rPr lang="en-GB" sz="1600" dirty="0" err="1"/>
              <a:t>enw</a:t>
            </a:r>
            <a:r>
              <a:rPr lang="en-GB" sz="1600" dirty="0"/>
              <a:t> ‘</a:t>
            </a:r>
            <a:r>
              <a:rPr lang="en-GB" sz="1600" dirty="0" err="1"/>
              <a:t>Pryderi</a:t>
            </a:r>
            <a:r>
              <a:rPr lang="en-GB" sz="1600" dirty="0"/>
              <a:t> a Rhiannon’ </a:t>
            </a:r>
            <a:r>
              <a:rPr lang="en-GB" sz="1600" dirty="0" err="1"/>
              <a:t>yn</a:t>
            </a:r>
            <a:r>
              <a:rPr lang="en-GB" sz="1600" dirty="0"/>
              <a:t> 1976. Yn yr hen </a:t>
            </a:r>
            <a:r>
              <a:rPr lang="en-GB" sz="1600" dirty="0" err="1"/>
              <a:t>dyddiau</a:t>
            </a:r>
            <a:r>
              <a:rPr lang="en-GB" sz="1600" dirty="0"/>
              <a:t> </a:t>
            </a:r>
            <a:r>
              <a:rPr lang="en-GB" sz="1600" dirty="0" err="1"/>
              <a:t>roedd</a:t>
            </a:r>
            <a:r>
              <a:rPr lang="en-GB" sz="1600" dirty="0"/>
              <a:t> </a:t>
            </a:r>
            <a:r>
              <a:rPr lang="en-GB" sz="1600" dirty="0" err="1"/>
              <a:t>rhanfwyaf</a:t>
            </a:r>
            <a:r>
              <a:rPr lang="en-GB" sz="1600" dirty="0"/>
              <a:t> o </a:t>
            </a:r>
            <a:r>
              <a:rPr lang="en-GB" sz="1600" dirty="0" err="1"/>
              <a:t>berfformiadau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cael</a:t>
            </a:r>
            <a:r>
              <a:rPr lang="en-GB" sz="1600" dirty="0"/>
              <a:t> </a:t>
            </a:r>
            <a:r>
              <a:rPr lang="en-GB" sz="1600" dirty="0" err="1"/>
              <a:t>ei</a:t>
            </a:r>
            <a:r>
              <a:rPr lang="en-GB" sz="1600" dirty="0"/>
              <a:t> </a:t>
            </a:r>
            <a:r>
              <a:rPr lang="en-GB" sz="1600" dirty="0" err="1"/>
              <a:t>gynnal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yr </a:t>
            </a:r>
            <a:r>
              <a:rPr lang="en-GB" sz="1600" dirty="0" err="1"/>
              <a:t>iaith</a:t>
            </a:r>
            <a:r>
              <a:rPr lang="en-GB" sz="1600" dirty="0"/>
              <a:t> </a:t>
            </a:r>
            <a:r>
              <a:rPr lang="en-GB" sz="1600" dirty="0" err="1"/>
              <a:t>cymraeg</a:t>
            </a:r>
            <a:r>
              <a:rPr lang="en-GB" sz="1600" dirty="0"/>
              <a:t> gan </a:t>
            </a:r>
            <a:r>
              <a:rPr lang="en-GB" sz="1600" dirty="0" err="1"/>
              <a:t>aelodau’r</a:t>
            </a:r>
            <a:r>
              <a:rPr lang="en-GB" sz="1600" dirty="0"/>
              <a:t> </a:t>
            </a:r>
            <a:r>
              <a:rPr lang="en-GB" sz="1600" dirty="0" err="1"/>
              <a:t>gwerin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</a:t>
            </a:r>
            <a:r>
              <a:rPr lang="en-GB" sz="1600" dirty="0" err="1"/>
              <a:t>gyfer</a:t>
            </a:r>
            <a:r>
              <a:rPr lang="en-GB" sz="1600" dirty="0"/>
              <a:t> y </a:t>
            </a:r>
            <a:r>
              <a:rPr lang="en-GB" sz="1600" dirty="0" err="1"/>
              <a:t>gwerin</a:t>
            </a:r>
            <a:r>
              <a:rPr lang="en-GB" sz="1600" dirty="0"/>
              <a:t>. (Jenkins.G 1997)</a:t>
            </a:r>
          </a:p>
          <a:p>
            <a:pPr algn="l"/>
            <a:r>
              <a:rPr lang="en-GB" sz="1600" dirty="0" err="1"/>
              <a:t>Yna</a:t>
            </a:r>
            <a:r>
              <a:rPr lang="en-GB" sz="1600" dirty="0"/>
              <a:t> </a:t>
            </a:r>
            <a:r>
              <a:rPr lang="en-GB" sz="1600" dirty="0" err="1"/>
              <a:t>cafodd</a:t>
            </a:r>
            <a:r>
              <a:rPr lang="en-GB" sz="1600" dirty="0"/>
              <a:t> </a:t>
            </a:r>
            <a:r>
              <a:rPr lang="en-GB" sz="1600" dirty="0" err="1"/>
              <a:t>Cyngor</a:t>
            </a:r>
            <a:r>
              <a:rPr lang="en-GB" sz="1600" dirty="0"/>
              <a:t> </a:t>
            </a:r>
            <a:r>
              <a:rPr lang="en-GB" sz="1600" dirty="0" err="1"/>
              <a:t>Celfeddydau</a:t>
            </a:r>
            <a:r>
              <a:rPr lang="en-GB" sz="1600" dirty="0"/>
              <a:t> Cymru </a:t>
            </a:r>
            <a:r>
              <a:rPr lang="en-GB" sz="1600" dirty="0" err="1"/>
              <a:t>ei</a:t>
            </a:r>
            <a:r>
              <a:rPr lang="en-GB" sz="1600" dirty="0"/>
              <a:t> </a:t>
            </a:r>
            <a:r>
              <a:rPr lang="en-GB" sz="1600" dirty="0" err="1"/>
              <a:t>greu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1946. </a:t>
            </a:r>
            <a:r>
              <a:rPr lang="en-GB" sz="1600" dirty="0" err="1"/>
              <a:t>Ers</a:t>
            </a:r>
            <a:r>
              <a:rPr lang="en-GB" sz="1600" dirty="0"/>
              <a:t> </a:t>
            </a:r>
            <a:r>
              <a:rPr lang="en-GB" sz="1600" dirty="0" err="1"/>
              <a:t>hynnu</a:t>
            </a:r>
            <a:r>
              <a:rPr lang="en-GB" sz="1600" dirty="0"/>
              <a:t>, </a:t>
            </a:r>
            <a:r>
              <a:rPr lang="en-GB" sz="1600" dirty="0" err="1"/>
              <a:t>mae</a:t>
            </a:r>
            <a:r>
              <a:rPr lang="en-GB" sz="1600" dirty="0"/>
              <a:t> </a:t>
            </a:r>
            <a:r>
              <a:rPr lang="en-GB" sz="1600" dirty="0" err="1"/>
              <a:t>nifer</a:t>
            </a:r>
            <a:r>
              <a:rPr lang="en-GB" sz="1600" dirty="0"/>
              <a:t> </a:t>
            </a:r>
            <a:r>
              <a:rPr lang="en-GB" sz="1600" dirty="0" err="1"/>
              <a:t>theatrau</a:t>
            </a:r>
            <a:r>
              <a:rPr lang="en-GB" sz="1600" dirty="0"/>
              <a:t> a </a:t>
            </a:r>
            <a:r>
              <a:rPr lang="en-GB" sz="1600" dirty="0" err="1"/>
              <a:t>cwmnioedd</a:t>
            </a:r>
            <a:r>
              <a:rPr lang="en-GB" sz="1600" dirty="0"/>
              <a:t> </a:t>
            </a:r>
            <a:r>
              <a:rPr lang="en-GB" sz="1600" dirty="0" err="1"/>
              <a:t>wedi</a:t>
            </a:r>
            <a:r>
              <a:rPr lang="en-GB" sz="1600" dirty="0"/>
              <a:t> </a:t>
            </a:r>
            <a:r>
              <a:rPr lang="en-GB" sz="1600" dirty="0" err="1"/>
              <a:t>agor</a:t>
            </a:r>
            <a:r>
              <a:rPr lang="en-GB" sz="1600" dirty="0"/>
              <a:t> </a:t>
            </a:r>
            <a:r>
              <a:rPr lang="en-GB" sz="1600" dirty="0" err="1"/>
              <a:t>yng</a:t>
            </a:r>
            <a:r>
              <a:rPr lang="en-GB" sz="1600" dirty="0"/>
              <a:t> </a:t>
            </a:r>
            <a:r>
              <a:rPr lang="en-GB" sz="1600" dirty="0" err="1"/>
              <a:t>Nghymru</a:t>
            </a:r>
            <a:r>
              <a:rPr lang="en-GB" sz="1600" dirty="0"/>
              <a:t> e.e. </a:t>
            </a:r>
            <a:r>
              <a:rPr lang="en-GB" sz="1600" dirty="0" err="1"/>
              <a:t>Theatr</a:t>
            </a:r>
            <a:r>
              <a:rPr lang="en-GB" sz="1600" dirty="0"/>
              <a:t> Cymru, </a:t>
            </a:r>
            <a:r>
              <a:rPr lang="en-GB" sz="1600" dirty="0" err="1"/>
              <a:t>Theatr</a:t>
            </a:r>
            <a:r>
              <a:rPr lang="en-GB" sz="1600" dirty="0"/>
              <a:t> Clwyd. </a:t>
            </a:r>
          </a:p>
          <a:p>
            <a:pPr algn="l"/>
            <a:endParaRPr lang="en-GB" sz="1600" dirty="0"/>
          </a:p>
          <a:p>
            <a:pPr algn="l"/>
            <a:r>
              <a:rPr lang="en-GB" sz="1600" dirty="0" err="1"/>
              <a:t>Dechreuodd</a:t>
            </a:r>
            <a:r>
              <a:rPr lang="en-GB" sz="1600" dirty="0"/>
              <a:t> </a:t>
            </a:r>
            <a:r>
              <a:rPr lang="en-GB" sz="1600" dirty="0" err="1"/>
              <a:t>newid</a:t>
            </a:r>
            <a:r>
              <a:rPr lang="en-GB" sz="1600" dirty="0"/>
              <a:t> </a:t>
            </a:r>
            <a:r>
              <a:rPr lang="en-GB" sz="1600" dirty="0" err="1"/>
              <a:t>dosbarth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y </a:t>
            </a:r>
            <a:r>
              <a:rPr lang="en-GB" sz="1600" dirty="0" err="1"/>
              <a:t>byd</a:t>
            </a:r>
            <a:r>
              <a:rPr lang="en-GB" sz="1600" dirty="0"/>
              <a:t> </a:t>
            </a:r>
            <a:r>
              <a:rPr lang="en-GB" sz="1600" dirty="0" err="1"/>
              <a:t>theatr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adeg</a:t>
            </a:r>
            <a:r>
              <a:rPr lang="en-GB" sz="1600" dirty="0"/>
              <a:t> yr </a:t>
            </a:r>
            <a:r>
              <a:rPr lang="en-GB" sz="1600" dirty="0" err="1"/>
              <a:t>oes</a:t>
            </a:r>
            <a:r>
              <a:rPr lang="en-GB" sz="1600" dirty="0"/>
              <a:t> </a:t>
            </a:r>
            <a:r>
              <a:rPr lang="en-GB" sz="1600" dirty="0" err="1"/>
              <a:t>Elizabiaidd</a:t>
            </a:r>
            <a:r>
              <a:rPr lang="en-GB" sz="1600" dirty="0"/>
              <a:t>. </a:t>
            </a:r>
            <a:r>
              <a:rPr lang="en-GB" sz="1600" dirty="0" err="1"/>
              <a:t>Yna</a:t>
            </a:r>
            <a:r>
              <a:rPr lang="en-GB" sz="1600" dirty="0"/>
              <a:t> </a:t>
            </a:r>
            <a:r>
              <a:rPr lang="en-GB" sz="1600" dirty="0" err="1"/>
              <a:t>wnaeth</a:t>
            </a:r>
            <a:r>
              <a:rPr lang="en-GB" sz="1600" dirty="0"/>
              <a:t> </a:t>
            </a:r>
            <a:r>
              <a:rPr lang="en-GB" sz="1600" dirty="0" err="1"/>
              <a:t>pob</a:t>
            </a:r>
            <a:r>
              <a:rPr lang="en-GB" sz="1600" dirty="0"/>
              <a:t> dim </a:t>
            </a:r>
            <a:r>
              <a:rPr lang="en-GB" sz="1600" dirty="0" err="1"/>
              <a:t>cynhyddu</a:t>
            </a:r>
            <a:r>
              <a:rPr lang="en-GB" sz="1600" dirty="0"/>
              <a:t>.</a:t>
            </a:r>
            <a:endParaRPr lang="cy-GB" sz="1600" dirty="0"/>
          </a:p>
          <a:p>
            <a:pPr algn="l"/>
            <a:endParaRPr lang="cy-GB" sz="1600" dirty="0"/>
          </a:p>
          <a:p>
            <a:pPr algn="l"/>
            <a:endParaRPr lang="cy-GB" dirty="0"/>
          </a:p>
          <a:p>
            <a:pPr algn="l"/>
            <a:endParaRPr lang="cy-GB" dirty="0"/>
          </a:p>
          <a:p>
            <a:pPr algn="l"/>
            <a:endParaRPr lang="cy-GB" dirty="0"/>
          </a:p>
          <a:p>
            <a:pPr algn="l"/>
            <a:r>
              <a:rPr lang="cy-GB" dirty="0"/>
              <a:t>.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994219A-A3B7-3367-9620-CEF881EC6000}"/>
              </a:ext>
            </a:extLst>
          </p:cNvPr>
          <p:cNvSpPr txBox="1"/>
          <p:nvPr/>
        </p:nvSpPr>
        <p:spPr>
          <a:xfrm>
            <a:off x="324416" y="2055668"/>
            <a:ext cx="5350597" cy="440120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lang="cy-GB" sz="1400" dirty="0"/>
              <a:t>Diwydiant heddiw:</a:t>
            </a:r>
          </a:p>
          <a:p>
            <a:pPr algn="l"/>
            <a:endParaRPr lang="cy-GB" sz="1400" dirty="0"/>
          </a:p>
          <a:p>
            <a:r>
              <a:rPr lang="cy-GB" sz="1400" dirty="0"/>
              <a:t>Yn ôl adroddiad gan Y Sutton Trust, mae ystadegau wedi dangos bod yna 4 gwaith mwy o oedolion (iau na 35 oed)  yn y diwydiant celfyddydau o cefndiroedd dosbarth canol cy haru a’r dosbarth gweithiol (Holt-White.E, Pr.O’Brian.D, Dr.Taylor.M 2024). Nid yn unig yw hyn yn berthnasol i’r diwydiant theatr ond hefyd yr un film a teledy. Yn ôl datganiad Y Sutton Trust, mae 31% o figyrau yn yr diwydiant film a teledy wedi mynd i ysgol breifat.</a:t>
            </a:r>
          </a:p>
          <a:p>
            <a:endParaRPr lang="cy-GB" sz="1400" dirty="0"/>
          </a:p>
          <a:p>
            <a:r>
              <a:rPr lang="cy-GB" sz="1400" dirty="0"/>
              <a:t>Felly pam mae hyn yn broblem?</a:t>
            </a:r>
          </a:p>
          <a:p>
            <a:endParaRPr lang="cy-GB" sz="1400" dirty="0"/>
          </a:p>
          <a:p>
            <a:pPr marL="285750" indent="-285750">
              <a:buFont typeface="Wingdings" pitchFamily="2" charset="2"/>
              <a:buChar char="Ø"/>
            </a:pPr>
            <a:r>
              <a:rPr lang="en-GB" sz="1400" dirty="0"/>
              <a:t>Er </a:t>
            </a:r>
            <a:r>
              <a:rPr lang="en-GB" sz="1400" dirty="0" err="1"/>
              <a:t>mwyn</a:t>
            </a:r>
            <a:r>
              <a:rPr lang="en-GB" sz="1400" dirty="0"/>
              <a:t> </a:t>
            </a:r>
            <a:r>
              <a:rPr lang="en-GB" sz="1400" dirty="0" err="1"/>
              <a:t>rhedeg</a:t>
            </a:r>
            <a:r>
              <a:rPr lang="en-GB" sz="1400" dirty="0"/>
              <a:t> y </a:t>
            </a:r>
            <a:r>
              <a:rPr lang="en-GB" sz="1400" dirty="0" err="1"/>
              <a:t>diwydiant</a:t>
            </a:r>
            <a:r>
              <a:rPr lang="en-GB" sz="1400" dirty="0"/>
              <a:t>, </a:t>
            </a:r>
            <a:r>
              <a:rPr lang="en-GB" sz="1400" dirty="0" err="1"/>
              <a:t>mae</a:t>
            </a:r>
            <a:r>
              <a:rPr lang="en-GB" sz="1400" dirty="0"/>
              <a:t> </a:t>
            </a:r>
            <a:r>
              <a:rPr lang="en-GB" sz="1400" dirty="0" err="1"/>
              <a:t>costau</a:t>
            </a:r>
            <a:r>
              <a:rPr lang="en-GB" sz="1400" dirty="0"/>
              <a:t> </a:t>
            </a:r>
            <a:r>
              <a:rPr lang="en-GB" sz="1400" dirty="0" err="1"/>
              <a:t>hyfforddiant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gostus</a:t>
            </a:r>
            <a:r>
              <a:rPr lang="en-GB" sz="1400" dirty="0"/>
              <a:t>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ôl</a:t>
            </a:r>
            <a:r>
              <a:rPr lang="en-GB" sz="1400" dirty="0"/>
              <a:t> covid, </a:t>
            </a:r>
            <a:r>
              <a:rPr lang="en-GB" sz="1400" dirty="0" err="1"/>
              <a:t>roedd</a:t>
            </a:r>
            <a:r>
              <a:rPr lang="en-GB" sz="1400" dirty="0"/>
              <a:t> y </a:t>
            </a:r>
            <a:r>
              <a:rPr lang="en-GB" sz="1400" dirty="0" err="1"/>
              <a:t>diwydiant</a:t>
            </a:r>
            <a:r>
              <a:rPr lang="en-GB" sz="1400" dirty="0"/>
              <a:t> </a:t>
            </a:r>
            <a:r>
              <a:rPr lang="en-GB" sz="1400" dirty="0" err="1"/>
              <a:t>theatr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ei</a:t>
            </a:r>
            <a:r>
              <a:rPr lang="en-GB" sz="1400" dirty="0"/>
              <a:t> </a:t>
            </a:r>
            <a:r>
              <a:rPr lang="en-GB" sz="1400" dirty="0" err="1"/>
              <a:t>colled</a:t>
            </a:r>
            <a:r>
              <a:rPr lang="en-GB" sz="1400" dirty="0"/>
              <a:t> </a:t>
            </a:r>
            <a:r>
              <a:rPr lang="en-GB" sz="1400" dirty="0" err="1"/>
              <a:t>mwyaf</a:t>
            </a:r>
            <a:r>
              <a:rPr lang="en-GB" sz="1400" dirty="0"/>
              <a:t>, </a:t>
            </a:r>
            <a:r>
              <a:rPr lang="en-GB" sz="1400" dirty="0" err="1"/>
              <a:t>hefo</a:t>
            </a:r>
            <a:r>
              <a:rPr lang="en-GB" sz="1400" dirty="0"/>
              <a:t> </a:t>
            </a:r>
            <a:r>
              <a:rPr lang="en-GB" sz="1400" dirty="0" err="1"/>
              <a:t>nifer</a:t>
            </a:r>
            <a:r>
              <a:rPr lang="en-GB" sz="1400" dirty="0"/>
              <a:t> o </a:t>
            </a:r>
            <a:r>
              <a:rPr lang="en-GB" sz="1400" dirty="0" err="1"/>
              <a:t>tocynnau</a:t>
            </a:r>
            <a:r>
              <a:rPr lang="en-GB" sz="1400" dirty="0"/>
              <a:t> </a:t>
            </a:r>
            <a:r>
              <a:rPr lang="en-GB" sz="1400" dirty="0" err="1"/>
              <a:t>cafodd</a:t>
            </a:r>
            <a:r>
              <a:rPr lang="en-GB" sz="1400" dirty="0"/>
              <a:t> </a:t>
            </a:r>
            <a:r>
              <a:rPr lang="en-GB" sz="1400" dirty="0" err="1"/>
              <a:t>ei</a:t>
            </a:r>
            <a:r>
              <a:rPr lang="en-GB" sz="1400" dirty="0"/>
              <a:t> </a:t>
            </a:r>
            <a:r>
              <a:rPr lang="en-GB" sz="1400" dirty="0" err="1"/>
              <a:t>werthu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disgyn</a:t>
            </a:r>
            <a:r>
              <a:rPr lang="en-GB" sz="1400" dirty="0"/>
              <a:t> 93%. </a:t>
            </a:r>
            <a:r>
              <a:rPr lang="en-GB" sz="1400" dirty="0" err="1"/>
              <a:t>Wnaeth</a:t>
            </a:r>
            <a:r>
              <a:rPr lang="en-GB" sz="1400" dirty="0"/>
              <a:t> </a:t>
            </a:r>
            <a:r>
              <a:rPr lang="en-GB" sz="1400" dirty="0" err="1"/>
              <a:t>hyn</a:t>
            </a:r>
            <a:r>
              <a:rPr lang="en-GB" sz="1400" dirty="0"/>
              <a:t> </a:t>
            </a:r>
            <a:r>
              <a:rPr lang="en-GB" sz="1400" dirty="0" err="1"/>
              <a:t>gadael</a:t>
            </a:r>
            <a:r>
              <a:rPr lang="en-GB" sz="1400" dirty="0"/>
              <a:t> </a:t>
            </a:r>
            <a:r>
              <a:rPr lang="en-GB" sz="1400" dirty="0" err="1"/>
              <a:t>nifer</a:t>
            </a:r>
            <a:r>
              <a:rPr lang="en-GB" sz="1400" dirty="0"/>
              <a:t> o </a:t>
            </a:r>
            <a:r>
              <a:rPr lang="en-GB" sz="1400" dirty="0" err="1"/>
              <a:t>berfformwyr</a:t>
            </a:r>
            <a:r>
              <a:rPr lang="en-GB" sz="1400" dirty="0"/>
              <a:t> </a:t>
            </a:r>
            <a:r>
              <a:rPr lang="en-GB" sz="1400" dirty="0" err="1"/>
              <a:t>heb</a:t>
            </a:r>
            <a:r>
              <a:rPr lang="en-GB" sz="1400" dirty="0"/>
              <a:t> </a:t>
            </a:r>
            <a:r>
              <a:rPr lang="en-GB" sz="1400" dirty="0" err="1"/>
              <a:t>swydd</a:t>
            </a:r>
            <a:endParaRPr lang="en-GB" sz="1400" dirty="0"/>
          </a:p>
          <a:p>
            <a:pPr marL="285750" indent="-285750">
              <a:buFont typeface="Wingdings" pitchFamily="2" charset="2"/>
              <a:buChar char="Ø"/>
            </a:pPr>
            <a:r>
              <a:rPr lang="en-GB" sz="1400" dirty="0"/>
              <a:t>Mae’n </a:t>
            </a:r>
            <a:r>
              <a:rPr lang="en-GB" sz="1400" dirty="0" err="1"/>
              <a:t>gyrfa</a:t>
            </a:r>
            <a:r>
              <a:rPr lang="en-GB" sz="1400" dirty="0"/>
              <a:t> </a:t>
            </a:r>
            <a:r>
              <a:rPr lang="en-GB" sz="1400" dirty="0" err="1"/>
              <a:t>sydd</a:t>
            </a:r>
            <a:r>
              <a:rPr lang="en-GB" sz="1400" dirty="0"/>
              <a:t> dim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sicrhau</a:t>
            </a:r>
            <a:r>
              <a:rPr lang="en-GB" sz="1400" dirty="0"/>
              <a:t> </a:t>
            </a:r>
            <a:r>
              <a:rPr lang="en-GB" sz="1400" dirty="0" err="1"/>
              <a:t>swydd</a:t>
            </a:r>
            <a:r>
              <a:rPr lang="en-GB" sz="1400" dirty="0"/>
              <a:t>, felly </a:t>
            </a:r>
            <a:r>
              <a:rPr lang="en-GB" sz="1400" dirty="0" err="1"/>
              <a:t>mae</a:t>
            </a:r>
            <a:r>
              <a:rPr lang="en-GB" sz="1400" dirty="0"/>
              <a:t> </a:t>
            </a:r>
            <a:r>
              <a:rPr lang="en-GB" sz="1400" dirty="0" err="1"/>
              <a:t>pobl</a:t>
            </a:r>
            <a:r>
              <a:rPr lang="en-GB" sz="1400" dirty="0"/>
              <a:t> o </a:t>
            </a:r>
            <a:r>
              <a:rPr lang="en-GB" sz="1400" dirty="0" err="1"/>
              <a:t>cefndiroedd</a:t>
            </a:r>
            <a:r>
              <a:rPr lang="en-GB" sz="1400" dirty="0"/>
              <a:t> </a:t>
            </a:r>
            <a:r>
              <a:rPr lang="en-GB" sz="1400" dirty="0" err="1"/>
              <a:t>mwy</a:t>
            </a:r>
            <a:r>
              <a:rPr lang="en-GB" sz="1400" dirty="0"/>
              <a:t>  </a:t>
            </a:r>
            <a:r>
              <a:rPr lang="en-GB" sz="1400" dirty="0" err="1"/>
              <a:t>ffodus</a:t>
            </a:r>
            <a:r>
              <a:rPr lang="en-GB" sz="1400" dirty="0"/>
              <a:t> </a:t>
            </a:r>
            <a:r>
              <a:rPr lang="en-GB" sz="1400" dirty="0" err="1"/>
              <a:t>hefo</a:t>
            </a:r>
            <a:r>
              <a:rPr lang="en-GB" sz="1400" dirty="0"/>
              <a:t> </a:t>
            </a:r>
            <a:r>
              <a:rPr lang="en-GB" sz="1400" dirty="0" err="1"/>
              <a:t>mwy</a:t>
            </a:r>
            <a:r>
              <a:rPr lang="en-GB" sz="1400" dirty="0"/>
              <a:t> o </a:t>
            </a:r>
            <a:r>
              <a:rPr lang="en-GB" sz="1400" dirty="0" err="1"/>
              <a:t>sefydlogrwydd</a:t>
            </a:r>
            <a:r>
              <a:rPr lang="en-GB" sz="1400" dirty="0"/>
              <a:t>.</a:t>
            </a:r>
            <a:endParaRPr lang="cy-GB" sz="1400" dirty="0"/>
          </a:p>
          <a:p>
            <a:pPr algn="l"/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4628447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B7AA464-1F07-25DE-1224-576E33F5C3C4}"/>
              </a:ext>
            </a:extLst>
          </p:cNvPr>
          <p:cNvSpPr txBox="1"/>
          <p:nvPr/>
        </p:nvSpPr>
        <p:spPr>
          <a:xfrm>
            <a:off x="5184115" y="251837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F172592-05E5-25F0-71D9-960B5BA1CB25}"/>
              </a:ext>
            </a:extLst>
          </p:cNvPr>
          <p:cNvSpPr txBox="1"/>
          <p:nvPr/>
        </p:nvSpPr>
        <p:spPr>
          <a:xfrm>
            <a:off x="1641695" y="242544"/>
            <a:ext cx="9068806" cy="6502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l"/>
            <a:r>
              <a:rPr lang="cy-GB" sz="3600" b="1" i="1" dirty="0">
                <a:latin typeface="Bell MT" panose="02020503060305020303" pitchFamily="18" charset="77"/>
              </a:rPr>
              <a:t>Sut mae’r system yn cychwyn o’r byd addysg</a:t>
            </a:r>
            <a:endParaRPr lang="en-US" sz="3600" b="1" i="1" dirty="0">
              <a:latin typeface="Bell MT" panose="02020503060305020303" pitchFamily="18" charset="77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ED10D57-7F33-3ADA-6CE0-B3450F253120}"/>
              </a:ext>
            </a:extLst>
          </p:cNvPr>
          <p:cNvSpPr txBox="1"/>
          <p:nvPr/>
        </p:nvSpPr>
        <p:spPr>
          <a:xfrm>
            <a:off x="569614" y="1298465"/>
            <a:ext cx="11052772" cy="5324535"/>
          </a:xfrm>
          <a:prstGeom prst="rect">
            <a:avLst/>
          </a:prstGeom>
          <a:solidFill>
            <a:srgbClr val="440B0B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y-GB" sz="1700" dirty="0">
              <a:solidFill>
                <a:schemeClr val="bg1"/>
              </a:solidFill>
              <a:latin typeface="Bell MT" panose="02020503060305020303" pitchFamily="18" charset="77"/>
            </a:endParaRPr>
          </a:p>
          <a:p>
            <a:pPr algn="l"/>
            <a:endParaRPr lang="cy-GB" sz="1700" dirty="0">
              <a:solidFill>
                <a:schemeClr val="bg1"/>
              </a:solidFill>
              <a:latin typeface="Bell MT" panose="02020503060305020303" pitchFamily="18" charset="77"/>
            </a:endParaRPr>
          </a:p>
          <a:p>
            <a:pPr algn="l"/>
            <a:r>
              <a:rPr lang="cy-GB" sz="1700" dirty="0">
                <a:solidFill>
                  <a:schemeClr val="bg1"/>
                </a:solidFill>
                <a:latin typeface="Bell MT" panose="02020503060305020303" pitchFamily="18" charset="77"/>
              </a:rPr>
              <a:t>Cyn trio am rhanfwyaf o lefydd rhaid talu ffioedd cyfweld. Mae’r ffioedd yma er mwyn helpu talu a cefnogi Ysgolion drama, ond y gostus i rheini o cefndiroedd tlodach. Mae’r ffioedd yn gallu bod yn rhwystr i nifer sydd eisiau ymgeisio i ysgolion o cefndiroedd dosbarth gweithiol.</a:t>
            </a:r>
          </a:p>
          <a:p>
            <a:pPr algn="l"/>
            <a:endParaRPr lang="cy-GB" sz="1700" dirty="0">
              <a:solidFill>
                <a:schemeClr val="bg1"/>
              </a:solidFill>
              <a:latin typeface="Bell MT" panose="02020503060305020303" pitchFamily="18" charset="77"/>
            </a:endParaRPr>
          </a:p>
          <a:p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Er bod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ysgolion</a:t>
            </a:r>
            <a:r>
              <a:rPr lang="cy-GB" sz="1700" dirty="0">
                <a:solidFill>
                  <a:schemeClr val="bg1"/>
                </a:solidFill>
                <a:latin typeface="Bell MT" panose="02020503060305020303" pitchFamily="18" charset="77"/>
              </a:rPr>
              <a:t>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preifat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yn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cymryd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7% o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fyfyrwyr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yn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y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Ddaernas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Unedig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,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mae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40% o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fyrfyrwyr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conservatoire o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ysgolion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preifat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.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Mewn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adroddiad</a:t>
            </a:r>
            <a:endParaRPr lang="en-GB" sz="1700" dirty="0">
              <a:solidFill>
                <a:schemeClr val="bg1"/>
              </a:solidFill>
              <a:effectLst/>
              <a:latin typeface="Bell MT" panose="02020503060305020303" pitchFamily="18" charset="77"/>
            </a:endParaRPr>
          </a:p>
          <a:p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gan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artsproffesionaluk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,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mae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84% o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fyrfyrwyr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Royal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Conservotoire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Scotland o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ysgol</a:t>
            </a:r>
            <a:endParaRPr lang="en-GB" sz="1700" dirty="0">
              <a:solidFill>
                <a:schemeClr val="bg1"/>
              </a:solidFill>
              <a:effectLst/>
              <a:latin typeface="Bell MT" panose="02020503060305020303" pitchFamily="18" charset="77"/>
            </a:endParaRPr>
          </a:p>
          <a:p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preifat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.</a:t>
            </a:r>
            <a:r>
              <a:rPr lang="cy-GB" sz="1700" dirty="0">
                <a:solidFill>
                  <a:schemeClr val="bg1"/>
                </a:solidFill>
                <a:latin typeface="Bell MT" panose="02020503060305020303" pitchFamily="18" charset="77"/>
              </a:rPr>
              <a:t> Mae’r datganiad Y Sutton Trust hefyd wedi profi bod yr Royal Academy of Music hefo 60% o myfyrwyr sydd wedi cael addysg o ysgolion preifat. (Holt-White.E, Pr.O’Brian.D, Dr.Taylor.M 2024). </a:t>
            </a:r>
          </a:p>
          <a:p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Fel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mae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pawb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yn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ymwybodol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, y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ffordd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orau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o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sicrhau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swydd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yn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y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byd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perfformio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ydi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trwy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caeladdysg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mewn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Conservotoire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. Mae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nifer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o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blant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o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deuluoedd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cyfoethog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yn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cael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yr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fraint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o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fynd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i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wersi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Conservotoire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o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oed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ifanc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.</a:t>
            </a:r>
            <a:endParaRPr lang="en-GB" sz="1700" dirty="0">
              <a:solidFill>
                <a:schemeClr val="bg1"/>
              </a:solidFill>
              <a:effectLst/>
              <a:latin typeface="Bell MT" panose="02020503060305020303" pitchFamily="18" charset="77"/>
            </a:endParaRPr>
          </a:p>
          <a:p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Engraifft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or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addysg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yma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ydi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ArtsEd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hefo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cost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ysgol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uwchradd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o £7669 y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tymor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, a cost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chweched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o £8381 y </a:t>
            </a:r>
            <a:r>
              <a:rPr lang="en-GB" sz="17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tymor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.</a:t>
            </a:r>
            <a:r>
              <a:rPr lang="cy-GB" sz="1700" b="0" i="0" dirty="0">
                <a:solidFill>
                  <a:schemeClr val="bg1"/>
                </a:solidFill>
                <a:latin typeface="Bell MT" panose="02020503060305020303" pitchFamily="18" charset="77"/>
              </a:rPr>
              <a:t> </a:t>
            </a:r>
          </a:p>
          <a:p>
            <a:r>
              <a:rPr lang="cy-GB" sz="1700" dirty="0">
                <a:solidFill>
                  <a:schemeClr val="bg1"/>
                </a:solidFill>
                <a:latin typeface="Bell MT" panose="02020503060305020303" pitchFamily="18" charset="77"/>
              </a:rPr>
              <a:t>Yna, ar gyfer prifysgol, mae o un o’r conservotoires mwyaf uchelgeisiog ym mhrydain (Mountview) yn gofyn fee o £16,985 y blwyddyn. Dydi finance dim yn cyfranu i’r cwrs. Yn creu’r cwrs yn cyfoes i rheini sy’n gallu talu.</a:t>
            </a:r>
          </a:p>
          <a:p>
            <a:r>
              <a:rPr lang="cy-GB" sz="1700" dirty="0">
                <a:solidFill>
                  <a:schemeClr val="bg1"/>
                </a:solidFill>
                <a:latin typeface="Bell MT" panose="02020503060305020303" pitchFamily="18" charset="77"/>
              </a:rPr>
              <a:t>Dywedodd Nick Harrison, arweinydd Y Sutton trust  “</a:t>
            </a:r>
            <a:r>
              <a:rPr lang="en-GB" sz="1700" b="0" i="0" u="none" strike="noStrike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those from upper middle-class backgrounds, and the privately educated are significantly over-represented</a:t>
            </a:r>
            <a:r>
              <a:rPr lang="cy-GB" sz="1700" b="0" i="0" u="none" strike="noStrike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” (Harrison.N 2024)</a:t>
            </a:r>
            <a:endParaRPr lang="cy-GB" sz="1700" dirty="0">
              <a:solidFill>
                <a:schemeClr val="bg1"/>
              </a:solidFill>
              <a:latin typeface="Bell MT" panose="02020503060305020303" pitchFamily="18" charset="77"/>
            </a:endParaRPr>
          </a:p>
          <a:p>
            <a:endParaRPr lang="cy-GB" sz="1700" dirty="0">
              <a:solidFill>
                <a:schemeClr val="bg1"/>
              </a:solidFill>
              <a:latin typeface="Bell MT" panose="02020503060305020303" pitchFamily="18" charset="77"/>
            </a:endParaRPr>
          </a:p>
          <a:p>
            <a:pPr algn="l"/>
            <a:endParaRPr lang="cy-GB" sz="1700" dirty="0">
              <a:solidFill>
                <a:schemeClr val="bg1"/>
              </a:solidFill>
              <a:latin typeface="Bell MT" panose="02020503060305020303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1415380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B7AA464-1F07-25DE-1224-576E33F5C3C4}"/>
              </a:ext>
            </a:extLst>
          </p:cNvPr>
          <p:cNvSpPr txBox="1"/>
          <p:nvPr/>
        </p:nvSpPr>
        <p:spPr>
          <a:xfrm>
            <a:off x="5184115" y="251837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0F5360-47CA-359C-B3C5-875B142B4033}"/>
              </a:ext>
            </a:extLst>
          </p:cNvPr>
          <p:cNvSpPr txBox="1"/>
          <p:nvPr/>
        </p:nvSpPr>
        <p:spPr>
          <a:xfrm>
            <a:off x="2311148" y="926855"/>
            <a:ext cx="7569704" cy="5632311"/>
          </a:xfrm>
          <a:prstGeom prst="rect">
            <a:avLst/>
          </a:prstGeom>
          <a:solidFill>
            <a:srgbClr val="440B0B"/>
          </a:solidFill>
        </p:spPr>
        <p:txBody>
          <a:bodyPr wrap="square" rtlCol="0">
            <a:spAutoFit/>
          </a:bodyPr>
          <a:lstStyle/>
          <a:p>
            <a:pPr algn="l"/>
            <a:r>
              <a:rPr lang="cy-GB" sz="1800">
                <a:solidFill>
                  <a:schemeClr val="bg1"/>
                </a:solidFill>
                <a:latin typeface="Bell MT" panose="02020503060305020303" pitchFamily="18" charset="77"/>
              </a:rPr>
              <a:t>Prisiau ychwanegol</a:t>
            </a:r>
          </a:p>
          <a:p>
            <a:r>
              <a:rPr lang="cy-GB" sz="1800">
                <a:solidFill>
                  <a:schemeClr val="bg1"/>
                </a:solidFill>
                <a:latin typeface="Bell MT" panose="02020503060305020303" pitchFamily="18" charset="77"/>
              </a:rPr>
              <a:t>Mae costau pellach </a:t>
            </a:r>
            <a:r>
              <a:rPr lang="en-GB" sz="1800" b="0" i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yn cynnwys offer. Am gwisg a sgidiau rhaid talu rhwng £200 a £300. Y pris</a:t>
            </a:r>
            <a:r>
              <a:rPr lang="cy-GB" sz="1800">
                <a:solidFill>
                  <a:schemeClr val="bg1"/>
                </a:solidFill>
                <a:latin typeface="Bell MT" panose="02020503060305020303" pitchFamily="18" charset="77"/>
              </a:rPr>
              <a:t> </a:t>
            </a:r>
            <a:r>
              <a:rPr lang="en-GB" sz="1800" b="0" i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afrif am headshot proffesiynol ydi rhwng £150 a £500. A hefyd aelodaeth spotlight o £121.20. Yna mae hefyd angen pres i talu</a:t>
            </a:r>
            <a:r>
              <a:rPr lang="cy-GB" sz="1800">
                <a:solidFill>
                  <a:schemeClr val="bg1"/>
                </a:solidFill>
                <a:latin typeface="Bell MT" panose="02020503060305020303" pitchFamily="18" charset="77"/>
              </a:rPr>
              <a:t> </a:t>
            </a:r>
            <a:r>
              <a:rPr lang="en-GB" sz="1800" b="0" i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am costau teithio a pethau eraill.</a:t>
            </a:r>
            <a:r>
              <a:rPr lang="cy-GB" sz="1800" b="0" i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Ar y law arall, mae yna grantiau a bwrsariau ar gael dibynnu ar lle rwyt ti’n astudio.</a:t>
            </a:r>
            <a:endParaRPr lang="en-GB" sz="1800">
              <a:solidFill>
                <a:schemeClr val="bg1"/>
              </a:solidFill>
              <a:effectLst/>
              <a:latin typeface="Bell MT" panose="02020503060305020303" pitchFamily="18" charset="77"/>
            </a:endParaRPr>
          </a:p>
          <a:p>
            <a:pPr algn="l"/>
            <a:endParaRPr lang="cy-GB" sz="1800">
              <a:solidFill>
                <a:schemeClr val="bg1"/>
              </a:solidFill>
              <a:latin typeface="Bell MT" panose="02020503060305020303" pitchFamily="18" charset="77"/>
            </a:endParaRPr>
          </a:p>
          <a:p>
            <a:pPr algn="l"/>
            <a:r>
              <a:rPr lang="cy-GB" sz="1800">
                <a:solidFill>
                  <a:schemeClr val="bg1"/>
                </a:solidFill>
                <a:latin typeface="Bell MT" panose="02020503060305020303" pitchFamily="18" charset="77"/>
              </a:rPr>
              <a:t>Yn ôl holiadur personol, dywedodd 94.7% o fy ffrindiau adraws cymru bod cyllid yn rhwystr.</a:t>
            </a:r>
          </a:p>
          <a:p>
            <a:pPr algn="l"/>
            <a:endParaRPr lang="en-GB" sz="1800">
              <a:solidFill>
                <a:schemeClr val="bg1"/>
              </a:solidFill>
              <a:latin typeface="Bell MT" panose="02020503060305020303" pitchFamily="18" charset="77"/>
            </a:endParaRPr>
          </a:p>
          <a:p>
            <a:pPr algn="l"/>
            <a:r>
              <a:rPr lang="en-GB" sz="1800">
                <a:solidFill>
                  <a:schemeClr val="bg1"/>
                </a:solidFill>
                <a:latin typeface="Bell MT" panose="02020503060305020303" pitchFamily="18" charset="77"/>
              </a:rPr>
              <a:t>Mae’r problemdosbarth hefyd yn berthnasol i’r pobol creuadigol tu ôl I’r llen fel Cyfarwyddwyr, cynhyrchydd a criw cefn llwyfan. </a:t>
            </a:r>
          </a:p>
          <a:p>
            <a:pPr algn="l"/>
            <a:r>
              <a:rPr lang="en-GB" sz="1800">
                <a:solidFill>
                  <a:schemeClr val="bg1"/>
                </a:solidFill>
                <a:latin typeface="Bell MT" panose="02020503060305020303" pitchFamily="18" charset="77"/>
              </a:rPr>
              <a:t>Mae nifer o gyfleuoedd I criw cefn llwyfan cael dysgu yn cyfleuoedd heb cyflog.</a:t>
            </a:r>
          </a:p>
          <a:p>
            <a:pPr algn="l"/>
            <a:r>
              <a:rPr lang="en-GB" sz="1800">
                <a:solidFill>
                  <a:schemeClr val="bg1"/>
                </a:solidFill>
                <a:latin typeface="Bell MT" panose="02020503060305020303" pitchFamily="18" charset="77"/>
              </a:rPr>
              <a:t>I fod yn gyfarwyddwr adnybyddol sy’n cadw gwaith, mae rhaid cael addysg proffesiynol, sy’n costus. </a:t>
            </a:r>
          </a:p>
          <a:p>
            <a:pPr algn="l"/>
            <a:r>
              <a:rPr lang="en-GB" sz="1800">
                <a:solidFill>
                  <a:schemeClr val="bg1"/>
                </a:solidFill>
                <a:latin typeface="Bell MT" panose="02020503060305020303" pitchFamily="18" charset="77"/>
              </a:rPr>
              <a:t>Er mwyn llwyddo fel cynhyrchydd, mae e’n swydd sy’n dibynnol ar cefnogaeth arianol. Mae hyn yn olygu fod rhanfwyaf o gynhyrchydd yn yr diwydiant o gefndir  sydd yn sefydlog yn ariannol.</a:t>
            </a:r>
          </a:p>
          <a:p>
            <a:pPr algn="l"/>
            <a:r>
              <a:rPr lang="en-GB" sz="1800">
                <a:solidFill>
                  <a:schemeClr val="bg1"/>
                </a:solidFill>
                <a:latin typeface="Bell MT" panose="02020503060305020303" pitchFamily="18" charset="77"/>
              </a:rPr>
              <a:t>Yn ôl erthygl gan Equity, mae llai na 10% o film and tv creatives o cefndir dosbarth gweithiol.</a:t>
            </a:r>
            <a:endParaRPr lang="cy-GB" sz="1800" dirty="0">
              <a:solidFill>
                <a:schemeClr val="bg1"/>
              </a:solidFill>
              <a:latin typeface="Bell MT" panose="02020503060305020303" pitchFamily="18" charset="7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BB44E1-902D-8EE1-9D34-C8DE5430A56A}"/>
              </a:ext>
            </a:extLst>
          </p:cNvPr>
          <p:cNvSpPr txBox="1"/>
          <p:nvPr/>
        </p:nvSpPr>
        <p:spPr>
          <a:xfrm>
            <a:off x="1561597" y="104227"/>
            <a:ext cx="9068806" cy="6502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l"/>
            <a:r>
              <a:rPr lang="cy-GB" sz="3600" b="1" i="1" dirty="0">
                <a:latin typeface="Bell MT" panose="02020503060305020303" pitchFamily="18" charset="77"/>
              </a:rPr>
              <a:t>Sut mae’r system yn cychwyn o’r byd addysg</a:t>
            </a:r>
            <a:endParaRPr lang="en-US" sz="3600" b="1" i="1" dirty="0">
              <a:latin typeface="Bell MT" panose="02020503060305020303" pitchFamily="18" charset="77"/>
            </a:endParaRPr>
          </a:p>
        </p:txBody>
      </p:sp>
      <p:sp>
        <p:nvSpPr>
          <p:cNvPr id="8" name="Punched Tape 7">
            <a:extLst>
              <a:ext uri="{FF2B5EF4-FFF2-40B4-BE49-F238E27FC236}">
                <a16:creationId xmlns:a16="http://schemas.microsoft.com/office/drawing/2014/main" id="{9BBE5E20-4F1E-4ECD-1036-33D7AF9E5F57}"/>
              </a:ext>
            </a:extLst>
          </p:cNvPr>
          <p:cNvSpPr/>
          <p:nvPr/>
        </p:nvSpPr>
        <p:spPr>
          <a:xfrm rot="20288508">
            <a:off x="220709" y="1749029"/>
            <a:ext cx="1828800" cy="840607"/>
          </a:xfrm>
          <a:prstGeom prst="flowChartPunchedTap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Punched Tape 9">
            <a:extLst>
              <a:ext uri="{FF2B5EF4-FFF2-40B4-BE49-F238E27FC236}">
                <a16:creationId xmlns:a16="http://schemas.microsoft.com/office/drawing/2014/main" id="{E45086AA-00A9-DEFB-39F9-20B8C94647B3}"/>
              </a:ext>
            </a:extLst>
          </p:cNvPr>
          <p:cNvSpPr/>
          <p:nvPr/>
        </p:nvSpPr>
        <p:spPr>
          <a:xfrm rot="20288508">
            <a:off x="10139837" y="5077620"/>
            <a:ext cx="1828800" cy="826353"/>
          </a:xfrm>
          <a:prstGeom prst="flowChartPunchedTap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A2FFC458-F094-9982-D330-B041113038C0}"/>
                  </a:ext>
                </a:extLst>
              </p14:cNvPr>
              <p14:cNvContentPartPr/>
              <p14:nvPr/>
            </p14:nvContentPartPr>
            <p14:xfrm>
              <a:off x="2002783" y="3246713"/>
              <a:ext cx="360" cy="36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A2FFC458-F094-9982-D330-B041113038C0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996663" y="3240593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EA01C53C-5EFE-DF00-14CA-E5E288C8ACDD}"/>
                  </a:ext>
                </a:extLst>
              </p14:cNvPr>
              <p14:cNvContentPartPr/>
              <p14:nvPr/>
            </p14:nvContentPartPr>
            <p14:xfrm>
              <a:off x="531823" y="2460833"/>
              <a:ext cx="176400" cy="25812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EA01C53C-5EFE-DF00-14CA-E5E288C8ACDD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21023" y="2450033"/>
                <a:ext cx="197640" cy="279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A6CE8798-0B5D-3C6E-E3D6-5DBF9500C330}"/>
                  </a:ext>
                </a:extLst>
              </p14:cNvPr>
              <p14:cNvContentPartPr/>
              <p14:nvPr/>
            </p14:nvContentPartPr>
            <p14:xfrm>
              <a:off x="10440103" y="5855633"/>
              <a:ext cx="132480" cy="189000"/>
            </p14:xfrm>
          </p:contentPart>
        </mc:Choice>
        <mc:Fallback xmlns=""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A6CE8798-0B5D-3C6E-E3D6-5DBF9500C330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0429663" y="5845193"/>
                <a:ext cx="153720" cy="210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18F1FC50-73D6-168B-2423-1A159AF42A51}"/>
                  </a:ext>
                </a:extLst>
              </p14:cNvPr>
              <p14:cNvContentPartPr/>
              <p14:nvPr/>
            </p14:nvContentPartPr>
            <p14:xfrm>
              <a:off x="1644583" y="1580633"/>
              <a:ext cx="132120" cy="20160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18F1FC50-73D6-168B-2423-1A159AF42A51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633812" y="1569833"/>
                <a:ext cx="153302" cy="222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730B2522-35AA-36D2-83DA-ADE6CBCD1DC5}"/>
                  </a:ext>
                </a:extLst>
              </p14:cNvPr>
              <p14:cNvContentPartPr/>
              <p14:nvPr/>
            </p14:nvContentPartPr>
            <p14:xfrm>
              <a:off x="11571943" y="4900193"/>
              <a:ext cx="170280" cy="201600"/>
            </p14:xfrm>
          </p:contentPart>
        </mc:Choice>
        <mc:Fallback xmlns=""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730B2522-35AA-36D2-83DA-ADE6CBCD1DC5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11561143" y="4889393"/>
                <a:ext cx="191520" cy="222840"/>
              </a:xfrm>
              <a:prstGeom prst="rect">
                <a:avLst/>
              </a:prstGeom>
            </p:spPr>
          </p:pic>
        </mc:Fallback>
      </mc:AlternateContent>
      <p:sp>
        <p:nvSpPr>
          <p:cNvPr id="40" name="Punched Tape 39">
            <a:extLst>
              <a:ext uri="{FF2B5EF4-FFF2-40B4-BE49-F238E27FC236}">
                <a16:creationId xmlns:a16="http://schemas.microsoft.com/office/drawing/2014/main" id="{2FA707A1-6D2A-E49C-85CF-1D8326E2B84C}"/>
              </a:ext>
            </a:extLst>
          </p:cNvPr>
          <p:cNvSpPr/>
          <p:nvPr/>
        </p:nvSpPr>
        <p:spPr>
          <a:xfrm rot="20288508" flipV="1">
            <a:off x="230536" y="4842907"/>
            <a:ext cx="1828800" cy="893399"/>
          </a:xfrm>
          <a:prstGeom prst="flowChartPunchedTap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Punched Tape 41">
            <a:extLst>
              <a:ext uri="{FF2B5EF4-FFF2-40B4-BE49-F238E27FC236}">
                <a16:creationId xmlns:a16="http://schemas.microsoft.com/office/drawing/2014/main" id="{3AE90E13-6B6F-76FD-5551-02DD94CF7295}"/>
              </a:ext>
            </a:extLst>
          </p:cNvPr>
          <p:cNvSpPr/>
          <p:nvPr/>
        </p:nvSpPr>
        <p:spPr>
          <a:xfrm rot="20288508" flipV="1">
            <a:off x="10099841" y="1698136"/>
            <a:ext cx="1828800" cy="893399"/>
          </a:xfrm>
          <a:prstGeom prst="flowChartPunchedTap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45" name="Ink 44">
                <a:extLst>
                  <a:ext uri="{FF2B5EF4-FFF2-40B4-BE49-F238E27FC236}">
                    <a16:creationId xmlns:a16="http://schemas.microsoft.com/office/drawing/2014/main" id="{B5A06D13-C896-6376-824E-984F5B05F144}"/>
                  </a:ext>
                </a:extLst>
              </p14:cNvPr>
              <p14:cNvContentPartPr/>
              <p14:nvPr/>
            </p14:nvContentPartPr>
            <p14:xfrm>
              <a:off x="431023" y="5535233"/>
              <a:ext cx="151200" cy="264600"/>
            </p14:xfrm>
          </p:contentPart>
        </mc:Choice>
        <mc:Fallback xmlns="">
          <p:pic>
            <p:nvPicPr>
              <p:cNvPr id="45" name="Ink 44">
                <a:extLst>
                  <a:ext uri="{FF2B5EF4-FFF2-40B4-BE49-F238E27FC236}">
                    <a16:creationId xmlns:a16="http://schemas.microsoft.com/office/drawing/2014/main" id="{B5A06D13-C896-6376-824E-984F5B05F144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420583" y="5524433"/>
                <a:ext cx="172440" cy="285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48" name="Ink 47">
                <a:extLst>
                  <a:ext uri="{FF2B5EF4-FFF2-40B4-BE49-F238E27FC236}">
                    <a16:creationId xmlns:a16="http://schemas.microsoft.com/office/drawing/2014/main" id="{3E6D659C-2483-3604-D888-1E330984694D}"/>
                  </a:ext>
                </a:extLst>
              </p14:cNvPr>
              <p14:cNvContentPartPr/>
              <p14:nvPr/>
            </p14:nvContentPartPr>
            <p14:xfrm>
              <a:off x="1713703" y="4774553"/>
              <a:ext cx="132120" cy="170280"/>
            </p14:xfrm>
          </p:contentPart>
        </mc:Choice>
        <mc:Fallback xmlns="">
          <p:pic>
            <p:nvPicPr>
              <p:cNvPr id="48" name="Ink 47">
                <a:extLst>
                  <a:ext uri="{FF2B5EF4-FFF2-40B4-BE49-F238E27FC236}">
                    <a16:creationId xmlns:a16="http://schemas.microsoft.com/office/drawing/2014/main" id="{3E6D659C-2483-3604-D888-1E330984694D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702932" y="4763753"/>
                <a:ext cx="153302" cy="191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51" name="Ink 50">
                <a:extLst>
                  <a:ext uri="{FF2B5EF4-FFF2-40B4-BE49-F238E27FC236}">
                    <a16:creationId xmlns:a16="http://schemas.microsoft.com/office/drawing/2014/main" id="{F8BE1D7F-6E9A-F58A-4C3A-EA34F8746464}"/>
                  </a:ext>
                </a:extLst>
              </p14:cNvPr>
              <p14:cNvContentPartPr/>
              <p14:nvPr/>
            </p14:nvContentPartPr>
            <p14:xfrm>
              <a:off x="10276663" y="2479553"/>
              <a:ext cx="151560" cy="207720"/>
            </p14:xfrm>
          </p:contentPart>
        </mc:Choice>
        <mc:Fallback xmlns="">
          <p:pic>
            <p:nvPicPr>
              <p:cNvPr id="51" name="Ink 50">
                <a:extLst>
                  <a:ext uri="{FF2B5EF4-FFF2-40B4-BE49-F238E27FC236}">
                    <a16:creationId xmlns:a16="http://schemas.microsoft.com/office/drawing/2014/main" id="{F8BE1D7F-6E9A-F58A-4C3A-EA34F8746464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10266198" y="2469113"/>
                <a:ext cx="172851" cy="228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54" name="Ink 53">
                <a:extLst>
                  <a:ext uri="{FF2B5EF4-FFF2-40B4-BE49-F238E27FC236}">
                    <a16:creationId xmlns:a16="http://schemas.microsoft.com/office/drawing/2014/main" id="{34651955-718D-F0B1-312D-7025600217E8}"/>
                  </a:ext>
                </a:extLst>
              </p14:cNvPr>
              <p14:cNvContentPartPr/>
              <p14:nvPr/>
            </p14:nvContentPartPr>
            <p14:xfrm>
              <a:off x="11528023" y="1700153"/>
              <a:ext cx="138600" cy="176400"/>
            </p14:xfrm>
          </p:contentPart>
        </mc:Choice>
        <mc:Fallback xmlns="">
          <p:pic>
            <p:nvPicPr>
              <p:cNvPr id="54" name="Ink 53">
                <a:extLst>
                  <a:ext uri="{FF2B5EF4-FFF2-40B4-BE49-F238E27FC236}">
                    <a16:creationId xmlns:a16="http://schemas.microsoft.com/office/drawing/2014/main" id="{34651955-718D-F0B1-312D-7025600217E8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11517223" y="1689353"/>
                <a:ext cx="159840" cy="1976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5841107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Bevelled 5">
            <a:extLst>
              <a:ext uri="{FF2B5EF4-FFF2-40B4-BE49-F238E27FC236}">
                <a16:creationId xmlns:a16="http://schemas.microsoft.com/office/drawing/2014/main" id="{17427CE1-7174-6102-BB4B-4970561C1EFF}"/>
              </a:ext>
            </a:extLst>
          </p:cNvPr>
          <p:cNvSpPr/>
          <p:nvPr/>
        </p:nvSpPr>
        <p:spPr>
          <a:xfrm>
            <a:off x="403622" y="1624282"/>
            <a:ext cx="5166774" cy="4237525"/>
          </a:xfrm>
          <a:prstGeom prst="bevel">
            <a:avLst/>
          </a:prstGeom>
          <a:solidFill>
            <a:srgbClr val="440B0B"/>
          </a:solidFill>
          <a:ln>
            <a:solidFill>
              <a:srgbClr val="440B0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DD930A-CD35-B470-AC87-4FA9D1DFD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906" y="-204518"/>
            <a:ext cx="12012188" cy="1325563"/>
          </a:xfrm>
        </p:spPr>
        <p:txBody>
          <a:bodyPr>
            <a:normAutofit/>
          </a:bodyPr>
          <a:lstStyle/>
          <a:p>
            <a:r>
              <a:rPr lang="cy-GB" sz="4200" b="1" i="1" dirty="0">
                <a:latin typeface="Bell MT" panose="02020503060305020303" pitchFamily="18" charset="77"/>
              </a:rPr>
              <a:t>Sut mae hyn yn berthnasol i’r Diwydiant Cymraeg</a:t>
            </a:r>
            <a:r>
              <a:rPr lang="en-GB" sz="4200" b="1" i="1" dirty="0">
                <a:latin typeface="Bell MT" panose="02020503060305020303" pitchFamily="18" charset="77"/>
              </a:rPr>
              <a:t>?</a:t>
            </a:r>
            <a:endParaRPr lang="en-US" sz="4200" b="1" i="1" dirty="0">
              <a:latin typeface="Bell MT" panose="02020503060305020303" pitchFamily="18" charset="77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9B11790-1717-37E2-915B-406232551CCA}"/>
              </a:ext>
            </a:extLst>
          </p:cNvPr>
          <p:cNvSpPr txBox="1"/>
          <p:nvPr/>
        </p:nvSpPr>
        <p:spPr>
          <a:xfrm>
            <a:off x="5450941" y="-1297379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029D539-88F3-EE19-BD57-9633A053867D}"/>
              </a:ext>
            </a:extLst>
          </p:cNvPr>
          <p:cNvSpPr txBox="1"/>
          <p:nvPr/>
        </p:nvSpPr>
        <p:spPr>
          <a:xfrm>
            <a:off x="6365341" y="1435668"/>
            <a:ext cx="4122861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 err="1">
                <a:latin typeface="Bell MT" panose="02020503060305020303" pitchFamily="18" charset="77"/>
              </a:rPr>
              <a:t>Addysg</a:t>
            </a:r>
            <a:r>
              <a:rPr lang="en-GB" sz="2400" dirty="0">
                <a:latin typeface="Bell MT" panose="02020503060305020303" pitchFamily="18" charset="77"/>
              </a:rPr>
              <a:t> a </a:t>
            </a:r>
            <a:r>
              <a:rPr lang="en-GB" sz="2400" dirty="0" err="1">
                <a:latin typeface="Bell MT" panose="02020503060305020303" pitchFamily="18" charset="77"/>
              </a:rPr>
              <a:t>cyfleuoedd</a:t>
            </a:r>
            <a:r>
              <a:rPr lang="en-GB" sz="2400" dirty="0">
                <a:latin typeface="Bell MT" panose="02020503060305020303" pitchFamily="18" charset="77"/>
              </a:rPr>
              <a:t> </a:t>
            </a:r>
            <a:r>
              <a:rPr lang="en-GB" sz="2400" dirty="0" err="1">
                <a:latin typeface="Bell MT" panose="02020503060305020303" pitchFamily="18" charset="77"/>
              </a:rPr>
              <a:t>yng</a:t>
            </a:r>
            <a:r>
              <a:rPr lang="en-GB" sz="2400" dirty="0">
                <a:latin typeface="Bell MT" panose="02020503060305020303" pitchFamily="18" charset="77"/>
              </a:rPr>
              <a:t> </a:t>
            </a:r>
            <a:r>
              <a:rPr lang="en-GB" sz="2400" dirty="0" err="1">
                <a:latin typeface="Bell MT" panose="02020503060305020303" pitchFamily="18" charset="77"/>
              </a:rPr>
              <a:t>Nghymru</a:t>
            </a:r>
            <a:endParaRPr lang="en-GB" sz="2400" dirty="0">
              <a:latin typeface="Bell MT" panose="02020503060305020303" pitchFamily="18" charset="77"/>
            </a:endParaRPr>
          </a:p>
          <a:p>
            <a:pPr algn="l"/>
            <a:endParaRPr lang="en-GB" dirty="0">
              <a:latin typeface="Bell MT" panose="02020503060305020303" pitchFamily="18" charset="77"/>
            </a:endParaRPr>
          </a:p>
          <a:p>
            <a:pPr algn="l"/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cy-GB" dirty="0">
                <a:latin typeface="Bell MT" panose="02020503060305020303" pitchFamily="18" charset="77"/>
              </a:rPr>
              <a:t>&gt; 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Nid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oes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ysgol</a:t>
            </a:r>
            <a:r>
              <a:rPr lang="en-GB" dirty="0">
                <a:latin typeface="Bell MT" panose="02020503060305020303" pitchFamily="18" charset="77"/>
              </a:rPr>
              <a:t> drama </a:t>
            </a:r>
            <a:r>
              <a:rPr lang="en-GB" dirty="0" err="1">
                <a:latin typeface="Bell MT" panose="02020503060305020303" pitchFamily="18" charset="77"/>
              </a:rPr>
              <a:t>fel</a:t>
            </a:r>
            <a:r>
              <a:rPr lang="en-GB" dirty="0">
                <a:latin typeface="Bell MT" panose="02020503060305020303" pitchFamily="18" charset="77"/>
              </a:rPr>
              <a:t> LAMDA, Brit school </a:t>
            </a:r>
            <a:r>
              <a:rPr lang="en-GB" dirty="0" err="1">
                <a:latin typeface="Bell MT" panose="02020503060305020303" pitchFamily="18" charset="77"/>
              </a:rPr>
              <a:t>yng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nghymru</a:t>
            </a:r>
            <a:r>
              <a:rPr lang="en-GB" dirty="0">
                <a:latin typeface="Bell MT" panose="02020503060305020303" pitchFamily="18" charset="77"/>
              </a:rPr>
              <a:t> I </a:t>
            </a:r>
            <a:r>
              <a:rPr lang="en-GB" dirty="0" err="1">
                <a:latin typeface="Bell MT" panose="02020503060305020303" pitchFamily="18" charset="77"/>
              </a:rPr>
              <a:t>pobl</a:t>
            </a:r>
            <a:r>
              <a:rPr lang="en-GB" dirty="0">
                <a:latin typeface="Bell MT" panose="02020503060305020303" pitchFamily="18" charset="77"/>
              </a:rPr>
              <a:t> dan 18</a:t>
            </a:r>
            <a:r>
              <a:rPr lang="cy-GB" dirty="0">
                <a:latin typeface="Bell MT" panose="02020503060305020303" pitchFamily="18" charset="77"/>
              </a:rPr>
              <a:t>.</a:t>
            </a:r>
            <a:endParaRPr lang="en-GB" dirty="0">
              <a:latin typeface="Bell MT" panose="02020503060305020303" pitchFamily="18" charset="77"/>
            </a:endParaRPr>
          </a:p>
          <a:p>
            <a:pPr algn="l"/>
            <a:endParaRPr lang="en-GB" dirty="0">
              <a:latin typeface="Bell MT" panose="02020503060305020303" pitchFamily="18" charset="77"/>
            </a:endParaRPr>
          </a:p>
          <a:p>
            <a:pPr algn="l"/>
            <a:r>
              <a:rPr lang="cy-GB" dirty="0">
                <a:latin typeface="Bell MT" panose="02020503060305020303" pitchFamily="18" charset="77"/>
              </a:rPr>
              <a:t> </a:t>
            </a:r>
            <a:r>
              <a:rPr lang="en-GB" dirty="0">
                <a:latin typeface="Bell MT" panose="02020503060305020303" pitchFamily="18" charset="77"/>
              </a:rPr>
              <a:t>&gt; </a:t>
            </a:r>
            <a:r>
              <a:rPr lang="en-GB" dirty="0" err="1">
                <a:latin typeface="Bell MT" panose="02020503060305020303" pitchFamily="18" charset="77"/>
              </a:rPr>
              <a:t>Mwy</a:t>
            </a:r>
            <a:r>
              <a:rPr lang="en-GB" dirty="0">
                <a:latin typeface="Bell MT" panose="02020503060305020303" pitchFamily="18" charset="77"/>
              </a:rPr>
              <a:t> o </a:t>
            </a:r>
            <a:r>
              <a:rPr lang="en-GB" dirty="0" err="1">
                <a:latin typeface="Bell MT" panose="02020503060305020303" pitchFamily="18" charset="77"/>
              </a:rPr>
              <a:t>gyfleuoedd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yn</a:t>
            </a:r>
            <a:r>
              <a:rPr lang="en-GB" dirty="0">
                <a:latin typeface="Bell MT" panose="02020503060305020303" pitchFamily="18" charset="77"/>
              </a:rPr>
              <a:t> y </a:t>
            </a:r>
            <a:r>
              <a:rPr lang="en-GB" dirty="0" err="1">
                <a:latin typeface="Bell MT" panose="02020503060305020303" pitchFamily="18" charset="77"/>
              </a:rPr>
              <a:t>dde</a:t>
            </a:r>
            <a:r>
              <a:rPr lang="en-GB" dirty="0">
                <a:latin typeface="Bell MT" panose="02020503060305020303" pitchFamily="18" charset="77"/>
              </a:rPr>
              <a:t> na’r </a:t>
            </a:r>
            <a:r>
              <a:rPr lang="en-GB" dirty="0" err="1">
                <a:latin typeface="Bell MT" panose="02020503060305020303" pitchFamily="18" charset="77"/>
              </a:rPr>
              <a:t>gogledd</a:t>
            </a:r>
            <a:r>
              <a:rPr lang="en-GB" dirty="0">
                <a:latin typeface="Bell MT" panose="02020503060305020303" pitchFamily="18" charset="77"/>
              </a:rPr>
              <a:t>, </a:t>
            </a:r>
            <a:r>
              <a:rPr lang="en-GB" dirty="0" err="1">
                <a:latin typeface="Bell MT" panose="02020503060305020303" pitchFamily="18" charset="77"/>
              </a:rPr>
              <a:t>Unig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cwmni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yn</a:t>
            </a:r>
            <a:r>
              <a:rPr lang="en-GB" dirty="0">
                <a:latin typeface="Bell MT" panose="02020503060305020303" pitchFamily="18" charset="77"/>
              </a:rPr>
              <a:t> Gwynedd </a:t>
            </a:r>
            <a:r>
              <a:rPr lang="en-GB" dirty="0" err="1">
                <a:latin typeface="Bell MT" panose="02020503060305020303" pitchFamily="18" charset="77"/>
              </a:rPr>
              <a:t>sy’n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rhoi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cyfleuoedd</a:t>
            </a:r>
            <a:r>
              <a:rPr lang="en-GB" dirty="0">
                <a:latin typeface="Bell MT" panose="02020503060305020303" pitchFamily="18" charset="77"/>
              </a:rPr>
              <a:t> i </a:t>
            </a:r>
            <a:r>
              <a:rPr lang="en-GB" dirty="0" err="1">
                <a:latin typeface="Bell MT" panose="02020503060305020303" pitchFamily="18" charset="77"/>
              </a:rPr>
              <a:t>ieunctyd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cael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cyfleuoedd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proffesiynol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ydy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Cwmni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Ifanc</a:t>
            </a:r>
            <a:r>
              <a:rPr lang="en-GB" dirty="0">
                <a:latin typeface="Bell MT" panose="02020503060305020303" pitchFamily="18" charset="77"/>
              </a:rPr>
              <a:t> Fran Wen</a:t>
            </a:r>
          </a:p>
          <a:p>
            <a:pPr algn="l"/>
            <a:endParaRPr lang="en-GB" dirty="0">
              <a:latin typeface="Bell MT" panose="02020503060305020303" pitchFamily="18" charset="77"/>
            </a:endParaRPr>
          </a:p>
          <a:p>
            <a:pPr algn="l"/>
            <a:r>
              <a:rPr lang="en-GB" dirty="0">
                <a:latin typeface="Bell MT" panose="02020503060305020303" pitchFamily="18" charset="77"/>
              </a:rPr>
              <a:t> &gt; </a:t>
            </a:r>
            <a:r>
              <a:rPr lang="cy-GB" dirty="0">
                <a:latin typeface="Bell MT" panose="02020503060305020303" pitchFamily="18" charset="77"/>
              </a:rPr>
              <a:t>Dim gymaint o theatrau’n Cymru ond nifer o gwmniau cymraeg e.e. Baracaws, NaNog, Theatr Cymru, Franwen, Theatr Clwyd. Hyn yn olygu cyfleuoedd i siaradwyr cymraeg.</a:t>
            </a:r>
          </a:p>
          <a:p>
            <a:pPr marL="285750" indent="-285750" algn="l">
              <a:buFont typeface="Wingdings" pitchFamily="2" charset="2"/>
              <a:buChar char="Ø"/>
            </a:pPr>
            <a:endParaRPr lang="cy-GB" dirty="0">
              <a:latin typeface="Bell MT" panose="02020503060305020303" pitchFamily="18" charset="77"/>
            </a:endParaRPr>
          </a:p>
          <a:p>
            <a:pPr marL="285750" indent="-285750" algn="l">
              <a:buFont typeface="Wingdings" pitchFamily="2" charset="2"/>
              <a:buChar char="Ø"/>
            </a:pPr>
            <a:endParaRPr lang="en-GB" dirty="0"/>
          </a:p>
          <a:p>
            <a:pPr algn="l"/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47819C1-0369-0FBD-EDFC-28DC91EFC6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3933" y="2423515"/>
            <a:ext cx="3226152" cy="2639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69835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4">
            <a:extLst>
              <a:ext uri="{FF2B5EF4-FFF2-40B4-BE49-F238E27FC236}">
                <a16:creationId xmlns:a16="http://schemas.microsoft.com/office/drawing/2014/main" id="{B9F12DF8-998F-F57E-C4F8-037E77B39ED1}"/>
              </a:ext>
            </a:extLst>
          </p:cNvPr>
          <p:cNvSpPr/>
          <p:nvPr/>
        </p:nvSpPr>
        <p:spPr>
          <a:xfrm>
            <a:off x="5450940" y="-1194553"/>
            <a:ext cx="8519059" cy="9015742"/>
          </a:xfrm>
          <a:prstGeom prst="ellipse">
            <a:avLst/>
          </a:prstGeom>
          <a:solidFill>
            <a:srgbClr val="440B0B"/>
          </a:solidFill>
          <a:ln>
            <a:solidFill>
              <a:srgbClr val="440B0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DD930A-CD35-B470-AC87-4FA9D1DFD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906" y="-204518"/>
            <a:ext cx="12012188" cy="1325563"/>
          </a:xfrm>
        </p:spPr>
        <p:txBody>
          <a:bodyPr>
            <a:normAutofit/>
          </a:bodyPr>
          <a:lstStyle/>
          <a:p>
            <a:r>
              <a:rPr lang="cy-GB" sz="4200" b="1" i="1" dirty="0">
                <a:latin typeface="Bell MT" panose="02020503060305020303" pitchFamily="18" charset="77"/>
              </a:rPr>
              <a:t>Sut mae hyn yn berthnasol </a:t>
            </a:r>
            <a:r>
              <a:rPr lang="cy-GB" sz="4200" b="1" i="1" dirty="0">
                <a:solidFill>
                  <a:schemeClr val="bg1"/>
                </a:solidFill>
                <a:latin typeface="Bell MT" panose="02020503060305020303" pitchFamily="18" charset="77"/>
              </a:rPr>
              <a:t>i’r Diwydiant Cymraeg</a:t>
            </a:r>
            <a:r>
              <a:rPr lang="en-GB" sz="4200" b="1" i="1" dirty="0">
                <a:solidFill>
                  <a:schemeClr val="bg1"/>
                </a:solidFill>
                <a:latin typeface="Bell MT" panose="02020503060305020303" pitchFamily="18" charset="77"/>
              </a:rPr>
              <a:t>?</a:t>
            </a:r>
            <a:endParaRPr lang="en-US" sz="4200" b="1" i="1" dirty="0">
              <a:solidFill>
                <a:schemeClr val="bg1"/>
              </a:solidFill>
              <a:latin typeface="Bell MT" panose="02020503060305020303" pitchFamily="18" charset="77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9B11790-1717-37E2-915B-406232551CCA}"/>
              </a:ext>
            </a:extLst>
          </p:cNvPr>
          <p:cNvSpPr txBox="1"/>
          <p:nvPr/>
        </p:nvSpPr>
        <p:spPr>
          <a:xfrm>
            <a:off x="5450941" y="-1297379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EC0B8FB-6EE1-F5CB-8F38-E38BB7BD5898}"/>
              </a:ext>
            </a:extLst>
          </p:cNvPr>
          <p:cNvSpPr txBox="1"/>
          <p:nvPr/>
        </p:nvSpPr>
        <p:spPr>
          <a:xfrm>
            <a:off x="6221890" y="1436147"/>
            <a:ext cx="5628681" cy="39857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dirty="0" err="1">
                <a:solidFill>
                  <a:schemeClr val="bg1"/>
                </a:solidFill>
                <a:latin typeface="Bell MT" panose="02020503060305020303" pitchFamily="18" charset="77"/>
              </a:rPr>
              <a:t>Nepotyddiaeth</a:t>
            </a:r>
            <a:endParaRPr lang="en-GB" sz="2800" dirty="0">
              <a:solidFill>
                <a:schemeClr val="bg1"/>
              </a:solidFill>
              <a:latin typeface="Bell MT" panose="02020503060305020303" pitchFamily="18" charset="77"/>
            </a:endParaRPr>
          </a:p>
          <a:p>
            <a:pPr algn="l"/>
            <a:endParaRPr lang="en-GB" sz="1500" dirty="0">
              <a:solidFill>
                <a:schemeClr val="bg1"/>
              </a:solidFill>
              <a:latin typeface="Bell MT" panose="02020503060305020303" pitchFamily="18" charset="77"/>
            </a:endParaRPr>
          </a:p>
          <a:p>
            <a:pPr marL="285750" indent="-285750" algn="l">
              <a:buFont typeface="Wingdings" pitchFamily="2" charset="2"/>
              <a:buChar char="Ø"/>
            </a:pPr>
            <a:r>
              <a:rPr lang="en-GB" sz="1500" dirty="0" err="1">
                <a:solidFill>
                  <a:schemeClr val="bg1"/>
                </a:solidFill>
                <a:latin typeface="Bell MT" panose="02020503060305020303" pitchFamily="18" charset="77"/>
              </a:rPr>
              <a:t>Nifer</a:t>
            </a:r>
            <a:r>
              <a:rPr lang="en-GB" sz="1500" dirty="0">
                <a:solidFill>
                  <a:schemeClr val="bg1"/>
                </a:solidFill>
                <a:latin typeface="Bell MT" panose="02020503060305020303" pitchFamily="18" charset="77"/>
              </a:rPr>
              <a:t> o </a:t>
            </a:r>
            <a:r>
              <a:rPr lang="en-GB" sz="1500" dirty="0" err="1">
                <a:solidFill>
                  <a:schemeClr val="bg1"/>
                </a:solidFill>
                <a:latin typeface="Bell MT" panose="02020503060305020303" pitchFamily="18" charset="77"/>
              </a:rPr>
              <a:t>Gymru</a:t>
            </a:r>
            <a:r>
              <a:rPr lang="en-GB" sz="1500" dirty="0">
                <a:solidFill>
                  <a:schemeClr val="bg1"/>
                </a:solidFill>
                <a:latin typeface="Bell MT" panose="02020503060305020303" pitchFamily="18" charset="77"/>
              </a:rPr>
              <a:t> </a:t>
            </a:r>
            <a:r>
              <a:rPr lang="en-GB" sz="1500" dirty="0" err="1">
                <a:solidFill>
                  <a:schemeClr val="bg1"/>
                </a:solidFill>
                <a:latin typeface="Bell MT" panose="02020503060305020303" pitchFamily="18" charset="77"/>
              </a:rPr>
              <a:t>yn</a:t>
            </a:r>
            <a:r>
              <a:rPr lang="en-GB" sz="1500" dirty="0">
                <a:solidFill>
                  <a:schemeClr val="bg1"/>
                </a:solidFill>
                <a:latin typeface="Bell MT" panose="02020503060305020303" pitchFamily="18" charset="77"/>
              </a:rPr>
              <a:t> </a:t>
            </a:r>
            <a:r>
              <a:rPr lang="en-GB" sz="1500" dirty="0" err="1">
                <a:solidFill>
                  <a:schemeClr val="bg1"/>
                </a:solidFill>
                <a:latin typeface="Bell MT" panose="02020503060305020303" pitchFamily="18" charset="77"/>
              </a:rPr>
              <a:t>nabod</a:t>
            </a:r>
            <a:r>
              <a:rPr lang="en-GB" sz="1500" dirty="0">
                <a:solidFill>
                  <a:schemeClr val="bg1"/>
                </a:solidFill>
                <a:latin typeface="Bell MT" panose="02020503060305020303" pitchFamily="18" charset="77"/>
              </a:rPr>
              <a:t> </a:t>
            </a:r>
            <a:r>
              <a:rPr lang="en-GB" sz="1500" dirty="0" err="1">
                <a:solidFill>
                  <a:schemeClr val="bg1"/>
                </a:solidFill>
                <a:latin typeface="Bell MT" panose="02020503060305020303" pitchFamily="18" charset="77"/>
              </a:rPr>
              <a:t>ei</a:t>
            </a:r>
            <a:r>
              <a:rPr lang="en-GB" sz="1500" dirty="0">
                <a:solidFill>
                  <a:schemeClr val="bg1"/>
                </a:solidFill>
                <a:latin typeface="Bell MT" panose="02020503060305020303" pitchFamily="18" charset="77"/>
              </a:rPr>
              <a:t> </a:t>
            </a:r>
            <a:r>
              <a:rPr lang="en-GB" sz="1500" dirty="0" err="1">
                <a:solidFill>
                  <a:schemeClr val="bg1"/>
                </a:solidFill>
                <a:latin typeface="Bell MT" panose="02020503060305020303" pitchFamily="18" charset="77"/>
              </a:rPr>
              <a:t>gilydd</a:t>
            </a:r>
            <a:endParaRPr lang="en-GB" sz="1500" dirty="0">
              <a:solidFill>
                <a:schemeClr val="bg1"/>
              </a:solidFill>
              <a:latin typeface="Bell MT" panose="02020503060305020303" pitchFamily="18" charset="77"/>
            </a:endParaRPr>
          </a:p>
          <a:p>
            <a:pPr marL="285750" indent="-285750" algn="l">
              <a:buFont typeface="Wingdings" pitchFamily="2" charset="2"/>
              <a:buChar char="Ø"/>
            </a:pPr>
            <a:r>
              <a:rPr lang="en-GB" sz="1500" dirty="0" err="1">
                <a:solidFill>
                  <a:schemeClr val="bg1"/>
                </a:solidFill>
                <a:latin typeface="Bell MT" panose="02020503060305020303" pitchFamily="18" charset="77"/>
              </a:rPr>
              <a:t>Diffyg</a:t>
            </a:r>
            <a:r>
              <a:rPr lang="en-GB" sz="1500" dirty="0">
                <a:solidFill>
                  <a:schemeClr val="bg1"/>
                </a:solidFill>
                <a:latin typeface="Bell MT" panose="02020503060305020303" pitchFamily="18" charset="77"/>
              </a:rPr>
              <a:t> </a:t>
            </a:r>
            <a:r>
              <a:rPr lang="en-GB" sz="1500" dirty="0" err="1">
                <a:solidFill>
                  <a:schemeClr val="bg1"/>
                </a:solidFill>
                <a:latin typeface="Bell MT" panose="02020503060305020303" pitchFamily="18" charset="77"/>
              </a:rPr>
              <a:t>cyfleuoedd</a:t>
            </a:r>
            <a:r>
              <a:rPr lang="en-GB" sz="1500" dirty="0">
                <a:solidFill>
                  <a:schemeClr val="bg1"/>
                </a:solidFill>
                <a:latin typeface="Bell MT" panose="02020503060305020303" pitchFamily="18" charset="77"/>
              </a:rPr>
              <a:t> </a:t>
            </a:r>
            <a:r>
              <a:rPr lang="en-GB" sz="1500" dirty="0" err="1">
                <a:solidFill>
                  <a:schemeClr val="bg1"/>
                </a:solidFill>
                <a:latin typeface="Bell MT" panose="02020503060305020303" pitchFamily="18" charset="77"/>
              </a:rPr>
              <a:t>yng</a:t>
            </a:r>
            <a:r>
              <a:rPr lang="en-GB" sz="1500" dirty="0">
                <a:solidFill>
                  <a:schemeClr val="bg1"/>
                </a:solidFill>
                <a:latin typeface="Bell MT" panose="02020503060305020303" pitchFamily="18" charset="77"/>
              </a:rPr>
              <a:t> </a:t>
            </a:r>
            <a:r>
              <a:rPr lang="en-GB" sz="1500" dirty="0" err="1">
                <a:solidFill>
                  <a:schemeClr val="bg1"/>
                </a:solidFill>
                <a:latin typeface="Bell MT" panose="02020503060305020303" pitchFamily="18" charset="77"/>
              </a:rPr>
              <a:t>nghymru</a:t>
            </a:r>
            <a:r>
              <a:rPr lang="en-GB" sz="1500" dirty="0">
                <a:solidFill>
                  <a:schemeClr val="bg1"/>
                </a:solidFill>
                <a:latin typeface="Bell MT" panose="02020503060305020303" pitchFamily="18" charset="77"/>
              </a:rPr>
              <a:t>, </a:t>
            </a:r>
            <a:r>
              <a:rPr lang="en-GB" sz="1500" dirty="0" err="1">
                <a:solidFill>
                  <a:schemeClr val="bg1"/>
                </a:solidFill>
                <a:latin typeface="Bell MT" panose="02020503060305020303" pitchFamily="18" charset="77"/>
              </a:rPr>
              <a:t>gweld</a:t>
            </a:r>
            <a:r>
              <a:rPr lang="en-GB" sz="1500" dirty="0">
                <a:solidFill>
                  <a:schemeClr val="bg1"/>
                </a:solidFill>
                <a:latin typeface="Bell MT" panose="02020503060305020303" pitchFamily="18" charset="77"/>
              </a:rPr>
              <a:t> yr un </a:t>
            </a:r>
            <a:r>
              <a:rPr lang="en-GB" sz="1500" dirty="0" err="1">
                <a:solidFill>
                  <a:schemeClr val="bg1"/>
                </a:solidFill>
                <a:latin typeface="Bell MT" panose="02020503060305020303" pitchFamily="18" charset="77"/>
              </a:rPr>
              <a:t>enwa</a:t>
            </a:r>
            <a:r>
              <a:rPr lang="cy-GB" sz="1500" dirty="0">
                <a:solidFill>
                  <a:schemeClr val="bg1"/>
                </a:solidFill>
                <a:latin typeface="Bell MT" panose="02020503060305020303" pitchFamily="18" charset="77"/>
              </a:rPr>
              <a:t>u</a:t>
            </a:r>
            <a:r>
              <a:rPr lang="en-GB" sz="1500" dirty="0">
                <a:solidFill>
                  <a:schemeClr val="bg1"/>
                </a:solidFill>
                <a:latin typeface="Bell MT" panose="02020503060305020303" pitchFamily="18" charset="77"/>
              </a:rPr>
              <a:t>.</a:t>
            </a:r>
          </a:p>
          <a:p>
            <a:pPr marL="285750" indent="-285750" algn="l">
              <a:buFont typeface="Wingdings" pitchFamily="2" charset="2"/>
              <a:buChar char="Ø"/>
            </a:pPr>
            <a:endParaRPr lang="cy-GB" sz="1500" dirty="0">
              <a:solidFill>
                <a:schemeClr val="bg1"/>
              </a:solidFill>
              <a:latin typeface="Bell MT" panose="02020503060305020303" pitchFamily="18" charset="77"/>
            </a:endParaRPr>
          </a:p>
          <a:p>
            <a:r>
              <a:rPr lang="en-GB" sz="15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Wrth</a:t>
            </a:r>
            <a:r>
              <a:rPr lang="en-GB" sz="15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5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darllen</a:t>
            </a:r>
            <a:r>
              <a:rPr lang="en-GB" sz="15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5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adroddiad</a:t>
            </a:r>
            <a:r>
              <a:rPr lang="en-GB" sz="15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gan </a:t>
            </a:r>
            <a:r>
              <a:rPr lang="en-GB" sz="15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Veriety</a:t>
            </a:r>
            <a:r>
              <a:rPr lang="cy-GB" sz="1500" dirty="0">
                <a:solidFill>
                  <a:schemeClr val="bg1"/>
                </a:solidFill>
                <a:latin typeface="Bell MT" panose="02020503060305020303" pitchFamily="18" charset="77"/>
              </a:rPr>
              <a:t> </a:t>
            </a:r>
            <a:r>
              <a:rPr lang="en-GB" sz="15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gwelwn</a:t>
            </a:r>
            <a:r>
              <a:rPr lang="en-GB" sz="15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5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canlyniadau</a:t>
            </a:r>
            <a:r>
              <a:rPr lang="en-GB" sz="15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o </a:t>
            </a:r>
            <a:r>
              <a:rPr lang="en-GB" sz="15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holiadaur</a:t>
            </a:r>
            <a:r>
              <a:rPr lang="en-GB" sz="15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gan National Youth Theatre </a:t>
            </a:r>
            <a:r>
              <a:rPr lang="en-GB" sz="15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ar</a:t>
            </a:r>
            <a:r>
              <a:rPr lang="en-GB" sz="15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5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neigaredd</a:t>
            </a:r>
            <a:r>
              <a:rPr lang="en-GB" sz="15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. O </a:t>
            </a:r>
            <a:r>
              <a:rPr lang="en-GB" sz="15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ganlyniad</a:t>
            </a:r>
            <a:r>
              <a:rPr lang="en-GB" sz="15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, </a:t>
            </a:r>
            <a:r>
              <a:rPr lang="en-GB" sz="15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credodd</a:t>
            </a:r>
            <a:r>
              <a:rPr lang="en-GB" sz="15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79% o </a:t>
            </a:r>
            <a:r>
              <a:rPr lang="en-GB" sz="15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bobl</a:t>
            </a:r>
            <a:r>
              <a:rPr lang="en-GB" sz="1500" dirty="0">
                <a:solidFill>
                  <a:schemeClr val="bg1"/>
                </a:solidFill>
                <a:latin typeface="Bell MT" panose="02020503060305020303" pitchFamily="18" charset="77"/>
              </a:rPr>
              <a:t> </a:t>
            </a:r>
            <a:r>
              <a:rPr lang="en-GB" sz="15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ifanc</a:t>
            </a:r>
            <a:r>
              <a:rPr lang="en-GB" sz="15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bod </a:t>
            </a:r>
            <a:r>
              <a:rPr lang="en-GB" sz="15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angen</a:t>
            </a:r>
            <a:r>
              <a:rPr lang="en-GB" sz="15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5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cael</a:t>
            </a:r>
            <a:r>
              <a:rPr lang="en-GB" sz="15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5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cysylltiadau</a:t>
            </a:r>
            <a:r>
              <a:rPr lang="en-GB" sz="15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5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yn</a:t>
            </a:r>
            <a:r>
              <a:rPr lang="en-GB" sz="15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yr </a:t>
            </a:r>
            <a:r>
              <a:rPr lang="en-GB" sz="15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diwydiant</a:t>
            </a:r>
            <a:r>
              <a:rPr lang="en-GB" sz="15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5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ynlle</a:t>
            </a:r>
            <a:r>
              <a:rPr lang="en-GB" sz="15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talent er </a:t>
            </a:r>
            <a:r>
              <a:rPr lang="en-GB" sz="15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mwyn</a:t>
            </a:r>
            <a:r>
              <a:rPr lang="en-GB" sz="15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5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cael</a:t>
            </a:r>
            <a:r>
              <a:rPr lang="en-GB" sz="15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5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gyrf</a:t>
            </a:r>
            <a:r>
              <a:rPr lang="cy-GB" sz="15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a </a:t>
            </a:r>
            <a:r>
              <a:rPr lang="en-GB" sz="15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mewn</a:t>
            </a:r>
            <a:r>
              <a:rPr lang="en-GB" sz="15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5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perfformio</a:t>
            </a:r>
            <a:r>
              <a:rPr lang="en-GB" sz="15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. O </a:t>
            </a:r>
            <a:r>
              <a:rPr lang="en-GB" sz="15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ganlyniad,mae</a:t>
            </a:r>
            <a:r>
              <a:rPr lang="en-GB" sz="15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National Youth Theatre </a:t>
            </a:r>
            <a:r>
              <a:rPr lang="en-GB" sz="15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yn</a:t>
            </a:r>
            <a:r>
              <a:rPr lang="en-GB" sz="15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5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bwriadu</a:t>
            </a:r>
            <a:r>
              <a:rPr lang="en-GB" sz="15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5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cynnig</a:t>
            </a:r>
            <a:r>
              <a:rPr lang="en-GB" sz="15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5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cymorth</a:t>
            </a:r>
            <a:r>
              <a:rPr lang="en-GB" sz="15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i 500 o </a:t>
            </a:r>
            <a:r>
              <a:rPr lang="en-GB" sz="15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bobl</a:t>
            </a:r>
            <a:r>
              <a:rPr lang="en-GB" sz="15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5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ifanc</a:t>
            </a:r>
            <a:r>
              <a:rPr lang="en-GB" sz="15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5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mewn</a:t>
            </a:r>
            <a:r>
              <a:rPr lang="en-GB" sz="15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5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ardaloedd</a:t>
            </a:r>
            <a:r>
              <a:rPr lang="en-GB" sz="15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5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fel</a:t>
            </a:r>
            <a:r>
              <a:rPr lang="en-GB" sz="15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De Cymru,</a:t>
            </a:r>
            <a:r>
              <a:rPr lang="en-GB" sz="1500" dirty="0">
                <a:solidFill>
                  <a:schemeClr val="bg1"/>
                </a:solidFill>
                <a:latin typeface="Bell MT" panose="02020503060305020303" pitchFamily="18" charset="77"/>
              </a:rPr>
              <a:t> </a:t>
            </a:r>
            <a:r>
              <a:rPr lang="en-GB" sz="15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Yorkshire a’r </a:t>
            </a:r>
            <a:r>
              <a:rPr lang="en-GB" sz="15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Gogledd</a:t>
            </a:r>
            <a:r>
              <a:rPr lang="en-GB" sz="15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5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Orllewin</a:t>
            </a:r>
            <a:r>
              <a:rPr lang="en-GB" sz="15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i </a:t>
            </a:r>
            <a:r>
              <a:rPr lang="en-GB" sz="15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gfeu</a:t>
            </a:r>
            <a:r>
              <a:rPr lang="en-GB" sz="15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5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cysyllitiadau</a:t>
            </a:r>
            <a:r>
              <a:rPr lang="en-GB" sz="15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5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yn</a:t>
            </a:r>
            <a:r>
              <a:rPr lang="en-GB" sz="15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y </a:t>
            </a:r>
            <a:r>
              <a:rPr lang="en-GB" sz="15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byd</a:t>
            </a:r>
            <a:r>
              <a:rPr lang="en-GB" sz="15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GB" sz="15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perfformio</a:t>
            </a:r>
            <a:r>
              <a:rPr lang="en-GB" sz="15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.</a:t>
            </a:r>
            <a:endParaRPr lang="en-GB" sz="1500" dirty="0">
              <a:solidFill>
                <a:schemeClr val="bg1"/>
              </a:solidFill>
              <a:effectLst/>
              <a:latin typeface="Bell MT" panose="02020503060305020303" pitchFamily="18" charset="77"/>
            </a:endParaRPr>
          </a:p>
          <a:p>
            <a:pPr marL="285750" indent="-285750" algn="l">
              <a:buFont typeface="Wingdings" pitchFamily="2" charset="2"/>
              <a:buChar char="Ø"/>
            </a:pPr>
            <a:endParaRPr lang="en-GB" sz="1500" dirty="0">
              <a:solidFill>
                <a:schemeClr val="bg1"/>
              </a:solidFill>
              <a:latin typeface="Bell MT" panose="02020503060305020303" pitchFamily="18" charset="77"/>
            </a:endParaRPr>
          </a:p>
          <a:p>
            <a:pPr marL="285750" indent="-285750" algn="l">
              <a:buFont typeface="Wingdings" pitchFamily="2" charset="2"/>
              <a:buChar char="Ø"/>
            </a:pPr>
            <a:r>
              <a:rPr lang="en-GB" sz="1500" dirty="0">
                <a:solidFill>
                  <a:schemeClr val="bg1"/>
                </a:solidFill>
                <a:latin typeface="Bell MT" panose="02020503060305020303" pitchFamily="18" charset="77"/>
              </a:rPr>
              <a:t>Mae </a:t>
            </a:r>
            <a:r>
              <a:rPr lang="en-GB" sz="1500" dirty="0" err="1">
                <a:solidFill>
                  <a:schemeClr val="bg1"/>
                </a:solidFill>
                <a:latin typeface="Bell MT" panose="02020503060305020303" pitchFamily="18" charset="77"/>
              </a:rPr>
              <a:t>rhaid</a:t>
            </a:r>
            <a:r>
              <a:rPr lang="en-GB" sz="1500" dirty="0">
                <a:solidFill>
                  <a:schemeClr val="bg1"/>
                </a:solidFill>
                <a:latin typeface="Bell MT" panose="02020503060305020303" pitchFamily="18" charset="77"/>
              </a:rPr>
              <a:t> </a:t>
            </a:r>
            <a:r>
              <a:rPr lang="en-GB" sz="1500" dirty="0" err="1">
                <a:solidFill>
                  <a:schemeClr val="bg1"/>
                </a:solidFill>
                <a:latin typeface="Bell MT" panose="02020503060305020303" pitchFamily="18" charset="77"/>
              </a:rPr>
              <a:t>creu</a:t>
            </a:r>
            <a:r>
              <a:rPr lang="en-GB" sz="1500" dirty="0">
                <a:solidFill>
                  <a:schemeClr val="bg1"/>
                </a:solidFill>
                <a:latin typeface="Bell MT" panose="02020503060305020303" pitchFamily="18" charset="77"/>
              </a:rPr>
              <a:t> </a:t>
            </a:r>
            <a:r>
              <a:rPr lang="en-GB" sz="1500" dirty="0" err="1">
                <a:solidFill>
                  <a:schemeClr val="bg1"/>
                </a:solidFill>
                <a:latin typeface="Bell MT" panose="02020503060305020303" pitchFamily="18" charset="77"/>
              </a:rPr>
              <a:t>cyswwlt</a:t>
            </a:r>
            <a:r>
              <a:rPr lang="en-GB" sz="1500" dirty="0">
                <a:solidFill>
                  <a:schemeClr val="bg1"/>
                </a:solidFill>
                <a:latin typeface="Bell MT" panose="02020503060305020303" pitchFamily="18" charset="77"/>
              </a:rPr>
              <a:t> (Network) </a:t>
            </a:r>
            <a:r>
              <a:rPr lang="en-GB" sz="1500" dirty="0" err="1">
                <a:solidFill>
                  <a:schemeClr val="bg1"/>
                </a:solidFill>
                <a:latin typeface="Bell MT" panose="02020503060305020303" pitchFamily="18" charset="77"/>
              </a:rPr>
              <a:t>hefo</a:t>
            </a:r>
            <a:r>
              <a:rPr lang="en-GB" sz="1500" dirty="0">
                <a:solidFill>
                  <a:schemeClr val="bg1"/>
                </a:solidFill>
                <a:latin typeface="Bell MT" panose="02020503060305020303" pitchFamily="18" charset="77"/>
              </a:rPr>
              <a:t> </a:t>
            </a:r>
            <a:r>
              <a:rPr lang="en-GB" sz="1500" dirty="0" err="1">
                <a:solidFill>
                  <a:schemeClr val="bg1"/>
                </a:solidFill>
                <a:latin typeface="Bell MT" panose="02020503060305020303" pitchFamily="18" charset="77"/>
              </a:rPr>
              <a:t>pobl</a:t>
            </a:r>
            <a:r>
              <a:rPr lang="en-GB" sz="1500" dirty="0">
                <a:solidFill>
                  <a:schemeClr val="bg1"/>
                </a:solidFill>
                <a:latin typeface="Bell MT" panose="02020503060305020303" pitchFamily="18" charset="77"/>
              </a:rPr>
              <a:t> </a:t>
            </a:r>
            <a:r>
              <a:rPr lang="en-GB" sz="1500" dirty="0" err="1">
                <a:solidFill>
                  <a:schemeClr val="bg1"/>
                </a:solidFill>
                <a:latin typeface="Bell MT" panose="02020503060305020303" pitchFamily="18" charset="77"/>
              </a:rPr>
              <a:t>yn</a:t>
            </a:r>
            <a:r>
              <a:rPr lang="en-GB" sz="1500" dirty="0">
                <a:solidFill>
                  <a:schemeClr val="bg1"/>
                </a:solidFill>
                <a:latin typeface="Bell MT" panose="02020503060305020303" pitchFamily="18" charset="77"/>
              </a:rPr>
              <a:t> y </a:t>
            </a:r>
            <a:r>
              <a:rPr lang="en-GB" sz="1500" dirty="0" err="1">
                <a:solidFill>
                  <a:schemeClr val="bg1"/>
                </a:solidFill>
                <a:latin typeface="Bell MT" panose="02020503060305020303" pitchFamily="18" charset="77"/>
              </a:rPr>
              <a:t>diwydiant</a:t>
            </a:r>
            <a:r>
              <a:rPr lang="en-GB" sz="1500" dirty="0">
                <a:solidFill>
                  <a:schemeClr val="bg1"/>
                </a:solidFill>
                <a:latin typeface="Bell MT" panose="02020503060305020303" pitchFamily="18" charset="77"/>
              </a:rPr>
              <a:t> er </a:t>
            </a:r>
            <a:r>
              <a:rPr lang="en-GB" sz="1500" dirty="0" err="1">
                <a:solidFill>
                  <a:schemeClr val="bg1"/>
                </a:solidFill>
                <a:latin typeface="Bell MT" panose="02020503060305020303" pitchFamily="18" charset="77"/>
              </a:rPr>
              <a:t>mwyn</a:t>
            </a:r>
            <a:r>
              <a:rPr lang="en-GB" sz="1500" dirty="0">
                <a:solidFill>
                  <a:schemeClr val="bg1"/>
                </a:solidFill>
                <a:latin typeface="Bell MT" panose="02020503060305020303" pitchFamily="18" charset="77"/>
              </a:rPr>
              <a:t> </a:t>
            </a:r>
            <a:r>
              <a:rPr lang="en-GB" sz="1500" dirty="0" err="1">
                <a:solidFill>
                  <a:schemeClr val="bg1"/>
                </a:solidFill>
                <a:latin typeface="Bell MT" panose="02020503060305020303" pitchFamily="18" charset="77"/>
              </a:rPr>
              <a:t>clywed</a:t>
            </a:r>
            <a:r>
              <a:rPr lang="en-GB" sz="1500" dirty="0">
                <a:solidFill>
                  <a:schemeClr val="bg1"/>
                </a:solidFill>
                <a:latin typeface="Bell MT" panose="02020503060305020303" pitchFamily="18" charset="77"/>
              </a:rPr>
              <a:t> am </a:t>
            </a:r>
            <a:r>
              <a:rPr lang="en-GB" sz="1500" dirty="0" err="1">
                <a:solidFill>
                  <a:schemeClr val="bg1"/>
                </a:solidFill>
                <a:latin typeface="Bell MT" panose="02020503060305020303" pitchFamily="18" charset="77"/>
              </a:rPr>
              <a:t>cyfleuoedd</a:t>
            </a:r>
            <a:endParaRPr lang="en-GB" sz="1500" dirty="0">
              <a:solidFill>
                <a:schemeClr val="bg1"/>
              </a:solidFill>
              <a:latin typeface="Bell MT" panose="02020503060305020303" pitchFamily="18" charset="77"/>
            </a:endParaRPr>
          </a:p>
          <a:p>
            <a:pPr marL="285750" indent="-285750" algn="l">
              <a:buFont typeface="Wingdings" pitchFamily="2" charset="2"/>
              <a:buChar char="Ø"/>
            </a:pPr>
            <a:endParaRPr lang="en-US" sz="1500" dirty="0">
              <a:solidFill>
                <a:schemeClr val="bg1"/>
              </a:solidFill>
              <a:latin typeface="Bell MT" panose="02020503060305020303" pitchFamily="18" charset="77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CE40989-0CB3-88A9-AEF6-63CE2CF8C774}"/>
              </a:ext>
            </a:extLst>
          </p:cNvPr>
          <p:cNvSpPr txBox="1"/>
          <p:nvPr/>
        </p:nvSpPr>
        <p:spPr>
          <a:xfrm>
            <a:off x="343346" y="1121045"/>
            <a:ext cx="394252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>
                <a:latin typeface="Bell MT" panose="02020503060305020303" pitchFamily="18" charset="77"/>
              </a:rPr>
              <a:t>Eisteddfod</a:t>
            </a:r>
          </a:p>
          <a:p>
            <a:pPr algn="l"/>
            <a:endParaRPr lang="en-GB" dirty="0">
              <a:latin typeface="Bell MT" panose="02020503060305020303" pitchFamily="18" charset="77"/>
            </a:endParaRPr>
          </a:p>
          <a:p>
            <a:pPr algn="l"/>
            <a:r>
              <a:rPr lang="en-GB" dirty="0">
                <a:latin typeface="Bell MT" panose="02020503060305020303" pitchFamily="18" charset="77"/>
              </a:rPr>
              <a:t>Mae’r Eisteddfod </a:t>
            </a:r>
            <a:r>
              <a:rPr lang="en-GB" dirty="0" err="1">
                <a:latin typeface="Bell MT" panose="02020503060305020303" pitchFamily="18" charset="77"/>
              </a:rPr>
              <a:t>yn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dathliad</a:t>
            </a:r>
            <a:r>
              <a:rPr lang="en-GB" dirty="0">
                <a:latin typeface="Bell MT" panose="02020503060305020303" pitchFamily="18" charset="77"/>
              </a:rPr>
              <a:t> o </a:t>
            </a:r>
            <a:r>
              <a:rPr lang="en-GB" dirty="0" err="1">
                <a:latin typeface="Bell MT" panose="02020503060305020303" pitchFamily="18" charset="77"/>
              </a:rPr>
              <a:t>ddiwylliant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cymraeg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hefo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nifer</a:t>
            </a:r>
            <a:r>
              <a:rPr lang="en-GB" dirty="0">
                <a:latin typeface="Bell MT" panose="02020503060305020303" pitchFamily="18" charset="77"/>
              </a:rPr>
              <a:t> o </a:t>
            </a:r>
            <a:r>
              <a:rPr lang="en-GB" dirty="0" err="1">
                <a:latin typeface="Bell MT" panose="02020503060305020303" pitchFamily="18" charset="77"/>
              </a:rPr>
              <a:t>gystadleuthau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sy’n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rhoi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cyfleuon</a:t>
            </a:r>
            <a:r>
              <a:rPr lang="en-GB" dirty="0">
                <a:latin typeface="Bell MT" panose="02020503060305020303" pitchFamily="18" charset="77"/>
              </a:rPr>
              <a:t> I </a:t>
            </a:r>
            <a:r>
              <a:rPr lang="en-GB" dirty="0" err="1">
                <a:latin typeface="Bell MT" panose="02020503060305020303" pitchFamily="18" charset="77"/>
              </a:rPr>
              <a:t>pobl</a:t>
            </a:r>
            <a:r>
              <a:rPr lang="en-GB" dirty="0">
                <a:latin typeface="Bell MT" panose="02020503060305020303" pitchFamily="18" charset="77"/>
              </a:rPr>
              <a:t> cymru </a:t>
            </a:r>
            <a:r>
              <a:rPr lang="en-GB" dirty="0" err="1">
                <a:latin typeface="Bell MT" panose="02020503060305020303" pitchFamily="18" charset="77"/>
              </a:rPr>
              <a:t>yn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gelfyddydol</a:t>
            </a:r>
            <a:r>
              <a:rPr lang="en-GB" dirty="0">
                <a:latin typeface="Bell MT" panose="02020503060305020303" pitchFamily="18" charset="77"/>
              </a:rPr>
              <a:t>.</a:t>
            </a:r>
          </a:p>
          <a:p>
            <a:pPr algn="l"/>
            <a:endParaRPr lang="en-GB" dirty="0">
              <a:latin typeface="Bell MT" panose="02020503060305020303" pitchFamily="18" charset="77"/>
            </a:endParaRPr>
          </a:p>
          <a:p>
            <a:pPr algn="l"/>
            <a:r>
              <a:rPr lang="en-GB" dirty="0">
                <a:latin typeface="Bell MT" panose="02020503060305020303" pitchFamily="18" charset="77"/>
              </a:rPr>
              <a:t>&gt; </a:t>
            </a:r>
            <a:r>
              <a:rPr lang="en-GB" dirty="0" err="1">
                <a:latin typeface="Bell MT" panose="02020503060305020303" pitchFamily="18" charset="77"/>
              </a:rPr>
              <a:t>Amrywiaeth</a:t>
            </a:r>
            <a:r>
              <a:rPr lang="en-GB" dirty="0">
                <a:latin typeface="Bell MT" panose="02020503060305020303" pitchFamily="18" charset="77"/>
              </a:rPr>
              <a:t> eisteddfod yr </a:t>
            </a:r>
            <a:r>
              <a:rPr lang="en-GB" dirty="0" err="1">
                <a:latin typeface="Bell MT" panose="02020503060305020303" pitchFamily="18" charset="77"/>
              </a:rPr>
              <a:t>urdd</a:t>
            </a:r>
            <a:endParaRPr lang="en-GB" dirty="0">
              <a:latin typeface="Bell MT" panose="02020503060305020303" pitchFamily="18" charset="77"/>
            </a:endParaRPr>
          </a:p>
          <a:p>
            <a:pPr marL="285750" indent="-285750" algn="l">
              <a:buFont typeface="Wingdings" pitchFamily="2" charset="2"/>
              <a:buChar char="Ø"/>
            </a:pPr>
            <a:r>
              <a:rPr lang="en-GB" dirty="0">
                <a:latin typeface="Bell MT" panose="02020503060305020303" pitchFamily="18" charset="77"/>
              </a:rPr>
              <a:t>Yr run un </a:t>
            </a:r>
            <a:r>
              <a:rPr lang="en-GB" dirty="0" err="1">
                <a:latin typeface="Bell MT" panose="02020503060305020303" pitchFamily="18" charset="77"/>
              </a:rPr>
              <a:t>pobl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sy’n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ennill</a:t>
            </a:r>
            <a:endParaRPr lang="en-GB" dirty="0">
              <a:latin typeface="Bell MT" panose="02020503060305020303" pitchFamily="18" charset="77"/>
            </a:endParaRPr>
          </a:p>
          <a:p>
            <a:pPr marL="285750" indent="-285750" algn="l">
              <a:buFont typeface="Wingdings" pitchFamily="2" charset="2"/>
              <a:buChar char="Ø"/>
            </a:pPr>
            <a:r>
              <a:rPr lang="en-GB" dirty="0" err="1">
                <a:latin typeface="Bell MT" panose="02020503060305020303" pitchFamily="18" charset="77"/>
              </a:rPr>
              <a:t>Costau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rhad</a:t>
            </a:r>
            <a:r>
              <a:rPr lang="en-GB" dirty="0">
                <a:latin typeface="Bell MT" panose="02020503060305020303" pitchFamily="18" charset="77"/>
              </a:rPr>
              <a:t>, a </a:t>
            </a:r>
            <a:r>
              <a:rPr lang="en-GB" dirty="0" err="1">
                <a:latin typeface="Bell MT" panose="02020503060305020303" pitchFamily="18" charset="77"/>
              </a:rPr>
              <a:t>cyfle</a:t>
            </a:r>
            <a:r>
              <a:rPr lang="en-GB" dirty="0">
                <a:latin typeface="Bell MT" panose="02020503060305020303" pitchFamily="18" charset="77"/>
              </a:rPr>
              <a:t> i </a:t>
            </a:r>
            <a:r>
              <a:rPr lang="en-GB" dirty="0" err="1">
                <a:latin typeface="Bell MT" panose="02020503060305020303" pitchFamily="18" charset="77"/>
              </a:rPr>
              <a:t>ennill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pres</a:t>
            </a:r>
            <a:endParaRPr lang="cy-GB" dirty="0">
              <a:latin typeface="Bell MT" panose="02020503060305020303" pitchFamily="18" charset="77"/>
            </a:endParaRPr>
          </a:p>
          <a:p>
            <a:pPr marL="285750" indent="-285750" algn="l">
              <a:buFont typeface="Wingdings" pitchFamily="2" charset="2"/>
              <a:buChar char="Ø"/>
            </a:pPr>
            <a:r>
              <a:rPr lang="cy-GB" dirty="0">
                <a:latin typeface="Bell MT" panose="02020503060305020303" pitchFamily="18" charset="77"/>
              </a:rPr>
              <a:t>Naws dosbarth canol cymraeg.</a:t>
            </a:r>
            <a:endParaRPr lang="en-GB" dirty="0">
              <a:latin typeface="Bell MT" panose="02020503060305020303" pitchFamily="18" charset="77"/>
            </a:endParaRPr>
          </a:p>
          <a:p>
            <a:pPr algn="l"/>
            <a:endParaRPr lang="en-GB" dirty="0"/>
          </a:p>
          <a:p>
            <a:pPr algn="l"/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182F5CF-BBAC-BB55-F3CF-A65EE5E1D2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098" y="4551474"/>
            <a:ext cx="4272765" cy="2031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00956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E4CFF5-0917-E9AC-568C-991C20449E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9988" y="365125"/>
            <a:ext cx="10515600" cy="1325563"/>
          </a:xfrm>
        </p:spPr>
        <p:txBody>
          <a:bodyPr/>
          <a:lstStyle/>
          <a:p>
            <a:r>
              <a:rPr lang="cy-GB" b="1" i="1" dirty="0">
                <a:latin typeface="Bell MT" panose="02020503060305020303" pitchFamily="18" charset="77"/>
              </a:rPr>
              <a:t>Be sy’n trio cael ei neud i oroesi’r problem?</a:t>
            </a:r>
            <a:endParaRPr lang="en-US" b="1" i="1" dirty="0">
              <a:latin typeface="Bell MT" panose="02020503060305020303" pitchFamily="18" charset="77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41751E9-B218-7463-16FF-6F0DE9E2585D}"/>
              </a:ext>
            </a:extLst>
          </p:cNvPr>
          <p:cNvSpPr txBox="1"/>
          <p:nvPr/>
        </p:nvSpPr>
        <p:spPr>
          <a:xfrm>
            <a:off x="1239988" y="1690688"/>
            <a:ext cx="1032452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 err="1">
                <a:latin typeface="Bell MT" panose="02020503060305020303" pitchFamily="18" charset="77"/>
              </a:rPr>
              <a:t>Yng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Nghymru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mae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yna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nifer</a:t>
            </a:r>
            <a:r>
              <a:rPr lang="en-GB" dirty="0">
                <a:latin typeface="Bell MT" panose="02020503060305020303" pitchFamily="18" charset="77"/>
              </a:rPr>
              <a:t> o </a:t>
            </a:r>
            <a:r>
              <a:rPr lang="en-GB" dirty="0" err="1">
                <a:latin typeface="Bell MT" panose="02020503060305020303" pitchFamily="18" charset="77"/>
              </a:rPr>
              <a:t>ffyrddi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mae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gwohanol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cwmniau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wedi</a:t>
            </a:r>
            <a:r>
              <a:rPr lang="en-GB" dirty="0">
                <a:latin typeface="Bell MT" panose="02020503060305020303" pitchFamily="18" charset="77"/>
              </a:rPr>
              <a:t> trio </a:t>
            </a:r>
            <a:r>
              <a:rPr lang="en-GB" dirty="0" err="1">
                <a:latin typeface="Bell MT" panose="02020503060305020303" pitchFamily="18" charset="77"/>
              </a:rPr>
              <a:t>oroesi’r</a:t>
            </a:r>
            <a:r>
              <a:rPr lang="en-GB" dirty="0">
                <a:latin typeface="Bell MT" panose="02020503060305020303" pitchFamily="18" charset="77"/>
              </a:rPr>
              <a:t> problem.</a:t>
            </a:r>
          </a:p>
          <a:p>
            <a:pPr algn="l"/>
            <a:endParaRPr lang="en-GB" dirty="0">
              <a:latin typeface="Bell MT" panose="02020503060305020303" pitchFamily="18" charset="77"/>
            </a:endParaRPr>
          </a:p>
          <a:p>
            <a:pPr algn="l"/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Engraifft</a:t>
            </a:r>
            <a:r>
              <a:rPr lang="en-GB" dirty="0">
                <a:latin typeface="Bell MT" panose="02020503060305020303" pitchFamily="18" charset="77"/>
              </a:rPr>
              <a:t> da I </a:t>
            </a:r>
            <a:r>
              <a:rPr lang="en-GB" dirty="0" err="1">
                <a:latin typeface="Bell MT" panose="02020503060305020303" pitchFamily="18" charset="77"/>
              </a:rPr>
              <a:t>pobl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ifanc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yng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Nghymru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ydy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Cwmni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Theatr</a:t>
            </a:r>
            <a:r>
              <a:rPr lang="en-GB" dirty="0">
                <a:latin typeface="Bell MT" panose="02020503060305020303" pitchFamily="18" charset="77"/>
              </a:rPr>
              <a:t> yr </a:t>
            </a:r>
            <a:r>
              <a:rPr lang="en-GB" dirty="0" err="1">
                <a:latin typeface="Bell MT" panose="02020503060305020303" pitchFamily="18" charset="77"/>
              </a:rPr>
              <a:t>Urdd</a:t>
            </a:r>
            <a:r>
              <a:rPr lang="en-GB" dirty="0">
                <a:latin typeface="Bell MT" panose="02020503060305020303" pitchFamily="18" charset="77"/>
              </a:rPr>
              <a:t>. </a:t>
            </a:r>
            <a:r>
              <a:rPr lang="en-GB" dirty="0" err="1">
                <a:latin typeface="Bell MT" panose="02020503060305020303" pitchFamily="18" charset="77"/>
              </a:rPr>
              <a:t>Drost</a:t>
            </a:r>
            <a:r>
              <a:rPr lang="en-GB" dirty="0">
                <a:latin typeface="Bell MT" panose="02020503060305020303" pitchFamily="18" charset="77"/>
              </a:rPr>
              <a:t> y </a:t>
            </a:r>
            <a:r>
              <a:rPr lang="en-GB" dirty="0" err="1">
                <a:latin typeface="Bell MT" panose="02020503060305020303" pitchFamily="18" charset="77"/>
              </a:rPr>
              <a:t>tair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blynedd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diwethaf</a:t>
            </a:r>
            <a:r>
              <a:rPr lang="en-GB" dirty="0">
                <a:latin typeface="Bell MT" panose="02020503060305020303" pitchFamily="18" charset="77"/>
              </a:rPr>
              <a:t>, </a:t>
            </a:r>
            <a:r>
              <a:rPr lang="en-GB" dirty="0" err="1">
                <a:latin typeface="Bell MT" panose="02020503060305020303" pitchFamily="18" charset="77"/>
              </a:rPr>
              <a:t>mae’r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cwmni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wedi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rhoi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cyfleuoedd</a:t>
            </a:r>
            <a:r>
              <a:rPr lang="en-GB" dirty="0">
                <a:latin typeface="Bell MT" panose="02020503060305020303" pitchFamily="18" charset="77"/>
              </a:rPr>
              <a:t> I </a:t>
            </a:r>
            <a:r>
              <a:rPr lang="en-GB" dirty="0" err="1">
                <a:latin typeface="Bell MT" panose="02020503060305020303" pitchFamily="18" charset="77"/>
              </a:rPr>
              <a:t>bobol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ifanc</a:t>
            </a:r>
            <a:r>
              <a:rPr lang="en-GB" dirty="0">
                <a:latin typeface="Bell MT" panose="02020503060305020303" pitchFamily="18" charset="77"/>
              </a:rPr>
              <a:t> am dim </a:t>
            </a:r>
            <a:r>
              <a:rPr lang="en-GB" dirty="0" err="1">
                <a:latin typeface="Bell MT" panose="02020503060305020303" pitchFamily="18" charset="77"/>
              </a:rPr>
              <a:t>adraws</a:t>
            </a:r>
            <a:r>
              <a:rPr lang="en-GB" dirty="0">
                <a:latin typeface="Bell MT" panose="02020503060305020303" pitchFamily="18" charset="77"/>
              </a:rPr>
              <a:t> Cymru, </a:t>
            </a:r>
            <a:r>
              <a:rPr lang="en-GB" dirty="0" err="1">
                <a:latin typeface="Bell MT" panose="02020503060305020303" pitchFamily="18" charset="77"/>
              </a:rPr>
              <a:t>yn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cynnwys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cyfleuoedd</a:t>
            </a:r>
            <a:r>
              <a:rPr lang="en-GB" dirty="0">
                <a:latin typeface="Bell MT" panose="02020503060305020303" pitchFamily="18" charset="77"/>
              </a:rPr>
              <a:t> I </a:t>
            </a:r>
            <a:r>
              <a:rPr lang="en-GB" dirty="0" err="1">
                <a:latin typeface="Bell MT" panose="02020503060305020303" pitchFamily="18" charset="77"/>
              </a:rPr>
              <a:t>griw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cefn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llwyfan</a:t>
            </a:r>
            <a:r>
              <a:rPr lang="en-GB" dirty="0">
                <a:latin typeface="Bell MT" panose="02020503060305020303" pitchFamily="18" charset="77"/>
              </a:rPr>
              <a:t>. </a:t>
            </a:r>
            <a:r>
              <a:rPr lang="en-GB" dirty="0" err="1">
                <a:latin typeface="Bell MT" panose="02020503060305020303" pitchFamily="18" charset="77"/>
              </a:rPr>
              <a:t>Ar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gyfer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blwyddyn</a:t>
            </a:r>
            <a:r>
              <a:rPr lang="en-GB" dirty="0">
                <a:latin typeface="Bell MT" panose="02020503060305020303" pitchFamily="18" charset="77"/>
              </a:rPr>
              <a:t> 2026, </a:t>
            </a:r>
            <a:r>
              <a:rPr lang="en-GB" dirty="0" err="1">
                <a:latin typeface="Bell MT" panose="02020503060305020303" pitchFamily="18" charset="77"/>
              </a:rPr>
              <a:t>mae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ffi</a:t>
            </a:r>
            <a:r>
              <a:rPr lang="en-GB" dirty="0">
                <a:latin typeface="Bell MT" panose="02020503060305020303" pitchFamily="18" charset="77"/>
              </a:rPr>
              <a:t> o £300 </a:t>
            </a:r>
            <a:r>
              <a:rPr lang="en-GB" dirty="0" err="1">
                <a:latin typeface="Bell MT" panose="02020503060305020303" pitchFamily="18" charset="77"/>
              </a:rPr>
              <a:t>oherwydd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mae’r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cynhyrchiad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yn</a:t>
            </a:r>
            <a:r>
              <a:rPr lang="en-GB" dirty="0">
                <a:latin typeface="Bell MT" panose="02020503060305020303" pitchFamily="18" charset="77"/>
              </a:rPr>
              <a:t> un </a:t>
            </a:r>
            <a:r>
              <a:rPr lang="en-GB" dirty="0" err="1">
                <a:latin typeface="Bell MT" panose="02020503060305020303" pitchFamily="18" charset="77"/>
              </a:rPr>
              <a:t>fawr</a:t>
            </a:r>
            <a:r>
              <a:rPr lang="en-GB" dirty="0">
                <a:latin typeface="Bell MT" panose="02020503060305020303" pitchFamily="18" charset="77"/>
              </a:rPr>
              <a:t>. Er bod </a:t>
            </a:r>
            <a:r>
              <a:rPr lang="en-GB" dirty="0" err="1">
                <a:latin typeface="Bell MT" panose="02020503060305020303" pitchFamily="18" charset="77"/>
              </a:rPr>
              <a:t>hyn</a:t>
            </a:r>
            <a:r>
              <a:rPr lang="en-GB" dirty="0">
                <a:latin typeface="Bell MT" panose="02020503060305020303" pitchFamily="18" charset="77"/>
              </a:rPr>
              <a:t> I weld </a:t>
            </a:r>
            <a:r>
              <a:rPr lang="en-GB" dirty="0" err="1">
                <a:latin typeface="Bell MT" panose="02020503060305020303" pitchFamily="18" charset="77"/>
              </a:rPr>
              <a:t>yn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gostus</a:t>
            </a:r>
            <a:r>
              <a:rPr lang="en-GB" dirty="0">
                <a:latin typeface="Bell MT" panose="02020503060305020303" pitchFamily="18" charset="77"/>
              </a:rPr>
              <a:t>, </a:t>
            </a:r>
            <a:r>
              <a:rPr lang="en-GB" dirty="0" err="1">
                <a:latin typeface="Bell MT" panose="02020503060305020303" pitchFamily="18" charset="77"/>
              </a:rPr>
              <a:t>mae’r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Urdd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yn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cynnig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bwrsari</a:t>
            </a:r>
            <a:r>
              <a:rPr lang="en-GB" dirty="0">
                <a:latin typeface="Bell MT" panose="02020503060305020303" pitchFamily="18" charset="77"/>
              </a:rPr>
              <a:t> i </a:t>
            </a:r>
            <a:r>
              <a:rPr lang="en-GB" dirty="0" err="1">
                <a:latin typeface="Bell MT" panose="02020503060305020303" pitchFamily="18" charset="77"/>
              </a:rPr>
              <a:t>aelodau</a:t>
            </a:r>
            <a:r>
              <a:rPr lang="en-GB" dirty="0">
                <a:latin typeface="Bell MT" panose="02020503060305020303" pitchFamily="18" charset="77"/>
              </a:rPr>
              <a:t> o </a:t>
            </a:r>
            <a:r>
              <a:rPr lang="en-GB" dirty="0" err="1">
                <a:latin typeface="Bell MT" panose="02020503060305020303" pitchFamily="18" charset="77"/>
              </a:rPr>
              <a:t>teulu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incwm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isel</a:t>
            </a:r>
            <a:r>
              <a:rPr lang="en-GB" dirty="0">
                <a:latin typeface="Bell MT" panose="02020503060305020303" pitchFamily="18" charset="77"/>
              </a:rPr>
              <a:t>.</a:t>
            </a:r>
          </a:p>
          <a:p>
            <a:pPr algn="l"/>
            <a:endParaRPr lang="en-GB" dirty="0">
              <a:latin typeface="Bell MT" panose="02020503060305020303" pitchFamily="18" charset="77"/>
            </a:endParaRPr>
          </a:p>
          <a:p>
            <a:pPr algn="l"/>
            <a:r>
              <a:rPr lang="en-GB" dirty="0">
                <a:latin typeface="Bell MT" panose="02020503060305020303" pitchFamily="18" charset="77"/>
              </a:rPr>
              <a:t>Mae </a:t>
            </a:r>
            <a:r>
              <a:rPr lang="en-GB" dirty="0" err="1">
                <a:latin typeface="Bell MT" panose="02020503060305020303" pitchFamily="18" charset="77"/>
              </a:rPr>
              <a:t>Theatrau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hefyd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yn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cynnig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cymorth</a:t>
            </a:r>
            <a:r>
              <a:rPr lang="en-GB" dirty="0">
                <a:latin typeface="Bell MT" panose="02020503060305020303" pitchFamily="18" charset="77"/>
              </a:rPr>
              <a:t> i </a:t>
            </a:r>
            <a:r>
              <a:rPr lang="en-GB" dirty="0" err="1">
                <a:latin typeface="Bell MT" panose="02020503060305020303" pitchFamily="18" charset="77"/>
              </a:rPr>
              <a:t>bobl</a:t>
            </a:r>
            <a:r>
              <a:rPr lang="en-GB" dirty="0">
                <a:latin typeface="Bell MT" panose="02020503060305020303" pitchFamily="18" charset="77"/>
              </a:rPr>
              <a:t> o </a:t>
            </a:r>
            <a:r>
              <a:rPr lang="en-GB" dirty="0" err="1">
                <a:latin typeface="Bell MT" panose="02020503060305020303" pitchFamily="18" charset="77"/>
              </a:rPr>
              <a:t>incwm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isel</a:t>
            </a:r>
            <a:r>
              <a:rPr lang="en-GB" dirty="0">
                <a:latin typeface="Bell MT" panose="02020503060305020303" pitchFamily="18" charset="77"/>
              </a:rPr>
              <a:t>. Mae </a:t>
            </a:r>
            <a:r>
              <a:rPr lang="en-GB" dirty="0" err="1">
                <a:latin typeface="Bell MT" panose="02020503060305020303" pitchFamily="18" charset="77"/>
              </a:rPr>
              <a:t>hyn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yn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cynnwys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tocynnau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rhatach</a:t>
            </a:r>
            <a:r>
              <a:rPr lang="en-GB" dirty="0">
                <a:latin typeface="Bell MT" panose="02020503060305020303" pitchFamily="18" charset="77"/>
              </a:rPr>
              <a:t> er </a:t>
            </a:r>
            <a:r>
              <a:rPr lang="en-GB" dirty="0" err="1">
                <a:latin typeface="Bell MT" panose="02020503060305020303" pitchFamily="18" charset="77"/>
              </a:rPr>
              <a:t>mwyn</a:t>
            </a:r>
            <a:r>
              <a:rPr lang="en-GB" dirty="0">
                <a:latin typeface="Bell MT" panose="02020503060305020303" pitchFamily="18" charset="77"/>
              </a:rPr>
              <a:t> I </a:t>
            </a:r>
            <a:r>
              <a:rPr lang="en-GB" dirty="0" err="1">
                <a:latin typeface="Bell MT" panose="02020503060305020303" pitchFamily="18" charset="77"/>
              </a:rPr>
              <a:t>bawb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cael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mwynhau’r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theatr</a:t>
            </a:r>
            <a:r>
              <a:rPr lang="en-GB" dirty="0">
                <a:latin typeface="Bell MT" panose="02020503060305020303" pitchFamily="18" charset="77"/>
              </a:rPr>
              <a:t>.</a:t>
            </a:r>
          </a:p>
          <a:p>
            <a:pPr algn="l"/>
            <a:r>
              <a:rPr lang="en-GB" dirty="0">
                <a:latin typeface="Bell MT" panose="02020503060305020303" pitchFamily="18" charset="77"/>
              </a:rPr>
              <a:t>&gt; </a:t>
            </a:r>
            <a:r>
              <a:rPr lang="en-GB" dirty="0" err="1">
                <a:latin typeface="Bell MT" panose="02020503060305020303" pitchFamily="18" charset="77"/>
              </a:rPr>
              <a:t>Tocynnau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rhatach</a:t>
            </a:r>
            <a:r>
              <a:rPr lang="en-GB" dirty="0">
                <a:latin typeface="Bell MT" panose="02020503060305020303" pitchFamily="18" charset="77"/>
              </a:rPr>
              <a:t> i </a:t>
            </a:r>
            <a:r>
              <a:rPr lang="en-GB" dirty="0" err="1">
                <a:latin typeface="Bell MT" panose="02020503060305020303" pitchFamily="18" charset="77"/>
              </a:rPr>
              <a:t>myfyrwyr</a:t>
            </a:r>
            <a:r>
              <a:rPr lang="en-GB" dirty="0">
                <a:latin typeface="Bell MT" panose="02020503060305020303" pitchFamily="18" charset="77"/>
              </a:rPr>
              <a:t> </a:t>
            </a:r>
          </a:p>
          <a:p>
            <a:pPr algn="l"/>
            <a:r>
              <a:rPr lang="en-GB" dirty="0">
                <a:latin typeface="Bell MT" panose="02020503060305020303" pitchFamily="18" charset="77"/>
              </a:rPr>
              <a:t>&gt; WMC pay what you can tickets</a:t>
            </a:r>
          </a:p>
          <a:p>
            <a:pPr algn="l"/>
            <a:endParaRPr lang="en-GB" dirty="0">
              <a:latin typeface="Bell MT" panose="02020503060305020303" pitchFamily="18" charset="77"/>
            </a:endParaRPr>
          </a:p>
          <a:p>
            <a:pPr algn="l"/>
            <a:r>
              <a:rPr lang="en-GB" dirty="0">
                <a:latin typeface="Bell MT" panose="02020503060305020303" pitchFamily="18" charset="77"/>
              </a:rPr>
              <a:t>Mae </a:t>
            </a:r>
            <a:r>
              <a:rPr lang="en-GB" dirty="0" err="1">
                <a:latin typeface="Bell MT" panose="02020503060305020303" pitchFamily="18" charset="77"/>
              </a:rPr>
              <a:t>ariannu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ar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gyfer</a:t>
            </a:r>
            <a:r>
              <a:rPr lang="en-GB" dirty="0">
                <a:latin typeface="Bell MT" panose="02020503060305020303" pitchFamily="18" charset="77"/>
              </a:rPr>
              <a:t> y </a:t>
            </a:r>
            <a:r>
              <a:rPr lang="en-GB" dirty="0" err="1">
                <a:latin typeface="Bell MT" panose="02020503060305020303" pitchFamily="18" charset="77"/>
              </a:rPr>
              <a:t>celfyddydau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yng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nghymru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yn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gallu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cael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ei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neud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trwy</a:t>
            </a:r>
            <a:r>
              <a:rPr lang="en-GB" dirty="0">
                <a:latin typeface="Bell MT" panose="02020503060305020303" pitchFamily="18" charset="77"/>
              </a:rPr>
              <a:t> Arts Council Wales. Mae </a:t>
            </a:r>
            <a:r>
              <a:rPr lang="en-GB" dirty="0" err="1">
                <a:latin typeface="Bell MT" panose="02020503060305020303" pitchFamily="18" charset="77"/>
              </a:rPr>
              <a:t>unrhywun</a:t>
            </a:r>
            <a:r>
              <a:rPr lang="en-GB" dirty="0">
                <a:latin typeface="Bell MT" panose="02020503060305020303" pitchFamily="18" charset="77"/>
              </a:rPr>
              <a:t> o </a:t>
            </a:r>
            <a:r>
              <a:rPr lang="en-GB" dirty="0" err="1">
                <a:latin typeface="Bell MT" panose="02020503060305020303" pitchFamily="18" charset="77"/>
              </a:rPr>
              <a:t>unrhywle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yng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nghymru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yn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gallu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cofrestru</a:t>
            </a:r>
            <a:r>
              <a:rPr lang="en-GB" dirty="0">
                <a:latin typeface="Bell MT" panose="02020503060305020303" pitchFamily="18" charset="77"/>
              </a:rPr>
              <a:t> am grant gan y </a:t>
            </a:r>
            <a:r>
              <a:rPr lang="en-GB" dirty="0" err="1">
                <a:latin typeface="Bell MT" panose="02020503060305020303" pitchFamily="18" charset="77"/>
              </a:rPr>
              <a:t>cyngor</a:t>
            </a:r>
            <a:r>
              <a:rPr lang="en-GB" dirty="0">
                <a:latin typeface="Bell MT" panose="02020503060305020303" pitchFamily="18" charset="77"/>
              </a:rPr>
              <a:t> er </a:t>
            </a:r>
            <a:r>
              <a:rPr lang="en-GB" dirty="0" err="1">
                <a:latin typeface="Bell MT" panose="02020503060305020303" pitchFamily="18" charset="77"/>
              </a:rPr>
              <a:t>mwyn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cefnogi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prosiect</a:t>
            </a:r>
            <a:r>
              <a:rPr lang="en-GB" dirty="0">
                <a:latin typeface="Bell MT" panose="02020503060305020303" pitchFamily="18" charset="77"/>
              </a:rPr>
              <a:t> </a:t>
            </a:r>
            <a:r>
              <a:rPr lang="en-GB" dirty="0" err="1">
                <a:latin typeface="Bell MT" panose="02020503060305020303" pitchFamily="18" charset="77"/>
              </a:rPr>
              <a:t>celfyddydol</a:t>
            </a:r>
            <a:r>
              <a:rPr lang="en-GB" dirty="0">
                <a:latin typeface="Bell MT" panose="02020503060305020303" pitchFamily="18" charset="77"/>
              </a:rPr>
              <a:t>.</a:t>
            </a:r>
          </a:p>
          <a:p>
            <a:pPr algn="l"/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7" name="Triangle 6">
            <a:extLst>
              <a:ext uri="{FF2B5EF4-FFF2-40B4-BE49-F238E27FC236}">
                <a16:creationId xmlns:a16="http://schemas.microsoft.com/office/drawing/2014/main" id="{356B32A6-7806-2E7B-37CC-151BC66D0E0C}"/>
              </a:ext>
            </a:extLst>
          </p:cNvPr>
          <p:cNvSpPr/>
          <p:nvPr/>
        </p:nvSpPr>
        <p:spPr>
          <a:xfrm rot="2791356">
            <a:off x="11284675" y="-914401"/>
            <a:ext cx="2121408" cy="1828800"/>
          </a:xfrm>
          <a:prstGeom prst="triangle">
            <a:avLst/>
          </a:prstGeom>
          <a:solidFill>
            <a:srgbClr val="440B0B"/>
          </a:solidFill>
          <a:ln>
            <a:solidFill>
              <a:srgbClr val="440B0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riangle 8">
            <a:extLst>
              <a:ext uri="{FF2B5EF4-FFF2-40B4-BE49-F238E27FC236}">
                <a16:creationId xmlns:a16="http://schemas.microsoft.com/office/drawing/2014/main" id="{85A2FB64-1605-3793-19E9-CD6825BF55B8}"/>
              </a:ext>
            </a:extLst>
          </p:cNvPr>
          <p:cNvSpPr/>
          <p:nvPr/>
        </p:nvSpPr>
        <p:spPr>
          <a:xfrm rot="7785786">
            <a:off x="11186652" y="5797011"/>
            <a:ext cx="2121408" cy="1828800"/>
          </a:xfrm>
          <a:prstGeom prst="triangle">
            <a:avLst/>
          </a:prstGeom>
          <a:solidFill>
            <a:srgbClr val="440B0B"/>
          </a:solidFill>
          <a:ln>
            <a:solidFill>
              <a:srgbClr val="440B0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riangle 10">
            <a:extLst>
              <a:ext uri="{FF2B5EF4-FFF2-40B4-BE49-F238E27FC236}">
                <a16:creationId xmlns:a16="http://schemas.microsoft.com/office/drawing/2014/main" id="{9A557B1F-B235-45A8-9B4A-488E0CE5B369}"/>
              </a:ext>
            </a:extLst>
          </p:cNvPr>
          <p:cNvSpPr/>
          <p:nvPr/>
        </p:nvSpPr>
        <p:spPr>
          <a:xfrm rot="7785786">
            <a:off x="11260613" y="12801601"/>
            <a:ext cx="2121408" cy="1828800"/>
          </a:xfrm>
          <a:prstGeom prst="triangle">
            <a:avLst/>
          </a:prstGeom>
          <a:solidFill>
            <a:srgbClr val="440B0B"/>
          </a:solidFill>
          <a:ln>
            <a:solidFill>
              <a:srgbClr val="440B0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riangle 12">
            <a:extLst>
              <a:ext uri="{FF2B5EF4-FFF2-40B4-BE49-F238E27FC236}">
                <a16:creationId xmlns:a16="http://schemas.microsoft.com/office/drawing/2014/main" id="{AF4CAFC5-6630-69C4-8FDD-F9EFF49E5BDB}"/>
              </a:ext>
            </a:extLst>
          </p:cNvPr>
          <p:cNvSpPr/>
          <p:nvPr/>
        </p:nvSpPr>
        <p:spPr>
          <a:xfrm rot="14001367">
            <a:off x="-1208194" y="5804022"/>
            <a:ext cx="2147371" cy="1828800"/>
          </a:xfrm>
          <a:prstGeom prst="triangle">
            <a:avLst/>
          </a:prstGeom>
          <a:solidFill>
            <a:srgbClr val="440B0B"/>
          </a:solidFill>
          <a:ln>
            <a:solidFill>
              <a:srgbClr val="440B0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riangle 14">
            <a:extLst>
              <a:ext uri="{FF2B5EF4-FFF2-40B4-BE49-F238E27FC236}">
                <a16:creationId xmlns:a16="http://schemas.microsoft.com/office/drawing/2014/main" id="{D809DED3-1C20-84BD-F193-81F6C5A2667F}"/>
              </a:ext>
            </a:extLst>
          </p:cNvPr>
          <p:cNvSpPr/>
          <p:nvPr/>
        </p:nvSpPr>
        <p:spPr>
          <a:xfrm rot="14001367">
            <a:off x="-13603040" y="5811033"/>
            <a:ext cx="2147371" cy="1828800"/>
          </a:xfrm>
          <a:prstGeom prst="triangle">
            <a:avLst/>
          </a:prstGeom>
          <a:solidFill>
            <a:srgbClr val="440B0B"/>
          </a:solidFill>
          <a:ln>
            <a:solidFill>
              <a:srgbClr val="440B0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riangle 16">
            <a:extLst>
              <a:ext uri="{FF2B5EF4-FFF2-40B4-BE49-F238E27FC236}">
                <a16:creationId xmlns:a16="http://schemas.microsoft.com/office/drawing/2014/main" id="{490F27DD-AC16-211B-CC3B-1CAEF160A2F4}"/>
              </a:ext>
            </a:extLst>
          </p:cNvPr>
          <p:cNvSpPr/>
          <p:nvPr/>
        </p:nvSpPr>
        <p:spPr>
          <a:xfrm rot="18477431">
            <a:off x="-1196659" y="-767690"/>
            <a:ext cx="2121408" cy="1827946"/>
          </a:xfrm>
          <a:prstGeom prst="triangle">
            <a:avLst/>
          </a:prstGeom>
          <a:solidFill>
            <a:srgbClr val="440B0B"/>
          </a:solidFill>
          <a:ln>
            <a:solidFill>
              <a:srgbClr val="440B0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35020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9D9B31-5490-5517-171E-B22C41714C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dirty="0" err="1">
                <a:latin typeface="Bell MT" panose="02020503060305020303" pitchFamily="18" charset="77"/>
              </a:rPr>
              <a:t>Casgliad</a:t>
            </a:r>
            <a:endParaRPr lang="en-US" b="1" i="1" dirty="0">
              <a:latin typeface="Bell MT" panose="02020503060305020303" pitchFamily="18" charset="77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A1BBCA-C713-A406-62E8-B5FEFB000C74}"/>
              </a:ext>
            </a:extLst>
          </p:cNvPr>
          <p:cNvSpPr txBox="1"/>
          <p:nvPr/>
        </p:nvSpPr>
        <p:spPr>
          <a:xfrm>
            <a:off x="838200" y="2228671"/>
            <a:ext cx="958558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200" dirty="0" err="1">
                <a:latin typeface="Bell MT" panose="02020503060305020303" pitchFamily="18" charset="77"/>
              </a:rPr>
              <a:t>Wedi</a:t>
            </a:r>
            <a:r>
              <a:rPr lang="en-GB" sz="2200" dirty="0">
                <a:latin typeface="Bell MT" panose="02020503060305020303" pitchFamily="18" charset="77"/>
              </a:rPr>
              <a:t> </a:t>
            </a:r>
            <a:r>
              <a:rPr lang="en-GB" sz="2200" dirty="0" err="1">
                <a:latin typeface="Bell MT" panose="02020503060305020303" pitchFamily="18" charset="77"/>
              </a:rPr>
              <a:t>ymchwilio</a:t>
            </a:r>
            <a:r>
              <a:rPr lang="en-GB" sz="2200" dirty="0">
                <a:latin typeface="Bell MT" panose="02020503060305020303" pitchFamily="18" charset="77"/>
              </a:rPr>
              <a:t>, er bod y </a:t>
            </a:r>
            <a:r>
              <a:rPr lang="en-GB" sz="2200" dirty="0" err="1">
                <a:latin typeface="Bell MT" panose="02020503060305020303" pitchFamily="18" charset="77"/>
              </a:rPr>
              <a:t>byd</a:t>
            </a:r>
            <a:r>
              <a:rPr lang="en-GB" sz="2200" dirty="0">
                <a:latin typeface="Bell MT" panose="02020503060305020303" pitchFamily="18" charset="77"/>
              </a:rPr>
              <a:t> </a:t>
            </a:r>
            <a:r>
              <a:rPr lang="en-GB" sz="2200" dirty="0" err="1">
                <a:latin typeface="Bell MT" panose="02020503060305020303" pitchFamily="18" charset="77"/>
              </a:rPr>
              <a:t>theatr</a:t>
            </a:r>
            <a:r>
              <a:rPr lang="en-GB" sz="2200" dirty="0">
                <a:latin typeface="Bell MT" panose="02020503060305020303" pitchFamily="18" charset="77"/>
              </a:rPr>
              <a:t> wed </a:t>
            </a:r>
            <a:r>
              <a:rPr lang="en-GB" sz="2200" dirty="0" err="1">
                <a:latin typeface="Bell MT" panose="02020503060305020303" pitchFamily="18" charset="77"/>
              </a:rPr>
              <a:t>cychwyn</a:t>
            </a:r>
            <a:r>
              <a:rPr lang="en-GB" sz="2200" dirty="0">
                <a:latin typeface="Bell MT" panose="02020503060305020303" pitchFamily="18" charset="77"/>
              </a:rPr>
              <a:t> </a:t>
            </a:r>
            <a:r>
              <a:rPr lang="en-GB" sz="2200" dirty="0" err="1">
                <a:latin typeface="Bell MT" panose="02020503060305020303" pitchFamily="18" charset="77"/>
              </a:rPr>
              <a:t>fel</a:t>
            </a:r>
            <a:r>
              <a:rPr lang="en-GB" sz="2200" dirty="0">
                <a:latin typeface="Bell MT" panose="02020503060305020303" pitchFamily="18" charset="77"/>
              </a:rPr>
              <a:t> </a:t>
            </a:r>
            <a:r>
              <a:rPr lang="en-GB" sz="2200" dirty="0" err="1">
                <a:latin typeface="Bell MT" panose="02020503060305020303" pitchFamily="18" charset="77"/>
              </a:rPr>
              <a:t>diwydiant</a:t>
            </a:r>
            <a:r>
              <a:rPr lang="en-GB" sz="2200" dirty="0">
                <a:latin typeface="Bell MT" panose="02020503060305020303" pitchFamily="18" charset="77"/>
              </a:rPr>
              <a:t> y </a:t>
            </a:r>
            <a:r>
              <a:rPr lang="en-GB" sz="2200" dirty="0" err="1">
                <a:latin typeface="Bell MT" panose="02020503060305020303" pitchFamily="18" charset="77"/>
              </a:rPr>
              <a:t>dosbarth</a:t>
            </a:r>
            <a:r>
              <a:rPr lang="en-GB" sz="2200" dirty="0">
                <a:latin typeface="Bell MT" panose="02020503060305020303" pitchFamily="18" charset="77"/>
              </a:rPr>
              <a:t> </a:t>
            </a:r>
            <a:r>
              <a:rPr lang="en-GB" sz="2200" dirty="0" err="1">
                <a:latin typeface="Bell MT" panose="02020503060305020303" pitchFamily="18" charset="77"/>
              </a:rPr>
              <a:t>gweithiol</a:t>
            </a:r>
            <a:r>
              <a:rPr lang="en-GB" sz="2200" dirty="0">
                <a:latin typeface="Bell MT" panose="02020503060305020303" pitchFamily="18" charset="77"/>
              </a:rPr>
              <a:t>, </a:t>
            </a:r>
            <a:r>
              <a:rPr lang="en-GB" sz="2200" dirty="0" err="1">
                <a:latin typeface="Bell MT" panose="02020503060305020303" pitchFamily="18" charset="77"/>
              </a:rPr>
              <a:t>maer</a:t>
            </a:r>
            <a:r>
              <a:rPr lang="en-GB" sz="2200" dirty="0">
                <a:latin typeface="Bell MT" panose="02020503060305020303" pitchFamily="18" charset="77"/>
              </a:rPr>
              <a:t> </a:t>
            </a:r>
            <a:r>
              <a:rPr lang="en-GB" sz="2200" dirty="0" err="1">
                <a:latin typeface="Bell MT" panose="02020503060305020303" pitchFamily="18" charset="77"/>
              </a:rPr>
              <a:t>cynhyddu</a:t>
            </a:r>
            <a:r>
              <a:rPr lang="en-GB" sz="2200" dirty="0">
                <a:latin typeface="Bell MT" panose="02020503060305020303" pitchFamily="18" charset="77"/>
              </a:rPr>
              <a:t> </a:t>
            </a:r>
            <a:r>
              <a:rPr lang="en-GB" sz="2200" dirty="0" err="1">
                <a:latin typeface="Bell MT" panose="02020503060305020303" pitchFamily="18" charset="77"/>
              </a:rPr>
              <a:t>mewn</a:t>
            </a:r>
            <a:r>
              <a:rPr lang="en-GB" sz="2200" dirty="0">
                <a:latin typeface="Bell MT" panose="02020503060305020303" pitchFamily="18" charset="77"/>
              </a:rPr>
              <a:t> </a:t>
            </a:r>
            <a:r>
              <a:rPr lang="en-GB" sz="2200" dirty="0" err="1">
                <a:latin typeface="Bell MT" panose="02020503060305020303" pitchFamily="18" charset="77"/>
              </a:rPr>
              <a:t>poblogrwydd</a:t>
            </a:r>
            <a:r>
              <a:rPr lang="en-GB" sz="2200" dirty="0">
                <a:latin typeface="Bell MT" panose="02020503060305020303" pitchFamily="18" charset="77"/>
              </a:rPr>
              <a:t> a </a:t>
            </a:r>
            <a:r>
              <a:rPr lang="en-GB" sz="2200" dirty="0" err="1">
                <a:latin typeface="Bell MT" panose="02020503060305020303" pitchFamily="18" charset="77"/>
              </a:rPr>
              <a:t>busnes</a:t>
            </a:r>
            <a:r>
              <a:rPr lang="en-GB" sz="2200" dirty="0">
                <a:latin typeface="Bell MT" panose="02020503060305020303" pitchFamily="18" charset="77"/>
              </a:rPr>
              <a:t> y </a:t>
            </a:r>
            <a:r>
              <a:rPr lang="en-GB" sz="2200" dirty="0" err="1">
                <a:latin typeface="Bell MT" panose="02020503060305020303" pitchFamily="18" charset="77"/>
              </a:rPr>
              <a:t>diwydiant</a:t>
            </a:r>
            <a:r>
              <a:rPr lang="en-GB" sz="2200" dirty="0">
                <a:latin typeface="Bell MT" panose="02020503060305020303" pitchFamily="18" charset="77"/>
              </a:rPr>
              <a:t> </a:t>
            </a:r>
            <a:r>
              <a:rPr lang="en-GB" sz="2200" dirty="0" err="1">
                <a:latin typeface="Bell MT" panose="02020503060305020303" pitchFamily="18" charset="77"/>
              </a:rPr>
              <a:t>wedi</a:t>
            </a:r>
            <a:r>
              <a:rPr lang="en-GB" sz="2200" dirty="0">
                <a:latin typeface="Bell MT" panose="02020503060305020303" pitchFamily="18" charset="77"/>
              </a:rPr>
              <a:t> </a:t>
            </a:r>
            <a:r>
              <a:rPr lang="en-GB" sz="2200" dirty="0" err="1">
                <a:latin typeface="Bell MT" panose="02020503060305020303" pitchFamily="18" charset="77"/>
              </a:rPr>
              <a:t>troi</a:t>
            </a:r>
            <a:r>
              <a:rPr lang="en-GB" sz="2200" dirty="0">
                <a:latin typeface="Bell MT" panose="02020503060305020303" pitchFamily="18" charset="77"/>
              </a:rPr>
              <a:t> o’n un </a:t>
            </a:r>
            <a:r>
              <a:rPr lang="en-GB" sz="2200" dirty="0" err="1">
                <a:latin typeface="Bell MT" panose="02020503060305020303" pitchFamily="18" charset="77"/>
              </a:rPr>
              <a:t>sydd</a:t>
            </a:r>
            <a:r>
              <a:rPr lang="en-GB" sz="2200" dirty="0">
                <a:latin typeface="Bell MT" panose="02020503060305020303" pitchFamily="18" charset="77"/>
              </a:rPr>
              <a:t> </a:t>
            </a:r>
            <a:r>
              <a:rPr lang="en-GB" sz="2200" dirty="0" err="1">
                <a:latin typeface="Bell MT" panose="02020503060305020303" pitchFamily="18" charset="77"/>
              </a:rPr>
              <a:t>yn</a:t>
            </a:r>
            <a:r>
              <a:rPr lang="en-GB" sz="2200" dirty="0">
                <a:latin typeface="Bell MT" panose="02020503060305020303" pitchFamily="18" charset="77"/>
              </a:rPr>
              <a:t> </a:t>
            </a:r>
            <a:r>
              <a:rPr lang="en-GB" sz="2200" dirty="0" err="1">
                <a:latin typeface="Bell MT" panose="02020503060305020303" pitchFamily="18" charset="77"/>
              </a:rPr>
              <a:t>berthnasol</a:t>
            </a:r>
            <a:r>
              <a:rPr lang="en-GB" sz="2200" dirty="0">
                <a:latin typeface="Bell MT" panose="02020503060305020303" pitchFamily="18" charset="77"/>
              </a:rPr>
              <a:t> i </a:t>
            </a:r>
            <a:r>
              <a:rPr lang="en-GB" sz="2200" dirty="0" err="1">
                <a:latin typeface="Bell MT" panose="02020503060305020303" pitchFamily="18" charset="77"/>
              </a:rPr>
              <a:t>fanteisio’r</a:t>
            </a:r>
            <a:r>
              <a:rPr lang="en-GB" sz="2200" dirty="0">
                <a:latin typeface="Bell MT" panose="02020503060305020303" pitchFamily="18" charset="77"/>
              </a:rPr>
              <a:t> </a:t>
            </a:r>
            <a:r>
              <a:rPr lang="en-GB" sz="2200" dirty="0" err="1">
                <a:latin typeface="Bell MT" panose="02020503060305020303" pitchFamily="18" charset="77"/>
              </a:rPr>
              <a:t>dosbarth</a:t>
            </a:r>
            <a:r>
              <a:rPr lang="en-GB" sz="2200" dirty="0">
                <a:latin typeface="Bell MT" panose="02020503060305020303" pitchFamily="18" charset="77"/>
              </a:rPr>
              <a:t> </a:t>
            </a:r>
            <a:r>
              <a:rPr lang="en-GB" sz="2200" dirty="0" err="1">
                <a:latin typeface="Bell MT" panose="02020503060305020303" pitchFamily="18" charset="77"/>
              </a:rPr>
              <a:t>canol</a:t>
            </a:r>
            <a:r>
              <a:rPr lang="en-GB" sz="2200" dirty="0">
                <a:latin typeface="Bell MT" panose="02020503060305020303" pitchFamily="18" charset="77"/>
              </a:rPr>
              <a:t>. Mae’r </a:t>
            </a:r>
            <a:r>
              <a:rPr lang="en-GB" sz="2200" dirty="0" err="1">
                <a:latin typeface="Bell MT" panose="02020503060305020303" pitchFamily="18" charset="77"/>
              </a:rPr>
              <a:t>diwydiant</a:t>
            </a:r>
            <a:r>
              <a:rPr lang="en-GB" sz="2200" dirty="0">
                <a:latin typeface="Bell MT" panose="02020503060305020303" pitchFamily="18" charset="77"/>
              </a:rPr>
              <a:t> </a:t>
            </a:r>
            <a:r>
              <a:rPr lang="en-GB" sz="2200" dirty="0" err="1">
                <a:latin typeface="Bell MT" panose="02020503060305020303" pitchFamily="18" charset="77"/>
              </a:rPr>
              <a:t>wedi</a:t>
            </a:r>
            <a:r>
              <a:rPr lang="en-GB" sz="2200" dirty="0">
                <a:latin typeface="Bell MT" panose="02020503060305020303" pitchFamily="18" charset="77"/>
              </a:rPr>
              <a:t> </a:t>
            </a:r>
            <a:r>
              <a:rPr lang="en-GB" sz="2200" dirty="0" err="1">
                <a:latin typeface="Bell MT" panose="02020503060305020303" pitchFamily="18" charset="77"/>
              </a:rPr>
              <a:t>troi’n</a:t>
            </a:r>
            <a:r>
              <a:rPr lang="en-GB" sz="2200" dirty="0">
                <a:latin typeface="Bell MT" panose="02020503060305020303" pitchFamily="18" charset="77"/>
              </a:rPr>
              <a:t> </a:t>
            </a:r>
            <a:r>
              <a:rPr lang="en-GB" sz="2200" dirty="0" err="1">
                <a:latin typeface="Bell MT" panose="02020503060305020303" pitchFamily="18" charset="77"/>
              </a:rPr>
              <a:t>busnes</a:t>
            </a:r>
            <a:r>
              <a:rPr lang="en-GB" sz="2200" dirty="0">
                <a:latin typeface="Bell MT" panose="02020503060305020303" pitchFamily="18" charset="77"/>
              </a:rPr>
              <a:t>, </a:t>
            </a:r>
            <a:r>
              <a:rPr lang="en-GB" sz="2200" dirty="0" err="1">
                <a:latin typeface="Bell MT" panose="02020503060305020303" pitchFamily="18" charset="77"/>
              </a:rPr>
              <a:t>yn</a:t>
            </a:r>
            <a:r>
              <a:rPr lang="en-GB" sz="2200" dirty="0">
                <a:latin typeface="Bell MT" panose="02020503060305020303" pitchFamily="18" charset="77"/>
              </a:rPr>
              <a:t> </a:t>
            </a:r>
            <a:r>
              <a:rPr lang="en-GB" sz="2200" dirty="0" err="1">
                <a:latin typeface="Bell MT" panose="02020503060305020303" pitchFamily="18" charset="77"/>
              </a:rPr>
              <a:t>enwedig</a:t>
            </a:r>
            <a:r>
              <a:rPr lang="en-GB" sz="2200" dirty="0">
                <a:latin typeface="Bell MT" panose="02020503060305020303" pitchFamily="18" charset="77"/>
              </a:rPr>
              <a:t> </a:t>
            </a:r>
            <a:r>
              <a:rPr lang="en-GB" sz="2200" dirty="0" err="1">
                <a:latin typeface="Bell MT" panose="02020503060305020303" pitchFamily="18" charset="77"/>
              </a:rPr>
              <a:t>hefo</a:t>
            </a:r>
            <a:r>
              <a:rPr lang="en-GB" sz="2200" dirty="0">
                <a:latin typeface="Bell MT" panose="02020503060305020303" pitchFamily="18" charset="77"/>
              </a:rPr>
              <a:t> </a:t>
            </a:r>
            <a:r>
              <a:rPr lang="en-GB" sz="2200" dirty="0" err="1">
                <a:latin typeface="Bell MT" panose="02020503060305020303" pitchFamily="18" charset="77"/>
              </a:rPr>
              <a:t>costau</a:t>
            </a:r>
            <a:r>
              <a:rPr lang="en-GB" sz="2200" dirty="0">
                <a:latin typeface="Bell MT" panose="02020503060305020303" pitchFamily="18" charset="77"/>
              </a:rPr>
              <a:t> </a:t>
            </a:r>
            <a:r>
              <a:rPr lang="en-GB" sz="2200" dirty="0" err="1">
                <a:latin typeface="Bell MT" panose="02020503060305020303" pitchFamily="18" charset="77"/>
              </a:rPr>
              <a:t>tocynnau</a:t>
            </a:r>
            <a:r>
              <a:rPr lang="en-GB" sz="2200" dirty="0">
                <a:latin typeface="Bell MT" panose="02020503060305020303" pitchFamily="18" charset="77"/>
              </a:rPr>
              <a:t>, </a:t>
            </a:r>
            <a:r>
              <a:rPr lang="en-GB" sz="2200" dirty="0" err="1">
                <a:latin typeface="Bell MT" panose="02020503060305020303" pitchFamily="18" charset="77"/>
              </a:rPr>
              <a:t>hyfforddiant</a:t>
            </a:r>
            <a:r>
              <a:rPr lang="en-GB" sz="2200" dirty="0">
                <a:latin typeface="Bell MT" panose="02020503060305020303" pitchFamily="18" charset="77"/>
              </a:rPr>
              <a:t> a </a:t>
            </a:r>
            <a:r>
              <a:rPr lang="en-GB" sz="2200" dirty="0" err="1">
                <a:latin typeface="Bell MT" panose="02020503060305020303" pitchFamily="18" charset="77"/>
              </a:rPr>
              <a:t>addysg</a:t>
            </a:r>
            <a:r>
              <a:rPr lang="en-GB" sz="2200" dirty="0">
                <a:latin typeface="Bell MT" panose="02020503060305020303" pitchFamily="18" charset="77"/>
              </a:rPr>
              <a:t> </a:t>
            </a:r>
            <a:r>
              <a:rPr lang="en-GB" sz="2200" dirty="0" err="1">
                <a:latin typeface="Bell MT" panose="02020503060305020303" pitchFamily="18" charset="77"/>
              </a:rPr>
              <a:t>bellach</a:t>
            </a:r>
            <a:r>
              <a:rPr lang="en-GB" sz="2200" dirty="0">
                <a:latin typeface="Bell MT" panose="02020503060305020303" pitchFamily="18" charset="77"/>
              </a:rPr>
              <a:t> </a:t>
            </a:r>
            <a:r>
              <a:rPr lang="en-GB" sz="2200" dirty="0" err="1">
                <a:latin typeface="Bell MT" panose="02020503060305020303" pitchFamily="18" charset="77"/>
              </a:rPr>
              <a:t>yn</a:t>
            </a:r>
            <a:r>
              <a:rPr lang="en-GB" sz="2200" dirty="0">
                <a:latin typeface="Bell MT" panose="02020503060305020303" pitchFamily="18" charset="77"/>
              </a:rPr>
              <a:t> </a:t>
            </a:r>
            <a:r>
              <a:rPr lang="en-GB" sz="2200" dirty="0" err="1">
                <a:latin typeface="Bell MT" panose="02020503060305020303" pitchFamily="18" charset="77"/>
              </a:rPr>
              <a:t>prisiau</a:t>
            </a:r>
            <a:r>
              <a:rPr lang="en-GB" sz="2200" dirty="0">
                <a:latin typeface="Bell MT" panose="02020503060305020303" pitchFamily="18" charset="77"/>
              </a:rPr>
              <a:t> </a:t>
            </a:r>
            <a:r>
              <a:rPr lang="en-GB" sz="2200" dirty="0" err="1">
                <a:latin typeface="Bell MT" panose="02020503060305020303" pitchFamily="18" charset="77"/>
              </a:rPr>
              <a:t>sy’n</a:t>
            </a:r>
            <a:r>
              <a:rPr lang="en-GB" sz="2200" dirty="0">
                <a:latin typeface="Bell MT" panose="02020503060305020303" pitchFamily="18" charset="77"/>
              </a:rPr>
              <a:t> </a:t>
            </a:r>
            <a:r>
              <a:rPr lang="en-GB" sz="2200" dirty="0" err="1">
                <a:latin typeface="Bell MT" panose="02020503060305020303" pitchFamily="18" charset="77"/>
              </a:rPr>
              <a:t>manteisio’r</a:t>
            </a:r>
            <a:r>
              <a:rPr lang="en-GB" sz="2200" dirty="0">
                <a:latin typeface="Bell MT" panose="02020503060305020303" pitchFamily="18" charset="77"/>
              </a:rPr>
              <a:t> </a:t>
            </a:r>
            <a:r>
              <a:rPr lang="en-GB" sz="2200" dirty="0" err="1">
                <a:latin typeface="Bell MT" panose="02020503060305020303" pitchFamily="18" charset="77"/>
              </a:rPr>
              <a:t>dosbarth</a:t>
            </a:r>
            <a:r>
              <a:rPr lang="en-GB" sz="2200" dirty="0">
                <a:latin typeface="Bell MT" panose="02020503060305020303" pitchFamily="18" charset="77"/>
              </a:rPr>
              <a:t> </a:t>
            </a:r>
            <a:r>
              <a:rPr lang="en-GB" sz="2200" dirty="0" err="1">
                <a:latin typeface="Bell MT" panose="02020503060305020303" pitchFamily="18" charset="77"/>
              </a:rPr>
              <a:t>gweithiol</a:t>
            </a:r>
            <a:r>
              <a:rPr lang="en-GB" sz="2200" dirty="0">
                <a:latin typeface="Bell MT" panose="02020503060305020303" pitchFamily="18" charset="77"/>
              </a:rPr>
              <a:t>. Er bod </a:t>
            </a:r>
            <a:r>
              <a:rPr lang="en-GB" sz="2200" dirty="0" err="1">
                <a:latin typeface="Bell MT" panose="02020503060305020303" pitchFamily="18" charset="77"/>
              </a:rPr>
              <a:t>hyn</a:t>
            </a:r>
            <a:r>
              <a:rPr lang="en-GB" sz="2200" dirty="0">
                <a:latin typeface="Bell MT" panose="02020503060305020303" pitchFamily="18" charset="77"/>
              </a:rPr>
              <a:t> </a:t>
            </a:r>
            <a:r>
              <a:rPr lang="en-GB" sz="2200" dirty="0" err="1">
                <a:latin typeface="Bell MT" panose="02020503060305020303" pitchFamily="18" charset="77"/>
              </a:rPr>
              <a:t>yn</a:t>
            </a:r>
            <a:r>
              <a:rPr lang="en-GB" sz="2200" dirty="0">
                <a:latin typeface="Bell MT" panose="02020503060305020303" pitchFamily="18" charset="77"/>
              </a:rPr>
              <a:t> </a:t>
            </a:r>
            <a:r>
              <a:rPr lang="en-GB" sz="2200" dirty="0" err="1">
                <a:latin typeface="Bell MT" panose="02020503060305020303" pitchFamily="18" charset="77"/>
              </a:rPr>
              <a:t>wir</a:t>
            </a:r>
            <a:r>
              <a:rPr lang="en-GB" sz="2200" dirty="0">
                <a:latin typeface="Bell MT" panose="02020503060305020303" pitchFamily="18" charset="77"/>
              </a:rPr>
              <a:t>, </a:t>
            </a:r>
            <a:r>
              <a:rPr lang="en-GB" sz="2200" dirty="0" err="1">
                <a:latin typeface="Bell MT" panose="02020503060305020303" pitchFamily="18" charset="77"/>
              </a:rPr>
              <a:t>mae</a:t>
            </a:r>
            <a:r>
              <a:rPr lang="en-GB" sz="2200" dirty="0">
                <a:latin typeface="Bell MT" panose="02020503060305020303" pitchFamily="18" charset="77"/>
              </a:rPr>
              <a:t> </a:t>
            </a:r>
            <a:r>
              <a:rPr lang="en-GB" sz="2200" dirty="0" err="1">
                <a:latin typeface="Bell MT" panose="02020503060305020303" pitchFamily="18" charset="77"/>
              </a:rPr>
              <a:t>yna</a:t>
            </a:r>
            <a:r>
              <a:rPr lang="en-GB" sz="2200" dirty="0">
                <a:latin typeface="Bell MT" panose="02020503060305020303" pitchFamily="18" charset="77"/>
              </a:rPr>
              <a:t> </a:t>
            </a:r>
            <a:r>
              <a:rPr lang="en-GB" sz="2200" dirty="0" err="1">
                <a:latin typeface="Bell MT" panose="02020503060305020303" pitchFamily="18" charset="77"/>
              </a:rPr>
              <a:t>cwmiau</a:t>
            </a:r>
            <a:r>
              <a:rPr lang="en-GB" sz="2200" dirty="0">
                <a:latin typeface="Bell MT" panose="02020503060305020303" pitchFamily="18" charset="77"/>
              </a:rPr>
              <a:t> </a:t>
            </a:r>
            <a:r>
              <a:rPr lang="en-GB" sz="2200" dirty="0" err="1">
                <a:latin typeface="Bell MT" panose="02020503060305020303" pitchFamily="18" charset="77"/>
              </a:rPr>
              <a:t>yn</a:t>
            </a:r>
            <a:r>
              <a:rPr lang="en-GB" sz="2200" dirty="0">
                <a:latin typeface="Bell MT" panose="02020503060305020303" pitchFamily="18" charset="77"/>
              </a:rPr>
              <a:t> trio </a:t>
            </a:r>
            <a:r>
              <a:rPr lang="en-GB" sz="2200" dirty="0" err="1">
                <a:latin typeface="Bell MT" panose="02020503060305020303" pitchFamily="18" charset="77"/>
              </a:rPr>
              <a:t>oroesi’r</a:t>
            </a:r>
            <a:r>
              <a:rPr lang="en-GB" sz="2200" dirty="0">
                <a:latin typeface="Bell MT" panose="02020503060305020303" pitchFamily="18" charset="77"/>
              </a:rPr>
              <a:t> problem a </a:t>
            </a:r>
            <a:r>
              <a:rPr lang="en-GB" sz="2200" dirty="0" err="1">
                <a:latin typeface="Bell MT" panose="02020503060305020303" pitchFamily="18" charset="77"/>
              </a:rPr>
              <a:t>cynnig</a:t>
            </a:r>
            <a:r>
              <a:rPr lang="en-GB" sz="2200" dirty="0">
                <a:latin typeface="Bell MT" panose="02020503060305020303" pitchFamily="18" charset="77"/>
              </a:rPr>
              <a:t> </a:t>
            </a:r>
            <a:r>
              <a:rPr lang="en-GB" sz="2200" dirty="0" err="1">
                <a:latin typeface="Bell MT" panose="02020503060305020303" pitchFamily="18" charset="77"/>
              </a:rPr>
              <a:t>cyfleuoedd</a:t>
            </a:r>
            <a:r>
              <a:rPr lang="en-GB" sz="2200" dirty="0">
                <a:latin typeface="Bell MT" panose="02020503060305020303" pitchFamily="18" charset="77"/>
              </a:rPr>
              <a:t> </a:t>
            </a:r>
            <a:r>
              <a:rPr lang="en-GB" sz="2200" dirty="0" err="1">
                <a:latin typeface="Bell MT" panose="02020503060305020303" pitchFamily="18" charset="77"/>
              </a:rPr>
              <a:t>ibawb</a:t>
            </a:r>
            <a:r>
              <a:rPr lang="en-GB" sz="2200" dirty="0">
                <a:latin typeface="Bell MT" panose="02020503060305020303" pitchFamily="18" charset="77"/>
              </a:rPr>
              <a:t>.</a:t>
            </a:r>
            <a:endParaRPr lang="en-US" sz="2200" dirty="0">
              <a:latin typeface="Bell MT" panose="02020503060305020303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267140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64031C3-0169-97E9-15D3-5E0C0A0AF696}"/>
              </a:ext>
            </a:extLst>
          </p:cNvPr>
          <p:cNvSpPr/>
          <p:nvPr/>
        </p:nvSpPr>
        <p:spPr>
          <a:xfrm>
            <a:off x="427525" y="264059"/>
            <a:ext cx="6588911" cy="6111090"/>
          </a:xfrm>
          <a:prstGeom prst="rect">
            <a:avLst/>
          </a:prstGeom>
          <a:solidFill>
            <a:srgbClr val="440B0B"/>
          </a:solidFill>
          <a:ln>
            <a:solidFill>
              <a:srgbClr val="440B0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D01D09-6718-F090-31CD-3AEBEE37D7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011" y="1253330"/>
            <a:ext cx="6165661" cy="4351338"/>
          </a:xfrm>
        </p:spPr>
        <p:txBody>
          <a:bodyPr>
            <a:noAutofit/>
          </a:bodyPr>
          <a:lstStyle/>
          <a:p>
            <a:endParaRPr lang="cy-GB" sz="1600" dirty="0">
              <a:solidFill>
                <a:schemeClr val="bg1"/>
              </a:solidFill>
              <a:latin typeface="Bell MT" panose="02020503060305020303" pitchFamily="18" charset="77"/>
            </a:endParaRPr>
          </a:p>
          <a:p>
            <a:r>
              <a:rPr lang="en-GB" sz="16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https://</a:t>
            </a:r>
            <a:r>
              <a:rPr lang="en-GB" sz="16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artsed.co.uk</a:t>
            </a:r>
            <a:r>
              <a:rPr lang="en-GB" sz="16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/day-school-and-sixth-form/fees-and-funding/ .</a:t>
            </a:r>
            <a:endParaRPr lang="cy-GB" sz="1600" dirty="0">
              <a:solidFill>
                <a:schemeClr val="bg1"/>
              </a:solidFill>
              <a:latin typeface="Bell MT" panose="02020503060305020303" pitchFamily="18" charset="77"/>
            </a:endParaRPr>
          </a:p>
          <a:p>
            <a:r>
              <a:rPr lang="en-GB" sz="16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https://www.artsprofessional.co.uk/news/specialist-arts-colleges-among-most-elitist-country .</a:t>
            </a:r>
            <a:endParaRPr lang="en-GB" sz="1600" dirty="0">
              <a:solidFill>
                <a:schemeClr val="bg1"/>
              </a:solidFill>
              <a:effectLst/>
              <a:latin typeface="Bell MT" panose="02020503060305020303" pitchFamily="18" charset="77"/>
            </a:endParaRPr>
          </a:p>
          <a:p>
            <a:r>
              <a:rPr lang="en-GB" sz="1600" dirty="0">
                <a:solidFill>
                  <a:srgbClr val="467886"/>
                </a:solidFill>
                <a:latin typeface="Bell MT" panose="02020503060305020303" pitchFamily="18" charset="77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sz="1600" dirty="0" err="1">
                <a:solidFill>
                  <a:srgbClr val="467886"/>
                </a:solidFill>
                <a:latin typeface="Bell MT" panose="02020503060305020303" pitchFamily="18" charset="77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www.mountview.org.uk</a:t>
            </a:r>
            <a:r>
              <a:rPr lang="en-GB" sz="1600" dirty="0">
                <a:solidFill>
                  <a:srgbClr val="467886"/>
                </a:solidFill>
                <a:latin typeface="Bell MT" panose="02020503060305020303" pitchFamily="18" charset="77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/courses/course/</a:t>
            </a:r>
            <a:r>
              <a:rPr lang="en-GB" sz="1600" dirty="0" err="1">
                <a:solidFill>
                  <a:srgbClr val="467886"/>
                </a:solidFill>
                <a:latin typeface="Bell MT" panose="02020503060305020303" pitchFamily="18" charset="77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ba-hons-performance</a:t>
            </a:r>
            <a:r>
              <a:rPr lang="en-GB" sz="1600" dirty="0">
                <a:solidFill>
                  <a:schemeClr val="bg1"/>
                </a:solidFill>
                <a:latin typeface="Bell MT" panose="02020503060305020303" pitchFamily="18" charset="77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-musical-theatre/</a:t>
            </a:r>
            <a:endParaRPr lang="cy-GB" sz="1600" dirty="0">
              <a:solidFill>
                <a:schemeClr val="bg1"/>
              </a:solidFill>
              <a:latin typeface="Bell MT" panose="02020503060305020303" pitchFamily="18" charset="77"/>
            </a:endParaRPr>
          </a:p>
          <a:p>
            <a:r>
              <a:rPr lang="en-GB" sz="16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https://variety.com/2023/global/news/</a:t>
            </a:r>
            <a:r>
              <a:rPr lang="en-GB" sz="1600" b="0" i="0" dirty="0" err="1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netflix-national-youth</a:t>
            </a:r>
            <a:r>
              <a:rPr lang="en-GB" sz="1600" b="0" i="0" dirty="0">
                <a:solidFill>
                  <a:schemeClr val="bg1"/>
                </a:solidFill>
                <a:effectLst/>
                <a:latin typeface="Bell MT" panose="02020503060305020303" pitchFamily="18" charset="77"/>
              </a:rPr>
              <a:t>-theatre-nepotism-awareness-program-1235544072/</a:t>
            </a:r>
            <a:endParaRPr lang="en-GB" sz="1600" dirty="0">
              <a:solidFill>
                <a:schemeClr val="bg1"/>
              </a:solidFill>
              <a:effectLst/>
              <a:latin typeface="Bell MT" panose="02020503060305020303" pitchFamily="18" charset="77"/>
            </a:endParaRPr>
          </a:p>
          <a:p>
            <a:r>
              <a:rPr lang="en-GB" sz="1600" dirty="0">
                <a:solidFill>
                  <a:srgbClr val="467886"/>
                </a:solidFill>
                <a:latin typeface="Bell MT" panose="02020503060305020303" pitchFamily="18" charset="77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sz="1600" dirty="0" err="1">
                <a:solidFill>
                  <a:srgbClr val="467886"/>
                </a:solidFill>
                <a:latin typeface="Bell MT" panose="02020503060305020303" pitchFamily="18" charset="77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www.wmc.org.uk</a:t>
            </a:r>
            <a:r>
              <a:rPr lang="en-GB" sz="1600" dirty="0">
                <a:solidFill>
                  <a:srgbClr val="467886"/>
                </a:solidFill>
                <a:latin typeface="Bell MT" panose="02020503060305020303" pitchFamily="18" charset="77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/en/</a:t>
            </a:r>
            <a:r>
              <a:rPr lang="en-GB" sz="1600" dirty="0" err="1">
                <a:solidFill>
                  <a:srgbClr val="467886"/>
                </a:solidFill>
                <a:latin typeface="Bell MT" panose="02020503060305020303" pitchFamily="18" charset="77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llais</a:t>
            </a:r>
            <a:r>
              <a:rPr lang="en-GB" sz="1600" dirty="0">
                <a:solidFill>
                  <a:schemeClr val="bg1"/>
                </a:solidFill>
                <a:latin typeface="Bell MT" panose="02020503060305020303" pitchFamily="18" charset="77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/about/pay-what-you-can-tickets</a:t>
            </a:r>
            <a:endParaRPr lang="cy-GB" sz="1600" dirty="0">
              <a:solidFill>
                <a:schemeClr val="bg1"/>
              </a:solidFill>
              <a:latin typeface="Bell MT" panose="02020503060305020303" pitchFamily="18" charset="77"/>
            </a:endParaRPr>
          </a:p>
          <a:p>
            <a:r>
              <a:rPr lang="en-GB" sz="1600" dirty="0">
                <a:solidFill>
                  <a:schemeClr val="bg1"/>
                </a:solidFill>
                <a:latin typeface="Bell MT" panose="02020503060305020303" pitchFamily="18" charset="77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https://uwestories.shorthandstories.com/covid-19--the-untold-stories-of-the-impact-on-the-theatre-industry/index.html</a:t>
            </a:r>
            <a:endParaRPr lang="cy-GB" sz="1600" dirty="0">
              <a:solidFill>
                <a:schemeClr val="bg1"/>
              </a:solidFill>
              <a:latin typeface="Bell MT" panose="02020503060305020303" pitchFamily="18" charset="77"/>
            </a:endParaRPr>
          </a:p>
          <a:p>
            <a:r>
              <a:rPr lang="en-GB" sz="1600" dirty="0">
                <a:solidFill>
                  <a:srgbClr val="467886"/>
                </a:solidFill>
                <a:latin typeface="Bell MT" panose="02020503060305020303" pitchFamily="18" charset="77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sz="1600" dirty="0" err="1">
                <a:solidFill>
                  <a:srgbClr val="467886"/>
                </a:solidFill>
                <a:latin typeface="Bell MT" panose="02020503060305020303" pitchFamily="18" charset="77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www.suttontrust.com</a:t>
            </a:r>
            <a:r>
              <a:rPr lang="en-GB" sz="1600" dirty="0">
                <a:solidFill>
                  <a:schemeClr val="bg1"/>
                </a:solidFill>
                <a:latin typeface="Bell MT" panose="02020503060305020303" pitchFamily="18" charset="77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/our-research/a-class-act/</a:t>
            </a:r>
            <a:endParaRPr lang="en-GB" sz="1600" dirty="0">
              <a:solidFill>
                <a:schemeClr val="bg1"/>
              </a:solidFill>
              <a:latin typeface="Bell MT" panose="02020503060305020303" pitchFamily="18" charset="77"/>
            </a:endParaRPr>
          </a:p>
          <a:p>
            <a:r>
              <a:rPr lang="cy-GB" sz="1600" dirty="0">
                <a:solidFill>
                  <a:schemeClr val="bg1"/>
                </a:solidFill>
                <a:latin typeface="Bell MT" panose="02020503060305020303" pitchFamily="18" charset="77"/>
              </a:rPr>
              <a:t>https://www.equity.org.uk/news/2024/working-class-creatives-at-lowest-level-in-a-decade?utm_source=chatgpt.com</a:t>
            </a:r>
          </a:p>
          <a:p>
            <a:r>
              <a:rPr lang="cy-GB" sz="1600" dirty="0">
                <a:solidFill>
                  <a:schemeClr val="bg1"/>
                </a:solidFill>
                <a:latin typeface="Bell MT" panose="02020503060305020303" pitchFamily="18" charset="77"/>
              </a:rPr>
              <a:t>https://dicmortimer.com/2014/12/02/the-welsh-play/?utm_source=chatgpt.com</a:t>
            </a:r>
          </a:p>
          <a:p>
            <a:endParaRPr lang="en-US" sz="1600" dirty="0">
              <a:solidFill>
                <a:schemeClr val="bg1"/>
              </a:solidFill>
              <a:latin typeface="Bell MT" panose="02020503060305020303" pitchFamily="18" charset="77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C29CA9-D686-0A0D-B016-2238D5F472A5}"/>
              </a:ext>
            </a:extLst>
          </p:cNvPr>
          <p:cNvSpPr txBox="1"/>
          <p:nvPr/>
        </p:nvSpPr>
        <p:spPr>
          <a:xfrm>
            <a:off x="7859480" y="2168846"/>
            <a:ext cx="3268167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y-GB" sz="1600" dirty="0">
                <a:latin typeface="Bell MT" panose="02020503060305020303" pitchFamily="18" charset="77"/>
              </a:rPr>
              <a:t>(Holt-White.E, Pr.O’Brian.D, Dr.Taylor.M 2024</a:t>
            </a:r>
            <a:r>
              <a:rPr lang="en-GB" sz="1600" dirty="0">
                <a:latin typeface="Bell MT" panose="02020503060305020303" pitchFamily="18" charset="77"/>
              </a:rPr>
              <a:t> , </a:t>
            </a:r>
            <a:r>
              <a:rPr lang="cy-GB" sz="1600" dirty="0">
                <a:latin typeface="Bell MT" panose="02020503060305020303" pitchFamily="18" charset="77"/>
              </a:rPr>
              <a:t>A Class Act</a:t>
            </a:r>
            <a:r>
              <a:rPr lang="en-GB" sz="1600" dirty="0">
                <a:latin typeface="Bell MT" panose="02020503060305020303" pitchFamily="18" charset="77"/>
              </a:rPr>
              <a:t>)</a:t>
            </a:r>
          </a:p>
          <a:p>
            <a:pPr algn="l"/>
            <a:endParaRPr lang="en-GB" sz="1600" dirty="0">
              <a:latin typeface="Bell MT" panose="02020503060305020303" pitchFamily="18" charset="77"/>
            </a:endParaRPr>
          </a:p>
          <a:p>
            <a:pPr algn="l"/>
            <a:r>
              <a:rPr lang="cy-GB" sz="1600" dirty="0">
                <a:solidFill>
                  <a:schemeClr val="bg1">
                    <a:lumMod val="10000"/>
                  </a:schemeClr>
                </a:solidFill>
                <a:latin typeface="Bell MT" panose="02020503060305020303" pitchFamily="18" charset="77"/>
              </a:rPr>
              <a:t>(Harrison.N 23rd of November 2024, The Sutton Trust, ‘Is Theatre set to become more elitist?’ </a:t>
            </a:r>
            <a:r>
              <a:rPr lang="en-GB" sz="1600" dirty="0">
                <a:solidFill>
                  <a:schemeClr val="bg1">
                    <a:lumMod val="10000"/>
                  </a:schemeClr>
                </a:solidFill>
                <a:latin typeface="Bell MT" panose="02020503060305020303" pitchFamily="18" charset="77"/>
              </a:rPr>
              <a:t>)</a:t>
            </a:r>
          </a:p>
          <a:p>
            <a:pPr algn="l"/>
            <a:endParaRPr lang="en-GB" sz="1600" dirty="0">
              <a:solidFill>
                <a:schemeClr val="bg1">
                  <a:lumMod val="10000"/>
                </a:schemeClr>
              </a:solidFill>
              <a:latin typeface="Bell MT" panose="02020503060305020303" pitchFamily="18" charset="77"/>
            </a:endParaRPr>
          </a:p>
          <a:p>
            <a:pPr algn="l"/>
            <a:r>
              <a:rPr lang="en-GB" sz="1600" dirty="0">
                <a:solidFill>
                  <a:schemeClr val="bg1">
                    <a:lumMod val="10000"/>
                  </a:schemeClr>
                </a:solidFill>
                <a:latin typeface="Bell MT" panose="02020503060305020303" pitchFamily="18" charset="77"/>
              </a:rPr>
              <a:t>(Jenkins.G 1997, The Welsh Language Before The Industrial Revolution, </a:t>
            </a:r>
            <a:r>
              <a:rPr lang="en-GB" sz="1600" dirty="0" err="1">
                <a:solidFill>
                  <a:schemeClr val="bg1">
                    <a:lumMod val="10000"/>
                  </a:schemeClr>
                </a:solidFill>
                <a:latin typeface="Bell MT" panose="02020503060305020303" pitchFamily="18" charset="77"/>
              </a:rPr>
              <a:t>pg</a:t>
            </a:r>
            <a:r>
              <a:rPr lang="en-GB" sz="1600" dirty="0">
                <a:solidFill>
                  <a:schemeClr val="bg1">
                    <a:lumMod val="10000"/>
                  </a:schemeClr>
                </a:solidFill>
                <a:latin typeface="Bell MT" panose="02020503060305020303" pitchFamily="18" charset="77"/>
              </a:rPr>
              <a:t> 45-122)</a:t>
            </a:r>
            <a:br>
              <a:rPr lang="en-GB" sz="1600" dirty="0">
                <a:solidFill>
                  <a:schemeClr val="bg1">
                    <a:lumMod val="10000"/>
                  </a:schemeClr>
                </a:solidFill>
                <a:latin typeface="Bell MT" panose="02020503060305020303" pitchFamily="18" charset="77"/>
              </a:rPr>
            </a:br>
            <a:endParaRPr lang="en-GB" sz="1600" dirty="0">
              <a:latin typeface="Bell MT" panose="02020503060305020303" pitchFamily="18" charset="77"/>
            </a:endParaRPr>
          </a:p>
          <a:p>
            <a:pPr algn="l"/>
            <a:endParaRPr lang="en-US" sz="1600" dirty="0">
              <a:latin typeface="Bell MT" panose="02020503060305020303" pitchFamily="18" charset="77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9B00C9F-D3B2-098E-B3F8-1D8F017FF7B1}"/>
              </a:ext>
            </a:extLst>
          </p:cNvPr>
          <p:cNvSpPr txBox="1"/>
          <p:nvPr/>
        </p:nvSpPr>
        <p:spPr>
          <a:xfrm>
            <a:off x="637011" y="574991"/>
            <a:ext cx="53153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4000" b="1" i="1" dirty="0">
                <a:solidFill>
                  <a:schemeClr val="bg1"/>
                </a:solidFill>
                <a:latin typeface="Bell MT" panose="02020503060305020303" pitchFamily="18" charset="77"/>
              </a:rPr>
              <a:t>Bibliography </a:t>
            </a:r>
            <a:endParaRPr lang="en-US" sz="4000" b="1" i="1" dirty="0">
              <a:solidFill>
                <a:schemeClr val="bg1"/>
              </a:solidFill>
              <a:latin typeface="Bell MT" panose="02020503060305020303" pitchFamily="18" charset="7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89B8FBD-5C33-6E42-B268-984DC5DFC5A6}"/>
              </a:ext>
            </a:extLst>
          </p:cNvPr>
          <p:cNvSpPr txBox="1"/>
          <p:nvPr/>
        </p:nvSpPr>
        <p:spPr>
          <a:xfrm>
            <a:off x="7860049" y="1253330"/>
            <a:ext cx="531539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4400" b="1" i="1" dirty="0">
                <a:latin typeface="Bell MT" panose="02020503060305020303" pitchFamily="18" charset="77"/>
              </a:rPr>
              <a:t>References</a:t>
            </a:r>
            <a:endParaRPr lang="en-US" sz="4400" b="1" i="1" dirty="0">
              <a:latin typeface="Bell MT" panose="02020503060305020303" pitchFamily="18" charset="77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3217B0F-0FD1-A592-91C4-A86280B3C907}"/>
              </a:ext>
            </a:extLst>
          </p:cNvPr>
          <p:cNvSpPr/>
          <p:nvPr/>
        </p:nvSpPr>
        <p:spPr>
          <a:xfrm>
            <a:off x="7531980" y="841531"/>
            <a:ext cx="3923169" cy="205899"/>
          </a:xfrm>
          <a:prstGeom prst="rect">
            <a:avLst/>
          </a:prstGeom>
          <a:solidFill>
            <a:srgbClr val="440B0B"/>
          </a:solidFill>
          <a:ln>
            <a:solidFill>
              <a:srgbClr val="440B0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54A3F59-FD0A-4045-2B06-04E2146D2683}"/>
              </a:ext>
            </a:extLst>
          </p:cNvPr>
          <p:cNvSpPr/>
          <p:nvPr/>
        </p:nvSpPr>
        <p:spPr>
          <a:xfrm>
            <a:off x="7531980" y="5156010"/>
            <a:ext cx="3923169" cy="205899"/>
          </a:xfrm>
          <a:prstGeom prst="rect">
            <a:avLst/>
          </a:prstGeom>
          <a:solidFill>
            <a:srgbClr val="440B0B"/>
          </a:solidFill>
          <a:ln>
            <a:solidFill>
              <a:srgbClr val="440B0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E75ED7E-E487-B1B0-7DA0-BE16FBF56B9A}"/>
              </a:ext>
            </a:extLst>
          </p:cNvPr>
          <p:cNvSpPr/>
          <p:nvPr/>
        </p:nvSpPr>
        <p:spPr>
          <a:xfrm>
            <a:off x="7531980" y="9470489"/>
            <a:ext cx="3923169" cy="205899"/>
          </a:xfrm>
          <a:prstGeom prst="rect">
            <a:avLst/>
          </a:prstGeom>
          <a:solidFill>
            <a:srgbClr val="440B0B"/>
          </a:solidFill>
          <a:ln>
            <a:solidFill>
              <a:srgbClr val="440B0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F0B12F3-92B6-E990-718E-BA8C457CF287}"/>
              </a:ext>
            </a:extLst>
          </p:cNvPr>
          <p:cNvSpPr/>
          <p:nvPr/>
        </p:nvSpPr>
        <p:spPr>
          <a:xfrm rot="5400000">
            <a:off x="9097925" y="3004686"/>
            <a:ext cx="4500683" cy="213763"/>
          </a:xfrm>
          <a:prstGeom prst="rect">
            <a:avLst/>
          </a:prstGeom>
          <a:solidFill>
            <a:srgbClr val="440B0B"/>
          </a:solidFill>
          <a:ln>
            <a:solidFill>
              <a:srgbClr val="440B0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A018DF5-BD04-E02D-7AED-1A8392DB35C8}"/>
              </a:ext>
            </a:extLst>
          </p:cNvPr>
          <p:cNvSpPr/>
          <p:nvPr/>
        </p:nvSpPr>
        <p:spPr>
          <a:xfrm rot="5400000">
            <a:off x="5389657" y="2994839"/>
            <a:ext cx="4500683" cy="213763"/>
          </a:xfrm>
          <a:prstGeom prst="rect">
            <a:avLst/>
          </a:prstGeom>
          <a:solidFill>
            <a:srgbClr val="440B0B"/>
          </a:solidFill>
          <a:ln>
            <a:solidFill>
              <a:srgbClr val="440B0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46123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Ydy y strwythyr dosbarth canol yn y byd theatr gerddorol yn estroni y dosbarth gweithiol o’r diwydiant ?</vt:lpstr>
      <vt:lpstr>PowerPoint Presentation</vt:lpstr>
      <vt:lpstr>PowerPoint Presentation</vt:lpstr>
      <vt:lpstr>PowerPoint Presentation</vt:lpstr>
      <vt:lpstr>PowerPoint Presentation</vt:lpstr>
      <vt:lpstr>Sut mae hyn yn berthnasol i’r Diwydiant Cymraeg?</vt:lpstr>
      <vt:lpstr>Sut mae hyn yn berthnasol i’r Diwydiant Cymraeg?</vt:lpstr>
      <vt:lpstr>Be sy’n trio cael ei neud i oroesi’r problem?</vt:lpstr>
      <vt:lpstr>Casgliad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Ydy y strwythyr dosbarth canol yn y byd theatr gerddorol yn estroni y dosbarth gweithiol o’r diwydiant?</dc:title>
  <dc:creator>Erin Pennant Davies (2500537)</dc:creator>
  <cp:lastModifiedBy>Erin Pennant Davies (2500537)</cp:lastModifiedBy>
  <cp:revision>9</cp:revision>
  <dcterms:created xsi:type="dcterms:W3CDTF">2025-11-26T10:02:23Z</dcterms:created>
  <dcterms:modified xsi:type="dcterms:W3CDTF">2026-01-30T10:11:23Z</dcterms:modified>
</cp:coreProperties>
</file>