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 id="2147483672" r:id="rId6"/>
  </p:sldMasterIdLst>
  <p:notesMasterIdLst>
    <p:notesMasterId r:id="rId25"/>
  </p:notesMasterIdLst>
  <p:sldIdLst>
    <p:sldId id="273" r:id="rId7"/>
    <p:sldId id="283" r:id="rId8"/>
    <p:sldId id="287" r:id="rId9"/>
    <p:sldId id="281" r:id="rId10"/>
    <p:sldId id="275" r:id="rId11"/>
    <p:sldId id="265" r:id="rId12"/>
    <p:sldId id="272" r:id="rId13"/>
    <p:sldId id="263" r:id="rId14"/>
    <p:sldId id="266" r:id="rId15"/>
    <p:sldId id="257" r:id="rId16"/>
    <p:sldId id="268" r:id="rId17"/>
    <p:sldId id="270" r:id="rId18"/>
    <p:sldId id="271" r:id="rId19"/>
    <p:sldId id="260" r:id="rId20"/>
    <p:sldId id="288" r:id="rId21"/>
    <p:sldId id="289" r:id="rId22"/>
    <p:sldId id="290" r:id="rId23"/>
    <p:sldId id="29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2668AA1-1777-4E55-88E3-C661D14714F4}" v="36" dt="2023-07-10T20:32:47.9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15" autoAdjust="0"/>
    <p:restoredTop sz="94660"/>
  </p:normalViewPr>
  <p:slideViewPr>
    <p:cSldViewPr snapToGrid="0">
      <p:cViewPr>
        <p:scale>
          <a:sx n="60" d="100"/>
          <a:sy n="60" d="100"/>
        </p:scale>
        <p:origin x="1014"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cey Waller (1911557)" userId="6d0446e9-7a72-47f0-9c67-d545e65676b3" providerId="ADAL" clId="{F2668AA1-1777-4E55-88E3-C661D14714F4}"/>
    <pc:docChg chg="undo redo custSel addSld delSld modSld sldOrd">
      <pc:chgData name="Stacey Waller (1911557)" userId="6d0446e9-7a72-47f0-9c67-d545e65676b3" providerId="ADAL" clId="{F2668AA1-1777-4E55-88E3-C661D14714F4}" dt="2023-07-10T20:49:20.977" v="3242" actId="27636"/>
      <pc:docMkLst>
        <pc:docMk/>
      </pc:docMkLst>
      <pc:sldChg chg="modSp mod">
        <pc:chgData name="Stacey Waller (1911557)" userId="6d0446e9-7a72-47f0-9c67-d545e65676b3" providerId="ADAL" clId="{F2668AA1-1777-4E55-88E3-C661D14714F4}" dt="2023-07-10T20:38:52.366" v="3137" actId="255"/>
        <pc:sldMkLst>
          <pc:docMk/>
          <pc:sldMk cId="1903835242" sldId="257"/>
        </pc:sldMkLst>
        <pc:spChg chg="mod">
          <ac:chgData name="Stacey Waller (1911557)" userId="6d0446e9-7a72-47f0-9c67-d545e65676b3" providerId="ADAL" clId="{F2668AA1-1777-4E55-88E3-C661D14714F4}" dt="2023-07-10T20:38:31.394" v="3135" actId="255"/>
          <ac:spMkLst>
            <pc:docMk/>
            <pc:sldMk cId="1903835242" sldId="257"/>
            <ac:spMk id="4" creationId="{449FA2B1-8B7F-A965-F704-457286F7ACD8}"/>
          </ac:spMkLst>
        </pc:spChg>
        <pc:spChg chg="mod">
          <ac:chgData name="Stacey Waller (1911557)" userId="6d0446e9-7a72-47f0-9c67-d545e65676b3" providerId="ADAL" clId="{F2668AA1-1777-4E55-88E3-C661D14714F4}" dt="2023-07-10T20:38:52.366" v="3137" actId="255"/>
          <ac:spMkLst>
            <pc:docMk/>
            <pc:sldMk cId="1903835242" sldId="257"/>
            <ac:spMk id="6" creationId="{5B695975-F65B-7157-D6E8-E4F4D2E5301B}"/>
          </ac:spMkLst>
        </pc:spChg>
        <pc:spChg chg="mod">
          <ac:chgData name="Stacey Waller (1911557)" userId="6d0446e9-7a72-47f0-9c67-d545e65676b3" providerId="ADAL" clId="{F2668AA1-1777-4E55-88E3-C661D14714F4}" dt="2023-07-10T18:00:44.616" v="975" actId="255"/>
          <ac:spMkLst>
            <pc:docMk/>
            <pc:sldMk cId="1903835242" sldId="257"/>
            <ac:spMk id="7" creationId="{099C0A6F-8795-20D7-827E-EB303729CE81}"/>
          </ac:spMkLst>
        </pc:spChg>
      </pc:sldChg>
      <pc:sldChg chg="addSp delSp modSp mod">
        <pc:chgData name="Stacey Waller (1911557)" userId="6d0446e9-7a72-47f0-9c67-d545e65676b3" providerId="ADAL" clId="{F2668AA1-1777-4E55-88E3-C661D14714F4}" dt="2023-07-10T20:43:25.255" v="3175" actId="255"/>
        <pc:sldMkLst>
          <pc:docMk/>
          <pc:sldMk cId="1506927123" sldId="260"/>
        </pc:sldMkLst>
        <pc:spChg chg="mod">
          <ac:chgData name="Stacey Waller (1911557)" userId="6d0446e9-7a72-47f0-9c67-d545e65676b3" providerId="ADAL" clId="{F2668AA1-1777-4E55-88E3-C661D14714F4}" dt="2023-07-10T20:14:04.014" v="2723" actId="14100"/>
          <ac:spMkLst>
            <pc:docMk/>
            <pc:sldMk cId="1506927123" sldId="260"/>
            <ac:spMk id="2" creationId="{7DBB22B3-380E-CC74-55CA-793937F8A9FC}"/>
          </ac:spMkLst>
        </pc:spChg>
        <pc:spChg chg="mod">
          <ac:chgData name="Stacey Waller (1911557)" userId="6d0446e9-7a72-47f0-9c67-d545e65676b3" providerId="ADAL" clId="{F2668AA1-1777-4E55-88E3-C661D14714F4}" dt="2023-07-10T20:16:07.540" v="2767" actId="20577"/>
          <ac:spMkLst>
            <pc:docMk/>
            <pc:sldMk cId="1506927123" sldId="260"/>
            <ac:spMk id="3" creationId="{3847A213-1936-5CC3-93BD-0D7DF7B9303E}"/>
          </ac:spMkLst>
        </pc:spChg>
        <pc:spChg chg="mod">
          <ac:chgData name="Stacey Waller (1911557)" userId="6d0446e9-7a72-47f0-9c67-d545e65676b3" providerId="ADAL" clId="{F2668AA1-1777-4E55-88E3-C661D14714F4}" dt="2023-07-10T20:43:25.255" v="3175" actId="255"/>
          <ac:spMkLst>
            <pc:docMk/>
            <pc:sldMk cId="1506927123" sldId="260"/>
            <ac:spMk id="4" creationId="{83849691-5BD4-0FE2-CDCD-ED261B7A3C47}"/>
          </ac:spMkLst>
        </pc:spChg>
        <pc:spChg chg="mod">
          <ac:chgData name="Stacey Waller (1911557)" userId="6d0446e9-7a72-47f0-9c67-d545e65676b3" providerId="ADAL" clId="{F2668AA1-1777-4E55-88E3-C661D14714F4}" dt="2023-07-10T20:42:43.610" v="3168" actId="255"/>
          <ac:spMkLst>
            <pc:docMk/>
            <pc:sldMk cId="1506927123" sldId="260"/>
            <ac:spMk id="5" creationId="{282D865D-A527-448B-DAE4-4D3DF499EB13}"/>
          </ac:spMkLst>
        </pc:spChg>
        <pc:spChg chg="mod">
          <ac:chgData name="Stacey Waller (1911557)" userId="6d0446e9-7a72-47f0-9c67-d545e65676b3" providerId="ADAL" clId="{F2668AA1-1777-4E55-88E3-C661D14714F4}" dt="2023-07-10T18:17:38.352" v="1076" actId="26606"/>
          <ac:spMkLst>
            <pc:docMk/>
            <pc:sldMk cId="1506927123" sldId="260"/>
            <ac:spMk id="6" creationId="{DBDB10BB-620D-C1CB-9625-020EDD2179D4}"/>
          </ac:spMkLst>
        </pc:spChg>
        <pc:spChg chg="del">
          <ac:chgData name="Stacey Waller (1911557)" userId="6d0446e9-7a72-47f0-9c67-d545e65676b3" providerId="ADAL" clId="{F2668AA1-1777-4E55-88E3-C661D14714F4}" dt="2023-07-10T18:17:38.352" v="1076" actId="26606"/>
          <ac:spMkLst>
            <pc:docMk/>
            <pc:sldMk cId="1506927123" sldId="260"/>
            <ac:spMk id="39" creationId="{98DDA986-B6EE-4642-AC60-0490373E69D0}"/>
          </ac:spMkLst>
        </pc:spChg>
        <pc:spChg chg="del">
          <ac:chgData name="Stacey Waller (1911557)" userId="6d0446e9-7a72-47f0-9c67-d545e65676b3" providerId="ADAL" clId="{F2668AA1-1777-4E55-88E3-C661D14714F4}" dt="2023-07-10T18:17:38.352" v="1076" actId="26606"/>
          <ac:spMkLst>
            <pc:docMk/>
            <pc:sldMk cId="1506927123" sldId="260"/>
            <ac:spMk id="40" creationId="{80B62878-12EF-4E97-A284-47BAFC30DA2E}"/>
          </ac:spMkLst>
        </pc:spChg>
        <pc:spChg chg="del">
          <ac:chgData name="Stacey Waller (1911557)" userId="6d0446e9-7a72-47f0-9c67-d545e65676b3" providerId="ADAL" clId="{F2668AA1-1777-4E55-88E3-C661D14714F4}" dt="2023-07-10T18:17:38.352" v="1076" actId="26606"/>
          <ac:spMkLst>
            <pc:docMk/>
            <pc:sldMk cId="1506927123" sldId="260"/>
            <ac:spMk id="41" creationId="{6D79188D-1ED5-4705-B8C7-5D6FB7670AB3}"/>
          </ac:spMkLst>
        </pc:spChg>
        <pc:spChg chg="add">
          <ac:chgData name="Stacey Waller (1911557)" userId="6d0446e9-7a72-47f0-9c67-d545e65676b3" providerId="ADAL" clId="{F2668AA1-1777-4E55-88E3-C661D14714F4}" dt="2023-07-10T18:17:38.352" v="1076" actId="26606"/>
          <ac:spMkLst>
            <pc:docMk/>
            <pc:sldMk cId="1506927123" sldId="260"/>
            <ac:spMk id="46" creationId="{55C01129-3453-464D-A870-ED71C6E89D60}"/>
          </ac:spMkLst>
        </pc:spChg>
        <pc:spChg chg="add">
          <ac:chgData name="Stacey Waller (1911557)" userId="6d0446e9-7a72-47f0-9c67-d545e65676b3" providerId="ADAL" clId="{F2668AA1-1777-4E55-88E3-C661D14714F4}" dt="2023-07-10T18:17:38.352" v="1076" actId="26606"/>
          <ac:spMkLst>
            <pc:docMk/>
            <pc:sldMk cId="1506927123" sldId="260"/>
            <ac:spMk id="48" creationId="{9D2781A6-5C82-4764-B489-F9A599C0A7EB}"/>
          </ac:spMkLst>
        </pc:spChg>
        <pc:picChg chg="add mod ord">
          <ac:chgData name="Stacey Waller (1911557)" userId="6d0446e9-7a72-47f0-9c67-d545e65676b3" providerId="ADAL" clId="{F2668AA1-1777-4E55-88E3-C661D14714F4}" dt="2023-07-10T18:17:38.352" v="1076" actId="26606"/>
          <ac:picMkLst>
            <pc:docMk/>
            <pc:sldMk cId="1506927123" sldId="260"/>
            <ac:picMk id="8" creationId="{3A569CC8-79A0-1295-767C-A0CCD7F62A4A}"/>
          </ac:picMkLst>
        </pc:picChg>
        <pc:picChg chg="add mod ord">
          <ac:chgData name="Stacey Waller (1911557)" userId="6d0446e9-7a72-47f0-9c67-d545e65676b3" providerId="ADAL" clId="{F2668AA1-1777-4E55-88E3-C661D14714F4}" dt="2023-07-10T18:17:38.352" v="1076" actId="26606"/>
          <ac:picMkLst>
            <pc:docMk/>
            <pc:sldMk cId="1506927123" sldId="260"/>
            <ac:picMk id="10" creationId="{6772C359-2FD7-5782-347B-13AA7B4FA334}"/>
          </ac:picMkLst>
        </pc:picChg>
      </pc:sldChg>
      <pc:sldChg chg="modSp mod">
        <pc:chgData name="Stacey Waller (1911557)" userId="6d0446e9-7a72-47f0-9c67-d545e65676b3" providerId="ADAL" clId="{F2668AA1-1777-4E55-88E3-C661D14714F4}" dt="2023-07-10T14:52:21.808" v="51" actId="20577"/>
        <pc:sldMkLst>
          <pc:docMk/>
          <pc:sldMk cId="3976887188" sldId="263"/>
        </pc:sldMkLst>
        <pc:spChg chg="mod">
          <ac:chgData name="Stacey Waller (1911557)" userId="6d0446e9-7a72-47f0-9c67-d545e65676b3" providerId="ADAL" clId="{F2668AA1-1777-4E55-88E3-C661D14714F4}" dt="2023-07-10T14:52:21.808" v="51" actId="20577"/>
          <ac:spMkLst>
            <pc:docMk/>
            <pc:sldMk cId="3976887188" sldId="263"/>
            <ac:spMk id="3" creationId="{D94BEA3A-B95E-9CAB-EE7C-90C6BC488405}"/>
          </ac:spMkLst>
        </pc:spChg>
      </pc:sldChg>
      <pc:sldChg chg="modSp mod">
        <pc:chgData name="Stacey Waller (1911557)" userId="6d0446e9-7a72-47f0-9c67-d545e65676b3" providerId="ADAL" clId="{F2668AA1-1777-4E55-88E3-C661D14714F4}" dt="2023-07-10T20:36:47.642" v="3119" actId="255"/>
        <pc:sldMkLst>
          <pc:docMk/>
          <pc:sldMk cId="3914568682" sldId="265"/>
        </pc:sldMkLst>
        <pc:spChg chg="mod">
          <ac:chgData name="Stacey Waller (1911557)" userId="6d0446e9-7a72-47f0-9c67-d545e65676b3" providerId="ADAL" clId="{F2668AA1-1777-4E55-88E3-C661D14714F4}" dt="2023-07-10T20:36:47.642" v="3119" actId="255"/>
          <ac:spMkLst>
            <pc:docMk/>
            <pc:sldMk cId="3914568682" sldId="265"/>
            <ac:spMk id="4" creationId="{AA01EF51-8731-4C9C-D982-30B29763C7B0}"/>
          </ac:spMkLst>
        </pc:spChg>
        <pc:spChg chg="mod">
          <ac:chgData name="Stacey Waller (1911557)" userId="6d0446e9-7a72-47f0-9c67-d545e65676b3" providerId="ADAL" clId="{F2668AA1-1777-4E55-88E3-C661D14714F4}" dt="2023-07-10T20:36:31.159" v="3117" actId="255"/>
          <ac:spMkLst>
            <pc:docMk/>
            <pc:sldMk cId="3914568682" sldId="265"/>
            <ac:spMk id="5" creationId="{41598523-42E9-0820-21E8-1F33B3C764DB}"/>
          </ac:spMkLst>
        </pc:spChg>
        <pc:spChg chg="mod">
          <ac:chgData name="Stacey Waller (1911557)" userId="6d0446e9-7a72-47f0-9c67-d545e65676b3" providerId="ADAL" clId="{F2668AA1-1777-4E55-88E3-C661D14714F4}" dt="2023-07-10T17:37:44.871" v="963" actId="255"/>
          <ac:spMkLst>
            <pc:docMk/>
            <pc:sldMk cId="3914568682" sldId="265"/>
            <ac:spMk id="8" creationId="{824EEBF8-D4A6-DD29-6447-973567CF7C4C}"/>
          </ac:spMkLst>
        </pc:spChg>
      </pc:sldChg>
      <pc:sldChg chg="modSp mod">
        <pc:chgData name="Stacey Waller (1911557)" userId="6d0446e9-7a72-47f0-9c67-d545e65676b3" providerId="ADAL" clId="{F2668AA1-1777-4E55-88E3-C661D14714F4}" dt="2023-07-10T20:37:58.563" v="3127" actId="255"/>
        <pc:sldMkLst>
          <pc:docMk/>
          <pc:sldMk cId="1286479810" sldId="266"/>
        </pc:sldMkLst>
        <pc:spChg chg="mod">
          <ac:chgData name="Stacey Waller (1911557)" userId="6d0446e9-7a72-47f0-9c67-d545e65676b3" providerId="ADAL" clId="{F2668AA1-1777-4E55-88E3-C661D14714F4}" dt="2023-07-10T14:52:51.124" v="81" actId="20577"/>
          <ac:spMkLst>
            <pc:docMk/>
            <pc:sldMk cId="1286479810" sldId="266"/>
            <ac:spMk id="3" creationId="{F91173EA-3657-D9FA-E0AE-5FB6EB067CE2}"/>
          </ac:spMkLst>
        </pc:spChg>
        <pc:spChg chg="mod">
          <ac:chgData name="Stacey Waller (1911557)" userId="6d0446e9-7a72-47f0-9c67-d545e65676b3" providerId="ADAL" clId="{F2668AA1-1777-4E55-88E3-C661D14714F4}" dt="2023-07-10T20:37:58.563" v="3127" actId="255"/>
          <ac:spMkLst>
            <pc:docMk/>
            <pc:sldMk cId="1286479810" sldId="266"/>
            <ac:spMk id="6" creationId="{666F4791-CC1E-DC35-BB57-B5DBB253A30B}"/>
          </ac:spMkLst>
        </pc:spChg>
        <pc:spChg chg="mod">
          <ac:chgData name="Stacey Waller (1911557)" userId="6d0446e9-7a72-47f0-9c67-d545e65676b3" providerId="ADAL" clId="{F2668AA1-1777-4E55-88E3-C661D14714F4}" dt="2023-07-10T20:37:44.762" v="3125" actId="255"/>
          <ac:spMkLst>
            <pc:docMk/>
            <pc:sldMk cId="1286479810" sldId="266"/>
            <ac:spMk id="7" creationId="{EE77A215-8DF1-7A6E-F6FB-B7C4DCABB098}"/>
          </ac:spMkLst>
        </pc:spChg>
        <pc:spChg chg="mod">
          <ac:chgData name="Stacey Waller (1911557)" userId="6d0446e9-7a72-47f0-9c67-d545e65676b3" providerId="ADAL" clId="{F2668AA1-1777-4E55-88E3-C661D14714F4}" dt="2023-07-10T17:39:14.138" v="972" actId="255"/>
          <ac:spMkLst>
            <pc:docMk/>
            <pc:sldMk cId="1286479810" sldId="266"/>
            <ac:spMk id="8" creationId="{B419034E-ED4C-D1F2-0610-964135D035EE}"/>
          </ac:spMkLst>
        </pc:spChg>
      </pc:sldChg>
      <pc:sldChg chg="addSp delSp modSp mod">
        <pc:chgData name="Stacey Waller (1911557)" userId="6d0446e9-7a72-47f0-9c67-d545e65676b3" providerId="ADAL" clId="{F2668AA1-1777-4E55-88E3-C661D14714F4}" dt="2023-07-10T20:39:28.311" v="3141" actId="255"/>
        <pc:sldMkLst>
          <pc:docMk/>
          <pc:sldMk cId="1121865302" sldId="268"/>
        </pc:sldMkLst>
        <pc:spChg chg="mod">
          <ac:chgData name="Stacey Waller (1911557)" userId="6d0446e9-7a72-47f0-9c67-d545e65676b3" providerId="ADAL" clId="{F2668AA1-1777-4E55-88E3-C661D14714F4}" dt="2023-07-10T17:18:40.591" v="877" actId="26606"/>
          <ac:spMkLst>
            <pc:docMk/>
            <pc:sldMk cId="1121865302" sldId="268"/>
            <ac:spMk id="2" creationId="{AC80325E-5AAE-4314-A0BD-85B261816D9F}"/>
          </ac:spMkLst>
        </pc:spChg>
        <pc:spChg chg="mod ord">
          <ac:chgData name="Stacey Waller (1911557)" userId="6d0446e9-7a72-47f0-9c67-d545e65676b3" providerId="ADAL" clId="{F2668AA1-1777-4E55-88E3-C661D14714F4}" dt="2023-07-10T17:18:40.591" v="877" actId="26606"/>
          <ac:spMkLst>
            <pc:docMk/>
            <pc:sldMk cId="1121865302" sldId="268"/>
            <ac:spMk id="3" creationId="{50B7F9C3-0883-6EB3-F314-8E0F8E2AE3D2}"/>
          </ac:spMkLst>
        </pc:spChg>
        <pc:spChg chg="mod ord">
          <ac:chgData name="Stacey Waller (1911557)" userId="6d0446e9-7a72-47f0-9c67-d545e65676b3" providerId="ADAL" clId="{F2668AA1-1777-4E55-88E3-C661D14714F4}" dt="2023-07-10T20:39:28.311" v="3141" actId="255"/>
          <ac:spMkLst>
            <pc:docMk/>
            <pc:sldMk cId="1121865302" sldId="268"/>
            <ac:spMk id="4" creationId="{38D29C76-C027-338A-5AC9-C098CA1EC83C}"/>
          </ac:spMkLst>
        </pc:spChg>
        <pc:spChg chg="mod ord">
          <ac:chgData name="Stacey Waller (1911557)" userId="6d0446e9-7a72-47f0-9c67-d545e65676b3" providerId="ADAL" clId="{F2668AA1-1777-4E55-88E3-C661D14714F4}" dt="2023-07-10T20:39:15.510" v="3139" actId="255"/>
          <ac:spMkLst>
            <pc:docMk/>
            <pc:sldMk cId="1121865302" sldId="268"/>
            <ac:spMk id="5" creationId="{A09C903F-670E-F019-C9D7-CB8890744D8B}"/>
          </ac:spMkLst>
        </pc:spChg>
        <pc:spChg chg="mod">
          <ac:chgData name="Stacey Waller (1911557)" userId="6d0446e9-7a72-47f0-9c67-d545e65676b3" providerId="ADAL" clId="{F2668AA1-1777-4E55-88E3-C661D14714F4}" dt="2023-07-10T18:01:10.534" v="977" actId="255"/>
          <ac:spMkLst>
            <pc:docMk/>
            <pc:sldMk cId="1121865302" sldId="268"/>
            <ac:spMk id="6" creationId="{3626C37B-79FE-4B1E-3728-3CED97AE75DF}"/>
          </ac:spMkLst>
        </pc:spChg>
        <pc:spChg chg="add mod">
          <ac:chgData name="Stacey Waller (1911557)" userId="6d0446e9-7a72-47f0-9c67-d545e65676b3" providerId="ADAL" clId="{F2668AA1-1777-4E55-88E3-C661D14714F4}" dt="2023-07-10T17:16:11.100" v="861" actId="26606"/>
          <ac:spMkLst>
            <pc:docMk/>
            <pc:sldMk cId="1121865302" sldId="268"/>
            <ac:spMk id="9" creationId="{78F4610F-B185-401B-D218-882BCC525FCA}"/>
          </ac:spMkLst>
        </pc:spChg>
        <pc:spChg chg="add del">
          <ac:chgData name="Stacey Waller (1911557)" userId="6d0446e9-7a72-47f0-9c67-d545e65676b3" providerId="ADAL" clId="{F2668AA1-1777-4E55-88E3-C661D14714F4}" dt="2023-07-10T16:54:45.091" v="785" actId="26606"/>
          <ac:spMkLst>
            <pc:docMk/>
            <pc:sldMk cId="1121865302" sldId="268"/>
            <ac:spMk id="11" creationId="{98DDA986-B6EE-4642-AC60-0490373E69D0}"/>
          </ac:spMkLst>
        </pc:spChg>
        <pc:spChg chg="add del">
          <ac:chgData name="Stacey Waller (1911557)" userId="6d0446e9-7a72-47f0-9c67-d545e65676b3" providerId="ADAL" clId="{F2668AA1-1777-4E55-88E3-C661D14714F4}" dt="2023-07-10T16:54:45.091" v="785" actId="26606"/>
          <ac:spMkLst>
            <pc:docMk/>
            <pc:sldMk cId="1121865302" sldId="268"/>
            <ac:spMk id="13" creationId="{80B62878-12EF-4E97-A284-47BAFC30DA2E}"/>
          </ac:spMkLst>
        </pc:spChg>
        <pc:spChg chg="add del">
          <ac:chgData name="Stacey Waller (1911557)" userId="6d0446e9-7a72-47f0-9c67-d545e65676b3" providerId="ADAL" clId="{F2668AA1-1777-4E55-88E3-C661D14714F4}" dt="2023-07-10T16:54:45.091" v="785" actId="26606"/>
          <ac:spMkLst>
            <pc:docMk/>
            <pc:sldMk cId="1121865302" sldId="268"/>
            <ac:spMk id="15" creationId="{6D79188D-1ED5-4705-B8C7-5D6FB7670AB3}"/>
          </ac:spMkLst>
        </pc:spChg>
        <pc:spChg chg="add del">
          <ac:chgData name="Stacey Waller (1911557)" userId="6d0446e9-7a72-47f0-9c67-d545e65676b3" providerId="ADAL" clId="{F2668AA1-1777-4E55-88E3-C661D14714F4}" dt="2023-07-10T16:54:19.845" v="780" actId="26606"/>
          <ac:spMkLst>
            <pc:docMk/>
            <pc:sldMk cId="1121865302" sldId="268"/>
            <ac:spMk id="20" creationId="{EA40ED7B-02D7-4271-9F9D-587A8F50EFCD}"/>
          </ac:spMkLst>
        </pc:spChg>
        <pc:spChg chg="add del">
          <ac:chgData name="Stacey Waller (1911557)" userId="6d0446e9-7a72-47f0-9c67-d545e65676b3" providerId="ADAL" clId="{F2668AA1-1777-4E55-88E3-C661D14714F4}" dt="2023-07-10T16:54:19.845" v="780" actId="26606"/>
          <ac:spMkLst>
            <pc:docMk/>
            <pc:sldMk cId="1121865302" sldId="268"/>
            <ac:spMk id="22" creationId="{B339E2EE-E295-4C0B-8F17-950DE238C195}"/>
          </ac:spMkLst>
        </pc:spChg>
        <pc:spChg chg="add del">
          <ac:chgData name="Stacey Waller (1911557)" userId="6d0446e9-7a72-47f0-9c67-d545e65676b3" providerId="ADAL" clId="{F2668AA1-1777-4E55-88E3-C661D14714F4}" dt="2023-07-10T16:54:43.075" v="782" actId="26606"/>
          <ac:spMkLst>
            <pc:docMk/>
            <pc:sldMk cId="1121865302" sldId="268"/>
            <ac:spMk id="31" creationId="{55006F82-50D2-401C-BE85-FFEA1C1963DC}"/>
          </ac:spMkLst>
        </pc:spChg>
        <pc:spChg chg="add del">
          <ac:chgData name="Stacey Waller (1911557)" userId="6d0446e9-7a72-47f0-9c67-d545e65676b3" providerId="ADAL" clId="{F2668AA1-1777-4E55-88E3-C661D14714F4}" dt="2023-07-10T16:54:43.075" v="782" actId="26606"/>
          <ac:spMkLst>
            <pc:docMk/>
            <pc:sldMk cId="1121865302" sldId="268"/>
            <ac:spMk id="37" creationId="{32034F32-09B4-47B4-B550-1F1CE3D538CB}"/>
          </ac:spMkLst>
        </pc:spChg>
        <pc:spChg chg="add del">
          <ac:chgData name="Stacey Waller (1911557)" userId="6d0446e9-7a72-47f0-9c67-d545e65676b3" providerId="ADAL" clId="{F2668AA1-1777-4E55-88E3-C661D14714F4}" dt="2023-07-10T16:54:43.075" v="782" actId="26606"/>
          <ac:spMkLst>
            <pc:docMk/>
            <pc:sldMk cId="1121865302" sldId="268"/>
            <ac:spMk id="38" creationId="{4FCECCE4-3046-4A76-B4C0-767A6251C6EA}"/>
          </ac:spMkLst>
        </pc:spChg>
        <pc:spChg chg="add del">
          <ac:chgData name="Stacey Waller (1911557)" userId="6d0446e9-7a72-47f0-9c67-d545e65676b3" providerId="ADAL" clId="{F2668AA1-1777-4E55-88E3-C661D14714F4}" dt="2023-07-10T16:54:43.075" v="782" actId="26606"/>
          <ac:spMkLst>
            <pc:docMk/>
            <pc:sldMk cId="1121865302" sldId="268"/>
            <ac:spMk id="46" creationId="{096F20E2-F42F-4B71-8BC5-478533FE166C}"/>
          </ac:spMkLst>
        </pc:spChg>
        <pc:spChg chg="add del">
          <ac:chgData name="Stacey Waller (1911557)" userId="6d0446e9-7a72-47f0-9c67-d545e65676b3" providerId="ADAL" clId="{F2668AA1-1777-4E55-88E3-C661D14714F4}" dt="2023-07-10T16:54:45.061" v="784" actId="26606"/>
          <ac:spMkLst>
            <pc:docMk/>
            <pc:sldMk cId="1121865302" sldId="268"/>
            <ac:spMk id="54" creationId="{375B19E4-0108-41C4-8DB1-11BAE0B49D9B}"/>
          </ac:spMkLst>
        </pc:spChg>
        <pc:spChg chg="add del">
          <ac:chgData name="Stacey Waller (1911557)" userId="6d0446e9-7a72-47f0-9c67-d545e65676b3" providerId="ADAL" clId="{F2668AA1-1777-4E55-88E3-C661D14714F4}" dt="2023-07-10T16:57:18.457" v="797" actId="26606"/>
          <ac:spMkLst>
            <pc:docMk/>
            <pc:sldMk cId="1121865302" sldId="268"/>
            <ac:spMk id="58" creationId="{EA40ED7B-02D7-4271-9F9D-587A8F50EFCD}"/>
          </ac:spMkLst>
        </pc:spChg>
        <pc:spChg chg="add del">
          <ac:chgData name="Stacey Waller (1911557)" userId="6d0446e9-7a72-47f0-9c67-d545e65676b3" providerId="ADAL" clId="{F2668AA1-1777-4E55-88E3-C661D14714F4}" dt="2023-07-10T16:57:18.457" v="797" actId="26606"/>
          <ac:spMkLst>
            <pc:docMk/>
            <pc:sldMk cId="1121865302" sldId="268"/>
            <ac:spMk id="59" creationId="{B339E2EE-E295-4C0B-8F17-950DE238C195}"/>
          </ac:spMkLst>
        </pc:spChg>
        <pc:spChg chg="add del">
          <ac:chgData name="Stacey Waller (1911557)" userId="6d0446e9-7a72-47f0-9c67-d545e65676b3" providerId="ADAL" clId="{F2668AA1-1777-4E55-88E3-C661D14714F4}" dt="2023-07-10T17:10:27.633" v="840" actId="26606"/>
          <ac:spMkLst>
            <pc:docMk/>
            <pc:sldMk cId="1121865302" sldId="268"/>
            <ac:spMk id="61" creationId="{A0FD1A8D-9883-4F29-9F47-188D4563C833}"/>
          </ac:spMkLst>
        </pc:spChg>
        <pc:spChg chg="add del">
          <ac:chgData name="Stacey Waller (1911557)" userId="6d0446e9-7a72-47f0-9c67-d545e65676b3" providerId="ADAL" clId="{F2668AA1-1777-4E55-88E3-C661D14714F4}" dt="2023-07-10T17:10:27.633" v="840" actId="26606"/>
          <ac:spMkLst>
            <pc:docMk/>
            <pc:sldMk cId="1121865302" sldId="268"/>
            <ac:spMk id="62" creationId="{BF28A56E-4878-4600-B943-6EE54E2E6AF8}"/>
          </ac:spMkLst>
        </pc:spChg>
        <pc:spChg chg="add del">
          <ac:chgData name="Stacey Waller (1911557)" userId="6d0446e9-7a72-47f0-9c67-d545e65676b3" providerId="ADAL" clId="{F2668AA1-1777-4E55-88E3-C661D14714F4}" dt="2023-07-10T16:55:32.575" v="788" actId="26606"/>
          <ac:spMkLst>
            <pc:docMk/>
            <pc:sldMk cId="1121865302" sldId="268"/>
            <ac:spMk id="64" creationId="{B95B9BA8-1D69-4796-85F5-B6D0BD52354B}"/>
          </ac:spMkLst>
        </pc:spChg>
        <pc:spChg chg="add del">
          <ac:chgData name="Stacey Waller (1911557)" userId="6d0446e9-7a72-47f0-9c67-d545e65676b3" providerId="ADAL" clId="{F2668AA1-1777-4E55-88E3-C661D14714F4}" dt="2023-07-10T17:16:11.100" v="861" actId="26606"/>
          <ac:spMkLst>
            <pc:docMk/>
            <pc:sldMk cId="1121865302" sldId="268"/>
            <ac:spMk id="67" creationId="{D323C8FB-B906-4971-A245-1F6331743725}"/>
          </ac:spMkLst>
        </pc:spChg>
        <pc:spChg chg="add del">
          <ac:chgData name="Stacey Waller (1911557)" userId="6d0446e9-7a72-47f0-9c67-d545e65676b3" providerId="ADAL" clId="{F2668AA1-1777-4E55-88E3-C661D14714F4}" dt="2023-07-10T17:16:11.100" v="861" actId="26606"/>
          <ac:spMkLst>
            <pc:docMk/>
            <pc:sldMk cId="1121865302" sldId="268"/>
            <ac:spMk id="69" creationId="{C9FAF312-1CE1-4E5C-AC04-BB2589F7BAF6}"/>
          </ac:spMkLst>
        </pc:spChg>
        <pc:spChg chg="add del">
          <ac:chgData name="Stacey Waller (1911557)" userId="6d0446e9-7a72-47f0-9c67-d545e65676b3" providerId="ADAL" clId="{F2668AA1-1777-4E55-88E3-C661D14714F4}" dt="2023-07-10T17:18:40.591" v="877" actId="26606"/>
          <ac:spMkLst>
            <pc:docMk/>
            <pc:sldMk cId="1121865302" sldId="268"/>
            <ac:spMk id="71" creationId="{55C01129-3453-464D-A870-ED71C6E89D60}"/>
          </ac:spMkLst>
        </pc:spChg>
        <pc:spChg chg="add del">
          <ac:chgData name="Stacey Waller (1911557)" userId="6d0446e9-7a72-47f0-9c67-d545e65676b3" providerId="ADAL" clId="{F2668AA1-1777-4E55-88E3-C661D14714F4}" dt="2023-07-10T17:18:40.591" v="877" actId="26606"/>
          <ac:spMkLst>
            <pc:docMk/>
            <pc:sldMk cId="1121865302" sldId="268"/>
            <ac:spMk id="72" creationId="{9D2781A6-5C82-4764-B489-F9A599C0A7EB}"/>
          </ac:spMkLst>
        </pc:spChg>
        <pc:spChg chg="add del">
          <ac:chgData name="Stacey Waller (1911557)" userId="6d0446e9-7a72-47f0-9c67-d545e65676b3" providerId="ADAL" clId="{F2668AA1-1777-4E55-88E3-C661D14714F4}" dt="2023-07-10T17:15:48.495" v="858" actId="26606"/>
          <ac:spMkLst>
            <pc:docMk/>
            <pc:sldMk cId="1121865302" sldId="268"/>
            <ac:spMk id="74" creationId="{55C01129-3453-464D-A870-ED71C6E89D60}"/>
          </ac:spMkLst>
        </pc:spChg>
        <pc:spChg chg="add del">
          <ac:chgData name="Stacey Waller (1911557)" userId="6d0446e9-7a72-47f0-9c67-d545e65676b3" providerId="ADAL" clId="{F2668AA1-1777-4E55-88E3-C661D14714F4}" dt="2023-07-10T17:18:40.591" v="877" actId="26606"/>
          <ac:spMkLst>
            <pc:docMk/>
            <pc:sldMk cId="1121865302" sldId="268"/>
            <ac:spMk id="75" creationId="{9D2781A6-5C82-4764-B489-F9A599C0A7EB}"/>
          </ac:spMkLst>
        </pc:spChg>
        <pc:spChg chg="add del">
          <ac:chgData name="Stacey Waller (1911557)" userId="6d0446e9-7a72-47f0-9c67-d545e65676b3" providerId="ADAL" clId="{F2668AA1-1777-4E55-88E3-C661D14714F4}" dt="2023-07-10T17:15:48.495" v="858" actId="26606"/>
          <ac:spMkLst>
            <pc:docMk/>
            <pc:sldMk cId="1121865302" sldId="268"/>
            <ac:spMk id="76" creationId="{9D2781A6-5C82-4764-B489-F9A599C0A7EB}"/>
          </ac:spMkLst>
        </pc:spChg>
        <pc:spChg chg="add del">
          <ac:chgData name="Stacey Waller (1911557)" userId="6d0446e9-7a72-47f0-9c67-d545e65676b3" providerId="ADAL" clId="{F2668AA1-1777-4E55-88E3-C661D14714F4}" dt="2023-07-10T17:18:40.591" v="877" actId="26606"/>
          <ac:spMkLst>
            <pc:docMk/>
            <pc:sldMk cId="1121865302" sldId="268"/>
            <ac:spMk id="77" creationId="{55C01129-3453-464D-A870-ED71C6E89D60}"/>
          </ac:spMkLst>
        </pc:spChg>
        <pc:spChg chg="add del">
          <ac:chgData name="Stacey Waller (1911557)" userId="6d0446e9-7a72-47f0-9c67-d545e65676b3" providerId="ADAL" clId="{F2668AA1-1777-4E55-88E3-C661D14714F4}" dt="2023-07-10T16:55:36.532" v="790" actId="26606"/>
          <ac:spMkLst>
            <pc:docMk/>
            <pc:sldMk cId="1121865302" sldId="268"/>
            <ac:spMk id="78" creationId="{5BD16EAE-E3F3-43E8-8A47-D1F9C6326A6A}"/>
          </ac:spMkLst>
        </pc:spChg>
        <pc:spChg chg="add del">
          <ac:chgData name="Stacey Waller (1911557)" userId="6d0446e9-7a72-47f0-9c67-d545e65676b3" providerId="ADAL" clId="{F2668AA1-1777-4E55-88E3-C661D14714F4}" dt="2023-07-10T17:15:55.551" v="860" actId="26606"/>
          <ac:spMkLst>
            <pc:docMk/>
            <pc:sldMk cId="1121865302" sldId="268"/>
            <ac:spMk id="79" creationId="{11A0AD88-6103-479B-B179-E4483B8098DC}"/>
          </ac:spMkLst>
        </pc:spChg>
        <pc:spChg chg="add del">
          <ac:chgData name="Stacey Waller (1911557)" userId="6d0446e9-7a72-47f0-9c67-d545e65676b3" providerId="ADAL" clId="{F2668AA1-1777-4E55-88E3-C661D14714F4}" dt="2023-07-10T16:55:39.711" v="792" actId="26606"/>
          <ac:spMkLst>
            <pc:docMk/>
            <pc:sldMk cId="1121865302" sldId="268"/>
            <ac:spMk id="80" creationId="{B95B9BA8-1D69-4796-85F5-B6D0BD52354B}"/>
          </ac:spMkLst>
        </pc:spChg>
        <pc:spChg chg="add del">
          <ac:chgData name="Stacey Waller (1911557)" userId="6d0446e9-7a72-47f0-9c67-d545e65676b3" providerId="ADAL" clId="{F2668AA1-1777-4E55-88E3-C661D14714F4}" dt="2023-07-10T17:15:55.551" v="860" actId="26606"/>
          <ac:spMkLst>
            <pc:docMk/>
            <pc:sldMk cId="1121865302" sldId="268"/>
            <ac:spMk id="81" creationId="{29173C27-3AD9-4F81-9329-67A7D0DCEA08}"/>
          </ac:spMkLst>
        </pc:spChg>
        <pc:spChg chg="add del">
          <ac:chgData name="Stacey Waller (1911557)" userId="6d0446e9-7a72-47f0-9c67-d545e65676b3" providerId="ADAL" clId="{F2668AA1-1777-4E55-88E3-C661D14714F4}" dt="2023-07-10T16:55:41.012" v="794" actId="26606"/>
          <ac:spMkLst>
            <pc:docMk/>
            <pc:sldMk cId="1121865302" sldId="268"/>
            <ac:spMk id="82" creationId="{B95B9BA8-1D69-4796-85F5-B6D0BD52354B}"/>
          </ac:spMkLst>
        </pc:spChg>
        <pc:spChg chg="add del">
          <ac:chgData name="Stacey Waller (1911557)" userId="6d0446e9-7a72-47f0-9c67-d545e65676b3" providerId="ADAL" clId="{F2668AA1-1777-4E55-88E3-C661D14714F4}" dt="2023-07-10T16:55:51.762" v="796" actId="26606"/>
          <ac:spMkLst>
            <pc:docMk/>
            <pc:sldMk cId="1121865302" sldId="268"/>
            <ac:spMk id="85" creationId="{5BD16EAE-E3F3-43E8-8A47-D1F9C6326A6A}"/>
          </ac:spMkLst>
        </pc:spChg>
        <pc:grpChg chg="add del">
          <ac:chgData name="Stacey Waller (1911557)" userId="6d0446e9-7a72-47f0-9c67-d545e65676b3" providerId="ADAL" clId="{F2668AA1-1777-4E55-88E3-C661D14714F4}" dt="2023-07-10T16:54:43.075" v="782" actId="26606"/>
          <ac:grpSpMkLst>
            <pc:docMk/>
            <pc:sldMk cId="1121865302" sldId="268"/>
            <ac:grpSpMk id="24" creationId="{CC4957C1-1143-4003-A56D-4606B0B58FC1}"/>
          </ac:grpSpMkLst>
        </pc:grpChg>
        <pc:grpChg chg="add del">
          <ac:chgData name="Stacey Waller (1911557)" userId="6d0446e9-7a72-47f0-9c67-d545e65676b3" providerId="ADAL" clId="{F2668AA1-1777-4E55-88E3-C661D14714F4}" dt="2023-07-10T16:54:43.075" v="782" actId="26606"/>
          <ac:grpSpMkLst>
            <pc:docMk/>
            <pc:sldMk cId="1121865302" sldId="268"/>
            <ac:grpSpMk id="32" creationId="{2219C598-7B69-490E-97B6-4E4DC4964FCA}"/>
          </ac:grpSpMkLst>
        </pc:grpChg>
        <pc:grpChg chg="add del">
          <ac:chgData name="Stacey Waller (1911557)" userId="6d0446e9-7a72-47f0-9c67-d545e65676b3" providerId="ADAL" clId="{F2668AA1-1777-4E55-88E3-C661D14714F4}" dt="2023-07-10T16:54:43.075" v="782" actId="26606"/>
          <ac:grpSpMkLst>
            <pc:docMk/>
            <pc:sldMk cId="1121865302" sldId="268"/>
            <ac:grpSpMk id="40" creationId="{D6F309B0-04E5-4883-9605-1364452C68CF}"/>
          </ac:grpSpMkLst>
        </pc:grpChg>
        <pc:grpChg chg="add del">
          <ac:chgData name="Stacey Waller (1911557)" userId="6d0446e9-7a72-47f0-9c67-d545e65676b3" providerId="ADAL" clId="{F2668AA1-1777-4E55-88E3-C661D14714F4}" dt="2023-07-10T16:54:43.075" v="782" actId="26606"/>
          <ac:grpSpMkLst>
            <pc:docMk/>
            <pc:sldMk cId="1121865302" sldId="268"/>
            <ac:grpSpMk id="48" creationId="{34039184-A11C-46AE-854D-8B229443609D}"/>
          </ac:grpSpMkLst>
        </pc:grpChg>
        <pc:grpChg chg="add del">
          <ac:chgData name="Stacey Waller (1911557)" userId="6d0446e9-7a72-47f0-9c67-d545e65676b3" providerId="ADAL" clId="{F2668AA1-1777-4E55-88E3-C661D14714F4}" dt="2023-07-10T16:55:32.575" v="788" actId="26606"/>
          <ac:grpSpMkLst>
            <pc:docMk/>
            <pc:sldMk cId="1121865302" sldId="268"/>
            <ac:grpSpMk id="66" creationId="{A18E8AF0-57F3-4E67-AB90-C8DAC71353FE}"/>
          </ac:grpSpMkLst>
        </pc:grpChg>
        <pc:grpChg chg="add del">
          <ac:chgData name="Stacey Waller (1911557)" userId="6d0446e9-7a72-47f0-9c67-d545e65676b3" providerId="ADAL" clId="{F2668AA1-1777-4E55-88E3-C661D14714F4}" dt="2023-07-10T16:55:41.012" v="794" actId="26606"/>
          <ac:grpSpMkLst>
            <pc:docMk/>
            <pc:sldMk cId="1121865302" sldId="268"/>
            <ac:grpSpMk id="83" creationId="{A18E8AF0-57F3-4E67-AB90-C8DAC71353FE}"/>
          </ac:grpSpMkLst>
        </pc:grpChg>
        <pc:picChg chg="add mod ord">
          <ac:chgData name="Stacey Waller (1911557)" userId="6d0446e9-7a72-47f0-9c67-d545e65676b3" providerId="ADAL" clId="{F2668AA1-1777-4E55-88E3-C661D14714F4}" dt="2023-07-10T17:16:11.100" v="861" actId="26606"/>
          <ac:picMkLst>
            <pc:docMk/>
            <pc:sldMk cId="1121865302" sldId="268"/>
            <ac:picMk id="8" creationId="{2A52ADCA-3279-B35E-1683-F6F9C151CC5F}"/>
          </ac:picMkLst>
        </pc:picChg>
        <pc:picChg chg="add mod ord">
          <ac:chgData name="Stacey Waller (1911557)" userId="6d0446e9-7a72-47f0-9c67-d545e65676b3" providerId="ADAL" clId="{F2668AA1-1777-4E55-88E3-C661D14714F4}" dt="2023-07-10T17:16:11.100" v="861" actId="26606"/>
          <ac:picMkLst>
            <pc:docMk/>
            <pc:sldMk cId="1121865302" sldId="268"/>
            <ac:picMk id="12" creationId="{D7EDEC6D-F3ED-1896-5941-8ED41F2FDB52}"/>
          </ac:picMkLst>
        </pc:picChg>
        <pc:cxnChg chg="add del">
          <ac:chgData name="Stacey Waller (1911557)" userId="6d0446e9-7a72-47f0-9c67-d545e65676b3" providerId="ADAL" clId="{F2668AA1-1777-4E55-88E3-C661D14714F4}" dt="2023-07-10T16:54:45.061" v="784" actId="26606"/>
          <ac:cxnSpMkLst>
            <pc:docMk/>
            <pc:sldMk cId="1121865302" sldId="268"/>
            <ac:cxnSpMk id="55" creationId="{EE504C98-6397-41C1-A8D8-2D9C4ED307E0}"/>
          </ac:cxnSpMkLst>
        </pc:cxnChg>
        <pc:cxnChg chg="add del">
          <ac:chgData name="Stacey Waller (1911557)" userId="6d0446e9-7a72-47f0-9c67-d545e65676b3" providerId="ADAL" clId="{F2668AA1-1777-4E55-88E3-C661D14714F4}" dt="2023-07-10T16:54:45.061" v="784" actId="26606"/>
          <ac:cxnSpMkLst>
            <pc:docMk/>
            <pc:sldMk cId="1121865302" sldId="268"/>
            <ac:cxnSpMk id="56" creationId="{CEA14AE1-71AB-4B18-826E-F563FF4288D6}"/>
          </ac:cxnSpMkLst>
        </pc:cxnChg>
      </pc:sldChg>
      <pc:sldChg chg="addSp delSp modSp mod setClrOvrMap">
        <pc:chgData name="Stacey Waller (1911557)" userId="6d0446e9-7a72-47f0-9c67-d545e65676b3" providerId="ADAL" clId="{F2668AA1-1777-4E55-88E3-C661D14714F4}" dt="2023-07-10T20:39:52.241" v="3142" actId="255"/>
        <pc:sldMkLst>
          <pc:docMk/>
          <pc:sldMk cId="3868332321" sldId="270"/>
        </pc:sldMkLst>
        <pc:spChg chg="mod ord">
          <ac:chgData name="Stacey Waller (1911557)" userId="6d0446e9-7a72-47f0-9c67-d545e65676b3" providerId="ADAL" clId="{F2668AA1-1777-4E55-88E3-C661D14714F4}" dt="2023-07-10T17:28:27.767" v="922" actId="1076"/>
          <ac:spMkLst>
            <pc:docMk/>
            <pc:sldMk cId="3868332321" sldId="270"/>
            <ac:spMk id="2" creationId="{F278AF96-0625-9B00-34FF-177AFA45A04A}"/>
          </ac:spMkLst>
        </pc:spChg>
        <pc:spChg chg="mod">
          <ac:chgData name="Stacey Waller (1911557)" userId="6d0446e9-7a72-47f0-9c67-d545e65676b3" providerId="ADAL" clId="{F2668AA1-1777-4E55-88E3-C661D14714F4}" dt="2023-07-10T17:28:23.897" v="921" actId="1076"/>
          <ac:spMkLst>
            <pc:docMk/>
            <pc:sldMk cId="3868332321" sldId="270"/>
            <ac:spMk id="3" creationId="{B5787C44-E687-A9E4-A7D6-140F8ADA95C5}"/>
          </ac:spMkLst>
        </pc:spChg>
        <pc:spChg chg="mod">
          <ac:chgData name="Stacey Waller (1911557)" userId="6d0446e9-7a72-47f0-9c67-d545e65676b3" providerId="ADAL" clId="{F2668AA1-1777-4E55-88E3-C661D14714F4}" dt="2023-07-10T20:39:52.241" v="3142" actId="255"/>
          <ac:spMkLst>
            <pc:docMk/>
            <pc:sldMk cId="3868332321" sldId="270"/>
            <ac:spMk id="6" creationId="{894CC67B-9B98-FF3E-2742-A040072F4182}"/>
          </ac:spMkLst>
        </pc:spChg>
        <pc:spChg chg="mod ord">
          <ac:chgData name="Stacey Waller (1911557)" userId="6d0446e9-7a72-47f0-9c67-d545e65676b3" providerId="ADAL" clId="{F2668AA1-1777-4E55-88E3-C661D14714F4}" dt="2023-07-10T20:32:48.250" v="3087" actId="27636"/>
          <ac:spMkLst>
            <pc:docMk/>
            <pc:sldMk cId="3868332321" sldId="270"/>
            <ac:spMk id="7" creationId="{A4F8A1D5-C065-C813-EFF2-4AC3428722E3}"/>
          </ac:spMkLst>
        </pc:spChg>
        <pc:spChg chg="mod">
          <ac:chgData name="Stacey Waller (1911557)" userId="6d0446e9-7a72-47f0-9c67-d545e65676b3" providerId="ADAL" clId="{F2668AA1-1777-4E55-88E3-C661D14714F4}" dt="2023-07-10T17:27:04.682" v="910" actId="255"/>
          <ac:spMkLst>
            <pc:docMk/>
            <pc:sldMk cId="3868332321" sldId="270"/>
            <ac:spMk id="8" creationId="{AA1B3AD2-9217-7013-4BCB-52250FAD8E9B}"/>
          </ac:spMkLst>
        </pc:spChg>
        <pc:spChg chg="add del mod">
          <ac:chgData name="Stacey Waller (1911557)" userId="6d0446e9-7a72-47f0-9c67-d545e65676b3" providerId="ADAL" clId="{F2668AA1-1777-4E55-88E3-C661D14714F4}" dt="2023-07-10T17:05:28.823" v="814" actId="931"/>
          <ac:spMkLst>
            <pc:docMk/>
            <pc:sldMk cId="3868332321" sldId="270"/>
            <ac:spMk id="11" creationId="{190E22CE-E15A-9019-67F0-A2BF707BBFA0}"/>
          </ac:spMkLst>
        </pc:spChg>
        <pc:spChg chg="add del">
          <ac:chgData name="Stacey Waller (1911557)" userId="6d0446e9-7a72-47f0-9c67-d545e65676b3" providerId="ADAL" clId="{F2668AA1-1777-4E55-88E3-C661D14714F4}" dt="2023-07-10T17:07:31.192" v="829" actId="26606"/>
          <ac:spMkLst>
            <pc:docMk/>
            <pc:sldMk cId="3868332321" sldId="270"/>
            <ac:spMk id="13" creationId="{98DDA986-B6EE-4642-AC60-0490373E69D0}"/>
          </ac:spMkLst>
        </pc:spChg>
        <pc:spChg chg="add del">
          <ac:chgData name="Stacey Waller (1911557)" userId="6d0446e9-7a72-47f0-9c67-d545e65676b3" providerId="ADAL" clId="{F2668AA1-1777-4E55-88E3-C661D14714F4}" dt="2023-07-10T17:07:31.192" v="829" actId="26606"/>
          <ac:spMkLst>
            <pc:docMk/>
            <pc:sldMk cId="3868332321" sldId="270"/>
            <ac:spMk id="15" creationId="{80B62878-12EF-4E97-A284-47BAFC30DA2E}"/>
          </ac:spMkLst>
        </pc:spChg>
        <pc:spChg chg="add del">
          <ac:chgData name="Stacey Waller (1911557)" userId="6d0446e9-7a72-47f0-9c67-d545e65676b3" providerId="ADAL" clId="{F2668AA1-1777-4E55-88E3-C661D14714F4}" dt="2023-07-10T17:07:31.192" v="829" actId="26606"/>
          <ac:spMkLst>
            <pc:docMk/>
            <pc:sldMk cId="3868332321" sldId="270"/>
            <ac:spMk id="17" creationId="{6D79188D-1ED5-4705-B8C7-5D6FB7670AB3}"/>
          </ac:spMkLst>
        </pc:spChg>
        <pc:spChg chg="add del">
          <ac:chgData name="Stacey Waller (1911557)" userId="6d0446e9-7a72-47f0-9c67-d545e65676b3" providerId="ADAL" clId="{F2668AA1-1777-4E55-88E3-C661D14714F4}" dt="2023-07-10T17:06:50.152" v="820" actId="26606"/>
          <ac:spMkLst>
            <pc:docMk/>
            <pc:sldMk cId="3868332321" sldId="270"/>
            <ac:spMk id="22" creationId="{5A0118C5-4F8D-4CF4-BADD-53FEACC6C42A}"/>
          </ac:spMkLst>
        </pc:spChg>
        <pc:spChg chg="add del">
          <ac:chgData name="Stacey Waller (1911557)" userId="6d0446e9-7a72-47f0-9c67-d545e65676b3" providerId="ADAL" clId="{F2668AA1-1777-4E55-88E3-C661D14714F4}" dt="2023-07-10T17:07:22.343" v="826" actId="26606"/>
          <ac:spMkLst>
            <pc:docMk/>
            <pc:sldMk cId="3868332321" sldId="270"/>
            <ac:spMk id="26" creationId="{55D4142C-5077-457F-A6AD-3FECFDB39685}"/>
          </ac:spMkLst>
        </pc:spChg>
        <pc:spChg chg="add del">
          <ac:chgData name="Stacey Waller (1911557)" userId="6d0446e9-7a72-47f0-9c67-d545e65676b3" providerId="ADAL" clId="{F2668AA1-1777-4E55-88E3-C661D14714F4}" dt="2023-07-10T17:07:13.732" v="822" actId="26606"/>
          <ac:spMkLst>
            <pc:docMk/>
            <pc:sldMk cId="3868332321" sldId="270"/>
            <ac:spMk id="35" creationId="{7C432AFE-B3D2-4BFF-BF8F-96C27AFF1AC7}"/>
          </ac:spMkLst>
        </pc:spChg>
        <pc:spChg chg="add del">
          <ac:chgData name="Stacey Waller (1911557)" userId="6d0446e9-7a72-47f0-9c67-d545e65676b3" providerId="ADAL" clId="{F2668AA1-1777-4E55-88E3-C661D14714F4}" dt="2023-07-10T17:07:13.732" v="822" actId="26606"/>
          <ac:spMkLst>
            <pc:docMk/>
            <pc:sldMk cId="3868332321" sldId="270"/>
            <ac:spMk id="36" creationId="{AF2F604E-43BE-4DC3-B983-E071523364F8}"/>
          </ac:spMkLst>
        </pc:spChg>
        <pc:spChg chg="add del">
          <ac:chgData name="Stacey Waller (1911557)" userId="6d0446e9-7a72-47f0-9c67-d545e65676b3" providerId="ADAL" clId="{F2668AA1-1777-4E55-88E3-C661D14714F4}" dt="2023-07-10T17:07:13.732" v="822" actId="26606"/>
          <ac:spMkLst>
            <pc:docMk/>
            <pc:sldMk cId="3868332321" sldId="270"/>
            <ac:spMk id="37" creationId="{08C9B587-E65E-4B52-B37C-ABEBB6E87928}"/>
          </ac:spMkLst>
        </pc:spChg>
        <pc:spChg chg="add del">
          <ac:chgData name="Stacey Waller (1911557)" userId="6d0446e9-7a72-47f0-9c67-d545e65676b3" providerId="ADAL" clId="{F2668AA1-1777-4E55-88E3-C661D14714F4}" dt="2023-07-10T17:07:19.972" v="824" actId="26606"/>
          <ac:spMkLst>
            <pc:docMk/>
            <pc:sldMk cId="3868332321" sldId="270"/>
            <ac:spMk id="39" creationId="{96CF2A2B-0745-440C-9224-C5C6A0A4286F}"/>
          </ac:spMkLst>
        </pc:spChg>
        <pc:spChg chg="add del">
          <ac:chgData name="Stacey Waller (1911557)" userId="6d0446e9-7a72-47f0-9c67-d545e65676b3" providerId="ADAL" clId="{F2668AA1-1777-4E55-88E3-C661D14714F4}" dt="2023-07-10T17:07:19.972" v="824" actId="26606"/>
          <ac:spMkLst>
            <pc:docMk/>
            <pc:sldMk cId="3868332321" sldId="270"/>
            <ac:spMk id="40" creationId="{75BE6D6B-84C9-4D2B-97EB-773B7369EF82}"/>
          </ac:spMkLst>
        </pc:spChg>
        <pc:spChg chg="add del">
          <ac:chgData name="Stacey Waller (1911557)" userId="6d0446e9-7a72-47f0-9c67-d545e65676b3" providerId="ADAL" clId="{F2668AA1-1777-4E55-88E3-C661D14714F4}" dt="2023-07-10T17:07:22.343" v="826" actId="26606"/>
          <ac:spMkLst>
            <pc:docMk/>
            <pc:sldMk cId="3868332321" sldId="270"/>
            <ac:spMk id="42" creationId="{9AA72BD9-2C5A-4EDC-931F-5AA08EACA0F3}"/>
          </ac:spMkLst>
        </pc:spChg>
        <pc:spChg chg="add del">
          <ac:chgData name="Stacey Waller (1911557)" userId="6d0446e9-7a72-47f0-9c67-d545e65676b3" providerId="ADAL" clId="{F2668AA1-1777-4E55-88E3-C661D14714F4}" dt="2023-07-10T17:07:22.343" v="826" actId="26606"/>
          <ac:spMkLst>
            <pc:docMk/>
            <pc:sldMk cId="3868332321" sldId="270"/>
            <ac:spMk id="43" creationId="{DD3981AC-7B61-4947-BCF3-F7AA7FA385B9}"/>
          </ac:spMkLst>
        </pc:spChg>
        <pc:spChg chg="add del">
          <ac:chgData name="Stacey Waller (1911557)" userId="6d0446e9-7a72-47f0-9c67-d545e65676b3" providerId="ADAL" clId="{F2668AA1-1777-4E55-88E3-C661D14714F4}" dt="2023-07-10T17:07:22.343" v="826" actId="26606"/>
          <ac:spMkLst>
            <pc:docMk/>
            <pc:sldMk cId="3868332321" sldId="270"/>
            <ac:spMk id="44" creationId="{7A5F0580-5EE9-419F-96EE-B6529EF6E7D0}"/>
          </ac:spMkLst>
        </pc:spChg>
        <pc:spChg chg="add del">
          <ac:chgData name="Stacey Waller (1911557)" userId="6d0446e9-7a72-47f0-9c67-d545e65676b3" providerId="ADAL" clId="{F2668AA1-1777-4E55-88E3-C661D14714F4}" dt="2023-07-10T17:07:31.156" v="828" actId="26606"/>
          <ac:spMkLst>
            <pc:docMk/>
            <pc:sldMk cId="3868332321" sldId="270"/>
            <ac:spMk id="46" creationId="{9228552E-C8B1-4A80-8448-0787CE0FC704}"/>
          </ac:spMkLst>
        </pc:spChg>
        <pc:spChg chg="add del">
          <ac:chgData name="Stacey Waller (1911557)" userId="6d0446e9-7a72-47f0-9c67-d545e65676b3" providerId="ADAL" clId="{F2668AA1-1777-4E55-88E3-C661D14714F4}" dt="2023-07-10T17:08:31.816" v="834" actId="26606"/>
          <ac:spMkLst>
            <pc:docMk/>
            <pc:sldMk cId="3868332321" sldId="270"/>
            <ac:spMk id="48" creationId="{5A0118C5-4F8D-4CF4-BADD-53FEACC6C42A}"/>
          </ac:spMkLst>
        </pc:spChg>
        <pc:spChg chg="add del">
          <ac:chgData name="Stacey Waller (1911557)" userId="6d0446e9-7a72-47f0-9c67-d545e65676b3" providerId="ADAL" clId="{F2668AA1-1777-4E55-88E3-C661D14714F4}" dt="2023-07-10T17:08:29.152" v="831" actId="26606"/>
          <ac:spMkLst>
            <pc:docMk/>
            <pc:sldMk cId="3868332321" sldId="270"/>
            <ac:spMk id="56" creationId="{E792593F-7429-4C26-9205-C73F129B8E42}"/>
          </ac:spMkLst>
        </pc:spChg>
        <pc:spChg chg="add del">
          <ac:chgData name="Stacey Waller (1911557)" userId="6d0446e9-7a72-47f0-9c67-d545e65676b3" providerId="ADAL" clId="{F2668AA1-1777-4E55-88E3-C661D14714F4}" dt="2023-07-10T17:08:29.152" v="831" actId="26606"/>
          <ac:spMkLst>
            <pc:docMk/>
            <pc:sldMk cId="3868332321" sldId="270"/>
            <ac:spMk id="58" creationId="{6F4FEC82-D430-4945-8AA9-240D0EF9DD1F}"/>
          </ac:spMkLst>
        </pc:spChg>
        <pc:spChg chg="add del">
          <ac:chgData name="Stacey Waller (1911557)" userId="6d0446e9-7a72-47f0-9c67-d545e65676b3" providerId="ADAL" clId="{F2668AA1-1777-4E55-88E3-C661D14714F4}" dt="2023-07-10T17:08:31.792" v="833" actId="26606"/>
          <ac:spMkLst>
            <pc:docMk/>
            <pc:sldMk cId="3868332321" sldId="270"/>
            <ac:spMk id="60" creationId="{24C3B26D-D43F-467B-B943-E20A45E780EF}"/>
          </ac:spMkLst>
        </pc:spChg>
        <pc:spChg chg="add del">
          <ac:chgData name="Stacey Waller (1911557)" userId="6d0446e9-7a72-47f0-9c67-d545e65676b3" providerId="ADAL" clId="{F2668AA1-1777-4E55-88E3-C661D14714F4}" dt="2023-07-10T17:08:31.792" v="833" actId="26606"/>
          <ac:spMkLst>
            <pc:docMk/>
            <pc:sldMk cId="3868332321" sldId="270"/>
            <ac:spMk id="61" creationId="{8DF66CB0-1AD6-4D8C-BE70-897ADA64FEDA}"/>
          </ac:spMkLst>
        </pc:spChg>
        <pc:spChg chg="add del">
          <ac:chgData name="Stacey Waller (1911557)" userId="6d0446e9-7a72-47f0-9c67-d545e65676b3" providerId="ADAL" clId="{F2668AA1-1777-4E55-88E3-C661D14714F4}" dt="2023-07-10T17:08:31.792" v="833" actId="26606"/>
          <ac:spMkLst>
            <pc:docMk/>
            <pc:sldMk cId="3868332321" sldId="270"/>
            <ac:spMk id="62" creationId="{B4C26FE1-7FBC-4942-9801-4C834AAB8A06}"/>
          </ac:spMkLst>
        </pc:spChg>
        <pc:spChg chg="add del">
          <ac:chgData name="Stacey Waller (1911557)" userId="6d0446e9-7a72-47f0-9c67-d545e65676b3" providerId="ADAL" clId="{F2668AA1-1777-4E55-88E3-C661D14714F4}" dt="2023-07-10T17:20:37.846" v="882" actId="26606"/>
          <ac:spMkLst>
            <pc:docMk/>
            <pc:sldMk cId="3868332321" sldId="270"/>
            <ac:spMk id="64" creationId="{9CE0A68D-28EF-49D9-B84B-5DAB38714976}"/>
          </ac:spMkLst>
        </pc:spChg>
        <pc:spChg chg="add del">
          <ac:chgData name="Stacey Waller (1911557)" userId="6d0446e9-7a72-47f0-9c67-d545e65676b3" providerId="ADAL" clId="{F2668AA1-1777-4E55-88E3-C661D14714F4}" dt="2023-07-10T17:20:37.846" v="882" actId="26606"/>
          <ac:spMkLst>
            <pc:docMk/>
            <pc:sldMk cId="3868332321" sldId="270"/>
            <ac:spMk id="65" creationId="{1FA0C3DC-24DE-44E3-9D41-CAA5F3B20751}"/>
          </ac:spMkLst>
        </pc:spChg>
        <pc:spChg chg="add del">
          <ac:chgData name="Stacey Waller (1911557)" userId="6d0446e9-7a72-47f0-9c67-d545e65676b3" providerId="ADAL" clId="{F2668AA1-1777-4E55-88E3-C661D14714F4}" dt="2023-07-10T17:24:36.449" v="896" actId="26606"/>
          <ac:spMkLst>
            <pc:docMk/>
            <pc:sldMk cId="3868332321" sldId="270"/>
            <ac:spMk id="70" creationId="{55C01129-3453-464D-A870-ED71C6E89D60}"/>
          </ac:spMkLst>
        </pc:spChg>
        <pc:spChg chg="add del">
          <ac:chgData name="Stacey Waller (1911557)" userId="6d0446e9-7a72-47f0-9c67-d545e65676b3" providerId="ADAL" clId="{F2668AA1-1777-4E55-88E3-C661D14714F4}" dt="2023-07-10T17:24:36.449" v="896" actId="26606"/>
          <ac:spMkLst>
            <pc:docMk/>
            <pc:sldMk cId="3868332321" sldId="270"/>
            <ac:spMk id="72" creationId="{9D2781A6-5C82-4764-B489-F9A599C0A7EB}"/>
          </ac:spMkLst>
        </pc:spChg>
        <pc:spChg chg="add del">
          <ac:chgData name="Stacey Waller (1911557)" userId="6d0446e9-7a72-47f0-9c67-d545e65676b3" providerId="ADAL" clId="{F2668AA1-1777-4E55-88E3-C661D14714F4}" dt="2023-07-10T17:25:41.481" v="902" actId="26606"/>
          <ac:spMkLst>
            <pc:docMk/>
            <pc:sldMk cId="3868332321" sldId="270"/>
            <ac:spMk id="77" creationId="{55C01129-3453-464D-A870-ED71C6E89D60}"/>
          </ac:spMkLst>
        </pc:spChg>
        <pc:spChg chg="add del">
          <ac:chgData name="Stacey Waller (1911557)" userId="6d0446e9-7a72-47f0-9c67-d545e65676b3" providerId="ADAL" clId="{F2668AA1-1777-4E55-88E3-C661D14714F4}" dt="2023-07-10T17:25:41.481" v="902" actId="26606"/>
          <ac:spMkLst>
            <pc:docMk/>
            <pc:sldMk cId="3868332321" sldId="270"/>
            <ac:spMk id="79" creationId="{9D2781A6-5C82-4764-B489-F9A599C0A7EB}"/>
          </ac:spMkLst>
        </pc:spChg>
        <pc:spChg chg="add">
          <ac:chgData name="Stacey Waller (1911557)" userId="6d0446e9-7a72-47f0-9c67-d545e65676b3" providerId="ADAL" clId="{F2668AA1-1777-4E55-88E3-C661D14714F4}" dt="2023-07-10T17:25:41.481" v="902" actId="26606"/>
          <ac:spMkLst>
            <pc:docMk/>
            <pc:sldMk cId="3868332321" sldId="270"/>
            <ac:spMk id="84" creationId="{55C01129-3453-464D-A870-ED71C6E89D60}"/>
          </ac:spMkLst>
        </pc:spChg>
        <pc:spChg chg="add">
          <ac:chgData name="Stacey Waller (1911557)" userId="6d0446e9-7a72-47f0-9c67-d545e65676b3" providerId="ADAL" clId="{F2668AA1-1777-4E55-88E3-C661D14714F4}" dt="2023-07-10T17:25:41.481" v="902" actId="26606"/>
          <ac:spMkLst>
            <pc:docMk/>
            <pc:sldMk cId="3868332321" sldId="270"/>
            <ac:spMk id="86" creationId="{9D2781A6-5C82-4764-B489-F9A599C0A7EB}"/>
          </ac:spMkLst>
        </pc:spChg>
        <pc:grpChg chg="add del">
          <ac:chgData name="Stacey Waller (1911557)" userId="6d0446e9-7a72-47f0-9c67-d545e65676b3" providerId="ADAL" clId="{F2668AA1-1777-4E55-88E3-C661D14714F4}" dt="2023-07-10T17:06:50.152" v="820" actId="26606"/>
          <ac:grpSpMkLst>
            <pc:docMk/>
            <pc:sldMk cId="3868332321" sldId="270"/>
            <ac:grpSpMk id="24" creationId="{B894EFA8-F425-4D19-A94B-445388B31E20}"/>
          </ac:grpSpMkLst>
        </pc:grpChg>
        <pc:grpChg chg="add del">
          <ac:chgData name="Stacey Waller (1911557)" userId="6d0446e9-7a72-47f0-9c67-d545e65676b3" providerId="ADAL" clId="{F2668AA1-1777-4E55-88E3-C661D14714F4}" dt="2023-07-10T17:06:50.152" v="820" actId="26606"/>
          <ac:grpSpMkLst>
            <pc:docMk/>
            <pc:sldMk cId="3868332321" sldId="270"/>
            <ac:grpSpMk id="28" creationId="{582A903B-6B78-4F0A-B7C9-3D80499020B8}"/>
          </ac:grpSpMkLst>
        </pc:grpChg>
        <pc:grpChg chg="add del">
          <ac:chgData name="Stacey Waller (1911557)" userId="6d0446e9-7a72-47f0-9c67-d545e65676b3" providerId="ADAL" clId="{F2668AA1-1777-4E55-88E3-C661D14714F4}" dt="2023-07-10T17:08:31.816" v="834" actId="26606"/>
          <ac:grpSpMkLst>
            <pc:docMk/>
            <pc:sldMk cId="3868332321" sldId="270"/>
            <ac:grpSpMk id="49" creationId="{B894EFA8-F425-4D19-A94B-445388B31E20}"/>
          </ac:grpSpMkLst>
        </pc:grpChg>
        <pc:grpChg chg="add del">
          <ac:chgData name="Stacey Waller (1911557)" userId="6d0446e9-7a72-47f0-9c67-d545e65676b3" providerId="ADAL" clId="{F2668AA1-1777-4E55-88E3-C661D14714F4}" dt="2023-07-10T17:08:31.816" v="834" actId="26606"/>
          <ac:grpSpMkLst>
            <pc:docMk/>
            <pc:sldMk cId="3868332321" sldId="270"/>
            <ac:grpSpMk id="51" creationId="{582A903B-6B78-4F0A-B7C9-3D80499020B8}"/>
          </ac:grpSpMkLst>
        </pc:grpChg>
        <pc:picChg chg="add del mod ord">
          <ac:chgData name="Stacey Waller (1911557)" userId="6d0446e9-7a72-47f0-9c67-d545e65676b3" providerId="ADAL" clId="{F2668AA1-1777-4E55-88E3-C661D14714F4}" dt="2023-07-10T17:20:37.846" v="882" actId="26606"/>
          <ac:picMkLst>
            <pc:docMk/>
            <pc:sldMk cId="3868332321" sldId="270"/>
            <ac:picMk id="5" creationId="{ABB63A61-4EF5-2CC5-4759-F18489B02928}"/>
          </ac:picMkLst>
        </pc:picChg>
        <pc:picChg chg="add del mod">
          <ac:chgData name="Stacey Waller (1911557)" userId="6d0446e9-7a72-47f0-9c67-d545e65676b3" providerId="ADAL" clId="{F2668AA1-1777-4E55-88E3-C661D14714F4}" dt="2023-07-10T17:05:28.823" v="814" actId="931"/>
          <ac:picMkLst>
            <pc:docMk/>
            <pc:sldMk cId="3868332321" sldId="270"/>
            <ac:picMk id="10" creationId="{6DC5BDBA-E063-E540-A867-737950E5E72E}"/>
          </ac:picMkLst>
        </pc:picChg>
        <pc:picChg chg="add del mod ord">
          <ac:chgData name="Stacey Waller (1911557)" userId="6d0446e9-7a72-47f0-9c67-d545e65676b3" providerId="ADAL" clId="{F2668AA1-1777-4E55-88E3-C661D14714F4}" dt="2023-07-10T17:21:13.610" v="885" actId="478"/>
          <ac:picMkLst>
            <pc:docMk/>
            <pc:sldMk cId="3868332321" sldId="270"/>
            <ac:picMk id="12" creationId="{4902145C-952F-DF12-9A87-5CEEC1331F7A}"/>
          </ac:picMkLst>
        </pc:picChg>
        <pc:picChg chg="add del mod ord">
          <ac:chgData name="Stacey Waller (1911557)" userId="6d0446e9-7a72-47f0-9c67-d545e65676b3" providerId="ADAL" clId="{F2668AA1-1777-4E55-88E3-C661D14714F4}" dt="2023-07-10T17:25:05.138" v="898" actId="478"/>
          <ac:picMkLst>
            <pc:docMk/>
            <pc:sldMk cId="3868332321" sldId="270"/>
            <ac:picMk id="16" creationId="{C8E7ABAF-9B90-2A21-26C3-FF142581A043}"/>
          </ac:picMkLst>
        </pc:picChg>
        <pc:picChg chg="add mod ord">
          <ac:chgData name="Stacey Waller (1911557)" userId="6d0446e9-7a72-47f0-9c67-d545e65676b3" providerId="ADAL" clId="{F2668AA1-1777-4E55-88E3-C661D14714F4}" dt="2023-07-10T17:25:41.481" v="902" actId="26606"/>
          <ac:picMkLst>
            <pc:docMk/>
            <pc:sldMk cId="3868332321" sldId="270"/>
            <ac:picMk id="18" creationId="{0B1471AD-6373-01DD-6AEE-BA431C75F0E3}"/>
          </ac:picMkLst>
        </pc:picChg>
      </pc:sldChg>
      <pc:sldChg chg="addSp delSp modSp mod ord">
        <pc:chgData name="Stacey Waller (1911557)" userId="6d0446e9-7a72-47f0-9c67-d545e65676b3" providerId="ADAL" clId="{F2668AA1-1777-4E55-88E3-C661D14714F4}" dt="2023-07-10T20:41:53.426" v="3162" actId="255"/>
        <pc:sldMkLst>
          <pc:docMk/>
          <pc:sldMk cId="673467242" sldId="271"/>
        </pc:sldMkLst>
        <pc:spChg chg="mod">
          <ac:chgData name="Stacey Waller (1911557)" userId="6d0446e9-7a72-47f0-9c67-d545e65676b3" providerId="ADAL" clId="{F2668AA1-1777-4E55-88E3-C661D14714F4}" dt="2023-07-10T18:54:26.835" v="1433" actId="27636"/>
          <ac:spMkLst>
            <pc:docMk/>
            <pc:sldMk cId="673467242" sldId="271"/>
            <ac:spMk id="2" creationId="{E5C08EC0-0452-8239-4A18-1513E8854B86}"/>
          </ac:spMkLst>
        </pc:spChg>
        <pc:spChg chg="mod">
          <ac:chgData name="Stacey Waller (1911557)" userId="6d0446e9-7a72-47f0-9c67-d545e65676b3" providerId="ADAL" clId="{F2668AA1-1777-4E55-88E3-C661D14714F4}" dt="2023-07-10T20:40:34.080" v="3148" actId="1076"/>
          <ac:spMkLst>
            <pc:docMk/>
            <pc:sldMk cId="673467242" sldId="271"/>
            <ac:spMk id="3" creationId="{226937EE-FAC2-4EC9-B846-402EA7501E30}"/>
          </ac:spMkLst>
        </pc:spChg>
        <pc:spChg chg="mod">
          <ac:chgData name="Stacey Waller (1911557)" userId="6d0446e9-7a72-47f0-9c67-d545e65676b3" providerId="ADAL" clId="{F2668AA1-1777-4E55-88E3-C661D14714F4}" dt="2023-07-10T20:41:53.426" v="3162" actId="255"/>
          <ac:spMkLst>
            <pc:docMk/>
            <pc:sldMk cId="673467242" sldId="271"/>
            <ac:spMk id="4" creationId="{F9069A96-D3DE-8498-D2E4-3D30B394BE5C}"/>
          </ac:spMkLst>
        </pc:spChg>
        <pc:spChg chg="mod">
          <ac:chgData name="Stacey Waller (1911557)" userId="6d0446e9-7a72-47f0-9c67-d545e65676b3" providerId="ADAL" clId="{F2668AA1-1777-4E55-88E3-C661D14714F4}" dt="2023-07-10T20:41:06.072" v="3154" actId="255"/>
          <ac:spMkLst>
            <pc:docMk/>
            <pc:sldMk cId="673467242" sldId="271"/>
            <ac:spMk id="5" creationId="{54D8D7D7-B908-3AF2-153F-0F4458C818D6}"/>
          </ac:spMkLst>
        </pc:spChg>
        <pc:spChg chg="mod">
          <ac:chgData name="Stacey Waller (1911557)" userId="6d0446e9-7a72-47f0-9c67-d545e65676b3" providerId="ADAL" clId="{F2668AA1-1777-4E55-88E3-C661D14714F4}" dt="2023-07-10T18:10:37.941" v="1020" actId="26606"/>
          <ac:spMkLst>
            <pc:docMk/>
            <pc:sldMk cId="673467242" sldId="271"/>
            <ac:spMk id="6" creationId="{2BF585AC-E7CD-8C17-D7C8-FD7905EB227B}"/>
          </ac:spMkLst>
        </pc:spChg>
        <pc:spChg chg="add del">
          <ac:chgData name="Stacey Waller (1911557)" userId="6d0446e9-7a72-47f0-9c67-d545e65676b3" providerId="ADAL" clId="{F2668AA1-1777-4E55-88E3-C661D14714F4}" dt="2023-07-10T18:10:37.941" v="1020" actId="26606"/>
          <ac:spMkLst>
            <pc:docMk/>
            <pc:sldMk cId="673467242" sldId="271"/>
            <ac:spMk id="11" creationId="{98DDA986-B6EE-4642-AC60-0490373E69D0}"/>
          </ac:spMkLst>
        </pc:spChg>
        <pc:spChg chg="add del">
          <ac:chgData name="Stacey Waller (1911557)" userId="6d0446e9-7a72-47f0-9c67-d545e65676b3" providerId="ADAL" clId="{F2668AA1-1777-4E55-88E3-C661D14714F4}" dt="2023-07-10T18:10:37.941" v="1020" actId="26606"/>
          <ac:spMkLst>
            <pc:docMk/>
            <pc:sldMk cId="673467242" sldId="271"/>
            <ac:spMk id="13" creationId="{80B62878-12EF-4E97-A284-47BAFC30DA2E}"/>
          </ac:spMkLst>
        </pc:spChg>
        <pc:spChg chg="add mod">
          <ac:chgData name="Stacey Waller (1911557)" userId="6d0446e9-7a72-47f0-9c67-d545e65676b3" providerId="ADAL" clId="{F2668AA1-1777-4E55-88E3-C661D14714F4}" dt="2023-07-10T18:11:21.610" v="1021" actId="26606"/>
          <ac:spMkLst>
            <pc:docMk/>
            <pc:sldMk cId="673467242" sldId="271"/>
            <ac:spMk id="14" creationId="{A099EA38-D98B-DD04-0185-ECB112606FDF}"/>
          </ac:spMkLst>
        </pc:spChg>
        <pc:spChg chg="add del">
          <ac:chgData name="Stacey Waller (1911557)" userId="6d0446e9-7a72-47f0-9c67-d545e65676b3" providerId="ADAL" clId="{F2668AA1-1777-4E55-88E3-C661D14714F4}" dt="2023-07-10T18:10:37.941" v="1020" actId="26606"/>
          <ac:spMkLst>
            <pc:docMk/>
            <pc:sldMk cId="673467242" sldId="271"/>
            <ac:spMk id="15" creationId="{6D79188D-1ED5-4705-B8C7-5D6FB7670AB3}"/>
          </ac:spMkLst>
        </pc:spChg>
        <pc:spChg chg="add del">
          <ac:chgData name="Stacey Waller (1911557)" userId="6d0446e9-7a72-47f0-9c67-d545e65676b3" providerId="ADAL" clId="{F2668AA1-1777-4E55-88E3-C661D14714F4}" dt="2023-07-10T18:10:33.236" v="1017" actId="26606"/>
          <ac:spMkLst>
            <pc:docMk/>
            <pc:sldMk cId="673467242" sldId="271"/>
            <ac:spMk id="20" creationId="{EA40ED7B-02D7-4271-9F9D-587A8F50EFCD}"/>
          </ac:spMkLst>
        </pc:spChg>
        <pc:spChg chg="add del">
          <ac:chgData name="Stacey Waller (1911557)" userId="6d0446e9-7a72-47f0-9c67-d545e65676b3" providerId="ADAL" clId="{F2668AA1-1777-4E55-88E3-C661D14714F4}" dt="2023-07-10T18:10:33.236" v="1017" actId="26606"/>
          <ac:spMkLst>
            <pc:docMk/>
            <pc:sldMk cId="673467242" sldId="271"/>
            <ac:spMk id="22" creationId="{B339E2EE-E295-4C0B-8F17-950DE238C195}"/>
          </ac:spMkLst>
        </pc:spChg>
        <pc:spChg chg="add del">
          <ac:chgData name="Stacey Waller (1911557)" userId="6d0446e9-7a72-47f0-9c67-d545e65676b3" providerId="ADAL" clId="{F2668AA1-1777-4E55-88E3-C661D14714F4}" dt="2023-07-10T18:10:37.916" v="1019" actId="26606"/>
          <ac:spMkLst>
            <pc:docMk/>
            <pc:sldMk cId="673467242" sldId="271"/>
            <ac:spMk id="24" creationId="{69260770-C1EA-4F3B-9A33-D7B456DC8908}"/>
          </ac:spMkLst>
        </pc:spChg>
        <pc:spChg chg="add del">
          <ac:chgData name="Stacey Waller (1911557)" userId="6d0446e9-7a72-47f0-9c67-d545e65676b3" providerId="ADAL" clId="{F2668AA1-1777-4E55-88E3-C661D14714F4}" dt="2023-07-10T18:10:37.916" v="1019" actId="26606"/>
          <ac:spMkLst>
            <pc:docMk/>
            <pc:sldMk cId="673467242" sldId="271"/>
            <ac:spMk id="25" creationId="{C1D72B8E-A28C-45B6-8656-F2768A310906}"/>
          </ac:spMkLst>
        </pc:spChg>
        <pc:spChg chg="add del">
          <ac:chgData name="Stacey Waller (1911557)" userId="6d0446e9-7a72-47f0-9c67-d545e65676b3" providerId="ADAL" clId="{F2668AA1-1777-4E55-88E3-C661D14714F4}" dt="2023-07-10T18:11:21.610" v="1021" actId="26606"/>
          <ac:spMkLst>
            <pc:docMk/>
            <pc:sldMk cId="673467242" sldId="271"/>
            <ac:spMk id="27" creationId="{50DF6B93-F3AC-40E0-8651-89582E5E8702}"/>
          </ac:spMkLst>
        </pc:spChg>
        <pc:spChg chg="add del">
          <ac:chgData name="Stacey Waller (1911557)" userId="6d0446e9-7a72-47f0-9c67-d545e65676b3" providerId="ADAL" clId="{F2668AA1-1777-4E55-88E3-C661D14714F4}" dt="2023-07-10T18:11:21.610" v="1021" actId="26606"/>
          <ac:spMkLst>
            <pc:docMk/>
            <pc:sldMk cId="673467242" sldId="271"/>
            <ac:spMk id="28" creationId="{E8027539-FDC1-4BD7-ABD3-2C96884650DB}"/>
          </ac:spMkLst>
        </pc:spChg>
        <pc:spChg chg="add">
          <ac:chgData name="Stacey Waller (1911557)" userId="6d0446e9-7a72-47f0-9c67-d545e65676b3" providerId="ADAL" clId="{F2668AA1-1777-4E55-88E3-C661D14714F4}" dt="2023-07-10T18:11:21.610" v="1021" actId="26606"/>
          <ac:spMkLst>
            <pc:docMk/>
            <pc:sldMk cId="673467242" sldId="271"/>
            <ac:spMk id="33" creationId="{55C01129-3453-464D-A870-ED71C6E89D60}"/>
          </ac:spMkLst>
        </pc:spChg>
        <pc:spChg chg="add">
          <ac:chgData name="Stacey Waller (1911557)" userId="6d0446e9-7a72-47f0-9c67-d545e65676b3" providerId="ADAL" clId="{F2668AA1-1777-4E55-88E3-C661D14714F4}" dt="2023-07-10T18:11:21.610" v="1021" actId="26606"/>
          <ac:spMkLst>
            <pc:docMk/>
            <pc:sldMk cId="673467242" sldId="271"/>
            <ac:spMk id="35" creationId="{9D2781A6-5C82-4764-B489-F9A599C0A7EB}"/>
          </ac:spMkLst>
        </pc:spChg>
        <pc:picChg chg="add del mod">
          <ac:chgData name="Stacey Waller (1911557)" userId="6d0446e9-7a72-47f0-9c67-d545e65676b3" providerId="ADAL" clId="{F2668AA1-1777-4E55-88E3-C661D14714F4}" dt="2023-07-10T18:06:12.134" v="1002" actId="478"/>
          <ac:picMkLst>
            <pc:docMk/>
            <pc:sldMk cId="673467242" sldId="271"/>
            <ac:picMk id="7" creationId="{0D46D0B7-9BDF-14EA-392B-D00E91EF3827}"/>
          </ac:picMkLst>
        </pc:picChg>
        <pc:picChg chg="add mod ord">
          <ac:chgData name="Stacey Waller (1911557)" userId="6d0446e9-7a72-47f0-9c67-d545e65676b3" providerId="ADAL" clId="{F2668AA1-1777-4E55-88E3-C661D14714F4}" dt="2023-07-10T18:15:19.373" v="1074" actId="14100"/>
          <ac:picMkLst>
            <pc:docMk/>
            <pc:sldMk cId="673467242" sldId="271"/>
            <ac:picMk id="9" creationId="{ABBD62C0-701F-74D9-9475-71E5B86841D9}"/>
          </ac:picMkLst>
        </pc:picChg>
        <pc:picChg chg="add mod ord">
          <ac:chgData name="Stacey Waller (1911557)" userId="6d0446e9-7a72-47f0-9c67-d545e65676b3" providerId="ADAL" clId="{F2668AA1-1777-4E55-88E3-C661D14714F4}" dt="2023-07-10T18:11:21.610" v="1021" actId="26606"/>
          <ac:picMkLst>
            <pc:docMk/>
            <pc:sldMk cId="673467242" sldId="271"/>
            <ac:picMk id="12" creationId="{1B96FDA9-DC78-9A1A-B24F-AAD6164258AC}"/>
          </ac:picMkLst>
        </pc:picChg>
      </pc:sldChg>
      <pc:sldChg chg="modSp mod">
        <pc:chgData name="Stacey Waller (1911557)" userId="6d0446e9-7a72-47f0-9c67-d545e65676b3" providerId="ADAL" clId="{F2668AA1-1777-4E55-88E3-C661D14714F4}" dt="2023-07-10T20:37:22.248" v="3123" actId="255"/>
        <pc:sldMkLst>
          <pc:docMk/>
          <pc:sldMk cId="2805904445" sldId="272"/>
        </pc:sldMkLst>
        <pc:spChg chg="mod">
          <ac:chgData name="Stacey Waller (1911557)" userId="6d0446e9-7a72-47f0-9c67-d545e65676b3" providerId="ADAL" clId="{F2668AA1-1777-4E55-88E3-C661D14714F4}" dt="2023-07-10T20:37:22.248" v="3123" actId="255"/>
          <ac:spMkLst>
            <pc:docMk/>
            <pc:sldMk cId="2805904445" sldId="272"/>
            <ac:spMk id="3" creationId="{461BE7AC-EF18-1B51-BF88-FC0F57B12628}"/>
          </ac:spMkLst>
        </pc:spChg>
        <pc:spChg chg="mod">
          <ac:chgData name="Stacey Waller (1911557)" userId="6d0446e9-7a72-47f0-9c67-d545e65676b3" providerId="ADAL" clId="{F2668AA1-1777-4E55-88E3-C661D14714F4}" dt="2023-07-10T20:37:10.879" v="3121" actId="255"/>
          <ac:spMkLst>
            <pc:docMk/>
            <pc:sldMk cId="2805904445" sldId="272"/>
            <ac:spMk id="4" creationId="{BD46917E-A3B7-0925-7828-29DED618D232}"/>
          </ac:spMkLst>
        </pc:spChg>
        <pc:spChg chg="mod">
          <ac:chgData name="Stacey Waller (1911557)" userId="6d0446e9-7a72-47f0-9c67-d545e65676b3" providerId="ADAL" clId="{F2668AA1-1777-4E55-88E3-C661D14714F4}" dt="2023-07-10T17:38:27.587" v="967" actId="255"/>
          <ac:spMkLst>
            <pc:docMk/>
            <pc:sldMk cId="2805904445" sldId="272"/>
            <ac:spMk id="5" creationId="{D4ACBB76-E88E-F1A1-83AC-FDB824832164}"/>
          </ac:spMkLst>
        </pc:spChg>
        <pc:spChg chg="mod">
          <ac:chgData name="Stacey Waller (1911557)" userId="6d0446e9-7a72-47f0-9c67-d545e65676b3" providerId="ADAL" clId="{F2668AA1-1777-4E55-88E3-C661D14714F4}" dt="2023-07-10T18:40:45.359" v="1143" actId="123"/>
          <ac:spMkLst>
            <pc:docMk/>
            <pc:sldMk cId="2805904445" sldId="272"/>
            <ac:spMk id="27" creationId="{0668748C-EA7D-7F99-E27A-E8351B0B1BCB}"/>
          </ac:spMkLst>
        </pc:spChg>
      </pc:sldChg>
      <pc:sldChg chg="addSp delSp modSp mod">
        <pc:chgData name="Stacey Waller (1911557)" userId="6d0446e9-7a72-47f0-9c67-d545e65676b3" providerId="ADAL" clId="{F2668AA1-1777-4E55-88E3-C661D14714F4}" dt="2023-07-10T20:31:57.100" v="3086" actId="2711"/>
        <pc:sldMkLst>
          <pc:docMk/>
          <pc:sldMk cId="836672685" sldId="273"/>
        </pc:sldMkLst>
        <pc:spChg chg="mod">
          <ac:chgData name="Stacey Waller (1911557)" userId="6d0446e9-7a72-47f0-9c67-d545e65676b3" providerId="ADAL" clId="{F2668AA1-1777-4E55-88E3-C661D14714F4}" dt="2023-07-10T19:21:50.986" v="1530" actId="26606"/>
          <ac:spMkLst>
            <pc:docMk/>
            <pc:sldMk cId="836672685" sldId="273"/>
            <ac:spMk id="2" creationId="{978E5F6A-2836-A1A4-3CC7-2C3BF10B5CCB}"/>
          </ac:spMkLst>
        </pc:spChg>
        <pc:spChg chg="mod">
          <ac:chgData name="Stacey Waller (1911557)" userId="6d0446e9-7a72-47f0-9c67-d545e65676b3" providerId="ADAL" clId="{F2668AA1-1777-4E55-88E3-C661D14714F4}" dt="2023-07-10T20:31:23.465" v="3082" actId="14100"/>
          <ac:spMkLst>
            <pc:docMk/>
            <pc:sldMk cId="836672685" sldId="273"/>
            <ac:spMk id="3" creationId="{4C71E54F-28EC-094A-5C40-A2D969BCF163}"/>
          </ac:spMkLst>
        </pc:spChg>
        <pc:spChg chg="mod ord">
          <ac:chgData name="Stacey Waller (1911557)" userId="6d0446e9-7a72-47f0-9c67-d545e65676b3" providerId="ADAL" clId="{F2668AA1-1777-4E55-88E3-C661D14714F4}" dt="2023-07-10T20:31:42.298" v="3084" actId="255"/>
          <ac:spMkLst>
            <pc:docMk/>
            <pc:sldMk cId="836672685" sldId="273"/>
            <ac:spMk id="5" creationId="{3EFA4A62-7F70-B01F-EA3D-8FF1736B8DB2}"/>
          </ac:spMkLst>
        </pc:spChg>
        <pc:spChg chg="mod">
          <ac:chgData name="Stacey Waller (1911557)" userId="6d0446e9-7a72-47f0-9c67-d545e65676b3" providerId="ADAL" clId="{F2668AA1-1777-4E55-88E3-C661D14714F4}" dt="2023-07-10T20:31:57.100" v="3086" actId="2711"/>
          <ac:spMkLst>
            <pc:docMk/>
            <pc:sldMk cId="836672685" sldId="273"/>
            <ac:spMk id="6" creationId="{6FA78557-3D61-5EB0-B252-45E5167BCB1E}"/>
          </ac:spMkLst>
        </pc:spChg>
        <pc:spChg chg="ord">
          <ac:chgData name="Stacey Waller (1911557)" userId="6d0446e9-7a72-47f0-9c67-d545e65676b3" providerId="ADAL" clId="{F2668AA1-1777-4E55-88E3-C661D14714F4}" dt="2023-07-10T19:21:50.986" v="1530" actId="26606"/>
          <ac:spMkLst>
            <pc:docMk/>
            <pc:sldMk cId="836672685" sldId="273"/>
            <ac:spMk id="7" creationId="{91B54BFD-6D30-5504-2322-0D1BA2C3C67A}"/>
          </ac:spMkLst>
        </pc:spChg>
        <pc:spChg chg="add del mod">
          <ac:chgData name="Stacey Waller (1911557)" userId="6d0446e9-7a72-47f0-9c67-d545e65676b3" providerId="ADAL" clId="{F2668AA1-1777-4E55-88E3-C661D14714F4}" dt="2023-07-10T19:06:20.727" v="1510" actId="931"/>
          <ac:spMkLst>
            <pc:docMk/>
            <pc:sldMk cId="836672685" sldId="273"/>
            <ac:spMk id="10" creationId="{EBFE817F-BBF8-C2BC-6338-65F37487A304}"/>
          </ac:spMkLst>
        </pc:spChg>
        <pc:spChg chg="add del mod">
          <ac:chgData name="Stacey Waller (1911557)" userId="6d0446e9-7a72-47f0-9c67-d545e65676b3" providerId="ADAL" clId="{F2668AA1-1777-4E55-88E3-C661D14714F4}" dt="2023-07-10T19:08:52.029" v="1515" actId="931"/>
          <ac:spMkLst>
            <pc:docMk/>
            <pc:sldMk cId="836672685" sldId="273"/>
            <ac:spMk id="13" creationId="{DE9BA5DD-2CFF-BC6C-D44E-0A739597BCE6}"/>
          </ac:spMkLst>
        </pc:spChg>
        <pc:spChg chg="add mod">
          <ac:chgData name="Stacey Waller (1911557)" userId="6d0446e9-7a72-47f0-9c67-d545e65676b3" providerId="ADAL" clId="{F2668AA1-1777-4E55-88E3-C661D14714F4}" dt="2023-07-10T19:21:50.986" v="1530" actId="26606"/>
          <ac:spMkLst>
            <pc:docMk/>
            <pc:sldMk cId="836672685" sldId="273"/>
            <ac:spMk id="16" creationId="{05AA503D-3C3B-B9F7-9F39-04591A09DF80}"/>
          </ac:spMkLst>
        </pc:spChg>
        <pc:spChg chg="mod">
          <ac:chgData name="Stacey Waller (1911557)" userId="6d0446e9-7a72-47f0-9c67-d545e65676b3" providerId="ADAL" clId="{F2668AA1-1777-4E55-88E3-C661D14714F4}" dt="2023-07-10T19:21:50.986" v="1530" actId="26606"/>
          <ac:spMkLst>
            <pc:docMk/>
            <pc:sldMk cId="836672685" sldId="273"/>
            <ac:spMk id="22" creationId="{4F0B6A3E-4330-03D8-55CC-27B48453AB6A}"/>
          </ac:spMkLst>
        </pc:spChg>
        <pc:spChg chg="del">
          <ac:chgData name="Stacey Waller (1911557)" userId="6d0446e9-7a72-47f0-9c67-d545e65676b3" providerId="ADAL" clId="{F2668AA1-1777-4E55-88E3-C661D14714F4}" dt="2023-07-10T19:21:50.986" v="1530" actId="26606"/>
          <ac:spMkLst>
            <pc:docMk/>
            <pc:sldMk cId="836672685" sldId="273"/>
            <ac:spMk id="24" creationId="{55C01129-3453-464D-A870-ED71C6E89D60}"/>
          </ac:spMkLst>
        </pc:spChg>
        <pc:spChg chg="del">
          <ac:chgData name="Stacey Waller (1911557)" userId="6d0446e9-7a72-47f0-9c67-d545e65676b3" providerId="ADAL" clId="{F2668AA1-1777-4E55-88E3-C661D14714F4}" dt="2023-07-10T19:21:50.986" v="1530" actId="26606"/>
          <ac:spMkLst>
            <pc:docMk/>
            <pc:sldMk cId="836672685" sldId="273"/>
            <ac:spMk id="25" creationId="{9D2781A6-5C82-4764-B489-F9A599C0A7EB}"/>
          </ac:spMkLst>
        </pc:spChg>
        <pc:spChg chg="add">
          <ac:chgData name="Stacey Waller (1911557)" userId="6d0446e9-7a72-47f0-9c67-d545e65676b3" providerId="ADAL" clId="{F2668AA1-1777-4E55-88E3-C661D14714F4}" dt="2023-07-10T19:21:50.986" v="1530" actId="26606"/>
          <ac:spMkLst>
            <pc:docMk/>
            <pc:sldMk cId="836672685" sldId="273"/>
            <ac:spMk id="30" creationId="{55C01129-3453-464D-A870-ED71C6E89D60}"/>
          </ac:spMkLst>
        </pc:spChg>
        <pc:spChg chg="add">
          <ac:chgData name="Stacey Waller (1911557)" userId="6d0446e9-7a72-47f0-9c67-d545e65676b3" providerId="ADAL" clId="{F2668AA1-1777-4E55-88E3-C661D14714F4}" dt="2023-07-10T19:21:50.986" v="1530" actId="26606"/>
          <ac:spMkLst>
            <pc:docMk/>
            <pc:sldMk cId="836672685" sldId="273"/>
            <ac:spMk id="32" creationId="{9D2781A6-5C82-4764-B489-F9A599C0A7EB}"/>
          </ac:spMkLst>
        </pc:spChg>
        <pc:picChg chg="del">
          <ac:chgData name="Stacey Waller (1911557)" userId="6d0446e9-7a72-47f0-9c67-d545e65676b3" providerId="ADAL" clId="{F2668AA1-1777-4E55-88E3-C661D14714F4}" dt="2023-07-10T19:21:44.594" v="1529" actId="478"/>
          <ac:picMkLst>
            <pc:docMk/>
            <pc:sldMk cId="836672685" sldId="273"/>
            <ac:picMk id="4" creationId="{49C8B0C5-6959-C69D-2340-25BA63F369AF}"/>
          </ac:picMkLst>
        </pc:picChg>
        <pc:picChg chg="add del mod">
          <ac:chgData name="Stacey Waller (1911557)" userId="6d0446e9-7a72-47f0-9c67-d545e65676b3" providerId="ADAL" clId="{F2668AA1-1777-4E55-88E3-C661D14714F4}" dt="2023-07-10T19:06:20.727" v="1510" actId="931"/>
          <ac:picMkLst>
            <pc:docMk/>
            <pc:sldMk cId="836672685" sldId="273"/>
            <ac:picMk id="9" creationId="{BCFB3260-61A6-BEDA-4FF7-18C0F8D92C25}"/>
          </ac:picMkLst>
        </pc:picChg>
        <pc:picChg chg="add del mod">
          <ac:chgData name="Stacey Waller (1911557)" userId="6d0446e9-7a72-47f0-9c67-d545e65676b3" providerId="ADAL" clId="{F2668AA1-1777-4E55-88E3-C661D14714F4}" dt="2023-07-10T19:08:52.029" v="1515" actId="931"/>
          <ac:picMkLst>
            <pc:docMk/>
            <pc:sldMk cId="836672685" sldId="273"/>
            <ac:picMk id="12" creationId="{7367C9D8-4B54-C4AC-25D7-24A9EC2289D8}"/>
          </ac:picMkLst>
        </pc:picChg>
        <pc:picChg chg="add mod ord">
          <ac:chgData name="Stacey Waller (1911557)" userId="6d0446e9-7a72-47f0-9c67-d545e65676b3" providerId="ADAL" clId="{F2668AA1-1777-4E55-88E3-C661D14714F4}" dt="2023-07-10T19:21:50.986" v="1530" actId="26606"/>
          <ac:picMkLst>
            <pc:docMk/>
            <pc:sldMk cId="836672685" sldId="273"/>
            <ac:picMk id="15" creationId="{7C01836D-DEBB-251F-4A83-C9DC4D900442}"/>
          </ac:picMkLst>
        </pc:picChg>
        <pc:picChg chg="mod">
          <ac:chgData name="Stacey Waller (1911557)" userId="6d0446e9-7a72-47f0-9c67-d545e65676b3" providerId="ADAL" clId="{F2668AA1-1777-4E55-88E3-C661D14714F4}" dt="2023-07-10T20:27:38.158" v="2964" actId="1076"/>
          <ac:picMkLst>
            <pc:docMk/>
            <pc:sldMk cId="836672685" sldId="273"/>
            <ac:picMk id="20" creationId="{53666B38-C2DB-FC51-351B-5839E67B2705}"/>
          </ac:picMkLst>
        </pc:picChg>
      </pc:sldChg>
      <pc:sldChg chg="modSp mod">
        <pc:chgData name="Stacey Waller (1911557)" userId="6d0446e9-7a72-47f0-9c67-d545e65676b3" providerId="ADAL" clId="{F2668AA1-1777-4E55-88E3-C661D14714F4}" dt="2023-07-10T20:35:59.260" v="3115" actId="255"/>
        <pc:sldMkLst>
          <pc:docMk/>
          <pc:sldMk cId="1169911431" sldId="275"/>
        </pc:sldMkLst>
        <pc:spChg chg="mod">
          <ac:chgData name="Stacey Waller (1911557)" userId="6d0446e9-7a72-47f0-9c67-d545e65676b3" providerId="ADAL" clId="{F2668AA1-1777-4E55-88E3-C661D14714F4}" dt="2023-07-10T20:35:59.260" v="3115" actId="255"/>
          <ac:spMkLst>
            <pc:docMk/>
            <pc:sldMk cId="1169911431" sldId="275"/>
            <ac:spMk id="3" creationId="{22B7EB38-2CBA-D97D-0778-835068611403}"/>
          </ac:spMkLst>
        </pc:spChg>
        <pc:spChg chg="mod">
          <ac:chgData name="Stacey Waller (1911557)" userId="6d0446e9-7a72-47f0-9c67-d545e65676b3" providerId="ADAL" clId="{F2668AA1-1777-4E55-88E3-C661D14714F4}" dt="2023-07-10T20:35:42.322" v="3113" actId="255"/>
          <ac:spMkLst>
            <pc:docMk/>
            <pc:sldMk cId="1169911431" sldId="275"/>
            <ac:spMk id="4" creationId="{EDC595F4-515B-F5B5-B185-51A8A6E64D06}"/>
          </ac:spMkLst>
        </pc:spChg>
        <pc:spChg chg="mod">
          <ac:chgData name="Stacey Waller (1911557)" userId="6d0446e9-7a72-47f0-9c67-d545e65676b3" providerId="ADAL" clId="{F2668AA1-1777-4E55-88E3-C661D14714F4}" dt="2023-07-10T17:37:06.426" v="960" actId="255"/>
          <ac:spMkLst>
            <pc:docMk/>
            <pc:sldMk cId="1169911431" sldId="275"/>
            <ac:spMk id="5" creationId="{0190B874-05C3-FA05-7475-510C25B61F53}"/>
          </ac:spMkLst>
        </pc:spChg>
      </pc:sldChg>
      <pc:sldChg chg="addSp modSp mod">
        <pc:chgData name="Stacey Waller (1911557)" userId="6d0446e9-7a72-47f0-9c67-d545e65676b3" providerId="ADAL" clId="{F2668AA1-1777-4E55-88E3-C661D14714F4}" dt="2023-07-10T20:34:37.158" v="3106" actId="255"/>
        <pc:sldMkLst>
          <pc:docMk/>
          <pc:sldMk cId="3761492566" sldId="281"/>
        </pc:sldMkLst>
        <pc:spChg chg="mod">
          <ac:chgData name="Stacey Waller (1911557)" userId="6d0446e9-7a72-47f0-9c67-d545e65676b3" providerId="ADAL" clId="{F2668AA1-1777-4E55-88E3-C661D14714F4}" dt="2023-07-10T18:58:43.983" v="1475" actId="1076"/>
          <ac:spMkLst>
            <pc:docMk/>
            <pc:sldMk cId="3761492566" sldId="281"/>
            <ac:spMk id="2" creationId="{4F5B4F81-2859-A8E5-6B2D-D6B66995DE3B}"/>
          </ac:spMkLst>
        </pc:spChg>
        <pc:spChg chg="add mod">
          <ac:chgData name="Stacey Waller (1911557)" userId="6d0446e9-7a72-47f0-9c67-d545e65676b3" providerId="ADAL" clId="{F2668AA1-1777-4E55-88E3-C661D14714F4}" dt="2023-07-10T18:58:38.945" v="1474" actId="1076"/>
          <ac:spMkLst>
            <pc:docMk/>
            <pc:sldMk cId="3761492566" sldId="281"/>
            <ac:spMk id="3" creationId="{98080734-B3C9-272E-053C-F8DFADF076EC}"/>
          </ac:spMkLst>
        </pc:spChg>
        <pc:spChg chg="mod">
          <ac:chgData name="Stacey Waller (1911557)" userId="6d0446e9-7a72-47f0-9c67-d545e65676b3" providerId="ADAL" clId="{F2668AA1-1777-4E55-88E3-C661D14714F4}" dt="2023-07-10T17:36:21.126" v="957" actId="255"/>
          <ac:spMkLst>
            <pc:docMk/>
            <pc:sldMk cId="3761492566" sldId="281"/>
            <ac:spMk id="4" creationId="{7F94D623-6823-6F4B-1DBE-3052BD7CA177}"/>
          </ac:spMkLst>
        </pc:spChg>
        <pc:spChg chg="mod">
          <ac:chgData name="Stacey Waller (1911557)" userId="6d0446e9-7a72-47f0-9c67-d545e65676b3" providerId="ADAL" clId="{F2668AA1-1777-4E55-88E3-C661D14714F4}" dt="2023-07-10T20:34:37.158" v="3106" actId="255"/>
          <ac:spMkLst>
            <pc:docMk/>
            <pc:sldMk cId="3761492566" sldId="281"/>
            <ac:spMk id="5" creationId="{2E53D642-88F6-A712-9296-3CEDFEB71772}"/>
          </ac:spMkLst>
        </pc:spChg>
        <pc:spChg chg="mod">
          <ac:chgData name="Stacey Waller (1911557)" userId="6d0446e9-7a72-47f0-9c67-d545e65676b3" providerId="ADAL" clId="{F2668AA1-1777-4E55-88E3-C661D14714F4}" dt="2023-07-10T17:36:10.442" v="956" actId="255"/>
          <ac:spMkLst>
            <pc:docMk/>
            <pc:sldMk cId="3761492566" sldId="281"/>
            <ac:spMk id="6" creationId="{EFBDDF77-3E3F-E62C-7F29-C0FFBBD499E1}"/>
          </ac:spMkLst>
        </pc:spChg>
        <pc:picChg chg="mod">
          <ac:chgData name="Stacey Waller (1911557)" userId="6d0446e9-7a72-47f0-9c67-d545e65676b3" providerId="ADAL" clId="{F2668AA1-1777-4E55-88E3-C661D14714F4}" dt="2023-07-10T20:33:45.453" v="3098" actId="1076"/>
          <ac:picMkLst>
            <pc:docMk/>
            <pc:sldMk cId="3761492566" sldId="281"/>
            <ac:picMk id="16" creationId="{525F2393-FB9C-E44E-F814-AD695FE8118E}"/>
          </ac:picMkLst>
        </pc:picChg>
      </pc:sldChg>
      <pc:sldChg chg="modSp mod">
        <pc:chgData name="Stacey Waller (1911557)" userId="6d0446e9-7a72-47f0-9c67-d545e65676b3" providerId="ADAL" clId="{F2668AA1-1777-4E55-88E3-C661D14714F4}" dt="2023-07-10T20:33:21.665" v="3096" actId="255"/>
        <pc:sldMkLst>
          <pc:docMk/>
          <pc:sldMk cId="2765250152" sldId="283"/>
        </pc:sldMkLst>
        <pc:spChg chg="mod">
          <ac:chgData name="Stacey Waller (1911557)" userId="6d0446e9-7a72-47f0-9c67-d545e65676b3" providerId="ADAL" clId="{F2668AA1-1777-4E55-88E3-C661D14714F4}" dt="2023-07-10T20:24:12.921" v="2962" actId="27636"/>
          <ac:spMkLst>
            <pc:docMk/>
            <pc:sldMk cId="2765250152" sldId="283"/>
            <ac:spMk id="3" creationId="{D288C711-86FD-25E6-5976-4E265A9A5474}"/>
          </ac:spMkLst>
        </pc:spChg>
        <pc:spChg chg="mod">
          <ac:chgData name="Stacey Waller (1911557)" userId="6d0446e9-7a72-47f0-9c67-d545e65676b3" providerId="ADAL" clId="{F2668AA1-1777-4E55-88E3-C661D14714F4}" dt="2023-07-10T17:33:23.627" v="941" actId="255"/>
          <ac:spMkLst>
            <pc:docMk/>
            <pc:sldMk cId="2765250152" sldId="283"/>
            <ac:spMk id="4" creationId="{696297C0-8968-E332-6506-7ED16FF67064}"/>
          </ac:spMkLst>
        </pc:spChg>
        <pc:spChg chg="mod">
          <ac:chgData name="Stacey Waller (1911557)" userId="6d0446e9-7a72-47f0-9c67-d545e65676b3" providerId="ADAL" clId="{F2668AA1-1777-4E55-88E3-C661D14714F4}" dt="2023-07-10T20:33:21.665" v="3096" actId="255"/>
          <ac:spMkLst>
            <pc:docMk/>
            <pc:sldMk cId="2765250152" sldId="283"/>
            <ac:spMk id="5" creationId="{B0FC82D1-5E55-96F1-1B28-9D066521A63C}"/>
          </ac:spMkLst>
        </pc:spChg>
        <pc:spChg chg="mod">
          <ac:chgData name="Stacey Waller (1911557)" userId="6d0446e9-7a72-47f0-9c67-d545e65676b3" providerId="ADAL" clId="{F2668AA1-1777-4E55-88E3-C661D14714F4}" dt="2023-07-10T17:34:13.378" v="949" actId="255"/>
          <ac:spMkLst>
            <pc:docMk/>
            <pc:sldMk cId="2765250152" sldId="283"/>
            <ac:spMk id="6" creationId="{9FF11FCE-2910-902B-4F5C-571BD16866C4}"/>
          </ac:spMkLst>
        </pc:spChg>
      </pc:sldChg>
      <pc:sldChg chg="addSp delSp modSp mod">
        <pc:chgData name="Stacey Waller (1911557)" userId="6d0446e9-7a72-47f0-9c67-d545e65676b3" providerId="ADAL" clId="{F2668AA1-1777-4E55-88E3-C661D14714F4}" dt="2023-07-10T19:29:34.119" v="1576" actId="1076"/>
        <pc:sldMkLst>
          <pc:docMk/>
          <pc:sldMk cId="1664052737" sldId="287"/>
        </pc:sldMkLst>
        <pc:spChg chg="mod">
          <ac:chgData name="Stacey Waller (1911557)" userId="6d0446e9-7a72-47f0-9c67-d545e65676b3" providerId="ADAL" clId="{F2668AA1-1777-4E55-88E3-C661D14714F4}" dt="2023-07-10T19:29:05.095" v="1571" actId="1076"/>
          <ac:spMkLst>
            <pc:docMk/>
            <pc:sldMk cId="1664052737" sldId="287"/>
            <ac:spMk id="2" creationId="{8AF41A17-27DA-289A-5A31-ADA51B842B0D}"/>
          </ac:spMkLst>
        </pc:spChg>
        <pc:spChg chg="mod">
          <ac:chgData name="Stacey Waller (1911557)" userId="6d0446e9-7a72-47f0-9c67-d545e65676b3" providerId="ADAL" clId="{F2668AA1-1777-4E55-88E3-C661D14714F4}" dt="2023-07-10T19:29:34.119" v="1576" actId="1076"/>
          <ac:spMkLst>
            <pc:docMk/>
            <pc:sldMk cId="1664052737" sldId="287"/>
            <ac:spMk id="3" creationId="{74382B63-D457-3E1B-C62C-F0D040E88295}"/>
          </ac:spMkLst>
        </pc:spChg>
        <pc:spChg chg="mod">
          <ac:chgData name="Stacey Waller (1911557)" userId="6d0446e9-7a72-47f0-9c67-d545e65676b3" providerId="ADAL" clId="{F2668AA1-1777-4E55-88E3-C661D14714F4}" dt="2023-07-10T19:20:22.227" v="1526" actId="26606"/>
          <ac:spMkLst>
            <pc:docMk/>
            <pc:sldMk cId="1664052737" sldId="287"/>
            <ac:spMk id="4" creationId="{22A4C287-E6D2-9BA4-4CCC-7F2B6C988E04}"/>
          </ac:spMkLst>
        </pc:spChg>
        <pc:spChg chg="mod ord">
          <ac:chgData name="Stacey Waller (1911557)" userId="6d0446e9-7a72-47f0-9c67-d545e65676b3" providerId="ADAL" clId="{F2668AA1-1777-4E55-88E3-C661D14714F4}" dt="2023-07-10T19:20:22.227" v="1526" actId="26606"/>
          <ac:spMkLst>
            <pc:docMk/>
            <pc:sldMk cId="1664052737" sldId="287"/>
            <ac:spMk id="6" creationId="{FBCE5CF7-78FF-624C-C0E4-4C34AA667FA6}"/>
          </ac:spMkLst>
        </pc:spChg>
        <pc:spChg chg="mod">
          <ac:chgData name="Stacey Waller (1911557)" userId="6d0446e9-7a72-47f0-9c67-d545e65676b3" providerId="ADAL" clId="{F2668AA1-1777-4E55-88E3-C661D14714F4}" dt="2023-07-10T19:20:22.227" v="1526" actId="26606"/>
          <ac:spMkLst>
            <pc:docMk/>
            <pc:sldMk cId="1664052737" sldId="287"/>
            <ac:spMk id="8" creationId="{40ADD517-6B63-C0CF-A8E2-698D12ADCFD9}"/>
          </ac:spMkLst>
        </pc:spChg>
        <pc:spChg chg="add del mod">
          <ac:chgData name="Stacey Waller (1911557)" userId="6d0446e9-7a72-47f0-9c67-d545e65676b3" providerId="ADAL" clId="{F2668AA1-1777-4E55-88E3-C661D14714F4}" dt="2023-07-10T19:18:50.622" v="1520" actId="931"/>
          <ac:spMkLst>
            <pc:docMk/>
            <pc:sldMk cId="1664052737" sldId="287"/>
            <ac:spMk id="11" creationId="{566E1B57-B391-E709-F1F8-9613F43DA260}"/>
          </ac:spMkLst>
        </pc:spChg>
        <pc:spChg chg="add del mod">
          <ac:chgData name="Stacey Waller (1911557)" userId="6d0446e9-7a72-47f0-9c67-d545e65676b3" providerId="ADAL" clId="{F2668AA1-1777-4E55-88E3-C661D14714F4}" dt="2023-07-10T19:24:39.536" v="1538" actId="478"/>
          <ac:spMkLst>
            <pc:docMk/>
            <pc:sldMk cId="1664052737" sldId="287"/>
            <ac:spMk id="14" creationId="{104D5498-B1AD-AD16-3C71-7284045DFF66}"/>
          </ac:spMkLst>
        </pc:spChg>
        <pc:spChg chg="add mod">
          <ac:chgData name="Stacey Waller (1911557)" userId="6d0446e9-7a72-47f0-9c67-d545e65676b3" providerId="ADAL" clId="{F2668AA1-1777-4E55-88E3-C661D14714F4}" dt="2023-07-10T19:26:19.545" v="1547" actId="26606"/>
          <ac:spMkLst>
            <pc:docMk/>
            <pc:sldMk cId="1664052737" sldId="287"/>
            <ac:spMk id="19" creationId="{69279B40-37BF-3800-A559-ED4295EB85B6}"/>
          </ac:spMkLst>
        </pc:spChg>
        <pc:spChg chg="del">
          <ac:chgData name="Stacey Waller (1911557)" userId="6d0446e9-7a72-47f0-9c67-d545e65676b3" providerId="ADAL" clId="{F2668AA1-1777-4E55-88E3-C661D14714F4}" dt="2023-07-10T19:20:22.227" v="1526" actId="26606"/>
          <ac:spMkLst>
            <pc:docMk/>
            <pc:sldMk cId="1664052737" sldId="287"/>
            <ac:spMk id="94" creationId="{55C01129-3453-464D-A870-ED71C6E89D60}"/>
          </ac:spMkLst>
        </pc:spChg>
        <pc:spChg chg="del">
          <ac:chgData name="Stacey Waller (1911557)" userId="6d0446e9-7a72-47f0-9c67-d545e65676b3" providerId="ADAL" clId="{F2668AA1-1777-4E55-88E3-C661D14714F4}" dt="2023-07-10T19:20:22.227" v="1526" actId="26606"/>
          <ac:spMkLst>
            <pc:docMk/>
            <pc:sldMk cId="1664052737" sldId="287"/>
            <ac:spMk id="95" creationId="{9D2781A6-5C82-4764-B489-F9A599C0A7EB}"/>
          </ac:spMkLst>
        </pc:spChg>
        <pc:spChg chg="add del">
          <ac:chgData name="Stacey Waller (1911557)" userId="6d0446e9-7a72-47f0-9c67-d545e65676b3" providerId="ADAL" clId="{F2668AA1-1777-4E55-88E3-C661D14714F4}" dt="2023-07-10T19:24:55.234" v="1540" actId="26606"/>
          <ac:spMkLst>
            <pc:docMk/>
            <pc:sldMk cId="1664052737" sldId="287"/>
            <ac:spMk id="100" creationId="{55C01129-3453-464D-A870-ED71C6E89D60}"/>
          </ac:spMkLst>
        </pc:spChg>
        <pc:spChg chg="add del">
          <ac:chgData name="Stacey Waller (1911557)" userId="6d0446e9-7a72-47f0-9c67-d545e65676b3" providerId="ADAL" clId="{F2668AA1-1777-4E55-88E3-C661D14714F4}" dt="2023-07-10T19:24:55.234" v="1540" actId="26606"/>
          <ac:spMkLst>
            <pc:docMk/>
            <pc:sldMk cId="1664052737" sldId="287"/>
            <ac:spMk id="102" creationId="{9D2781A6-5C82-4764-B489-F9A599C0A7EB}"/>
          </ac:spMkLst>
        </pc:spChg>
        <pc:spChg chg="add del">
          <ac:chgData name="Stacey Waller (1911557)" userId="6d0446e9-7a72-47f0-9c67-d545e65676b3" providerId="ADAL" clId="{F2668AA1-1777-4E55-88E3-C661D14714F4}" dt="2023-07-10T19:26:19.545" v="1547" actId="26606"/>
          <ac:spMkLst>
            <pc:docMk/>
            <pc:sldMk cId="1664052737" sldId="287"/>
            <ac:spMk id="107" creationId="{55C01129-3453-464D-A870-ED71C6E89D60}"/>
          </ac:spMkLst>
        </pc:spChg>
        <pc:spChg chg="add del">
          <ac:chgData name="Stacey Waller (1911557)" userId="6d0446e9-7a72-47f0-9c67-d545e65676b3" providerId="ADAL" clId="{F2668AA1-1777-4E55-88E3-C661D14714F4}" dt="2023-07-10T19:26:19.545" v="1547" actId="26606"/>
          <ac:spMkLst>
            <pc:docMk/>
            <pc:sldMk cId="1664052737" sldId="287"/>
            <ac:spMk id="109" creationId="{9D2781A6-5C82-4764-B489-F9A599C0A7EB}"/>
          </ac:spMkLst>
        </pc:spChg>
        <pc:spChg chg="add">
          <ac:chgData name="Stacey Waller (1911557)" userId="6d0446e9-7a72-47f0-9c67-d545e65676b3" providerId="ADAL" clId="{F2668AA1-1777-4E55-88E3-C661D14714F4}" dt="2023-07-10T19:26:19.545" v="1547" actId="26606"/>
          <ac:spMkLst>
            <pc:docMk/>
            <pc:sldMk cId="1664052737" sldId="287"/>
            <ac:spMk id="114" creationId="{55C01129-3453-464D-A870-ED71C6E89D60}"/>
          </ac:spMkLst>
        </pc:spChg>
        <pc:spChg chg="add">
          <ac:chgData name="Stacey Waller (1911557)" userId="6d0446e9-7a72-47f0-9c67-d545e65676b3" providerId="ADAL" clId="{F2668AA1-1777-4E55-88E3-C661D14714F4}" dt="2023-07-10T19:26:19.545" v="1547" actId="26606"/>
          <ac:spMkLst>
            <pc:docMk/>
            <pc:sldMk cId="1664052737" sldId="287"/>
            <ac:spMk id="116" creationId="{9D2781A6-5C82-4764-B489-F9A599C0A7EB}"/>
          </ac:spMkLst>
        </pc:spChg>
        <pc:picChg chg="del">
          <ac:chgData name="Stacey Waller (1911557)" userId="6d0446e9-7a72-47f0-9c67-d545e65676b3" providerId="ADAL" clId="{F2668AA1-1777-4E55-88E3-C661D14714F4}" dt="2023-07-10T19:24:42.832" v="1539" actId="478"/>
          <ac:picMkLst>
            <pc:docMk/>
            <pc:sldMk cId="1664052737" sldId="287"/>
            <ac:picMk id="5" creationId="{8541C424-EA42-919D-A0E8-5C943F647800}"/>
          </ac:picMkLst>
        </pc:picChg>
        <pc:picChg chg="del mod">
          <ac:chgData name="Stacey Waller (1911557)" userId="6d0446e9-7a72-47f0-9c67-d545e65676b3" providerId="ADAL" clId="{F2668AA1-1777-4E55-88E3-C661D14714F4}" dt="2023-07-10T19:20:16.696" v="1525" actId="478"/>
          <ac:picMkLst>
            <pc:docMk/>
            <pc:sldMk cId="1664052737" sldId="287"/>
            <ac:picMk id="7" creationId="{1AC183E5-26F9-242A-48A9-33FC9C19CFDF}"/>
          </ac:picMkLst>
        </pc:picChg>
        <pc:picChg chg="add del mod">
          <ac:chgData name="Stacey Waller (1911557)" userId="6d0446e9-7a72-47f0-9c67-d545e65676b3" providerId="ADAL" clId="{F2668AA1-1777-4E55-88E3-C661D14714F4}" dt="2023-07-10T19:18:50.622" v="1520" actId="931"/>
          <ac:picMkLst>
            <pc:docMk/>
            <pc:sldMk cId="1664052737" sldId="287"/>
            <ac:picMk id="10" creationId="{67EDC2FC-AE6E-7C86-52F4-77B81E25CCFD}"/>
          </ac:picMkLst>
        </pc:picChg>
        <pc:picChg chg="add del mod ord">
          <ac:chgData name="Stacey Waller (1911557)" userId="6d0446e9-7a72-47f0-9c67-d545e65676b3" providerId="ADAL" clId="{F2668AA1-1777-4E55-88E3-C661D14714F4}" dt="2023-07-10T19:24:39.536" v="1538" actId="478"/>
          <ac:picMkLst>
            <pc:docMk/>
            <pc:sldMk cId="1664052737" sldId="287"/>
            <ac:picMk id="13" creationId="{8345E25B-F32B-977B-C4C7-E90FF3B5A31F}"/>
          </ac:picMkLst>
        </pc:picChg>
        <pc:picChg chg="add del mod ord">
          <ac:chgData name="Stacey Waller (1911557)" userId="6d0446e9-7a72-47f0-9c67-d545e65676b3" providerId="ADAL" clId="{F2668AA1-1777-4E55-88E3-C661D14714F4}" dt="2023-07-10T19:26:17.132" v="1546" actId="478"/>
          <ac:picMkLst>
            <pc:docMk/>
            <pc:sldMk cId="1664052737" sldId="287"/>
            <ac:picMk id="16" creationId="{CA8C0F01-2CEA-DBC0-CA73-F2B42FC9C26F}"/>
          </ac:picMkLst>
        </pc:picChg>
        <pc:picChg chg="add mod ord">
          <ac:chgData name="Stacey Waller (1911557)" userId="6d0446e9-7a72-47f0-9c67-d545e65676b3" providerId="ADAL" clId="{F2668AA1-1777-4E55-88E3-C661D14714F4}" dt="2023-07-10T19:26:19.545" v="1547" actId="26606"/>
          <ac:picMkLst>
            <pc:docMk/>
            <pc:sldMk cId="1664052737" sldId="287"/>
            <ac:picMk id="18" creationId="{8037BB4F-C93E-D358-BF2C-ACB2553655CF}"/>
          </ac:picMkLst>
        </pc:picChg>
        <pc:picChg chg="add mod ord">
          <ac:chgData name="Stacey Waller (1911557)" userId="6d0446e9-7a72-47f0-9c67-d545e65676b3" providerId="ADAL" clId="{F2668AA1-1777-4E55-88E3-C661D14714F4}" dt="2023-07-10T19:26:19.545" v="1547" actId="26606"/>
          <ac:picMkLst>
            <pc:docMk/>
            <pc:sldMk cId="1664052737" sldId="287"/>
            <ac:picMk id="21" creationId="{19443E37-ED7A-87E2-33A9-2C6C17F1C213}"/>
          </ac:picMkLst>
        </pc:picChg>
      </pc:sldChg>
      <pc:sldChg chg="addSp delSp modSp mod setClrOvrMap">
        <pc:chgData name="Stacey Waller (1911557)" userId="6d0446e9-7a72-47f0-9c67-d545e65676b3" providerId="ADAL" clId="{F2668AA1-1777-4E55-88E3-C661D14714F4}" dt="2023-07-10T20:46:50.977" v="3207" actId="27636"/>
        <pc:sldMkLst>
          <pc:docMk/>
          <pc:sldMk cId="3363222058" sldId="288"/>
        </pc:sldMkLst>
        <pc:spChg chg="mod ord">
          <ac:chgData name="Stacey Waller (1911557)" userId="6d0446e9-7a72-47f0-9c67-d545e65676b3" providerId="ADAL" clId="{F2668AA1-1777-4E55-88E3-C661D14714F4}" dt="2023-07-10T20:00:21.601" v="2186" actId="1076"/>
          <ac:spMkLst>
            <pc:docMk/>
            <pc:sldMk cId="3363222058" sldId="288"/>
            <ac:spMk id="2" creationId="{D9D11A79-A021-FFC5-E73B-F0E53EDA904C}"/>
          </ac:spMkLst>
        </pc:spChg>
        <pc:spChg chg="add del mod ord">
          <ac:chgData name="Stacey Waller (1911557)" userId="6d0446e9-7a72-47f0-9c67-d545e65676b3" providerId="ADAL" clId="{F2668AA1-1777-4E55-88E3-C661D14714F4}" dt="2023-07-10T20:46:50.977" v="3207" actId="27636"/>
          <ac:spMkLst>
            <pc:docMk/>
            <pc:sldMk cId="3363222058" sldId="288"/>
            <ac:spMk id="3" creationId="{D7EC98B7-218C-024F-89C7-3F4521EE3FC1}"/>
          </ac:spMkLst>
        </pc:spChg>
        <pc:spChg chg="mod">
          <ac:chgData name="Stacey Waller (1911557)" userId="6d0446e9-7a72-47f0-9c67-d545e65676b3" providerId="ADAL" clId="{F2668AA1-1777-4E55-88E3-C661D14714F4}" dt="2023-07-10T20:46:36.928" v="3205" actId="255"/>
          <ac:spMkLst>
            <pc:docMk/>
            <pc:sldMk cId="3363222058" sldId="288"/>
            <ac:spMk id="4" creationId="{1D6481C1-7ED3-DC45-2B6E-885D4EA37887}"/>
          </ac:spMkLst>
        </pc:spChg>
        <pc:spChg chg="mod ord">
          <ac:chgData name="Stacey Waller (1911557)" userId="6d0446e9-7a72-47f0-9c67-d545e65676b3" providerId="ADAL" clId="{F2668AA1-1777-4E55-88E3-C661D14714F4}" dt="2023-07-10T20:45:04.982" v="3189" actId="1076"/>
          <ac:spMkLst>
            <pc:docMk/>
            <pc:sldMk cId="3363222058" sldId="288"/>
            <ac:spMk id="5" creationId="{F201F448-659D-4BFB-A630-1C7329F7567C}"/>
          </ac:spMkLst>
        </pc:spChg>
        <pc:spChg chg="mod ord">
          <ac:chgData name="Stacey Waller (1911557)" userId="6d0446e9-7a72-47f0-9c67-d545e65676b3" providerId="ADAL" clId="{F2668AA1-1777-4E55-88E3-C661D14714F4}" dt="2023-07-10T18:34:17.751" v="1120" actId="26606"/>
          <ac:spMkLst>
            <pc:docMk/>
            <pc:sldMk cId="3363222058" sldId="288"/>
            <ac:spMk id="6" creationId="{CF67F442-AC53-925D-5526-EC88650DF6B1}"/>
          </ac:spMkLst>
        </pc:spChg>
        <pc:spChg chg="add del">
          <ac:chgData name="Stacey Waller (1911557)" userId="6d0446e9-7a72-47f0-9c67-d545e65676b3" providerId="ADAL" clId="{F2668AA1-1777-4E55-88E3-C661D14714F4}" dt="2023-07-10T18:29:28.951" v="1106" actId="26606"/>
          <ac:spMkLst>
            <pc:docMk/>
            <pc:sldMk cId="3363222058" sldId="288"/>
            <ac:spMk id="11" creationId="{98DDA986-B6EE-4642-AC60-0490373E69D0}"/>
          </ac:spMkLst>
        </pc:spChg>
        <pc:spChg chg="add del">
          <ac:chgData name="Stacey Waller (1911557)" userId="6d0446e9-7a72-47f0-9c67-d545e65676b3" providerId="ADAL" clId="{F2668AA1-1777-4E55-88E3-C661D14714F4}" dt="2023-07-10T18:29:28.951" v="1106" actId="26606"/>
          <ac:spMkLst>
            <pc:docMk/>
            <pc:sldMk cId="3363222058" sldId="288"/>
            <ac:spMk id="13" creationId="{80B62878-12EF-4E97-A284-47BAFC30DA2E}"/>
          </ac:spMkLst>
        </pc:spChg>
        <pc:spChg chg="add del">
          <ac:chgData name="Stacey Waller (1911557)" userId="6d0446e9-7a72-47f0-9c67-d545e65676b3" providerId="ADAL" clId="{F2668AA1-1777-4E55-88E3-C661D14714F4}" dt="2023-07-10T18:29:28.951" v="1106" actId="26606"/>
          <ac:spMkLst>
            <pc:docMk/>
            <pc:sldMk cId="3363222058" sldId="288"/>
            <ac:spMk id="15" creationId="{6D79188D-1ED5-4705-B8C7-5D6FB7670AB3}"/>
          </ac:spMkLst>
        </pc:spChg>
        <pc:spChg chg="add del">
          <ac:chgData name="Stacey Waller (1911557)" userId="6d0446e9-7a72-47f0-9c67-d545e65676b3" providerId="ADAL" clId="{F2668AA1-1777-4E55-88E3-C661D14714F4}" dt="2023-07-10T18:22:53.346" v="1090" actId="26606"/>
          <ac:spMkLst>
            <pc:docMk/>
            <pc:sldMk cId="3363222058" sldId="288"/>
            <ac:spMk id="19" creationId="{21ED5FCA-9564-42B4-9F52-2CCED8ED60CA}"/>
          </ac:spMkLst>
        </pc:spChg>
        <pc:spChg chg="add del">
          <ac:chgData name="Stacey Waller (1911557)" userId="6d0446e9-7a72-47f0-9c67-d545e65676b3" providerId="ADAL" clId="{F2668AA1-1777-4E55-88E3-C661D14714F4}" dt="2023-07-10T18:20:19.165" v="1086" actId="26606"/>
          <ac:spMkLst>
            <pc:docMk/>
            <pc:sldMk cId="3363222058" sldId="288"/>
            <ac:spMk id="21" creationId="{04C21BAE-6866-4C7A-A7EC-C1B2E572D5BE}"/>
          </ac:spMkLst>
        </pc:spChg>
        <pc:spChg chg="add del">
          <ac:chgData name="Stacey Waller (1911557)" userId="6d0446e9-7a72-47f0-9c67-d545e65676b3" providerId="ADAL" clId="{F2668AA1-1777-4E55-88E3-C661D14714F4}" dt="2023-07-10T18:20:01.454" v="1084" actId="26606"/>
          <ac:spMkLst>
            <pc:docMk/>
            <pc:sldMk cId="3363222058" sldId="288"/>
            <ac:spMk id="22" creationId="{7025EFD5-738C-41B9-87FE-0C00E211BD8B}"/>
          </ac:spMkLst>
        </pc:spChg>
        <pc:spChg chg="add del">
          <ac:chgData name="Stacey Waller (1911557)" userId="6d0446e9-7a72-47f0-9c67-d545e65676b3" providerId="ADAL" clId="{F2668AA1-1777-4E55-88E3-C661D14714F4}" dt="2023-07-10T18:20:19.165" v="1086" actId="26606"/>
          <ac:spMkLst>
            <pc:docMk/>
            <pc:sldMk cId="3363222058" sldId="288"/>
            <ac:spMk id="23" creationId="{7E7D0C94-08B4-48AE-8813-CC4D60294F42}"/>
          </ac:spMkLst>
        </pc:spChg>
        <pc:spChg chg="add del">
          <ac:chgData name="Stacey Waller (1911557)" userId="6d0446e9-7a72-47f0-9c67-d545e65676b3" providerId="ADAL" clId="{F2668AA1-1777-4E55-88E3-C661D14714F4}" dt="2023-07-10T18:20:01.454" v="1084" actId="26606"/>
          <ac:spMkLst>
            <pc:docMk/>
            <pc:sldMk cId="3363222058" sldId="288"/>
            <ac:spMk id="24" creationId="{835EF3DD-7D43-4A27-8967-A92FD8CC9365}"/>
          </ac:spMkLst>
        </pc:spChg>
        <pc:spChg chg="add del">
          <ac:chgData name="Stacey Waller (1911557)" userId="6d0446e9-7a72-47f0-9c67-d545e65676b3" providerId="ADAL" clId="{F2668AA1-1777-4E55-88E3-C661D14714F4}" dt="2023-07-10T18:20:19.165" v="1086" actId="26606"/>
          <ac:spMkLst>
            <pc:docMk/>
            <pc:sldMk cId="3363222058" sldId="288"/>
            <ac:spMk id="25" creationId="{F0C518C2-0AA4-470C-87B9-9CBF428FBA25}"/>
          </ac:spMkLst>
        </pc:spChg>
        <pc:spChg chg="add del">
          <ac:chgData name="Stacey Waller (1911557)" userId="6d0446e9-7a72-47f0-9c67-d545e65676b3" providerId="ADAL" clId="{F2668AA1-1777-4E55-88E3-C661D14714F4}" dt="2023-07-10T18:20:19.165" v="1086" actId="26606"/>
          <ac:spMkLst>
            <pc:docMk/>
            <pc:sldMk cId="3363222058" sldId="288"/>
            <ac:spMk id="27" creationId="{D7EC98B7-218C-024F-89C7-3F4521EE3FC1}"/>
          </ac:spMkLst>
        </pc:spChg>
        <pc:spChg chg="add del">
          <ac:chgData name="Stacey Waller (1911557)" userId="6d0446e9-7a72-47f0-9c67-d545e65676b3" providerId="ADAL" clId="{F2668AA1-1777-4E55-88E3-C661D14714F4}" dt="2023-07-10T18:22:53.346" v="1090" actId="26606"/>
          <ac:spMkLst>
            <pc:docMk/>
            <pc:sldMk cId="3363222058" sldId="288"/>
            <ac:spMk id="28" creationId="{081E4A58-353D-44AE-B2FC-2A74E2E400F7}"/>
          </ac:spMkLst>
        </pc:spChg>
        <pc:spChg chg="add del">
          <ac:chgData name="Stacey Waller (1911557)" userId="6d0446e9-7a72-47f0-9c67-d545e65676b3" providerId="ADAL" clId="{F2668AA1-1777-4E55-88E3-C661D14714F4}" dt="2023-07-10T18:20:27.984" v="1088" actId="26606"/>
          <ac:spMkLst>
            <pc:docMk/>
            <pc:sldMk cId="3363222058" sldId="288"/>
            <ac:spMk id="29" creationId="{98DDA986-B6EE-4642-AC60-0490373E69D0}"/>
          </ac:spMkLst>
        </pc:spChg>
        <pc:spChg chg="add del">
          <ac:chgData name="Stacey Waller (1911557)" userId="6d0446e9-7a72-47f0-9c67-d545e65676b3" providerId="ADAL" clId="{F2668AA1-1777-4E55-88E3-C661D14714F4}" dt="2023-07-10T18:20:27.984" v="1088" actId="26606"/>
          <ac:spMkLst>
            <pc:docMk/>
            <pc:sldMk cId="3363222058" sldId="288"/>
            <ac:spMk id="30" creationId="{80B62878-12EF-4E97-A284-47BAFC30DA2E}"/>
          </ac:spMkLst>
        </pc:spChg>
        <pc:spChg chg="add del">
          <ac:chgData name="Stacey Waller (1911557)" userId="6d0446e9-7a72-47f0-9c67-d545e65676b3" providerId="ADAL" clId="{F2668AA1-1777-4E55-88E3-C661D14714F4}" dt="2023-07-10T18:20:27.984" v="1088" actId="26606"/>
          <ac:spMkLst>
            <pc:docMk/>
            <pc:sldMk cId="3363222058" sldId="288"/>
            <ac:spMk id="31" creationId="{6D79188D-1ED5-4705-B8C7-5D6FB7670AB3}"/>
          </ac:spMkLst>
        </pc:spChg>
        <pc:spChg chg="add del">
          <ac:chgData name="Stacey Waller (1911557)" userId="6d0446e9-7a72-47f0-9c67-d545e65676b3" providerId="ADAL" clId="{F2668AA1-1777-4E55-88E3-C661D14714F4}" dt="2023-07-10T18:26:30.331" v="1092" actId="26606"/>
          <ac:spMkLst>
            <pc:docMk/>
            <pc:sldMk cId="3363222058" sldId="288"/>
            <ac:spMk id="33" creationId="{70DFC902-7D23-471A-B557-B6B6917D7A0D}"/>
          </ac:spMkLst>
        </pc:spChg>
        <pc:spChg chg="add del">
          <ac:chgData name="Stacey Waller (1911557)" userId="6d0446e9-7a72-47f0-9c67-d545e65676b3" providerId="ADAL" clId="{F2668AA1-1777-4E55-88E3-C661D14714F4}" dt="2023-07-10T18:26:30.331" v="1092" actId="26606"/>
          <ac:spMkLst>
            <pc:docMk/>
            <pc:sldMk cId="3363222058" sldId="288"/>
            <ac:spMk id="34" creationId="{A55D5633-D557-4DCA-982C-FF36EB7A1C00}"/>
          </ac:spMkLst>
        </pc:spChg>
        <pc:spChg chg="add del">
          <ac:chgData name="Stacey Waller (1911557)" userId="6d0446e9-7a72-47f0-9c67-d545e65676b3" providerId="ADAL" clId="{F2668AA1-1777-4E55-88E3-C661D14714F4}" dt="2023-07-10T18:26:30.331" v="1092" actId="26606"/>
          <ac:spMkLst>
            <pc:docMk/>
            <pc:sldMk cId="3363222058" sldId="288"/>
            <ac:spMk id="35" creationId="{450D3AD2-FA80-415F-A9CE-54D884561CD7}"/>
          </ac:spMkLst>
        </pc:spChg>
        <pc:spChg chg="add del">
          <ac:chgData name="Stacey Waller (1911557)" userId="6d0446e9-7a72-47f0-9c67-d545e65676b3" providerId="ADAL" clId="{F2668AA1-1777-4E55-88E3-C661D14714F4}" dt="2023-07-10T18:28:07.925" v="1100" actId="26606"/>
          <ac:spMkLst>
            <pc:docMk/>
            <pc:sldMk cId="3363222058" sldId="288"/>
            <ac:spMk id="36" creationId="{A7AE9375-4664-4DB2-922D-2782A6E439AC}"/>
          </ac:spMkLst>
        </pc:spChg>
        <pc:spChg chg="add del">
          <ac:chgData name="Stacey Waller (1911557)" userId="6d0446e9-7a72-47f0-9c67-d545e65676b3" providerId="ADAL" clId="{F2668AA1-1777-4E55-88E3-C661D14714F4}" dt="2023-07-10T18:28:07.925" v="1100" actId="26606"/>
          <ac:spMkLst>
            <pc:docMk/>
            <pc:sldMk cId="3363222058" sldId="288"/>
            <ac:spMk id="38" creationId="{9DD005C1-8C51-42D6-9BEE-B9B83849743D}"/>
          </ac:spMkLst>
        </pc:spChg>
        <pc:spChg chg="add del">
          <ac:chgData name="Stacey Waller (1911557)" userId="6d0446e9-7a72-47f0-9c67-d545e65676b3" providerId="ADAL" clId="{F2668AA1-1777-4E55-88E3-C661D14714F4}" dt="2023-07-10T18:34:17.751" v="1120" actId="26606"/>
          <ac:spMkLst>
            <pc:docMk/>
            <pc:sldMk cId="3363222058" sldId="288"/>
            <ac:spMk id="39" creationId="{70DFC902-7D23-471A-B557-B6B6917D7A0D}"/>
          </ac:spMkLst>
        </pc:spChg>
        <pc:spChg chg="add del">
          <ac:chgData name="Stacey Waller (1911557)" userId="6d0446e9-7a72-47f0-9c67-d545e65676b3" providerId="ADAL" clId="{F2668AA1-1777-4E55-88E3-C661D14714F4}" dt="2023-07-10T18:34:17.751" v="1120" actId="26606"/>
          <ac:spMkLst>
            <pc:docMk/>
            <pc:sldMk cId="3363222058" sldId="288"/>
            <ac:spMk id="40" creationId="{A55D5633-D557-4DCA-982C-FF36EB7A1C00}"/>
          </ac:spMkLst>
        </pc:spChg>
        <pc:spChg chg="add del">
          <ac:chgData name="Stacey Waller (1911557)" userId="6d0446e9-7a72-47f0-9c67-d545e65676b3" providerId="ADAL" clId="{F2668AA1-1777-4E55-88E3-C661D14714F4}" dt="2023-07-10T18:34:17.751" v="1120" actId="26606"/>
          <ac:spMkLst>
            <pc:docMk/>
            <pc:sldMk cId="3363222058" sldId="288"/>
            <ac:spMk id="41" creationId="{450D3AD2-FA80-415F-A9CE-54D884561CD7}"/>
          </ac:spMkLst>
        </pc:spChg>
        <pc:spChg chg="add del">
          <ac:chgData name="Stacey Waller (1911557)" userId="6d0446e9-7a72-47f0-9c67-d545e65676b3" providerId="ADAL" clId="{F2668AA1-1777-4E55-88E3-C661D14714F4}" dt="2023-07-10T18:32:08.056" v="1112" actId="26606"/>
          <ac:spMkLst>
            <pc:docMk/>
            <pc:sldMk cId="3363222058" sldId="288"/>
            <ac:spMk id="52" creationId="{9B6A81E7-2A43-4366-8431-1FA7A780A2E6}"/>
          </ac:spMkLst>
        </pc:spChg>
        <pc:spChg chg="add del">
          <ac:chgData name="Stacey Waller (1911557)" userId="6d0446e9-7a72-47f0-9c67-d545e65676b3" providerId="ADAL" clId="{F2668AA1-1777-4E55-88E3-C661D14714F4}" dt="2023-07-10T18:32:08.056" v="1112" actId="26606"/>
          <ac:spMkLst>
            <pc:docMk/>
            <pc:sldMk cId="3363222058" sldId="288"/>
            <ac:spMk id="54" creationId="{D09B7001-6C15-47E8-8C3B-A6EB53C98D3A}"/>
          </ac:spMkLst>
        </pc:spChg>
        <pc:spChg chg="add del">
          <ac:chgData name="Stacey Waller (1911557)" userId="6d0446e9-7a72-47f0-9c67-d545e65676b3" providerId="ADAL" clId="{F2668AA1-1777-4E55-88E3-C661D14714F4}" dt="2023-07-10T18:32:08.056" v="1112" actId="26606"/>
          <ac:spMkLst>
            <pc:docMk/>
            <pc:sldMk cId="3363222058" sldId="288"/>
            <ac:spMk id="56" creationId="{7D3D7337-C310-4B2B-BE2D-98E9D6EC0DC8}"/>
          </ac:spMkLst>
        </pc:spChg>
        <pc:spChg chg="add del">
          <ac:chgData name="Stacey Waller (1911557)" userId="6d0446e9-7a72-47f0-9c67-d545e65676b3" providerId="ADAL" clId="{F2668AA1-1777-4E55-88E3-C661D14714F4}" dt="2023-07-10T18:34:11.592" v="1118" actId="26606"/>
          <ac:spMkLst>
            <pc:docMk/>
            <pc:sldMk cId="3363222058" sldId="288"/>
            <ac:spMk id="58" creationId="{6EA86598-DA2C-41D5-BC0C-E877F8818EEB}"/>
          </ac:spMkLst>
        </pc:spChg>
        <pc:spChg chg="add del">
          <ac:chgData name="Stacey Waller (1911557)" userId="6d0446e9-7a72-47f0-9c67-d545e65676b3" providerId="ADAL" clId="{F2668AA1-1777-4E55-88E3-C661D14714F4}" dt="2023-07-10T18:34:11.592" v="1118" actId="26606"/>
          <ac:spMkLst>
            <pc:docMk/>
            <pc:sldMk cId="3363222058" sldId="288"/>
            <ac:spMk id="59" creationId="{450D3AD2-FA80-415F-A9CE-54D884561CD7}"/>
          </ac:spMkLst>
        </pc:spChg>
        <pc:spChg chg="add del">
          <ac:chgData name="Stacey Waller (1911557)" userId="6d0446e9-7a72-47f0-9c67-d545e65676b3" providerId="ADAL" clId="{F2668AA1-1777-4E55-88E3-C661D14714F4}" dt="2023-07-10T18:34:10.336" v="1117" actId="26606"/>
          <ac:spMkLst>
            <pc:docMk/>
            <pc:sldMk cId="3363222058" sldId="288"/>
            <ac:spMk id="64" creationId="{9228552E-C8B1-4A80-8448-0787CE0FC704}"/>
          </ac:spMkLst>
        </pc:spChg>
        <pc:spChg chg="add del">
          <ac:chgData name="Stacey Waller (1911557)" userId="6d0446e9-7a72-47f0-9c67-d545e65676b3" providerId="ADAL" clId="{F2668AA1-1777-4E55-88E3-C661D14714F4}" dt="2023-07-10T18:34:08.938" v="1116" actId="26606"/>
          <ac:spMkLst>
            <pc:docMk/>
            <pc:sldMk cId="3363222058" sldId="288"/>
            <ac:spMk id="69" creationId="{9228552E-C8B1-4A80-8448-0787CE0FC704}"/>
          </ac:spMkLst>
        </pc:spChg>
        <pc:graphicFrameChg chg="add del">
          <ac:chgData name="Stacey Waller (1911557)" userId="6d0446e9-7a72-47f0-9c67-d545e65676b3" providerId="ADAL" clId="{F2668AA1-1777-4E55-88E3-C661D14714F4}" dt="2023-07-10T18:20:01.454" v="1084" actId="26606"/>
          <ac:graphicFrameMkLst>
            <pc:docMk/>
            <pc:sldMk cId="3363222058" sldId="288"/>
            <ac:graphicFrameMk id="17" creationId="{ED6F7BBF-554B-0B9B-4CF5-FD1D4FF43D26}"/>
          </ac:graphicFrameMkLst>
        </pc:graphicFrameChg>
        <pc:graphicFrameChg chg="add del">
          <ac:chgData name="Stacey Waller (1911557)" userId="6d0446e9-7a72-47f0-9c67-d545e65676b3" providerId="ADAL" clId="{F2668AA1-1777-4E55-88E3-C661D14714F4}" dt="2023-07-10T18:20:27.984" v="1088" actId="26606"/>
          <ac:graphicFrameMkLst>
            <pc:docMk/>
            <pc:sldMk cId="3363222058" sldId="288"/>
            <ac:graphicFrameMk id="32" creationId="{1FD176D6-611E-FCDB-42A8-94AF454E0152}"/>
          </ac:graphicFrameMkLst>
        </pc:graphicFrameChg>
        <pc:picChg chg="add del">
          <ac:chgData name="Stacey Waller (1911557)" userId="6d0446e9-7a72-47f0-9c67-d545e65676b3" providerId="ADAL" clId="{F2668AA1-1777-4E55-88E3-C661D14714F4}" dt="2023-07-10T15:14:12.363" v="373" actId="22"/>
          <ac:picMkLst>
            <pc:docMk/>
            <pc:sldMk cId="3363222058" sldId="288"/>
            <ac:picMk id="8" creationId="{11AD1F9C-2FD7-8152-001E-253BC2FF6488}"/>
          </ac:picMkLst>
        </pc:picChg>
        <pc:picChg chg="add del">
          <ac:chgData name="Stacey Waller (1911557)" userId="6d0446e9-7a72-47f0-9c67-d545e65676b3" providerId="ADAL" clId="{F2668AA1-1777-4E55-88E3-C661D14714F4}" dt="2023-07-10T18:20:01.454" v="1084" actId="26606"/>
          <ac:picMkLst>
            <pc:docMk/>
            <pc:sldMk cId="3363222058" sldId="288"/>
            <ac:picMk id="18" creationId="{4A351FB7-E249-1942-CCAF-CADA0B22E867}"/>
          </ac:picMkLst>
        </pc:picChg>
        <pc:picChg chg="add del">
          <ac:chgData name="Stacey Waller (1911557)" userId="6d0446e9-7a72-47f0-9c67-d545e65676b3" providerId="ADAL" clId="{F2668AA1-1777-4E55-88E3-C661D14714F4}" dt="2023-07-10T18:22:53.346" v="1090" actId="26606"/>
          <ac:picMkLst>
            <pc:docMk/>
            <pc:sldMk cId="3363222058" sldId="288"/>
            <ac:picMk id="20" creationId="{AA89D8A7-6533-3138-6C6F-364E57C5F10D}"/>
          </ac:picMkLst>
        </pc:picChg>
        <pc:picChg chg="add del">
          <ac:chgData name="Stacey Waller (1911557)" userId="6d0446e9-7a72-47f0-9c67-d545e65676b3" providerId="ADAL" clId="{F2668AA1-1777-4E55-88E3-C661D14714F4}" dt="2023-07-10T18:20:19.165" v="1086" actId="26606"/>
          <ac:picMkLst>
            <pc:docMk/>
            <pc:sldMk cId="3363222058" sldId="288"/>
            <ac:picMk id="26" creationId="{9DAD5A34-03C2-4048-2AA9-F2AC73626E86}"/>
          </ac:picMkLst>
        </pc:picChg>
        <pc:picChg chg="add del mod ord">
          <ac:chgData name="Stacey Waller (1911557)" userId="6d0446e9-7a72-47f0-9c67-d545e65676b3" providerId="ADAL" clId="{F2668AA1-1777-4E55-88E3-C661D14714F4}" dt="2023-07-10T18:34:17.751" v="1120" actId="26606"/>
          <ac:picMkLst>
            <pc:docMk/>
            <pc:sldMk cId="3363222058" sldId="288"/>
            <ac:picMk id="43" creationId="{3E760B16-4819-F0EE-355A-C216DD8EDD75}"/>
          </ac:picMkLst>
        </pc:picChg>
        <pc:cxnChg chg="add del">
          <ac:chgData name="Stacey Waller (1911557)" userId="6d0446e9-7a72-47f0-9c67-d545e65676b3" providerId="ADAL" clId="{F2668AA1-1777-4E55-88E3-C661D14714F4}" dt="2023-07-10T18:28:07.925" v="1100" actId="26606"/>
          <ac:cxnSpMkLst>
            <pc:docMk/>
            <pc:sldMk cId="3363222058" sldId="288"/>
            <ac:cxnSpMk id="37" creationId="{EE504C98-6397-41C1-A8D8-2D9C4ED307E0}"/>
          </ac:cxnSpMkLst>
        </pc:cxnChg>
        <pc:cxnChg chg="add del">
          <ac:chgData name="Stacey Waller (1911557)" userId="6d0446e9-7a72-47f0-9c67-d545e65676b3" providerId="ADAL" clId="{F2668AA1-1777-4E55-88E3-C661D14714F4}" dt="2023-07-10T18:34:17.751" v="1120" actId="26606"/>
          <ac:cxnSpMkLst>
            <pc:docMk/>
            <pc:sldMk cId="3363222058" sldId="288"/>
            <ac:cxnSpMk id="47" creationId="{1503BFE4-729B-D9D0-C17B-501E6AF1127A}"/>
          </ac:cxnSpMkLst>
        </pc:cxnChg>
      </pc:sldChg>
      <pc:sldChg chg="addSp delSp modSp mod setBg setClrOvrMap">
        <pc:chgData name="Stacey Waller (1911557)" userId="6d0446e9-7a72-47f0-9c67-d545e65676b3" providerId="ADAL" clId="{F2668AA1-1777-4E55-88E3-C661D14714F4}" dt="2023-07-10T20:32:48.308" v="3089" actId="27636"/>
        <pc:sldMkLst>
          <pc:docMk/>
          <pc:sldMk cId="4198730752" sldId="289"/>
        </pc:sldMkLst>
        <pc:spChg chg="mod">
          <ac:chgData name="Stacey Waller (1911557)" userId="6d0446e9-7a72-47f0-9c67-d545e65676b3" providerId="ADAL" clId="{F2668AA1-1777-4E55-88E3-C661D14714F4}" dt="2023-07-10T20:00:11.982" v="2185" actId="1076"/>
          <ac:spMkLst>
            <pc:docMk/>
            <pc:sldMk cId="4198730752" sldId="289"/>
            <ac:spMk id="2" creationId="{FF5066C1-D8C1-FF87-EA7D-7F6A8C36C7DE}"/>
          </ac:spMkLst>
        </pc:spChg>
        <pc:spChg chg="mod ord">
          <ac:chgData name="Stacey Waller (1911557)" userId="6d0446e9-7a72-47f0-9c67-d545e65676b3" providerId="ADAL" clId="{F2668AA1-1777-4E55-88E3-C661D14714F4}" dt="2023-07-10T19:59:16.894" v="2180" actId="207"/>
          <ac:spMkLst>
            <pc:docMk/>
            <pc:sldMk cId="4198730752" sldId="289"/>
            <ac:spMk id="3" creationId="{0AA3BB68-6C36-22D0-EF42-634F96C40352}"/>
          </ac:spMkLst>
        </pc:spChg>
        <pc:spChg chg="mod ord">
          <ac:chgData name="Stacey Waller (1911557)" userId="6d0446e9-7a72-47f0-9c67-d545e65676b3" providerId="ADAL" clId="{F2668AA1-1777-4E55-88E3-C661D14714F4}" dt="2023-07-10T18:34:13.192" v="1119" actId="26606"/>
          <ac:spMkLst>
            <pc:docMk/>
            <pc:sldMk cId="4198730752" sldId="289"/>
            <ac:spMk id="4" creationId="{CF7229E5-019E-211D-35C7-59B286FCD31C}"/>
          </ac:spMkLst>
        </pc:spChg>
        <pc:spChg chg="mod ord">
          <ac:chgData name="Stacey Waller (1911557)" userId="6d0446e9-7a72-47f0-9c67-d545e65676b3" providerId="ADAL" clId="{F2668AA1-1777-4E55-88E3-C661D14714F4}" dt="2023-07-10T20:32:48.308" v="3089" actId="27636"/>
          <ac:spMkLst>
            <pc:docMk/>
            <pc:sldMk cId="4198730752" sldId="289"/>
            <ac:spMk id="5" creationId="{24844EFE-0DD5-7A06-0F69-75F8CBDBEE8D}"/>
          </ac:spMkLst>
        </pc:spChg>
        <pc:spChg chg="mod ord">
          <ac:chgData name="Stacey Waller (1911557)" userId="6d0446e9-7a72-47f0-9c67-d545e65676b3" providerId="ADAL" clId="{F2668AA1-1777-4E55-88E3-C661D14714F4}" dt="2023-07-10T18:34:13.192" v="1119" actId="26606"/>
          <ac:spMkLst>
            <pc:docMk/>
            <pc:sldMk cId="4198730752" sldId="289"/>
            <ac:spMk id="6" creationId="{48EFBC6E-4BEE-94E3-FA8F-69030E8922A6}"/>
          </ac:spMkLst>
        </pc:spChg>
        <pc:spChg chg="add del">
          <ac:chgData name="Stacey Waller (1911557)" userId="6d0446e9-7a72-47f0-9c67-d545e65676b3" providerId="ADAL" clId="{F2668AA1-1777-4E55-88E3-C661D14714F4}" dt="2023-07-10T18:29:17.690" v="1104" actId="26606"/>
          <ac:spMkLst>
            <pc:docMk/>
            <pc:sldMk cId="4198730752" sldId="289"/>
            <ac:spMk id="9" creationId="{C6D09588-9668-4D38-8AD4-C27CF2B2D41C}"/>
          </ac:spMkLst>
        </pc:spChg>
        <pc:spChg chg="add del">
          <ac:chgData name="Stacey Waller (1911557)" userId="6d0446e9-7a72-47f0-9c67-d545e65676b3" providerId="ADAL" clId="{F2668AA1-1777-4E55-88E3-C661D14714F4}" dt="2023-07-10T18:18:51.712" v="1078" actId="26606"/>
          <ac:spMkLst>
            <pc:docMk/>
            <pc:sldMk cId="4198730752" sldId="289"/>
            <ac:spMk id="11" creationId="{D7A453D2-15D8-4403-815F-291FA16340D9}"/>
          </ac:spMkLst>
        </pc:spChg>
        <pc:spChg chg="add del">
          <ac:chgData name="Stacey Waller (1911557)" userId="6d0446e9-7a72-47f0-9c67-d545e65676b3" providerId="ADAL" clId="{F2668AA1-1777-4E55-88E3-C661D14714F4}" dt="2023-07-10T15:55:28.124" v="428" actId="26606"/>
          <ac:spMkLst>
            <pc:docMk/>
            <pc:sldMk cId="4198730752" sldId="289"/>
            <ac:spMk id="13" creationId="{1CD81A2A-6ED4-4EF4-A14C-912D31E14800}"/>
          </ac:spMkLst>
        </pc:spChg>
        <pc:spChg chg="add del">
          <ac:chgData name="Stacey Waller (1911557)" userId="6d0446e9-7a72-47f0-9c67-d545e65676b3" providerId="ADAL" clId="{F2668AA1-1777-4E55-88E3-C661D14714F4}" dt="2023-07-10T18:18:51.712" v="1078" actId="26606"/>
          <ac:spMkLst>
            <pc:docMk/>
            <pc:sldMk cId="4198730752" sldId="289"/>
            <ac:spMk id="14" creationId="{8161EA6B-09CA-445B-AB0D-8DF76FA92DEF}"/>
          </ac:spMkLst>
        </pc:spChg>
        <pc:spChg chg="add del">
          <ac:chgData name="Stacey Waller (1911557)" userId="6d0446e9-7a72-47f0-9c67-d545e65676b3" providerId="ADAL" clId="{F2668AA1-1777-4E55-88E3-C661D14714F4}" dt="2023-07-10T15:55:28.124" v="428" actId="26606"/>
          <ac:spMkLst>
            <pc:docMk/>
            <pc:sldMk cId="4198730752" sldId="289"/>
            <ac:spMk id="15" creationId="{1661932C-CA15-4E17-B115-FAE7CBEE4789}"/>
          </ac:spMkLst>
        </pc:spChg>
        <pc:spChg chg="add del">
          <ac:chgData name="Stacey Waller (1911557)" userId="6d0446e9-7a72-47f0-9c67-d545e65676b3" providerId="ADAL" clId="{F2668AA1-1777-4E55-88E3-C661D14714F4}" dt="2023-07-10T15:55:28.124" v="428" actId="26606"/>
          <ac:spMkLst>
            <pc:docMk/>
            <pc:sldMk cId="4198730752" sldId="289"/>
            <ac:spMk id="17" creationId="{8590ADD5-9383-4D3D-9047-3DA2593CCB5D}"/>
          </ac:spMkLst>
        </pc:spChg>
        <pc:spChg chg="add del">
          <ac:chgData name="Stacey Waller (1911557)" userId="6d0446e9-7a72-47f0-9c67-d545e65676b3" providerId="ADAL" clId="{F2668AA1-1777-4E55-88E3-C661D14714F4}" dt="2023-07-10T15:55:28.124" v="428" actId="26606"/>
          <ac:spMkLst>
            <pc:docMk/>
            <pc:sldMk cId="4198730752" sldId="289"/>
            <ac:spMk id="19" creationId="{DABE3E45-88CF-45D8-8D40-C773324D93F6}"/>
          </ac:spMkLst>
        </pc:spChg>
        <pc:spChg chg="add del">
          <ac:chgData name="Stacey Waller (1911557)" userId="6d0446e9-7a72-47f0-9c67-d545e65676b3" providerId="ADAL" clId="{F2668AA1-1777-4E55-88E3-C661D14714F4}" dt="2023-07-10T15:55:28.124" v="428" actId="26606"/>
          <ac:spMkLst>
            <pc:docMk/>
            <pc:sldMk cId="4198730752" sldId="289"/>
            <ac:spMk id="23" creationId="{B91ECDA9-56DC-4270-8F33-01C5637B8CEB}"/>
          </ac:spMkLst>
        </pc:spChg>
        <pc:spChg chg="add del">
          <ac:chgData name="Stacey Waller (1911557)" userId="6d0446e9-7a72-47f0-9c67-d545e65676b3" providerId="ADAL" clId="{F2668AA1-1777-4E55-88E3-C661D14714F4}" dt="2023-07-10T15:55:28.124" v="428" actId="26606"/>
          <ac:spMkLst>
            <pc:docMk/>
            <pc:sldMk cId="4198730752" sldId="289"/>
            <ac:spMk id="25" creationId="{75F47824-961D-465D-84F9-EAE11BC6173B}"/>
          </ac:spMkLst>
        </pc:spChg>
        <pc:spChg chg="add del">
          <ac:chgData name="Stacey Waller (1911557)" userId="6d0446e9-7a72-47f0-9c67-d545e65676b3" providerId="ADAL" clId="{F2668AA1-1777-4E55-88E3-C661D14714F4}" dt="2023-07-10T15:55:28.124" v="428" actId="26606"/>
          <ac:spMkLst>
            <pc:docMk/>
            <pc:sldMk cId="4198730752" sldId="289"/>
            <ac:spMk id="27" creationId="{FEC9DA3E-C1D7-472D-B7C0-F71AE41FBA23}"/>
          </ac:spMkLst>
        </pc:spChg>
        <pc:spChg chg="add del">
          <ac:chgData name="Stacey Waller (1911557)" userId="6d0446e9-7a72-47f0-9c67-d545e65676b3" providerId="ADAL" clId="{F2668AA1-1777-4E55-88E3-C661D14714F4}" dt="2023-07-10T18:34:13.192" v="1119" actId="26606"/>
          <ac:spMkLst>
            <pc:docMk/>
            <pc:sldMk cId="4198730752" sldId="289"/>
            <ac:spMk id="28" creationId="{70DFC902-7D23-471A-B557-B6B6917D7A0D}"/>
          </ac:spMkLst>
        </pc:spChg>
        <pc:spChg chg="add del">
          <ac:chgData name="Stacey Waller (1911557)" userId="6d0446e9-7a72-47f0-9c67-d545e65676b3" providerId="ADAL" clId="{F2668AA1-1777-4E55-88E3-C661D14714F4}" dt="2023-07-10T18:34:13.192" v="1119" actId="26606"/>
          <ac:spMkLst>
            <pc:docMk/>
            <pc:sldMk cId="4198730752" sldId="289"/>
            <ac:spMk id="29" creationId="{A55D5633-D557-4DCA-982C-FF36EB7A1C00}"/>
          </ac:spMkLst>
        </pc:spChg>
        <pc:spChg chg="add del">
          <ac:chgData name="Stacey Waller (1911557)" userId="6d0446e9-7a72-47f0-9c67-d545e65676b3" providerId="ADAL" clId="{F2668AA1-1777-4E55-88E3-C661D14714F4}" dt="2023-07-10T18:34:13.192" v="1119" actId="26606"/>
          <ac:spMkLst>
            <pc:docMk/>
            <pc:sldMk cId="4198730752" sldId="289"/>
            <ac:spMk id="30" creationId="{450D3AD2-FA80-415F-A9CE-54D884561CD7}"/>
          </ac:spMkLst>
        </pc:spChg>
        <pc:spChg chg="add del">
          <ac:chgData name="Stacey Waller (1911557)" userId="6d0446e9-7a72-47f0-9c67-d545e65676b3" providerId="ADAL" clId="{F2668AA1-1777-4E55-88E3-C661D14714F4}" dt="2023-07-10T15:18:52.308" v="421" actId="26606"/>
          <ac:spMkLst>
            <pc:docMk/>
            <pc:sldMk cId="4198730752" sldId="289"/>
            <ac:spMk id="32" creationId="{CB6E2F43-29E9-49D9-91FC-E5FEFAAA70DE}"/>
          </ac:spMkLst>
        </pc:spChg>
        <pc:spChg chg="add del">
          <ac:chgData name="Stacey Waller (1911557)" userId="6d0446e9-7a72-47f0-9c67-d545e65676b3" providerId="ADAL" clId="{F2668AA1-1777-4E55-88E3-C661D14714F4}" dt="2023-07-10T18:18:51.712" v="1078" actId="26606"/>
          <ac:spMkLst>
            <pc:docMk/>
            <pc:sldMk cId="4198730752" sldId="289"/>
            <ac:spMk id="33" creationId="{E2D3D3F2-ABBB-4453-B1C5-1BEBF7E4DD56}"/>
          </ac:spMkLst>
        </pc:spChg>
        <pc:spChg chg="add del">
          <ac:chgData name="Stacey Waller (1911557)" userId="6d0446e9-7a72-47f0-9c67-d545e65676b3" providerId="ADAL" clId="{F2668AA1-1777-4E55-88E3-C661D14714F4}" dt="2023-07-10T15:18:52.308" v="421" actId="26606"/>
          <ac:spMkLst>
            <pc:docMk/>
            <pc:sldMk cId="4198730752" sldId="289"/>
            <ac:spMk id="34" creationId="{3BA62E19-CD42-4C09-B825-844B4943D49D}"/>
          </ac:spMkLst>
        </pc:spChg>
        <pc:spChg chg="add del">
          <ac:chgData name="Stacey Waller (1911557)" userId="6d0446e9-7a72-47f0-9c67-d545e65676b3" providerId="ADAL" clId="{F2668AA1-1777-4E55-88E3-C661D14714F4}" dt="2023-07-10T15:18:52.308" v="421" actId="26606"/>
          <ac:spMkLst>
            <pc:docMk/>
            <pc:sldMk cId="4198730752" sldId="289"/>
            <ac:spMk id="36" creationId="{8E63CC27-1C86-4653-8866-79C24C5C51FB}"/>
          </ac:spMkLst>
        </pc:spChg>
        <pc:spChg chg="add del">
          <ac:chgData name="Stacey Waller (1911557)" userId="6d0446e9-7a72-47f0-9c67-d545e65676b3" providerId="ADAL" clId="{F2668AA1-1777-4E55-88E3-C661D14714F4}" dt="2023-07-10T18:34:13.192" v="1119" actId="26606"/>
          <ac:spMkLst>
            <pc:docMk/>
            <pc:sldMk cId="4198730752" sldId="289"/>
            <ac:spMk id="37" creationId="{84BD8C85-3E1B-430D-B450-1C103B9EF375}"/>
          </ac:spMkLst>
        </pc:spChg>
        <pc:spChg chg="add del">
          <ac:chgData name="Stacey Waller (1911557)" userId="6d0446e9-7a72-47f0-9c67-d545e65676b3" providerId="ADAL" clId="{F2668AA1-1777-4E55-88E3-C661D14714F4}" dt="2023-07-10T15:55:28.092" v="427" actId="26606"/>
          <ac:spMkLst>
            <pc:docMk/>
            <pc:sldMk cId="4198730752" sldId="289"/>
            <ac:spMk id="38" creationId="{77C59BEC-C4CC-4741-B975-08C543178D3D}"/>
          </ac:spMkLst>
        </pc:spChg>
        <pc:spChg chg="add del">
          <ac:chgData name="Stacey Waller (1911557)" userId="6d0446e9-7a72-47f0-9c67-d545e65676b3" providerId="ADAL" clId="{F2668AA1-1777-4E55-88E3-C661D14714F4}" dt="2023-07-10T15:55:28.092" v="427" actId="26606"/>
          <ac:spMkLst>
            <pc:docMk/>
            <pc:sldMk cId="4198730752" sldId="289"/>
            <ac:spMk id="39" creationId="{72DEF309-605D-4117-9340-6D589B6C3A34}"/>
          </ac:spMkLst>
        </pc:spChg>
        <pc:spChg chg="add del">
          <ac:chgData name="Stacey Waller (1911557)" userId="6d0446e9-7a72-47f0-9c67-d545e65676b3" providerId="ADAL" clId="{F2668AA1-1777-4E55-88E3-C661D14714F4}" dt="2023-07-10T15:55:28.092" v="427" actId="26606"/>
          <ac:spMkLst>
            <pc:docMk/>
            <pc:sldMk cId="4198730752" sldId="289"/>
            <ac:spMk id="40" creationId="{A7B99495-F43F-4D80-A44F-2CB4764EB90B}"/>
          </ac:spMkLst>
        </pc:spChg>
        <pc:spChg chg="add del">
          <ac:chgData name="Stacey Waller (1911557)" userId="6d0446e9-7a72-47f0-9c67-d545e65676b3" providerId="ADAL" clId="{F2668AA1-1777-4E55-88E3-C661D14714F4}" dt="2023-07-10T18:34:13.192" v="1119" actId="26606"/>
          <ac:spMkLst>
            <pc:docMk/>
            <pc:sldMk cId="4198730752" sldId="289"/>
            <ac:spMk id="42" creationId="{E9EA95B6-474F-45AC-818B-C16DDA5A4EF7}"/>
          </ac:spMkLst>
        </pc:spChg>
        <pc:spChg chg="add del">
          <ac:chgData name="Stacey Waller (1911557)" userId="6d0446e9-7a72-47f0-9c67-d545e65676b3" providerId="ADAL" clId="{F2668AA1-1777-4E55-88E3-C661D14714F4}" dt="2023-07-10T18:34:13.192" v="1119" actId="26606"/>
          <ac:spMkLst>
            <pc:docMk/>
            <pc:sldMk cId="4198730752" sldId="289"/>
            <ac:spMk id="43" creationId="{CFE22830-D1DB-4DDE-9CC9-1F1A16F5CC3E}"/>
          </ac:spMkLst>
        </pc:spChg>
        <pc:spChg chg="add del">
          <ac:chgData name="Stacey Waller (1911557)" userId="6d0446e9-7a72-47f0-9c67-d545e65676b3" providerId="ADAL" clId="{F2668AA1-1777-4E55-88E3-C661D14714F4}" dt="2023-07-10T18:18:51.712" v="1078" actId="26606"/>
          <ac:spMkLst>
            <pc:docMk/>
            <pc:sldMk cId="4198730752" sldId="289"/>
            <ac:spMk id="47" creationId="{773AEA78-C03B-40B7-9D11-DC022119D577}"/>
          </ac:spMkLst>
        </pc:spChg>
        <pc:spChg chg="add del">
          <ac:chgData name="Stacey Waller (1911557)" userId="6d0446e9-7a72-47f0-9c67-d545e65676b3" providerId="ADAL" clId="{F2668AA1-1777-4E55-88E3-C661D14714F4}" dt="2023-07-10T18:18:51.712" v="1078" actId="26606"/>
          <ac:spMkLst>
            <pc:docMk/>
            <pc:sldMk cId="4198730752" sldId="289"/>
            <ac:spMk id="48" creationId="{B8114C98-A349-4111-A123-E8EAB86ABE30}"/>
          </ac:spMkLst>
        </pc:spChg>
        <pc:spChg chg="add del">
          <ac:chgData name="Stacey Waller (1911557)" userId="6d0446e9-7a72-47f0-9c67-d545e65676b3" providerId="ADAL" clId="{F2668AA1-1777-4E55-88E3-C661D14714F4}" dt="2023-07-10T18:18:53.622" v="1080" actId="26606"/>
          <ac:spMkLst>
            <pc:docMk/>
            <pc:sldMk cId="4198730752" sldId="289"/>
            <ac:spMk id="54" creationId="{8B3A2D1A-45FC-4F95-B150-1C13EF2F6D09}"/>
          </ac:spMkLst>
        </pc:spChg>
        <pc:spChg chg="add del">
          <ac:chgData name="Stacey Waller (1911557)" userId="6d0446e9-7a72-47f0-9c67-d545e65676b3" providerId="ADAL" clId="{F2668AA1-1777-4E55-88E3-C661D14714F4}" dt="2023-07-10T18:18:53.622" v="1080" actId="26606"/>
          <ac:spMkLst>
            <pc:docMk/>
            <pc:sldMk cId="4198730752" sldId="289"/>
            <ac:spMk id="55" creationId="{39C3C864-C625-4883-B868-9A4C470F4DD5}"/>
          </ac:spMkLst>
        </pc:spChg>
        <pc:spChg chg="add del">
          <ac:chgData name="Stacey Waller (1911557)" userId="6d0446e9-7a72-47f0-9c67-d545e65676b3" providerId="ADAL" clId="{F2668AA1-1777-4E55-88E3-C661D14714F4}" dt="2023-07-10T18:28:08.696" v="1101" actId="26606"/>
          <ac:spMkLst>
            <pc:docMk/>
            <pc:sldMk cId="4198730752" sldId="289"/>
            <ac:spMk id="57" creationId="{66E48AFA-8884-4F68-A44F-D2C1E8609C5A}"/>
          </ac:spMkLst>
        </pc:spChg>
        <pc:spChg chg="add del">
          <ac:chgData name="Stacey Waller (1911557)" userId="6d0446e9-7a72-47f0-9c67-d545e65676b3" providerId="ADAL" clId="{F2668AA1-1777-4E55-88E3-C661D14714F4}" dt="2023-07-10T18:28:08.696" v="1101" actId="26606"/>
          <ac:spMkLst>
            <pc:docMk/>
            <pc:sldMk cId="4198730752" sldId="289"/>
            <ac:spMk id="58" creationId="{969D19A6-08CB-498C-93EC-3FFB021FC68A}"/>
          </ac:spMkLst>
        </pc:spChg>
        <pc:spChg chg="add del">
          <ac:chgData name="Stacey Waller (1911557)" userId="6d0446e9-7a72-47f0-9c67-d545e65676b3" providerId="ADAL" clId="{F2668AA1-1777-4E55-88E3-C661D14714F4}" dt="2023-07-10T18:28:07.351" v="1099" actId="26606"/>
          <ac:spMkLst>
            <pc:docMk/>
            <pc:sldMk cId="4198730752" sldId="289"/>
            <ac:spMk id="63" creationId="{E8A8EAB8-D2FF-444D-B34B-7D32F106AD0E}"/>
          </ac:spMkLst>
        </pc:spChg>
        <pc:spChg chg="add del">
          <ac:chgData name="Stacey Waller (1911557)" userId="6d0446e9-7a72-47f0-9c67-d545e65676b3" providerId="ADAL" clId="{F2668AA1-1777-4E55-88E3-C661D14714F4}" dt="2023-07-10T18:28:07.351" v="1099" actId="26606"/>
          <ac:spMkLst>
            <pc:docMk/>
            <pc:sldMk cId="4198730752" sldId="289"/>
            <ac:spMk id="65" creationId="{C61F2F60-14E3-4196-B7CE-175E46F04481}"/>
          </ac:spMkLst>
        </pc:spChg>
        <pc:grpChg chg="add del">
          <ac:chgData name="Stacey Waller (1911557)" userId="6d0446e9-7a72-47f0-9c67-d545e65676b3" providerId="ADAL" clId="{F2668AA1-1777-4E55-88E3-C661D14714F4}" dt="2023-07-10T18:18:51.712" v="1078" actId="26606"/>
          <ac:grpSpMkLst>
            <pc:docMk/>
            <pc:sldMk cId="4198730752" sldId="289"/>
            <ac:grpSpMk id="16" creationId="{913B067F-3154-4968-A886-DF93A787EC44}"/>
          </ac:grpSpMkLst>
        </pc:grpChg>
        <pc:grpChg chg="add del">
          <ac:chgData name="Stacey Waller (1911557)" userId="6d0446e9-7a72-47f0-9c67-d545e65676b3" providerId="ADAL" clId="{F2668AA1-1777-4E55-88E3-C661D14714F4}" dt="2023-07-10T18:29:17.690" v="1104" actId="26606"/>
          <ac:grpSpMkLst>
            <pc:docMk/>
            <pc:sldMk cId="4198730752" sldId="289"/>
            <ac:grpSpMk id="18" creationId="{95A28492-272D-4814-AE2C-61575C989EA3}"/>
          </ac:grpSpMkLst>
        </pc:grpChg>
        <pc:grpChg chg="add del">
          <ac:chgData name="Stacey Waller (1911557)" userId="6d0446e9-7a72-47f0-9c67-d545e65676b3" providerId="ADAL" clId="{F2668AA1-1777-4E55-88E3-C661D14714F4}" dt="2023-07-10T18:18:51.712" v="1078" actId="26606"/>
          <ac:grpSpMkLst>
            <pc:docMk/>
            <pc:sldMk cId="4198730752" sldId="289"/>
            <ac:grpSpMk id="35" creationId="{8214E4A5-A0D2-42C4-8D14-D2A7E495F041}"/>
          </ac:grpSpMkLst>
        </pc:grpChg>
        <pc:grpChg chg="add del">
          <ac:chgData name="Stacey Waller (1911557)" userId="6d0446e9-7a72-47f0-9c67-d545e65676b3" providerId="ADAL" clId="{F2668AA1-1777-4E55-88E3-C661D14714F4}" dt="2023-07-10T18:18:51.712" v="1078" actId="26606"/>
          <ac:grpSpMkLst>
            <pc:docMk/>
            <pc:sldMk cId="4198730752" sldId="289"/>
            <ac:grpSpMk id="41" creationId="{1F4E1649-4D1F-4A91-AF97-A254BFDD524D}"/>
          </ac:grpSpMkLst>
        </pc:grpChg>
        <pc:grpChg chg="add del">
          <ac:chgData name="Stacey Waller (1911557)" userId="6d0446e9-7a72-47f0-9c67-d545e65676b3" providerId="ADAL" clId="{F2668AA1-1777-4E55-88E3-C661D14714F4}" dt="2023-07-10T18:18:51.712" v="1078" actId="26606"/>
          <ac:grpSpMkLst>
            <pc:docMk/>
            <pc:sldMk cId="4198730752" sldId="289"/>
            <ac:grpSpMk id="49" creationId="{670FB431-AE18-414D-92F4-1D12D1991152}"/>
          </ac:grpSpMkLst>
        </pc:grpChg>
        <pc:picChg chg="add del mod ord">
          <ac:chgData name="Stacey Waller (1911557)" userId="6d0446e9-7a72-47f0-9c67-d545e65676b3" providerId="ADAL" clId="{F2668AA1-1777-4E55-88E3-C661D14714F4}" dt="2023-07-10T18:28:24.387" v="1102" actId="478"/>
          <ac:picMkLst>
            <pc:docMk/>
            <pc:sldMk cId="4198730752" sldId="289"/>
            <ac:picMk id="8" creationId="{D8602BB4-597F-7632-2542-F5E59B045F51}"/>
          </ac:picMkLst>
        </pc:picChg>
        <pc:picChg chg="add del">
          <ac:chgData name="Stacey Waller (1911557)" userId="6d0446e9-7a72-47f0-9c67-d545e65676b3" providerId="ADAL" clId="{F2668AA1-1777-4E55-88E3-C661D14714F4}" dt="2023-07-10T15:16:08.490" v="403" actId="22"/>
          <ac:picMkLst>
            <pc:docMk/>
            <pc:sldMk cId="4198730752" sldId="289"/>
            <ac:picMk id="10" creationId="{C27979FC-A64C-8873-2363-9E3B716F8790}"/>
          </ac:picMkLst>
        </pc:picChg>
        <pc:picChg chg="add del">
          <ac:chgData name="Stacey Waller (1911557)" userId="6d0446e9-7a72-47f0-9c67-d545e65676b3" providerId="ADAL" clId="{F2668AA1-1777-4E55-88E3-C661D14714F4}" dt="2023-07-10T15:16:33.202" v="410" actId="22"/>
          <ac:picMkLst>
            <pc:docMk/>
            <pc:sldMk cId="4198730752" sldId="289"/>
            <ac:picMk id="12" creationId="{6960332A-827C-EE37-99EF-542B2D1B643B}"/>
          </ac:picMkLst>
        </pc:picChg>
        <pc:cxnChg chg="add del">
          <ac:chgData name="Stacey Waller (1911557)" userId="6d0446e9-7a72-47f0-9c67-d545e65676b3" providerId="ADAL" clId="{F2668AA1-1777-4E55-88E3-C661D14714F4}" dt="2023-07-10T15:55:28.124" v="428" actId="26606"/>
          <ac:cxnSpMkLst>
            <pc:docMk/>
            <pc:sldMk cId="4198730752" sldId="289"/>
            <ac:cxnSpMk id="21" creationId="{49CD1692-827B-4C8D-B4A1-134FD04CF45C}"/>
          </ac:cxnSpMkLst>
        </pc:cxnChg>
      </pc:sldChg>
      <pc:sldChg chg="addSp delSp modSp mod setBg">
        <pc:chgData name="Stacey Waller (1911557)" userId="6d0446e9-7a72-47f0-9c67-d545e65676b3" providerId="ADAL" clId="{F2668AA1-1777-4E55-88E3-C661D14714F4}" dt="2023-07-10T20:48:02.274" v="3218" actId="1076"/>
        <pc:sldMkLst>
          <pc:docMk/>
          <pc:sldMk cId="2598263628" sldId="290"/>
        </pc:sldMkLst>
        <pc:spChg chg="mod">
          <ac:chgData name="Stacey Waller (1911557)" userId="6d0446e9-7a72-47f0-9c67-d545e65676b3" providerId="ADAL" clId="{F2668AA1-1777-4E55-88E3-C661D14714F4}" dt="2023-07-10T19:59:58.812" v="2184" actId="1076"/>
          <ac:spMkLst>
            <pc:docMk/>
            <pc:sldMk cId="2598263628" sldId="290"/>
            <ac:spMk id="2" creationId="{D653E26D-81E8-1C7B-FD3D-83A14A2CC7EF}"/>
          </ac:spMkLst>
        </pc:spChg>
        <pc:spChg chg="mod ord">
          <ac:chgData name="Stacey Waller (1911557)" userId="6d0446e9-7a72-47f0-9c67-d545e65676b3" providerId="ADAL" clId="{F2668AA1-1777-4E55-88E3-C661D14714F4}" dt="2023-07-10T20:48:02.274" v="3218" actId="1076"/>
          <ac:spMkLst>
            <pc:docMk/>
            <pc:sldMk cId="2598263628" sldId="290"/>
            <ac:spMk id="3" creationId="{384A2CCB-9332-8283-D87C-383172F880C4}"/>
          </ac:spMkLst>
        </pc:spChg>
        <pc:spChg chg="mod">
          <ac:chgData name="Stacey Waller (1911557)" userId="6d0446e9-7a72-47f0-9c67-d545e65676b3" providerId="ADAL" clId="{F2668AA1-1777-4E55-88E3-C661D14714F4}" dt="2023-07-10T18:29:39.715" v="1107" actId="26606"/>
          <ac:spMkLst>
            <pc:docMk/>
            <pc:sldMk cId="2598263628" sldId="290"/>
            <ac:spMk id="4" creationId="{C2356479-54F6-A046-E2C9-250E2CD00810}"/>
          </ac:spMkLst>
        </pc:spChg>
        <pc:spChg chg="mod ord">
          <ac:chgData name="Stacey Waller (1911557)" userId="6d0446e9-7a72-47f0-9c67-d545e65676b3" providerId="ADAL" clId="{F2668AA1-1777-4E55-88E3-C661D14714F4}" dt="2023-07-10T20:47:56.085" v="3217" actId="1076"/>
          <ac:spMkLst>
            <pc:docMk/>
            <pc:sldMk cId="2598263628" sldId="290"/>
            <ac:spMk id="5" creationId="{66A49AA4-C2BB-9876-8C03-1519707D9755}"/>
          </ac:spMkLst>
        </pc:spChg>
        <pc:spChg chg="mod">
          <ac:chgData name="Stacey Waller (1911557)" userId="6d0446e9-7a72-47f0-9c67-d545e65676b3" providerId="ADAL" clId="{F2668AA1-1777-4E55-88E3-C661D14714F4}" dt="2023-07-10T18:29:39.715" v="1107" actId="26606"/>
          <ac:spMkLst>
            <pc:docMk/>
            <pc:sldMk cId="2598263628" sldId="290"/>
            <ac:spMk id="6" creationId="{A7A7405D-0E93-81F8-39E3-263AADAE39A3}"/>
          </ac:spMkLst>
        </pc:spChg>
        <pc:spChg chg="add del">
          <ac:chgData name="Stacey Waller (1911557)" userId="6d0446e9-7a72-47f0-9c67-d545e65676b3" providerId="ADAL" clId="{F2668AA1-1777-4E55-88E3-C661D14714F4}" dt="2023-07-10T18:30:18.428" v="1108" actId="26606"/>
          <ac:spMkLst>
            <pc:docMk/>
            <pc:sldMk cId="2598263628" sldId="290"/>
            <ac:spMk id="11" creationId="{70DFC902-7D23-471A-B557-B6B6917D7A0D}"/>
          </ac:spMkLst>
        </pc:spChg>
        <pc:spChg chg="add del">
          <ac:chgData name="Stacey Waller (1911557)" userId="6d0446e9-7a72-47f0-9c67-d545e65676b3" providerId="ADAL" clId="{F2668AA1-1777-4E55-88E3-C661D14714F4}" dt="2023-07-10T18:30:18.428" v="1108" actId="26606"/>
          <ac:spMkLst>
            <pc:docMk/>
            <pc:sldMk cId="2598263628" sldId="290"/>
            <ac:spMk id="13" creationId="{A55D5633-D557-4DCA-982C-FF36EB7A1C00}"/>
          </ac:spMkLst>
        </pc:spChg>
        <pc:spChg chg="add del">
          <ac:chgData name="Stacey Waller (1911557)" userId="6d0446e9-7a72-47f0-9c67-d545e65676b3" providerId="ADAL" clId="{F2668AA1-1777-4E55-88E3-C661D14714F4}" dt="2023-07-10T18:30:18.428" v="1108" actId="26606"/>
          <ac:spMkLst>
            <pc:docMk/>
            <pc:sldMk cId="2598263628" sldId="290"/>
            <ac:spMk id="15" creationId="{450D3AD2-FA80-415F-A9CE-54D884561CD7}"/>
          </ac:spMkLst>
        </pc:spChg>
        <pc:spChg chg="add">
          <ac:chgData name="Stacey Waller (1911557)" userId="6d0446e9-7a72-47f0-9c67-d545e65676b3" providerId="ADAL" clId="{F2668AA1-1777-4E55-88E3-C661D14714F4}" dt="2023-07-10T18:30:18.428" v="1108" actId="26606"/>
          <ac:spMkLst>
            <pc:docMk/>
            <pc:sldMk cId="2598263628" sldId="290"/>
            <ac:spMk id="20" creationId="{70DFC902-7D23-471A-B557-B6B6917D7A0D}"/>
          </ac:spMkLst>
        </pc:spChg>
        <pc:spChg chg="add">
          <ac:chgData name="Stacey Waller (1911557)" userId="6d0446e9-7a72-47f0-9c67-d545e65676b3" providerId="ADAL" clId="{F2668AA1-1777-4E55-88E3-C661D14714F4}" dt="2023-07-10T18:30:18.428" v="1108" actId="26606"/>
          <ac:spMkLst>
            <pc:docMk/>
            <pc:sldMk cId="2598263628" sldId="290"/>
            <ac:spMk id="22" creationId="{A55D5633-D557-4DCA-982C-FF36EB7A1C00}"/>
          </ac:spMkLst>
        </pc:spChg>
        <pc:spChg chg="add">
          <ac:chgData name="Stacey Waller (1911557)" userId="6d0446e9-7a72-47f0-9c67-d545e65676b3" providerId="ADAL" clId="{F2668AA1-1777-4E55-88E3-C661D14714F4}" dt="2023-07-10T18:30:18.428" v="1108" actId="26606"/>
          <ac:spMkLst>
            <pc:docMk/>
            <pc:sldMk cId="2598263628" sldId="290"/>
            <ac:spMk id="24" creationId="{450D3AD2-FA80-415F-A9CE-54D884561CD7}"/>
          </ac:spMkLst>
        </pc:spChg>
      </pc:sldChg>
      <pc:sldChg chg="addSp modSp new mod ord setBg">
        <pc:chgData name="Stacey Waller (1911557)" userId="6d0446e9-7a72-47f0-9c67-d545e65676b3" providerId="ADAL" clId="{F2668AA1-1777-4E55-88E3-C661D14714F4}" dt="2023-07-10T20:49:20.977" v="3242" actId="27636"/>
        <pc:sldMkLst>
          <pc:docMk/>
          <pc:sldMk cId="755966433" sldId="291"/>
        </pc:sldMkLst>
        <pc:spChg chg="mod">
          <ac:chgData name="Stacey Waller (1911557)" userId="6d0446e9-7a72-47f0-9c67-d545e65676b3" providerId="ADAL" clId="{F2668AA1-1777-4E55-88E3-C661D14714F4}" dt="2023-07-10T20:12:39.950" v="2718" actId="14100"/>
          <ac:spMkLst>
            <pc:docMk/>
            <pc:sldMk cId="755966433" sldId="291"/>
            <ac:spMk id="2" creationId="{96FCF8F5-B0A0-09CC-BEC9-89FD6201446C}"/>
          </ac:spMkLst>
        </pc:spChg>
        <pc:spChg chg="mod ord">
          <ac:chgData name="Stacey Waller (1911557)" userId="6d0446e9-7a72-47f0-9c67-d545e65676b3" providerId="ADAL" clId="{F2668AA1-1777-4E55-88E3-C661D14714F4}" dt="2023-07-10T20:49:16.141" v="3239" actId="14100"/>
          <ac:spMkLst>
            <pc:docMk/>
            <pc:sldMk cId="755966433" sldId="291"/>
            <ac:spMk id="3" creationId="{083A8BAE-D4B8-AF8D-808D-2D2BC0B33553}"/>
          </ac:spMkLst>
        </pc:spChg>
        <pc:spChg chg="mod">
          <ac:chgData name="Stacey Waller (1911557)" userId="6d0446e9-7a72-47f0-9c67-d545e65676b3" providerId="ADAL" clId="{F2668AA1-1777-4E55-88E3-C661D14714F4}" dt="2023-07-10T20:03:07.963" v="2424" actId="26606"/>
          <ac:spMkLst>
            <pc:docMk/>
            <pc:sldMk cId="755966433" sldId="291"/>
            <ac:spMk id="4" creationId="{DB1FB468-23AD-74DB-910D-721BBF672768}"/>
          </ac:spMkLst>
        </pc:spChg>
        <pc:spChg chg="mod ord">
          <ac:chgData name="Stacey Waller (1911557)" userId="6d0446e9-7a72-47f0-9c67-d545e65676b3" providerId="ADAL" clId="{F2668AA1-1777-4E55-88E3-C661D14714F4}" dt="2023-07-10T20:49:20.977" v="3242" actId="27636"/>
          <ac:spMkLst>
            <pc:docMk/>
            <pc:sldMk cId="755966433" sldId="291"/>
            <ac:spMk id="5" creationId="{81AF9CD8-E67C-B780-52EC-263FAF51EF56}"/>
          </ac:spMkLst>
        </pc:spChg>
        <pc:spChg chg="mod">
          <ac:chgData name="Stacey Waller (1911557)" userId="6d0446e9-7a72-47f0-9c67-d545e65676b3" providerId="ADAL" clId="{F2668AA1-1777-4E55-88E3-C661D14714F4}" dt="2023-07-10T20:03:07.963" v="2424" actId="26606"/>
          <ac:spMkLst>
            <pc:docMk/>
            <pc:sldMk cId="755966433" sldId="291"/>
            <ac:spMk id="6" creationId="{AFE124FE-2917-6A4D-582C-5B703D76C29E}"/>
          </ac:spMkLst>
        </pc:spChg>
        <pc:spChg chg="add">
          <ac:chgData name="Stacey Waller (1911557)" userId="6d0446e9-7a72-47f0-9c67-d545e65676b3" providerId="ADAL" clId="{F2668AA1-1777-4E55-88E3-C661D14714F4}" dt="2023-07-10T20:03:07.963" v="2424" actId="26606"/>
          <ac:spMkLst>
            <pc:docMk/>
            <pc:sldMk cId="755966433" sldId="291"/>
            <ac:spMk id="11" creationId="{70DFC902-7D23-471A-B557-B6B6917D7A0D}"/>
          </ac:spMkLst>
        </pc:spChg>
        <pc:spChg chg="add">
          <ac:chgData name="Stacey Waller (1911557)" userId="6d0446e9-7a72-47f0-9c67-d545e65676b3" providerId="ADAL" clId="{F2668AA1-1777-4E55-88E3-C661D14714F4}" dt="2023-07-10T20:03:07.963" v="2424" actId="26606"/>
          <ac:spMkLst>
            <pc:docMk/>
            <pc:sldMk cId="755966433" sldId="291"/>
            <ac:spMk id="13" creationId="{A55D5633-D557-4DCA-982C-FF36EB7A1C00}"/>
          </ac:spMkLst>
        </pc:spChg>
        <pc:spChg chg="add">
          <ac:chgData name="Stacey Waller (1911557)" userId="6d0446e9-7a72-47f0-9c67-d545e65676b3" providerId="ADAL" clId="{F2668AA1-1777-4E55-88E3-C661D14714F4}" dt="2023-07-10T20:03:07.963" v="2424" actId="26606"/>
          <ac:spMkLst>
            <pc:docMk/>
            <pc:sldMk cId="755966433" sldId="291"/>
            <ac:spMk id="15" creationId="{450D3AD2-FA80-415F-A9CE-54D884561CD7}"/>
          </ac:spMkLst>
        </pc:spChg>
      </pc:sldChg>
      <pc:sldChg chg="new add del">
        <pc:chgData name="Stacey Waller (1911557)" userId="6d0446e9-7a72-47f0-9c67-d545e65676b3" providerId="ADAL" clId="{F2668AA1-1777-4E55-88E3-C661D14714F4}" dt="2023-07-10T15:55:28.061" v="426" actId="680"/>
        <pc:sldMkLst>
          <pc:docMk/>
          <pc:sldMk cId="4013485117" sldId="291"/>
        </pc:sldMkLst>
      </pc:sldChg>
      <pc:sldChg chg="new add del">
        <pc:chgData name="Stacey Waller (1911557)" userId="6d0446e9-7a72-47f0-9c67-d545e65676b3" providerId="ADAL" clId="{F2668AA1-1777-4E55-88E3-C661D14714F4}" dt="2023-07-10T20:12:18.688" v="2712" actId="47"/>
        <pc:sldMkLst>
          <pc:docMk/>
          <pc:sldMk cId="286303409" sldId="29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5611435-3C7A-4508-ACB3-C8EED3A6EABD}" type="datetimeFigureOut">
              <a:rPr lang="en-GB" smtClean="0"/>
              <a:t>10/07/2023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E4E3A4F-3A05-463D-812C-09D27BFAA53B}" type="slidenum">
              <a:rPr lang="en-GB" smtClean="0"/>
              <a:t>‹#›</a:t>
            </a:fld>
            <a:endParaRPr lang="en-GB"/>
          </a:p>
        </p:txBody>
      </p:sp>
    </p:spTree>
    <p:extLst>
      <p:ext uri="{BB962C8B-B14F-4D97-AF65-F5344CB8AC3E}">
        <p14:creationId xmlns:p14="http://schemas.microsoft.com/office/powerpoint/2010/main" val="25974166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Hello and welcome to this presentation on Human Resource Management. I’m Stacey Waller 1911557 currently studying HRM MBA at University of Wales Trinity Saint David My lecturer is Dennis Pepple</a:t>
            </a:r>
          </a:p>
        </p:txBody>
      </p:sp>
      <p:sp>
        <p:nvSpPr>
          <p:cNvPr id="4" name="Slide Number Placeholder 3"/>
          <p:cNvSpPr>
            <a:spLocks noGrp="1"/>
          </p:cNvSpPr>
          <p:nvPr>
            <p:ph type="sldNum" sz="quarter" idx="5"/>
          </p:nvPr>
        </p:nvSpPr>
        <p:spPr/>
        <p:txBody>
          <a:bodyPr/>
          <a:lstStyle/>
          <a:p>
            <a:fld id="{3E4E3A4F-3A05-463D-812C-09D27BFAA53B}" type="slidenum">
              <a:rPr lang="en-GB" smtClean="0"/>
              <a:t>1</a:t>
            </a:fld>
            <a:endParaRPr lang="en-GB"/>
          </a:p>
        </p:txBody>
      </p:sp>
    </p:spTree>
    <p:extLst>
      <p:ext uri="{BB962C8B-B14F-4D97-AF65-F5344CB8AC3E}">
        <p14:creationId xmlns:p14="http://schemas.microsoft.com/office/powerpoint/2010/main" val="1417701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E4E3A4F-3A05-463D-812C-09D27BFAA53B}" type="slidenum">
              <a:rPr lang="en-GB" smtClean="0"/>
              <a:t>2</a:t>
            </a:fld>
            <a:endParaRPr lang="en-GB"/>
          </a:p>
        </p:txBody>
      </p:sp>
    </p:spTree>
    <p:extLst>
      <p:ext uri="{BB962C8B-B14F-4D97-AF65-F5344CB8AC3E}">
        <p14:creationId xmlns:p14="http://schemas.microsoft.com/office/powerpoint/2010/main" val="3090272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E4E3A4F-3A05-463D-812C-09D27BFAA53B}" type="slidenum">
              <a:rPr lang="en-GB" smtClean="0"/>
              <a:t>4</a:t>
            </a:fld>
            <a:endParaRPr lang="en-GB"/>
          </a:p>
        </p:txBody>
      </p:sp>
    </p:spTree>
    <p:extLst>
      <p:ext uri="{BB962C8B-B14F-4D97-AF65-F5344CB8AC3E}">
        <p14:creationId xmlns:p14="http://schemas.microsoft.com/office/powerpoint/2010/main" val="42816712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private and public sector organizations to truly be effect in HRM deploying a model for the efficiency   </a:t>
            </a:r>
          </a:p>
        </p:txBody>
      </p:sp>
      <p:sp>
        <p:nvSpPr>
          <p:cNvPr id="4" name="Slide Number Placeholder 3"/>
          <p:cNvSpPr>
            <a:spLocks noGrp="1"/>
          </p:cNvSpPr>
          <p:nvPr>
            <p:ph type="sldNum" sz="quarter" idx="5"/>
          </p:nvPr>
        </p:nvSpPr>
        <p:spPr/>
        <p:txBody>
          <a:bodyPr/>
          <a:lstStyle/>
          <a:p>
            <a:fld id="{3E4E3A4F-3A05-463D-812C-09D27BFAA53B}" type="slidenum">
              <a:rPr lang="en-GB" smtClean="0"/>
              <a:t>5</a:t>
            </a:fld>
            <a:endParaRPr lang="en-GB"/>
          </a:p>
        </p:txBody>
      </p:sp>
    </p:spTree>
    <p:extLst>
      <p:ext uri="{BB962C8B-B14F-4D97-AF65-F5344CB8AC3E}">
        <p14:creationId xmlns:p14="http://schemas.microsoft.com/office/powerpoint/2010/main" val="30923123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Individuals must meet specific requirements before they can even seek for employment in virgin Atlantic's HRM strategy, which uses the Resource Base View paradigm. for the selection and recruiting of Pilots. Pilots who successfully complete the stringent selection procedure are hired on as full-time staff members of Virgin Atlantic. It is still feasible to prevent people from copying materials even when they are fully known and understood by protecting property rights (Coyne 1986; Hall 1992, 1993). Patents, trademarks, and copyrights may be protected by intellectual property laws, and other regulatory measures like the granting of operating licenses may provide businesses a competitive edge (Coyne 1986). In addition, the presence of financial obstacles. Virgin Atlantic outsource the recruitment process to a leading organization in aviation call Zenon. From the initial introduction to the final interview, the Zenon team will be there to help you through the application process. As you progress through the various recruitment stages, beginning with the initial pre-screening, psychometric assessments, simulation assessments, and behavioral and technical interviews, hiring decisions are made in conjunction with the Virgin Atlantic team.</a:t>
            </a:r>
            <a:endParaRPr lang="en-GB" dirty="0"/>
          </a:p>
          <a:p>
            <a:endParaRPr lang="en-GB" dirty="0"/>
          </a:p>
        </p:txBody>
      </p:sp>
      <p:sp>
        <p:nvSpPr>
          <p:cNvPr id="4" name="Slide Number Placeholder 3"/>
          <p:cNvSpPr>
            <a:spLocks noGrp="1"/>
          </p:cNvSpPr>
          <p:nvPr>
            <p:ph type="sldNum" sz="quarter" idx="5"/>
          </p:nvPr>
        </p:nvSpPr>
        <p:spPr/>
        <p:txBody>
          <a:bodyPr/>
          <a:lstStyle/>
          <a:p>
            <a:fld id="{3E4E3A4F-3A05-463D-812C-09D27BFAA53B}" type="slidenum">
              <a:rPr lang="en-GB" smtClean="0"/>
              <a:t>6</a:t>
            </a:fld>
            <a:endParaRPr lang="en-GB"/>
          </a:p>
        </p:txBody>
      </p:sp>
    </p:spTree>
    <p:extLst>
      <p:ext uri="{BB962C8B-B14F-4D97-AF65-F5344CB8AC3E}">
        <p14:creationId xmlns:p14="http://schemas.microsoft.com/office/powerpoint/2010/main" val="27746971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HRM Virgin Atlantic training and development </a:t>
            </a:r>
          </a:p>
        </p:txBody>
      </p:sp>
      <p:sp>
        <p:nvSpPr>
          <p:cNvPr id="4" name="Slide Number Placeholder 3"/>
          <p:cNvSpPr>
            <a:spLocks noGrp="1"/>
          </p:cNvSpPr>
          <p:nvPr>
            <p:ph type="sldNum" sz="quarter" idx="5"/>
          </p:nvPr>
        </p:nvSpPr>
        <p:spPr/>
        <p:txBody>
          <a:bodyPr/>
          <a:lstStyle/>
          <a:p>
            <a:fld id="{3E4E3A4F-3A05-463D-812C-09D27BFAA53B}" type="slidenum">
              <a:rPr lang="en-GB" smtClean="0"/>
              <a:t>7</a:t>
            </a:fld>
            <a:endParaRPr lang="en-GB"/>
          </a:p>
        </p:txBody>
      </p:sp>
    </p:spTree>
    <p:extLst>
      <p:ext uri="{BB962C8B-B14F-4D97-AF65-F5344CB8AC3E}">
        <p14:creationId xmlns:p14="http://schemas.microsoft.com/office/powerpoint/2010/main" val="20381269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E4E3A4F-3A05-463D-812C-09D27BFAA53B}" type="slidenum">
              <a:rPr lang="en-GB" smtClean="0"/>
              <a:t>8</a:t>
            </a:fld>
            <a:endParaRPr lang="en-GB"/>
          </a:p>
        </p:txBody>
      </p:sp>
    </p:spTree>
    <p:extLst>
      <p:ext uri="{BB962C8B-B14F-4D97-AF65-F5344CB8AC3E}">
        <p14:creationId xmlns:p14="http://schemas.microsoft.com/office/powerpoint/2010/main" val="726910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E4E3A4F-3A05-463D-812C-09D27BFAA53B}" type="slidenum">
              <a:rPr lang="en-GB" smtClean="0"/>
              <a:t>17</a:t>
            </a:fld>
            <a:endParaRPr lang="en-GB"/>
          </a:p>
        </p:txBody>
      </p:sp>
    </p:spTree>
    <p:extLst>
      <p:ext uri="{BB962C8B-B14F-4D97-AF65-F5344CB8AC3E}">
        <p14:creationId xmlns:p14="http://schemas.microsoft.com/office/powerpoint/2010/main" val="41797207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4BD00-B932-89F3-C5C3-C0E56D8D1D3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9760955-68B0-5438-A3FB-E10C7A0FCB2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1EFCAF7-16A9-26F6-E8E9-10A8AC1887C2}"/>
              </a:ext>
            </a:extLst>
          </p:cNvPr>
          <p:cNvSpPr>
            <a:spLocks noGrp="1"/>
          </p:cNvSpPr>
          <p:nvPr>
            <p:ph type="dt" sz="half" idx="10"/>
          </p:nvPr>
        </p:nvSpPr>
        <p:spPr/>
        <p:txBody>
          <a:bodyPr/>
          <a:lstStyle/>
          <a:p>
            <a:fld id="{F47DC92D-0D24-44EE-85F0-0475500FD35B}" type="datetime1">
              <a:rPr lang="en-GB" smtClean="0"/>
              <a:t>10/07/2023</a:t>
            </a:fld>
            <a:endParaRPr lang="en-GB"/>
          </a:p>
        </p:txBody>
      </p:sp>
      <p:sp>
        <p:nvSpPr>
          <p:cNvPr id="5" name="Footer Placeholder 4">
            <a:extLst>
              <a:ext uri="{FF2B5EF4-FFF2-40B4-BE49-F238E27FC236}">
                <a16:creationId xmlns:a16="http://schemas.microsoft.com/office/drawing/2014/main" id="{CD15C778-7D89-4559-7C29-92C2E785CF0E}"/>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1D11404C-D412-3F8E-E920-CB1F78882C29}"/>
              </a:ext>
            </a:extLst>
          </p:cNvPr>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1583243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EFE234-0D63-6B06-5AB6-339EAD3CE1B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8C29BA-D631-2F3B-2A2A-48AA8C7E740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A020ED-0808-D905-2FFD-8214A659BBF6}"/>
              </a:ext>
            </a:extLst>
          </p:cNvPr>
          <p:cNvSpPr>
            <a:spLocks noGrp="1"/>
          </p:cNvSpPr>
          <p:nvPr>
            <p:ph type="dt" sz="half" idx="10"/>
          </p:nvPr>
        </p:nvSpPr>
        <p:spPr/>
        <p:txBody>
          <a:bodyPr/>
          <a:lstStyle/>
          <a:p>
            <a:fld id="{ECE2C7CF-A668-48A0-A5A6-8266E7DD51DE}" type="datetime1">
              <a:rPr lang="en-GB" smtClean="0"/>
              <a:t>10/07/2023</a:t>
            </a:fld>
            <a:endParaRPr lang="en-GB"/>
          </a:p>
        </p:txBody>
      </p:sp>
      <p:sp>
        <p:nvSpPr>
          <p:cNvPr id="5" name="Footer Placeholder 4">
            <a:extLst>
              <a:ext uri="{FF2B5EF4-FFF2-40B4-BE49-F238E27FC236}">
                <a16:creationId xmlns:a16="http://schemas.microsoft.com/office/drawing/2014/main" id="{6D321623-FB3C-CB5B-F020-20D42EC051FF}"/>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F172ADD5-BAD0-8995-2114-A74B299DFC35}"/>
              </a:ext>
            </a:extLst>
          </p:cNvPr>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4469207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DF3A7-6AA0-FBB8-CA97-435CD1BF534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D3AD6F-7361-001A-3F8C-D0AB18DED8E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5B4556B-919A-D2F1-2DAC-1B179BA25880}"/>
              </a:ext>
            </a:extLst>
          </p:cNvPr>
          <p:cNvSpPr>
            <a:spLocks noGrp="1"/>
          </p:cNvSpPr>
          <p:nvPr>
            <p:ph type="dt" sz="half" idx="10"/>
          </p:nvPr>
        </p:nvSpPr>
        <p:spPr/>
        <p:txBody>
          <a:bodyPr/>
          <a:lstStyle/>
          <a:p>
            <a:fld id="{14CB3E5B-5580-4700-836A-9763285E4E8C}" type="datetime1">
              <a:rPr lang="en-GB" smtClean="0"/>
              <a:t>10/07/2023</a:t>
            </a:fld>
            <a:endParaRPr lang="en-GB"/>
          </a:p>
        </p:txBody>
      </p:sp>
      <p:sp>
        <p:nvSpPr>
          <p:cNvPr id="5" name="Footer Placeholder 4">
            <a:extLst>
              <a:ext uri="{FF2B5EF4-FFF2-40B4-BE49-F238E27FC236}">
                <a16:creationId xmlns:a16="http://schemas.microsoft.com/office/drawing/2014/main" id="{77CF0A77-74DA-CA0D-1E62-34DF0FBF5D9D}"/>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CF30AD52-8D9E-D90C-0FB8-CAF39100086B}"/>
              </a:ext>
            </a:extLst>
          </p:cNvPr>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6375750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E14FB-8016-62B1-8A4F-5DD3A2EEE5F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0E599C-FD1F-690C-0368-F9C5172D428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2424080-69DC-0F7F-8C42-61ABC79382A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B624216-5189-A2BE-0CA2-2E31593EC090}"/>
              </a:ext>
            </a:extLst>
          </p:cNvPr>
          <p:cNvSpPr>
            <a:spLocks noGrp="1"/>
          </p:cNvSpPr>
          <p:nvPr>
            <p:ph type="dt" sz="half" idx="10"/>
          </p:nvPr>
        </p:nvSpPr>
        <p:spPr/>
        <p:txBody>
          <a:bodyPr/>
          <a:lstStyle/>
          <a:p>
            <a:fld id="{000C4645-24C8-41EF-A7C1-8E6E3E6E4DA0}" type="datetime1">
              <a:rPr lang="en-GB" smtClean="0"/>
              <a:t>10/07/2023</a:t>
            </a:fld>
            <a:endParaRPr lang="en-GB"/>
          </a:p>
        </p:txBody>
      </p:sp>
      <p:sp>
        <p:nvSpPr>
          <p:cNvPr id="6" name="Footer Placeholder 5">
            <a:extLst>
              <a:ext uri="{FF2B5EF4-FFF2-40B4-BE49-F238E27FC236}">
                <a16:creationId xmlns:a16="http://schemas.microsoft.com/office/drawing/2014/main" id="{45F3D9EB-2CB5-0EF4-D2D2-33E54C1B1701}"/>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7" name="Slide Number Placeholder 6">
            <a:extLst>
              <a:ext uri="{FF2B5EF4-FFF2-40B4-BE49-F238E27FC236}">
                <a16:creationId xmlns:a16="http://schemas.microsoft.com/office/drawing/2014/main" id="{BD15B371-2F51-36F9-F1A2-D226B48B3CBC}"/>
              </a:ext>
            </a:extLst>
          </p:cNvPr>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287792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5242B8-647F-8D32-F377-82418D8D1D3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872D14F-3956-01A3-620E-BB4FAEE296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ECD1616-A9C4-2418-54A7-E8A7C6F9368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ACB742E-2D31-ABCD-12C2-E529DB5D9C6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39D9473-9AB2-3CDB-5C83-A8188FFEBBD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14C2E30-4D4F-5384-0653-CDC795ED4F9E}"/>
              </a:ext>
            </a:extLst>
          </p:cNvPr>
          <p:cNvSpPr>
            <a:spLocks noGrp="1"/>
          </p:cNvSpPr>
          <p:nvPr>
            <p:ph type="dt" sz="half" idx="10"/>
          </p:nvPr>
        </p:nvSpPr>
        <p:spPr/>
        <p:txBody>
          <a:bodyPr/>
          <a:lstStyle/>
          <a:p>
            <a:fld id="{35D96AAA-9E1E-49EF-AB29-C995804B414D}" type="datetime1">
              <a:rPr lang="en-GB" smtClean="0"/>
              <a:t>10/07/2023</a:t>
            </a:fld>
            <a:endParaRPr lang="en-GB"/>
          </a:p>
        </p:txBody>
      </p:sp>
      <p:sp>
        <p:nvSpPr>
          <p:cNvPr id="8" name="Footer Placeholder 7">
            <a:extLst>
              <a:ext uri="{FF2B5EF4-FFF2-40B4-BE49-F238E27FC236}">
                <a16:creationId xmlns:a16="http://schemas.microsoft.com/office/drawing/2014/main" id="{F030CD06-9A9E-2BAA-2DB5-AD14453DA1FA}"/>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9" name="Slide Number Placeholder 8">
            <a:extLst>
              <a:ext uri="{FF2B5EF4-FFF2-40B4-BE49-F238E27FC236}">
                <a16:creationId xmlns:a16="http://schemas.microsoft.com/office/drawing/2014/main" id="{5B39CFFA-7C7E-F2D7-4658-95EFCFB6E536}"/>
              </a:ext>
            </a:extLst>
          </p:cNvPr>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6332868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AAFB1-D009-034B-C9B8-68973E03E34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79028B-9081-FD8B-5058-D584EFA3C1BC}"/>
              </a:ext>
            </a:extLst>
          </p:cNvPr>
          <p:cNvSpPr>
            <a:spLocks noGrp="1"/>
          </p:cNvSpPr>
          <p:nvPr>
            <p:ph type="dt" sz="half" idx="10"/>
          </p:nvPr>
        </p:nvSpPr>
        <p:spPr/>
        <p:txBody>
          <a:bodyPr/>
          <a:lstStyle/>
          <a:p>
            <a:fld id="{F5435593-A3A9-45CD-AE44-34A6F9E5EB8B}" type="datetime1">
              <a:rPr lang="en-GB" smtClean="0"/>
              <a:t>10/07/2023</a:t>
            </a:fld>
            <a:endParaRPr lang="en-GB"/>
          </a:p>
        </p:txBody>
      </p:sp>
      <p:sp>
        <p:nvSpPr>
          <p:cNvPr id="4" name="Footer Placeholder 3">
            <a:extLst>
              <a:ext uri="{FF2B5EF4-FFF2-40B4-BE49-F238E27FC236}">
                <a16:creationId xmlns:a16="http://schemas.microsoft.com/office/drawing/2014/main" id="{B9F77617-05C0-3A1C-6AF3-6FB223F3E8FF}"/>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5" name="Slide Number Placeholder 4">
            <a:extLst>
              <a:ext uri="{FF2B5EF4-FFF2-40B4-BE49-F238E27FC236}">
                <a16:creationId xmlns:a16="http://schemas.microsoft.com/office/drawing/2014/main" id="{34C63EC5-ABCF-4AD0-635D-F8C8A3C54282}"/>
              </a:ext>
            </a:extLst>
          </p:cNvPr>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2756766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5B0019-C9E0-6604-24A1-4068DB367031}"/>
              </a:ext>
            </a:extLst>
          </p:cNvPr>
          <p:cNvSpPr>
            <a:spLocks noGrp="1"/>
          </p:cNvSpPr>
          <p:nvPr>
            <p:ph type="dt" sz="half" idx="10"/>
          </p:nvPr>
        </p:nvSpPr>
        <p:spPr/>
        <p:txBody>
          <a:bodyPr/>
          <a:lstStyle/>
          <a:p>
            <a:fld id="{E976F95A-F5E4-4647-ABCA-83CD315E0104}" type="datetime1">
              <a:rPr lang="en-GB" smtClean="0"/>
              <a:t>10/07/2023</a:t>
            </a:fld>
            <a:endParaRPr lang="en-GB"/>
          </a:p>
        </p:txBody>
      </p:sp>
      <p:sp>
        <p:nvSpPr>
          <p:cNvPr id="3" name="Footer Placeholder 2">
            <a:extLst>
              <a:ext uri="{FF2B5EF4-FFF2-40B4-BE49-F238E27FC236}">
                <a16:creationId xmlns:a16="http://schemas.microsoft.com/office/drawing/2014/main" id="{0842E550-5E9D-BD83-FB6A-6D071664BD8F}"/>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4" name="Slide Number Placeholder 3">
            <a:extLst>
              <a:ext uri="{FF2B5EF4-FFF2-40B4-BE49-F238E27FC236}">
                <a16:creationId xmlns:a16="http://schemas.microsoft.com/office/drawing/2014/main" id="{A304881C-E033-7BE8-3223-D89ACCF8286B}"/>
              </a:ext>
            </a:extLst>
          </p:cNvPr>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2322271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BA88F-AE2B-7AE2-D429-642ED22903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6707ADD-F8AC-FCF3-EACE-DEE68D4162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D683674-D053-AF99-A481-C439220285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56C96B3-3B19-4568-CD72-3612D336DF33}"/>
              </a:ext>
            </a:extLst>
          </p:cNvPr>
          <p:cNvSpPr>
            <a:spLocks noGrp="1"/>
          </p:cNvSpPr>
          <p:nvPr>
            <p:ph type="dt" sz="half" idx="10"/>
          </p:nvPr>
        </p:nvSpPr>
        <p:spPr/>
        <p:txBody>
          <a:bodyPr/>
          <a:lstStyle/>
          <a:p>
            <a:fld id="{C77F1AA2-33F3-4818-8F4E-A49F98D1473E}" type="datetime1">
              <a:rPr lang="en-GB" smtClean="0"/>
              <a:t>10/07/2023</a:t>
            </a:fld>
            <a:endParaRPr lang="en-GB"/>
          </a:p>
        </p:txBody>
      </p:sp>
      <p:sp>
        <p:nvSpPr>
          <p:cNvPr id="6" name="Footer Placeholder 5">
            <a:extLst>
              <a:ext uri="{FF2B5EF4-FFF2-40B4-BE49-F238E27FC236}">
                <a16:creationId xmlns:a16="http://schemas.microsoft.com/office/drawing/2014/main" id="{A2AAEEB8-28BD-6822-4432-30BD28ECCADD}"/>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7" name="Slide Number Placeholder 6">
            <a:extLst>
              <a:ext uri="{FF2B5EF4-FFF2-40B4-BE49-F238E27FC236}">
                <a16:creationId xmlns:a16="http://schemas.microsoft.com/office/drawing/2014/main" id="{C0ACFC4A-5B43-4713-02AF-E6685FB750C7}"/>
              </a:ext>
            </a:extLst>
          </p:cNvPr>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15276118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EEC94-531C-E79E-4DA7-57EEE906C8B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2F753A9-BF14-938E-DA5E-D6D8C15136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69CBE25-5259-E552-43D4-0C67F5F6D31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E8FB20-06F1-30DE-A073-95C82A509C1F}"/>
              </a:ext>
            </a:extLst>
          </p:cNvPr>
          <p:cNvSpPr>
            <a:spLocks noGrp="1"/>
          </p:cNvSpPr>
          <p:nvPr>
            <p:ph type="dt" sz="half" idx="10"/>
          </p:nvPr>
        </p:nvSpPr>
        <p:spPr/>
        <p:txBody>
          <a:bodyPr/>
          <a:lstStyle/>
          <a:p>
            <a:fld id="{2339B74A-BF6D-4FD3-AA40-FE4A4957B636}" type="datetime1">
              <a:rPr lang="en-GB" smtClean="0"/>
              <a:t>10/07/2023</a:t>
            </a:fld>
            <a:endParaRPr lang="en-GB"/>
          </a:p>
        </p:txBody>
      </p:sp>
      <p:sp>
        <p:nvSpPr>
          <p:cNvPr id="6" name="Footer Placeholder 5">
            <a:extLst>
              <a:ext uri="{FF2B5EF4-FFF2-40B4-BE49-F238E27FC236}">
                <a16:creationId xmlns:a16="http://schemas.microsoft.com/office/drawing/2014/main" id="{6CA30BCC-C2FD-1110-1127-FB55E5AAB797}"/>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7" name="Slide Number Placeholder 6">
            <a:extLst>
              <a:ext uri="{FF2B5EF4-FFF2-40B4-BE49-F238E27FC236}">
                <a16:creationId xmlns:a16="http://schemas.microsoft.com/office/drawing/2014/main" id="{576A511D-28AC-3D0F-7AA5-DF4B34016404}"/>
              </a:ext>
            </a:extLst>
          </p:cNvPr>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22010342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A1868-4C3A-8F1C-B189-D2F2B6919FA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48261D3-DE86-EA21-8361-CB861A7F4D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D95B21-B745-6B0F-0A78-246E82BF2CA2}"/>
              </a:ext>
            </a:extLst>
          </p:cNvPr>
          <p:cNvSpPr>
            <a:spLocks noGrp="1"/>
          </p:cNvSpPr>
          <p:nvPr>
            <p:ph type="dt" sz="half" idx="10"/>
          </p:nvPr>
        </p:nvSpPr>
        <p:spPr/>
        <p:txBody>
          <a:bodyPr/>
          <a:lstStyle/>
          <a:p>
            <a:fld id="{5D77BD68-D130-4C5B-97F2-3F5A5DB4CFC5}" type="datetime1">
              <a:rPr lang="en-GB" smtClean="0"/>
              <a:t>10/07/2023</a:t>
            </a:fld>
            <a:endParaRPr lang="en-GB"/>
          </a:p>
        </p:txBody>
      </p:sp>
      <p:sp>
        <p:nvSpPr>
          <p:cNvPr id="5" name="Footer Placeholder 4">
            <a:extLst>
              <a:ext uri="{FF2B5EF4-FFF2-40B4-BE49-F238E27FC236}">
                <a16:creationId xmlns:a16="http://schemas.microsoft.com/office/drawing/2014/main" id="{B656C746-B808-8151-8CB7-A2F769ADA80F}"/>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F4BF7888-6A83-19B6-12E2-B84A29C34512}"/>
              </a:ext>
            </a:extLst>
          </p:cNvPr>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244601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E0663A9-C294-AE0C-C756-ECAE702A277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F98604-D117-F2C4-8CFE-795869EB21D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327F4A-056E-8696-E9BB-CFA28694DC26}"/>
              </a:ext>
            </a:extLst>
          </p:cNvPr>
          <p:cNvSpPr>
            <a:spLocks noGrp="1"/>
          </p:cNvSpPr>
          <p:nvPr>
            <p:ph type="dt" sz="half" idx="10"/>
          </p:nvPr>
        </p:nvSpPr>
        <p:spPr/>
        <p:txBody>
          <a:bodyPr/>
          <a:lstStyle/>
          <a:p>
            <a:fld id="{8127F97A-9368-4694-B89C-12B53E931A9F}" type="datetime1">
              <a:rPr lang="en-GB" smtClean="0"/>
              <a:t>10/07/2023</a:t>
            </a:fld>
            <a:endParaRPr lang="en-GB"/>
          </a:p>
        </p:txBody>
      </p:sp>
      <p:sp>
        <p:nvSpPr>
          <p:cNvPr id="5" name="Footer Placeholder 4">
            <a:extLst>
              <a:ext uri="{FF2B5EF4-FFF2-40B4-BE49-F238E27FC236}">
                <a16:creationId xmlns:a16="http://schemas.microsoft.com/office/drawing/2014/main" id="{95CAF446-906D-0CB1-F3F5-AB1CC306A33F}"/>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F6A20B31-6351-4026-AAAE-395FC2ADC488}"/>
              </a:ext>
            </a:extLst>
          </p:cNvPr>
          <p:cNvSpPr>
            <a:spLocks noGrp="1"/>
          </p:cNvSpPr>
          <p:nvPr>
            <p:ph type="sldNum" sz="quarter" idx="12"/>
          </p:nvPr>
        </p:nvSpPr>
        <p:spPr/>
        <p:txBody>
          <a:bodyPr/>
          <a:lstStyle/>
          <a:p>
            <a:fld id="{EA88DA6C-DDA2-4E2A-B210-AA001A9716C0}" type="slidenum">
              <a:rPr lang="en-GB" smtClean="0"/>
              <a:t>‹#›</a:t>
            </a:fld>
            <a:endParaRPr lang="en-GB"/>
          </a:p>
        </p:txBody>
      </p:sp>
    </p:spTree>
    <p:extLst>
      <p:ext uri="{BB962C8B-B14F-4D97-AF65-F5344CB8AC3E}">
        <p14:creationId xmlns:p14="http://schemas.microsoft.com/office/powerpoint/2010/main" val="2043795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A1BF2-63C5-C237-221C-9C0DA795FD9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13216D6-CC0B-3156-7DF6-F9A2AA52BC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33C977D-8024-0446-D3DC-712EA52D97F6}"/>
              </a:ext>
            </a:extLst>
          </p:cNvPr>
          <p:cNvSpPr>
            <a:spLocks noGrp="1"/>
          </p:cNvSpPr>
          <p:nvPr>
            <p:ph type="dt" sz="half" idx="10"/>
          </p:nvPr>
        </p:nvSpPr>
        <p:spPr/>
        <p:txBody>
          <a:bodyPr/>
          <a:lstStyle/>
          <a:p>
            <a:fld id="{EEBBDF0D-3C82-4734-8D41-F63414C9C86F}" type="datetime1">
              <a:rPr lang="en-GB" smtClean="0"/>
              <a:t>10/07/2023</a:t>
            </a:fld>
            <a:endParaRPr lang="en-GB"/>
          </a:p>
        </p:txBody>
      </p:sp>
      <p:sp>
        <p:nvSpPr>
          <p:cNvPr id="5" name="Footer Placeholder 4">
            <a:extLst>
              <a:ext uri="{FF2B5EF4-FFF2-40B4-BE49-F238E27FC236}">
                <a16:creationId xmlns:a16="http://schemas.microsoft.com/office/drawing/2014/main" id="{AA9659C7-3A00-659E-FED2-AE0BB76B7F37}"/>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CFE81E9B-CE8F-5F97-F871-3CE381ECE488}"/>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815205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4E066-6CFA-27F0-9B6F-8851B601766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9F15ED0-F81C-4267-9264-134EA6A757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5BC96B-0DC6-C874-3FA3-909288F806AC}"/>
              </a:ext>
            </a:extLst>
          </p:cNvPr>
          <p:cNvSpPr>
            <a:spLocks noGrp="1"/>
          </p:cNvSpPr>
          <p:nvPr>
            <p:ph type="dt" sz="half" idx="10"/>
          </p:nvPr>
        </p:nvSpPr>
        <p:spPr/>
        <p:txBody>
          <a:bodyPr/>
          <a:lstStyle/>
          <a:p>
            <a:fld id="{6B2C3A9C-398A-4A7F-8DEC-C3425EF8BD11}" type="datetime1">
              <a:rPr lang="en-GB" smtClean="0"/>
              <a:t>10/07/2023</a:t>
            </a:fld>
            <a:endParaRPr lang="en-GB"/>
          </a:p>
        </p:txBody>
      </p:sp>
      <p:sp>
        <p:nvSpPr>
          <p:cNvPr id="5" name="Footer Placeholder 4">
            <a:extLst>
              <a:ext uri="{FF2B5EF4-FFF2-40B4-BE49-F238E27FC236}">
                <a16:creationId xmlns:a16="http://schemas.microsoft.com/office/drawing/2014/main" id="{2FEDDFB8-3AFB-EECA-F321-C36F93BE84F4}"/>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4C4E2E6E-2356-2F26-1271-D4BEF1E98C9D}"/>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29637145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F0E6B-CBD8-2B1C-047E-CD73D12A6A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DB4F476-9DEB-54D0-7B6B-3C229715F9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02303D-06F7-BC75-CB6C-02B39378D46C}"/>
              </a:ext>
            </a:extLst>
          </p:cNvPr>
          <p:cNvSpPr>
            <a:spLocks noGrp="1"/>
          </p:cNvSpPr>
          <p:nvPr>
            <p:ph type="dt" sz="half" idx="10"/>
          </p:nvPr>
        </p:nvSpPr>
        <p:spPr/>
        <p:txBody>
          <a:bodyPr/>
          <a:lstStyle/>
          <a:p>
            <a:fld id="{4152EAEE-7413-47DE-A3E2-9B423228B8D7}" type="datetime1">
              <a:rPr lang="en-GB" smtClean="0"/>
              <a:t>10/07/2023</a:t>
            </a:fld>
            <a:endParaRPr lang="en-GB"/>
          </a:p>
        </p:txBody>
      </p:sp>
      <p:sp>
        <p:nvSpPr>
          <p:cNvPr id="5" name="Footer Placeholder 4">
            <a:extLst>
              <a:ext uri="{FF2B5EF4-FFF2-40B4-BE49-F238E27FC236}">
                <a16:creationId xmlns:a16="http://schemas.microsoft.com/office/drawing/2014/main" id="{DDDDC46A-3B32-BB26-602D-CAEC4F8FE623}"/>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41A2BCD9-6F93-2240-E712-2C4F64F64FCA}"/>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4897568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A459C-949A-19EF-C779-110F6B53F2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F58DEC-2D2D-98F1-35B3-2BED6ECD706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43DED1F-D2EB-18D2-E704-0BD0D4D9C28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66722DE-6D7D-73EC-0300-C61BAAFC2838}"/>
              </a:ext>
            </a:extLst>
          </p:cNvPr>
          <p:cNvSpPr>
            <a:spLocks noGrp="1"/>
          </p:cNvSpPr>
          <p:nvPr>
            <p:ph type="dt" sz="half" idx="10"/>
          </p:nvPr>
        </p:nvSpPr>
        <p:spPr/>
        <p:txBody>
          <a:bodyPr/>
          <a:lstStyle/>
          <a:p>
            <a:fld id="{41B69155-1265-45CE-B3E4-63847B34F335}" type="datetime1">
              <a:rPr lang="en-GB" smtClean="0"/>
              <a:t>10/07/2023</a:t>
            </a:fld>
            <a:endParaRPr lang="en-GB"/>
          </a:p>
        </p:txBody>
      </p:sp>
      <p:sp>
        <p:nvSpPr>
          <p:cNvPr id="6" name="Footer Placeholder 5">
            <a:extLst>
              <a:ext uri="{FF2B5EF4-FFF2-40B4-BE49-F238E27FC236}">
                <a16:creationId xmlns:a16="http://schemas.microsoft.com/office/drawing/2014/main" id="{27AC51D5-0E11-4459-F0B4-CE9875D24F57}"/>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7" name="Slide Number Placeholder 6">
            <a:extLst>
              <a:ext uri="{FF2B5EF4-FFF2-40B4-BE49-F238E27FC236}">
                <a16:creationId xmlns:a16="http://schemas.microsoft.com/office/drawing/2014/main" id="{469A4C37-0173-F9C1-3111-F0B2FD6C8B1B}"/>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40702147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97EBA-181B-5A87-7AE9-A52B2FAD47F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075A44-B212-A7E1-D1E9-65C3626A46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0AF1F4D-A2A7-6EB5-91F2-47CC759D4A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C75542-32B7-A907-D1DD-A083E34C5D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C0480D8-4053-848E-CE58-53AD72670A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265F584-5582-1F37-CFCB-7B2A93EAB1AB}"/>
              </a:ext>
            </a:extLst>
          </p:cNvPr>
          <p:cNvSpPr>
            <a:spLocks noGrp="1"/>
          </p:cNvSpPr>
          <p:nvPr>
            <p:ph type="dt" sz="half" idx="10"/>
          </p:nvPr>
        </p:nvSpPr>
        <p:spPr/>
        <p:txBody>
          <a:bodyPr/>
          <a:lstStyle/>
          <a:p>
            <a:fld id="{51E7002E-BE29-4455-9918-D3682B200A97}" type="datetime1">
              <a:rPr lang="en-GB" smtClean="0"/>
              <a:t>10/07/2023</a:t>
            </a:fld>
            <a:endParaRPr lang="en-GB"/>
          </a:p>
        </p:txBody>
      </p:sp>
      <p:sp>
        <p:nvSpPr>
          <p:cNvPr id="8" name="Footer Placeholder 7">
            <a:extLst>
              <a:ext uri="{FF2B5EF4-FFF2-40B4-BE49-F238E27FC236}">
                <a16:creationId xmlns:a16="http://schemas.microsoft.com/office/drawing/2014/main" id="{8E8ED07F-4AC5-C270-D6F1-6CC8B026B662}"/>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9" name="Slide Number Placeholder 8">
            <a:extLst>
              <a:ext uri="{FF2B5EF4-FFF2-40B4-BE49-F238E27FC236}">
                <a16:creationId xmlns:a16="http://schemas.microsoft.com/office/drawing/2014/main" id="{1FE2E775-28B7-2D9C-B858-277A40D03A46}"/>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29604772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111A2-408C-602B-F638-A439820AF7B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27A5883-B83A-0983-ACC0-839D3ADF3BDC}"/>
              </a:ext>
            </a:extLst>
          </p:cNvPr>
          <p:cNvSpPr>
            <a:spLocks noGrp="1"/>
          </p:cNvSpPr>
          <p:nvPr>
            <p:ph type="dt" sz="half" idx="10"/>
          </p:nvPr>
        </p:nvSpPr>
        <p:spPr/>
        <p:txBody>
          <a:bodyPr/>
          <a:lstStyle/>
          <a:p>
            <a:fld id="{0943853D-ED34-4F76-9F85-CAAD30969A2F}" type="datetime1">
              <a:rPr lang="en-GB" smtClean="0"/>
              <a:t>10/07/2023</a:t>
            </a:fld>
            <a:endParaRPr lang="en-GB"/>
          </a:p>
        </p:txBody>
      </p:sp>
      <p:sp>
        <p:nvSpPr>
          <p:cNvPr id="4" name="Footer Placeholder 3">
            <a:extLst>
              <a:ext uri="{FF2B5EF4-FFF2-40B4-BE49-F238E27FC236}">
                <a16:creationId xmlns:a16="http://schemas.microsoft.com/office/drawing/2014/main" id="{D9583FDC-E8B8-E3D6-04B0-DC2B02CBD615}"/>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5" name="Slide Number Placeholder 4">
            <a:extLst>
              <a:ext uri="{FF2B5EF4-FFF2-40B4-BE49-F238E27FC236}">
                <a16:creationId xmlns:a16="http://schemas.microsoft.com/office/drawing/2014/main" id="{59F452F4-E7D3-3D11-B133-07AD2FB7C99A}"/>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1616619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667A16-B0AD-FBD1-6813-B9A1B2D3C5EB}"/>
              </a:ext>
            </a:extLst>
          </p:cNvPr>
          <p:cNvSpPr>
            <a:spLocks noGrp="1"/>
          </p:cNvSpPr>
          <p:nvPr>
            <p:ph type="dt" sz="half" idx="10"/>
          </p:nvPr>
        </p:nvSpPr>
        <p:spPr/>
        <p:txBody>
          <a:bodyPr/>
          <a:lstStyle/>
          <a:p>
            <a:fld id="{B659D301-6D5F-489C-9A2E-70CBE83E6EBD}" type="datetime1">
              <a:rPr lang="en-GB" smtClean="0"/>
              <a:t>10/07/2023</a:t>
            </a:fld>
            <a:endParaRPr lang="en-GB"/>
          </a:p>
        </p:txBody>
      </p:sp>
      <p:sp>
        <p:nvSpPr>
          <p:cNvPr id="3" name="Footer Placeholder 2">
            <a:extLst>
              <a:ext uri="{FF2B5EF4-FFF2-40B4-BE49-F238E27FC236}">
                <a16:creationId xmlns:a16="http://schemas.microsoft.com/office/drawing/2014/main" id="{45BE1009-11B7-131C-9116-050387B24568}"/>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4" name="Slide Number Placeholder 3">
            <a:extLst>
              <a:ext uri="{FF2B5EF4-FFF2-40B4-BE49-F238E27FC236}">
                <a16:creationId xmlns:a16="http://schemas.microsoft.com/office/drawing/2014/main" id="{87D46AD8-81D9-07A5-8821-6F8890D551AF}"/>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38783797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5485A-6421-F41A-EFA1-62B19D6EA0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5F508C9-E52E-5ECC-0FDB-4A7A6F05F8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EC765A0-240F-1861-B1DE-56B0A2BD17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B78137-A1EE-601A-FFE1-71C5CA09B77A}"/>
              </a:ext>
            </a:extLst>
          </p:cNvPr>
          <p:cNvSpPr>
            <a:spLocks noGrp="1"/>
          </p:cNvSpPr>
          <p:nvPr>
            <p:ph type="dt" sz="half" idx="10"/>
          </p:nvPr>
        </p:nvSpPr>
        <p:spPr/>
        <p:txBody>
          <a:bodyPr/>
          <a:lstStyle/>
          <a:p>
            <a:fld id="{0FB5D183-E87D-4927-9842-A77FE1A5D569}" type="datetime1">
              <a:rPr lang="en-GB" smtClean="0"/>
              <a:t>10/07/2023</a:t>
            </a:fld>
            <a:endParaRPr lang="en-GB"/>
          </a:p>
        </p:txBody>
      </p:sp>
      <p:sp>
        <p:nvSpPr>
          <p:cNvPr id="6" name="Footer Placeholder 5">
            <a:extLst>
              <a:ext uri="{FF2B5EF4-FFF2-40B4-BE49-F238E27FC236}">
                <a16:creationId xmlns:a16="http://schemas.microsoft.com/office/drawing/2014/main" id="{36CD8989-E3E4-DBDB-DAA5-ED614F04FDB8}"/>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7" name="Slide Number Placeholder 6">
            <a:extLst>
              <a:ext uri="{FF2B5EF4-FFF2-40B4-BE49-F238E27FC236}">
                <a16:creationId xmlns:a16="http://schemas.microsoft.com/office/drawing/2014/main" id="{67C8C9B6-DD08-E828-3386-5E0CDAE7F65A}"/>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2578044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B7C01-3F9B-CAF7-DD10-D2A7674256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EF17A64-7B1F-B4DF-1B09-DA3CE150E5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E894483-79E3-C0C6-1274-591DD598D7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90B03C-2D6B-15FD-BA58-D5BFEAC61AF6}"/>
              </a:ext>
            </a:extLst>
          </p:cNvPr>
          <p:cNvSpPr>
            <a:spLocks noGrp="1"/>
          </p:cNvSpPr>
          <p:nvPr>
            <p:ph type="dt" sz="half" idx="10"/>
          </p:nvPr>
        </p:nvSpPr>
        <p:spPr/>
        <p:txBody>
          <a:bodyPr/>
          <a:lstStyle/>
          <a:p>
            <a:fld id="{4F05FA45-2718-4617-A26B-964D13EFFAAE}" type="datetime1">
              <a:rPr lang="en-GB" smtClean="0"/>
              <a:t>10/07/2023</a:t>
            </a:fld>
            <a:endParaRPr lang="en-GB"/>
          </a:p>
        </p:txBody>
      </p:sp>
      <p:sp>
        <p:nvSpPr>
          <p:cNvPr id="6" name="Footer Placeholder 5">
            <a:extLst>
              <a:ext uri="{FF2B5EF4-FFF2-40B4-BE49-F238E27FC236}">
                <a16:creationId xmlns:a16="http://schemas.microsoft.com/office/drawing/2014/main" id="{42E65F5C-1E07-0261-643E-DFF7C624B9E4}"/>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7" name="Slide Number Placeholder 6">
            <a:extLst>
              <a:ext uri="{FF2B5EF4-FFF2-40B4-BE49-F238E27FC236}">
                <a16:creationId xmlns:a16="http://schemas.microsoft.com/office/drawing/2014/main" id="{55C0D6FC-302B-FD79-5DB4-4E960E1D9836}"/>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23045562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19917-609D-4916-3E57-155F6B1AC91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EAFDA1-0B73-7F37-61E2-96DEA431A3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5EDE9B-2CF0-9E53-CFD5-B1F5244D66F5}"/>
              </a:ext>
            </a:extLst>
          </p:cNvPr>
          <p:cNvSpPr>
            <a:spLocks noGrp="1"/>
          </p:cNvSpPr>
          <p:nvPr>
            <p:ph type="dt" sz="half" idx="10"/>
          </p:nvPr>
        </p:nvSpPr>
        <p:spPr/>
        <p:txBody>
          <a:bodyPr/>
          <a:lstStyle/>
          <a:p>
            <a:fld id="{2ECF0298-156E-4C33-907C-35425DF40BFE}" type="datetime1">
              <a:rPr lang="en-GB" smtClean="0"/>
              <a:t>10/07/2023</a:t>
            </a:fld>
            <a:endParaRPr lang="en-GB"/>
          </a:p>
        </p:txBody>
      </p:sp>
      <p:sp>
        <p:nvSpPr>
          <p:cNvPr id="5" name="Footer Placeholder 4">
            <a:extLst>
              <a:ext uri="{FF2B5EF4-FFF2-40B4-BE49-F238E27FC236}">
                <a16:creationId xmlns:a16="http://schemas.microsoft.com/office/drawing/2014/main" id="{2D87F66E-284C-9D66-ED99-613610A03D67}"/>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76FBDF08-EDF7-3CE2-4DA8-349A17290ABE}"/>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375431154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05E1DF-5E45-A8FA-48B6-0066F9B5532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D8D3A19-2AC1-188E-8DB4-AB4EFA2F6C7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49EB10-EC85-2FEC-C633-34AB3C67E9DA}"/>
              </a:ext>
            </a:extLst>
          </p:cNvPr>
          <p:cNvSpPr>
            <a:spLocks noGrp="1"/>
          </p:cNvSpPr>
          <p:nvPr>
            <p:ph type="dt" sz="half" idx="10"/>
          </p:nvPr>
        </p:nvSpPr>
        <p:spPr/>
        <p:txBody>
          <a:bodyPr/>
          <a:lstStyle/>
          <a:p>
            <a:fld id="{51168DE0-94CD-4DD2-84AA-2DA4B49B1F6D}" type="datetime1">
              <a:rPr lang="en-GB" smtClean="0"/>
              <a:t>10/07/2023</a:t>
            </a:fld>
            <a:endParaRPr lang="en-GB"/>
          </a:p>
        </p:txBody>
      </p:sp>
      <p:sp>
        <p:nvSpPr>
          <p:cNvPr id="5" name="Footer Placeholder 4">
            <a:extLst>
              <a:ext uri="{FF2B5EF4-FFF2-40B4-BE49-F238E27FC236}">
                <a16:creationId xmlns:a16="http://schemas.microsoft.com/office/drawing/2014/main" id="{AFBEC95D-BDEA-64DE-CEDF-39403B318CE7}"/>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9C083236-A320-F533-3B92-19F8D9DDB0BF}"/>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2332099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A1BF2-63C5-C237-221C-9C0DA795FD9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13216D6-CC0B-3156-7DF6-F9A2AA52BC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33C977D-8024-0446-D3DC-712EA52D97F6}"/>
              </a:ext>
            </a:extLst>
          </p:cNvPr>
          <p:cNvSpPr>
            <a:spLocks noGrp="1"/>
          </p:cNvSpPr>
          <p:nvPr>
            <p:ph type="dt" sz="half" idx="10"/>
          </p:nvPr>
        </p:nvSpPr>
        <p:spPr/>
        <p:txBody>
          <a:bodyPr/>
          <a:lstStyle/>
          <a:p>
            <a:fld id="{4DB618A6-7712-4888-ABB4-711B25E90EFC}" type="datetime1">
              <a:rPr lang="en-GB" smtClean="0"/>
              <a:t>10/07/2023</a:t>
            </a:fld>
            <a:endParaRPr lang="en-GB"/>
          </a:p>
        </p:txBody>
      </p:sp>
      <p:sp>
        <p:nvSpPr>
          <p:cNvPr id="5" name="Footer Placeholder 4">
            <a:extLst>
              <a:ext uri="{FF2B5EF4-FFF2-40B4-BE49-F238E27FC236}">
                <a16:creationId xmlns:a16="http://schemas.microsoft.com/office/drawing/2014/main" id="{AA9659C7-3A00-659E-FED2-AE0BB76B7F37}"/>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CFE81E9B-CE8F-5F97-F871-3CE381ECE488}"/>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31637436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4E066-6CFA-27F0-9B6F-8851B601766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9F15ED0-F81C-4267-9264-134EA6A757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25BC96B-0DC6-C874-3FA3-909288F806AC}"/>
              </a:ext>
            </a:extLst>
          </p:cNvPr>
          <p:cNvSpPr>
            <a:spLocks noGrp="1"/>
          </p:cNvSpPr>
          <p:nvPr>
            <p:ph type="dt" sz="half" idx="10"/>
          </p:nvPr>
        </p:nvSpPr>
        <p:spPr/>
        <p:txBody>
          <a:bodyPr/>
          <a:lstStyle/>
          <a:p>
            <a:fld id="{E70F1CA5-AB36-4311-865B-98862E2ABCEA}" type="datetime1">
              <a:rPr lang="en-GB" smtClean="0"/>
              <a:t>10/07/2023</a:t>
            </a:fld>
            <a:endParaRPr lang="en-GB"/>
          </a:p>
        </p:txBody>
      </p:sp>
      <p:sp>
        <p:nvSpPr>
          <p:cNvPr id="5" name="Footer Placeholder 4">
            <a:extLst>
              <a:ext uri="{FF2B5EF4-FFF2-40B4-BE49-F238E27FC236}">
                <a16:creationId xmlns:a16="http://schemas.microsoft.com/office/drawing/2014/main" id="{2FEDDFB8-3AFB-EECA-F321-C36F93BE84F4}"/>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4C4E2E6E-2356-2F26-1271-D4BEF1E98C9D}"/>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21519590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6F0E6B-CBD8-2B1C-047E-CD73D12A6AC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DB4F476-9DEB-54D0-7B6B-3C229715F9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502303D-06F7-BC75-CB6C-02B39378D46C}"/>
              </a:ext>
            </a:extLst>
          </p:cNvPr>
          <p:cNvSpPr>
            <a:spLocks noGrp="1"/>
          </p:cNvSpPr>
          <p:nvPr>
            <p:ph type="dt" sz="half" idx="10"/>
          </p:nvPr>
        </p:nvSpPr>
        <p:spPr/>
        <p:txBody>
          <a:bodyPr/>
          <a:lstStyle/>
          <a:p>
            <a:fld id="{D7EFD73F-C7F8-4927-A45A-10056821AC77}" type="datetime1">
              <a:rPr lang="en-GB" smtClean="0"/>
              <a:t>10/07/2023</a:t>
            </a:fld>
            <a:endParaRPr lang="en-GB"/>
          </a:p>
        </p:txBody>
      </p:sp>
      <p:sp>
        <p:nvSpPr>
          <p:cNvPr id="5" name="Footer Placeholder 4">
            <a:extLst>
              <a:ext uri="{FF2B5EF4-FFF2-40B4-BE49-F238E27FC236}">
                <a16:creationId xmlns:a16="http://schemas.microsoft.com/office/drawing/2014/main" id="{DDDDC46A-3B32-BB26-602D-CAEC4F8FE623}"/>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41A2BCD9-6F93-2240-E712-2C4F64F64FCA}"/>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32607712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A459C-949A-19EF-C779-110F6B53F2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F58DEC-2D2D-98F1-35B3-2BED6ECD706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43DED1F-D2EB-18D2-E704-0BD0D4D9C28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66722DE-6D7D-73EC-0300-C61BAAFC2838}"/>
              </a:ext>
            </a:extLst>
          </p:cNvPr>
          <p:cNvSpPr>
            <a:spLocks noGrp="1"/>
          </p:cNvSpPr>
          <p:nvPr>
            <p:ph type="dt" sz="half" idx="10"/>
          </p:nvPr>
        </p:nvSpPr>
        <p:spPr/>
        <p:txBody>
          <a:bodyPr/>
          <a:lstStyle/>
          <a:p>
            <a:fld id="{BCBFD06E-D7A4-450B-9375-4F18EF2D9ED2}" type="datetime1">
              <a:rPr lang="en-GB" smtClean="0"/>
              <a:t>10/07/2023</a:t>
            </a:fld>
            <a:endParaRPr lang="en-GB"/>
          </a:p>
        </p:txBody>
      </p:sp>
      <p:sp>
        <p:nvSpPr>
          <p:cNvPr id="6" name="Footer Placeholder 5">
            <a:extLst>
              <a:ext uri="{FF2B5EF4-FFF2-40B4-BE49-F238E27FC236}">
                <a16:creationId xmlns:a16="http://schemas.microsoft.com/office/drawing/2014/main" id="{27AC51D5-0E11-4459-F0B4-CE9875D24F57}"/>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7" name="Slide Number Placeholder 6">
            <a:extLst>
              <a:ext uri="{FF2B5EF4-FFF2-40B4-BE49-F238E27FC236}">
                <a16:creationId xmlns:a16="http://schemas.microsoft.com/office/drawing/2014/main" id="{469A4C37-0173-F9C1-3111-F0B2FD6C8B1B}"/>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287764889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97EBA-181B-5A87-7AE9-A52B2FAD47F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075A44-B212-A7E1-D1E9-65C3626A46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0AF1F4D-A2A7-6EB5-91F2-47CC759D4A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3C75542-32B7-A907-D1DD-A083E34C5D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C0480D8-4053-848E-CE58-53AD72670A4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265F584-5582-1F37-CFCB-7B2A93EAB1AB}"/>
              </a:ext>
            </a:extLst>
          </p:cNvPr>
          <p:cNvSpPr>
            <a:spLocks noGrp="1"/>
          </p:cNvSpPr>
          <p:nvPr>
            <p:ph type="dt" sz="half" idx="10"/>
          </p:nvPr>
        </p:nvSpPr>
        <p:spPr/>
        <p:txBody>
          <a:bodyPr/>
          <a:lstStyle/>
          <a:p>
            <a:fld id="{17B8506E-BD11-473F-9FF2-71CCDAD10BA3}" type="datetime1">
              <a:rPr lang="en-GB" smtClean="0"/>
              <a:t>10/07/2023</a:t>
            </a:fld>
            <a:endParaRPr lang="en-GB"/>
          </a:p>
        </p:txBody>
      </p:sp>
      <p:sp>
        <p:nvSpPr>
          <p:cNvPr id="8" name="Footer Placeholder 7">
            <a:extLst>
              <a:ext uri="{FF2B5EF4-FFF2-40B4-BE49-F238E27FC236}">
                <a16:creationId xmlns:a16="http://schemas.microsoft.com/office/drawing/2014/main" id="{8E8ED07F-4AC5-C270-D6F1-6CC8B026B662}"/>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9" name="Slide Number Placeholder 8">
            <a:extLst>
              <a:ext uri="{FF2B5EF4-FFF2-40B4-BE49-F238E27FC236}">
                <a16:creationId xmlns:a16="http://schemas.microsoft.com/office/drawing/2014/main" id="{1FE2E775-28B7-2D9C-B858-277A40D03A46}"/>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88589574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111A2-408C-602B-F638-A439820AF7B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27A5883-B83A-0983-ACC0-839D3ADF3BDC}"/>
              </a:ext>
            </a:extLst>
          </p:cNvPr>
          <p:cNvSpPr>
            <a:spLocks noGrp="1"/>
          </p:cNvSpPr>
          <p:nvPr>
            <p:ph type="dt" sz="half" idx="10"/>
          </p:nvPr>
        </p:nvSpPr>
        <p:spPr/>
        <p:txBody>
          <a:bodyPr/>
          <a:lstStyle/>
          <a:p>
            <a:fld id="{ABBC4768-43DB-43C8-8903-1A9D2ADDD8FE}" type="datetime1">
              <a:rPr lang="en-GB" smtClean="0"/>
              <a:t>10/07/2023</a:t>
            </a:fld>
            <a:endParaRPr lang="en-GB"/>
          </a:p>
        </p:txBody>
      </p:sp>
      <p:sp>
        <p:nvSpPr>
          <p:cNvPr id="4" name="Footer Placeholder 3">
            <a:extLst>
              <a:ext uri="{FF2B5EF4-FFF2-40B4-BE49-F238E27FC236}">
                <a16:creationId xmlns:a16="http://schemas.microsoft.com/office/drawing/2014/main" id="{D9583FDC-E8B8-E3D6-04B0-DC2B02CBD615}"/>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5" name="Slide Number Placeholder 4">
            <a:extLst>
              <a:ext uri="{FF2B5EF4-FFF2-40B4-BE49-F238E27FC236}">
                <a16:creationId xmlns:a16="http://schemas.microsoft.com/office/drawing/2014/main" id="{59F452F4-E7D3-3D11-B133-07AD2FB7C99A}"/>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101411562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667A16-B0AD-FBD1-6813-B9A1B2D3C5EB}"/>
              </a:ext>
            </a:extLst>
          </p:cNvPr>
          <p:cNvSpPr>
            <a:spLocks noGrp="1"/>
          </p:cNvSpPr>
          <p:nvPr>
            <p:ph type="dt" sz="half" idx="10"/>
          </p:nvPr>
        </p:nvSpPr>
        <p:spPr/>
        <p:txBody>
          <a:bodyPr/>
          <a:lstStyle/>
          <a:p>
            <a:fld id="{B825E50A-4C00-4730-8FB5-AE2526A6354B}" type="datetime1">
              <a:rPr lang="en-GB" smtClean="0"/>
              <a:t>10/07/2023</a:t>
            </a:fld>
            <a:endParaRPr lang="en-GB"/>
          </a:p>
        </p:txBody>
      </p:sp>
      <p:sp>
        <p:nvSpPr>
          <p:cNvPr id="3" name="Footer Placeholder 2">
            <a:extLst>
              <a:ext uri="{FF2B5EF4-FFF2-40B4-BE49-F238E27FC236}">
                <a16:creationId xmlns:a16="http://schemas.microsoft.com/office/drawing/2014/main" id="{45BE1009-11B7-131C-9116-050387B24568}"/>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4" name="Slide Number Placeholder 3">
            <a:extLst>
              <a:ext uri="{FF2B5EF4-FFF2-40B4-BE49-F238E27FC236}">
                <a16:creationId xmlns:a16="http://schemas.microsoft.com/office/drawing/2014/main" id="{87D46AD8-81D9-07A5-8821-6F8890D551AF}"/>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378651066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5485A-6421-F41A-EFA1-62B19D6EA0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5F508C9-E52E-5ECC-0FDB-4A7A6F05F8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EC765A0-240F-1861-B1DE-56B0A2BD17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6B78137-A1EE-601A-FFE1-71C5CA09B77A}"/>
              </a:ext>
            </a:extLst>
          </p:cNvPr>
          <p:cNvSpPr>
            <a:spLocks noGrp="1"/>
          </p:cNvSpPr>
          <p:nvPr>
            <p:ph type="dt" sz="half" idx="10"/>
          </p:nvPr>
        </p:nvSpPr>
        <p:spPr/>
        <p:txBody>
          <a:bodyPr/>
          <a:lstStyle/>
          <a:p>
            <a:fld id="{65E24695-2605-4A8C-A7B2-7628F243ECC3}" type="datetime1">
              <a:rPr lang="en-GB" smtClean="0"/>
              <a:t>10/07/2023</a:t>
            </a:fld>
            <a:endParaRPr lang="en-GB"/>
          </a:p>
        </p:txBody>
      </p:sp>
      <p:sp>
        <p:nvSpPr>
          <p:cNvPr id="6" name="Footer Placeholder 5">
            <a:extLst>
              <a:ext uri="{FF2B5EF4-FFF2-40B4-BE49-F238E27FC236}">
                <a16:creationId xmlns:a16="http://schemas.microsoft.com/office/drawing/2014/main" id="{36CD8989-E3E4-DBDB-DAA5-ED614F04FDB8}"/>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7" name="Slide Number Placeholder 6">
            <a:extLst>
              <a:ext uri="{FF2B5EF4-FFF2-40B4-BE49-F238E27FC236}">
                <a16:creationId xmlns:a16="http://schemas.microsoft.com/office/drawing/2014/main" id="{67C8C9B6-DD08-E828-3386-5E0CDAE7F65A}"/>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18918781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EB7C01-3F9B-CAF7-DD10-D2A7674256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EF17A64-7B1F-B4DF-1B09-DA3CE150E5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E894483-79E3-C0C6-1274-591DD598D7E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90B03C-2D6B-15FD-BA58-D5BFEAC61AF6}"/>
              </a:ext>
            </a:extLst>
          </p:cNvPr>
          <p:cNvSpPr>
            <a:spLocks noGrp="1"/>
          </p:cNvSpPr>
          <p:nvPr>
            <p:ph type="dt" sz="half" idx="10"/>
          </p:nvPr>
        </p:nvSpPr>
        <p:spPr/>
        <p:txBody>
          <a:bodyPr/>
          <a:lstStyle/>
          <a:p>
            <a:fld id="{39340D1C-A677-4283-9A4E-44CE608F3633}" type="datetime1">
              <a:rPr lang="en-GB" smtClean="0"/>
              <a:t>10/07/2023</a:t>
            </a:fld>
            <a:endParaRPr lang="en-GB"/>
          </a:p>
        </p:txBody>
      </p:sp>
      <p:sp>
        <p:nvSpPr>
          <p:cNvPr id="6" name="Footer Placeholder 5">
            <a:extLst>
              <a:ext uri="{FF2B5EF4-FFF2-40B4-BE49-F238E27FC236}">
                <a16:creationId xmlns:a16="http://schemas.microsoft.com/office/drawing/2014/main" id="{42E65F5C-1E07-0261-643E-DFF7C624B9E4}"/>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7" name="Slide Number Placeholder 6">
            <a:extLst>
              <a:ext uri="{FF2B5EF4-FFF2-40B4-BE49-F238E27FC236}">
                <a16:creationId xmlns:a16="http://schemas.microsoft.com/office/drawing/2014/main" id="{55C0D6FC-302B-FD79-5DB4-4E960E1D9836}"/>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31952473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19917-609D-4916-3E57-155F6B1AC91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EAFDA1-0B73-7F37-61E2-96DEA431A39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5EDE9B-2CF0-9E53-CFD5-B1F5244D66F5}"/>
              </a:ext>
            </a:extLst>
          </p:cNvPr>
          <p:cNvSpPr>
            <a:spLocks noGrp="1"/>
          </p:cNvSpPr>
          <p:nvPr>
            <p:ph type="dt" sz="half" idx="10"/>
          </p:nvPr>
        </p:nvSpPr>
        <p:spPr/>
        <p:txBody>
          <a:bodyPr/>
          <a:lstStyle/>
          <a:p>
            <a:fld id="{71B61215-9003-4EC9-820F-C093D251AEB1}" type="datetime1">
              <a:rPr lang="en-GB" smtClean="0"/>
              <a:t>10/07/2023</a:t>
            </a:fld>
            <a:endParaRPr lang="en-GB"/>
          </a:p>
        </p:txBody>
      </p:sp>
      <p:sp>
        <p:nvSpPr>
          <p:cNvPr id="5" name="Footer Placeholder 4">
            <a:extLst>
              <a:ext uri="{FF2B5EF4-FFF2-40B4-BE49-F238E27FC236}">
                <a16:creationId xmlns:a16="http://schemas.microsoft.com/office/drawing/2014/main" id="{2D87F66E-284C-9D66-ED99-613610A03D67}"/>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76FBDF08-EDF7-3CE2-4DA8-349A17290ABE}"/>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423919696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005E1DF-5E45-A8FA-48B6-0066F9B5532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D8D3A19-2AC1-188E-8DB4-AB4EFA2F6C7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649EB10-EC85-2FEC-C633-34AB3C67E9DA}"/>
              </a:ext>
            </a:extLst>
          </p:cNvPr>
          <p:cNvSpPr>
            <a:spLocks noGrp="1"/>
          </p:cNvSpPr>
          <p:nvPr>
            <p:ph type="dt" sz="half" idx="10"/>
          </p:nvPr>
        </p:nvSpPr>
        <p:spPr/>
        <p:txBody>
          <a:bodyPr/>
          <a:lstStyle/>
          <a:p>
            <a:fld id="{5A542EC3-6A69-4C20-92C2-5F23895B4F05}" type="datetime1">
              <a:rPr lang="en-GB" smtClean="0"/>
              <a:t>10/07/2023</a:t>
            </a:fld>
            <a:endParaRPr lang="en-GB"/>
          </a:p>
        </p:txBody>
      </p:sp>
      <p:sp>
        <p:nvSpPr>
          <p:cNvPr id="5" name="Footer Placeholder 4">
            <a:extLst>
              <a:ext uri="{FF2B5EF4-FFF2-40B4-BE49-F238E27FC236}">
                <a16:creationId xmlns:a16="http://schemas.microsoft.com/office/drawing/2014/main" id="{AFBEC95D-BDEA-64DE-CEDF-39403B318CE7}"/>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9C083236-A320-F533-3B92-19F8D9DDB0BF}"/>
              </a:ext>
            </a:extLst>
          </p:cNvPr>
          <p:cNvSpPr>
            <a:spLocks noGrp="1"/>
          </p:cNvSpPr>
          <p:nvPr>
            <p:ph type="sldNum" sz="quarter" idx="12"/>
          </p:nvPr>
        </p:nvSpPr>
        <p:spPr/>
        <p:txBody>
          <a:bodyPr/>
          <a:lstStyle/>
          <a:p>
            <a:fld id="{8EDAEDB4-795F-4E06-84A7-09CADA6EB8CA}" type="slidenum">
              <a:rPr lang="en-GB" smtClean="0"/>
              <a:t>‹#›</a:t>
            </a:fld>
            <a:endParaRPr lang="en-GB"/>
          </a:p>
        </p:txBody>
      </p:sp>
    </p:spTree>
    <p:extLst>
      <p:ext uri="{BB962C8B-B14F-4D97-AF65-F5344CB8AC3E}">
        <p14:creationId xmlns:p14="http://schemas.microsoft.com/office/powerpoint/2010/main" val="13345312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92D0B05-BE3C-A840-CCDE-F73DD4FE10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0987505-81CB-6F2D-65AA-9410C808A5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BE7C3D-6781-B25D-6C1A-23CC5B6954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4A6E28-1B34-4AE2-AC1B-29A39CAE47E9}" type="datetime1">
              <a:rPr lang="en-GB" smtClean="0"/>
              <a:t>10/07/2023</a:t>
            </a:fld>
            <a:endParaRPr lang="en-GB"/>
          </a:p>
        </p:txBody>
      </p:sp>
      <p:sp>
        <p:nvSpPr>
          <p:cNvPr id="5" name="Footer Placeholder 4">
            <a:extLst>
              <a:ext uri="{FF2B5EF4-FFF2-40B4-BE49-F238E27FC236}">
                <a16:creationId xmlns:a16="http://schemas.microsoft.com/office/drawing/2014/main" id="{9C2E403D-63F5-4888-26F8-AF668268A07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A76202F2-7EA7-1D48-F012-FB1E56F827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88DA6C-DDA2-4E2A-B210-AA001A9716C0}" type="slidenum">
              <a:rPr lang="en-GB" smtClean="0"/>
              <a:t>‹#›</a:t>
            </a:fld>
            <a:endParaRPr lang="en-GB"/>
          </a:p>
        </p:txBody>
      </p:sp>
    </p:spTree>
    <p:extLst>
      <p:ext uri="{BB962C8B-B14F-4D97-AF65-F5344CB8AC3E}">
        <p14:creationId xmlns:p14="http://schemas.microsoft.com/office/powerpoint/2010/main" val="35631953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4B75B95-420F-3932-567A-65C3BC6F26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2EDE3B8-A8ED-9548-103A-933B1B1441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631A38-FEBE-8075-B9DF-AF3949737DD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A609BB-3283-4197-8233-C45AEBDB179B}" type="datetime1">
              <a:rPr lang="en-GB" smtClean="0"/>
              <a:t>10/07/2023</a:t>
            </a:fld>
            <a:endParaRPr lang="en-GB"/>
          </a:p>
        </p:txBody>
      </p:sp>
      <p:sp>
        <p:nvSpPr>
          <p:cNvPr id="5" name="Footer Placeholder 4">
            <a:extLst>
              <a:ext uri="{FF2B5EF4-FFF2-40B4-BE49-F238E27FC236}">
                <a16:creationId xmlns:a16="http://schemas.microsoft.com/office/drawing/2014/main" id="{843867CB-8324-462F-2CA4-465EFD47F9E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75B31D92-1F11-BD5F-ED42-D42E9811F3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DAEDB4-795F-4E06-84A7-09CADA6EB8CA}" type="slidenum">
              <a:rPr lang="en-GB" smtClean="0"/>
              <a:t>‹#›</a:t>
            </a:fld>
            <a:endParaRPr lang="en-GB"/>
          </a:p>
        </p:txBody>
      </p:sp>
    </p:spTree>
    <p:extLst>
      <p:ext uri="{BB962C8B-B14F-4D97-AF65-F5344CB8AC3E}">
        <p14:creationId xmlns:p14="http://schemas.microsoft.com/office/powerpoint/2010/main" val="13280048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4B75B95-420F-3932-567A-65C3BC6F26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2EDE3B8-A8ED-9548-103A-933B1B1441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0631A38-FEBE-8075-B9DF-AF3949737DD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CF62E0-A3EE-4BAF-8945-A2B80A20E510}" type="datetime1">
              <a:rPr lang="en-GB" smtClean="0"/>
              <a:t>10/07/2023</a:t>
            </a:fld>
            <a:endParaRPr lang="en-GB"/>
          </a:p>
        </p:txBody>
      </p:sp>
      <p:sp>
        <p:nvSpPr>
          <p:cNvPr id="5" name="Footer Placeholder 4">
            <a:extLst>
              <a:ext uri="{FF2B5EF4-FFF2-40B4-BE49-F238E27FC236}">
                <a16:creationId xmlns:a16="http://schemas.microsoft.com/office/drawing/2014/main" id="{843867CB-8324-462F-2CA4-465EFD47F9E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Human Resource Management , Virgin Atlantic  &amp;  Secret Intelligence Service. Stacey Waller</a:t>
            </a:r>
            <a:endParaRPr lang="en-GB"/>
          </a:p>
        </p:txBody>
      </p:sp>
      <p:sp>
        <p:nvSpPr>
          <p:cNvPr id="6" name="Slide Number Placeholder 5">
            <a:extLst>
              <a:ext uri="{FF2B5EF4-FFF2-40B4-BE49-F238E27FC236}">
                <a16:creationId xmlns:a16="http://schemas.microsoft.com/office/drawing/2014/main" id="{75B31D92-1F11-BD5F-ED42-D42E9811F3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DAEDB4-795F-4E06-84A7-09CADA6EB8CA}" type="slidenum">
              <a:rPr lang="en-GB" smtClean="0"/>
              <a:t>‹#›</a:t>
            </a:fld>
            <a:endParaRPr lang="en-GB"/>
          </a:p>
        </p:txBody>
      </p:sp>
    </p:spTree>
    <p:extLst>
      <p:ext uri="{BB962C8B-B14F-4D97-AF65-F5344CB8AC3E}">
        <p14:creationId xmlns:p14="http://schemas.microsoft.com/office/powerpoint/2010/main" val="179849653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https://creativecommons.org/licenses/by-nc-sa/3.0/" TargetMode="External"/><Relationship Id="rId5" Type="http://schemas.openxmlformats.org/officeDocument/2006/relationships/image" Target="../media/image2.jpeg"/><Relationship Id="rId4" Type="http://schemas.openxmlformats.org/officeDocument/2006/relationships/hyperlink" Target="https://www.flickr.com/photos/tommorris/15969639237"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hyperlink" Target="https://pxhere.com/en/photo/1175794" TargetMode="External"/><Relationship Id="rId2" Type="http://schemas.openxmlformats.org/officeDocument/2006/relationships/image" Target="../media/image3.jpg"/><Relationship Id="rId1" Type="http://schemas.openxmlformats.org/officeDocument/2006/relationships/slideLayout" Target="../slideLayouts/slideLayout24.xml"/><Relationship Id="rId6" Type="http://schemas.openxmlformats.org/officeDocument/2006/relationships/hyperlink" Target="https://creativecommons.org/licenses/by/3.0/" TargetMode="External"/><Relationship Id="rId5" Type="http://schemas.openxmlformats.org/officeDocument/2006/relationships/hyperlink" Target="https://www.flickr.com/photos/frenchy/5524349584/" TargetMode="External"/><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4.xml"/><Relationship Id="rId4" Type="http://schemas.openxmlformats.org/officeDocument/2006/relationships/image" Target="../media/image6.jpg"/></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flickr.com/photos/yorkiementor/10677271914/" TargetMode="External"/><Relationship Id="rId5" Type="http://schemas.openxmlformats.org/officeDocument/2006/relationships/image" Target="../media/image8.jpg"/><Relationship Id="rId4" Type="http://schemas.openxmlformats.org/officeDocument/2006/relationships/hyperlink" Target="https://www.flickr.com/photos/wbaiv/8782921584"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hyperlink" Target="https://www.ncmarketing.eu/virgin-atlantic-fly-in-the-face-of-ordinary/" TargetMode="Externa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usq.pressbooks.pub/traumainformedpractice/chapter/6-2-the-teacher-must-survive-self-care-and-managing-secondary-trauma/"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flickr.com/photos/manicstreetpreacher/379687361" TargetMode="External"/><Relationship Id="rId2" Type="http://schemas.openxmlformats.org/officeDocument/2006/relationships/image" Target="../media/image17.jpg"/><Relationship Id="rId1" Type="http://schemas.openxmlformats.org/officeDocument/2006/relationships/slideLayout" Target="../slideLayouts/slideLayout2.xml"/><Relationship Id="rId5" Type="http://schemas.openxmlformats.org/officeDocument/2006/relationships/hyperlink" Target="https://az.wikipedia.org/wiki/Gizli_K%C9%99%C5%9Ffiyyat_Xidm%C9%99ti_(MI6)" TargetMode="Externa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hyperlink" Target="https://researchleap.com/impact-recruitment-selection-strategy-employees-performance-study-three-selected-manufacturing-companies-nigeria/" TargetMode="External"/><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hyperlink" Target="https://creativecommons.org/licenses/by/3.0/" TargetMode="External"/><Relationship Id="rId5" Type="http://schemas.openxmlformats.org/officeDocument/2006/relationships/hyperlink" Target="https://www.it-business.de/ki-im-recruiting-klarer-nutzen-erhoeht-akzeptanz-a-769567/" TargetMode="External"/><Relationship Id="rId4" Type="http://schemas.openxmlformats.org/officeDocument/2006/relationships/image" Target="../media/image20.jpg"/></Relationships>
</file>

<file path=ppt/slides/_rels/slide12.xml.rels><?xml version="1.0" encoding="UTF-8" standalone="yes"?>
<Relationships xmlns="http://schemas.openxmlformats.org/package/2006/relationships"><Relationship Id="rId3" Type="http://schemas.openxmlformats.org/officeDocument/2006/relationships/hyperlink" Target="https://pixabay.com/en/human-resources-hr-management-1181577/"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pixabay.com/en/traffic-sign-directory-skills-can-809006/" TargetMode="External"/><Relationship Id="rId2" Type="http://schemas.openxmlformats.org/officeDocument/2006/relationships/image" Target="../media/image22.jpg"/><Relationship Id="rId1" Type="http://schemas.openxmlformats.org/officeDocument/2006/relationships/slideLayout" Target="../slideLayouts/slideLayout2.xml"/><Relationship Id="rId6" Type="http://schemas.openxmlformats.org/officeDocument/2006/relationships/hyperlink" Target="https://creativecommons.org/licenses/by-sa/3.0/" TargetMode="External"/><Relationship Id="rId5" Type="http://schemas.openxmlformats.org/officeDocument/2006/relationships/hyperlink" Target="http://unlimited.hamk.fi/ammatillinen-osaaminen-ja-opetus/vocational-teachers-competence-objectives/" TargetMode="Externa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55C01129-3453-464D-A870-ED71C6E89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9D2781A6-5C82-4764-B489-F9A599C0A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833" y="685800"/>
            <a:ext cx="5004061"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8E5F6A-2836-A1A4-3CC7-2C3BF10B5CCB}"/>
              </a:ext>
            </a:extLst>
          </p:cNvPr>
          <p:cNvSpPr>
            <a:spLocks noGrp="1"/>
          </p:cNvSpPr>
          <p:nvPr>
            <p:ph type="title"/>
          </p:nvPr>
        </p:nvSpPr>
        <p:spPr>
          <a:xfrm>
            <a:off x="4086447" y="1084521"/>
            <a:ext cx="4019107" cy="1361347"/>
          </a:xfrm>
        </p:spPr>
        <p:txBody>
          <a:bodyPr vert="horz" lIns="91440" tIns="45720" rIns="91440" bIns="45720" rtlCol="0" anchor="b">
            <a:normAutofit/>
          </a:bodyPr>
          <a:lstStyle/>
          <a:p>
            <a:pPr algn="ctr"/>
            <a:r>
              <a:rPr lang="en-US" sz="1500" kern="1200">
                <a:solidFill>
                  <a:schemeClr val="bg1">
                    <a:alpha val="60000"/>
                  </a:schemeClr>
                </a:solidFill>
                <a:latin typeface="Arial" panose="020B0604020202020204" pitchFamily="34" charset="0"/>
                <a:cs typeface="Arial" panose="020B0604020202020204" pitchFamily="34" charset="0"/>
              </a:rPr>
              <a:t>University Of Wales Trinity Saint David</a:t>
            </a:r>
            <a:br>
              <a:rPr lang="en-US" sz="1500" kern="1200">
                <a:solidFill>
                  <a:schemeClr val="bg1">
                    <a:alpha val="60000"/>
                  </a:schemeClr>
                </a:solidFill>
                <a:latin typeface="Arial" panose="020B0604020202020204" pitchFamily="34" charset="0"/>
                <a:cs typeface="Arial" panose="020B0604020202020204" pitchFamily="34" charset="0"/>
              </a:rPr>
            </a:br>
            <a:r>
              <a:rPr lang="en-US" sz="1500" kern="1200">
                <a:solidFill>
                  <a:schemeClr val="bg1">
                    <a:alpha val="60000"/>
                  </a:schemeClr>
                </a:solidFill>
                <a:latin typeface="Arial" panose="020B0604020202020204" pitchFamily="34" charset="0"/>
                <a:cs typeface="Arial" panose="020B0604020202020204" pitchFamily="34" charset="0"/>
              </a:rPr>
              <a:t>Stacey Waller</a:t>
            </a:r>
            <a:br>
              <a:rPr lang="en-US" sz="1500" kern="1200">
                <a:solidFill>
                  <a:schemeClr val="bg1">
                    <a:alpha val="60000"/>
                  </a:schemeClr>
                </a:solidFill>
                <a:latin typeface="Arial" panose="020B0604020202020204" pitchFamily="34" charset="0"/>
                <a:cs typeface="Arial" panose="020B0604020202020204" pitchFamily="34" charset="0"/>
              </a:rPr>
            </a:br>
            <a:r>
              <a:rPr lang="en-US" sz="1500" kern="1200">
                <a:solidFill>
                  <a:schemeClr val="bg1">
                    <a:alpha val="60000"/>
                  </a:schemeClr>
                </a:solidFill>
                <a:latin typeface="Arial" panose="020B0604020202020204" pitchFamily="34" charset="0"/>
                <a:cs typeface="Arial" panose="020B0604020202020204" pitchFamily="34" charset="0"/>
              </a:rPr>
              <a:t>1911557</a:t>
            </a:r>
            <a:br>
              <a:rPr lang="en-US" sz="1500" kern="1200" dirty="0">
                <a:solidFill>
                  <a:schemeClr val="bg1">
                    <a:alpha val="60000"/>
                  </a:schemeClr>
                </a:solidFill>
                <a:latin typeface="Arial" panose="020B0604020202020204" pitchFamily="34" charset="0"/>
                <a:cs typeface="Arial" panose="020B0604020202020204" pitchFamily="34" charset="0"/>
              </a:rPr>
            </a:br>
            <a:br>
              <a:rPr lang="en-US" sz="1500" kern="1200" dirty="0">
                <a:solidFill>
                  <a:schemeClr val="bg1">
                    <a:alpha val="60000"/>
                  </a:schemeClr>
                </a:solidFill>
                <a:latin typeface="+mj-lt"/>
                <a:ea typeface="+mj-ea"/>
                <a:cs typeface="+mj-cs"/>
              </a:rPr>
            </a:br>
            <a:endParaRPr lang="en-US" sz="1500" kern="1200">
              <a:solidFill>
                <a:schemeClr val="bg1">
                  <a:alpha val="60000"/>
                </a:schemeClr>
              </a:solidFill>
              <a:latin typeface="+mj-lt"/>
              <a:ea typeface="+mj-ea"/>
              <a:cs typeface="+mj-cs"/>
            </a:endParaRPr>
          </a:p>
        </p:txBody>
      </p:sp>
      <p:sp>
        <p:nvSpPr>
          <p:cNvPr id="5" name="Footer Placeholder 4">
            <a:extLst>
              <a:ext uri="{FF2B5EF4-FFF2-40B4-BE49-F238E27FC236}">
                <a16:creationId xmlns:a16="http://schemas.microsoft.com/office/drawing/2014/main" id="{3EFA4A62-7F70-B01F-EA3D-8FF1736B8DB2}"/>
              </a:ext>
            </a:extLst>
          </p:cNvPr>
          <p:cNvSpPr>
            <a:spLocks noGrp="1"/>
          </p:cNvSpPr>
          <p:nvPr>
            <p:ph type="ftr" sz="quarter" idx="11"/>
          </p:nvPr>
        </p:nvSpPr>
        <p:spPr>
          <a:xfrm>
            <a:off x="3875851" y="6332537"/>
            <a:ext cx="4280247" cy="365125"/>
          </a:xfrm>
        </p:spPr>
        <p:txBody>
          <a:bodyPr anchor="ctr">
            <a:noAutofit/>
          </a:bodyPr>
          <a:lstStyle/>
          <a:p>
            <a:pPr>
              <a:spcAft>
                <a:spcPts val="600"/>
              </a:spcAft>
            </a:pPr>
            <a:r>
              <a:rPr lang="en-GB" sz="1100" dirty="0">
                <a:solidFill>
                  <a:schemeClr val="bg1">
                    <a:alpha val="60000"/>
                  </a:schemeClr>
                </a:solidFill>
                <a:latin typeface="Arial" panose="020B0604020202020204" pitchFamily="34" charset="0"/>
                <a:cs typeface="Arial" panose="020B0604020202020204" pitchFamily="34" charset="0"/>
              </a:rPr>
              <a:t>Human Resource Management , Virgin Atlantic  &amp;  Secret Intelligence Service. Stacey Waller</a:t>
            </a:r>
          </a:p>
        </p:txBody>
      </p:sp>
      <p:pic>
        <p:nvPicPr>
          <p:cNvPr id="15" name="Picture 14" descr="A building with lights on the side of it&#10;&#10;Description automatically generated">
            <a:extLst>
              <a:ext uri="{FF2B5EF4-FFF2-40B4-BE49-F238E27FC236}">
                <a16:creationId xmlns:a16="http://schemas.microsoft.com/office/drawing/2014/main" id="{7C01836D-DEBB-251F-4A83-C9DC4D900442}"/>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8877" r="35459" b="-2"/>
          <a:stretch/>
        </p:blipFill>
        <p:spPr>
          <a:xfrm>
            <a:off x="680483" y="685795"/>
            <a:ext cx="2931299" cy="5486400"/>
          </a:xfrm>
          <a:prstGeom prst="rect">
            <a:avLst/>
          </a:prstGeom>
        </p:spPr>
      </p:pic>
      <p:sp>
        <p:nvSpPr>
          <p:cNvPr id="22" name="Content Placeholder 2">
            <a:extLst>
              <a:ext uri="{FF2B5EF4-FFF2-40B4-BE49-F238E27FC236}">
                <a16:creationId xmlns:a16="http://schemas.microsoft.com/office/drawing/2014/main" id="{4F0B6A3E-4330-03D8-55CC-27B48453AB6A}"/>
              </a:ext>
            </a:extLst>
          </p:cNvPr>
          <p:cNvSpPr>
            <a:spLocks noGrp="1"/>
          </p:cNvSpPr>
          <p:nvPr>
            <p:ph idx="1"/>
          </p:nvPr>
        </p:nvSpPr>
        <p:spPr>
          <a:xfrm>
            <a:off x="4107712" y="2732739"/>
            <a:ext cx="3976577" cy="3083270"/>
          </a:xfrm>
        </p:spPr>
        <p:txBody>
          <a:bodyPr vert="horz" lIns="91440" tIns="45720" rIns="91440" bIns="45720" rtlCol="0" anchor="t">
            <a:normAutofit/>
          </a:bodyPr>
          <a:lstStyle/>
          <a:p>
            <a:pPr marL="0" indent="0" algn="ctr">
              <a:buNone/>
            </a:pPr>
            <a:r>
              <a:rPr lang="en-US" sz="2000" dirty="0">
                <a:solidFill>
                  <a:schemeClr val="bg1"/>
                </a:solidFill>
                <a:latin typeface="Arial" panose="020B0604020202020204" pitchFamily="34" charset="0"/>
                <a:cs typeface="Arial" panose="020B0604020202020204" pitchFamily="34" charset="0"/>
              </a:rPr>
              <a:t>Human Resource Management</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MBA LCMB 7000</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Lecturer</a:t>
            </a:r>
            <a:br>
              <a:rPr lang="en-US" sz="2000" dirty="0">
                <a:solidFill>
                  <a:schemeClr val="bg1"/>
                </a:solidFill>
                <a:latin typeface="Arial" panose="020B0604020202020204" pitchFamily="34" charset="0"/>
                <a:cs typeface="Arial" panose="020B0604020202020204" pitchFamily="34" charset="0"/>
              </a:rPr>
            </a:br>
            <a:r>
              <a:rPr lang="en-US" sz="2000" dirty="0">
                <a:solidFill>
                  <a:schemeClr val="bg1"/>
                </a:solidFill>
                <a:latin typeface="Arial" panose="020B0604020202020204" pitchFamily="34" charset="0"/>
                <a:cs typeface="Arial" panose="020B0604020202020204" pitchFamily="34" charset="0"/>
              </a:rPr>
              <a:t>Dennis Pepple </a:t>
            </a:r>
            <a:endParaRPr lang="en-US" sz="2000">
              <a:solidFill>
                <a:schemeClr val="bg1"/>
              </a:solidFill>
              <a:latin typeface="Arial" panose="020B0604020202020204" pitchFamily="34" charset="0"/>
              <a:cs typeface="Arial" panose="020B0604020202020204" pitchFamily="34" charset="0"/>
            </a:endParaRPr>
          </a:p>
          <a:p>
            <a:pPr algn="ctr"/>
            <a:endParaRPr lang="en-US" sz="2000" dirty="0">
              <a:solidFill>
                <a:schemeClr val="bg1"/>
              </a:solidFill>
            </a:endParaRPr>
          </a:p>
        </p:txBody>
      </p:sp>
      <p:pic>
        <p:nvPicPr>
          <p:cNvPr id="20" name="Picture 15" descr="Plane on tarmac">
            <a:extLst>
              <a:ext uri="{FF2B5EF4-FFF2-40B4-BE49-F238E27FC236}">
                <a16:creationId xmlns:a16="http://schemas.microsoft.com/office/drawing/2014/main" id="{53666B38-C2DB-FC51-351B-5839E67B2705}"/>
              </a:ext>
            </a:extLst>
          </p:cNvPr>
          <p:cNvPicPr>
            <a:picLocks noChangeAspect="1"/>
          </p:cNvPicPr>
          <p:nvPr/>
        </p:nvPicPr>
        <p:blipFill rotWithShape="1">
          <a:blip r:embed="rId5"/>
          <a:srcRect l="38615" r="35172"/>
          <a:stretch/>
        </p:blipFill>
        <p:spPr>
          <a:xfrm>
            <a:off x="8606117" y="685805"/>
            <a:ext cx="2905400" cy="5486399"/>
          </a:xfrm>
          <a:prstGeom prst="rect">
            <a:avLst/>
          </a:prstGeom>
        </p:spPr>
      </p:pic>
      <p:sp>
        <p:nvSpPr>
          <p:cNvPr id="3" name="Date Placeholder 2">
            <a:extLst>
              <a:ext uri="{FF2B5EF4-FFF2-40B4-BE49-F238E27FC236}">
                <a16:creationId xmlns:a16="http://schemas.microsoft.com/office/drawing/2014/main" id="{4C71E54F-28EC-094A-5C40-A2D969BCF163}"/>
              </a:ext>
            </a:extLst>
          </p:cNvPr>
          <p:cNvSpPr>
            <a:spLocks noGrp="1"/>
          </p:cNvSpPr>
          <p:nvPr>
            <p:ph type="dt" sz="half" idx="10"/>
          </p:nvPr>
        </p:nvSpPr>
        <p:spPr>
          <a:xfrm>
            <a:off x="680482" y="6322638"/>
            <a:ext cx="2663609" cy="200055"/>
          </a:xfrm>
        </p:spPr>
        <p:txBody>
          <a:bodyPr>
            <a:noAutofit/>
          </a:bodyPr>
          <a:lstStyle/>
          <a:p>
            <a:pPr algn="ctr">
              <a:spcAft>
                <a:spcPts val="600"/>
              </a:spcAft>
            </a:pPr>
            <a:fld id="{AC86CF4E-DA4E-4D3F-95D5-7AC28B10AE96}" type="datetime1">
              <a:rPr lang="en-GB" sz="1100" smtClean="0">
                <a:solidFill>
                  <a:schemeClr val="bg1">
                    <a:alpha val="60000"/>
                  </a:schemeClr>
                </a:solidFill>
                <a:latin typeface="Arial" panose="020B0604020202020204" pitchFamily="34" charset="0"/>
                <a:cs typeface="Arial" panose="020B0604020202020204" pitchFamily="34" charset="0"/>
              </a:rPr>
              <a:t>10/07/2023</a:t>
            </a:fld>
            <a:endParaRPr lang="en-GB" sz="1100" dirty="0">
              <a:solidFill>
                <a:schemeClr val="bg1">
                  <a:alpha val="60000"/>
                </a:schemeClr>
              </a:solidFill>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6FA78557-3D61-5EB0-B252-45E5167BCB1E}"/>
              </a:ext>
            </a:extLst>
          </p:cNvPr>
          <p:cNvSpPr>
            <a:spLocks noGrp="1"/>
          </p:cNvSpPr>
          <p:nvPr>
            <p:ph type="sldNum" sz="quarter" idx="12"/>
          </p:nvPr>
        </p:nvSpPr>
        <p:spPr>
          <a:xfrm>
            <a:off x="9180576" y="6356350"/>
            <a:ext cx="2743200" cy="365125"/>
          </a:xfrm>
        </p:spPr>
        <p:txBody>
          <a:bodyPr>
            <a:normAutofit/>
          </a:bodyPr>
          <a:lstStyle/>
          <a:p>
            <a:pPr>
              <a:spcAft>
                <a:spcPts val="600"/>
              </a:spcAft>
            </a:pPr>
            <a:fld id="{EA88DA6C-DDA2-4E2A-B210-AA001A9716C0}" type="slidenum">
              <a:rPr lang="en-GB" sz="1100">
                <a:solidFill>
                  <a:schemeClr val="bg1">
                    <a:alpha val="60000"/>
                  </a:schemeClr>
                </a:solidFill>
                <a:latin typeface="Arial" panose="020B0604020202020204" pitchFamily="34" charset="0"/>
                <a:cs typeface="Arial" panose="020B0604020202020204" pitchFamily="34" charset="0"/>
              </a:rPr>
              <a:pPr>
                <a:spcAft>
                  <a:spcPts val="600"/>
                </a:spcAft>
              </a:pPr>
              <a:t>1</a:t>
            </a:fld>
            <a:endParaRPr lang="en-GB" sz="1100" dirty="0">
              <a:solidFill>
                <a:schemeClr val="bg1">
                  <a:alpha val="60000"/>
                </a:schemeClr>
              </a:solidFill>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1B54BFD-6D30-5504-2322-0D1BA2C3C67A}"/>
              </a:ext>
            </a:extLst>
          </p:cNvPr>
          <p:cNvSpPr txBox="1"/>
          <p:nvPr/>
        </p:nvSpPr>
        <p:spPr>
          <a:xfrm>
            <a:off x="8156099" y="1595369"/>
            <a:ext cx="3197701" cy="4363844"/>
          </a:xfrm>
          <a:prstGeom prst="rect">
            <a:avLst/>
          </a:prstGeom>
        </p:spPr>
        <p:txBody>
          <a:bodyPr vert="horz" lIns="91440" tIns="45720" rIns="91440" bIns="45720" rtlCol="0">
            <a:normAutofit/>
          </a:bodyPr>
          <a:lstStyle/>
          <a:p>
            <a:pPr>
              <a:lnSpc>
                <a:spcPct val="90000"/>
              </a:lnSpc>
              <a:spcAft>
                <a:spcPts val="600"/>
              </a:spcAft>
            </a:pPr>
            <a:endParaRPr lang="en-US" sz="2000" dirty="0"/>
          </a:p>
        </p:txBody>
      </p:sp>
      <p:sp>
        <p:nvSpPr>
          <p:cNvPr id="16" name="TextBox 15">
            <a:extLst>
              <a:ext uri="{FF2B5EF4-FFF2-40B4-BE49-F238E27FC236}">
                <a16:creationId xmlns:a16="http://schemas.microsoft.com/office/drawing/2014/main" id="{05AA503D-3C3B-B9F7-9F39-04591A09DF80}"/>
              </a:ext>
            </a:extLst>
          </p:cNvPr>
          <p:cNvSpPr txBox="1"/>
          <p:nvPr/>
        </p:nvSpPr>
        <p:spPr>
          <a:xfrm>
            <a:off x="1171691" y="5972140"/>
            <a:ext cx="244009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4" tooltip="https://www.flickr.com/photos/tommorris/15969639237">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8366726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98DDA986-B6EE-4642-AC60-0490373E6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80B62878-12EF-4E97-A284-47BAFC30D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580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6D79188D-1ED5-4705-B8C7-5D6FB7670A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514" y="685800"/>
            <a:ext cx="10800972"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461EBAB-645D-2D22-429D-23EA35450A8D}"/>
              </a:ext>
            </a:extLst>
          </p:cNvPr>
          <p:cNvSpPr>
            <a:spLocks noGrp="1"/>
          </p:cNvSpPr>
          <p:nvPr>
            <p:ph type="title"/>
          </p:nvPr>
        </p:nvSpPr>
        <p:spPr>
          <a:xfrm>
            <a:off x="1616054" y="796834"/>
            <a:ext cx="8959893" cy="352697"/>
          </a:xfrm>
        </p:spPr>
        <p:txBody>
          <a:bodyPr anchor="b">
            <a:normAutofit/>
          </a:bodyPr>
          <a:lstStyle/>
          <a:p>
            <a:pPr algn="ctr"/>
            <a:r>
              <a:rPr lang="en-GB" sz="1600" dirty="0">
                <a:solidFill>
                  <a:schemeClr val="bg1">
                    <a:alpha val="60000"/>
                  </a:schemeClr>
                </a:solidFill>
                <a:latin typeface="Arial" panose="020B0604020202020204" pitchFamily="34" charset="0"/>
                <a:cs typeface="Arial" panose="020B0604020202020204" pitchFamily="34" charset="0"/>
              </a:rPr>
              <a:t>CONTENT PAGE</a:t>
            </a:r>
          </a:p>
        </p:txBody>
      </p:sp>
      <p:sp>
        <p:nvSpPr>
          <p:cNvPr id="3" name="Content Placeholder 2">
            <a:extLst>
              <a:ext uri="{FF2B5EF4-FFF2-40B4-BE49-F238E27FC236}">
                <a16:creationId xmlns:a16="http://schemas.microsoft.com/office/drawing/2014/main" id="{D288C711-86FD-25E6-5976-4E265A9A5474}"/>
              </a:ext>
            </a:extLst>
          </p:cNvPr>
          <p:cNvSpPr>
            <a:spLocks noGrp="1"/>
          </p:cNvSpPr>
          <p:nvPr>
            <p:ph idx="1"/>
          </p:nvPr>
        </p:nvSpPr>
        <p:spPr>
          <a:xfrm>
            <a:off x="3213463" y="1149531"/>
            <a:ext cx="6662057" cy="5206819"/>
          </a:xfrm>
        </p:spPr>
        <p:txBody>
          <a:bodyPr anchor="t">
            <a:normAutofit fontScale="92500"/>
          </a:bodyPr>
          <a:lstStyle/>
          <a:p>
            <a:r>
              <a:rPr lang="en-US" sz="1100" dirty="0">
                <a:solidFill>
                  <a:schemeClr val="bg1"/>
                </a:solidFill>
                <a:latin typeface="Arial" panose="020B0604020202020204" pitchFamily="34" charset="0"/>
                <a:cs typeface="Arial" panose="020B0604020202020204" pitchFamily="34" charset="0"/>
              </a:rPr>
              <a:t>Title Page………………………………………………………………………………………………………………1 </a:t>
            </a:r>
          </a:p>
          <a:p>
            <a:r>
              <a:rPr lang="en-US" sz="1100" dirty="0">
                <a:solidFill>
                  <a:schemeClr val="bg1"/>
                </a:solidFill>
                <a:latin typeface="Arial" panose="020B0604020202020204" pitchFamily="34" charset="0"/>
                <a:cs typeface="Arial" panose="020B0604020202020204" pitchFamily="34" charset="0"/>
              </a:rPr>
              <a:t>Content Page………………………………………………………………………………………………...………..2</a:t>
            </a:r>
          </a:p>
          <a:p>
            <a:r>
              <a:rPr lang="en-US" sz="1100" dirty="0">
                <a:solidFill>
                  <a:schemeClr val="bg1"/>
                </a:solidFill>
                <a:latin typeface="Arial" panose="020B0604020202020204" pitchFamily="34" charset="0"/>
                <a:cs typeface="Arial" panose="020B0604020202020204" pitchFamily="34" charset="0"/>
              </a:rPr>
              <a:t>Regional HRM Trends In Private &amp; Public Sectors A Comparative Approach………………………...……....3</a:t>
            </a:r>
          </a:p>
          <a:p>
            <a:r>
              <a:rPr lang="en-US" sz="1100" dirty="0">
                <a:solidFill>
                  <a:schemeClr val="bg1"/>
                </a:solidFill>
                <a:latin typeface="Arial" panose="020B0604020202020204" pitchFamily="34" charset="0"/>
                <a:cs typeface="Arial" panose="020B0604020202020204" pitchFamily="34" charset="0"/>
              </a:rPr>
              <a:t>HRM In Public Private Partnerships: Working In A Health Production System…………………………..........3</a:t>
            </a:r>
          </a:p>
          <a:p>
            <a:r>
              <a:rPr lang="en-US" sz="1100" dirty="0">
                <a:solidFill>
                  <a:schemeClr val="bg1"/>
                </a:solidFill>
                <a:latin typeface="Arial" panose="020B0604020202020204" pitchFamily="34" charset="0"/>
                <a:cs typeface="Arial" panose="020B0604020202020204" pitchFamily="34" charset="0"/>
              </a:rPr>
              <a:t>HRM Practices In The Public And Private Sectors: Differences And Similarities………………………..…….4</a:t>
            </a:r>
          </a:p>
          <a:p>
            <a:r>
              <a:rPr lang="en-US" sz="1100" dirty="0">
                <a:solidFill>
                  <a:schemeClr val="bg1"/>
                </a:solidFill>
                <a:latin typeface="Arial" panose="020B0604020202020204" pitchFamily="34" charset="0"/>
                <a:cs typeface="Arial" panose="020B0604020202020204" pitchFamily="34" charset="0"/>
              </a:rPr>
              <a:t>Introduction……………………………………………………………………………………………………...……..5</a:t>
            </a:r>
          </a:p>
          <a:p>
            <a:r>
              <a:rPr lang="en-US" sz="1100" dirty="0">
                <a:solidFill>
                  <a:schemeClr val="bg1"/>
                </a:solidFill>
                <a:latin typeface="Arial" panose="020B0604020202020204" pitchFamily="34" charset="0"/>
                <a:cs typeface="Arial" panose="020B0604020202020204" pitchFamily="34" charset="0"/>
              </a:rPr>
              <a:t>HRM Strategy Virgin Atlantic Recruitment &amp; Selection Process………………………………………...……….6</a:t>
            </a:r>
          </a:p>
          <a:p>
            <a:r>
              <a:rPr lang="en-US" sz="1100" dirty="0">
                <a:solidFill>
                  <a:schemeClr val="bg1"/>
                </a:solidFill>
                <a:latin typeface="Arial" panose="020B0604020202020204" pitchFamily="34" charset="0"/>
                <a:cs typeface="Arial" panose="020B0604020202020204" pitchFamily="34" charset="0"/>
              </a:rPr>
              <a:t>HRM Strategy Virgin Atlantic Training &amp; Development…………………………………………………...............7</a:t>
            </a:r>
          </a:p>
          <a:p>
            <a:r>
              <a:rPr lang="en-US" sz="1100" dirty="0">
                <a:solidFill>
                  <a:schemeClr val="bg1"/>
                </a:solidFill>
                <a:latin typeface="Arial" panose="020B0604020202020204" pitchFamily="34" charset="0"/>
                <a:cs typeface="Arial" panose="020B0604020202020204" pitchFamily="34" charset="0"/>
              </a:rPr>
              <a:t>HRM Strategy Virgin Atlantic Benefits &amp; Rewards……………………………………………………..................8</a:t>
            </a:r>
          </a:p>
          <a:p>
            <a:r>
              <a:rPr lang="en-US" sz="1100" dirty="0">
                <a:solidFill>
                  <a:schemeClr val="bg1"/>
                </a:solidFill>
                <a:latin typeface="Arial" panose="020B0604020202020204" pitchFamily="34" charset="0"/>
                <a:cs typeface="Arial" panose="020B0604020202020204" pitchFamily="34" charset="0"/>
              </a:rPr>
              <a:t>HRM Strategy Virgin Atlantic Skills……………………………………………………………………………….....9</a:t>
            </a:r>
          </a:p>
          <a:p>
            <a:r>
              <a:rPr lang="en-US" sz="1100" dirty="0">
                <a:solidFill>
                  <a:schemeClr val="bg1"/>
                </a:solidFill>
                <a:latin typeface="Arial" panose="020B0604020202020204" pitchFamily="34" charset="0"/>
                <a:cs typeface="Arial" panose="020B0604020202020204" pitchFamily="34" charset="0"/>
              </a:rPr>
              <a:t>Public Sector Organization HRM MI6………………………………………………………………………………10</a:t>
            </a:r>
          </a:p>
          <a:p>
            <a:r>
              <a:rPr lang="en-US" sz="1100" dirty="0">
                <a:solidFill>
                  <a:schemeClr val="bg1"/>
                </a:solidFill>
                <a:latin typeface="Arial" panose="020B0604020202020204" pitchFamily="34" charset="0"/>
                <a:cs typeface="Arial" panose="020B0604020202020204" pitchFamily="34" charset="0"/>
              </a:rPr>
              <a:t>HRM Strategy MI6 Secret Intelligence Service Recruitment &amp; Selection……………………………………....11</a:t>
            </a:r>
          </a:p>
          <a:p>
            <a:r>
              <a:rPr lang="en-US" sz="1100" dirty="0">
                <a:solidFill>
                  <a:schemeClr val="bg1"/>
                </a:solidFill>
                <a:latin typeface="Arial" panose="020B0604020202020204" pitchFamily="34" charset="0"/>
                <a:cs typeface="Arial" panose="020B0604020202020204" pitchFamily="34" charset="0"/>
              </a:rPr>
              <a:t>HRM Strategy MI6 Secret Intelligence Training &amp; Development………………………………………………...12</a:t>
            </a:r>
          </a:p>
          <a:p>
            <a:r>
              <a:rPr lang="en-US" sz="1100" dirty="0">
                <a:solidFill>
                  <a:schemeClr val="bg1"/>
                </a:solidFill>
                <a:latin typeface="Arial" panose="020B0604020202020204" pitchFamily="34" charset="0"/>
                <a:cs typeface="Arial" panose="020B0604020202020204" pitchFamily="34" charset="0"/>
              </a:rPr>
              <a:t>HRM Strategy MI6 Secret Intelligence Benefits &amp; Rewards……………………………………………………...13</a:t>
            </a:r>
          </a:p>
          <a:p>
            <a:r>
              <a:rPr lang="en-US" sz="1100" dirty="0">
                <a:solidFill>
                  <a:schemeClr val="bg1"/>
                </a:solidFill>
                <a:latin typeface="Arial" panose="020B0604020202020204" pitchFamily="34" charset="0"/>
                <a:cs typeface="Arial" panose="020B0604020202020204" pitchFamily="34" charset="0"/>
              </a:rPr>
              <a:t>HRM Strategy MI6 Secret Intelligence  Skills………………………………………………………………………14</a:t>
            </a:r>
          </a:p>
          <a:p>
            <a:r>
              <a:rPr lang="en-US" sz="1100" dirty="0">
                <a:solidFill>
                  <a:schemeClr val="bg1"/>
                </a:solidFill>
                <a:latin typeface="Arial" panose="020B0604020202020204" pitchFamily="34" charset="0"/>
                <a:cs typeface="Arial" panose="020B0604020202020204" pitchFamily="34" charset="0"/>
              </a:rPr>
              <a:t>Reference………………………………………………………………………………………………………….......15</a:t>
            </a:r>
          </a:p>
          <a:p>
            <a:r>
              <a:rPr lang="en-US" sz="1100" dirty="0">
                <a:solidFill>
                  <a:schemeClr val="bg1"/>
                </a:solidFill>
                <a:latin typeface="Arial" panose="020B0604020202020204" pitchFamily="34" charset="0"/>
                <a:cs typeface="Arial" panose="020B0604020202020204" pitchFamily="34" charset="0"/>
              </a:rPr>
              <a:t>Reference………………………………………………………………………………………………………………16</a:t>
            </a:r>
          </a:p>
          <a:p>
            <a:r>
              <a:rPr lang="en-US" sz="1100" dirty="0">
                <a:solidFill>
                  <a:schemeClr val="bg1"/>
                </a:solidFill>
                <a:latin typeface="Arial" panose="020B0604020202020204" pitchFamily="34" charset="0"/>
                <a:cs typeface="Arial" panose="020B0604020202020204" pitchFamily="34" charset="0"/>
              </a:rPr>
              <a:t>Reference……………………………………………………………………………………………………………....17</a:t>
            </a:r>
          </a:p>
          <a:p>
            <a:r>
              <a:rPr lang="en-US" sz="1100" dirty="0">
                <a:solidFill>
                  <a:schemeClr val="bg1"/>
                </a:solidFill>
                <a:latin typeface="Arial" panose="020B0604020202020204" pitchFamily="34" charset="0"/>
                <a:cs typeface="Arial" panose="020B0604020202020204" pitchFamily="34" charset="0"/>
              </a:rPr>
              <a:t>Reference……………………………………………………………………………………………………………….18</a:t>
            </a:r>
          </a:p>
          <a:p>
            <a:endParaRPr lang="en-GB" sz="800" dirty="0">
              <a:solidFill>
                <a:schemeClr val="bg1"/>
              </a:solidFill>
            </a:endParaRPr>
          </a:p>
        </p:txBody>
      </p:sp>
      <p:sp>
        <p:nvSpPr>
          <p:cNvPr id="4" name="Date Placeholder 3">
            <a:extLst>
              <a:ext uri="{FF2B5EF4-FFF2-40B4-BE49-F238E27FC236}">
                <a16:creationId xmlns:a16="http://schemas.microsoft.com/office/drawing/2014/main" id="{696297C0-8968-E332-6506-7ED16FF67064}"/>
              </a:ext>
            </a:extLst>
          </p:cNvPr>
          <p:cNvSpPr>
            <a:spLocks noGrp="1"/>
          </p:cNvSpPr>
          <p:nvPr>
            <p:ph type="dt" sz="half" idx="10"/>
          </p:nvPr>
        </p:nvSpPr>
        <p:spPr/>
        <p:txBody>
          <a:bodyPr/>
          <a:lstStyle/>
          <a:p>
            <a:fld id="{3CFCC297-39E8-4896-BB54-ACCEB67A4DD5}" type="datetime1">
              <a:rPr lang="en-GB" sz="1800" smtClean="0"/>
              <a:t>10/07/2023</a:t>
            </a:fld>
            <a:endParaRPr lang="en-GB" sz="1800" dirty="0"/>
          </a:p>
        </p:txBody>
      </p:sp>
      <p:sp>
        <p:nvSpPr>
          <p:cNvPr id="5" name="Footer Placeholder 4">
            <a:extLst>
              <a:ext uri="{FF2B5EF4-FFF2-40B4-BE49-F238E27FC236}">
                <a16:creationId xmlns:a16="http://schemas.microsoft.com/office/drawing/2014/main" id="{B0FC82D1-5E55-96F1-1B28-9D066521A63C}"/>
              </a:ext>
            </a:extLst>
          </p:cNvPr>
          <p:cNvSpPr>
            <a:spLocks noGrp="1"/>
          </p:cNvSpPr>
          <p:nvPr>
            <p:ph type="ftr" sz="quarter" idx="11"/>
          </p:nvPr>
        </p:nvSpPr>
        <p:spPr>
          <a:xfrm>
            <a:off x="3344091" y="6283234"/>
            <a:ext cx="6008915" cy="438241"/>
          </a:xfrm>
        </p:spPr>
        <p:txBody>
          <a:bodyPr/>
          <a:lstStyle/>
          <a:p>
            <a:r>
              <a:rPr lang="en-US" sz="1100" dirty="0"/>
              <a:t>Human Resource Management , Virgin Atlantic  &amp;  Secret Intelligence Service. Stacey Waller</a:t>
            </a:r>
            <a:endParaRPr lang="en-GB" sz="1100" dirty="0"/>
          </a:p>
        </p:txBody>
      </p:sp>
      <p:sp>
        <p:nvSpPr>
          <p:cNvPr id="6" name="Slide Number Placeholder 5">
            <a:extLst>
              <a:ext uri="{FF2B5EF4-FFF2-40B4-BE49-F238E27FC236}">
                <a16:creationId xmlns:a16="http://schemas.microsoft.com/office/drawing/2014/main" id="{9FF11FCE-2910-902B-4F5C-571BD16866C4}"/>
              </a:ext>
            </a:extLst>
          </p:cNvPr>
          <p:cNvSpPr>
            <a:spLocks noGrp="1"/>
          </p:cNvSpPr>
          <p:nvPr>
            <p:ph type="sldNum" sz="quarter" idx="12"/>
          </p:nvPr>
        </p:nvSpPr>
        <p:spPr/>
        <p:txBody>
          <a:bodyPr/>
          <a:lstStyle/>
          <a:p>
            <a:fld id="{8EDAEDB4-795F-4E06-84A7-09CADA6EB8CA}" type="slidenum">
              <a:rPr lang="en-GB" sz="1800" smtClean="0"/>
              <a:t>2</a:t>
            </a:fld>
            <a:endParaRPr lang="en-GB" sz="1800" dirty="0"/>
          </a:p>
          <a:p>
            <a:endParaRPr lang="en-GB" dirty="0"/>
          </a:p>
        </p:txBody>
      </p:sp>
    </p:spTree>
    <p:extLst>
      <p:ext uri="{BB962C8B-B14F-4D97-AF65-F5344CB8AC3E}">
        <p14:creationId xmlns:p14="http://schemas.microsoft.com/office/powerpoint/2010/main" val="27652501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4" name="Rectangle 113">
            <a:extLst>
              <a:ext uri="{FF2B5EF4-FFF2-40B4-BE49-F238E27FC236}">
                <a16:creationId xmlns:a16="http://schemas.microsoft.com/office/drawing/2014/main" id="{55C01129-3453-464D-A870-ED71C6E89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6" name="Rectangle 115">
            <a:extLst>
              <a:ext uri="{FF2B5EF4-FFF2-40B4-BE49-F238E27FC236}">
                <a16:creationId xmlns:a16="http://schemas.microsoft.com/office/drawing/2014/main" id="{9D2781A6-5C82-4764-B489-F9A599C0A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833" y="685800"/>
            <a:ext cx="5004061"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F41A17-27DA-289A-5A31-ADA51B842B0D}"/>
              </a:ext>
            </a:extLst>
          </p:cNvPr>
          <p:cNvSpPr>
            <a:spLocks noGrp="1"/>
          </p:cNvSpPr>
          <p:nvPr>
            <p:ph type="title"/>
          </p:nvPr>
        </p:nvSpPr>
        <p:spPr>
          <a:xfrm>
            <a:off x="3775762" y="945102"/>
            <a:ext cx="4678978" cy="2755154"/>
          </a:xfrm>
        </p:spPr>
        <p:txBody>
          <a:bodyPr anchor="b">
            <a:normAutofit fontScale="90000"/>
          </a:bodyPr>
          <a:lstStyle/>
          <a:p>
            <a:pPr algn="just">
              <a:lnSpc>
                <a:spcPct val="150000"/>
              </a:lnSpc>
            </a:pPr>
            <a:r>
              <a:rPr kumimoji="0" lang="en-GB" sz="1300" b="1" i="0" u="none" strike="noStrike" kern="1200" cap="none" spc="0" normalizeH="0" baseline="0" noProof="0" dirty="0">
                <a:ln>
                  <a:noFill/>
                </a:ln>
                <a:solidFill>
                  <a:schemeClr val="bg1">
                    <a:alpha val="60000"/>
                  </a:schemeClr>
                </a:solidFill>
                <a:effectLst/>
                <a:uLnTx/>
                <a:uFillTx/>
                <a:latin typeface="Arial" panose="020B0604020202020204" pitchFamily="34" charset="0"/>
                <a:ea typeface="+mj-ea"/>
                <a:cs typeface="Arial" panose="020B0604020202020204" pitchFamily="34" charset="0"/>
              </a:rPr>
              <a:t>Regional HRM trends in private &amp; public sectors a comparative approach Poor at el, (2021).</a:t>
            </a:r>
            <a:br>
              <a:rPr kumimoji="0" lang="en-GB" sz="900" b="1" i="0" u="none" strike="noStrike" kern="1200" cap="none" spc="0" normalizeH="0" baseline="0" noProof="0" dirty="0">
                <a:ln>
                  <a:noFill/>
                </a:ln>
                <a:solidFill>
                  <a:schemeClr val="bg1">
                    <a:alpha val="60000"/>
                  </a:schemeClr>
                </a:solidFill>
                <a:effectLst/>
                <a:uLnTx/>
                <a:uFillTx/>
                <a:latin typeface="Arial" panose="020B0604020202020204" pitchFamily="34" charset="0"/>
                <a:ea typeface="+mj-ea"/>
                <a:cs typeface="Arial" panose="020B0604020202020204" pitchFamily="34" charset="0"/>
              </a:rPr>
            </a:br>
            <a:br>
              <a:rPr kumimoji="0" lang="en-GB" sz="900" b="0" i="0" u="none" strike="noStrike" kern="1200" cap="none" spc="0" normalizeH="0" baseline="0" noProof="0" dirty="0">
                <a:ln>
                  <a:noFill/>
                </a:ln>
                <a:solidFill>
                  <a:schemeClr val="bg1">
                    <a:alpha val="60000"/>
                  </a:schemeClr>
                </a:solidFill>
                <a:effectLst/>
                <a:uLnTx/>
                <a:uFillTx/>
                <a:latin typeface="Arial" panose="020B0604020202020204" pitchFamily="34" charset="0"/>
                <a:ea typeface="+mj-ea"/>
                <a:cs typeface="Arial" panose="020B0604020202020204" pitchFamily="34" charset="0"/>
              </a:rPr>
            </a:br>
            <a:r>
              <a:rPr kumimoji="0" lang="en-US" sz="1400" b="0" i="0" u="none" strike="noStrike" kern="1200" cap="none" spc="0" normalizeH="0" baseline="0" noProof="0" dirty="0">
                <a:ln>
                  <a:noFill/>
                </a:ln>
                <a:solidFill>
                  <a:schemeClr val="bg1">
                    <a:alpha val="60000"/>
                  </a:schemeClr>
                </a:solidFill>
                <a:effectLst/>
                <a:uLnTx/>
                <a:uFillTx/>
                <a:latin typeface="Arial" panose="020B0604020202020204" pitchFamily="34" charset="0"/>
                <a:ea typeface="+mj-ea"/>
                <a:cs typeface="Arial" panose="020B0604020202020204" pitchFamily="34" charset="0"/>
              </a:rPr>
              <a:t>HRM is a fundamentally important management function that plays several functions in the survival and growth of an organization. To the contrary, staff representation and its effect on real HRM practice rely on the context, i.e., they are the results of managerial choices impacted by various management styles, beliefs, traits, and the internal as well as external organizational factors.</a:t>
            </a:r>
            <a:br>
              <a:rPr kumimoji="0" lang="en-GB" sz="900" b="1" i="0" u="none" strike="noStrike" kern="1200" cap="none" spc="0" normalizeH="0" baseline="0" noProof="0" dirty="0">
                <a:ln>
                  <a:noFill/>
                </a:ln>
                <a:solidFill>
                  <a:schemeClr val="bg1">
                    <a:alpha val="60000"/>
                  </a:schemeClr>
                </a:solidFill>
                <a:effectLst/>
                <a:uLnTx/>
                <a:uFillTx/>
                <a:latin typeface="Arial" panose="020B0604020202020204" pitchFamily="34" charset="0"/>
                <a:ea typeface="+mj-ea"/>
                <a:cs typeface="Arial" panose="020B0604020202020204" pitchFamily="34" charset="0"/>
              </a:rPr>
            </a:br>
            <a:endParaRPr lang="en-GB" sz="900" dirty="0">
              <a:solidFill>
                <a:schemeClr val="bg1">
                  <a:alpha val="60000"/>
                </a:schemeClr>
              </a:solidFill>
            </a:endParaRPr>
          </a:p>
        </p:txBody>
      </p:sp>
      <p:sp>
        <p:nvSpPr>
          <p:cNvPr id="6" name="Footer Placeholder 5">
            <a:extLst>
              <a:ext uri="{FF2B5EF4-FFF2-40B4-BE49-F238E27FC236}">
                <a16:creationId xmlns:a16="http://schemas.microsoft.com/office/drawing/2014/main" id="{FBCE5CF7-78FF-624C-C0E4-4C34AA667FA6}"/>
              </a:ext>
            </a:extLst>
          </p:cNvPr>
          <p:cNvSpPr>
            <a:spLocks noGrp="1"/>
          </p:cNvSpPr>
          <p:nvPr>
            <p:ph type="ftr" sz="quarter" idx="11"/>
          </p:nvPr>
        </p:nvSpPr>
        <p:spPr>
          <a:xfrm rot="16200000">
            <a:off x="-1700784" y="3246120"/>
            <a:ext cx="4114800" cy="365125"/>
          </a:xfrm>
        </p:spPr>
        <p:txBody>
          <a:bodyPr anchor="ctr">
            <a:normAutofit/>
          </a:bodyPr>
          <a:lstStyle/>
          <a:p>
            <a:pPr>
              <a:spcAft>
                <a:spcPts val="600"/>
              </a:spcAft>
            </a:pPr>
            <a:r>
              <a:rPr lang="en-US" sz="700" dirty="0">
                <a:solidFill>
                  <a:schemeClr val="bg1">
                    <a:alpha val="60000"/>
                  </a:schemeClr>
                </a:solidFill>
              </a:rPr>
              <a:t>Human Resource Management , Virgin Atlantic  &amp;  Secret Intelligence Service. Stacey Waller</a:t>
            </a:r>
            <a:endParaRPr lang="en-GB" sz="700" dirty="0">
              <a:solidFill>
                <a:schemeClr val="bg1">
                  <a:alpha val="60000"/>
                </a:schemeClr>
              </a:solidFill>
            </a:endParaRPr>
          </a:p>
        </p:txBody>
      </p:sp>
      <p:pic>
        <p:nvPicPr>
          <p:cNvPr id="21" name="Picture 20" descr="A pen on a notebook&#10;&#10;Description automatically generated">
            <a:extLst>
              <a:ext uri="{FF2B5EF4-FFF2-40B4-BE49-F238E27FC236}">
                <a16:creationId xmlns:a16="http://schemas.microsoft.com/office/drawing/2014/main" id="{19443E37-ED7A-87E2-33A9-2C6C17F1C21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41771" r="18024" b="-1"/>
          <a:stretch/>
        </p:blipFill>
        <p:spPr>
          <a:xfrm>
            <a:off x="680483" y="685795"/>
            <a:ext cx="2931299" cy="5486400"/>
          </a:xfrm>
          <a:prstGeom prst="rect">
            <a:avLst/>
          </a:prstGeom>
        </p:spPr>
      </p:pic>
      <p:sp>
        <p:nvSpPr>
          <p:cNvPr id="3" name="Content Placeholder 2">
            <a:extLst>
              <a:ext uri="{FF2B5EF4-FFF2-40B4-BE49-F238E27FC236}">
                <a16:creationId xmlns:a16="http://schemas.microsoft.com/office/drawing/2014/main" id="{74382B63-D457-3E1B-C62C-F0D040E88295}"/>
              </a:ext>
            </a:extLst>
          </p:cNvPr>
          <p:cNvSpPr>
            <a:spLocks noGrp="1"/>
          </p:cNvSpPr>
          <p:nvPr>
            <p:ph idx="1"/>
          </p:nvPr>
        </p:nvSpPr>
        <p:spPr>
          <a:xfrm>
            <a:off x="3671096" y="3775766"/>
            <a:ext cx="4849808" cy="2396436"/>
          </a:xfrm>
        </p:spPr>
        <p:txBody>
          <a:bodyPr anchor="t">
            <a:normAutofit fontScale="77500" lnSpcReduction="20000"/>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1600" b="1" i="0" u="none" strike="noStrike" kern="1200"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HRM in Public Private Partnerships: Working in a Health Production System Bishop, S. (2011).</a:t>
            </a:r>
            <a:br>
              <a:rPr kumimoji="0" lang="en-US" sz="1600" b="1" i="0" u="none" strike="noStrike" kern="1200" cap="none" spc="0" normalizeH="0" baseline="0" noProof="0" dirty="0">
                <a:ln>
                  <a:noFill/>
                </a:ln>
                <a:solidFill>
                  <a:schemeClr val="bg1"/>
                </a:solidFill>
                <a:effectLst/>
                <a:uLnTx/>
                <a:uFillTx/>
                <a:latin typeface="+mj-lt"/>
                <a:ea typeface="+mj-ea"/>
                <a:cs typeface="+mj-cs"/>
              </a:rPr>
            </a:br>
            <a:r>
              <a:rPr kumimoji="0" lang="en-US" sz="1600" b="0" i="0" u="none" strike="noStrike" kern="1200" cap="none" spc="0" normalizeH="0" baseline="0" noProof="0" dirty="0">
                <a:ln>
                  <a:noFill/>
                </a:ln>
                <a:solidFill>
                  <a:schemeClr val="bg1"/>
                </a:solidFill>
                <a:effectLst/>
                <a:uLnTx/>
                <a:uFillTx/>
                <a:latin typeface="Arial" panose="020B0604020202020204" pitchFamily="34" charset="0"/>
                <a:ea typeface="+mj-ea"/>
                <a:cs typeface="Arial" panose="020B0604020202020204" pitchFamily="34" charset="0"/>
              </a:rPr>
              <a:t>'Partnerships' in multi-organizational public services and the evolving form of employment and employment management. Encouragement of partnerships between companies from all sectors to manage public services was a key component of the 1997–2010 New Labor government's public policy, which was in line with international trends</a:t>
            </a:r>
            <a:r>
              <a:rPr kumimoji="0" lang="en-US" sz="1600" b="0" i="0" u="none" strike="noStrike" kern="1200" cap="none" spc="0" normalizeH="0" baseline="0" noProof="0" dirty="0">
                <a:ln>
                  <a:noFill/>
                </a:ln>
                <a:solidFill>
                  <a:schemeClr val="bg1"/>
                </a:solidFill>
                <a:effectLst/>
                <a:uLnTx/>
                <a:uFillTx/>
                <a:latin typeface="+mj-lt"/>
                <a:ea typeface="+mj-ea"/>
                <a:cs typeface="+mj-cs"/>
              </a:rPr>
              <a:t>.</a:t>
            </a:r>
            <a:br>
              <a:rPr kumimoji="0" lang="en-US" sz="1600" b="0" i="0" u="none" strike="noStrike" kern="1200" cap="none" spc="0" normalizeH="0" baseline="0" noProof="0" dirty="0">
                <a:ln>
                  <a:noFill/>
                </a:ln>
                <a:solidFill>
                  <a:schemeClr val="bg1"/>
                </a:solidFill>
                <a:effectLst/>
                <a:uLnTx/>
                <a:uFillTx/>
                <a:latin typeface="+mj-lt"/>
                <a:ea typeface="+mj-ea"/>
                <a:cs typeface="+mj-cs"/>
              </a:rPr>
            </a:br>
            <a:endParaRPr kumimoji="0" lang="en-US" sz="16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endParaRPr>
          </a:p>
        </p:txBody>
      </p:sp>
      <p:pic>
        <p:nvPicPr>
          <p:cNvPr id="18" name="Picture 17" descr="A close-up of a person holding a pen">
            <a:extLst>
              <a:ext uri="{FF2B5EF4-FFF2-40B4-BE49-F238E27FC236}">
                <a16:creationId xmlns:a16="http://schemas.microsoft.com/office/drawing/2014/main" id="{8037BB4F-C93E-D358-BF2C-ACB2553655CF}"/>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39565" r="25086" b="-2"/>
          <a:stretch/>
        </p:blipFill>
        <p:spPr>
          <a:xfrm>
            <a:off x="8606117" y="685805"/>
            <a:ext cx="2905400" cy="5486399"/>
          </a:xfrm>
          <a:prstGeom prst="rect">
            <a:avLst/>
          </a:prstGeom>
        </p:spPr>
      </p:pic>
      <p:sp>
        <p:nvSpPr>
          <p:cNvPr id="4" name="Date Placeholder 3">
            <a:extLst>
              <a:ext uri="{FF2B5EF4-FFF2-40B4-BE49-F238E27FC236}">
                <a16:creationId xmlns:a16="http://schemas.microsoft.com/office/drawing/2014/main" id="{22A4C287-E6D2-9BA4-4CCC-7F2B6C988E04}"/>
              </a:ext>
            </a:extLst>
          </p:cNvPr>
          <p:cNvSpPr>
            <a:spLocks noGrp="1"/>
          </p:cNvSpPr>
          <p:nvPr>
            <p:ph type="dt" sz="half" idx="10"/>
          </p:nvPr>
        </p:nvSpPr>
        <p:spPr>
          <a:xfrm rot="5400000">
            <a:off x="9114861" y="3246438"/>
            <a:ext cx="5486398" cy="365125"/>
          </a:xfrm>
        </p:spPr>
        <p:txBody>
          <a:bodyPr>
            <a:normAutofit/>
          </a:bodyPr>
          <a:lstStyle/>
          <a:p>
            <a:pPr algn="ctr">
              <a:spcAft>
                <a:spcPts val="600"/>
              </a:spcAft>
            </a:pPr>
            <a:fld id="{FDAB115A-4BCA-4BC4-B29C-EA310EEA5453}" type="datetime1">
              <a:rPr lang="en-GB" sz="700" smtClean="0">
                <a:solidFill>
                  <a:schemeClr val="bg1">
                    <a:alpha val="60000"/>
                  </a:schemeClr>
                </a:solidFill>
              </a:rPr>
              <a:t>10/07/2023</a:t>
            </a:fld>
            <a:endParaRPr lang="en-GB" sz="700">
              <a:solidFill>
                <a:schemeClr val="bg1">
                  <a:alpha val="60000"/>
                </a:schemeClr>
              </a:solidFill>
            </a:endParaRPr>
          </a:p>
        </p:txBody>
      </p:sp>
      <p:sp>
        <p:nvSpPr>
          <p:cNvPr id="8" name="Slide Number Placeholder 7">
            <a:extLst>
              <a:ext uri="{FF2B5EF4-FFF2-40B4-BE49-F238E27FC236}">
                <a16:creationId xmlns:a16="http://schemas.microsoft.com/office/drawing/2014/main" id="{40ADD517-6B63-C0CF-A8E2-698D12ADCFD9}"/>
              </a:ext>
            </a:extLst>
          </p:cNvPr>
          <p:cNvSpPr>
            <a:spLocks noGrp="1"/>
          </p:cNvSpPr>
          <p:nvPr>
            <p:ph type="sldNum" sz="quarter" idx="12"/>
          </p:nvPr>
        </p:nvSpPr>
        <p:spPr>
          <a:xfrm>
            <a:off x="9180576" y="6356350"/>
            <a:ext cx="2743200" cy="365125"/>
          </a:xfrm>
        </p:spPr>
        <p:txBody>
          <a:bodyPr>
            <a:normAutofit/>
          </a:bodyPr>
          <a:lstStyle/>
          <a:p>
            <a:pPr>
              <a:spcAft>
                <a:spcPts val="600"/>
              </a:spcAft>
            </a:pPr>
            <a:fld id="{8EDAEDB4-795F-4E06-84A7-09CADA6EB8CA}" type="slidenum">
              <a:rPr lang="en-GB" sz="900">
                <a:solidFill>
                  <a:schemeClr val="bg1">
                    <a:alpha val="60000"/>
                  </a:schemeClr>
                </a:solidFill>
              </a:rPr>
              <a:pPr>
                <a:spcAft>
                  <a:spcPts val="600"/>
                </a:spcAft>
              </a:pPr>
              <a:t>3</a:t>
            </a:fld>
            <a:endParaRPr lang="en-GB" sz="900">
              <a:solidFill>
                <a:schemeClr val="bg1">
                  <a:alpha val="60000"/>
                </a:schemeClr>
              </a:solidFill>
            </a:endParaRPr>
          </a:p>
        </p:txBody>
      </p:sp>
      <p:sp>
        <p:nvSpPr>
          <p:cNvPr id="19" name="TextBox 18">
            <a:extLst>
              <a:ext uri="{FF2B5EF4-FFF2-40B4-BE49-F238E27FC236}">
                <a16:creationId xmlns:a16="http://schemas.microsoft.com/office/drawing/2014/main" id="{69279B40-37BF-3800-A559-ED4295EB85B6}"/>
              </a:ext>
            </a:extLst>
          </p:cNvPr>
          <p:cNvSpPr txBox="1"/>
          <p:nvPr/>
        </p:nvSpPr>
        <p:spPr>
          <a:xfrm>
            <a:off x="9324701" y="5972149"/>
            <a:ext cx="218681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s://www.flickr.com/photos/frenchy/5524349584/">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16640527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9" name="Rectangle 48">
            <a:extLst>
              <a:ext uri="{FF2B5EF4-FFF2-40B4-BE49-F238E27FC236}">
                <a16:creationId xmlns:a16="http://schemas.microsoft.com/office/drawing/2014/main" id="{A3329613-8831-4432-A62D-24A970EFC7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6" name="Picture 15" descr="Sea of hands in the middle">
            <a:extLst>
              <a:ext uri="{FF2B5EF4-FFF2-40B4-BE49-F238E27FC236}">
                <a16:creationId xmlns:a16="http://schemas.microsoft.com/office/drawing/2014/main" id="{525F2393-FB9C-E44E-F814-AD695FE8118E}"/>
              </a:ext>
            </a:extLst>
          </p:cNvPr>
          <p:cNvPicPr>
            <a:picLocks noChangeAspect="1"/>
          </p:cNvPicPr>
          <p:nvPr/>
        </p:nvPicPr>
        <p:blipFill rotWithShape="1">
          <a:blip r:embed="rId3">
            <a:extLst>
              <a:ext uri="{28A0092B-C50C-407E-A947-70E740481C1C}">
                <a14:useLocalDpi xmlns:a14="http://schemas.microsoft.com/office/drawing/2010/main" val="0"/>
              </a:ext>
            </a:extLst>
          </a:blip>
          <a:srcRect l="35879" r="31510" b="-2"/>
          <a:stretch/>
        </p:blipFill>
        <p:spPr>
          <a:xfrm>
            <a:off x="20" y="-109172"/>
            <a:ext cx="3350507" cy="6857990"/>
          </a:xfrm>
          <a:prstGeom prst="rect">
            <a:avLst/>
          </a:prstGeom>
        </p:spPr>
      </p:pic>
      <p:sp>
        <p:nvSpPr>
          <p:cNvPr id="51" name="Rectangle 50">
            <a:extLst>
              <a:ext uri="{FF2B5EF4-FFF2-40B4-BE49-F238E27FC236}">
                <a16:creationId xmlns:a16="http://schemas.microsoft.com/office/drawing/2014/main" id="{2A4E0407-A637-4681-B905-C53E4216CE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9744" y="685800"/>
            <a:ext cx="4232512"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F5B4F81-2859-A8E5-6B2D-D6B66995DE3B}"/>
              </a:ext>
            </a:extLst>
          </p:cNvPr>
          <p:cNvSpPr>
            <a:spLocks noGrp="1"/>
          </p:cNvSpPr>
          <p:nvPr>
            <p:ph type="title"/>
          </p:nvPr>
        </p:nvSpPr>
        <p:spPr>
          <a:xfrm>
            <a:off x="3713988" y="2333768"/>
            <a:ext cx="4626591" cy="2497540"/>
          </a:xfrm>
        </p:spPr>
        <p:txBody>
          <a:bodyPr vert="horz" lIns="91440" tIns="45720" rIns="91440" bIns="45720" rtlCol="0" anchor="b">
            <a:normAutofit fontScale="90000"/>
          </a:bodyPr>
          <a:lstStyle/>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br>
              <a:rPr kumimoji="0" lang="en-US" sz="1300" b="0" i="0" u="none" strike="noStrike" kern="1200" cap="none" spc="0" normalizeH="0" baseline="0" noProof="0" dirty="0">
                <a:ln>
                  <a:noFill/>
                </a:ln>
                <a:solidFill>
                  <a:schemeClr val="bg1">
                    <a:alpha val="60000"/>
                  </a:schemeClr>
                </a:solidFill>
                <a:effectLst/>
                <a:uLnTx/>
                <a:uFillTx/>
                <a:latin typeface="+mj-lt"/>
                <a:ea typeface="+mj-ea"/>
                <a:cs typeface="+mj-cs"/>
              </a:rPr>
            </a:br>
            <a:br>
              <a:rPr kumimoji="0" lang="en-US" sz="1400" b="0" i="0" u="none" strike="noStrike" kern="1200" cap="none" spc="0" normalizeH="0" baseline="0" noProof="0" dirty="0">
                <a:ln>
                  <a:noFill/>
                </a:ln>
                <a:solidFill>
                  <a:schemeClr val="bg1">
                    <a:alpha val="60000"/>
                  </a:schemeClr>
                </a:solidFill>
                <a:effectLst/>
                <a:uLnTx/>
                <a:uFillTx/>
                <a:latin typeface="Arial" panose="020B0604020202020204" pitchFamily="34" charset="0"/>
                <a:cs typeface="Arial" panose="020B0604020202020204" pitchFamily="34" charset="0"/>
              </a:rPr>
            </a:br>
            <a:br>
              <a:rPr kumimoji="0" lang="en-US" sz="16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br>
            <a:r>
              <a:rPr kumimoji="0" lang="en-US" sz="1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Human resource practices used by organizations to improve performance include recruiting, selection, internal hiring practices, formal training systems, employee involvement pay, and grievance processes. The following five categories may be used to categorize the behavioral outcomes of these diverse HRM activities: acquisition, development, motivation, probity, and engagement. </a:t>
            </a:r>
            <a:br>
              <a:rPr kumimoji="0" lang="en-US" sz="1400" b="0"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br>
            <a:endParaRPr lang="en-US" sz="1400" kern="1200" dirty="0">
              <a:solidFill>
                <a:schemeClr val="bg1">
                  <a:alpha val="60000"/>
                </a:schemeClr>
              </a:solidFill>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2E53D642-88F6-A712-9296-3CEDFEB71772}"/>
              </a:ext>
            </a:extLst>
          </p:cNvPr>
          <p:cNvSpPr>
            <a:spLocks noGrp="1"/>
          </p:cNvSpPr>
          <p:nvPr>
            <p:ph type="ftr" sz="quarter" idx="11"/>
          </p:nvPr>
        </p:nvSpPr>
        <p:spPr>
          <a:xfrm>
            <a:off x="3350527" y="6231263"/>
            <a:ext cx="5222722" cy="490211"/>
          </a:xfrm>
        </p:spPr>
        <p:txBody>
          <a:bodyPr vert="horz" lIns="91440" tIns="45720" rIns="91440" bIns="45720" rtlCol="0" anchor="ctr">
            <a:norm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pitchFamily="34" charset="0"/>
                <a:cs typeface="Arial" panose="020B0604020202020204" pitchFamily="34" charset="0"/>
              </a:rPr>
              <a:t>Human Resource Management , Virgin Atlantic  &amp;  Secret Intelligence Service. Stacey Waller</a:t>
            </a:r>
          </a:p>
        </p:txBody>
      </p:sp>
      <p:pic>
        <p:nvPicPr>
          <p:cNvPr id="12" name="Picture 11" descr="Baseball players celebrating with arms in air">
            <a:extLst>
              <a:ext uri="{FF2B5EF4-FFF2-40B4-BE49-F238E27FC236}">
                <a16:creationId xmlns:a16="http://schemas.microsoft.com/office/drawing/2014/main" id="{1D400769-F8AA-E90E-AC9A-C4AEBAA98914}"/>
              </a:ext>
            </a:extLst>
          </p:cNvPr>
          <p:cNvPicPr>
            <a:picLocks noChangeAspect="1"/>
          </p:cNvPicPr>
          <p:nvPr/>
        </p:nvPicPr>
        <p:blipFill rotWithShape="1">
          <a:blip r:embed="rId4">
            <a:extLst>
              <a:ext uri="{28A0092B-C50C-407E-A947-70E740481C1C}">
                <a14:useLocalDpi xmlns:a14="http://schemas.microsoft.com/office/drawing/2010/main" val="0"/>
              </a:ext>
            </a:extLst>
          </a:blip>
          <a:srcRect l="29886" r="35916" b="1"/>
          <a:stretch/>
        </p:blipFill>
        <p:spPr>
          <a:xfrm>
            <a:off x="8838633" y="-6"/>
            <a:ext cx="3350527" cy="6858000"/>
          </a:xfrm>
          <a:prstGeom prst="rect">
            <a:avLst/>
          </a:prstGeom>
        </p:spPr>
      </p:pic>
      <p:sp>
        <p:nvSpPr>
          <p:cNvPr id="4" name="Date Placeholder 3">
            <a:extLst>
              <a:ext uri="{FF2B5EF4-FFF2-40B4-BE49-F238E27FC236}">
                <a16:creationId xmlns:a16="http://schemas.microsoft.com/office/drawing/2014/main" id="{7F94D623-6823-6F4B-1DBE-3052BD7CA177}"/>
              </a:ext>
            </a:extLst>
          </p:cNvPr>
          <p:cNvSpPr>
            <a:spLocks noGrp="1"/>
          </p:cNvSpPr>
          <p:nvPr>
            <p:ph type="dt" sz="half" idx="10"/>
          </p:nvPr>
        </p:nvSpPr>
        <p:spPr>
          <a:xfrm rot="5400000">
            <a:off x="9801697" y="3246438"/>
            <a:ext cx="4161470" cy="365125"/>
          </a:xfrm>
        </p:spPr>
        <p:txBody>
          <a:bodyPr vert="horz" lIns="91440" tIns="45720" rIns="91440" bIns="45720" rtlCol="0" anchor="ctr">
            <a:noAutofit/>
          </a:bodyPr>
          <a:lstStyle/>
          <a:p>
            <a:pPr marL="0" marR="0" lvl="0" indent="0" algn="ctr" defTabSz="914400" rtl="0" eaLnBrk="1" fontAlgn="auto" latinLnBrk="0" hangingPunct="1">
              <a:lnSpc>
                <a:spcPct val="100000"/>
              </a:lnSpc>
              <a:spcBef>
                <a:spcPts val="0"/>
              </a:spcBef>
              <a:spcAft>
                <a:spcPts val="600"/>
              </a:spcAft>
              <a:buClrTx/>
              <a:buSzTx/>
              <a:buFontTx/>
              <a:buNone/>
              <a:tabLst/>
              <a:defRPr/>
            </a:pPr>
            <a:fld id="{A5800CF2-4147-49D1-8340-CF4901D11528}" type="datetime1">
              <a:rPr kumimoji="0" lang="en-GB" sz="1800" b="0" i="0" u="none" strike="noStrike" kern="1200" cap="none" spc="0" normalizeH="0" baseline="0" noProof="0" smtClean="0">
                <a:ln>
                  <a:noFill/>
                </a:ln>
                <a:solidFill>
                  <a:srgbClr val="FFFFFF"/>
                </a:solidFill>
                <a:effectLst/>
                <a:uLnTx/>
                <a:uFillTx/>
                <a:latin typeface="Calibri" panose="020F0502020204030204"/>
                <a:ea typeface="+mn-ea"/>
                <a:cs typeface="+mn-cs"/>
              </a:rPr>
              <a:t>10/07/2023</a:t>
            </a:fld>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EFBDDF77-3E3F-E62C-7F29-C0FFBBD499E1}"/>
              </a:ext>
            </a:extLst>
          </p:cNvPr>
          <p:cNvSpPr>
            <a:spLocks noGrp="1"/>
          </p:cNvSpPr>
          <p:nvPr>
            <p:ph type="sldNum" sz="quarter" idx="12"/>
          </p:nvPr>
        </p:nvSpPr>
        <p:spPr>
          <a:xfrm>
            <a:off x="9180576" y="6356350"/>
            <a:ext cx="2743200" cy="365125"/>
          </a:xfrm>
        </p:spPr>
        <p:txBody>
          <a:bodyPr vert="horz" lIns="91440" tIns="45720" rIns="91440" bIns="45720" rtlCol="0" anchor="ctr">
            <a:no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EA88DA6C-DDA2-4E2A-B210-AA001A9716C0}" type="slidenum">
              <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4</a:t>
            </a:fld>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080734-B3C9-272E-053C-F8DFADF076EC}"/>
              </a:ext>
            </a:extLst>
          </p:cNvPr>
          <p:cNvSpPr txBox="1"/>
          <p:nvPr/>
        </p:nvSpPr>
        <p:spPr>
          <a:xfrm>
            <a:off x="3713989" y="744863"/>
            <a:ext cx="4626591" cy="1529842"/>
          </a:xfrm>
          <a:prstGeom prst="rect">
            <a:avLst/>
          </a:prstGeom>
          <a:noFill/>
        </p:spPr>
        <p:txBody>
          <a:bodyPr wrap="square" rtlCol="0">
            <a:spAutoFit/>
          </a:bodyPr>
          <a:lstStyle/>
          <a:p>
            <a:pPr>
              <a:lnSpc>
                <a:spcPct val="150000"/>
              </a:lnSpc>
            </a:pPr>
            <a:br>
              <a:rPr kumimoji="0" lang="en-US" sz="1600" b="0" i="0" u="none" strike="noStrike" kern="1200" cap="none" spc="0" normalizeH="0" baseline="0" noProof="0" dirty="0">
                <a:ln>
                  <a:noFill/>
                </a:ln>
                <a:solidFill>
                  <a:schemeClr val="bg1">
                    <a:alpha val="60000"/>
                  </a:schemeClr>
                </a:solidFill>
                <a:effectLst/>
                <a:uLnTx/>
                <a:uFillTx/>
                <a:latin typeface="Arial" panose="020B0604020202020204" pitchFamily="34" charset="0"/>
                <a:cs typeface="Arial" panose="020B0604020202020204" pitchFamily="34" charset="0"/>
              </a:rPr>
            </a:br>
            <a:r>
              <a:rPr kumimoji="0" lang="en-US" sz="1600" b="1"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rPr>
              <a:t>HRM PRACTICES IN THE PUBLIC &amp; PRIVATE SECTORS: DIFFERENCES AND SIMILARITIES HAREL, &amp; TZAFRIR, (2001).</a:t>
            </a:r>
            <a:endParaRPr lang="en-GB" sz="1600" dirty="0"/>
          </a:p>
        </p:txBody>
      </p:sp>
    </p:spTree>
    <p:extLst>
      <p:ext uri="{BB962C8B-B14F-4D97-AF65-F5344CB8AC3E}">
        <p14:creationId xmlns:p14="http://schemas.microsoft.com/office/powerpoint/2010/main" val="37614925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 name="Rectangle 67">
            <a:extLst>
              <a:ext uri="{FF2B5EF4-FFF2-40B4-BE49-F238E27FC236}">
                <a16:creationId xmlns:a16="http://schemas.microsoft.com/office/drawing/2014/main" id="{55C01129-3453-464D-A870-ED71C6E89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0" name="Rectangle 69">
            <a:extLst>
              <a:ext uri="{FF2B5EF4-FFF2-40B4-BE49-F238E27FC236}">
                <a16:creationId xmlns:a16="http://schemas.microsoft.com/office/drawing/2014/main" id="{9D2781A6-5C82-4764-B489-F9A599C0A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833" y="685800"/>
            <a:ext cx="5004061"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CC8FC6-02DB-FA4E-B183-1055FB582D2B}"/>
              </a:ext>
            </a:extLst>
          </p:cNvPr>
          <p:cNvSpPr>
            <a:spLocks noGrp="1"/>
          </p:cNvSpPr>
          <p:nvPr>
            <p:ph type="title"/>
          </p:nvPr>
        </p:nvSpPr>
        <p:spPr>
          <a:xfrm>
            <a:off x="4134293" y="807374"/>
            <a:ext cx="4019107" cy="730898"/>
          </a:xfrm>
        </p:spPr>
        <p:txBody>
          <a:bodyPr anchor="b">
            <a:noAutofit/>
          </a:bodyPr>
          <a:lstStyle/>
          <a:p>
            <a:pPr algn="ctr">
              <a:lnSpc>
                <a:spcPct val="150000"/>
              </a:lnSpc>
            </a:pPr>
            <a:r>
              <a:rPr lang="en-US" sz="1400" dirty="0">
                <a:solidFill>
                  <a:schemeClr val="bg1">
                    <a:alpha val="60000"/>
                  </a:schemeClr>
                </a:solidFill>
                <a:latin typeface="Arial" panose="020B0604020202020204" pitchFamily="34" charset="0"/>
                <a:cs typeface="Arial" panose="020B0604020202020204" pitchFamily="34" charset="0"/>
              </a:rPr>
              <a:t>HRM PRIVATE AND PUBLIC SECTOR ORGANIZATIONS</a:t>
            </a:r>
            <a:endParaRPr lang="en-GB" sz="1400" dirty="0">
              <a:solidFill>
                <a:schemeClr val="bg1">
                  <a:alpha val="60000"/>
                </a:schemeClr>
              </a:solidFill>
              <a:latin typeface="Arial" panose="020B0604020202020204" pitchFamily="34" charset="0"/>
              <a:cs typeface="Arial" panose="020B0604020202020204" pitchFamily="34" charset="0"/>
            </a:endParaRPr>
          </a:p>
        </p:txBody>
      </p:sp>
      <p:pic>
        <p:nvPicPr>
          <p:cNvPr id="34" name="Picture 33" descr="A picture containing transport, aircraft, plane, air travel">
            <a:extLst>
              <a:ext uri="{FF2B5EF4-FFF2-40B4-BE49-F238E27FC236}">
                <a16:creationId xmlns:a16="http://schemas.microsoft.com/office/drawing/2014/main" id="{D188EDEB-DC0B-B00F-806D-F058C1D308C3}"/>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36130" r="28341" b="2"/>
          <a:stretch/>
        </p:blipFill>
        <p:spPr>
          <a:xfrm>
            <a:off x="680483" y="685795"/>
            <a:ext cx="2931299" cy="5486400"/>
          </a:xfrm>
          <a:prstGeom prst="rect">
            <a:avLst/>
          </a:prstGeom>
        </p:spPr>
      </p:pic>
      <p:sp>
        <p:nvSpPr>
          <p:cNvPr id="14" name="Content Placeholder 13">
            <a:extLst>
              <a:ext uri="{FF2B5EF4-FFF2-40B4-BE49-F238E27FC236}">
                <a16:creationId xmlns:a16="http://schemas.microsoft.com/office/drawing/2014/main" id="{2A0DA2F6-AEDE-D347-D4AD-8BB462B85C4D}"/>
              </a:ext>
            </a:extLst>
          </p:cNvPr>
          <p:cNvSpPr>
            <a:spLocks noGrp="1"/>
          </p:cNvSpPr>
          <p:nvPr>
            <p:ph idx="1"/>
          </p:nvPr>
        </p:nvSpPr>
        <p:spPr>
          <a:xfrm>
            <a:off x="3636068" y="1722418"/>
            <a:ext cx="4968438" cy="4197119"/>
          </a:xfrm>
        </p:spPr>
        <p:txBody>
          <a:bodyPr anchor="t">
            <a:normAutofit fontScale="62500" lnSpcReduction="20000"/>
          </a:bodyPr>
          <a:lstStyle/>
          <a:p>
            <a:pPr marL="0" indent="0" algn="just">
              <a:lnSpc>
                <a:spcPct val="170000"/>
              </a:lnSpc>
              <a:buNone/>
            </a:pPr>
            <a:r>
              <a:rPr lang="en-US" sz="2100" dirty="0">
                <a:solidFill>
                  <a:schemeClr val="bg1"/>
                </a:solidFill>
                <a:latin typeface="Arial" panose="020B0604020202020204" pitchFamily="34" charset="0"/>
                <a:cs typeface="Arial" panose="020B0604020202020204" pitchFamily="34" charset="0"/>
              </a:rPr>
              <a:t>INTRODUCTION </a:t>
            </a:r>
          </a:p>
          <a:p>
            <a:pPr marL="0" indent="0" algn="just">
              <a:lnSpc>
                <a:spcPct val="170000"/>
              </a:lnSpc>
              <a:buNone/>
            </a:pPr>
            <a:r>
              <a:rPr lang="en-US" sz="2100" dirty="0">
                <a:solidFill>
                  <a:schemeClr val="bg1"/>
                </a:solidFill>
                <a:latin typeface="Arial" panose="020B0604020202020204" pitchFamily="34" charset="0"/>
                <a:cs typeface="Arial" panose="020B0604020202020204" pitchFamily="34" charset="0"/>
              </a:rPr>
              <a:t>Establishing a connection between the Resource Based View Model and the potential uses of the (RBV) by HRM at the cultural, functional, legal, and positional levels of organizations in both the private and public sectors to gain sustained competitive advantage (SCA)</a:t>
            </a:r>
          </a:p>
          <a:p>
            <a:pPr algn="just">
              <a:lnSpc>
                <a:spcPct val="170000"/>
              </a:lnSpc>
              <a:buFont typeface="Wingdings" panose="05000000000000000000" pitchFamily="2" charset="2"/>
              <a:buChar char="Ø"/>
            </a:pPr>
            <a:r>
              <a:rPr lang="en-US" sz="2100" dirty="0">
                <a:solidFill>
                  <a:schemeClr val="bg1"/>
                </a:solidFill>
                <a:latin typeface="Arial" panose="020B0604020202020204" pitchFamily="34" charset="0"/>
                <a:cs typeface="Arial" panose="020B0604020202020204" pitchFamily="34" charset="0"/>
              </a:rPr>
              <a:t>The presentation will cover two organization in the organization HRM strategy is deployed in each of the following organization the first one being, and the latter.</a:t>
            </a:r>
          </a:p>
          <a:p>
            <a:pPr algn="just">
              <a:lnSpc>
                <a:spcPct val="170000"/>
              </a:lnSpc>
              <a:buFont typeface="Wingdings" panose="05000000000000000000" pitchFamily="2" charset="2"/>
              <a:buChar char="Ø"/>
            </a:pPr>
            <a:r>
              <a:rPr lang="en-GB" sz="2100" dirty="0">
                <a:solidFill>
                  <a:schemeClr val="bg1"/>
                </a:solidFill>
                <a:latin typeface="Arial" panose="020B0604020202020204" pitchFamily="34" charset="0"/>
                <a:cs typeface="Arial" panose="020B0604020202020204" pitchFamily="34" charset="0"/>
              </a:rPr>
              <a:t>Virgin Atlantic</a:t>
            </a:r>
          </a:p>
          <a:p>
            <a:pPr algn="just">
              <a:lnSpc>
                <a:spcPct val="170000"/>
              </a:lnSpc>
              <a:buFont typeface="Wingdings" panose="05000000000000000000" pitchFamily="2" charset="2"/>
              <a:buChar char="Ø"/>
            </a:pPr>
            <a:r>
              <a:rPr lang="en-GB" sz="2100" dirty="0">
                <a:solidFill>
                  <a:schemeClr val="bg1"/>
                </a:solidFill>
                <a:latin typeface="Arial" panose="020B0604020202020204" pitchFamily="34" charset="0"/>
                <a:cs typeface="Arial" panose="020B0604020202020204" pitchFamily="34" charset="0"/>
              </a:rPr>
              <a:t>MI6 Secret Intelligence Service</a:t>
            </a:r>
            <a:endParaRPr lang="en-US" sz="2100" dirty="0">
              <a:solidFill>
                <a:schemeClr val="bg1"/>
              </a:solidFill>
              <a:latin typeface="Arial" panose="020B0604020202020204" pitchFamily="34" charset="0"/>
              <a:cs typeface="Arial" panose="020B0604020202020204" pitchFamily="34" charset="0"/>
            </a:endParaRPr>
          </a:p>
          <a:p>
            <a:pPr marL="0" indent="0" algn="ctr">
              <a:buNone/>
            </a:pPr>
            <a:endParaRPr lang="en-US" sz="2000" dirty="0">
              <a:solidFill>
                <a:schemeClr val="bg1"/>
              </a:solidFill>
              <a:latin typeface="Arial" panose="020B0604020202020204" pitchFamily="34" charset="0"/>
              <a:cs typeface="Arial" panose="020B0604020202020204" pitchFamily="34" charset="0"/>
            </a:endParaRPr>
          </a:p>
          <a:p>
            <a:pPr marL="0" indent="0" algn="ctr">
              <a:buNone/>
            </a:pPr>
            <a:endParaRPr lang="en-US" sz="2000" dirty="0">
              <a:solidFill>
                <a:schemeClr val="bg1"/>
              </a:solidFill>
            </a:endParaRPr>
          </a:p>
          <a:p>
            <a:pPr marL="0" indent="0" algn="ctr">
              <a:buNone/>
            </a:pPr>
            <a:endParaRPr lang="en-GB" sz="2000" dirty="0">
              <a:solidFill>
                <a:schemeClr val="bg1"/>
              </a:solidFill>
            </a:endParaRPr>
          </a:p>
        </p:txBody>
      </p:sp>
      <p:pic>
        <p:nvPicPr>
          <p:cNvPr id="9" name="Picture 8" descr="A picture containing outdoor, sky, water, lake&#10;&#10;Description automatically generated">
            <a:extLst>
              <a:ext uri="{FF2B5EF4-FFF2-40B4-BE49-F238E27FC236}">
                <a16:creationId xmlns:a16="http://schemas.microsoft.com/office/drawing/2014/main" id="{006946EB-463C-6DEE-1D0E-983744255491}"/>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8470" r="36315" b="2"/>
          <a:stretch/>
        </p:blipFill>
        <p:spPr>
          <a:xfrm>
            <a:off x="8606117" y="685805"/>
            <a:ext cx="2905400" cy="5486399"/>
          </a:xfrm>
          <a:prstGeom prst="rect">
            <a:avLst/>
          </a:prstGeom>
        </p:spPr>
      </p:pic>
      <p:sp>
        <p:nvSpPr>
          <p:cNvPr id="3" name="Date Placeholder 2">
            <a:extLst>
              <a:ext uri="{FF2B5EF4-FFF2-40B4-BE49-F238E27FC236}">
                <a16:creationId xmlns:a16="http://schemas.microsoft.com/office/drawing/2014/main" id="{22B7EB38-2CBA-D97D-0778-835068611403}"/>
              </a:ext>
            </a:extLst>
          </p:cNvPr>
          <p:cNvSpPr>
            <a:spLocks noGrp="1"/>
          </p:cNvSpPr>
          <p:nvPr>
            <p:ph type="dt" sz="half" idx="10"/>
          </p:nvPr>
        </p:nvSpPr>
        <p:spPr/>
        <p:txBody>
          <a:bodyPr/>
          <a:lstStyle/>
          <a:p>
            <a:fld id="{38E86A8C-F47E-4F5D-8BEF-ED544C588831}" type="datetime1">
              <a:rPr lang="en-GB" sz="1100" smtClean="0">
                <a:latin typeface="Arial" panose="020B0604020202020204" pitchFamily="34" charset="0"/>
                <a:cs typeface="Arial" panose="020B0604020202020204" pitchFamily="34" charset="0"/>
              </a:rPr>
              <a:t>10/07/2023</a:t>
            </a:fld>
            <a:endParaRPr lang="en-GB" sz="1100"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EDC595F4-515B-F5B5-B185-51A8A6E64D06}"/>
              </a:ext>
            </a:extLst>
          </p:cNvPr>
          <p:cNvSpPr>
            <a:spLocks noGrp="1"/>
          </p:cNvSpPr>
          <p:nvPr>
            <p:ph type="ftr" sz="quarter" idx="11"/>
          </p:nvPr>
        </p:nvSpPr>
        <p:spPr>
          <a:xfrm>
            <a:off x="3611782" y="6356350"/>
            <a:ext cx="4991111" cy="365125"/>
          </a:xfrm>
        </p:spPr>
        <p:txBody>
          <a:bodyPr/>
          <a:lstStyle/>
          <a:p>
            <a:r>
              <a:rPr lang="en-US" sz="1100" dirty="0">
                <a:latin typeface="Arial" panose="020B0604020202020204" pitchFamily="34" charset="0"/>
                <a:cs typeface="Arial" panose="020B0604020202020204" pitchFamily="34" charset="0"/>
              </a:rPr>
              <a:t>Human Resource Management , Virgin Atlantic  &amp;  Secret Intelligence Service. Stacey Waller</a:t>
            </a:r>
            <a:endParaRPr lang="en-GB" sz="11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0190B874-05C3-FA05-7475-510C25B61F53}"/>
              </a:ext>
            </a:extLst>
          </p:cNvPr>
          <p:cNvSpPr>
            <a:spLocks noGrp="1"/>
          </p:cNvSpPr>
          <p:nvPr>
            <p:ph type="sldNum" sz="quarter" idx="12"/>
          </p:nvPr>
        </p:nvSpPr>
        <p:spPr/>
        <p:txBody>
          <a:bodyPr/>
          <a:lstStyle/>
          <a:p>
            <a:fld id="{EA88DA6C-DDA2-4E2A-B210-AA001A9716C0}" type="slidenum">
              <a:rPr lang="en-GB" sz="1800" smtClean="0"/>
              <a:t>5</a:t>
            </a:fld>
            <a:endParaRPr lang="en-GB" sz="1800" dirty="0"/>
          </a:p>
        </p:txBody>
      </p:sp>
    </p:spTree>
    <p:extLst>
      <p:ext uri="{BB962C8B-B14F-4D97-AF65-F5344CB8AC3E}">
        <p14:creationId xmlns:p14="http://schemas.microsoft.com/office/powerpoint/2010/main" val="11699114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55C01129-3453-464D-A870-ED71C6E89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D2781A6-5C82-4764-B489-F9A599C0A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833" y="685800"/>
            <a:ext cx="5004061"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C0E983F-E433-6FA6-0C02-7637CCE50F87}"/>
              </a:ext>
            </a:extLst>
          </p:cNvPr>
          <p:cNvSpPr>
            <a:spLocks noGrp="1"/>
          </p:cNvSpPr>
          <p:nvPr>
            <p:ph type="title"/>
          </p:nvPr>
        </p:nvSpPr>
        <p:spPr>
          <a:xfrm>
            <a:off x="3956549" y="860612"/>
            <a:ext cx="4313392" cy="887450"/>
          </a:xfrm>
        </p:spPr>
        <p:txBody>
          <a:bodyPr anchor="b">
            <a:normAutofit fontScale="90000"/>
          </a:bodyPr>
          <a:lstStyle/>
          <a:p>
            <a:pPr algn="ctr">
              <a:lnSpc>
                <a:spcPct val="150000"/>
              </a:lnSpc>
            </a:pPr>
            <a:r>
              <a:rPr lang="en-US" sz="1300" dirty="0">
                <a:solidFill>
                  <a:schemeClr val="bg1">
                    <a:alpha val="60000"/>
                  </a:schemeClr>
                </a:solidFill>
                <a:latin typeface="Arial" panose="020B0604020202020204" pitchFamily="34" charset="0"/>
                <a:cs typeface="Arial" panose="020B0604020202020204" pitchFamily="34" charset="0"/>
              </a:rPr>
              <a:t>HRM STRATEGY  </a:t>
            </a:r>
            <a:br>
              <a:rPr lang="en-US" sz="1300" dirty="0">
                <a:solidFill>
                  <a:schemeClr val="bg1">
                    <a:alpha val="60000"/>
                  </a:schemeClr>
                </a:solidFill>
                <a:latin typeface="Arial" panose="020B0604020202020204" pitchFamily="34" charset="0"/>
                <a:cs typeface="Arial" panose="020B0604020202020204" pitchFamily="34" charset="0"/>
              </a:rPr>
            </a:br>
            <a:r>
              <a:rPr lang="en-US" sz="1300" dirty="0">
                <a:solidFill>
                  <a:schemeClr val="bg1">
                    <a:alpha val="60000"/>
                  </a:schemeClr>
                </a:solidFill>
                <a:latin typeface="Arial" panose="020B0604020202020204" pitchFamily="34" charset="0"/>
                <a:cs typeface="Arial" panose="020B0604020202020204" pitchFamily="34" charset="0"/>
              </a:rPr>
              <a:t>AT VIRGIN ATLANTIC</a:t>
            </a:r>
            <a:br>
              <a:rPr lang="en-US" sz="1300" dirty="0">
                <a:solidFill>
                  <a:schemeClr val="bg1">
                    <a:alpha val="60000"/>
                  </a:schemeClr>
                </a:solidFill>
                <a:latin typeface="Arial" panose="020B0604020202020204" pitchFamily="34" charset="0"/>
                <a:cs typeface="Arial" panose="020B0604020202020204" pitchFamily="34" charset="0"/>
              </a:rPr>
            </a:br>
            <a:r>
              <a:rPr lang="en-US" sz="1300" dirty="0">
                <a:solidFill>
                  <a:schemeClr val="bg1">
                    <a:alpha val="60000"/>
                  </a:schemeClr>
                </a:solidFill>
                <a:latin typeface="Arial" panose="020B0604020202020204" pitchFamily="34" charset="0"/>
                <a:cs typeface="Arial" panose="020B0604020202020204" pitchFamily="34" charset="0"/>
              </a:rPr>
              <a:t>RECRUIMENT AND SELECTION PROCESS</a:t>
            </a:r>
            <a:br>
              <a:rPr lang="en-US" sz="1600" dirty="0">
                <a:solidFill>
                  <a:schemeClr val="bg1"/>
                </a:solidFill>
                <a:latin typeface="Arial" panose="020B0604020202020204" pitchFamily="34" charset="0"/>
                <a:cs typeface="Arial" panose="020B0604020202020204" pitchFamily="34" charset="0"/>
              </a:rPr>
            </a:br>
            <a:endParaRPr lang="en-GB" sz="1600" dirty="0">
              <a:solidFill>
                <a:schemeClr val="bg1">
                  <a:alpha val="60000"/>
                </a:schemeClr>
              </a:solidFill>
              <a:latin typeface="Arial" panose="020B0604020202020204" pitchFamily="34" charset="0"/>
              <a:cs typeface="Arial" panose="020B0604020202020204" pitchFamily="34" charset="0"/>
            </a:endParaRPr>
          </a:p>
        </p:txBody>
      </p:sp>
      <p:pic>
        <p:nvPicPr>
          <p:cNvPr id="6" name="Picture 4" descr="Aerial view of parked aeroplane">
            <a:extLst>
              <a:ext uri="{FF2B5EF4-FFF2-40B4-BE49-F238E27FC236}">
                <a16:creationId xmlns:a16="http://schemas.microsoft.com/office/drawing/2014/main" id="{27587CD7-D2F6-E95B-6F5C-76E4AF5CA5D3}"/>
              </a:ext>
            </a:extLst>
          </p:cNvPr>
          <p:cNvPicPr>
            <a:picLocks noChangeAspect="1"/>
          </p:cNvPicPr>
          <p:nvPr/>
        </p:nvPicPr>
        <p:blipFill rotWithShape="1">
          <a:blip r:embed="rId3"/>
          <a:srcRect l="20862" r="43474" b="-2"/>
          <a:stretch/>
        </p:blipFill>
        <p:spPr>
          <a:xfrm>
            <a:off x="680483" y="685795"/>
            <a:ext cx="2931299" cy="5486400"/>
          </a:xfrm>
          <a:prstGeom prst="rect">
            <a:avLst/>
          </a:prstGeom>
        </p:spPr>
      </p:pic>
      <p:sp>
        <p:nvSpPr>
          <p:cNvPr id="3" name="Content Placeholder 2">
            <a:extLst>
              <a:ext uri="{FF2B5EF4-FFF2-40B4-BE49-F238E27FC236}">
                <a16:creationId xmlns:a16="http://schemas.microsoft.com/office/drawing/2014/main" id="{385AC2CC-01A3-EF2C-686F-9FBC0886F15A}"/>
              </a:ext>
            </a:extLst>
          </p:cNvPr>
          <p:cNvSpPr>
            <a:spLocks noGrp="1"/>
          </p:cNvSpPr>
          <p:nvPr>
            <p:ph idx="1"/>
          </p:nvPr>
        </p:nvSpPr>
        <p:spPr>
          <a:xfrm>
            <a:off x="3771769" y="1479176"/>
            <a:ext cx="4648200" cy="5002306"/>
          </a:xfrm>
        </p:spPr>
        <p:txBody>
          <a:bodyPr anchor="t">
            <a:normAutofit fontScale="92500"/>
          </a:bodyPr>
          <a:lstStyle/>
          <a:p>
            <a:pPr marL="0" indent="0" algn="just">
              <a:lnSpc>
                <a:spcPct val="150000"/>
              </a:lnSpc>
              <a:buNone/>
            </a:pPr>
            <a:r>
              <a:rPr lang="en-US" sz="1400" dirty="0">
                <a:solidFill>
                  <a:schemeClr val="bg1"/>
                </a:solidFill>
                <a:latin typeface="Arial" panose="020B0604020202020204" pitchFamily="34" charset="0"/>
                <a:cs typeface="Arial" panose="020B0604020202020204" pitchFamily="34" charset="0"/>
              </a:rPr>
              <a:t>By achieving sustained competitive advantage (SCA), the RBV model at VA can provide direction for HRM strategy Fahy &amp; Smithee, (1999). Were VA position and regulate. </a:t>
            </a:r>
          </a:p>
          <a:p>
            <a:pPr algn="just">
              <a:lnSpc>
                <a:spcPct val="150000"/>
              </a:lnSpc>
              <a:buFont typeface="Wingdings" panose="05000000000000000000" pitchFamily="2" charset="2"/>
              <a:buChar char="Ø"/>
            </a:pPr>
            <a:r>
              <a:rPr lang="en-US" sz="1400" dirty="0">
                <a:solidFill>
                  <a:schemeClr val="bg1"/>
                </a:solidFill>
                <a:latin typeface="Arial" panose="020B0604020202020204" pitchFamily="34" charset="0"/>
                <a:cs typeface="Arial" panose="020B0604020202020204" pitchFamily="34" charset="0"/>
              </a:rPr>
              <a:t>Pre-screening, psychometric testing, simulation testing, behavioral and technical interviews.</a:t>
            </a:r>
          </a:p>
          <a:p>
            <a:pPr algn="just">
              <a:lnSpc>
                <a:spcPct val="150000"/>
              </a:lnSpc>
              <a:buFont typeface="Wingdings" panose="05000000000000000000" pitchFamily="2" charset="2"/>
              <a:buChar char="Ø"/>
            </a:pPr>
            <a:r>
              <a:rPr lang="en-US" sz="1400" dirty="0">
                <a:solidFill>
                  <a:schemeClr val="bg1"/>
                </a:solidFill>
                <a:latin typeface="Arial" panose="020B0604020202020204" pitchFamily="34" charset="0"/>
                <a:cs typeface="Arial" panose="020B0604020202020204" pitchFamily="34" charset="0"/>
              </a:rPr>
              <a:t>You need to be flying or have flown one of the Airbus A319/A320/A321/A340/A380 aircraft in the past six months.</a:t>
            </a:r>
          </a:p>
          <a:p>
            <a:pPr algn="just">
              <a:lnSpc>
                <a:spcPct val="150000"/>
              </a:lnSpc>
              <a:buFont typeface="Wingdings" panose="05000000000000000000" pitchFamily="2" charset="2"/>
              <a:buChar char="Ø"/>
            </a:pPr>
            <a:r>
              <a:rPr lang="en-US" sz="1400" dirty="0">
                <a:solidFill>
                  <a:schemeClr val="bg1"/>
                </a:solidFill>
                <a:latin typeface="Arial" panose="020B0604020202020204" pitchFamily="34" charset="0"/>
                <a:cs typeface="Arial" panose="020B0604020202020204" pitchFamily="34" charset="0"/>
              </a:rPr>
              <a:t>You must be flying or have flown one of the following AC types in the past 30 months: the A330 or the A350. You must have at least 3000 hours of total flying time on the abovementioned aircraft. </a:t>
            </a:r>
          </a:p>
          <a:p>
            <a:pPr algn="just">
              <a:lnSpc>
                <a:spcPct val="150000"/>
              </a:lnSpc>
              <a:buFont typeface="Wingdings" panose="05000000000000000000" pitchFamily="2" charset="2"/>
              <a:buChar char="Ø"/>
            </a:pPr>
            <a:r>
              <a:rPr lang="en-US" sz="1400" dirty="0">
                <a:solidFill>
                  <a:schemeClr val="bg1"/>
                </a:solidFill>
                <a:latin typeface="Arial" panose="020B0604020202020204" pitchFamily="34" charset="0"/>
                <a:cs typeface="Arial" panose="020B0604020202020204" pitchFamily="34" charset="0"/>
              </a:rPr>
              <a:t>This must include at least 500 hours of training on the type (excluding hours spent solely as a cruise pilot).</a:t>
            </a:r>
          </a:p>
          <a:p>
            <a:pPr algn="just">
              <a:lnSpc>
                <a:spcPct val="150000"/>
              </a:lnSpc>
              <a:buFont typeface="Wingdings" panose="05000000000000000000" pitchFamily="2" charset="2"/>
              <a:buChar char="Ø"/>
            </a:pPr>
            <a:endParaRPr lang="en-US" sz="1400" dirty="0">
              <a:solidFill>
                <a:schemeClr val="bg1"/>
              </a:solidFill>
              <a:latin typeface="Arial" panose="020B0604020202020204" pitchFamily="34" charset="0"/>
              <a:cs typeface="Arial" panose="020B0604020202020204" pitchFamily="34" charset="0"/>
            </a:endParaRPr>
          </a:p>
          <a:p>
            <a:pPr algn="just">
              <a:lnSpc>
                <a:spcPct val="150000"/>
              </a:lnSpc>
              <a:buFont typeface="Wingdings" panose="05000000000000000000" pitchFamily="2" charset="2"/>
              <a:buChar char="Ø"/>
            </a:pPr>
            <a:endParaRPr lang="en-US" sz="1400" dirty="0">
              <a:solidFill>
                <a:schemeClr val="bg1"/>
              </a:solidFill>
              <a:latin typeface="Arial" panose="020B0604020202020204" pitchFamily="34" charset="0"/>
              <a:cs typeface="Arial" panose="020B0604020202020204" pitchFamily="34" charset="0"/>
            </a:endParaRPr>
          </a:p>
          <a:p>
            <a:pPr marL="0" indent="0" algn="ctr">
              <a:buNone/>
            </a:pPr>
            <a:endParaRPr lang="en-US" sz="1400" dirty="0">
              <a:solidFill>
                <a:schemeClr val="bg1"/>
              </a:solidFill>
              <a:latin typeface="Arial" panose="020B0604020202020204" pitchFamily="34" charset="0"/>
              <a:cs typeface="Arial" panose="020B0604020202020204" pitchFamily="34" charset="0"/>
            </a:endParaRPr>
          </a:p>
          <a:p>
            <a:pPr marL="0" indent="0" algn="ctr">
              <a:buNone/>
            </a:pPr>
            <a:endParaRPr lang="en-US" sz="1300" dirty="0">
              <a:solidFill>
                <a:schemeClr val="bg1"/>
              </a:solidFill>
              <a:latin typeface="Arial" panose="020B0604020202020204" pitchFamily="34" charset="0"/>
              <a:cs typeface="Arial" panose="020B0604020202020204" pitchFamily="34" charset="0"/>
            </a:endParaRPr>
          </a:p>
          <a:p>
            <a:pPr marL="0" indent="0" algn="ctr">
              <a:buNone/>
            </a:pPr>
            <a:endParaRPr lang="en-GB" sz="1300" dirty="0">
              <a:solidFill>
                <a:schemeClr val="bg1"/>
              </a:solidFill>
            </a:endParaRPr>
          </a:p>
          <a:p>
            <a:pPr marL="0" indent="0" algn="ctr">
              <a:buNone/>
            </a:pPr>
            <a:endParaRPr lang="en-GB" sz="1300" dirty="0">
              <a:solidFill>
                <a:schemeClr val="bg1"/>
              </a:solidFill>
            </a:endParaRPr>
          </a:p>
        </p:txBody>
      </p:sp>
      <p:pic>
        <p:nvPicPr>
          <p:cNvPr id="7" name="Picture 6" descr="A group of people walking under an airplane">
            <a:extLst>
              <a:ext uri="{FF2B5EF4-FFF2-40B4-BE49-F238E27FC236}">
                <a16:creationId xmlns:a16="http://schemas.microsoft.com/office/drawing/2014/main" id="{7B380CDB-B65D-6EE7-E297-F1B97116799F}"/>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33538" r="31157"/>
          <a:stretch/>
        </p:blipFill>
        <p:spPr>
          <a:xfrm>
            <a:off x="8606117" y="685805"/>
            <a:ext cx="2905400" cy="5486399"/>
          </a:xfrm>
          <a:prstGeom prst="rect">
            <a:avLst/>
          </a:prstGeom>
        </p:spPr>
      </p:pic>
      <p:sp>
        <p:nvSpPr>
          <p:cNvPr id="4" name="Date Placeholder 3">
            <a:extLst>
              <a:ext uri="{FF2B5EF4-FFF2-40B4-BE49-F238E27FC236}">
                <a16:creationId xmlns:a16="http://schemas.microsoft.com/office/drawing/2014/main" id="{AA01EF51-8731-4C9C-D982-30B29763C7B0}"/>
              </a:ext>
            </a:extLst>
          </p:cNvPr>
          <p:cNvSpPr>
            <a:spLocks noGrp="1"/>
          </p:cNvSpPr>
          <p:nvPr>
            <p:ph type="dt" sz="half" idx="10"/>
          </p:nvPr>
        </p:nvSpPr>
        <p:spPr/>
        <p:txBody>
          <a:bodyPr/>
          <a:lstStyle/>
          <a:p>
            <a:fld id="{CD60C9FF-CE2F-4F06-B6F1-BCDBFBE1C5C0}" type="datetime1">
              <a:rPr lang="en-GB" sz="1100" smtClean="0">
                <a:latin typeface="Arial" panose="020B0604020202020204" pitchFamily="34" charset="0"/>
                <a:cs typeface="Arial" panose="020B0604020202020204" pitchFamily="34" charset="0"/>
              </a:rPr>
              <a:t>10/07/2023</a:t>
            </a:fld>
            <a:endParaRPr lang="en-GB" sz="1100" dirty="0">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41598523-42E9-0820-21E8-1F33B3C764DB}"/>
              </a:ext>
            </a:extLst>
          </p:cNvPr>
          <p:cNvSpPr>
            <a:spLocks noGrp="1"/>
          </p:cNvSpPr>
          <p:nvPr>
            <p:ph type="ftr" sz="quarter" idx="11"/>
          </p:nvPr>
        </p:nvSpPr>
        <p:spPr/>
        <p:txBody>
          <a:bodyPr/>
          <a:lstStyle/>
          <a:p>
            <a:r>
              <a:rPr lang="en-US" sz="1000" dirty="0">
                <a:latin typeface="Arial" panose="020B0604020202020204" pitchFamily="34" charset="0"/>
                <a:cs typeface="Arial" panose="020B0604020202020204" pitchFamily="34" charset="0"/>
              </a:rPr>
              <a:t>Human Resource Management , Virgin Atlantic  &amp;  Secret Intelligence Service. Stacey Waller</a:t>
            </a:r>
            <a:endParaRPr lang="en-GB" sz="1000"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a16="http://schemas.microsoft.com/office/drawing/2014/main" id="{824EEBF8-D4A6-DD29-6447-973567CF7C4C}"/>
              </a:ext>
            </a:extLst>
          </p:cNvPr>
          <p:cNvSpPr>
            <a:spLocks noGrp="1"/>
          </p:cNvSpPr>
          <p:nvPr>
            <p:ph type="sldNum" sz="quarter" idx="12"/>
          </p:nvPr>
        </p:nvSpPr>
        <p:spPr/>
        <p:txBody>
          <a:bodyPr/>
          <a:lstStyle/>
          <a:p>
            <a:fld id="{EA88DA6C-DDA2-4E2A-B210-AA001A9716C0}" type="slidenum">
              <a:rPr lang="en-GB" sz="1800" smtClean="0"/>
              <a:t>6</a:t>
            </a:fld>
            <a:endParaRPr lang="en-GB" sz="1800" dirty="0"/>
          </a:p>
        </p:txBody>
      </p:sp>
    </p:spTree>
    <p:extLst>
      <p:ext uri="{BB962C8B-B14F-4D97-AF65-F5344CB8AC3E}">
        <p14:creationId xmlns:p14="http://schemas.microsoft.com/office/powerpoint/2010/main" val="39145686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 name="Rectangle 92">
            <a:extLst>
              <a:ext uri="{FF2B5EF4-FFF2-40B4-BE49-F238E27FC236}">
                <a16:creationId xmlns:a16="http://schemas.microsoft.com/office/drawing/2014/main" id="{55C01129-3453-464D-A870-ED71C6E89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4">
            <a:extLst>
              <a:ext uri="{FF2B5EF4-FFF2-40B4-BE49-F238E27FC236}">
                <a16:creationId xmlns:a16="http://schemas.microsoft.com/office/drawing/2014/main" id="{9D2781A6-5C82-4764-B489-F9A599C0A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833" y="685800"/>
            <a:ext cx="5004061"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CE83D19-3285-8D4F-09D3-B680EB7CABCA}"/>
              </a:ext>
            </a:extLst>
          </p:cNvPr>
          <p:cNvSpPr>
            <a:spLocks noGrp="1"/>
          </p:cNvSpPr>
          <p:nvPr>
            <p:ph type="title"/>
          </p:nvPr>
        </p:nvSpPr>
        <p:spPr>
          <a:xfrm>
            <a:off x="4086447" y="794084"/>
            <a:ext cx="4019107" cy="755770"/>
          </a:xfrm>
        </p:spPr>
        <p:txBody>
          <a:bodyPr anchor="b">
            <a:noAutofit/>
          </a:bodyPr>
          <a:lstStyle/>
          <a:p>
            <a:pPr algn="ctr">
              <a:lnSpc>
                <a:spcPct val="150000"/>
              </a:lnSpc>
            </a:pPr>
            <a:r>
              <a:rPr lang="en-US" sz="1600" dirty="0">
                <a:solidFill>
                  <a:schemeClr val="bg1">
                    <a:alpha val="60000"/>
                  </a:schemeClr>
                </a:solidFill>
                <a:latin typeface="Arial" panose="020B0604020202020204" pitchFamily="34" charset="0"/>
                <a:cs typeface="Arial" panose="020B0604020202020204" pitchFamily="34" charset="0"/>
              </a:rPr>
              <a:t>HRM STRATEGY AT VIRGIN ATLANTIC </a:t>
            </a:r>
            <a:br>
              <a:rPr lang="en-US" sz="1600" dirty="0">
                <a:solidFill>
                  <a:schemeClr val="bg1">
                    <a:alpha val="60000"/>
                  </a:schemeClr>
                </a:solidFill>
                <a:latin typeface="Arial" panose="020B0604020202020204" pitchFamily="34" charset="0"/>
                <a:cs typeface="Arial" panose="020B0604020202020204" pitchFamily="34" charset="0"/>
              </a:rPr>
            </a:br>
            <a:r>
              <a:rPr lang="en-US" sz="1600" dirty="0">
                <a:solidFill>
                  <a:schemeClr val="bg1">
                    <a:alpha val="60000"/>
                  </a:schemeClr>
                </a:solidFill>
                <a:latin typeface="Arial" panose="020B0604020202020204" pitchFamily="34" charset="0"/>
                <a:cs typeface="Arial" panose="020B0604020202020204" pitchFamily="34" charset="0"/>
              </a:rPr>
              <a:t>TRAINING &amp; DEVELOPMENT</a:t>
            </a:r>
            <a:endParaRPr lang="en-GB" sz="1600" dirty="0">
              <a:solidFill>
                <a:schemeClr val="bg1">
                  <a:alpha val="60000"/>
                </a:schemeClr>
              </a:solidFill>
              <a:latin typeface="Arial" panose="020B0604020202020204" pitchFamily="34" charset="0"/>
              <a:cs typeface="Arial" panose="020B0604020202020204" pitchFamily="34" charset="0"/>
            </a:endParaRPr>
          </a:p>
        </p:txBody>
      </p:sp>
      <p:pic>
        <p:nvPicPr>
          <p:cNvPr id="11" name="Picture 10" descr="A group of people putting their fists together&#10;&#10;Description automatically generated with low confidence">
            <a:extLst>
              <a:ext uri="{FF2B5EF4-FFF2-40B4-BE49-F238E27FC236}">
                <a16:creationId xmlns:a16="http://schemas.microsoft.com/office/drawing/2014/main" id="{73E38B42-FEDC-9AF8-4095-77AB758DFE6B}"/>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l="26068" r="38535" b="-2"/>
          <a:stretch/>
        </p:blipFill>
        <p:spPr>
          <a:xfrm>
            <a:off x="680483" y="685795"/>
            <a:ext cx="2931299" cy="5486400"/>
          </a:xfrm>
          <a:prstGeom prst="rect">
            <a:avLst/>
          </a:prstGeom>
        </p:spPr>
      </p:pic>
      <p:sp>
        <p:nvSpPr>
          <p:cNvPr id="27" name="Content Placeholder 2">
            <a:extLst>
              <a:ext uri="{FF2B5EF4-FFF2-40B4-BE49-F238E27FC236}">
                <a16:creationId xmlns:a16="http://schemas.microsoft.com/office/drawing/2014/main" id="{0668748C-EA7D-7F99-E27A-E8351B0B1BCB}"/>
              </a:ext>
            </a:extLst>
          </p:cNvPr>
          <p:cNvSpPr>
            <a:spLocks noGrp="1"/>
          </p:cNvSpPr>
          <p:nvPr>
            <p:ph idx="1"/>
          </p:nvPr>
        </p:nvSpPr>
        <p:spPr>
          <a:xfrm>
            <a:off x="3611782" y="1686379"/>
            <a:ext cx="4813761" cy="4485818"/>
          </a:xfrm>
        </p:spPr>
        <p:txBody>
          <a:bodyPr anchor="t">
            <a:normAutofit fontScale="77500" lnSpcReduction="20000"/>
          </a:bodyPr>
          <a:lstStyle/>
          <a:p>
            <a:pPr marL="0" indent="0" algn="just">
              <a:lnSpc>
                <a:spcPct val="170000"/>
              </a:lnSpc>
              <a:buNone/>
            </a:pPr>
            <a:r>
              <a:rPr lang="en-US" sz="1900" dirty="0">
                <a:solidFill>
                  <a:schemeClr val="bg1"/>
                </a:solidFill>
                <a:latin typeface="Arial" panose="020B0604020202020204" pitchFamily="34" charset="0"/>
                <a:cs typeface="Arial" panose="020B0604020202020204" pitchFamily="34" charset="0"/>
              </a:rPr>
              <a:t>The RBV model contains eight components, which indicate that to SCA, HRM strategies must include individuals in training &amp; development at the cultural, functional, &amp; regulatory levels inside VA organizations. </a:t>
            </a:r>
          </a:p>
          <a:p>
            <a:pPr algn="just">
              <a:lnSpc>
                <a:spcPct val="170000"/>
              </a:lnSpc>
              <a:buFont typeface="Wingdings" panose="05000000000000000000" pitchFamily="2" charset="2"/>
              <a:buChar char="Ø"/>
            </a:pPr>
            <a:r>
              <a:rPr lang="en-US" sz="1900" dirty="0">
                <a:solidFill>
                  <a:schemeClr val="bg1"/>
                </a:solidFill>
                <a:latin typeface="Arial" panose="020B0604020202020204" pitchFamily="34" charset="0"/>
                <a:cs typeface="Arial" panose="020B0604020202020204" pitchFamily="34" charset="0"/>
              </a:rPr>
              <a:t>The CAA and Virgin Atlantic both mandate ongoing training and examinations in accordance with professional and medical standard. </a:t>
            </a:r>
          </a:p>
          <a:p>
            <a:pPr algn="just">
              <a:lnSpc>
                <a:spcPct val="170000"/>
              </a:lnSpc>
              <a:buFont typeface="Wingdings" panose="05000000000000000000" pitchFamily="2" charset="2"/>
              <a:buChar char="Ø"/>
            </a:pPr>
            <a:r>
              <a:rPr lang="en-US" sz="1900" dirty="0">
                <a:solidFill>
                  <a:schemeClr val="bg1"/>
                </a:solidFill>
                <a:latin typeface="Arial" panose="020B0604020202020204" pitchFamily="34" charset="0"/>
                <a:cs typeface="Arial" panose="020B0604020202020204" pitchFamily="34" charset="0"/>
              </a:rPr>
              <a:t>The outstanding development and training team at Virgin Atlantic enables development in individuals while we grow on the challenges the organization faces Virgin Atlantic, (2023).</a:t>
            </a:r>
            <a:endParaRPr lang="en-GB" sz="1900" dirty="0">
              <a:solidFill>
                <a:schemeClr val="bg1"/>
              </a:solidFill>
              <a:latin typeface="Arial" panose="020B0604020202020204" pitchFamily="34" charset="0"/>
              <a:cs typeface="Arial" panose="020B0604020202020204" pitchFamily="34" charset="0"/>
            </a:endParaRPr>
          </a:p>
        </p:txBody>
      </p:sp>
      <p:pic>
        <p:nvPicPr>
          <p:cNvPr id="25" name="Picture 4" descr="Large skydiving group mid-air">
            <a:extLst>
              <a:ext uri="{FF2B5EF4-FFF2-40B4-BE49-F238E27FC236}">
                <a16:creationId xmlns:a16="http://schemas.microsoft.com/office/drawing/2014/main" id="{5D6B4B9F-2FF6-9D27-69DE-5A91318DC573}"/>
              </a:ext>
            </a:extLst>
          </p:cNvPr>
          <p:cNvPicPr>
            <a:picLocks noChangeAspect="1"/>
          </p:cNvPicPr>
          <p:nvPr/>
        </p:nvPicPr>
        <p:blipFill rotWithShape="1">
          <a:blip r:embed="rId5"/>
          <a:srcRect l="32891" r="31894" b="2"/>
          <a:stretch/>
        </p:blipFill>
        <p:spPr>
          <a:xfrm>
            <a:off x="8606117" y="685805"/>
            <a:ext cx="2905400" cy="5486399"/>
          </a:xfrm>
          <a:prstGeom prst="rect">
            <a:avLst/>
          </a:prstGeom>
        </p:spPr>
      </p:pic>
      <p:sp>
        <p:nvSpPr>
          <p:cNvPr id="3" name="Date Placeholder 2">
            <a:extLst>
              <a:ext uri="{FF2B5EF4-FFF2-40B4-BE49-F238E27FC236}">
                <a16:creationId xmlns:a16="http://schemas.microsoft.com/office/drawing/2014/main" id="{461BE7AC-EF18-1B51-BF88-FC0F57B12628}"/>
              </a:ext>
            </a:extLst>
          </p:cNvPr>
          <p:cNvSpPr>
            <a:spLocks noGrp="1"/>
          </p:cNvSpPr>
          <p:nvPr>
            <p:ph type="dt" sz="half" idx="10"/>
          </p:nvPr>
        </p:nvSpPr>
        <p:spPr/>
        <p:txBody>
          <a:bodyPr/>
          <a:lstStyle/>
          <a:p>
            <a:fld id="{D3FE6C52-BE0E-4C13-90DB-A656DAB31B2C}" type="datetime1">
              <a:rPr lang="en-GB" sz="1000" smtClean="0">
                <a:latin typeface="Arial" panose="020B0604020202020204" pitchFamily="34" charset="0"/>
                <a:cs typeface="Arial" panose="020B0604020202020204" pitchFamily="34" charset="0"/>
              </a:rPr>
              <a:t>10/07/2023</a:t>
            </a:fld>
            <a:endParaRPr lang="en-GB" sz="1000" dirty="0">
              <a:latin typeface="Arial" panose="020B0604020202020204" pitchFamily="34" charset="0"/>
              <a:cs typeface="Arial" panose="020B0604020202020204" pitchFamily="34" charset="0"/>
            </a:endParaRPr>
          </a:p>
        </p:txBody>
      </p:sp>
      <p:sp>
        <p:nvSpPr>
          <p:cNvPr id="4" name="Footer Placeholder 3">
            <a:extLst>
              <a:ext uri="{FF2B5EF4-FFF2-40B4-BE49-F238E27FC236}">
                <a16:creationId xmlns:a16="http://schemas.microsoft.com/office/drawing/2014/main" id="{BD46917E-A3B7-0925-7828-29DED618D232}"/>
              </a:ext>
            </a:extLst>
          </p:cNvPr>
          <p:cNvSpPr>
            <a:spLocks noGrp="1"/>
          </p:cNvSpPr>
          <p:nvPr>
            <p:ph type="ftr" sz="quarter" idx="11"/>
          </p:nvPr>
        </p:nvSpPr>
        <p:spPr/>
        <p:txBody>
          <a:bodyPr/>
          <a:lstStyle/>
          <a:p>
            <a:r>
              <a:rPr lang="en-US" sz="1000" dirty="0">
                <a:latin typeface="Arial" panose="020B0604020202020204" pitchFamily="34" charset="0"/>
                <a:cs typeface="Arial" panose="020B0604020202020204" pitchFamily="34" charset="0"/>
              </a:rPr>
              <a:t>Human Resource Management , Virgin Atlantic  &amp;  Secret Intelligence Service. Stacey Waller</a:t>
            </a:r>
            <a:endParaRPr lang="en-GB" sz="100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D4ACBB76-E88E-F1A1-83AC-FDB824832164}"/>
              </a:ext>
            </a:extLst>
          </p:cNvPr>
          <p:cNvSpPr>
            <a:spLocks noGrp="1"/>
          </p:cNvSpPr>
          <p:nvPr>
            <p:ph type="sldNum" sz="quarter" idx="12"/>
          </p:nvPr>
        </p:nvSpPr>
        <p:spPr>
          <a:xfrm>
            <a:off x="8610600" y="6356350"/>
            <a:ext cx="2743200" cy="365125"/>
          </a:xfrm>
        </p:spPr>
        <p:txBody>
          <a:bodyPr/>
          <a:lstStyle/>
          <a:p>
            <a:fld id="{EA88DA6C-DDA2-4E2A-B210-AA001A9716C0}" type="slidenum">
              <a:rPr lang="en-GB" sz="1800" smtClean="0"/>
              <a:t>7</a:t>
            </a:fld>
            <a:endParaRPr lang="en-GB" sz="1800" dirty="0"/>
          </a:p>
        </p:txBody>
      </p:sp>
    </p:spTree>
    <p:extLst>
      <p:ext uri="{BB962C8B-B14F-4D97-AF65-F5344CB8AC3E}">
        <p14:creationId xmlns:p14="http://schemas.microsoft.com/office/powerpoint/2010/main" val="28059044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55C01129-3453-464D-A870-ED71C6E89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9D2781A6-5C82-4764-B489-F9A599C0A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833" y="685800"/>
            <a:ext cx="5004061"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A2B3FE-006A-462D-BDA4-793EFFDAB556}"/>
              </a:ext>
            </a:extLst>
          </p:cNvPr>
          <p:cNvSpPr>
            <a:spLocks noGrp="1"/>
          </p:cNvSpPr>
          <p:nvPr>
            <p:ph type="title"/>
          </p:nvPr>
        </p:nvSpPr>
        <p:spPr>
          <a:xfrm>
            <a:off x="4097784" y="685796"/>
            <a:ext cx="4019107" cy="623031"/>
          </a:xfrm>
        </p:spPr>
        <p:txBody>
          <a:bodyPr anchor="b">
            <a:normAutofit fontScale="90000"/>
          </a:bodyPr>
          <a:lstStyle/>
          <a:p>
            <a:pPr algn="ctr">
              <a:lnSpc>
                <a:spcPct val="150000"/>
              </a:lnSpc>
            </a:pPr>
            <a:r>
              <a:rPr lang="en-GB" sz="1400" dirty="0">
                <a:solidFill>
                  <a:schemeClr val="bg1">
                    <a:alpha val="60000"/>
                  </a:schemeClr>
                </a:solidFill>
                <a:latin typeface="Arial" panose="020B0604020202020204" pitchFamily="34" charset="0"/>
                <a:cs typeface="Arial" panose="020B0604020202020204" pitchFamily="34" charset="0"/>
              </a:rPr>
              <a:t>HRM STRATEGY VIRGIN ATLANTIC</a:t>
            </a:r>
            <a:br>
              <a:rPr lang="en-GB" sz="1400" dirty="0">
                <a:solidFill>
                  <a:schemeClr val="bg1">
                    <a:alpha val="60000"/>
                  </a:schemeClr>
                </a:solidFill>
                <a:latin typeface="Arial" panose="020B0604020202020204" pitchFamily="34" charset="0"/>
                <a:cs typeface="Arial" panose="020B0604020202020204" pitchFamily="34" charset="0"/>
              </a:rPr>
            </a:br>
            <a:r>
              <a:rPr lang="en-GB" sz="1400" dirty="0">
                <a:solidFill>
                  <a:schemeClr val="bg1">
                    <a:alpha val="60000"/>
                  </a:schemeClr>
                </a:solidFill>
                <a:latin typeface="Arial" panose="020B0604020202020204" pitchFamily="34" charset="0"/>
                <a:cs typeface="Arial" panose="020B0604020202020204" pitchFamily="34" charset="0"/>
              </a:rPr>
              <a:t>BENEFITS AND REWARDS</a:t>
            </a:r>
          </a:p>
        </p:txBody>
      </p:sp>
      <p:pic>
        <p:nvPicPr>
          <p:cNvPr id="5" name="Picture 4" descr="White sand beach surrounded by clear blue water">
            <a:extLst>
              <a:ext uri="{FF2B5EF4-FFF2-40B4-BE49-F238E27FC236}">
                <a16:creationId xmlns:a16="http://schemas.microsoft.com/office/drawing/2014/main" id="{1DA2BEFA-E009-E93B-D020-79A631A3E3C8}"/>
              </a:ext>
            </a:extLst>
          </p:cNvPr>
          <p:cNvPicPr>
            <a:picLocks noChangeAspect="1"/>
          </p:cNvPicPr>
          <p:nvPr/>
        </p:nvPicPr>
        <p:blipFill rotWithShape="1">
          <a:blip r:embed="rId3">
            <a:extLst>
              <a:ext uri="{28A0092B-C50C-407E-A947-70E740481C1C}">
                <a14:useLocalDpi xmlns:a14="http://schemas.microsoft.com/office/drawing/2010/main" val="0"/>
              </a:ext>
            </a:extLst>
          </a:blip>
          <a:srcRect l="39270" r="27337" b="2"/>
          <a:stretch/>
        </p:blipFill>
        <p:spPr>
          <a:xfrm>
            <a:off x="680483" y="685795"/>
            <a:ext cx="2931299" cy="5486400"/>
          </a:xfrm>
          <a:prstGeom prst="rect">
            <a:avLst/>
          </a:prstGeom>
        </p:spPr>
      </p:pic>
      <p:sp>
        <p:nvSpPr>
          <p:cNvPr id="3" name="Content Placeholder 2">
            <a:extLst>
              <a:ext uri="{FF2B5EF4-FFF2-40B4-BE49-F238E27FC236}">
                <a16:creationId xmlns:a16="http://schemas.microsoft.com/office/drawing/2014/main" id="{D94BEA3A-B95E-9CAB-EE7C-90C6BC488405}"/>
              </a:ext>
            </a:extLst>
          </p:cNvPr>
          <p:cNvSpPr>
            <a:spLocks noGrp="1"/>
          </p:cNvSpPr>
          <p:nvPr>
            <p:ph idx="1"/>
          </p:nvPr>
        </p:nvSpPr>
        <p:spPr>
          <a:xfrm>
            <a:off x="3611782" y="1667435"/>
            <a:ext cx="4991112" cy="4504760"/>
          </a:xfrm>
        </p:spPr>
        <p:txBody>
          <a:bodyPr anchor="t">
            <a:normAutofit lnSpcReduction="10000"/>
          </a:bodyPr>
          <a:lstStyle/>
          <a:p>
            <a:pPr marL="0" indent="0" algn="just">
              <a:lnSpc>
                <a:spcPct val="170000"/>
              </a:lnSpc>
              <a:buNone/>
            </a:pPr>
            <a:r>
              <a:rPr lang="en-US" sz="1400" dirty="0">
                <a:solidFill>
                  <a:schemeClr val="bg1"/>
                </a:solidFill>
                <a:latin typeface="Arial" panose="020B0604020202020204" pitchFamily="34" charset="0"/>
                <a:cs typeface="Arial" panose="020B0604020202020204" pitchFamily="34" charset="0"/>
              </a:rPr>
              <a:t>Virgin Atlantic is in a fantastic position to set the perks and incentive system in RBV as a cultural level for VA HRM department while trying to differentiate itself from competitors within its business.</a:t>
            </a:r>
          </a:p>
          <a:p>
            <a:pPr marL="0" indent="0" algn="just">
              <a:lnSpc>
                <a:spcPct val="170000"/>
              </a:lnSpc>
              <a:buNone/>
            </a:pPr>
            <a:r>
              <a:rPr lang="en-US" sz="1400" dirty="0">
                <a:solidFill>
                  <a:schemeClr val="bg1"/>
                </a:solidFill>
                <a:latin typeface="Arial" panose="020B0604020202020204" pitchFamily="34" charset="0"/>
                <a:cs typeface="Arial" panose="020B0604020202020204" pitchFamily="34" charset="0"/>
              </a:rPr>
              <a:t>*Access to seven journeys per year to all Virgin Atlantic location worldwide (did someone say Barbados? *Exclusive healthcare plan, *Rich contributory retirement savings scheme *The ability to put your complete self to work in a dynamic workplace that values diversity, fairness, and inclusion,. *Industry-leading employee travel advantages &amp; access to our employee aid programs, *Be authentic; diversity strengthens us Virgin Atlantic, (2023).</a:t>
            </a:r>
            <a:endParaRPr lang="en-GB" sz="1400" dirty="0">
              <a:solidFill>
                <a:schemeClr val="bg1"/>
              </a:solidFill>
              <a:latin typeface="Arial" panose="020B0604020202020204" pitchFamily="34" charset="0"/>
              <a:cs typeface="Arial" panose="020B0604020202020204" pitchFamily="34" charset="0"/>
            </a:endParaRPr>
          </a:p>
        </p:txBody>
      </p:sp>
      <p:pic>
        <p:nvPicPr>
          <p:cNvPr id="7" name="Picture 6" descr="Tropical sandy beach">
            <a:extLst>
              <a:ext uri="{FF2B5EF4-FFF2-40B4-BE49-F238E27FC236}">
                <a16:creationId xmlns:a16="http://schemas.microsoft.com/office/drawing/2014/main" id="{F6AD9DD8-7364-FA6C-35B0-1FB6996BEF04}"/>
              </a:ext>
            </a:extLst>
          </p:cNvPr>
          <p:cNvPicPr>
            <a:picLocks noChangeAspect="1"/>
          </p:cNvPicPr>
          <p:nvPr/>
        </p:nvPicPr>
        <p:blipFill rotWithShape="1">
          <a:blip r:embed="rId4">
            <a:extLst>
              <a:ext uri="{28A0092B-C50C-407E-A947-70E740481C1C}">
                <a14:useLocalDpi xmlns:a14="http://schemas.microsoft.com/office/drawing/2010/main" val="0"/>
              </a:ext>
            </a:extLst>
          </a:blip>
          <a:srcRect l="30381" r="28049" b="2"/>
          <a:stretch/>
        </p:blipFill>
        <p:spPr>
          <a:xfrm>
            <a:off x="8606117" y="685805"/>
            <a:ext cx="2905400" cy="5486399"/>
          </a:xfrm>
          <a:prstGeom prst="rect">
            <a:avLst/>
          </a:prstGeom>
        </p:spPr>
      </p:pic>
      <p:sp>
        <p:nvSpPr>
          <p:cNvPr id="4" name="Date Placeholder 3">
            <a:extLst>
              <a:ext uri="{FF2B5EF4-FFF2-40B4-BE49-F238E27FC236}">
                <a16:creationId xmlns:a16="http://schemas.microsoft.com/office/drawing/2014/main" id="{CF4EFF2F-B3E6-3ED9-86F0-CABEC6B86932}"/>
              </a:ext>
            </a:extLst>
          </p:cNvPr>
          <p:cNvSpPr>
            <a:spLocks noGrp="1"/>
          </p:cNvSpPr>
          <p:nvPr>
            <p:ph type="dt" sz="half" idx="10"/>
          </p:nvPr>
        </p:nvSpPr>
        <p:spPr/>
        <p:txBody>
          <a:bodyPr/>
          <a:lstStyle/>
          <a:p>
            <a:fld id="{1ED49169-A98F-46FD-ACA2-6DFA9CE66CD7}" type="datetime1">
              <a:rPr lang="en-GB" smtClean="0"/>
              <a:t>10/07/2023</a:t>
            </a:fld>
            <a:endParaRPr lang="en-GB"/>
          </a:p>
        </p:txBody>
      </p:sp>
      <p:sp>
        <p:nvSpPr>
          <p:cNvPr id="6" name="Footer Placeholder 5">
            <a:extLst>
              <a:ext uri="{FF2B5EF4-FFF2-40B4-BE49-F238E27FC236}">
                <a16:creationId xmlns:a16="http://schemas.microsoft.com/office/drawing/2014/main" id="{B962ADB7-1FFA-A28B-0595-43A4895D2CE0}"/>
              </a:ext>
            </a:extLst>
          </p:cNvPr>
          <p:cNvSpPr>
            <a:spLocks noGrp="1"/>
          </p:cNvSpPr>
          <p:nvPr>
            <p:ph type="ftr" sz="quarter" idx="11"/>
          </p:nvPr>
        </p:nvSpPr>
        <p:spPr/>
        <p:txBody>
          <a:bodyPr/>
          <a:lstStyle/>
          <a:p>
            <a:r>
              <a:rPr lang="en-US"/>
              <a:t>Human Resource Management , Virgin Atlantic  &amp;  Secret Intelligence Service. Stacey Waller</a:t>
            </a:r>
            <a:endParaRPr lang="en-GB"/>
          </a:p>
        </p:txBody>
      </p:sp>
      <p:sp>
        <p:nvSpPr>
          <p:cNvPr id="8" name="Slide Number Placeholder 7">
            <a:extLst>
              <a:ext uri="{FF2B5EF4-FFF2-40B4-BE49-F238E27FC236}">
                <a16:creationId xmlns:a16="http://schemas.microsoft.com/office/drawing/2014/main" id="{448C51D8-B17C-695E-2337-33898503BC71}"/>
              </a:ext>
            </a:extLst>
          </p:cNvPr>
          <p:cNvSpPr>
            <a:spLocks noGrp="1"/>
          </p:cNvSpPr>
          <p:nvPr>
            <p:ph type="sldNum" sz="quarter" idx="12"/>
          </p:nvPr>
        </p:nvSpPr>
        <p:spPr/>
        <p:txBody>
          <a:bodyPr/>
          <a:lstStyle/>
          <a:p>
            <a:fld id="{EA88DA6C-DDA2-4E2A-B210-AA001A9716C0}" type="slidenum">
              <a:rPr lang="en-GB" smtClean="0"/>
              <a:t>8</a:t>
            </a:fld>
            <a:endParaRPr lang="en-GB"/>
          </a:p>
        </p:txBody>
      </p:sp>
    </p:spTree>
    <p:extLst>
      <p:ext uri="{BB962C8B-B14F-4D97-AF65-F5344CB8AC3E}">
        <p14:creationId xmlns:p14="http://schemas.microsoft.com/office/powerpoint/2010/main" val="39768871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55C01129-3453-464D-A870-ED71C6E89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2781A6-5C82-4764-B489-F9A599C0A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833" y="685800"/>
            <a:ext cx="5004061"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ED4002-D52A-722D-3E28-06E031915A70}"/>
              </a:ext>
            </a:extLst>
          </p:cNvPr>
          <p:cNvSpPr>
            <a:spLocks noGrp="1"/>
          </p:cNvSpPr>
          <p:nvPr>
            <p:ph type="title"/>
          </p:nvPr>
        </p:nvSpPr>
        <p:spPr>
          <a:xfrm>
            <a:off x="4086446" y="685796"/>
            <a:ext cx="4019107" cy="836022"/>
          </a:xfrm>
        </p:spPr>
        <p:txBody>
          <a:bodyPr anchor="b">
            <a:noAutofit/>
          </a:bodyPr>
          <a:lstStyle/>
          <a:p>
            <a:pPr algn="ctr">
              <a:lnSpc>
                <a:spcPct val="150000"/>
              </a:lnSpc>
            </a:pPr>
            <a:r>
              <a:rPr lang="en-US" sz="1600">
                <a:solidFill>
                  <a:schemeClr val="bg1">
                    <a:alpha val="60000"/>
                  </a:schemeClr>
                </a:solidFill>
                <a:latin typeface="Arial" panose="020B0604020202020204" pitchFamily="34" charset="0"/>
                <a:cs typeface="Arial" panose="020B0604020202020204" pitchFamily="34" charset="0"/>
              </a:rPr>
              <a:t>HRM STRATEGY  AT</a:t>
            </a:r>
            <a:br>
              <a:rPr lang="en-US" sz="1600">
                <a:solidFill>
                  <a:schemeClr val="bg1">
                    <a:alpha val="60000"/>
                  </a:schemeClr>
                </a:solidFill>
                <a:latin typeface="Arial" panose="020B0604020202020204" pitchFamily="34" charset="0"/>
                <a:cs typeface="Arial" panose="020B0604020202020204" pitchFamily="34" charset="0"/>
              </a:rPr>
            </a:br>
            <a:r>
              <a:rPr lang="en-US" sz="1600">
                <a:solidFill>
                  <a:schemeClr val="bg1">
                    <a:alpha val="60000"/>
                  </a:schemeClr>
                </a:solidFill>
                <a:latin typeface="Arial" panose="020B0604020202020204" pitchFamily="34" charset="0"/>
                <a:cs typeface="Arial" panose="020B0604020202020204" pitchFamily="34" charset="0"/>
              </a:rPr>
              <a:t> VIRGIN ATLANTIC SKILLS </a:t>
            </a:r>
            <a:endParaRPr lang="en-GB" sz="1600" dirty="0">
              <a:solidFill>
                <a:schemeClr val="bg1">
                  <a:alpha val="60000"/>
                </a:schemeClr>
              </a:solidFill>
              <a:latin typeface="Arial" panose="020B0604020202020204" pitchFamily="34" charset="0"/>
              <a:cs typeface="Arial" panose="020B0604020202020204" pitchFamily="34" charset="0"/>
            </a:endParaRPr>
          </a:p>
        </p:txBody>
      </p:sp>
      <p:pic>
        <p:nvPicPr>
          <p:cNvPr id="4" name="Picture 3" descr="Cockpit of a commercial airplane">
            <a:extLst>
              <a:ext uri="{FF2B5EF4-FFF2-40B4-BE49-F238E27FC236}">
                <a16:creationId xmlns:a16="http://schemas.microsoft.com/office/drawing/2014/main" id="{102A6AC2-1E43-3B30-A9BB-0BE87E4BDD79}"/>
              </a:ext>
            </a:extLst>
          </p:cNvPr>
          <p:cNvPicPr>
            <a:picLocks noChangeAspect="1"/>
          </p:cNvPicPr>
          <p:nvPr/>
        </p:nvPicPr>
        <p:blipFill rotWithShape="1">
          <a:blip r:embed="rId2">
            <a:extLst>
              <a:ext uri="{28A0092B-C50C-407E-A947-70E740481C1C}">
                <a14:useLocalDpi xmlns:a14="http://schemas.microsoft.com/office/drawing/2010/main" val="0"/>
              </a:ext>
            </a:extLst>
          </a:blip>
          <a:srcRect l="31179" r="33157" b="-2"/>
          <a:stretch/>
        </p:blipFill>
        <p:spPr>
          <a:xfrm>
            <a:off x="680483" y="685795"/>
            <a:ext cx="2931299" cy="5486400"/>
          </a:xfrm>
          <a:prstGeom prst="rect">
            <a:avLst/>
          </a:prstGeom>
        </p:spPr>
      </p:pic>
      <p:sp>
        <p:nvSpPr>
          <p:cNvPr id="3" name="Content Placeholder 2">
            <a:extLst>
              <a:ext uri="{FF2B5EF4-FFF2-40B4-BE49-F238E27FC236}">
                <a16:creationId xmlns:a16="http://schemas.microsoft.com/office/drawing/2014/main" id="{F91173EA-3657-D9FA-E0AE-5FB6EB067CE2}"/>
              </a:ext>
            </a:extLst>
          </p:cNvPr>
          <p:cNvSpPr>
            <a:spLocks noGrp="1"/>
          </p:cNvSpPr>
          <p:nvPr>
            <p:ph idx="1"/>
          </p:nvPr>
        </p:nvSpPr>
        <p:spPr>
          <a:xfrm>
            <a:off x="3581400" y="1702428"/>
            <a:ext cx="4991112" cy="4289162"/>
          </a:xfrm>
        </p:spPr>
        <p:txBody>
          <a:bodyPr anchor="t">
            <a:noAutofit/>
          </a:bodyPr>
          <a:lstStyle/>
          <a:p>
            <a:pPr marL="0" indent="0" algn="just">
              <a:lnSpc>
                <a:spcPct val="160000"/>
              </a:lnSpc>
              <a:buNone/>
            </a:pPr>
            <a:r>
              <a:rPr lang="en-US" sz="1400" dirty="0">
                <a:solidFill>
                  <a:schemeClr val="bg1"/>
                </a:solidFill>
                <a:latin typeface="Arial" panose="020B0604020202020204" pitchFamily="34" charset="0"/>
                <a:cs typeface="Arial" panose="020B0604020202020204" pitchFamily="34" charset="0"/>
              </a:rPr>
              <a:t>RBV emphasizes HRM strategy individual talents and how RBV's functional, regulatory levels align with Virgin Atlantic HRM's strategy. </a:t>
            </a:r>
          </a:p>
          <a:p>
            <a:pPr marL="0" indent="0" algn="just">
              <a:lnSpc>
                <a:spcPct val="160000"/>
              </a:lnSpc>
              <a:buNone/>
            </a:pPr>
            <a:r>
              <a:rPr lang="en-US" sz="1400" dirty="0">
                <a:solidFill>
                  <a:schemeClr val="bg1"/>
                </a:solidFill>
                <a:latin typeface="Arial" panose="020B0604020202020204" pitchFamily="34" charset="0"/>
                <a:cs typeface="Arial" panose="020B0604020202020204" pitchFamily="34" charset="0"/>
              </a:rPr>
              <a:t>*Knowledge of Procedures &amp; Technologies, *</a:t>
            </a:r>
            <a:r>
              <a:rPr lang="en-GB" sz="1400" dirty="0">
                <a:solidFill>
                  <a:schemeClr val="bg1"/>
                </a:solidFill>
                <a:latin typeface="Arial" panose="020B0604020202020204" pitchFamily="34" charset="0"/>
                <a:cs typeface="Arial" panose="020B0604020202020204" pitchFamily="34" charset="0"/>
              </a:rPr>
              <a:t>Exceptional Human Aspects, *</a:t>
            </a:r>
            <a:r>
              <a:rPr lang="en-US" sz="1400" dirty="0">
                <a:solidFill>
                  <a:schemeClr val="bg1"/>
                </a:solidFill>
                <a:latin typeface="Arial" panose="020B0604020202020204" pitchFamily="34" charset="0"/>
                <a:cs typeface="Arial" panose="020B0604020202020204" pitchFamily="34" charset="0"/>
              </a:rPr>
              <a:t>Passion &amp; Drive, *</a:t>
            </a:r>
            <a:r>
              <a:rPr lang="en-GB" sz="1400" dirty="0">
                <a:solidFill>
                  <a:schemeClr val="bg1"/>
                </a:solidFill>
                <a:latin typeface="Arial" panose="020B0604020202020204" pitchFamily="34" charset="0"/>
                <a:cs typeface="Arial" panose="020B0604020202020204" pitchFamily="34" charset="0"/>
              </a:rPr>
              <a:t>Excellent Communication Skills, *Enhanced Brand Reputation, *Strong Leadership Capabilities, *Trust is fundamental, *Teamwork, &amp; *Respect Virgin Atlantic, (2023).</a:t>
            </a:r>
          </a:p>
        </p:txBody>
      </p:sp>
      <p:pic>
        <p:nvPicPr>
          <p:cNvPr id="5" name="Picture 4" descr="Airplane on a clear sky flying in between palm trees">
            <a:extLst>
              <a:ext uri="{FF2B5EF4-FFF2-40B4-BE49-F238E27FC236}">
                <a16:creationId xmlns:a16="http://schemas.microsoft.com/office/drawing/2014/main" id="{F85C3182-9D39-4E5B-9D6C-EB254DCAC8F2}"/>
              </a:ext>
            </a:extLst>
          </p:cNvPr>
          <p:cNvPicPr>
            <a:picLocks noChangeAspect="1"/>
          </p:cNvPicPr>
          <p:nvPr/>
        </p:nvPicPr>
        <p:blipFill rotWithShape="1">
          <a:blip r:embed="rId3">
            <a:extLst>
              <a:ext uri="{28A0092B-C50C-407E-A947-70E740481C1C}">
                <a14:useLocalDpi xmlns:a14="http://schemas.microsoft.com/office/drawing/2010/main" val="0"/>
              </a:ext>
            </a:extLst>
          </a:blip>
          <a:srcRect l="35959" r="28692" b="-2"/>
          <a:stretch/>
        </p:blipFill>
        <p:spPr>
          <a:xfrm>
            <a:off x="8606117" y="685805"/>
            <a:ext cx="2905400" cy="5486399"/>
          </a:xfrm>
          <a:prstGeom prst="rect">
            <a:avLst/>
          </a:prstGeom>
        </p:spPr>
      </p:pic>
      <p:sp>
        <p:nvSpPr>
          <p:cNvPr id="6" name="Date Placeholder 5">
            <a:extLst>
              <a:ext uri="{FF2B5EF4-FFF2-40B4-BE49-F238E27FC236}">
                <a16:creationId xmlns:a16="http://schemas.microsoft.com/office/drawing/2014/main" id="{666F4791-CC1E-DC35-BB57-B5DBB253A30B}"/>
              </a:ext>
            </a:extLst>
          </p:cNvPr>
          <p:cNvSpPr>
            <a:spLocks noGrp="1"/>
          </p:cNvSpPr>
          <p:nvPr>
            <p:ph type="dt" sz="half" idx="10"/>
          </p:nvPr>
        </p:nvSpPr>
        <p:spPr/>
        <p:txBody>
          <a:bodyPr/>
          <a:lstStyle/>
          <a:p>
            <a:fld id="{ABE1F3B6-01EA-4546-B12E-E8A3F7273F17}" type="datetime1">
              <a:rPr lang="en-GB" sz="1000" smtClean="0">
                <a:latin typeface="Arial" panose="020B0604020202020204" pitchFamily="34" charset="0"/>
                <a:cs typeface="Arial" panose="020B0604020202020204" pitchFamily="34" charset="0"/>
              </a:rPr>
              <a:t>10/07/2023</a:t>
            </a:fld>
            <a:endParaRPr lang="en-GB" sz="1000" dirty="0">
              <a:latin typeface="Arial" panose="020B0604020202020204" pitchFamily="34" charset="0"/>
              <a:cs typeface="Arial" panose="020B0604020202020204" pitchFamily="34" charset="0"/>
            </a:endParaRPr>
          </a:p>
        </p:txBody>
      </p:sp>
      <p:sp>
        <p:nvSpPr>
          <p:cNvPr id="7" name="Footer Placeholder 6">
            <a:extLst>
              <a:ext uri="{FF2B5EF4-FFF2-40B4-BE49-F238E27FC236}">
                <a16:creationId xmlns:a16="http://schemas.microsoft.com/office/drawing/2014/main" id="{EE77A215-8DF1-7A6E-F6FB-B7C4DCABB098}"/>
              </a:ext>
            </a:extLst>
          </p:cNvPr>
          <p:cNvSpPr>
            <a:spLocks noGrp="1"/>
          </p:cNvSpPr>
          <p:nvPr>
            <p:ph type="ftr" sz="quarter" idx="11"/>
          </p:nvPr>
        </p:nvSpPr>
        <p:spPr/>
        <p:txBody>
          <a:bodyPr/>
          <a:lstStyle/>
          <a:p>
            <a:r>
              <a:rPr lang="en-US" sz="1000" dirty="0">
                <a:latin typeface="Arial" panose="020B0604020202020204" pitchFamily="34" charset="0"/>
                <a:cs typeface="Arial" panose="020B0604020202020204" pitchFamily="34" charset="0"/>
              </a:rPr>
              <a:t>Human Resource Management , Virgin Atlantic  &amp;  Secret Intelligence Service. Stacey Waller</a:t>
            </a:r>
            <a:endParaRPr lang="en-GB" sz="1000"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a16="http://schemas.microsoft.com/office/drawing/2014/main" id="{B419034E-ED4C-D1F2-0610-964135D035EE}"/>
              </a:ext>
            </a:extLst>
          </p:cNvPr>
          <p:cNvSpPr>
            <a:spLocks noGrp="1"/>
          </p:cNvSpPr>
          <p:nvPr>
            <p:ph type="sldNum" sz="quarter" idx="12"/>
          </p:nvPr>
        </p:nvSpPr>
        <p:spPr/>
        <p:txBody>
          <a:bodyPr/>
          <a:lstStyle/>
          <a:p>
            <a:fld id="{EA88DA6C-DDA2-4E2A-B210-AA001A9716C0}" type="slidenum">
              <a:rPr lang="en-GB" sz="1800" smtClean="0"/>
              <a:t>9</a:t>
            </a:fld>
            <a:endParaRPr lang="en-GB" sz="1800" dirty="0"/>
          </a:p>
        </p:txBody>
      </p:sp>
    </p:spTree>
    <p:extLst>
      <p:ext uri="{BB962C8B-B14F-4D97-AF65-F5344CB8AC3E}">
        <p14:creationId xmlns:p14="http://schemas.microsoft.com/office/powerpoint/2010/main" val="12864798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1" name="Rectangle 160">
            <a:extLst>
              <a:ext uri="{FF2B5EF4-FFF2-40B4-BE49-F238E27FC236}">
                <a16:creationId xmlns:a16="http://schemas.microsoft.com/office/drawing/2014/main" id="{B95B9BA8-1D69-4796-85F5-B6D0BD5235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F1414D-DFD2-BF24-9F37-B7778993C561}"/>
              </a:ext>
            </a:extLst>
          </p:cNvPr>
          <p:cNvSpPr>
            <a:spLocks noGrp="1"/>
          </p:cNvSpPr>
          <p:nvPr>
            <p:ph type="title"/>
          </p:nvPr>
        </p:nvSpPr>
        <p:spPr>
          <a:xfrm>
            <a:off x="902757" y="666665"/>
            <a:ext cx="4391025" cy="2454300"/>
          </a:xfrm>
        </p:spPr>
        <p:txBody>
          <a:bodyPr vert="horz" lIns="91440" tIns="45720" rIns="91440" bIns="45720" rtlCol="0" anchor="t">
            <a:normAutofit fontScale="90000"/>
          </a:bodyPr>
          <a:lstStyle/>
          <a:p>
            <a:pPr>
              <a:lnSpc>
                <a:spcPct val="150000"/>
              </a:lnSpc>
            </a:pPr>
            <a:r>
              <a:rPr lang="en-US" sz="2700">
                <a:solidFill>
                  <a:schemeClr val="bg1"/>
                </a:solidFill>
                <a:latin typeface="Arial" panose="020B0604020202020204" pitchFamily="34" charset="0"/>
                <a:cs typeface="Arial" panose="020B0604020202020204" pitchFamily="34" charset="0"/>
              </a:rPr>
              <a:t>PUBLIC SECTOR ORGANIZATION</a:t>
            </a:r>
            <a:br>
              <a:rPr lang="en-US" sz="2700">
                <a:solidFill>
                  <a:schemeClr val="bg1"/>
                </a:solidFill>
                <a:latin typeface="Arial" panose="020B0604020202020204" pitchFamily="34" charset="0"/>
                <a:cs typeface="Arial" panose="020B0604020202020204" pitchFamily="34" charset="0"/>
              </a:rPr>
            </a:br>
            <a:r>
              <a:rPr lang="en-US" sz="2700">
                <a:solidFill>
                  <a:schemeClr val="bg1"/>
                </a:solidFill>
                <a:latin typeface="Arial" panose="020B0604020202020204" pitchFamily="34" charset="0"/>
                <a:cs typeface="Arial" panose="020B0604020202020204" pitchFamily="34" charset="0"/>
              </a:rPr>
              <a:t>HRM</a:t>
            </a:r>
            <a:br>
              <a:rPr lang="en-US" sz="2200">
                <a:solidFill>
                  <a:schemeClr val="bg1"/>
                </a:solidFill>
                <a:latin typeface="Arial" panose="020B0604020202020204" pitchFamily="34" charset="0"/>
                <a:cs typeface="Arial" panose="020B0604020202020204" pitchFamily="34" charset="0"/>
              </a:rPr>
            </a:br>
            <a:r>
              <a:rPr lang="en-US" sz="2700">
                <a:solidFill>
                  <a:schemeClr val="bg1"/>
                </a:solidFill>
                <a:latin typeface="Arial" panose="020B0604020202020204" pitchFamily="34" charset="0"/>
                <a:cs typeface="Arial" panose="020B0604020202020204" pitchFamily="34" charset="0"/>
              </a:rPr>
              <a:t>MI6 </a:t>
            </a:r>
            <a:br>
              <a:rPr lang="en-US" sz="2200">
                <a:solidFill>
                  <a:schemeClr val="bg1"/>
                </a:solidFill>
              </a:rPr>
            </a:br>
            <a:endParaRPr lang="en-US" sz="2200" dirty="0">
              <a:solidFill>
                <a:schemeClr val="bg1"/>
              </a:solidFill>
            </a:endParaRPr>
          </a:p>
        </p:txBody>
      </p:sp>
      <p:pic>
        <p:nvPicPr>
          <p:cNvPr id="5" name="Picture 4" descr="A picture containing outdoor, building, night, sky&#10;&#10;Description automatically generated">
            <a:extLst>
              <a:ext uri="{FF2B5EF4-FFF2-40B4-BE49-F238E27FC236}">
                <a16:creationId xmlns:a16="http://schemas.microsoft.com/office/drawing/2014/main" id="{2914B35F-67B5-5201-CDF1-AA59895EC7B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053943" y="666665"/>
            <a:ext cx="4235300" cy="2504330"/>
          </a:xfrm>
          <a:prstGeom prst="rect">
            <a:avLst/>
          </a:prstGeom>
        </p:spPr>
      </p:pic>
      <p:pic>
        <p:nvPicPr>
          <p:cNvPr id="8" name="Picture 7" descr="A picture containing text, font, graphics, logo&#10;&#10;Description automatically generated">
            <a:extLst>
              <a:ext uri="{FF2B5EF4-FFF2-40B4-BE49-F238E27FC236}">
                <a16:creationId xmlns:a16="http://schemas.microsoft.com/office/drawing/2014/main" id="{E81815C9-F167-CE7C-A993-D0B96F33F5B7}"/>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478179" y="4275930"/>
            <a:ext cx="5261031" cy="1477135"/>
          </a:xfrm>
          <a:prstGeom prst="rect">
            <a:avLst/>
          </a:prstGeom>
        </p:spPr>
      </p:pic>
      <p:sp>
        <p:nvSpPr>
          <p:cNvPr id="3" name="Content Placeholder 2">
            <a:extLst>
              <a:ext uri="{FF2B5EF4-FFF2-40B4-BE49-F238E27FC236}">
                <a16:creationId xmlns:a16="http://schemas.microsoft.com/office/drawing/2014/main" id="{89111C18-B0E8-58AA-7FF8-AB3F08993A83}"/>
              </a:ext>
            </a:extLst>
          </p:cNvPr>
          <p:cNvSpPr>
            <a:spLocks noGrp="1"/>
          </p:cNvSpPr>
          <p:nvPr>
            <p:ph idx="1"/>
          </p:nvPr>
        </p:nvSpPr>
        <p:spPr>
          <a:xfrm>
            <a:off x="902756" y="3170995"/>
            <a:ext cx="4391025" cy="2454300"/>
          </a:xfrm>
        </p:spPr>
        <p:txBody>
          <a:bodyPr vert="horz" lIns="91440" tIns="45720" rIns="91440" bIns="45720" rtlCol="0">
            <a:normAutofit/>
          </a:bodyPr>
          <a:lstStyle/>
          <a:p>
            <a:pPr marL="0" indent="0">
              <a:lnSpc>
                <a:spcPct val="150000"/>
              </a:lnSpc>
              <a:buNone/>
            </a:pPr>
            <a:r>
              <a:rPr lang="en-US" sz="2400">
                <a:solidFill>
                  <a:schemeClr val="bg1">
                    <a:alpha val="80000"/>
                  </a:schemeClr>
                </a:solidFill>
                <a:latin typeface="Arial" panose="020B0604020202020204" pitchFamily="34" charset="0"/>
                <a:cs typeface="Arial" panose="020B0604020202020204" pitchFamily="34" charset="0"/>
              </a:rPr>
              <a:t>SECRET INTELLIGENCE SERVICE </a:t>
            </a:r>
            <a:endParaRPr lang="en-US" sz="2400" dirty="0">
              <a:solidFill>
                <a:schemeClr val="bg1">
                  <a:alpha val="80000"/>
                </a:schemeClr>
              </a:solidFill>
              <a:latin typeface="Arial" panose="020B0604020202020204" pitchFamily="34" charset="0"/>
              <a:cs typeface="Arial" panose="020B0604020202020204" pitchFamily="34" charset="0"/>
            </a:endParaRPr>
          </a:p>
        </p:txBody>
      </p:sp>
      <p:sp>
        <p:nvSpPr>
          <p:cNvPr id="4" name="Date Placeholder 3">
            <a:extLst>
              <a:ext uri="{FF2B5EF4-FFF2-40B4-BE49-F238E27FC236}">
                <a16:creationId xmlns:a16="http://schemas.microsoft.com/office/drawing/2014/main" id="{449FA2B1-8B7F-A965-F704-457286F7ACD8}"/>
              </a:ext>
            </a:extLst>
          </p:cNvPr>
          <p:cNvSpPr>
            <a:spLocks noGrp="1"/>
          </p:cNvSpPr>
          <p:nvPr>
            <p:ph type="dt" sz="half" idx="10"/>
          </p:nvPr>
        </p:nvSpPr>
        <p:spPr/>
        <p:txBody>
          <a:bodyPr/>
          <a:lstStyle/>
          <a:p>
            <a:fld id="{422DDE0F-B673-4CF3-80D0-9ECAEF092E3C}" type="datetime1">
              <a:rPr lang="en-GB" sz="1000" smtClean="0">
                <a:latin typeface="Arial" panose="020B0604020202020204" pitchFamily="34" charset="0"/>
                <a:cs typeface="Arial" panose="020B0604020202020204" pitchFamily="34" charset="0"/>
              </a:rPr>
              <a:t>10/07/2023</a:t>
            </a:fld>
            <a:endParaRPr lang="en-GB" sz="1000" dirty="0">
              <a:latin typeface="Arial" panose="020B0604020202020204" pitchFamily="34" charset="0"/>
              <a:cs typeface="Arial" panose="020B0604020202020204" pitchFamily="34" charset="0"/>
            </a:endParaRPr>
          </a:p>
        </p:txBody>
      </p:sp>
      <p:sp>
        <p:nvSpPr>
          <p:cNvPr id="6" name="Footer Placeholder 5">
            <a:extLst>
              <a:ext uri="{FF2B5EF4-FFF2-40B4-BE49-F238E27FC236}">
                <a16:creationId xmlns:a16="http://schemas.microsoft.com/office/drawing/2014/main" id="{5B695975-F65B-7157-D6E8-E4F4D2E5301B}"/>
              </a:ext>
            </a:extLst>
          </p:cNvPr>
          <p:cNvSpPr>
            <a:spLocks noGrp="1"/>
          </p:cNvSpPr>
          <p:nvPr>
            <p:ph type="ftr" sz="quarter" idx="11"/>
          </p:nvPr>
        </p:nvSpPr>
        <p:spPr/>
        <p:txBody>
          <a:bodyPr/>
          <a:lstStyle/>
          <a:p>
            <a:r>
              <a:rPr lang="en-US" sz="1000" dirty="0">
                <a:latin typeface="Arial" panose="020B0604020202020204" pitchFamily="34" charset="0"/>
                <a:cs typeface="Arial" panose="020B0604020202020204" pitchFamily="34" charset="0"/>
              </a:rPr>
              <a:t>Human Resource Management , Virgin Atlantic  &amp;  Secret Intelligence Service. Stacey Waller</a:t>
            </a:r>
            <a:endParaRPr lang="en-GB" sz="1000" dirty="0">
              <a:latin typeface="Arial" panose="020B0604020202020204" pitchFamily="34" charset="0"/>
              <a:cs typeface="Arial" panose="020B0604020202020204" pitchFamily="34" charset="0"/>
            </a:endParaRPr>
          </a:p>
        </p:txBody>
      </p:sp>
      <p:sp>
        <p:nvSpPr>
          <p:cNvPr id="7" name="Slide Number Placeholder 6">
            <a:extLst>
              <a:ext uri="{FF2B5EF4-FFF2-40B4-BE49-F238E27FC236}">
                <a16:creationId xmlns:a16="http://schemas.microsoft.com/office/drawing/2014/main" id="{099C0A6F-8795-20D7-827E-EB303729CE81}"/>
              </a:ext>
            </a:extLst>
          </p:cNvPr>
          <p:cNvSpPr>
            <a:spLocks noGrp="1"/>
          </p:cNvSpPr>
          <p:nvPr>
            <p:ph type="sldNum" sz="quarter" idx="12"/>
          </p:nvPr>
        </p:nvSpPr>
        <p:spPr/>
        <p:txBody>
          <a:bodyPr/>
          <a:lstStyle/>
          <a:p>
            <a:fld id="{EA88DA6C-DDA2-4E2A-B210-AA001A9716C0}" type="slidenum">
              <a:rPr lang="en-GB" sz="1800" smtClean="0"/>
              <a:t>10</a:t>
            </a:fld>
            <a:endParaRPr lang="en-GB" sz="1800" dirty="0"/>
          </a:p>
        </p:txBody>
      </p:sp>
    </p:spTree>
    <p:extLst>
      <p:ext uri="{BB962C8B-B14F-4D97-AF65-F5344CB8AC3E}">
        <p14:creationId xmlns:p14="http://schemas.microsoft.com/office/powerpoint/2010/main" val="1903835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 name="Rectangle 73">
            <a:extLst>
              <a:ext uri="{FF2B5EF4-FFF2-40B4-BE49-F238E27FC236}">
                <a16:creationId xmlns:a16="http://schemas.microsoft.com/office/drawing/2014/main" id="{55C01129-3453-464D-A870-ED71C6E89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2" name="Rectangle 75">
            <a:extLst>
              <a:ext uri="{FF2B5EF4-FFF2-40B4-BE49-F238E27FC236}">
                <a16:creationId xmlns:a16="http://schemas.microsoft.com/office/drawing/2014/main" id="{9D2781A6-5C82-4764-B489-F9A599C0A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833" y="685800"/>
            <a:ext cx="5004061"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80325E-5AAE-4314-A0BD-85B261816D9F}"/>
              </a:ext>
            </a:extLst>
          </p:cNvPr>
          <p:cNvSpPr>
            <a:spLocks noGrp="1"/>
          </p:cNvSpPr>
          <p:nvPr>
            <p:ph type="title"/>
          </p:nvPr>
        </p:nvSpPr>
        <p:spPr>
          <a:xfrm>
            <a:off x="3571942" y="671529"/>
            <a:ext cx="5017009" cy="824490"/>
          </a:xfrm>
        </p:spPr>
        <p:txBody>
          <a:bodyPr anchor="b">
            <a:normAutofit fontScale="90000"/>
          </a:bodyPr>
          <a:lstStyle/>
          <a:p>
            <a:pPr algn="ctr"/>
            <a:r>
              <a:rPr lang="en-US" sz="1800" b="1" dirty="0">
                <a:solidFill>
                  <a:schemeClr val="bg1">
                    <a:alpha val="60000"/>
                  </a:schemeClr>
                </a:solidFill>
                <a:latin typeface="Arial" panose="020B0604020202020204" pitchFamily="34" charset="0"/>
                <a:cs typeface="Arial" panose="020B0604020202020204" pitchFamily="34" charset="0"/>
              </a:rPr>
              <a:t>HRM STRATEGY </a:t>
            </a:r>
            <a:br>
              <a:rPr lang="en-US" sz="1800" b="1" dirty="0">
                <a:solidFill>
                  <a:schemeClr val="bg1">
                    <a:alpha val="60000"/>
                  </a:schemeClr>
                </a:solidFill>
                <a:latin typeface="Arial" panose="020B0604020202020204" pitchFamily="34" charset="0"/>
                <a:cs typeface="Arial" panose="020B0604020202020204" pitchFamily="34" charset="0"/>
              </a:rPr>
            </a:br>
            <a:r>
              <a:rPr lang="en-US" sz="1800" b="1" dirty="0">
                <a:solidFill>
                  <a:schemeClr val="bg1">
                    <a:alpha val="60000"/>
                  </a:schemeClr>
                </a:solidFill>
                <a:latin typeface="Arial" panose="020B0604020202020204" pitchFamily="34" charset="0"/>
                <a:cs typeface="Arial" panose="020B0604020202020204" pitchFamily="34" charset="0"/>
              </a:rPr>
              <a:t>MI6 SECERT INTELLIGENCE SERVICE</a:t>
            </a:r>
            <a:br>
              <a:rPr lang="en-US" sz="1800" b="1" dirty="0">
                <a:solidFill>
                  <a:schemeClr val="bg1">
                    <a:alpha val="60000"/>
                  </a:schemeClr>
                </a:solidFill>
                <a:latin typeface="Arial" panose="020B0604020202020204" pitchFamily="34" charset="0"/>
                <a:cs typeface="Arial" panose="020B0604020202020204" pitchFamily="34" charset="0"/>
              </a:rPr>
            </a:br>
            <a:r>
              <a:rPr lang="en-US" sz="1800" b="1" dirty="0">
                <a:solidFill>
                  <a:schemeClr val="bg1">
                    <a:alpha val="60000"/>
                  </a:schemeClr>
                </a:solidFill>
                <a:latin typeface="Arial" panose="020B0604020202020204" pitchFamily="34" charset="0"/>
                <a:cs typeface="Arial" panose="020B0604020202020204" pitchFamily="34" charset="0"/>
              </a:rPr>
              <a:t>RECRUIMENT AND SELECTION PROCESS</a:t>
            </a:r>
            <a:endParaRPr lang="en-GB" sz="1800" b="1" dirty="0">
              <a:solidFill>
                <a:schemeClr val="bg1">
                  <a:alpha val="60000"/>
                </a:schemeClr>
              </a:solidFill>
              <a:latin typeface="Arial" panose="020B0604020202020204" pitchFamily="34" charset="0"/>
              <a:cs typeface="Arial" panose="020B0604020202020204" pitchFamily="34" charset="0"/>
            </a:endParaRPr>
          </a:p>
        </p:txBody>
      </p:sp>
      <p:sp>
        <p:nvSpPr>
          <p:cNvPr id="5" name="Footer Placeholder 4">
            <a:extLst>
              <a:ext uri="{FF2B5EF4-FFF2-40B4-BE49-F238E27FC236}">
                <a16:creationId xmlns:a16="http://schemas.microsoft.com/office/drawing/2014/main" id="{A09C903F-670E-F019-C9D7-CB8890744D8B}"/>
              </a:ext>
            </a:extLst>
          </p:cNvPr>
          <p:cNvSpPr>
            <a:spLocks noGrp="1"/>
          </p:cNvSpPr>
          <p:nvPr>
            <p:ph type="ftr" sz="quarter" idx="11"/>
          </p:nvPr>
        </p:nvSpPr>
        <p:spPr>
          <a:xfrm>
            <a:off x="4273668" y="6215858"/>
            <a:ext cx="3644663" cy="598484"/>
          </a:xfrm>
        </p:spPr>
        <p:txBody>
          <a:bodyPr anchor="ctr">
            <a:noAutofit/>
          </a:bodyPr>
          <a:lstStyle/>
          <a:p>
            <a:pPr>
              <a:spcAft>
                <a:spcPts val="600"/>
              </a:spcAft>
            </a:pPr>
            <a:r>
              <a:rPr lang="en-US" sz="1000" dirty="0">
                <a:solidFill>
                  <a:schemeClr val="bg1">
                    <a:alpha val="60000"/>
                  </a:schemeClr>
                </a:solidFill>
                <a:latin typeface="Arial" panose="020B0604020202020204" pitchFamily="34" charset="0"/>
                <a:cs typeface="Arial" panose="020B0604020202020204" pitchFamily="34" charset="0"/>
              </a:rPr>
              <a:t>Human Resource Management , Virgin Atlantic  &amp;  Secret Intelligence Service. Stacey Waller</a:t>
            </a:r>
            <a:endParaRPr lang="en-GB" sz="1000" dirty="0">
              <a:solidFill>
                <a:schemeClr val="bg1">
                  <a:alpha val="60000"/>
                </a:schemeClr>
              </a:solidFill>
              <a:latin typeface="Arial" panose="020B0604020202020204" pitchFamily="34" charset="0"/>
              <a:cs typeface="Arial" panose="020B0604020202020204" pitchFamily="34" charset="0"/>
            </a:endParaRPr>
          </a:p>
        </p:txBody>
      </p:sp>
      <p:pic>
        <p:nvPicPr>
          <p:cNvPr id="8" name="Picture 7" descr="A hand reaching out to a group of people&#10;&#10;Description automatically generated">
            <a:extLst>
              <a:ext uri="{FF2B5EF4-FFF2-40B4-BE49-F238E27FC236}">
                <a16:creationId xmlns:a16="http://schemas.microsoft.com/office/drawing/2014/main" id="{2A52ADCA-3279-B35E-1683-F6F9C151CC5F}"/>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31817" r="36126"/>
          <a:stretch/>
        </p:blipFill>
        <p:spPr>
          <a:xfrm>
            <a:off x="680483" y="685795"/>
            <a:ext cx="2931299" cy="5486400"/>
          </a:xfrm>
          <a:prstGeom prst="rect">
            <a:avLst/>
          </a:prstGeom>
        </p:spPr>
      </p:pic>
      <p:sp>
        <p:nvSpPr>
          <p:cNvPr id="3" name="Content Placeholder 2">
            <a:extLst>
              <a:ext uri="{FF2B5EF4-FFF2-40B4-BE49-F238E27FC236}">
                <a16:creationId xmlns:a16="http://schemas.microsoft.com/office/drawing/2014/main" id="{50B7F9C3-0883-6EB3-F314-8E0F8E2AE3D2}"/>
              </a:ext>
            </a:extLst>
          </p:cNvPr>
          <p:cNvSpPr>
            <a:spLocks noGrp="1"/>
          </p:cNvSpPr>
          <p:nvPr>
            <p:ph idx="1"/>
          </p:nvPr>
        </p:nvSpPr>
        <p:spPr>
          <a:xfrm>
            <a:off x="3611782" y="1475183"/>
            <a:ext cx="4968438" cy="3906997"/>
          </a:xfrm>
        </p:spPr>
        <p:txBody>
          <a:bodyPr anchor="t">
            <a:noAutofit/>
          </a:bodyPr>
          <a:lstStyle/>
          <a:p>
            <a:pPr marL="0" indent="0" algn="just">
              <a:lnSpc>
                <a:spcPct val="150000"/>
              </a:lnSpc>
              <a:buNone/>
            </a:pPr>
            <a:r>
              <a:rPr lang="en-US" sz="1200">
                <a:solidFill>
                  <a:schemeClr val="bg1"/>
                </a:solidFill>
                <a:latin typeface="Arial" panose="020B0604020202020204" pitchFamily="34" charset="0"/>
                <a:cs typeface="Arial" panose="020B0604020202020204" pitchFamily="34" charset="0"/>
              </a:rPr>
              <a:t>For MI6's HRM strategy, the Secret Intelligence Service's recruiting and selection procedure is extensive, invasive, and time-consuming. The RBV approach will allow HRM to direct and control individual applications to satisfy the SIS's desired objective criteria.</a:t>
            </a:r>
          </a:p>
          <a:p>
            <a:pPr marL="0" indent="0" algn="just">
              <a:lnSpc>
                <a:spcPct val="150000"/>
              </a:lnSpc>
              <a:buNone/>
            </a:pPr>
            <a:r>
              <a:rPr lang="en-US" sz="1200">
                <a:solidFill>
                  <a:schemeClr val="bg1"/>
                </a:solidFill>
                <a:latin typeface="Arial" panose="020B0604020202020204" pitchFamily="34" charset="0"/>
                <a:cs typeface="Arial" panose="020B0604020202020204" pitchFamily="34" charset="0"/>
              </a:rPr>
              <a:t>*Nationality We defend British interests abroad as well as at home. Due to this, you must be a British citizen in order to apply. *Medical History staff and subcontractors must adhere to the no-drugs policy due to the detrimental consequences that illicit drug consumption and misuse as well as abuse of other medications have on behavior, judgement, physical health, and mental health. The policy forbids the use, possession, or distribution of illegal drugs, psychoactive substances, and legal highs. * The most stringent level of security authorization, known as Developed Vetting (DV), is required to work at SIS since employees are granted the ability to access sensitive government data SIS, (2023).</a:t>
            </a:r>
            <a:endParaRPr lang="en-GB" sz="1200" dirty="0">
              <a:solidFill>
                <a:schemeClr val="bg1"/>
              </a:solidFill>
              <a:latin typeface="Arial" panose="020B0604020202020204" pitchFamily="34" charset="0"/>
              <a:cs typeface="Arial" panose="020B0604020202020204" pitchFamily="34" charset="0"/>
            </a:endParaRPr>
          </a:p>
        </p:txBody>
      </p:sp>
      <p:pic>
        <p:nvPicPr>
          <p:cNvPr id="12" name="Picture 11" descr="A finger pointing at a group of people&#10;&#10;Description automatically generated">
            <a:extLst>
              <a:ext uri="{FF2B5EF4-FFF2-40B4-BE49-F238E27FC236}">
                <a16:creationId xmlns:a16="http://schemas.microsoft.com/office/drawing/2014/main" id="{D7EDEC6D-F3ED-1896-5941-8ED41F2FDB52}"/>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37149" r="45243"/>
          <a:stretch/>
        </p:blipFill>
        <p:spPr>
          <a:xfrm>
            <a:off x="8606117" y="685805"/>
            <a:ext cx="2905400" cy="5486399"/>
          </a:xfrm>
          <a:prstGeom prst="rect">
            <a:avLst/>
          </a:prstGeom>
        </p:spPr>
      </p:pic>
      <p:sp>
        <p:nvSpPr>
          <p:cNvPr id="4" name="Date Placeholder 3">
            <a:extLst>
              <a:ext uri="{FF2B5EF4-FFF2-40B4-BE49-F238E27FC236}">
                <a16:creationId xmlns:a16="http://schemas.microsoft.com/office/drawing/2014/main" id="{38D29C76-C027-338A-5AC9-C098CA1EC83C}"/>
              </a:ext>
            </a:extLst>
          </p:cNvPr>
          <p:cNvSpPr>
            <a:spLocks noGrp="1"/>
          </p:cNvSpPr>
          <p:nvPr>
            <p:ph type="dt" sz="half" idx="10"/>
          </p:nvPr>
        </p:nvSpPr>
        <p:spPr>
          <a:xfrm>
            <a:off x="-597067" y="6353454"/>
            <a:ext cx="5486398" cy="365125"/>
          </a:xfrm>
        </p:spPr>
        <p:txBody>
          <a:bodyPr>
            <a:noAutofit/>
          </a:bodyPr>
          <a:lstStyle/>
          <a:p>
            <a:pPr algn="ctr">
              <a:spcAft>
                <a:spcPts val="600"/>
              </a:spcAft>
            </a:pPr>
            <a:fld id="{A2F348C9-B987-4BA9-837B-9E4B19ECDA34}" type="datetime1">
              <a:rPr lang="en-GB" sz="1000" smtClean="0">
                <a:solidFill>
                  <a:schemeClr val="bg1">
                    <a:alpha val="60000"/>
                  </a:schemeClr>
                </a:solidFill>
                <a:latin typeface="Arial" panose="020B0604020202020204" pitchFamily="34" charset="0"/>
                <a:cs typeface="Arial" panose="020B0604020202020204" pitchFamily="34" charset="0"/>
              </a:rPr>
              <a:t>10/07/2023</a:t>
            </a:fld>
            <a:endParaRPr lang="en-GB" sz="1000" dirty="0">
              <a:solidFill>
                <a:schemeClr val="bg1">
                  <a:alpha val="60000"/>
                </a:schemeClr>
              </a:solidFill>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626C37B-79FE-4B1E-3728-3CED97AE75DF}"/>
              </a:ext>
            </a:extLst>
          </p:cNvPr>
          <p:cNvSpPr>
            <a:spLocks noGrp="1"/>
          </p:cNvSpPr>
          <p:nvPr>
            <p:ph type="sldNum" sz="quarter" idx="12"/>
          </p:nvPr>
        </p:nvSpPr>
        <p:spPr>
          <a:xfrm>
            <a:off x="9180576" y="6356350"/>
            <a:ext cx="2743200" cy="365125"/>
          </a:xfrm>
        </p:spPr>
        <p:txBody>
          <a:bodyPr>
            <a:noAutofit/>
          </a:bodyPr>
          <a:lstStyle/>
          <a:p>
            <a:pPr>
              <a:spcAft>
                <a:spcPts val="600"/>
              </a:spcAft>
            </a:pPr>
            <a:fld id="{EA88DA6C-DDA2-4E2A-B210-AA001A9716C0}" type="slidenum">
              <a:rPr lang="en-GB" sz="1800" smtClean="0">
                <a:solidFill>
                  <a:schemeClr val="bg1">
                    <a:alpha val="60000"/>
                  </a:schemeClr>
                </a:solidFill>
              </a:rPr>
              <a:pPr>
                <a:spcAft>
                  <a:spcPts val="600"/>
                </a:spcAft>
              </a:pPr>
              <a:t>11</a:t>
            </a:fld>
            <a:endParaRPr lang="en-GB" sz="1800" dirty="0">
              <a:solidFill>
                <a:schemeClr val="bg1">
                  <a:alpha val="60000"/>
                </a:schemeClr>
              </a:solidFill>
            </a:endParaRPr>
          </a:p>
        </p:txBody>
      </p:sp>
      <p:sp>
        <p:nvSpPr>
          <p:cNvPr id="9" name="TextBox 8">
            <a:extLst>
              <a:ext uri="{FF2B5EF4-FFF2-40B4-BE49-F238E27FC236}">
                <a16:creationId xmlns:a16="http://schemas.microsoft.com/office/drawing/2014/main" id="{78F4610F-B185-401B-D218-882BCC525FCA}"/>
              </a:ext>
            </a:extLst>
          </p:cNvPr>
          <p:cNvSpPr txBox="1"/>
          <p:nvPr/>
        </p:nvSpPr>
        <p:spPr>
          <a:xfrm>
            <a:off x="1424966" y="5972140"/>
            <a:ext cx="2186816"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researchleap.com/impact-recruitment-selection-strategy-employees-performance-study-three-selected-manufacturing-companies-nigeria/">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Tree>
    <p:extLst>
      <p:ext uri="{BB962C8B-B14F-4D97-AF65-F5344CB8AC3E}">
        <p14:creationId xmlns:p14="http://schemas.microsoft.com/office/powerpoint/2010/main" val="11218653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4" name="Rectangle 83">
            <a:extLst>
              <a:ext uri="{FF2B5EF4-FFF2-40B4-BE49-F238E27FC236}">
                <a16:creationId xmlns:a16="http://schemas.microsoft.com/office/drawing/2014/main" id="{55C01129-3453-464D-A870-ED71C6E89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a:extLst>
              <a:ext uri="{FF2B5EF4-FFF2-40B4-BE49-F238E27FC236}">
                <a16:creationId xmlns:a16="http://schemas.microsoft.com/office/drawing/2014/main" id="{9D2781A6-5C82-4764-B489-F9A599C0A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833" y="685800"/>
            <a:ext cx="5004061"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78AF96-0625-9B00-34FF-177AFA45A04A}"/>
              </a:ext>
            </a:extLst>
          </p:cNvPr>
          <p:cNvSpPr>
            <a:spLocks noGrp="1"/>
          </p:cNvSpPr>
          <p:nvPr>
            <p:ph type="title"/>
          </p:nvPr>
        </p:nvSpPr>
        <p:spPr>
          <a:xfrm>
            <a:off x="3775762" y="868704"/>
            <a:ext cx="4666375" cy="927177"/>
          </a:xfrm>
        </p:spPr>
        <p:txBody>
          <a:bodyPr anchor="b">
            <a:normAutofit/>
          </a:bodyPr>
          <a:lstStyle/>
          <a:p>
            <a:pPr algn="ctr"/>
            <a:r>
              <a:rPr lang="en-GB" sz="1800" b="1" dirty="0">
                <a:solidFill>
                  <a:schemeClr val="bg1">
                    <a:alpha val="60000"/>
                  </a:schemeClr>
                </a:solidFill>
                <a:latin typeface="Arial" panose="020B0604020202020204" pitchFamily="34" charset="0"/>
                <a:cs typeface="Arial" panose="020B0604020202020204" pitchFamily="34" charset="0"/>
              </a:rPr>
              <a:t>HRM STRATEGY MI6 SECRET INTELLIGENCE SERVICE TRAINING AND DEVELOPMENT </a:t>
            </a:r>
          </a:p>
        </p:txBody>
      </p:sp>
      <p:sp>
        <p:nvSpPr>
          <p:cNvPr id="7" name="Footer Placeholder 6">
            <a:extLst>
              <a:ext uri="{FF2B5EF4-FFF2-40B4-BE49-F238E27FC236}">
                <a16:creationId xmlns:a16="http://schemas.microsoft.com/office/drawing/2014/main" id="{A4F8A1D5-C065-C813-EFF2-4AC3428722E3}"/>
              </a:ext>
            </a:extLst>
          </p:cNvPr>
          <p:cNvSpPr>
            <a:spLocks noGrp="1"/>
          </p:cNvSpPr>
          <p:nvPr>
            <p:ph type="ftr" sz="quarter" idx="11"/>
          </p:nvPr>
        </p:nvSpPr>
        <p:spPr>
          <a:xfrm>
            <a:off x="3904156" y="6310315"/>
            <a:ext cx="4114800" cy="365125"/>
          </a:xfrm>
        </p:spPr>
        <p:txBody>
          <a:bodyPr anchor="ctr">
            <a:normAutofit fontScale="70000" lnSpcReduction="20000"/>
          </a:bodyPr>
          <a:lstStyle/>
          <a:p>
            <a:pPr>
              <a:spcAft>
                <a:spcPts val="600"/>
              </a:spcAft>
            </a:pPr>
            <a:r>
              <a:rPr lang="en-US" sz="1600">
                <a:solidFill>
                  <a:schemeClr val="bg1">
                    <a:alpha val="60000"/>
                  </a:schemeClr>
                </a:solidFill>
              </a:rPr>
              <a:t>Human Resource Management , Virgin Atlantic  &amp;  Secret Intelligence Service. Stacey Waller</a:t>
            </a:r>
            <a:endParaRPr lang="en-GB" sz="1600" dirty="0">
              <a:solidFill>
                <a:schemeClr val="bg1">
                  <a:alpha val="60000"/>
                </a:schemeClr>
              </a:solidFill>
            </a:endParaRPr>
          </a:p>
        </p:txBody>
      </p:sp>
      <p:pic>
        <p:nvPicPr>
          <p:cNvPr id="18" name="Picture 17" descr="A group of people standing in front of a black background">
            <a:extLst>
              <a:ext uri="{FF2B5EF4-FFF2-40B4-BE49-F238E27FC236}">
                <a16:creationId xmlns:a16="http://schemas.microsoft.com/office/drawing/2014/main" id="{0B1471AD-6373-01DD-6AEE-BA431C75F0E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6546" r="22297" b="1"/>
          <a:stretch/>
        </p:blipFill>
        <p:spPr>
          <a:xfrm>
            <a:off x="680483" y="685795"/>
            <a:ext cx="2931299" cy="5486400"/>
          </a:xfrm>
          <a:prstGeom prst="rect">
            <a:avLst/>
          </a:prstGeom>
        </p:spPr>
      </p:pic>
      <p:sp>
        <p:nvSpPr>
          <p:cNvPr id="3" name="Content Placeholder 2">
            <a:extLst>
              <a:ext uri="{FF2B5EF4-FFF2-40B4-BE49-F238E27FC236}">
                <a16:creationId xmlns:a16="http://schemas.microsoft.com/office/drawing/2014/main" id="{B5787C44-E687-A9E4-A7D6-140F8ADA95C5}"/>
              </a:ext>
            </a:extLst>
          </p:cNvPr>
          <p:cNvSpPr>
            <a:spLocks noGrp="1"/>
          </p:cNvSpPr>
          <p:nvPr>
            <p:ph idx="1"/>
          </p:nvPr>
        </p:nvSpPr>
        <p:spPr>
          <a:xfrm>
            <a:off x="3775762" y="1978784"/>
            <a:ext cx="4701654" cy="4198224"/>
          </a:xfrm>
        </p:spPr>
        <p:txBody>
          <a:bodyPr anchor="t">
            <a:noAutofit/>
          </a:bodyPr>
          <a:lstStyle/>
          <a:p>
            <a:pPr marL="0" indent="0" algn="just">
              <a:lnSpc>
                <a:spcPct val="150000"/>
              </a:lnSpc>
              <a:buNone/>
            </a:pPr>
            <a:r>
              <a:rPr lang="en-US" sz="1400" dirty="0">
                <a:solidFill>
                  <a:schemeClr val="bg1"/>
                </a:solidFill>
                <a:latin typeface="Arial" panose="020B0604020202020204" pitchFamily="34" charset="0"/>
                <a:cs typeface="Arial" panose="020B0604020202020204" pitchFamily="34" charset="0"/>
              </a:rPr>
              <a:t>The Secret Intelligence Service's use of the RBV model and HRM MI6  Include the training and development process in the RBV model's functional components to enable HRM assign the appropriate training and development to the appropriate people. Knows the importance of human with skills for the pacific know Proficient Capability Including SAFe, * Scaled Agile, Using Lean-Agile principles in the Public Sector, *Created Services for Individualized Mentorship and Training, *Opportunity to seek Professional Option, *Budget for Individual Education SIS, (2023).</a:t>
            </a:r>
          </a:p>
        </p:txBody>
      </p:sp>
      <p:pic>
        <p:nvPicPr>
          <p:cNvPr id="5" name="Picture 4" descr="A group of people standing in front of a black background&#10;&#10;Description automatically generated">
            <a:extLst>
              <a:ext uri="{FF2B5EF4-FFF2-40B4-BE49-F238E27FC236}">
                <a16:creationId xmlns:a16="http://schemas.microsoft.com/office/drawing/2014/main" id="{ABB63A61-4EF5-2CC5-4759-F18489B02928}"/>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8655" r="20640" b="1"/>
          <a:stretch/>
        </p:blipFill>
        <p:spPr>
          <a:xfrm>
            <a:off x="8606117" y="685805"/>
            <a:ext cx="2905400" cy="5486399"/>
          </a:xfrm>
          <a:prstGeom prst="rect">
            <a:avLst/>
          </a:prstGeom>
        </p:spPr>
      </p:pic>
      <p:sp>
        <p:nvSpPr>
          <p:cNvPr id="6" name="Date Placeholder 5">
            <a:extLst>
              <a:ext uri="{FF2B5EF4-FFF2-40B4-BE49-F238E27FC236}">
                <a16:creationId xmlns:a16="http://schemas.microsoft.com/office/drawing/2014/main" id="{894CC67B-9B98-FF3E-2742-A040072F4182}"/>
              </a:ext>
            </a:extLst>
          </p:cNvPr>
          <p:cNvSpPr>
            <a:spLocks noGrp="1"/>
          </p:cNvSpPr>
          <p:nvPr>
            <p:ph type="dt" sz="half" idx="10"/>
          </p:nvPr>
        </p:nvSpPr>
        <p:spPr>
          <a:xfrm>
            <a:off x="-896110" y="6310315"/>
            <a:ext cx="5486398" cy="365125"/>
          </a:xfrm>
        </p:spPr>
        <p:txBody>
          <a:bodyPr>
            <a:noAutofit/>
          </a:bodyPr>
          <a:lstStyle/>
          <a:p>
            <a:pPr algn="ctr">
              <a:spcAft>
                <a:spcPts val="600"/>
              </a:spcAft>
            </a:pPr>
            <a:fld id="{7B770124-D771-4698-BC1F-8B359E7B3F16}" type="datetime1">
              <a:rPr lang="en-GB" sz="1000" smtClean="0">
                <a:solidFill>
                  <a:schemeClr val="bg1">
                    <a:alpha val="60000"/>
                  </a:schemeClr>
                </a:solidFill>
                <a:latin typeface="Arial" panose="020B0604020202020204" pitchFamily="34" charset="0"/>
                <a:cs typeface="Arial" panose="020B0604020202020204" pitchFamily="34" charset="0"/>
              </a:rPr>
              <a:t>10/07/2023</a:t>
            </a:fld>
            <a:endParaRPr lang="en-GB" sz="1000" dirty="0">
              <a:solidFill>
                <a:schemeClr val="bg1">
                  <a:alpha val="60000"/>
                </a:schemeClr>
              </a:solidFill>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a16="http://schemas.microsoft.com/office/drawing/2014/main" id="{AA1B3AD2-9217-7013-4BCB-52250FAD8E9B}"/>
              </a:ext>
            </a:extLst>
          </p:cNvPr>
          <p:cNvSpPr>
            <a:spLocks noGrp="1"/>
          </p:cNvSpPr>
          <p:nvPr>
            <p:ph type="sldNum" sz="quarter" idx="12"/>
          </p:nvPr>
        </p:nvSpPr>
        <p:spPr>
          <a:xfrm>
            <a:off x="9180576" y="6356350"/>
            <a:ext cx="2743200" cy="365125"/>
          </a:xfrm>
        </p:spPr>
        <p:txBody>
          <a:bodyPr>
            <a:noAutofit/>
          </a:bodyPr>
          <a:lstStyle/>
          <a:p>
            <a:pPr>
              <a:spcAft>
                <a:spcPts val="600"/>
              </a:spcAft>
            </a:pPr>
            <a:fld id="{EA88DA6C-DDA2-4E2A-B210-AA001A9716C0}" type="slidenum">
              <a:rPr lang="en-GB" sz="1800">
                <a:solidFill>
                  <a:schemeClr val="bg1">
                    <a:alpha val="60000"/>
                  </a:schemeClr>
                </a:solidFill>
                <a:latin typeface="Arial" panose="020B0604020202020204" pitchFamily="34" charset="0"/>
                <a:cs typeface="Arial" panose="020B0604020202020204" pitchFamily="34" charset="0"/>
              </a:rPr>
              <a:pPr>
                <a:spcAft>
                  <a:spcPts val="600"/>
                </a:spcAft>
              </a:pPr>
              <a:t>12</a:t>
            </a:fld>
            <a:endParaRPr lang="en-GB" sz="1800" dirty="0">
              <a:solidFill>
                <a:schemeClr val="bg1">
                  <a:alpha val="6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683323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55C01129-3453-464D-A870-ED71C6E89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9D2781A6-5C82-4764-B489-F9A599C0A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833" y="685800"/>
            <a:ext cx="5004061"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C08EC0-0452-8239-4A18-1513E8854B86}"/>
              </a:ext>
            </a:extLst>
          </p:cNvPr>
          <p:cNvSpPr>
            <a:spLocks noGrp="1"/>
          </p:cNvSpPr>
          <p:nvPr>
            <p:ph type="title"/>
          </p:nvPr>
        </p:nvSpPr>
        <p:spPr>
          <a:xfrm>
            <a:off x="4078361" y="907461"/>
            <a:ext cx="4019107" cy="566497"/>
          </a:xfrm>
        </p:spPr>
        <p:txBody>
          <a:bodyPr anchor="b">
            <a:normAutofit fontScale="90000"/>
          </a:bodyPr>
          <a:lstStyle/>
          <a:p>
            <a:pPr algn="ctr"/>
            <a:r>
              <a:rPr lang="en-GB" sz="1800" b="1" dirty="0">
                <a:solidFill>
                  <a:schemeClr val="bg1">
                    <a:alpha val="60000"/>
                  </a:schemeClr>
                </a:solidFill>
                <a:latin typeface="Arial" panose="020B0604020202020204" pitchFamily="34" charset="0"/>
                <a:cs typeface="Arial" panose="020B0604020202020204" pitchFamily="34" charset="0"/>
              </a:rPr>
              <a:t>HRM STRATEGY MI6 SECRET INTELLIGENCE SERVICE SKILLS</a:t>
            </a:r>
          </a:p>
        </p:txBody>
      </p:sp>
      <p:sp>
        <p:nvSpPr>
          <p:cNvPr id="5" name="Footer Placeholder 4">
            <a:extLst>
              <a:ext uri="{FF2B5EF4-FFF2-40B4-BE49-F238E27FC236}">
                <a16:creationId xmlns:a16="http://schemas.microsoft.com/office/drawing/2014/main" id="{54D8D7D7-B908-3AF2-153F-0F4458C818D6}"/>
              </a:ext>
            </a:extLst>
          </p:cNvPr>
          <p:cNvSpPr>
            <a:spLocks noGrp="1"/>
          </p:cNvSpPr>
          <p:nvPr>
            <p:ph type="ftr" sz="quarter" idx="11"/>
          </p:nvPr>
        </p:nvSpPr>
        <p:spPr>
          <a:xfrm>
            <a:off x="3757784" y="6299870"/>
            <a:ext cx="4114800" cy="365125"/>
          </a:xfrm>
        </p:spPr>
        <p:txBody>
          <a:bodyPr anchor="ctr">
            <a:noAutofit/>
          </a:bodyPr>
          <a:lstStyle/>
          <a:p>
            <a:pPr>
              <a:spcAft>
                <a:spcPts val="600"/>
              </a:spcAft>
            </a:pPr>
            <a:r>
              <a:rPr lang="en-US" sz="1100" dirty="0">
                <a:solidFill>
                  <a:schemeClr val="bg1">
                    <a:alpha val="60000"/>
                  </a:schemeClr>
                </a:solidFill>
                <a:latin typeface="Arial" panose="020B0604020202020204" pitchFamily="34" charset="0"/>
                <a:cs typeface="Arial" panose="020B0604020202020204" pitchFamily="34" charset="0"/>
              </a:rPr>
              <a:t>Human Resource Management , Virgin Atlantic  &amp;  Secret Intelligence Service. Stacey Waller</a:t>
            </a:r>
            <a:endParaRPr lang="en-GB" sz="1100" dirty="0">
              <a:solidFill>
                <a:schemeClr val="bg1">
                  <a:alpha val="60000"/>
                </a:schemeClr>
              </a:solidFill>
              <a:latin typeface="Arial" panose="020B0604020202020204" pitchFamily="34" charset="0"/>
              <a:cs typeface="Arial" panose="020B0604020202020204" pitchFamily="34" charset="0"/>
            </a:endParaRPr>
          </a:p>
        </p:txBody>
      </p:sp>
      <p:pic>
        <p:nvPicPr>
          <p:cNvPr id="9" name="Picture 8" descr="A wooden sign with white text&#10;&#10;Description automatically generated">
            <a:extLst>
              <a:ext uri="{FF2B5EF4-FFF2-40B4-BE49-F238E27FC236}">
                <a16:creationId xmlns:a16="http://schemas.microsoft.com/office/drawing/2014/main" id="{ABBD62C0-701F-74D9-9475-71E5B86841D9}"/>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9669" r="44667" b="-2"/>
          <a:stretch/>
        </p:blipFill>
        <p:spPr>
          <a:xfrm>
            <a:off x="680483" y="685795"/>
            <a:ext cx="2931299" cy="5486400"/>
          </a:xfrm>
          <a:prstGeom prst="rect">
            <a:avLst/>
          </a:prstGeom>
        </p:spPr>
      </p:pic>
      <p:sp>
        <p:nvSpPr>
          <p:cNvPr id="3" name="Content Placeholder 2">
            <a:extLst>
              <a:ext uri="{FF2B5EF4-FFF2-40B4-BE49-F238E27FC236}">
                <a16:creationId xmlns:a16="http://schemas.microsoft.com/office/drawing/2014/main" id="{226937EE-FAC2-4EC9-B846-402EA7501E30}"/>
              </a:ext>
            </a:extLst>
          </p:cNvPr>
          <p:cNvSpPr>
            <a:spLocks noGrp="1"/>
          </p:cNvSpPr>
          <p:nvPr>
            <p:ph idx="1"/>
          </p:nvPr>
        </p:nvSpPr>
        <p:spPr>
          <a:xfrm>
            <a:off x="3539517" y="1473958"/>
            <a:ext cx="4984610" cy="4367843"/>
          </a:xfrm>
        </p:spPr>
        <p:txBody>
          <a:bodyPr anchor="t">
            <a:noAutofit/>
          </a:bodyPr>
          <a:lstStyle/>
          <a:p>
            <a:pPr marL="0" indent="0" algn="just">
              <a:lnSpc>
                <a:spcPct val="150000"/>
              </a:lnSpc>
              <a:buNone/>
            </a:pPr>
            <a:r>
              <a:rPr kumimoji="0" lang="en-US" sz="14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For MI6 to maintain SCA's over its rivals in the same industry, human talents are crucial. RBV emphasizes HRM strategy, individual abilities, and how RBV's functional, regulatory levels connect with SIS HRM's strategy. SIS, HRM department can adopt the RBV model for the functionality with the HRM at MI6. </a:t>
            </a:r>
          </a:p>
          <a:p>
            <a:pPr marL="0" indent="0" algn="just">
              <a:lnSpc>
                <a:spcPct val="150000"/>
              </a:lnSpc>
              <a:buNone/>
            </a:pPr>
            <a:r>
              <a:rPr kumimoji="0" lang="en-US" sz="14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rPr>
              <a:t>*Knowledge of Methods *SAFe, *Agile, &amp; *Prince 2. *Qualifications Recognized by the Industry, *Expertise in Challenging Project Management, *Sharing Information with Stakeholders, *Effectively Conveying Requirements that are Complex, *Dynamic Problem-Solving Abilities, *Introducing Innovative Concepts to the Team, Engaging on Projects for Shifts in Culture SIS, (2023).</a:t>
            </a:r>
            <a:endParaRPr lang="en-GB" sz="1400" dirty="0">
              <a:solidFill>
                <a:schemeClr val="bg1"/>
              </a:solidFill>
              <a:latin typeface="Arial" panose="020B0604020202020204" pitchFamily="34" charset="0"/>
              <a:cs typeface="Arial" panose="020B0604020202020204" pitchFamily="34" charset="0"/>
            </a:endParaRPr>
          </a:p>
        </p:txBody>
      </p:sp>
      <p:pic>
        <p:nvPicPr>
          <p:cNvPr id="12" name="Picture 11" descr="A hand touching a button">
            <a:extLst>
              <a:ext uri="{FF2B5EF4-FFF2-40B4-BE49-F238E27FC236}">
                <a16:creationId xmlns:a16="http://schemas.microsoft.com/office/drawing/2014/main" id="{1B96FDA9-DC78-9A1A-B24F-AAD6164258AC}"/>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35688" r="36775"/>
          <a:stretch/>
        </p:blipFill>
        <p:spPr>
          <a:xfrm>
            <a:off x="8606117" y="685805"/>
            <a:ext cx="2905400" cy="5486399"/>
          </a:xfrm>
          <a:prstGeom prst="rect">
            <a:avLst/>
          </a:prstGeom>
        </p:spPr>
      </p:pic>
      <p:sp>
        <p:nvSpPr>
          <p:cNvPr id="4" name="Date Placeholder 3">
            <a:extLst>
              <a:ext uri="{FF2B5EF4-FFF2-40B4-BE49-F238E27FC236}">
                <a16:creationId xmlns:a16="http://schemas.microsoft.com/office/drawing/2014/main" id="{F9069A96-D3DE-8498-D2E4-3D30B394BE5C}"/>
              </a:ext>
            </a:extLst>
          </p:cNvPr>
          <p:cNvSpPr>
            <a:spLocks noGrp="1"/>
          </p:cNvSpPr>
          <p:nvPr>
            <p:ph type="dt" sz="half" idx="10"/>
          </p:nvPr>
        </p:nvSpPr>
        <p:spPr>
          <a:xfrm>
            <a:off x="268224" y="6311900"/>
            <a:ext cx="2565513" cy="365125"/>
          </a:xfrm>
        </p:spPr>
        <p:txBody>
          <a:bodyPr>
            <a:normAutofit/>
          </a:bodyPr>
          <a:lstStyle/>
          <a:p>
            <a:pPr algn="ctr">
              <a:spcAft>
                <a:spcPts val="600"/>
              </a:spcAft>
            </a:pPr>
            <a:fld id="{A2570740-DD92-495F-9AED-E68DF5BC1989}" type="datetime1">
              <a:rPr lang="en-GB" sz="1000" smtClean="0">
                <a:solidFill>
                  <a:schemeClr val="bg1">
                    <a:alpha val="60000"/>
                  </a:schemeClr>
                </a:solidFill>
                <a:latin typeface="Arial" panose="020B0604020202020204" pitchFamily="34" charset="0"/>
                <a:cs typeface="Arial" panose="020B0604020202020204" pitchFamily="34" charset="0"/>
              </a:rPr>
              <a:t>10/07/2023</a:t>
            </a:fld>
            <a:endParaRPr lang="en-GB" sz="1000" dirty="0">
              <a:solidFill>
                <a:schemeClr val="bg1">
                  <a:alpha val="60000"/>
                </a:schemeClr>
              </a:solidFill>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2BF585AC-E7CD-8C17-D7C8-FD7905EB227B}"/>
              </a:ext>
            </a:extLst>
          </p:cNvPr>
          <p:cNvSpPr>
            <a:spLocks noGrp="1"/>
          </p:cNvSpPr>
          <p:nvPr>
            <p:ph type="sldNum" sz="quarter" idx="12"/>
          </p:nvPr>
        </p:nvSpPr>
        <p:spPr>
          <a:xfrm>
            <a:off x="9180576" y="6356350"/>
            <a:ext cx="2743200" cy="365125"/>
          </a:xfrm>
        </p:spPr>
        <p:txBody>
          <a:bodyPr>
            <a:normAutofit/>
          </a:bodyPr>
          <a:lstStyle/>
          <a:p>
            <a:pPr>
              <a:spcAft>
                <a:spcPts val="600"/>
              </a:spcAft>
            </a:pPr>
            <a:fld id="{EA88DA6C-DDA2-4E2A-B210-AA001A9716C0}" type="slidenum">
              <a:rPr lang="en-GB" sz="900">
                <a:solidFill>
                  <a:schemeClr val="bg1">
                    <a:alpha val="60000"/>
                  </a:schemeClr>
                </a:solidFill>
              </a:rPr>
              <a:pPr>
                <a:spcAft>
                  <a:spcPts val="600"/>
                </a:spcAft>
              </a:pPr>
              <a:t>13</a:t>
            </a:fld>
            <a:endParaRPr lang="en-GB" sz="900">
              <a:solidFill>
                <a:schemeClr val="bg1">
                  <a:alpha val="60000"/>
                </a:schemeClr>
              </a:solidFill>
            </a:endParaRPr>
          </a:p>
        </p:txBody>
      </p:sp>
      <p:sp>
        <p:nvSpPr>
          <p:cNvPr id="14" name="TextBox 13">
            <a:extLst>
              <a:ext uri="{FF2B5EF4-FFF2-40B4-BE49-F238E27FC236}">
                <a16:creationId xmlns:a16="http://schemas.microsoft.com/office/drawing/2014/main" id="{A099EA38-D98B-DD04-0185-ECB112606FDF}"/>
              </a:ext>
            </a:extLst>
          </p:cNvPr>
          <p:cNvSpPr txBox="1"/>
          <p:nvPr/>
        </p:nvSpPr>
        <p:spPr>
          <a:xfrm>
            <a:off x="9204475" y="5972149"/>
            <a:ext cx="230704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5" tooltip="http://unlimited.hamk.fi/ammatillinen-osaaminen-ja-opetus/vocational-teachers-competence-objectives/">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6"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67346724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6" name="Rectangle 45">
            <a:extLst>
              <a:ext uri="{FF2B5EF4-FFF2-40B4-BE49-F238E27FC236}">
                <a16:creationId xmlns:a16="http://schemas.microsoft.com/office/drawing/2014/main" id="{55C01129-3453-464D-A870-ED71C6E89D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ectangle 47">
            <a:extLst>
              <a:ext uri="{FF2B5EF4-FFF2-40B4-BE49-F238E27FC236}">
                <a16:creationId xmlns:a16="http://schemas.microsoft.com/office/drawing/2014/main" id="{9D2781A6-5C82-4764-B489-F9A599C0A7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98833" y="685800"/>
            <a:ext cx="5004061" cy="5486400"/>
          </a:xfrm>
          <a:prstGeom prst="rect">
            <a:avLst/>
          </a:prstGeom>
          <a:solidFill>
            <a:schemeClr val="tx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BB22B3-380E-CC74-55CA-793937F8A9FC}"/>
              </a:ext>
            </a:extLst>
          </p:cNvPr>
          <p:cNvSpPr>
            <a:spLocks noGrp="1"/>
          </p:cNvSpPr>
          <p:nvPr>
            <p:ph type="title"/>
          </p:nvPr>
        </p:nvSpPr>
        <p:spPr>
          <a:xfrm>
            <a:off x="4065182" y="685795"/>
            <a:ext cx="4019107" cy="685487"/>
          </a:xfrm>
        </p:spPr>
        <p:txBody>
          <a:bodyPr anchor="b">
            <a:normAutofit fontScale="90000"/>
          </a:bodyPr>
          <a:lstStyle/>
          <a:p>
            <a:pPr algn="ctr">
              <a:lnSpc>
                <a:spcPct val="150000"/>
              </a:lnSpc>
            </a:pPr>
            <a:r>
              <a:rPr lang="en-GB" sz="1400" b="1" dirty="0">
                <a:solidFill>
                  <a:schemeClr val="bg1">
                    <a:alpha val="60000"/>
                  </a:schemeClr>
                </a:solidFill>
                <a:latin typeface="Arial" panose="020B0604020202020204" pitchFamily="34" charset="0"/>
                <a:cs typeface="Arial" panose="020B0604020202020204" pitchFamily="34" charset="0"/>
              </a:rPr>
              <a:t>HRM STRATEGY MI6 SERCET INTELLIGENCE SERVICE BENEFITS AND REWARDS</a:t>
            </a:r>
          </a:p>
        </p:txBody>
      </p:sp>
      <p:sp>
        <p:nvSpPr>
          <p:cNvPr id="5" name="Footer Placeholder 4">
            <a:extLst>
              <a:ext uri="{FF2B5EF4-FFF2-40B4-BE49-F238E27FC236}">
                <a16:creationId xmlns:a16="http://schemas.microsoft.com/office/drawing/2014/main" id="{282D865D-A527-448B-DAE4-4D3DF499EB13}"/>
              </a:ext>
            </a:extLst>
          </p:cNvPr>
          <p:cNvSpPr>
            <a:spLocks noGrp="1"/>
          </p:cNvSpPr>
          <p:nvPr>
            <p:ph type="ftr" sz="quarter" idx="11"/>
          </p:nvPr>
        </p:nvSpPr>
        <p:spPr>
          <a:xfrm>
            <a:off x="3950852" y="6346399"/>
            <a:ext cx="4114800" cy="365125"/>
          </a:xfrm>
        </p:spPr>
        <p:txBody>
          <a:bodyPr anchor="ctr">
            <a:noAutofit/>
          </a:bodyPr>
          <a:lstStyle/>
          <a:p>
            <a:pPr>
              <a:spcAft>
                <a:spcPts val="600"/>
              </a:spcAft>
            </a:pPr>
            <a:r>
              <a:rPr lang="en-US" sz="1000" dirty="0">
                <a:solidFill>
                  <a:schemeClr val="bg1">
                    <a:alpha val="60000"/>
                  </a:schemeClr>
                </a:solidFill>
                <a:latin typeface="Arial" panose="020B0604020202020204" pitchFamily="34" charset="0"/>
                <a:cs typeface="Arial" panose="020B0604020202020204" pitchFamily="34" charset="0"/>
              </a:rPr>
              <a:t>Human Resource Management , Virgin Atlantic  &amp;  Secret Intelligence Service. Stacey Waller</a:t>
            </a:r>
            <a:endParaRPr lang="en-GB" sz="1000" dirty="0">
              <a:solidFill>
                <a:schemeClr val="bg1">
                  <a:alpha val="60000"/>
                </a:schemeClr>
              </a:solidFill>
              <a:latin typeface="Arial" panose="020B0604020202020204" pitchFamily="34" charset="0"/>
              <a:cs typeface="Arial" panose="020B0604020202020204" pitchFamily="34" charset="0"/>
            </a:endParaRPr>
          </a:p>
        </p:txBody>
      </p:sp>
      <p:pic>
        <p:nvPicPr>
          <p:cNvPr id="8" name="Picture 7" descr="Coffee beans">
            <a:extLst>
              <a:ext uri="{FF2B5EF4-FFF2-40B4-BE49-F238E27FC236}">
                <a16:creationId xmlns:a16="http://schemas.microsoft.com/office/drawing/2014/main" id="{3A569CC8-79A0-1295-767C-A0CCD7F62A4A}"/>
              </a:ext>
            </a:extLst>
          </p:cNvPr>
          <p:cNvPicPr>
            <a:picLocks noChangeAspect="1"/>
          </p:cNvPicPr>
          <p:nvPr/>
        </p:nvPicPr>
        <p:blipFill rotWithShape="1">
          <a:blip r:embed="rId2">
            <a:extLst>
              <a:ext uri="{28A0092B-C50C-407E-A947-70E740481C1C}">
                <a14:useLocalDpi xmlns:a14="http://schemas.microsoft.com/office/drawing/2010/main" val="0"/>
              </a:ext>
            </a:extLst>
          </a:blip>
          <a:srcRect l="29993" r="34343" b="-2"/>
          <a:stretch/>
        </p:blipFill>
        <p:spPr>
          <a:xfrm>
            <a:off x="680483" y="685795"/>
            <a:ext cx="2931299" cy="5486400"/>
          </a:xfrm>
          <a:prstGeom prst="rect">
            <a:avLst/>
          </a:prstGeom>
        </p:spPr>
      </p:pic>
      <p:sp>
        <p:nvSpPr>
          <p:cNvPr id="3" name="Content Placeholder 2">
            <a:extLst>
              <a:ext uri="{FF2B5EF4-FFF2-40B4-BE49-F238E27FC236}">
                <a16:creationId xmlns:a16="http://schemas.microsoft.com/office/drawing/2014/main" id="{3847A213-1936-5CC3-93BD-0D7DF7B9303E}"/>
              </a:ext>
            </a:extLst>
          </p:cNvPr>
          <p:cNvSpPr>
            <a:spLocks noGrp="1"/>
          </p:cNvSpPr>
          <p:nvPr>
            <p:ph idx="1"/>
          </p:nvPr>
        </p:nvSpPr>
        <p:spPr>
          <a:xfrm>
            <a:off x="3611782" y="1551640"/>
            <a:ext cx="4968438" cy="4264369"/>
          </a:xfrm>
        </p:spPr>
        <p:txBody>
          <a:bodyPr anchor="t">
            <a:normAutofit/>
          </a:bodyPr>
          <a:lstStyle/>
          <a:p>
            <a:pPr marL="0" indent="0" algn="just">
              <a:lnSpc>
                <a:spcPct val="150000"/>
              </a:lnSpc>
              <a:buNone/>
            </a:pPr>
            <a:r>
              <a:rPr lang="en-US" sz="1400" dirty="0">
                <a:solidFill>
                  <a:schemeClr val="bg1"/>
                </a:solidFill>
                <a:latin typeface="Arial" panose="020B0604020202020204" pitchFamily="34" charset="0"/>
                <a:cs typeface="Arial" panose="020B0604020202020204" pitchFamily="34" charset="0"/>
              </a:rPr>
              <a:t>Secret Intelligence Service has the resource to develop the perks and incentive system in RBV as a cultural level for MI6 HRM department while seeking to differentiate itself from competitors in its business and keeping SCA over MI6 competitors.</a:t>
            </a:r>
          </a:p>
          <a:p>
            <a:pPr marL="0" indent="0" algn="just">
              <a:lnSpc>
                <a:spcPct val="150000"/>
              </a:lnSpc>
              <a:buNone/>
            </a:pPr>
            <a:r>
              <a:rPr lang="en-US" sz="1400" dirty="0">
                <a:solidFill>
                  <a:schemeClr val="bg1"/>
                </a:solidFill>
                <a:latin typeface="Arial" panose="020B0604020202020204" pitchFamily="34" charset="0"/>
                <a:cs typeface="Arial" panose="020B0604020202020204" pitchFamily="34" charset="0"/>
              </a:rPr>
              <a:t>£48,104–£67,782 in salary *25 days off every year, *Possibilities for recognition through our employee performance program, *Season ticket loan with no interest (parking and transportation), A great pension plan, *Cycling to work program, *Features include a café and a gym, *Paid maternity and paternity leave SIS, (2023).</a:t>
            </a:r>
            <a:endParaRPr lang="en-GB" sz="1400" dirty="0">
              <a:solidFill>
                <a:schemeClr val="bg1"/>
              </a:solidFill>
              <a:latin typeface="Arial" panose="020B0604020202020204" pitchFamily="34" charset="0"/>
              <a:cs typeface="Arial" panose="020B0604020202020204" pitchFamily="34" charset="0"/>
            </a:endParaRPr>
          </a:p>
        </p:txBody>
      </p:sp>
      <p:pic>
        <p:nvPicPr>
          <p:cNvPr id="10" name="Picture 9" descr="Aligned barbell plates">
            <a:extLst>
              <a:ext uri="{FF2B5EF4-FFF2-40B4-BE49-F238E27FC236}">
                <a16:creationId xmlns:a16="http://schemas.microsoft.com/office/drawing/2014/main" id="{6772C359-2FD7-5782-347B-13AA7B4FA334}"/>
              </a:ext>
            </a:extLst>
          </p:cNvPr>
          <p:cNvPicPr>
            <a:picLocks noChangeAspect="1"/>
          </p:cNvPicPr>
          <p:nvPr/>
        </p:nvPicPr>
        <p:blipFill rotWithShape="1">
          <a:blip r:embed="rId3">
            <a:extLst>
              <a:ext uri="{28A0092B-C50C-407E-A947-70E740481C1C}">
                <a14:useLocalDpi xmlns:a14="http://schemas.microsoft.com/office/drawing/2010/main" val="0"/>
              </a:ext>
            </a:extLst>
          </a:blip>
          <a:srcRect l="50803" r="19674" b="1"/>
          <a:stretch/>
        </p:blipFill>
        <p:spPr>
          <a:xfrm>
            <a:off x="8606117" y="685805"/>
            <a:ext cx="2905400" cy="5486399"/>
          </a:xfrm>
          <a:prstGeom prst="rect">
            <a:avLst/>
          </a:prstGeom>
        </p:spPr>
      </p:pic>
      <p:sp>
        <p:nvSpPr>
          <p:cNvPr id="4" name="Date Placeholder 3">
            <a:extLst>
              <a:ext uri="{FF2B5EF4-FFF2-40B4-BE49-F238E27FC236}">
                <a16:creationId xmlns:a16="http://schemas.microsoft.com/office/drawing/2014/main" id="{83849691-5BD4-0FE2-CDCD-ED261B7A3C47}"/>
              </a:ext>
            </a:extLst>
          </p:cNvPr>
          <p:cNvSpPr>
            <a:spLocks noGrp="1"/>
          </p:cNvSpPr>
          <p:nvPr>
            <p:ph type="dt" sz="half" idx="10"/>
          </p:nvPr>
        </p:nvSpPr>
        <p:spPr>
          <a:xfrm>
            <a:off x="218796" y="6310315"/>
            <a:ext cx="3174594" cy="365125"/>
          </a:xfrm>
        </p:spPr>
        <p:txBody>
          <a:bodyPr>
            <a:normAutofit/>
          </a:bodyPr>
          <a:lstStyle/>
          <a:p>
            <a:pPr algn="ctr">
              <a:spcAft>
                <a:spcPts val="600"/>
              </a:spcAft>
            </a:pPr>
            <a:fld id="{E3C86ECD-D6C1-401E-B3BA-245F230EE87E}" type="datetime1">
              <a:rPr lang="en-GB" sz="1000" smtClean="0">
                <a:solidFill>
                  <a:schemeClr val="bg1">
                    <a:alpha val="60000"/>
                  </a:schemeClr>
                </a:solidFill>
                <a:latin typeface="Arial" panose="020B0604020202020204" pitchFamily="34" charset="0"/>
                <a:cs typeface="Arial" panose="020B0604020202020204" pitchFamily="34" charset="0"/>
              </a:rPr>
              <a:t>10/07/2023</a:t>
            </a:fld>
            <a:endParaRPr lang="en-GB" sz="1000" dirty="0">
              <a:solidFill>
                <a:schemeClr val="bg1">
                  <a:alpha val="60000"/>
                </a:schemeClr>
              </a:solidFill>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DBDB10BB-620D-C1CB-9625-020EDD2179D4}"/>
              </a:ext>
            </a:extLst>
          </p:cNvPr>
          <p:cNvSpPr>
            <a:spLocks noGrp="1"/>
          </p:cNvSpPr>
          <p:nvPr>
            <p:ph type="sldNum" sz="quarter" idx="12"/>
          </p:nvPr>
        </p:nvSpPr>
        <p:spPr>
          <a:xfrm>
            <a:off x="9180576" y="6356350"/>
            <a:ext cx="2743200" cy="365125"/>
          </a:xfrm>
        </p:spPr>
        <p:txBody>
          <a:bodyPr>
            <a:normAutofit/>
          </a:bodyPr>
          <a:lstStyle/>
          <a:p>
            <a:pPr>
              <a:spcAft>
                <a:spcPts val="600"/>
              </a:spcAft>
            </a:pPr>
            <a:fld id="{EA88DA6C-DDA2-4E2A-B210-AA001A9716C0}" type="slidenum">
              <a:rPr lang="en-GB" sz="900">
                <a:solidFill>
                  <a:schemeClr val="bg1">
                    <a:alpha val="60000"/>
                  </a:schemeClr>
                </a:solidFill>
              </a:rPr>
              <a:pPr>
                <a:spcAft>
                  <a:spcPts val="600"/>
                </a:spcAft>
              </a:pPr>
              <a:t>14</a:t>
            </a:fld>
            <a:endParaRPr lang="en-GB" sz="900">
              <a:solidFill>
                <a:schemeClr val="bg1">
                  <a:alpha val="60000"/>
                </a:schemeClr>
              </a:solidFill>
            </a:endParaRPr>
          </a:p>
        </p:txBody>
      </p:sp>
    </p:spTree>
    <p:extLst>
      <p:ext uri="{BB962C8B-B14F-4D97-AF65-F5344CB8AC3E}">
        <p14:creationId xmlns:p14="http://schemas.microsoft.com/office/powerpoint/2010/main" val="15069271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19">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235867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D11A79-A021-FFC5-E73B-F0E53EDA904C}"/>
              </a:ext>
            </a:extLst>
          </p:cNvPr>
          <p:cNvSpPr>
            <a:spLocks noGrp="1"/>
          </p:cNvSpPr>
          <p:nvPr>
            <p:ph type="title"/>
          </p:nvPr>
        </p:nvSpPr>
        <p:spPr>
          <a:xfrm>
            <a:off x="4277207" y="1168859"/>
            <a:ext cx="3848669" cy="565082"/>
          </a:xfrm>
        </p:spPr>
        <p:txBody>
          <a:bodyPr anchor="ctr">
            <a:normAutofit/>
          </a:bodyPr>
          <a:lstStyle/>
          <a:p>
            <a:pPr algn="ctr"/>
            <a:r>
              <a:rPr lang="en-GB" sz="2000" dirty="0">
                <a:solidFill>
                  <a:schemeClr val="bg1"/>
                </a:solidFill>
                <a:latin typeface="Arial" panose="020B0604020202020204" pitchFamily="34" charset="0"/>
                <a:cs typeface="Arial" panose="020B0604020202020204" pitchFamily="34" charset="0"/>
              </a:rPr>
              <a:t>REFERENCE LIST</a:t>
            </a:r>
          </a:p>
        </p:txBody>
      </p:sp>
      <p:sp>
        <p:nvSpPr>
          <p:cNvPr id="4" name="Date Placeholder 3">
            <a:extLst>
              <a:ext uri="{FF2B5EF4-FFF2-40B4-BE49-F238E27FC236}">
                <a16:creationId xmlns:a16="http://schemas.microsoft.com/office/drawing/2014/main" id="{1D6481C1-7ED3-DC45-2B6E-885D4EA37887}"/>
              </a:ext>
            </a:extLst>
          </p:cNvPr>
          <p:cNvSpPr>
            <a:spLocks noGrp="1"/>
          </p:cNvSpPr>
          <p:nvPr>
            <p:ph type="dt" sz="half" idx="10"/>
          </p:nvPr>
        </p:nvSpPr>
        <p:spPr>
          <a:xfrm rot="5400000">
            <a:off x="-331735" y="1294644"/>
            <a:ext cx="1627275" cy="313512"/>
          </a:xfrm>
        </p:spPr>
        <p:txBody>
          <a:bodyPr anchor="ctr">
            <a:normAutofit/>
          </a:bodyPr>
          <a:lstStyle/>
          <a:p>
            <a:pPr>
              <a:spcAft>
                <a:spcPts val="600"/>
              </a:spcAft>
            </a:pPr>
            <a:fld id="{3FFA5C5E-A47A-486D-85F5-4DD9B191DB41}" type="datetime1">
              <a:rPr lang="en-GB" sz="1100" smtClean="0">
                <a:solidFill>
                  <a:schemeClr val="bg1"/>
                </a:solidFill>
                <a:latin typeface="Arial" panose="020B0604020202020204" pitchFamily="34" charset="0"/>
                <a:cs typeface="Arial" panose="020B0604020202020204" pitchFamily="34" charset="0"/>
              </a:rPr>
              <a:t>10/07/2023</a:t>
            </a:fld>
            <a:endParaRPr lang="en-GB" sz="1100" dirty="0">
              <a:solidFill>
                <a:schemeClr val="bg1"/>
              </a:solidFill>
              <a:latin typeface="Arial" panose="020B0604020202020204" pitchFamily="34" charset="0"/>
              <a:cs typeface="Arial" panose="020B0604020202020204" pitchFamily="34" charset="0"/>
            </a:endParaRPr>
          </a:p>
        </p:txBody>
      </p:sp>
      <p:sp>
        <p:nvSpPr>
          <p:cNvPr id="40" name="Rectangle 21">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58676"/>
            <a:ext cx="12191990" cy="4545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23">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893697"/>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CF67F442-AC53-925D-5526-EC88650DF6B1}"/>
              </a:ext>
            </a:extLst>
          </p:cNvPr>
          <p:cNvSpPr>
            <a:spLocks noGrp="1"/>
          </p:cNvSpPr>
          <p:nvPr>
            <p:ph type="sldNum" sz="quarter" idx="12"/>
          </p:nvPr>
        </p:nvSpPr>
        <p:spPr>
          <a:xfrm>
            <a:off x="160867" y="3246439"/>
            <a:ext cx="672957" cy="343768"/>
          </a:xfrm>
        </p:spPr>
        <p:txBody>
          <a:bodyPr anchor="ctr">
            <a:normAutofit/>
          </a:bodyPr>
          <a:lstStyle/>
          <a:p>
            <a:pPr algn="ctr">
              <a:spcAft>
                <a:spcPts val="600"/>
              </a:spcAft>
            </a:pPr>
            <a:fld id="{EA88DA6C-DDA2-4E2A-B210-AA001A9716C0}" type="slidenum">
              <a:rPr lang="en-GB" sz="1400" smtClean="0">
                <a:solidFill>
                  <a:schemeClr val="tx1"/>
                </a:solidFill>
              </a:rPr>
              <a:pPr algn="ctr">
                <a:spcAft>
                  <a:spcPts val="600"/>
                </a:spcAft>
              </a:pPr>
              <a:t>15</a:t>
            </a:fld>
            <a:endParaRPr lang="en-GB" sz="1400" dirty="0">
              <a:solidFill>
                <a:schemeClr val="tx1"/>
              </a:solidFill>
            </a:endParaRPr>
          </a:p>
        </p:txBody>
      </p:sp>
      <p:sp>
        <p:nvSpPr>
          <p:cNvPr id="5" name="Footer Placeholder 4">
            <a:extLst>
              <a:ext uri="{FF2B5EF4-FFF2-40B4-BE49-F238E27FC236}">
                <a16:creationId xmlns:a16="http://schemas.microsoft.com/office/drawing/2014/main" id="{F201F448-659D-4BFB-A630-1C7329F7567C}"/>
              </a:ext>
            </a:extLst>
          </p:cNvPr>
          <p:cNvSpPr>
            <a:spLocks noGrp="1"/>
          </p:cNvSpPr>
          <p:nvPr>
            <p:ph type="ftr" sz="quarter" idx="11"/>
          </p:nvPr>
        </p:nvSpPr>
        <p:spPr>
          <a:xfrm>
            <a:off x="4703916" y="6433838"/>
            <a:ext cx="3421960" cy="313512"/>
          </a:xfrm>
        </p:spPr>
        <p:txBody>
          <a:bodyPr anchor="ctr">
            <a:normAutofit fontScale="92500" lnSpcReduction="10000"/>
          </a:bodyPr>
          <a:lstStyle/>
          <a:p>
            <a:pPr algn="l">
              <a:spcAft>
                <a:spcPts val="600"/>
              </a:spcAft>
            </a:pPr>
            <a:r>
              <a:rPr lang="en-US" sz="900" dirty="0">
                <a:solidFill>
                  <a:schemeClr val="tx1"/>
                </a:solidFill>
              </a:rPr>
              <a:t>Human Resource Management , Virgin Atlantic  &amp;  Secret Intelligence Service. Stacey Waller</a:t>
            </a:r>
            <a:endParaRPr lang="en-GB" sz="900" dirty="0">
              <a:solidFill>
                <a:schemeClr val="tx1"/>
              </a:solidFill>
            </a:endParaRPr>
          </a:p>
        </p:txBody>
      </p:sp>
      <p:sp>
        <p:nvSpPr>
          <p:cNvPr id="3" name="Content Placeholder 2">
            <a:extLst>
              <a:ext uri="{FF2B5EF4-FFF2-40B4-BE49-F238E27FC236}">
                <a16:creationId xmlns:a16="http://schemas.microsoft.com/office/drawing/2014/main" id="{D7EC98B7-218C-024F-89C7-3F4521EE3FC1}"/>
              </a:ext>
            </a:extLst>
          </p:cNvPr>
          <p:cNvSpPr>
            <a:spLocks noGrp="1"/>
          </p:cNvSpPr>
          <p:nvPr>
            <p:ph idx="1"/>
          </p:nvPr>
        </p:nvSpPr>
        <p:spPr>
          <a:xfrm>
            <a:off x="1644482" y="2558347"/>
            <a:ext cx="9736849" cy="3731803"/>
          </a:xfrm>
        </p:spPr>
        <p:txBody>
          <a:bodyPr>
            <a:normAutofit lnSpcReduction="10000"/>
          </a:bodyPr>
          <a:lstStyle/>
          <a:p>
            <a:pPr marL="0" indent="0" algn="just">
              <a:lnSpc>
                <a:spcPct val="150000"/>
              </a:lnSpc>
              <a:buNone/>
            </a:pPr>
            <a:r>
              <a:rPr lang="en-US" sz="1500" dirty="0">
                <a:latin typeface="Arial" panose="020B0604020202020204" pitchFamily="34" charset="0"/>
                <a:cs typeface="Arial" panose="020B0604020202020204" pitchFamily="34" charset="0"/>
              </a:rPr>
              <a:t>Bishop, S., (2011) HRM in Public and Private Partnership. Nottinghamshire: eprints</a:t>
            </a:r>
          </a:p>
          <a:p>
            <a:pPr marL="0" indent="0" algn="just">
              <a:lnSpc>
                <a:spcPct val="150000"/>
              </a:lnSpc>
              <a:buNone/>
            </a:pPr>
            <a:r>
              <a:rPr lang="en-US" sz="1500" dirty="0">
                <a:latin typeface="Arial" panose="020B0604020202020204" pitchFamily="34" charset="0"/>
                <a:cs typeface="Arial" panose="020B0604020202020204" pitchFamily="34" charset="0"/>
              </a:rPr>
              <a:t>Design4services, (2018). [Resource based view of the Firm]. [Online] </a:t>
            </a:r>
          </a:p>
          <a:p>
            <a:pPr marL="0" indent="0" algn="just">
              <a:lnSpc>
                <a:spcPct val="150000"/>
              </a:lnSpc>
              <a:buNone/>
            </a:pPr>
            <a:r>
              <a:rPr lang="en-US" sz="1500" dirty="0">
                <a:latin typeface="Arial" panose="020B0604020202020204" pitchFamily="34" charset="0"/>
                <a:cs typeface="Arial" panose="020B0604020202020204" pitchFamily="34" charset="0"/>
              </a:rPr>
              <a:t>Available at: https://design4services.com/concepts/resource-based-view-of-the-firm</a:t>
            </a:r>
          </a:p>
          <a:p>
            <a:pPr marL="0" indent="0" algn="just">
              <a:lnSpc>
                <a:spcPct val="150000"/>
              </a:lnSpc>
              <a:buNone/>
            </a:pPr>
            <a:r>
              <a:rPr lang="en-US" sz="1500" dirty="0">
                <a:latin typeface="Arial" panose="020B0604020202020204" pitchFamily="34" charset="0"/>
                <a:cs typeface="Arial" panose="020B0604020202020204" pitchFamily="34" charset="0"/>
              </a:rPr>
              <a:t>[Accessed 10 July 2023].</a:t>
            </a:r>
          </a:p>
          <a:p>
            <a:pPr marL="0" indent="0" algn="just">
              <a:lnSpc>
                <a:spcPct val="150000"/>
              </a:lnSpc>
              <a:buNone/>
            </a:pPr>
            <a:r>
              <a:rPr lang="en-US" sz="1500" dirty="0">
                <a:latin typeface="Arial" panose="020B0604020202020204" pitchFamily="34" charset="0"/>
                <a:cs typeface="Arial" panose="020B0604020202020204" pitchFamily="34" charset="0"/>
              </a:rPr>
              <a:t>Fahy, J. Smithee. A., (1999). Strategic Marketing and the Resource Based View of the Firm. [Academy of Marketing Science Review], 1999(10), pp. 1-20.</a:t>
            </a:r>
          </a:p>
          <a:p>
            <a:pPr marL="0" indent="0">
              <a:lnSpc>
                <a:spcPct val="100000"/>
              </a:lnSpc>
              <a:spcAft>
                <a:spcPts val="800"/>
              </a:spcAft>
              <a:buNone/>
            </a:pPr>
            <a:r>
              <a:rPr lang="en-US" sz="1600" dirty="0">
                <a:effectLst/>
                <a:latin typeface="Arial" panose="020B0604020202020204" pitchFamily="34" charset="0"/>
                <a:ea typeface="Calibri" panose="020F0502020204030204" pitchFamily="34" charset="0"/>
                <a:cs typeface="Arial" panose="020B0604020202020204" pitchFamily="34" charset="0"/>
              </a:rPr>
              <a:t>https://www.flickr.com/photos/tommorris/5969639237 MI6</a:t>
            </a:r>
          </a:p>
          <a:p>
            <a:pPr marL="0" indent="0">
              <a:lnSpc>
                <a:spcPct val="100000"/>
              </a:lnSpc>
              <a:spcAft>
                <a:spcPts val="800"/>
              </a:spcAft>
              <a:buNone/>
            </a:pPr>
            <a:r>
              <a:rPr lang="en-US" sz="1600" dirty="0">
                <a:effectLst/>
                <a:latin typeface="Arial" panose="020B0604020202020204" pitchFamily="34" charset="0"/>
                <a:ea typeface="Calibri" panose="020F0502020204030204" pitchFamily="34" charset="0"/>
                <a:cs typeface="Arial" panose="020B0604020202020204" pitchFamily="34" charset="0"/>
              </a:rPr>
              <a:t>Harel, E., Tzafrir, S., (2001). HRM Practices in the Public and Private Sector Differences and Similarities. Frontiers of Empirical Research and development 25 (3) 316-355 </a:t>
            </a:r>
          </a:p>
          <a:p>
            <a:pPr marL="0" indent="0">
              <a:lnSpc>
                <a:spcPct val="150000"/>
              </a:lnSpc>
              <a:buNone/>
            </a:pPr>
            <a:endParaRPr lang="en-US" sz="1500" dirty="0">
              <a:latin typeface="Arial" panose="020B0604020202020204" pitchFamily="34" charset="0"/>
              <a:cs typeface="Arial" panose="020B0604020202020204" pitchFamily="34" charset="0"/>
            </a:endParaRPr>
          </a:p>
          <a:p>
            <a:pPr marL="0" indent="0">
              <a:buNone/>
            </a:pPr>
            <a:endParaRPr lang="en-GB" sz="1100" dirty="0"/>
          </a:p>
        </p:txBody>
      </p:sp>
    </p:spTree>
    <p:extLst>
      <p:ext uri="{BB962C8B-B14F-4D97-AF65-F5344CB8AC3E}">
        <p14:creationId xmlns:p14="http://schemas.microsoft.com/office/powerpoint/2010/main" val="33632220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10">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235867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5066C1-D8C1-FF87-EA7D-7F6A8C36C7DE}"/>
              </a:ext>
            </a:extLst>
          </p:cNvPr>
          <p:cNvSpPr>
            <a:spLocks noGrp="1"/>
          </p:cNvSpPr>
          <p:nvPr>
            <p:ph type="title"/>
          </p:nvPr>
        </p:nvSpPr>
        <p:spPr>
          <a:xfrm>
            <a:off x="963795" y="1179338"/>
            <a:ext cx="9888496" cy="856781"/>
          </a:xfrm>
        </p:spPr>
        <p:txBody>
          <a:bodyPr anchor="ctr">
            <a:normAutofit/>
          </a:bodyPr>
          <a:lstStyle/>
          <a:p>
            <a:pPr algn="ctr"/>
            <a:r>
              <a:rPr lang="en-GB" sz="2000" dirty="0">
                <a:solidFill>
                  <a:schemeClr val="bg1"/>
                </a:solidFill>
                <a:latin typeface="Arial" panose="020B0604020202020204" pitchFamily="34" charset="0"/>
                <a:cs typeface="Arial" panose="020B0604020202020204" pitchFamily="34" charset="0"/>
              </a:rPr>
              <a:t>REFERENCE LIST </a:t>
            </a:r>
          </a:p>
        </p:txBody>
      </p:sp>
      <p:sp>
        <p:nvSpPr>
          <p:cNvPr id="4" name="Date Placeholder 3">
            <a:extLst>
              <a:ext uri="{FF2B5EF4-FFF2-40B4-BE49-F238E27FC236}">
                <a16:creationId xmlns:a16="http://schemas.microsoft.com/office/drawing/2014/main" id="{CF7229E5-019E-211D-35C7-59B286FCD31C}"/>
              </a:ext>
            </a:extLst>
          </p:cNvPr>
          <p:cNvSpPr>
            <a:spLocks noGrp="1"/>
          </p:cNvSpPr>
          <p:nvPr>
            <p:ph type="dt" sz="half" idx="10"/>
          </p:nvPr>
        </p:nvSpPr>
        <p:spPr>
          <a:xfrm rot="5400000">
            <a:off x="-331735" y="1294644"/>
            <a:ext cx="1627275" cy="313512"/>
          </a:xfrm>
        </p:spPr>
        <p:txBody>
          <a:bodyPr anchor="ctr">
            <a:normAutofit/>
          </a:bodyPr>
          <a:lstStyle/>
          <a:p>
            <a:pPr>
              <a:spcAft>
                <a:spcPts val="600"/>
              </a:spcAft>
            </a:pPr>
            <a:fld id="{CF6E6DA2-053C-426D-90AB-4C481FE9CFEC}" type="datetime1">
              <a:rPr lang="en-GB" sz="900" smtClean="0">
                <a:solidFill>
                  <a:schemeClr val="bg1"/>
                </a:solidFill>
              </a:rPr>
              <a:t>10/07/2023</a:t>
            </a:fld>
            <a:endParaRPr lang="en-GB" sz="900">
              <a:solidFill>
                <a:schemeClr val="bg1"/>
              </a:solidFill>
            </a:endParaRPr>
          </a:p>
        </p:txBody>
      </p:sp>
      <p:sp>
        <p:nvSpPr>
          <p:cNvPr id="29" name="Rectangle 12">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58676"/>
            <a:ext cx="12191990" cy="4545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14">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893697"/>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48EFBC6E-4BEE-94E3-FA8F-69030E8922A6}"/>
              </a:ext>
            </a:extLst>
          </p:cNvPr>
          <p:cNvSpPr>
            <a:spLocks noGrp="1"/>
          </p:cNvSpPr>
          <p:nvPr>
            <p:ph type="sldNum" sz="quarter" idx="12"/>
          </p:nvPr>
        </p:nvSpPr>
        <p:spPr>
          <a:xfrm>
            <a:off x="160867" y="3246439"/>
            <a:ext cx="672957" cy="343768"/>
          </a:xfrm>
        </p:spPr>
        <p:txBody>
          <a:bodyPr anchor="ctr">
            <a:normAutofit/>
          </a:bodyPr>
          <a:lstStyle/>
          <a:p>
            <a:pPr algn="ctr">
              <a:spcAft>
                <a:spcPts val="600"/>
              </a:spcAft>
            </a:pPr>
            <a:fld id="{EA88DA6C-DDA2-4E2A-B210-AA001A9716C0}" type="slidenum">
              <a:rPr lang="en-GB" sz="1400" smtClean="0">
                <a:solidFill>
                  <a:schemeClr val="tx1"/>
                </a:solidFill>
              </a:rPr>
              <a:pPr algn="ctr">
                <a:spcAft>
                  <a:spcPts val="600"/>
                </a:spcAft>
              </a:pPr>
              <a:t>16</a:t>
            </a:fld>
            <a:endParaRPr lang="en-GB" sz="1400">
              <a:solidFill>
                <a:schemeClr val="tx1"/>
              </a:solidFill>
            </a:endParaRPr>
          </a:p>
        </p:txBody>
      </p:sp>
      <p:sp>
        <p:nvSpPr>
          <p:cNvPr id="5" name="Footer Placeholder 4">
            <a:extLst>
              <a:ext uri="{FF2B5EF4-FFF2-40B4-BE49-F238E27FC236}">
                <a16:creationId xmlns:a16="http://schemas.microsoft.com/office/drawing/2014/main" id="{24844EFE-0DD5-7A06-0F69-75F8CBDBEE8D}"/>
              </a:ext>
            </a:extLst>
          </p:cNvPr>
          <p:cNvSpPr>
            <a:spLocks noGrp="1"/>
          </p:cNvSpPr>
          <p:nvPr>
            <p:ph type="ftr" sz="quarter" idx="11"/>
          </p:nvPr>
        </p:nvSpPr>
        <p:spPr>
          <a:xfrm rot="5400000">
            <a:off x="-349845" y="5226028"/>
            <a:ext cx="1663495" cy="313512"/>
          </a:xfrm>
        </p:spPr>
        <p:txBody>
          <a:bodyPr anchor="ctr">
            <a:normAutofit fontScale="70000" lnSpcReduction="20000"/>
          </a:bodyPr>
          <a:lstStyle/>
          <a:p>
            <a:pPr algn="r">
              <a:spcAft>
                <a:spcPts val="600"/>
              </a:spcAft>
            </a:pPr>
            <a:r>
              <a:rPr lang="en-US" sz="900">
                <a:solidFill>
                  <a:schemeClr val="tx1"/>
                </a:solidFill>
              </a:rPr>
              <a:t>Human Resource Management , Virgin Atlantic  &amp;  Secret Intelligence Service. Stacey Waller</a:t>
            </a:r>
            <a:endParaRPr lang="en-GB" sz="900">
              <a:solidFill>
                <a:schemeClr val="tx1"/>
              </a:solidFill>
            </a:endParaRPr>
          </a:p>
        </p:txBody>
      </p:sp>
      <p:sp>
        <p:nvSpPr>
          <p:cNvPr id="3" name="Content Placeholder 2">
            <a:extLst>
              <a:ext uri="{FF2B5EF4-FFF2-40B4-BE49-F238E27FC236}">
                <a16:creationId xmlns:a16="http://schemas.microsoft.com/office/drawing/2014/main" id="{0AA3BB68-6C36-22D0-EF42-634F96C40352}"/>
              </a:ext>
            </a:extLst>
          </p:cNvPr>
          <p:cNvSpPr>
            <a:spLocks noGrp="1"/>
          </p:cNvSpPr>
          <p:nvPr>
            <p:ph idx="1"/>
          </p:nvPr>
        </p:nvSpPr>
        <p:spPr>
          <a:xfrm>
            <a:off x="1614051" y="2498515"/>
            <a:ext cx="10235623" cy="5424742"/>
          </a:xfrm>
        </p:spPr>
        <p:txBody>
          <a:bodyPr>
            <a:noAutofit/>
          </a:bodyPr>
          <a:lstStyle/>
          <a:p>
            <a:pPr marL="0" indent="0">
              <a:lnSpc>
                <a:spcPct val="100000"/>
              </a:lnSpc>
              <a:spcAft>
                <a:spcPts val="800"/>
              </a:spcAft>
              <a:buNone/>
            </a:pPr>
            <a:r>
              <a:rPr lang="en-US" sz="1400" dirty="0">
                <a:effectLst/>
                <a:latin typeface="Arial" panose="020B0604020202020204" pitchFamily="34" charset="0"/>
                <a:ea typeface="Calibri" panose="020F0502020204030204" pitchFamily="34" charset="0"/>
                <a:cs typeface="Arial" panose="020B0604020202020204" pitchFamily="34" charset="0"/>
              </a:rPr>
              <a:t>Kraaijenbrink, J., Spender. J. C., Groen, A., (2010). The Resource Based View A Review and Assessment of its Critiques. [Journal of Management], 36(1), pp. 349-372.</a:t>
            </a:r>
          </a:p>
          <a:p>
            <a:pPr marL="0" indent="0">
              <a:lnSpc>
                <a:spcPct val="100000"/>
              </a:lnSpc>
              <a:spcAft>
                <a:spcPts val="800"/>
              </a:spcAft>
              <a:buNone/>
            </a:pPr>
            <a:r>
              <a:rPr lang="en-US" sz="1400" dirty="0">
                <a:effectLst/>
                <a:latin typeface="Arial" panose="020B0604020202020204" pitchFamily="34" charset="0"/>
                <a:ea typeface="Calibri" panose="020F0502020204030204" pitchFamily="34" charset="0"/>
                <a:cs typeface="Arial" panose="020B0604020202020204" pitchFamily="34" charset="0"/>
              </a:rPr>
              <a:t>Schuler, R. S., Jackson, S. E., (1987). Linking Competitive Strategies with Human Resource Management Practices. [The Academy of Management Executive], 1(3), pp. 207-219.</a:t>
            </a:r>
          </a:p>
          <a:p>
            <a:pPr marL="0" indent="0">
              <a:lnSpc>
                <a:spcPct val="100000"/>
              </a:lnSpc>
              <a:spcAft>
                <a:spcPts val="800"/>
              </a:spcAft>
              <a:buNone/>
            </a:pPr>
            <a:r>
              <a:rPr lang="en-US" sz="1400" dirty="0">
                <a:effectLst/>
                <a:latin typeface="Arial" panose="020B0604020202020204" pitchFamily="34" charset="0"/>
                <a:ea typeface="Calibri" panose="020F0502020204030204" pitchFamily="34" charset="0"/>
                <a:cs typeface="Arial" panose="020B0604020202020204" pitchFamily="34" charset="0"/>
              </a:rPr>
              <a:t>Secret Intelligence Service MI6, (2023). [</a:t>
            </a:r>
            <a:r>
              <a:rPr lang="en-US" sz="1400" i="1" dirty="0">
                <a:effectLst/>
                <a:latin typeface="Arial" panose="020B0604020202020204" pitchFamily="34" charset="0"/>
                <a:ea typeface="Calibri" panose="020F0502020204030204" pitchFamily="34" charset="0"/>
                <a:cs typeface="Arial" panose="020B0604020202020204" pitchFamily="34" charset="0"/>
              </a:rPr>
              <a:t>Intelligence Officers]. </a:t>
            </a:r>
            <a:r>
              <a:rPr lang="en-US" sz="1400" dirty="0">
                <a:effectLst/>
                <a:latin typeface="Arial" panose="020B0604020202020204" pitchFamily="34" charset="0"/>
                <a:ea typeface="Calibri" panose="020F0502020204030204" pitchFamily="34" charset="0"/>
                <a:cs typeface="Arial" panose="020B0604020202020204" pitchFamily="34" charset="0"/>
              </a:rPr>
              <a:t>[Online] </a:t>
            </a: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Available at: </a:t>
            </a:r>
            <a:r>
              <a:rPr lang="en-US" sz="1400" u="sng" dirty="0">
                <a:effectLst/>
                <a:latin typeface="Arial" panose="020B0604020202020204" pitchFamily="34" charset="0"/>
                <a:ea typeface="Calibri" panose="020F0502020204030204" pitchFamily="34" charset="0"/>
                <a:cs typeface="Arial" panose="020B0604020202020204" pitchFamily="34" charset="0"/>
              </a:rPr>
              <a:t>https://www.sis.gov.uk/intelligence-officers</a:t>
            </a: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[Accessed 10 July 2023].</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00000"/>
              </a:lnSpc>
              <a:spcAft>
                <a:spcPts val="800"/>
              </a:spcAft>
              <a:buNone/>
            </a:pPr>
            <a:r>
              <a:rPr lang="en-US" sz="1400" dirty="0">
                <a:effectLst/>
                <a:latin typeface="Arial" panose="020B0604020202020204" pitchFamily="34" charset="0"/>
                <a:ea typeface="Calibri" panose="020F0502020204030204" pitchFamily="34" charset="0"/>
                <a:cs typeface="Arial" panose="020B0604020202020204" pitchFamily="34" charset="0"/>
              </a:rPr>
              <a:t>Secret Intelligence Service MI6, (2023). [</a:t>
            </a:r>
            <a:r>
              <a:rPr lang="en-US" sz="1400" i="1" dirty="0">
                <a:effectLst/>
                <a:latin typeface="Arial" panose="020B0604020202020204" pitchFamily="34" charset="0"/>
                <a:ea typeface="Calibri" panose="020F0502020204030204" pitchFamily="34" charset="0"/>
                <a:cs typeface="Arial" panose="020B0604020202020204" pitchFamily="34" charset="0"/>
              </a:rPr>
              <a:t>Project Management]. </a:t>
            </a:r>
            <a:r>
              <a:rPr lang="en-US" sz="1400" dirty="0">
                <a:effectLst/>
                <a:latin typeface="Arial" panose="020B0604020202020204" pitchFamily="34" charset="0"/>
                <a:ea typeface="Calibri" panose="020F0502020204030204" pitchFamily="34" charset="0"/>
                <a:cs typeface="Arial" panose="020B0604020202020204" pitchFamily="34" charset="0"/>
              </a:rPr>
              <a:t>[Online] </a:t>
            </a: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Available at: </a:t>
            </a:r>
            <a:r>
              <a:rPr lang="en-US" sz="1400" u="sng" dirty="0">
                <a:effectLst/>
                <a:latin typeface="Arial" panose="020B0604020202020204" pitchFamily="34" charset="0"/>
                <a:ea typeface="Calibri" panose="020F0502020204030204" pitchFamily="34" charset="0"/>
                <a:cs typeface="Arial" panose="020B0604020202020204" pitchFamily="34" charset="0"/>
              </a:rPr>
              <a:t>https://recruitmentservice.applicationtrack.com</a:t>
            </a: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[Accessed 10 July 2023].</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00000"/>
              </a:lnSpc>
              <a:spcAft>
                <a:spcPts val="800"/>
              </a:spcAft>
              <a:buNone/>
            </a:pPr>
            <a:r>
              <a:rPr lang="en-US" sz="1400" dirty="0">
                <a:effectLst/>
                <a:latin typeface="Arial" panose="020B0604020202020204" pitchFamily="34" charset="0"/>
                <a:ea typeface="Calibri" panose="020F0502020204030204" pitchFamily="34" charset="0"/>
                <a:cs typeface="Arial" panose="020B0604020202020204" pitchFamily="34" charset="0"/>
              </a:rPr>
              <a:t>Secret Intelligence Service MI6, (2023). [</a:t>
            </a:r>
            <a:r>
              <a:rPr lang="en-US" sz="1400" i="1" dirty="0">
                <a:effectLst/>
                <a:latin typeface="Arial" panose="020B0604020202020204" pitchFamily="34" charset="0"/>
                <a:ea typeface="Calibri" panose="020F0502020204030204" pitchFamily="34" charset="0"/>
                <a:cs typeface="Arial" panose="020B0604020202020204" pitchFamily="34" charset="0"/>
              </a:rPr>
              <a:t>Secret Intelligence] Service MI6. </a:t>
            </a:r>
            <a:r>
              <a:rPr lang="en-US" sz="1400" dirty="0">
                <a:effectLst/>
                <a:latin typeface="Arial" panose="020B0604020202020204" pitchFamily="34" charset="0"/>
                <a:ea typeface="Calibri" panose="020F0502020204030204" pitchFamily="34" charset="0"/>
                <a:cs typeface="Arial" panose="020B0604020202020204" pitchFamily="34" charset="0"/>
              </a:rPr>
              <a:t>[Online] </a:t>
            </a: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Available at: </a:t>
            </a:r>
            <a:r>
              <a:rPr lang="en-US" sz="1400" u="sng" dirty="0">
                <a:effectLst/>
                <a:latin typeface="Arial" panose="020B0604020202020204" pitchFamily="34" charset="0"/>
                <a:ea typeface="Calibri" panose="020F0502020204030204" pitchFamily="34" charset="0"/>
                <a:cs typeface="Arial" panose="020B0604020202020204" pitchFamily="34" charset="0"/>
              </a:rPr>
              <a:t>https://www.sis.gov.uk/ourhistory.html</a:t>
            </a: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[Accessed 10 July 2023].</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0" indent="0">
              <a:lnSpc>
                <a:spcPct val="100000"/>
              </a:lnSpc>
              <a:buNone/>
            </a:pPr>
            <a:br>
              <a:rPr lang="en-US" sz="1400" dirty="0">
                <a:effectLst/>
                <a:latin typeface="Arial" panose="020B0604020202020204" pitchFamily="34" charset="0"/>
                <a:ea typeface="Calibri" panose="020F0502020204030204" pitchFamily="34" charset="0"/>
              </a:rPr>
            </a:br>
            <a:endParaRPr lang="en-GB" sz="1400" dirty="0"/>
          </a:p>
        </p:txBody>
      </p:sp>
    </p:spTree>
    <p:extLst>
      <p:ext uri="{BB962C8B-B14F-4D97-AF65-F5344CB8AC3E}">
        <p14:creationId xmlns:p14="http://schemas.microsoft.com/office/powerpoint/2010/main" val="41987307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5705"/>
            <a:ext cx="12191990" cy="1694346"/>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53E26D-81E8-1C7B-FD3D-83A14A2CC7EF}"/>
              </a:ext>
            </a:extLst>
          </p:cNvPr>
          <p:cNvSpPr>
            <a:spLocks noGrp="1"/>
          </p:cNvSpPr>
          <p:nvPr>
            <p:ph type="title"/>
          </p:nvPr>
        </p:nvSpPr>
        <p:spPr>
          <a:xfrm>
            <a:off x="4545873" y="910320"/>
            <a:ext cx="2688609" cy="358525"/>
          </a:xfrm>
        </p:spPr>
        <p:txBody>
          <a:bodyPr anchor="t">
            <a:normAutofit fontScale="90000"/>
          </a:bodyPr>
          <a:lstStyle/>
          <a:p>
            <a:pPr algn="ctr"/>
            <a:r>
              <a:rPr lang="en-GB" sz="2000" dirty="0">
                <a:solidFill>
                  <a:schemeClr val="bg1"/>
                </a:solidFill>
                <a:latin typeface="Arial" panose="020B0604020202020204" pitchFamily="34" charset="0"/>
                <a:cs typeface="Arial" panose="020B0604020202020204" pitchFamily="34" charset="0"/>
              </a:rPr>
              <a:t>REFERENCE LIST</a:t>
            </a:r>
          </a:p>
        </p:txBody>
      </p:sp>
      <p:sp>
        <p:nvSpPr>
          <p:cNvPr id="22" name="Rectangle 21">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16935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C2356479-54F6-A046-E2C9-250E2CD00810}"/>
              </a:ext>
            </a:extLst>
          </p:cNvPr>
          <p:cNvSpPr>
            <a:spLocks noGrp="1"/>
          </p:cNvSpPr>
          <p:nvPr>
            <p:ph type="dt" sz="half" idx="10"/>
          </p:nvPr>
        </p:nvSpPr>
        <p:spPr>
          <a:xfrm rot="5400000">
            <a:off x="-331735" y="1294644"/>
            <a:ext cx="1627275" cy="313512"/>
          </a:xfrm>
        </p:spPr>
        <p:txBody>
          <a:bodyPr anchor="ctr">
            <a:normAutofit/>
          </a:bodyPr>
          <a:lstStyle/>
          <a:p>
            <a:pPr>
              <a:spcAft>
                <a:spcPts val="600"/>
              </a:spcAft>
            </a:pPr>
            <a:fld id="{9CC012CE-F3C4-47B2-B33C-9C6D484740F5}" type="datetime1">
              <a:rPr lang="en-GB" sz="900" smtClean="0">
                <a:solidFill>
                  <a:schemeClr val="bg1"/>
                </a:solidFill>
              </a:rPr>
              <a:t>10/07/2023</a:t>
            </a:fld>
            <a:endParaRPr lang="en-GB" sz="900">
              <a:solidFill>
                <a:schemeClr val="bg1"/>
              </a:solidFill>
            </a:endParaRPr>
          </a:p>
        </p:txBody>
      </p:sp>
      <p:sp>
        <p:nvSpPr>
          <p:cNvPr id="24" name="Rectangle 23">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010758"/>
            <a:ext cx="45719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A7A7405D-0E93-81F8-39E3-263AADAE39A3}"/>
              </a:ext>
            </a:extLst>
          </p:cNvPr>
          <p:cNvSpPr>
            <a:spLocks noGrp="1"/>
          </p:cNvSpPr>
          <p:nvPr>
            <p:ph type="sldNum" sz="quarter" idx="12"/>
          </p:nvPr>
        </p:nvSpPr>
        <p:spPr>
          <a:xfrm>
            <a:off x="160867" y="3246439"/>
            <a:ext cx="672957" cy="343768"/>
          </a:xfrm>
        </p:spPr>
        <p:txBody>
          <a:bodyPr anchor="ctr">
            <a:normAutofit/>
          </a:bodyPr>
          <a:lstStyle/>
          <a:p>
            <a:pPr algn="ctr">
              <a:spcAft>
                <a:spcPts val="600"/>
              </a:spcAft>
            </a:pPr>
            <a:fld id="{8EDAEDB4-795F-4E06-84A7-09CADA6EB8CA}" type="slidenum">
              <a:rPr lang="en-GB" sz="1400">
                <a:solidFill>
                  <a:schemeClr val="tx1"/>
                </a:solidFill>
              </a:rPr>
              <a:pPr algn="ctr">
                <a:spcAft>
                  <a:spcPts val="600"/>
                </a:spcAft>
              </a:pPr>
              <a:t>17</a:t>
            </a:fld>
            <a:endParaRPr lang="en-GB" sz="1400">
              <a:solidFill>
                <a:schemeClr val="tx1"/>
              </a:solidFill>
            </a:endParaRPr>
          </a:p>
        </p:txBody>
      </p:sp>
      <p:sp>
        <p:nvSpPr>
          <p:cNvPr id="5" name="Footer Placeholder 4">
            <a:extLst>
              <a:ext uri="{FF2B5EF4-FFF2-40B4-BE49-F238E27FC236}">
                <a16:creationId xmlns:a16="http://schemas.microsoft.com/office/drawing/2014/main" id="{66A49AA4-C2BB-9876-8C03-1519707D9755}"/>
              </a:ext>
            </a:extLst>
          </p:cNvPr>
          <p:cNvSpPr>
            <a:spLocks noGrp="1"/>
          </p:cNvSpPr>
          <p:nvPr>
            <p:ph type="ftr" sz="quarter" idx="11"/>
          </p:nvPr>
        </p:nvSpPr>
        <p:spPr>
          <a:xfrm>
            <a:off x="4162921" y="5883688"/>
            <a:ext cx="3866147" cy="679722"/>
          </a:xfrm>
        </p:spPr>
        <p:txBody>
          <a:bodyPr anchor="ctr">
            <a:noAutofit/>
          </a:bodyPr>
          <a:lstStyle/>
          <a:p>
            <a:pPr>
              <a:spcAft>
                <a:spcPts val="600"/>
              </a:spcAft>
            </a:pPr>
            <a:r>
              <a:rPr lang="en-US" sz="1100" dirty="0">
                <a:solidFill>
                  <a:schemeClr val="tx1"/>
                </a:solidFill>
                <a:latin typeface="Arial" panose="020B0604020202020204" pitchFamily="34" charset="0"/>
                <a:cs typeface="Arial" panose="020B0604020202020204" pitchFamily="34" charset="0"/>
              </a:rPr>
              <a:t>Human Resource Management , Virgin Atlantic  &amp;  Secret Intelligence Service. Stacey Waller</a:t>
            </a:r>
            <a:endParaRPr lang="en-GB" sz="1100" dirty="0">
              <a:solidFill>
                <a:schemeClr val="tx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84A2CCB-9332-8283-D87C-383172F880C4}"/>
              </a:ext>
            </a:extLst>
          </p:cNvPr>
          <p:cNvSpPr>
            <a:spLocks noGrp="1"/>
          </p:cNvSpPr>
          <p:nvPr>
            <p:ph idx="1"/>
          </p:nvPr>
        </p:nvSpPr>
        <p:spPr>
          <a:xfrm>
            <a:off x="1670043" y="2056477"/>
            <a:ext cx="9880893" cy="3743328"/>
          </a:xfrm>
        </p:spPr>
        <p:txBody>
          <a:bodyPr>
            <a:normAutofit/>
          </a:bodyPr>
          <a:lstStyle/>
          <a:p>
            <a:pPr marL="0" indent="0">
              <a:spcAft>
                <a:spcPts val="800"/>
              </a:spcAft>
              <a:buNone/>
            </a:pPr>
            <a:r>
              <a:rPr lang="en-US" sz="1400" dirty="0">
                <a:effectLst/>
                <a:latin typeface="Arial" panose="020B0604020202020204" pitchFamily="34" charset="0"/>
                <a:ea typeface="Calibri" panose="020F0502020204030204" pitchFamily="34" charset="0"/>
                <a:cs typeface="Arial" panose="020B0604020202020204" pitchFamily="34" charset="0"/>
              </a:rPr>
              <a:t>Secret Intelligence Service MI6, (2023). [</a:t>
            </a:r>
            <a:r>
              <a:rPr lang="en-US" sz="1400" i="1" dirty="0">
                <a:effectLst/>
                <a:latin typeface="Arial" panose="020B0604020202020204" pitchFamily="34" charset="0"/>
                <a:ea typeface="Calibri" panose="020F0502020204030204" pitchFamily="34" charset="0"/>
                <a:cs typeface="Arial" panose="020B0604020202020204" pitchFamily="34" charset="0"/>
              </a:rPr>
              <a:t>We Work Overseas to Help Make the UK a Safer and More Prosperous Place]. </a:t>
            </a:r>
            <a:r>
              <a:rPr lang="en-US" sz="1400" dirty="0">
                <a:effectLst/>
                <a:latin typeface="Arial" panose="020B0604020202020204" pitchFamily="34" charset="0"/>
                <a:ea typeface="Calibri" panose="020F0502020204030204" pitchFamily="34" charset="0"/>
                <a:cs typeface="Arial" panose="020B0604020202020204" pitchFamily="34" charset="0"/>
              </a:rPr>
              <a:t>[Online] </a:t>
            </a: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Available at: </a:t>
            </a:r>
            <a:r>
              <a:rPr lang="en-US" sz="1400" u="sng" dirty="0">
                <a:effectLst/>
                <a:latin typeface="Arial" panose="020B0604020202020204" pitchFamily="34" charset="0"/>
                <a:ea typeface="Calibri" panose="020F0502020204030204" pitchFamily="34" charset="0"/>
                <a:cs typeface="Arial" panose="020B0604020202020204" pitchFamily="34" charset="0"/>
              </a:rPr>
              <a:t>https://www.sis.gov.uk</a:t>
            </a: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[Accessed 10 July 2023].</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r>
              <a:rPr lang="en-US" sz="1400" dirty="0">
                <a:effectLst/>
                <a:latin typeface="Arial" panose="020B0604020202020204" pitchFamily="34" charset="0"/>
                <a:ea typeface="Calibri" panose="020F0502020204030204" pitchFamily="34" charset="0"/>
                <a:cs typeface="Arial" panose="020B0604020202020204" pitchFamily="34" charset="0"/>
              </a:rPr>
              <a:t>Virgin Atlantic, (2023). [</a:t>
            </a:r>
            <a:r>
              <a:rPr lang="en-US" sz="1400" i="1" dirty="0">
                <a:effectLst/>
                <a:latin typeface="Arial" panose="020B0604020202020204" pitchFamily="34" charset="0"/>
                <a:ea typeface="Calibri" panose="020F0502020204030204" pitchFamily="34" charset="0"/>
                <a:cs typeface="Arial" panose="020B0604020202020204" pitchFamily="34" charset="0"/>
              </a:rPr>
              <a:t>Pilot and Future Flyers]. </a:t>
            </a:r>
            <a:r>
              <a:rPr lang="en-US" sz="1400" dirty="0">
                <a:effectLst/>
                <a:latin typeface="Arial" panose="020B0604020202020204" pitchFamily="34" charset="0"/>
                <a:ea typeface="Calibri" panose="020F0502020204030204" pitchFamily="34" charset="0"/>
                <a:cs typeface="Arial" panose="020B0604020202020204" pitchFamily="34" charset="0"/>
              </a:rPr>
              <a:t>[Online] </a:t>
            </a: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Available at: </a:t>
            </a:r>
            <a:r>
              <a:rPr lang="en-US" sz="1400" u="sng" dirty="0">
                <a:effectLst/>
                <a:latin typeface="Arial" panose="020B0604020202020204" pitchFamily="34" charset="0"/>
                <a:ea typeface="Calibri" panose="020F0502020204030204" pitchFamily="34" charset="0"/>
                <a:cs typeface="Arial" panose="020B0604020202020204" pitchFamily="34" charset="0"/>
              </a:rPr>
              <a:t>https://careersuk.virginatlantic.com/pilots-and-future-flyers</a:t>
            </a:r>
            <a:endParaRPr lang="en-US" sz="1400" dirty="0">
              <a:effectLst/>
              <a:latin typeface="Arial" panose="020B0604020202020204" pitchFamily="34" charset="0"/>
              <a:ea typeface="Calibri" panose="020F0502020204030204" pitchFamily="34" charset="0"/>
              <a:cs typeface="Arial" panose="020B0604020202020204" pitchFamily="34" charset="0"/>
            </a:endParaRPr>
          </a:p>
          <a:p>
            <a:pPr marL="0" indent="0">
              <a:spcAft>
                <a:spcPts val="800"/>
              </a:spcAft>
              <a:buNone/>
            </a:pPr>
            <a:r>
              <a:rPr lang="en-US" sz="1400" dirty="0">
                <a:effectLst/>
                <a:latin typeface="Arial" panose="020B0604020202020204" pitchFamily="34" charset="0"/>
                <a:ea typeface="Calibri" panose="020F0502020204030204" pitchFamily="34" charset="0"/>
                <a:cs typeface="Arial" panose="020B0604020202020204" pitchFamily="34" charset="0"/>
              </a:rPr>
              <a:t>Virgin Atlantic, (2023). [</a:t>
            </a:r>
            <a:r>
              <a:rPr lang="en-US" sz="1400" i="1" dirty="0">
                <a:effectLst/>
                <a:latin typeface="Arial" panose="020B0604020202020204" pitchFamily="34" charset="0"/>
                <a:ea typeface="Calibri" panose="020F0502020204030204" pitchFamily="34" charset="0"/>
                <a:cs typeface="Arial" panose="020B0604020202020204" pitchFamily="34" charset="0"/>
              </a:rPr>
              <a:t>Pilot Jobs-See your career take off]. </a:t>
            </a:r>
            <a:r>
              <a:rPr lang="en-US" sz="1400" dirty="0">
                <a:effectLst/>
                <a:latin typeface="Arial" panose="020B0604020202020204" pitchFamily="34" charset="0"/>
                <a:ea typeface="Calibri" panose="020F0502020204030204" pitchFamily="34" charset="0"/>
                <a:cs typeface="Arial" panose="020B0604020202020204" pitchFamily="34" charset="0"/>
              </a:rPr>
              <a:t>[Online] </a:t>
            </a: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Available at: </a:t>
            </a:r>
            <a:r>
              <a:rPr lang="en-US" sz="1400" u="sng" dirty="0">
                <a:effectLst/>
                <a:latin typeface="Arial" panose="020B0604020202020204" pitchFamily="34" charset="0"/>
                <a:ea typeface="Calibri" panose="020F0502020204030204" pitchFamily="34" charset="0"/>
                <a:cs typeface="Arial" panose="020B0604020202020204" pitchFamily="34" charset="0"/>
              </a:rPr>
              <a:t>https://careeruk.virginatlantic.com/pilot.</a:t>
            </a: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[Accessed 10 July 2023].</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0" indent="0">
              <a:spcAft>
                <a:spcPts val="800"/>
              </a:spcAft>
              <a:buNone/>
            </a:pPr>
            <a:r>
              <a:rPr lang="en-US" sz="1400" dirty="0">
                <a:effectLst/>
                <a:latin typeface="Arial" panose="020B0604020202020204" pitchFamily="34" charset="0"/>
                <a:ea typeface="Calibri" panose="020F0502020204030204" pitchFamily="34" charset="0"/>
                <a:cs typeface="Arial" panose="020B0604020202020204" pitchFamily="34" charset="0"/>
              </a:rPr>
              <a:t>Wang, Y., Lo, H. P., (2003). Customer-Focused Performance and the Dynamic Model For Competence Building and leveraging. A Resource-based view. [</a:t>
            </a:r>
            <a:r>
              <a:rPr lang="en-US" sz="1400" i="1" dirty="0">
                <a:effectLst/>
                <a:latin typeface="Arial" panose="020B0604020202020204" pitchFamily="34" charset="0"/>
                <a:ea typeface="Calibri" panose="020F0502020204030204" pitchFamily="34" charset="0"/>
                <a:cs typeface="Arial" panose="020B0604020202020204" pitchFamily="34" charset="0"/>
              </a:rPr>
              <a:t>Journal of Management development], </a:t>
            </a:r>
            <a:r>
              <a:rPr lang="en-US" sz="1400" dirty="0">
                <a:effectLst/>
                <a:latin typeface="Arial" panose="020B0604020202020204" pitchFamily="34" charset="0"/>
                <a:ea typeface="Calibri" panose="020F0502020204030204" pitchFamily="34" charset="0"/>
                <a:cs typeface="Arial" panose="020B0604020202020204" pitchFamily="34" charset="0"/>
              </a:rPr>
              <a:t>22(6), pp. 483-526.</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0" indent="0">
              <a:spcAft>
                <a:spcPts val="800"/>
              </a:spcAft>
              <a:buNone/>
            </a:pPr>
            <a:r>
              <a:rPr lang="en-US" sz="1400" dirty="0">
                <a:effectLst/>
                <a:latin typeface="Arial" panose="020B0604020202020204" pitchFamily="34" charset="0"/>
                <a:ea typeface="Calibri" panose="020F0502020204030204" pitchFamily="34" charset="0"/>
                <a:cs typeface="Arial" panose="020B0604020202020204" pitchFamily="34" charset="0"/>
              </a:rPr>
              <a:t>Zenon, (2023). [</a:t>
            </a:r>
            <a:r>
              <a:rPr lang="en-US" sz="1400" i="1" dirty="0">
                <a:effectLst/>
                <a:latin typeface="Arial" panose="020B0604020202020204" pitchFamily="34" charset="0"/>
                <a:ea typeface="Calibri" panose="020F0502020204030204" pitchFamily="34" charset="0"/>
                <a:cs typeface="Arial" panose="020B0604020202020204" pitchFamily="34" charset="0"/>
              </a:rPr>
              <a:t>Search for Aviation Jobs]. </a:t>
            </a:r>
            <a:r>
              <a:rPr lang="en-US" sz="1400" dirty="0">
                <a:effectLst/>
                <a:latin typeface="Arial" panose="020B0604020202020204" pitchFamily="34" charset="0"/>
                <a:ea typeface="Calibri" panose="020F0502020204030204" pitchFamily="34" charset="0"/>
                <a:cs typeface="Arial" panose="020B0604020202020204" pitchFamily="34" charset="0"/>
              </a:rPr>
              <a:t>[Online] </a:t>
            </a: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Available at: </a:t>
            </a:r>
            <a:r>
              <a:rPr lang="en-US" sz="1400" u="sng" dirty="0">
                <a:effectLst/>
                <a:latin typeface="Arial" panose="020B0604020202020204" pitchFamily="34" charset="0"/>
                <a:ea typeface="Calibri" panose="020F0502020204030204" pitchFamily="34" charset="0"/>
                <a:cs typeface="Arial" panose="020B0604020202020204" pitchFamily="34" charset="0"/>
              </a:rPr>
              <a:t>https://www.zenon.aero/jobs/5234-virgin-atlantic-airbus-senior-first-officer</a:t>
            </a:r>
            <a:br>
              <a:rPr lang="en-US" sz="1400" dirty="0">
                <a:effectLst/>
                <a:latin typeface="Arial" panose="020B0604020202020204" pitchFamily="34" charset="0"/>
                <a:ea typeface="Calibri" panose="020F0502020204030204" pitchFamily="34" charset="0"/>
                <a:cs typeface="Arial" panose="020B0604020202020204" pitchFamily="34" charset="0"/>
              </a:rPr>
            </a:br>
            <a:r>
              <a:rPr lang="en-US" sz="1400" dirty="0">
                <a:effectLst/>
                <a:latin typeface="Arial" panose="020B0604020202020204" pitchFamily="34" charset="0"/>
                <a:ea typeface="Calibri" panose="020F0502020204030204" pitchFamily="34" charset="0"/>
                <a:cs typeface="Arial" panose="020B0604020202020204" pitchFamily="34" charset="0"/>
              </a:rPr>
              <a:t>[Accessed 10 July 2023].</a:t>
            </a:r>
            <a:endParaRPr lang="en-GB" sz="1400" dirty="0">
              <a:effectLst/>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500" dirty="0"/>
          </a:p>
        </p:txBody>
      </p:sp>
    </p:spTree>
    <p:extLst>
      <p:ext uri="{BB962C8B-B14F-4D97-AF65-F5344CB8AC3E}">
        <p14:creationId xmlns:p14="http://schemas.microsoft.com/office/powerpoint/2010/main" val="25982636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0"/>
            <a:ext cx="12191990" cy="235867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6FCF8F5-B0A0-09CC-BEC9-89FD6201446C}"/>
              </a:ext>
            </a:extLst>
          </p:cNvPr>
          <p:cNvSpPr>
            <a:spLocks noGrp="1"/>
          </p:cNvSpPr>
          <p:nvPr>
            <p:ph type="title"/>
          </p:nvPr>
        </p:nvSpPr>
        <p:spPr>
          <a:xfrm>
            <a:off x="1156851" y="637762"/>
            <a:ext cx="9888496" cy="407267"/>
          </a:xfrm>
        </p:spPr>
        <p:txBody>
          <a:bodyPr anchor="ctr">
            <a:normAutofit/>
          </a:bodyPr>
          <a:lstStyle/>
          <a:p>
            <a:pPr algn="ctr"/>
            <a:r>
              <a:rPr lang="en-GB" sz="2000" dirty="0">
                <a:solidFill>
                  <a:schemeClr val="bg1"/>
                </a:solidFill>
                <a:latin typeface="Arial" panose="020B0604020202020204" pitchFamily="34" charset="0"/>
                <a:cs typeface="Arial" panose="020B0604020202020204" pitchFamily="34" charset="0"/>
              </a:rPr>
              <a:t>REFERENCE LIST</a:t>
            </a:r>
          </a:p>
        </p:txBody>
      </p:sp>
      <p:sp>
        <p:nvSpPr>
          <p:cNvPr id="4" name="Date Placeholder 3">
            <a:extLst>
              <a:ext uri="{FF2B5EF4-FFF2-40B4-BE49-F238E27FC236}">
                <a16:creationId xmlns:a16="http://schemas.microsoft.com/office/drawing/2014/main" id="{DB1FB468-23AD-74DB-910D-721BBF672768}"/>
              </a:ext>
            </a:extLst>
          </p:cNvPr>
          <p:cNvSpPr>
            <a:spLocks noGrp="1"/>
          </p:cNvSpPr>
          <p:nvPr>
            <p:ph type="dt" sz="half" idx="10"/>
          </p:nvPr>
        </p:nvSpPr>
        <p:spPr>
          <a:xfrm rot="5400000">
            <a:off x="-331735" y="1294644"/>
            <a:ext cx="1627275" cy="313512"/>
          </a:xfrm>
        </p:spPr>
        <p:txBody>
          <a:bodyPr anchor="ctr">
            <a:normAutofit/>
          </a:bodyPr>
          <a:lstStyle/>
          <a:p>
            <a:pPr>
              <a:spcAft>
                <a:spcPts val="600"/>
              </a:spcAft>
            </a:pPr>
            <a:fld id="{2FA83BF3-28EA-4C3B-AACE-96F55509A7C4}" type="datetime1">
              <a:rPr lang="en-GB" sz="900" smtClean="0">
                <a:solidFill>
                  <a:schemeClr val="bg1"/>
                </a:solidFill>
              </a:rPr>
              <a:t>10/07/2023</a:t>
            </a:fld>
            <a:endParaRPr lang="en-GB" sz="900">
              <a:solidFill>
                <a:schemeClr val="bg1"/>
              </a:solidFill>
            </a:endParaRPr>
          </a:p>
        </p:txBody>
      </p:sp>
      <p:sp>
        <p:nvSpPr>
          <p:cNvPr id="13" name="Rectangle 12">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358676"/>
            <a:ext cx="12191990" cy="454542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50D3AD2-FA80-415F-A9CE-54D884561C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6851" y="2893697"/>
            <a:ext cx="457200"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AFE124FE-2917-6A4D-582C-5B703D76C29E}"/>
              </a:ext>
            </a:extLst>
          </p:cNvPr>
          <p:cNvSpPr>
            <a:spLocks noGrp="1"/>
          </p:cNvSpPr>
          <p:nvPr>
            <p:ph type="sldNum" sz="quarter" idx="12"/>
          </p:nvPr>
        </p:nvSpPr>
        <p:spPr>
          <a:xfrm>
            <a:off x="160867" y="3246439"/>
            <a:ext cx="672957" cy="343768"/>
          </a:xfrm>
        </p:spPr>
        <p:txBody>
          <a:bodyPr anchor="ctr">
            <a:normAutofit/>
          </a:bodyPr>
          <a:lstStyle/>
          <a:p>
            <a:pPr algn="ctr">
              <a:spcAft>
                <a:spcPts val="600"/>
              </a:spcAft>
            </a:pPr>
            <a:fld id="{EA88DA6C-DDA2-4E2A-B210-AA001A9716C0}" type="slidenum">
              <a:rPr lang="en-GB" sz="1400">
                <a:solidFill>
                  <a:schemeClr val="tx1"/>
                </a:solidFill>
              </a:rPr>
              <a:pPr algn="ctr">
                <a:spcAft>
                  <a:spcPts val="600"/>
                </a:spcAft>
              </a:pPr>
              <a:t>18</a:t>
            </a:fld>
            <a:endParaRPr lang="en-GB" sz="1400">
              <a:solidFill>
                <a:schemeClr val="tx1"/>
              </a:solidFill>
            </a:endParaRPr>
          </a:p>
        </p:txBody>
      </p:sp>
      <p:sp>
        <p:nvSpPr>
          <p:cNvPr id="5" name="Footer Placeholder 4">
            <a:extLst>
              <a:ext uri="{FF2B5EF4-FFF2-40B4-BE49-F238E27FC236}">
                <a16:creationId xmlns:a16="http://schemas.microsoft.com/office/drawing/2014/main" id="{81AF9CD8-E67C-B780-52EC-263FAF51EF56}"/>
              </a:ext>
            </a:extLst>
          </p:cNvPr>
          <p:cNvSpPr>
            <a:spLocks noGrp="1"/>
          </p:cNvSpPr>
          <p:nvPr>
            <p:ph type="ftr" sz="quarter" idx="11"/>
          </p:nvPr>
        </p:nvSpPr>
        <p:spPr>
          <a:xfrm>
            <a:off x="4652211" y="6287300"/>
            <a:ext cx="2598821" cy="570700"/>
          </a:xfrm>
        </p:spPr>
        <p:txBody>
          <a:bodyPr anchor="ctr">
            <a:normAutofit/>
          </a:bodyPr>
          <a:lstStyle/>
          <a:p>
            <a:pPr algn="r">
              <a:spcAft>
                <a:spcPts val="600"/>
              </a:spcAft>
            </a:pPr>
            <a:r>
              <a:rPr lang="en-US" sz="900" dirty="0">
                <a:solidFill>
                  <a:schemeClr val="tx1"/>
                </a:solidFill>
              </a:rPr>
              <a:t>Human Resource Management , Virgin Atlantic  &amp;  Secret Intelligence Service. Stacey Waller</a:t>
            </a:r>
            <a:endParaRPr lang="en-GB" sz="900" dirty="0">
              <a:solidFill>
                <a:schemeClr val="tx1"/>
              </a:solidFill>
            </a:endParaRPr>
          </a:p>
        </p:txBody>
      </p:sp>
      <p:sp>
        <p:nvSpPr>
          <p:cNvPr id="3" name="Content Placeholder 2">
            <a:extLst>
              <a:ext uri="{FF2B5EF4-FFF2-40B4-BE49-F238E27FC236}">
                <a16:creationId xmlns:a16="http://schemas.microsoft.com/office/drawing/2014/main" id="{083A8BAE-D4B8-AF8D-808D-2D2BC0B33553}"/>
              </a:ext>
            </a:extLst>
          </p:cNvPr>
          <p:cNvSpPr>
            <a:spLocks noGrp="1"/>
          </p:cNvSpPr>
          <p:nvPr>
            <p:ph idx="1"/>
          </p:nvPr>
        </p:nvSpPr>
        <p:spPr>
          <a:xfrm>
            <a:off x="1795509" y="1179338"/>
            <a:ext cx="8498021" cy="5107962"/>
          </a:xfrm>
        </p:spPr>
        <p:txBody>
          <a:bodyPr>
            <a:normAutofit fontScale="92500" lnSpcReduction="10000"/>
          </a:bodyPr>
          <a:lstStyle/>
          <a:p>
            <a:pPr marL="0" indent="0">
              <a:buNone/>
            </a:pPr>
            <a:r>
              <a:rPr lang="en-US" sz="1400" dirty="0">
                <a:solidFill>
                  <a:schemeClr val="bg1"/>
                </a:solidFill>
                <a:latin typeface="Arial" panose="020B0604020202020204" pitchFamily="34" charset="0"/>
                <a:cs typeface="Arial" panose="020B0604020202020204" pitchFamily="34" charset="0"/>
              </a:rPr>
              <a:t>https;//creativecommons.org/licenses/by/coffee beans </a:t>
            </a:r>
          </a:p>
          <a:p>
            <a:pPr marL="0" indent="0">
              <a:buNone/>
            </a:pPr>
            <a:r>
              <a:rPr lang="en-US" sz="1400" dirty="0">
                <a:solidFill>
                  <a:schemeClr val="bg1"/>
                </a:solidFill>
                <a:latin typeface="Arial" panose="020B0604020202020204" pitchFamily="34" charset="0"/>
                <a:cs typeface="Arial" panose="020B0604020202020204" pitchFamily="34" charset="0"/>
              </a:rPr>
              <a:t>https;//creativecommons.org/licenses/by/weights </a:t>
            </a:r>
          </a:p>
          <a:p>
            <a:pPr marL="0" indent="0">
              <a:buNone/>
            </a:pPr>
            <a:r>
              <a:rPr lang="en-US" sz="1400" dirty="0">
                <a:solidFill>
                  <a:schemeClr val="bg1"/>
                </a:solidFill>
                <a:latin typeface="Arial" panose="020B0604020202020204" pitchFamily="34" charset="0"/>
                <a:cs typeface="Arial" panose="020B0604020202020204" pitchFamily="34" charset="0"/>
              </a:rPr>
              <a:t>https;//creativecommons.org/licenses/by/new skills picture</a:t>
            </a:r>
          </a:p>
          <a:p>
            <a:pPr marL="0" indent="0">
              <a:buNone/>
            </a:pPr>
            <a:r>
              <a:rPr lang="en-US" sz="1400" dirty="0">
                <a:solidFill>
                  <a:schemeClr val="bg1"/>
                </a:solidFill>
                <a:latin typeface="Arial" panose="020B0604020202020204" pitchFamily="34" charset="0"/>
                <a:cs typeface="Arial" panose="020B0604020202020204" pitchFamily="34" charset="0"/>
              </a:rPr>
              <a:t>https;//creativecommons.org/licenses/by/skills picture</a:t>
            </a:r>
          </a:p>
          <a:p>
            <a:pPr marL="0" indent="0">
              <a:buNone/>
            </a:pPr>
            <a:r>
              <a:rPr lang="en-US" sz="1400" dirty="0">
                <a:latin typeface="Arial" panose="020B0604020202020204" pitchFamily="34" charset="0"/>
                <a:cs typeface="Arial" panose="020B0604020202020204" pitchFamily="34" charset="0"/>
              </a:rPr>
              <a:t>https;//creativecommons.org/licenses/by/human resource</a:t>
            </a:r>
          </a:p>
          <a:p>
            <a:pPr marL="0" indent="0">
              <a:buNone/>
            </a:pPr>
            <a:r>
              <a:rPr lang="en-US" sz="1400" dirty="0">
                <a:latin typeface="Arial" panose="020B0604020202020204" pitchFamily="34" charset="0"/>
                <a:cs typeface="Arial" panose="020B0604020202020204" pitchFamily="34" charset="0"/>
              </a:rPr>
              <a:t>https;//creativecommons.org/licenses/by/human resource</a:t>
            </a:r>
          </a:p>
          <a:p>
            <a:pPr marL="0" indent="0">
              <a:buNone/>
            </a:pPr>
            <a:r>
              <a:rPr lang="en-US" sz="1400" dirty="0">
                <a:latin typeface="Arial" panose="020B0604020202020204" pitchFamily="34" charset="0"/>
                <a:cs typeface="Arial" panose="020B0604020202020204" pitchFamily="34" charset="0"/>
              </a:rPr>
              <a:t>https;//creativecommons.org/licenses/by/human resource picture finger pointing</a:t>
            </a:r>
          </a:p>
          <a:p>
            <a:pPr marL="0" indent="0">
              <a:buNone/>
            </a:pPr>
            <a:r>
              <a:rPr lang="en-US" sz="1400" dirty="0">
                <a:latin typeface="Arial" panose="020B0604020202020204" pitchFamily="34" charset="0"/>
                <a:cs typeface="Arial" panose="020B0604020202020204" pitchFamily="34" charset="0"/>
              </a:rPr>
              <a:t>https;//creativecommons.org/licenses/by/human resource picture finger pointing</a:t>
            </a:r>
          </a:p>
          <a:p>
            <a:pPr marL="0" indent="0">
              <a:buNone/>
            </a:pPr>
            <a:r>
              <a:rPr lang="en-US" sz="1400" dirty="0">
                <a:latin typeface="Arial" panose="020B0604020202020204" pitchFamily="34" charset="0"/>
                <a:cs typeface="Arial" panose="020B0604020202020204" pitchFamily="34" charset="0"/>
              </a:rPr>
              <a:t>https;//creativecommons.org/licenses/by/beach photo</a:t>
            </a: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kumimoji="0" lang="en-US"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https;//creativecommons.org/licenses/by/beach and tree photo</a:t>
            </a:r>
          </a:p>
          <a:p>
            <a:pPr marL="0" marR="0" lvl="0" indent="0" defTabSz="914400" rtl="0" eaLnBrk="1" fontAlgn="auto" latinLnBrk="0" hangingPunct="1">
              <a:spcBef>
                <a:spcPts val="1000"/>
              </a:spcBef>
              <a:spcAft>
                <a:spcPts val="0"/>
              </a:spcAft>
              <a:buClrTx/>
              <a:buSzTx/>
              <a:buFont typeface="Arial" panose="020B0604020202020204" pitchFamily="34" charset="0"/>
              <a:buNone/>
              <a:tabLst/>
              <a:defRPr/>
            </a:pPr>
            <a:r>
              <a:rPr lang="fr-FR" sz="1400" dirty="0">
                <a:latin typeface="Arial" panose="020B0604020202020204" pitchFamily="34" charset="0"/>
                <a:cs typeface="Arial" panose="020B0604020202020204" pitchFamily="34" charset="0"/>
              </a:rPr>
              <a:t>https;//creativecommons.org/licences/by/plane and palm tree</a:t>
            </a:r>
          </a:p>
          <a:p>
            <a:pPr marL="0" indent="0">
              <a:buNone/>
              <a:defRPr/>
            </a:pPr>
            <a:r>
              <a:rPr lang="en-US" sz="1400" dirty="0">
                <a:latin typeface="Arial" panose="020B0604020202020204" pitchFamily="34" charset="0"/>
                <a:cs typeface="Arial" panose="020B0604020202020204" pitchFamily="34" charset="0"/>
              </a:rPr>
              <a:t>https;//creativecommons.org/licenses/by/inside of plane</a:t>
            </a:r>
          </a:p>
          <a:p>
            <a:pPr marL="0" indent="0">
              <a:buNone/>
              <a:defRPr/>
            </a:pPr>
            <a:r>
              <a:rPr lang="en-US" sz="1400" dirty="0">
                <a:latin typeface="Arial" panose="020B0604020202020204" pitchFamily="34" charset="0"/>
                <a:cs typeface="Arial" panose="020B0604020202020204" pitchFamily="34" charset="0"/>
              </a:rPr>
              <a:t>https;//creativecommons.org/licenses/by/training and development photo of hands touching</a:t>
            </a:r>
          </a:p>
          <a:p>
            <a:pPr marL="0" indent="0">
              <a:buNone/>
              <a:defRPr/>
            </a:pPr>
            <a:r>
              <a:rPr lang="en-US" sz="1400" dirty="0">
                <a:latin typeface="Arial" panose="020B0604020202020204" pitchFamily="34" charset="0"/>
                <a:cs typeface="Arial" panose="020B0604020202020204" pitchFamily="34" charset="0"/>
              </a:rPr>
              <a:t>https;//creativecommons.org/licenses/by/MI6</a:t>
            </a:r>
          </a:p>
          <a:p>
            <a:pPr marL="0" indent="0">
              <a:buNone/>
              <a:defRPr/>
            </a:pPr>
            <a:r>
              <a:rPr lang="en-US" sz="1400" dirty="0">
                <a:latin typeface="Arial" panose="020B0604020202020204" pitchFamily="34" charset="0"/>
                <a:cs typeface="Arial" panose="020B0604020202020204" pitchFamily="34" charset="0"/>
              </a:rPr>
              <a:t>https;//creativecommons.org/licenses/by/Virgin Atlantic</a:t>
            </a:r>
          </a:p>
          <a:p>
            <a:pPr marL="0" indent="0">
              <a:buNone/>
              <a:defRPr/>
            </a:pPr>
            <a:r>
              <a:rPr lang="en-US" sz="1400" dirty="0">
                <a:latin typeface="Arial" panose="020B0604020202020204" pitchFamily="34" charset="0"/>
                <a:cs typeface="Arial" panose="020B0604020202020204" pitchFamily="34" charset="0"/>
              </a:rPr>
              <a:t>https;//creativecommons.org/licenses/by/pen and paper</a:t>
            </a:r>
          </a:p>
          <a:p>
            <a:pPr marL="0" indent="0">
              <a:buNone/>
              <a:defRPr/>
            </a:pPr>
            <a:r>
              <a:rPr lang="en-US" sz="1400" dirty="0">
                <a:latin typeface="Arial" panose="020B0604020202020204" pitchFamily="34" charset="0"/>
                <a:cs typeface="Arial" panose="020B0604020202020204" pitchFamily="34" charset="0"/>
              </a:rPr>
              <a:t>https;//creativecommons.org/licenses/by/hand with pen</a:t>
            </a:r>
          </a:p>
          <a:p>
            <a:pPr marL="0" indent="0">
              <a:buNone/>
              <a:defRPr/>
            </a:pPr>
            <a:r>
              <a:rPr lang="en-US" sz="1400" dirty="0">
                <a:latin typeface="Arial" panose="020B0604020202020204" pitchFamily="34" charset="0"/>
                <a:cs typeface="Arial" panose="020B0604020202020204" pitchFamily="34" charset="0"/>
              </a:rPr>
              <a:t> </a:t>
            </a:r>
          </a:p>
          <a:p>
            <a:pPr marL="0" indent="0">
              <a:buNone/>
              <a:defRPr/>
            </a:pPr>
            <a:endParaRPr lang="en-US" sz="1400" dirty="0">
              <a:latin typeface="Arial" panose="020B0604020202020204" pitchFamily="34" charset="0"/>
              <a:cs typeface="Arial" panose="020B0604020202020204" pitchFamily="34" charset="0"/>
            </a:endParaRPr>
          </a:p>
          <a:p>
            <a:pPr marL="0" indent="0">
              <a:buNone/>
            </a:pPr>
            <a:endParaRPr lang="en-GB" sz="1300" dirty="0"/>
          </a:p>
        </p:txBody>
      </p:sp>
    </p:spTree>
    <p:extLst>
      <p:ext uri="{BB962C8B-B14F-4D97-AF65-F5344CB8AC3E}">
        <p14:creationId xmlns:p14="http://schemas.microsoft.com/office/powerpoint/2010/main" val="7559664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73C3363D2C34142BB9C00026A752F8F" ma:contentTypeVersion="16" ma:contentTypeDescription="Create a new document." ma:contentTypeScope="" ma:versionID="b1ec5e4e27cb14615d7fd7817ce66a7c">
  <xsd:schema xmlns:xsd="http://www.w3.org/2001/XMLSchema" xmlns:xs="http://www.w3.org/2001/XMLSchema" xmlns:p="http://schemas.microsoft.com/office/2006/metadata/properties" xmlns:ns3="717b0226-a333-4c25-acd7-534bd000737f" xmlns:ns4="5fa7c6fb-f4dc-42b8-b650-783ea9de0442" targetNamespace="http://schemas.microsoft.com/office/2006/metadata/properties" ma:root="true" ma:fieldsID="2c8d1036ba3e6e8ef5d1519148c48780" ns3:_="" ns4:_="">
    <xsd:import namespace="717b0226-a333-4c25-acd7-534bd000737f"/>
    <xsd:import namespace="5fa7c6fb-f4dc-42b8-b650-783ea9de0442"/>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4:SharedWithUsers" minOccurs="0"/>
                <xsd:element ref="ns4:SharedWithDetails" minOccurs="0"/>
                <xsd:element ref="ns4:SharingHintHash"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3:MediaServiceLocation" minOccurs="0"/>
                <xsd:element ref="ns3:MediaServiceSearchProperties"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7b0226-a333-4c25-acd7-534bd00073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element name="_activity" ma:index="23"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fa7c6fb-f4dc-42b8-b650-783ea9de0442"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SharingHintHash" ma:index="14"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activity xmlns="717b0226-a333-4c25-acd7-534bd000737f" xsi:nil="true"/>
  </documentManagement>
</p:properties>
</file>

<file path=customXml/itemProps1.xml><?xml version="1.0" encoding="utf-8"?>
<ds:datastoreItem xmlns:ds="http://schemas.openxmlformats.org/officeDocument/2006/customXml" ds:itemID="{C9D23C0B-E3F6-4C66-B022-DEA418EEDDE4}">
  <ds:schemaRefs>
    <ds:schemaRef ds:uri="5fa7c6fb-f4dc-42b8-b650-783ea9de0442"/>
    <ds:schemaRef ds:uri="717b0226-a333-4c25-acd7-534bd000737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D8FD1104-D475-4C4C-A151-2402110461F5}">
  <ds:schemaRefs>
    <ds:schemaRef ds:uri="http://schemas.microsoft.com/sharepoint/v3/contenttype/forms"/>
  </ds:schemaRefs>
</ds:datastoreItem>
</file>

<file path=customXml/itemProps3.xml><?xml version="1.0" encoding="utf-8"?>
<ds:datastoreItem xmlns:ds="http://schemas.openxmlformats.org/officeDocument/2006/customXml" ds:itemID="{CB49F0BB-AC5F-41A6-9F5C-CD4E1D47ACD8}">
  <ds:schemaRefs>
    <ds:schemaRef ds:uri="http://schemas.microsoft.com/office/2006/documentManagement/types"/>
    <ds:schemaRef ds:uri="http://purl.org/dc/terms/"/>
    <ds:schemaRef ds:uri="http://schemas.microsoft.com/office/infopath/2007/PartnerControls"/>
    <ds:schemaRef ds:uri="http://www.w3.org/XML/1998/namespace"/>
    <ds:schemaRef ds:uri="717b0226-a333-4c25-acd7-534bd000737f"/>
    <ds:schemaRef ds:uri="http://schemas.microsoft.com/office/2006/metadata/properties"/>
    <ds:schemaRef ds:uri="http://purl.org/dc/elements/1.1/"/>
    <ds:schemaRef ds:uri="5fa7c6fb-f4dc-42b8-b650-783ea9de0442"/>
    <ds:schemaRef ds:uri="http://schemas.openxmlformats.org/package/2006/metadata/core-properties"/>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11340</TotalTime>
  <Words>2806</Words>
  <Application>Microsoft Office PowerPoint</Application>
  <PresentationFormat>Widescreen</PresentationFormat>
  <Paragraphs>176</Paragraphs>
  <Slides>18</Slides>
  <Notes>8</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18</vt:i4>
      </vt:variant>
    </vt:vector>
  </HeadingPairs>
  <TitlesOfParts>
    <vt:vector size="25" baseType="lpstr">
      <vt:lpstr>Arial</vt:lpstr>
      <vt:lpstr>Calibri</vt:lpstr>
      <vt:lpstr>Calibri Light</vt:lpstr>
      <vt:lpstr>Wingdings</vt:lpstr>
      <vt:lpstr>Office Theme</vt:lpstr>
      <vt:lpstr>1_Office Theme</vt:lpstr>
      <vt:lpstr>2_Office Theme</vt:lpstr>
      <vt:lpstr>University Of Wales Trinity Saint David Stacey Waller 1911557  </vt:lpstr>
      <vt:lpstr>CONTENT PAGE</vt:lpstr>
      <vt:lpstr>Regional HRM trends in private &amp; public sectors a comparative approach Poor at el, (2021).  HRM is a fundamentally important management function that plays several functions in the survival and growth of an organization. To the contrary, staff representation and its effect on real HRM practice rely on the context, i.e., they are the results of managerial choices impacted by various management styles, beliefs, traits, and the internal as well as external organizational factors. </vt:lpstr>
      <vt:lpstr>   Human resource practices used by organizations to improve performance include recruiting, selection, internal hiring practices, formal training systems, employee involvement pay, and grievance processes. The following five categories may be used to categorize the behavioral outcomes of these diverse HRM activities: acquisition, development, motivation, probity, and engagement.  </vt:lpstr>
      <vt:lpstr>HRM PRIVATE AND PUBLIC SECTOR ORGANIZATIONS</vt:lpstr>
      <vt:lpstr>HRM STRATEGY   AT VIRGIN ATLANTIC RECRUIMENT AND SELECTION PROCESS </vt:lpstr>
      <vt:lpstr>HRM STRATEGY AT VIRGIN ATLANTIC  TRAINING &amp; DEVELOPMENT</vt:lpstr>
      <vt:lpstr>HRM STRATEGY VIRGIN ATLANTIC BENEFITS AND REWARDS</vt:lpstr>
      <vt:lpstr>HRM STRATEGY  AT  VIRGIN ATLANTIC SKILLS </vt:lpstr>
      <vt:lpstr>PUBLIC SECTOR ORGANIZATION HRM MI6  </vt:lpstr>
      <vt:lpstr>HRM STRATEGY  MI6 SECERT INTELLIGENCE SERVICE RECRUIMENT AND SELECTION PROCESS</vt:lpstr>
      <vt:lpstr>HRM STRATEGY MI6 SECRET INTELLIGENCE SERVICE TRAINING AND DEVELOPMENT </vt:lpstr>
      <vt:lpstr>HRM STRATEGY MI6 SECRET INTELLIGENCE SERVICE SKILLS</vt:lpstr>
      <vt:lpstr>HRM STRATEGY MI6 SERCET INTELLIGENCE SERVICE BENEFITS AND REWARDS</vt:lpstr>
      <vt:lpstr>REFERENCE LIST</vt:lpstr>
      <vt:lpstr>REFERENCE LIST </vt:lpstr>
      <vt:lpstr>REFERENCE LIST</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University Of Wales Trinity Saint David Stacey Waller 1911557 </dc:title>
  <dc:creator>Stacey Waller (1911557)</dc:creator>
  <cp:lastModifiedBy>Stacey Waller (1911557)</cp:lastModifiedBy>
  <cp:revision>7</cp:revision>
  <dcterms:created xsi:type="dcterms:W3CDTF">2023-06-23T15:44:12Z</dcterms:created>
  <dcterms:modified xsi:type="dcterms:W3CDTF">2023-07-10T20:49:23Z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0x010100C73C3363D2C34142BB9C00026A752F8F</vt:lpwstr>
  </property>
</Properties>
</file>