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72" r:id="rId2"/>
    <p:sldId id="783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" y="1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F923-2A4C-702F-6411-358FABA6CD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0E21DF-62AF-8307-7461-210372ABB7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BBB89-8830-B8FE-56E6-AC3C21066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59FC3-66D0-CFA4-EB06-58ADB672A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15718-FCF9-FB4A-D33A-3F507DD07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489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D81ED-C58A-59A3-11F0-9BF52F981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ABC1F-AF4C-738B-7B5D-4AC5CA244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E7A46-DFE4-4C15-CD34-4AEAF064A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C9B88-C19A-86E3-D640-0EA20D787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9042F-456F-CF22-3C76-2A92B6CAE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384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83C-CCDB-E1AE-BDCF-322544C2C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E8472-DFE1-66DD-C759-D1FF08D80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8A4CC-EA03-1C9F-FF71-5D84E5EED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7C3F6-5316-2923-5FD1-B4E0CA1E9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8D842-AC01-FB64-F861-C975883E6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86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249DA-C208-84C9-7FD3-B1F8D37FC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97C12-D75F-C25D-6A36-FB37D71E63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DFB99E-BE1B-4DA1-0020-F0CC6188C3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4556C8-9CE2-E0F3-05FC-F041A803A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4A216-802C-F143-21D0-492C89AB6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0DE3C3-A73A-200B-9793-DCD2E7BD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601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6B722-9DE5-19C6-1908-74690E03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936B38-8994-7C7F-66C6-3DD02F090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26E917-9967-AE99-331A-60294AC6D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45D34C-8A4C-8EF6-1FE4-D17ADBFF94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079217-FCB1-5D20-166C-5D3400943D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28A615-0234-9162-1606-B55C3EEBD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4C84BF-EA90-9CB6-6D2B-828EC6C13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DED51-DD71-CA69-215C-A3F8FCCFD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68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7B054-99D6-30DE-85AC-5C28EEC71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21A359-3F54-178C-6E7E-B854715AB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4BA056-90B0-2140-8AC2-B3F0B6E70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40D6DE-D1C5-F935-5AA2-4DA197AAA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002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A2ADC1-2A1A-1B8F-FCEC-C7153F308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FBE094-68AC-CD34-4801-70888E39E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0A377E-E551-7D78-673D-256B58BC8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515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6DA57-6E9C-523A-3E83-03421CC56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421A7-BB3B-3A54-312D-8F3C103D9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06629F-A166-2B2B-1DA9-57B1481AB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8E6284-E074-F4AD-1913-75B8D124E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1FE141-587C-30ED-C05B-C7AB94F3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47C821-333F-7066-9A36-D3280F32B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0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A1947-30EE-AAB9-958F-F99D100E3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13E552-54C1-944F-04E6-3A3BAE3EEF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1788B-F7C7-313F-4552-3C1700E02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C245B-871F-24C3-8EF4-7DFAD3E74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2737AC-86B0-DEE5-D788-D58F6A7BC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AE35C-AA1C-7BA5-9E9B-1B7E3027A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135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38C9B-44F8-ADA4-25D9-ABC2DB0C1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9361BF-5711-0D0D-D157-8CE6E0FFE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F1A90-0C4C-4F9E-6314-10FF8B78C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51403B-5E58-854B-9C4C-AB72BB4AE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F80A3-6773-B77D-5702-E83D386FE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DD6DCF-7B7B-E1E8-0EAE-6DBAD77CF3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848AAD-132E-177C-F619-BD4344DE3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F3A35-EBDE-1E53-92FC-75533F595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D220A-F2BD-D6A2-A38E-3B5DA1957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EABE0-A4C4-2A8D-6A24-C39752446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64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1915A-DF72-40D1-0DF3-19AFE223F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DFAF4-F779-31AB-73F9-DC196FBFF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ABE43-F84E-E6EB-EB8A-55E68EE933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EA02B-A328-4675-B34D-6773C991580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E9F71-A229-17F7-1E72-CA4A0BAD94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4E9091-1145-14D9-09A3-76E12E9AE2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BB624-8491-461D-92E2-BF1A31511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50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CFAA0-E98F-685C-4342-2B1E555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778350"/>
            <a:ext cx="8705817" cy="63692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C6F8E0-5C85-3404-A573-81907578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88" y="2916456"/>
            <a:ext cx="10646979" cy="24481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8FAE8-02A3-593B-493A-489E79253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94D51E-E0F0-1F03-A958-ACBEE2519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18CBB-1D96-732C-FB72-43372E4EBC0C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5B5949-2536-E1E6-E503-2B6F1F0660F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0D0C53-9E3D-6F4C-89D1-9C7E0321B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0D033C-BC0B-3D58-CFD0-7EC3A06F3EF8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27BB81-9DDA-F8E9-74DA-DD8E9DAEFA86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4017DF-7D10-5D58-7E84-DF135D5D5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742" y="2885440"/>
            <a:ext cx="3333750" cy="2228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D53270-1C67-DC19-2C34-B35FB3B105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9115" y="2914015"/>
            <a:ext cx="291465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82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E2734F8-D68C-44B4-9E31-999266D81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251" y="1248641"/>
            <a:ext cx="2790825" cy="495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CEB735-111F-1CF0-9341-AAF45C7CA739}"/>
              </a:ext>
            </a:extLst>
          </p:cNvPr>
          <p:cNvSpPr txBox="1"/>
          <p:nvPr/>
        </p:nvSpPr>
        <p:spPr>
          <a:xfrm>
            <a:off x="193617" y="505705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>
                <a:latin typeface="Cambria" panose="02040503050406030204" pitchFamily="18" charset="0"/>
                <a:ea typeface="Cambria" panose="02040503050406030204" pitchFamily="18" charset="0"/>
              </a:rPr>
              <a:t>Exercise 3</a:t>
            </a:r>
            <a:endParaRPr lang="en-GB" sz="2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812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Book Antiqua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Jenifer Prince Devaraj</dc:creator>
  <cp:lastModifiedBy>Jenifer Prince Devaraj</cp:lastModifiedBy>
  <cp:revision>1</cp:revision>
  <dcterms:created xsi:type="dcterms:W3CDTF">2024-04-15T10:17:22Z</dcterms:created>
  <dcterms:modified xsi:type="dcterms:W3CDTF">2024-04-15T10:19:16Z</dcterms:modified>
</cp:coreProperties>
</file>