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Lst>
  <p:sldSz cx="42803763"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1" autoAdjust="0"/>
    <p:restoredTop sz="94660"/>
  </p:normalViewPr>
  <p:slideViewPr>
    <p:cSldViewPr snapToGrid="0">
      <p:cViewPr>
        <p:scale>
          <a:sx n="30" d="100"/>
          <a:sy n="30" d="100"/>
        </p:scale>
        <p:origin x="-1056"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1153" y="28256865"/>
            <a:ext cx="42792617" cy="20183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59" y="27963366"/>
            <a:ext cx="42792617" cy="2825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852339" y="3350457"/>
            <a:ext cx="35313104" cy="15743111"/>
          </a:xfrm>
        </p:spPr>
        <p:txBody>
          <a:bodyPr anchor="b">
            <a:normAutofit/>
          </a:bodyPr>
          <a:lstStyle>
            <a:lvl1pPr algn="l">
              <a:lnSpc>
                <a:spcPct val="85000"/>
              </a:lnSpc>
              <a:defRPr sz="35317" spc="-221"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3862066" y="19669710"/>
            <a:ext cx="35313104" cy="5045869"/>
          </a:xfrm>
        </p:spPr>
        <p:txBody>
          <a:bodyPr lIns="91440" rIns="91440">
            <a:normAutofit/>
          </a:bodyPr>
          <a:lstStyle>
            <a:lvl1pPr marL="0" indent="0" algn="l">
              <a:buNone/>
              <a:defRPr sz="10595" cap="all" spc="883" baseline="0">
                <a:solidFill>
                  <a:schemeClr val="tx2"/>
                </a:solidFill>
                <a:latin typeface="+mj-lt"/>
              </a:defRPr>
            </a:lvl1pPr>
            <a:lvl2pPr marL="2018355" indent="0" algn="ctr">
              <a:buNone/>
              <a:defRPr sz="10595"/>
            </a:lvl2pPr>
            <a:lvl3pPr marL="4036710" indent="0" algn="ctr">
              <a:buNone/>
              <a:defRPr sz="10595"/>
            </a:lvl3pPr>
            <a:lvl4pPr marL="6055065" indent="0" algn="ctr">
              <a:buNone/>
              <a:defRPr sz="8829"/>
            </a:lvl4pPr>
            <a:lvl5pPr marL="8073420" indent="0" algn="ctr">
              <a:buNone/>
              <a:defRPr sz="8829"/>
            </a:lvl5pPr>
            <a:lvl6pPr marL="10091776" indent="0" algn="ctr">
              <a:buNone/>
              <a:defRPr sz="8829"/>
            </a:lvl6pPr>
            <a:lvl7pPr marL="12110131" indent="0" algn="ctr">
              <a:buNone/>
              <a:defRPr sz="8829"/>
            </a:lvl7pPr>
            <a:lvl8pPr marL="14128486" indent="0" algn="ctr">
              <a:buNone/>
              <a:defRPr sz="8829"/>
            </a:lvl8pPr>
            <a:lvl9pPr marL="16146841" indent="0" algn="ctr">
              <a:buNone/>
              <a:defRPr sz="882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E5A703-8019-4210-BBA7-1F2C16BAA7F7}"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460BFF-51B6-4762-BE76-71041F070A1B}" type="slidenum">
              <a:rPr lang="en-GB" smtClean="0"/>
              <a:t>‹#›</a:t>
            </a:fld>
            <a:endParaRPr lang="en-GB"/>
          </a:p>
        </p:txBody>
      </p:sp>
      <p:cxnSp>
        <p:nvCxnSpPr>
          <p:cNvPr id="9" name="Straight Connector 8"/>
          <p:cNvCxnSpPr/>
          <p:nvPr/>
        </p:nvCxnSpPr>
        <p:spPr>
          <a:xfrm>
            <a:off x="4239857" y="19174302"/>
            <a:ext cx="34671048"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1051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E5A703-8019-4210-BBA7-1F2C16BAA7F7}"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460BFF-51B6-4762-BE76-71041F070A1B}" type="slidenum">
              <a:rPr lang="en-GB" smtClean="0"/>
              <a:t>‹#›</a:t>
            </a:fld>
            <a:endParaRPr lang="en-GB"/>
          </a:p>
        </p:txBody>
      </p:sp>
    </p:spTree>
    <p:extLst>
      <p:ext uri="{BB962C8B-B14F-4D97-AF65-F5344CB8AC3E}">
        <p14:creationId xmlns:p14="http://schemas.microsoft.com/office/powerpoint/2010/main" val="2632724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1153" y="28256865"/>
            <a:ext cx="42792617" cy="20183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59" y="27963366"/>
            <a:ext cx="42792617" cy="2825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852339" y="3350457"/>
            <a:ext cx="35313104" cy="15743111"/>
          </a:xfrm>
        </p:spPr>
        <p:txBody>
          <a:bodyPr anchor="b" anchorCtr="0">
            <a:normAutofit/>
          </a:bodyPr>
          <a:lstStyle>
            <a:lvl1pPr>
              <a:lnSpc>
                <a:spcPct val="85000"/>
              </a:lnSpc>
              <a:defRPr sz="35317"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52339" y="19658705"/>
            <a:ext cx="35313104" cy="5045869"/>
          </a:xfrm>
        </p:spPr>
        <p:txBody>
          <a:bodyPr lIns="91440" rIns="91440" anchor="t" anchorCtr="0">
            <a:normAutofit/>
          </a:bodyPr>
          <a:lstStyle>
            <a:lvl1pPr marL="0" indent="0">
              <a:buNone/>
              <a:defRPr sz="10595" cap="all" spc="883" baseline="0">
                <a:solidFill>
                  <a:schemeClr val="tx2"/>
                </a:solidFill>
                <a:latin typeface="+mj-lt"/>
              </a:defRPr>
            </a:lvl1pPr>
            <a:lvl2pPr marL="2018355" indent="0">
              <a:buNone/>
              <a:defRPr sz="7946">
                <a:solidFill>
                  <a:schemeClr val="tx1">
                    <a:tint val="75000"/>
                  </a:schemeClr>
                </a:solidFill>
              </a:defRPr>
            </a:lvl2pPr>
            <a:lvl3pPr marL="4036710" indent="0">
              <a:buNone/>
              <a:defRPr sz="7063">
                <a:solidFill>
                  <a:schemeClr val="tx1">
                    <a:tint val="75000"/>
                  </a:schemeClr>
                </a:solidFill>
              </a:defRPr>
            </a:lvl3pPr>
            <a:lvl4pPr marL="6055065" indent="0">
              <a:buNone/>
              <a:defRPr sz="6180">
                <a:solidFill>
                  <a:schemeClr val="tx1">
                    <a:tint val="75000"/>
                  </a:schemeClr>
                </a:solidFill>
              </a:defRPr>
            </a:lvl4pPr>
            <a:lvl5pPr marL="8073420" indent="0">
              <a:buNone/>
              <a:defRPr sz="6180">
                <a:solidFill>
                  <a:schemeClr val="tx1">
                    <a:tint val="75000"/>
                  </a:schemeClr>
                </a:solidFill>
              </a:defRPr>
            </a:lvl5pPr>
            <a:lvl6pPr marL="10091776" indent="0">
              <a:buNone/>
              <a:defRPr sz="6180">
                <a:solidFill>
                  <a:schemeClr val="tx1">
                    <a:tint val="75000"/>
                  </a:schemeClr>
                </a:solidFill>
              </a:defRPr>
            </a:lvl6pPr>
            <a:lvl7pPr marL="12110131" indent="0">
              <a:buNone/>
              <a:defRPr sz="6180">
                <a:solidFill>
                  <a:schemeClr val="tx1">
                    <a:tint val="75000"/>
                  </a:schemeClr>
                </a:solidFill>
              </a:defRPr>
            </a:lvl7pPr>
            <a:lvl8pPr marL="14128486" indent="0">
              <a:buNone/>
              <a:defRPr sz="6180">
                <a:solidFill>
                  <a:schemeClr val="tx1">
                    <a:tint val="75000"/>
                  </a:schemeClr>
                </a:solidFill>
              </a:defRPr>
            </a:lvl8pPr>
            <a:lvl9pPr marL="16146841" indent="0">
              <a:buNone/>
              <a:defRPr sz="61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E5A703-8019-4210-BBA7-1F2C16BAA7F7}"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460BFF-51B6-4762-BE76-71041F070A1B}" type="slidenum">
              <a:rPr lang="en-GB" smtClean="0"/>
              <a:t>‹#›</a:t>
            </a:fld>
            <a:endParaRPr lang="en-GB"/>
          </a:p>
        </p:txBody>
      </p:sp>
      <p:cxnSp>
        <p:nvCxnSpPr>
          <p:cNvPr id="9" name="Straight Connector 8"/>
          <p:cNvCxnSpPr/>
          <p:nvPr/>
        </p:nvCxnSpPr>
        <p:spPr>
          <a:xfrm>
            <a:off x="4239857" y="19174302"/>
            <a:ext cx="34671048"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3497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3852339" y="1265239"/>
            <a:ext cx="35313104" cy="640448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3852339" y="8148147"/>
            <a:ext cx="17335524" cy="177614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829919" y="8148151"/>
            <a:ext cx="17335524" cy="177614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E5A703-8019-4210-BBA7-1F2C16BAA7F7}" type="datetimeFigureOut">
              <a:rPr lang="en-GB" smtClean="0"/>
              <a:t>30/04/2021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460BFF-51B6-4762-BE76-71041F070A1B}" type="slidenum">
              <a:rPr lang="en-GB" smtClean="0"/>
              <a:t>‹#›</a:t>
            </a:fld>
            <a:endParaRPr lang="en-GB"/>
          </a:p>
        </p:txBody>
      </p:sp>
    </p:spTree>
    <p:extLst>
      <p:ext uri="{BB962C8B-B14F-4D97-AF65-F5344CB8AC3E}">
        <p14:creationId xmlns:p14="http://schemas.microsoft.com/office/powerpoint/2010/main" val="1022978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3852339" y="1265239"/>
            <a:ext cx="35313104" cy="64044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3852339" y="8149551"/>
            <a:ext cx="17335524" cy="3250378"/>
          </a:xfrm>
        </p:spPr>
        <p:txBody>
          <a:bodyPr lIns="91440" rIns="91440" anchor="ctr">
            <a:normAutofit/>
          </a:bodyPr>
          <a:lstStyle>
            <a:lvl1pPr marL="0" indent="0">
              <a:buNone/>
              <a:defRPr sz="8829" b="0" cap="all" baseline="0">
                <a:solidFill>
                  <a:schemeClr val="tx2"/>
                </a:solidFill>
              </a:defRPr>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4" name="Content Placeholder 3"/>
          <p:cNvSpPr>
            <a:spLocks noGrp="1"/>
          </p:cNvSpPr>
          <p:nvPr>
            <p:ph sz="half" idx="2"/>
          </p:nvPr>
        </p:nvSpPr>
        <p:spPr>
          <a:xfrm>
            <a:off x="3852339" y="11399929"/>
            <a:ext cx="17335524" cy="14913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829919" y="8149551"/>
            <a:ext cx="17335524" cy="3250378"/>
          </a:xfrm>
        </p:spPr>
        <p:txBody>
          <a:bodyPr lIns="91440" rIns="91440" anchor="ctr">
            <a:normAutofit/>
          </a:bodyPr>
          <a:lstStyle>
            <a:lvl1pPr marL="0" indent="0">
              <a:buNone/>
              <a:defRPr sz="8829" b="0" cap="all" baseline="0">
                <a:solidFill>
                  <a:schemeClr val="tx2"/>
                </a:solidFill>
              </a:defRPr>
            </a:lvl1pPr>
            <a:lvl2pPr marL="2018355" indent="0">
              <a:buNone/>
              <a:defRPr sz="8829" b="1"/>
            </a:lvl2pPr>
            <a:lvl3pPr marL="4036710" indent="0">
              <a:buNone/>
              <a:defRPr sz="7946" b="1"/>
            </a:lvl3pPr>
            <a:lvl4pPr marL="6055065" indent="0">
              <a:buNone/>
              <a:defRPr sz="7063" b="1"/>
            </a:lvl4pPr>
            <a:lvl5pPr marL="8073420" indent="0">
              <a:buNone/>
              <a:defRPr sz="7063" b="1"/>
            </a:lvl5pPr>
            <a:lvl6pPr marL="10091776" indent="0">
              <a:buNone/>
              <a:defRPr sz="7063" b="1"/>
            </a:lvl6pPr>
            <a:lvl7pPr marL="12110131" indent="0">
              <a:buNone/>
              <a:defRPr sz="7063" b="1"/>
            </a:lvl7pPr>
            <a:lvl8pPr marL="14128486" indent="0">
              <a:buNone/>
              <a:defRPr sz="7063" b="1"/>
            </a:lvl8pPr>
            <a:lvl9pPr marL="16146841" indent="0">
              <a:buNone/>
              <a:defRPr sz="7063" b="1"/>
            </a:lvl9pPr>
          </a:lstStyle>
          <a:p>
            <a:pPr lvl="0"/>
            <a:r>
              <a:rPr lang="en-US"/>
              <a:t>Click to edit Master text styles</a:t>
            </a:r>
          </a:p>
        </p:txBody>
      </p:sp>
      <p:sp>
        <p:nvSpPr>
          <p:cNvPr id="6" name="Content Placeholder 5"/>
          <p:cNvSpPr>
            <a:spLocks noGrp="1"/>
          </p:cNvSpPr>
          <p:nvPr>
            <p:ph sz="quarter" idx="4"/>
          </p:nvPr>
        </p:nvSpPr>
        <p:spPr>
          <a:xfrm>
            <a:off x="21829919" y="11399929"/>
            <a:ext cx="17335524" cy="14913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E5A703-8019-4210-BBA7-1F2C16BAA7F7}" type="datetimeFigureOut">
              <a:rPr lang="en-GB" smtClean="0"/>
              <a:t>30/04/2021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460BFF-51B6-4762-BE76-71041F070A1B}" type="slidenum">
              <a:rPr lang="en-GB" smtClean="0"/>
              <a:t>‹#›</a:t>
            </a:fld>
            <a:endParaRPr lang="en-GB"/>
          </a:p>
        </p:txBody>
      </p:sp>
    </p:spTree>
    <p:extLst>
      <p:ext uri="{BB962C8B-B14F-4D97-AF65-F5344CB8AC3E}">
        <p14:creationId xmlns:p14="http://schemas.microsoft.com/office/powerpoint/2010/main" val="1161437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E5A703-8019-4210-BBA7-1F2C16BAA7F7}" type="datetimeFigureOut">
              <a:rPr lang="en-GB" smtClean="0"/>
              <a:t>30/04/2021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460BFF-51B6-4762-BE76-71041F070A1B}" type="slidenum">
              <a:rPr lang="en-GB" smtClean="0"/>
              <a:t>‹#›</a:t>
            </a:fld>
            <a:endParaRPr lang="en-GB"/>
          </a:p>
        </p:txBody>
      </p:sp>
    </p:spTree>
    <p:extLst>
      <p:ext uri="{BB962C8B-B14F-4D97-AF65-F5344CB8AC3E}">
        <p14:creationId xmlns:p14="http://schemas.microsoft.com/office/powerpoint/2010/main" val="109020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1153" y="28256865"/>
            <a:ext cx="42792617" cy="20183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59" y="27963366"/>
            <a:ext cx="42792617" cy="2825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AE5A703-8019-4210-BBA7-1F2C16BAA7F7}" type="datetimeFigureOut">
              <a:rPr lang="en-GB" smtClean="0"/>
              <a:t>30/04/2021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9460BFF-51B6-4762-BE76-71041F070A1B}" type="slidenum">
              <a:rPr lang="en-GB" smtClean="0"/>
              <a:t>‹#›</a:t>
            </a:fld>
            <a:endParaRPr lang="en-GB"/>
          </a:p>
        </p:txBody>
      </p:sp>
    </p:spTree>
    <p:extLst>
      <p:ext uri="{BB962C8B-B14F-4D97-AF65-F5344CB8AC3E}">
        <p14:creationId xmlns:p14="http://schemas.microsoft.com/office/powerpoint/2010/main" val="2047531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3" y="0"/>
            <a:ext cx="14221546" cy="3027521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4183910" y="0"/>
            <a:ext cx="224720" cy="302752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05141" y="2623847"/>
            <a:ext cx="11235988" cy="10091738"/>
          </a:xfrm>
        </p:spPr>
        <p:txBody>
          <a:bodyPr anchor="b">
            <a:normAutofit/>
          </a:bodyPr>
          <a:lstStyle>
            <a:lvl1pPr>
              <a:defRPr sz="15893"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16853982" y="3229356"/>
            <a:ext cx="22793004" cy="23210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605141" y="12917424"/>
            <a:ext cx="11235988" cy="14917425"/>
          </a:xfrm>
        </p:spPr>
        <p:txBody>
          <a:bodyPr lIns="91440" rIns="91440">
            <a:normAutofit/>
          </a:bodyPr>
          <a:lstStyle>
            <a:lvl1pPr marL="0" indent="0">
              <a:buNone/>
              <a:defRPr sz="6622">
                <a:solidFill>
                  <a:srgbClr val="FFFFFF"/>
                </a:solidFill>
              </a:defRPr>
            </a:lvl1pPr>
            <a:lvl2pPr marL="2018355" indent="0">
              <a:buNone/>
              <a:defRPr sz="5298"/>
            </a:lvl2pPr>
            <a:lvl3pPr marL="4036710" indent="0">
              <a:buNone/>
              <a:defRPr sz="4415"/>
            </a:lvl3pPr>
            <a:lvl4pPr marL="6055065" indent="0">
              <a:buNone/>
              <a:defRPr sz="3973"/>
            </a:lvl4pPr>
            <a:lvl5pPr marL="8073420" indent="0">
              <a:buNone/>
              <a:defRPr sz="3973"/>
            </a:lvl5pPr>
            <a:lvl6pPr marL="10091776" indent="0">
              <a:buNone/>
              <a:defRPr sz="3973"/>
            </a:lvl6pPr>
            <a:lvl7pPr marL="12110131" indent="0">
              <a:buNone/>
              <a:defRPr sz="3973"/>
            </a:lvl7pPr>
            <a:lvl8pPr marL="14128486" indent="0">
              <a:buNone/>
              <a:defRPr sz="3973"/>
            </a:lvl8pPr>
            <a:lvl9pPr marL="16146841" indent="0">
              <a:buNone/>
              <a:defRPr sz="3973"/>
            </a:lvl9pPr>
          </a:lstStyle>
          <a:p>
            <a:pPr lvl="0"/>
            <a:r>
              <a:rPr lang="en-US"/>
              <a:t>Click to edit Master text styles</a:t>
            </a:r>
          </a:p>
        </p:txBody>
      </p:sp>
      <p:sp>
        <p:nvSpPr>
          <p:cNvPr id="5" name="Date Placeholder 4"/>
          <p:cNvSpPr>
            <a:spLocks noGrp="1"/>
          </p:cNvSpPr>
          <p:nvPr>
            <p:ph type="dt" sz="half" idx="10"/>
          </p:nvPr>
        </p:nvSpPr>
        <p:spPr>
          <a:xfrm>
            <a:off x="1634326" y="28517266"/>
            <a:ext cx="9193086" cy="1611875"/>
          </a:xfrm>
        </p:spPr>
        <p:txBody>
          <a:bodyPr/>
          <a:lstStyle>
            <a:lvl1pPr algn="l">
              <a:defRPr/>
            </a:lvl1pPr>
          </a:lstStyle>
          <a:p>
            <a:fld id="{5AE5A703-8019-4210-BBA7-1F2C16BAA7F7}" type="datetimeFigureOut">
              <a:rPr lang="en-GB" smtClean="0"/>
              <a:t>30/04/2021</a:t>
            </a:fld>
            <a:endParaRPr lang="en-GB"/>
          </a:p>
        </p:txBody>
      </p:sp>
      <p:sp>
        <p:nvSpPr>
          <p:cNvPr id="6" name="Footer Placeholder 5"/>
          <p:cNvSpPr>
            <a:spLocks noGrp="1"/>
          </p:cNvSpPr>
          <p:nvPr>
            <p:ph type="ftr" sz="quarter" idx="11"/>
          </p:nvPr>
        </p:nvSpPr>
        <p:spPr>
          <a:xfrm>
            <a:off x="16853982" y="28517266"/>
            <a:ext cx="16318935" cy="161187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9460BFF-51B6-4762-BE76-71041F070A1B}" type="slidenum">
              <a:rPr lang="en-GB" smtClean="0"/>
              <a:t>‹#›</a:t>
            </a:fld>
            <a:endParaRPr lang="en-GB"/>
          </a:p>
        </p:txBody>
      </p:sp>
    </p:spTree>
    <p:extLst>
      <p:ext uri="{BB962C8B-B14F-4D97-AF65-F5344CB8AC3E}">
        <p14:creationId xmlns:p14="http://schemas.microsoft.com/office/powerpoint/2010/main" val="3603933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3" y="21865432"/>
            <a:ext cx="42792617" cy="840978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59" y="21698013"/>
            <a:ext cx="42792617" cy="2825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852339" y="22403657"/>
            <a:ext cx="35507060" cy="3633026"/>
          </a:xfrm>
        </p:spPr>
        <p:txBody>
          <a:bodyPr tIns="0" bIns="0" anchor="b">
            <a:noAutofit/>
          </a:bodyPr>
          <a:lstStyle>
            <a:lvl1pPr>
              <a:defRPr sz="15893"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58" y="0"/>
            <a:ext cx="42803712" cy="21698013"/>
          </a:xfrm>
          <a:solidFill>
            <a:schemeClr val="bg2">
              <a:lumMod val="90000"/>
            </a:schemeClr>
          </a:solidFill>
        </p:spPr>
        <p:txBody>
          <a:bodyPr lIns="457200" tIns="457200" anchor="t"/>
          <a:lstStyle>
            <a:lvl1pPr marL="0" indent="0">
              <a:buNone/>
              <a:defRPr sz="14127"/>
            </a:lvl1pPr>
            <a:lvl2pPr marL="2018355" indent="0">
              <a:buNone/>
              <a:defRPr sz="12361"/>
            </a:lvl2pPr>
            <a:lvl3pPr marL="4036710" indent="0">
              <a:buNone/>
              <a:defRPr sz="10595"/>
            </a:lvl3pPr>
            <a:lvl4pPr marL="6055065" indent="0">
              <a:buNone/>
              <a:defRPr sz="8829"/>
            </a:lvl4pPr>
            <a:lvl5pPr marL="8073420" indent="0">
              <a:buNone/>
              <a:defRPr sz="8829"/>
            </a:lvl5pPr>
            <a:lvl6pPr marL="10091776" indent="0">
              <a:buNone/>
              <a:defRPr sz="8829"/>
            </a:lvl6pPr>
            <a:lvl7pPr marL="12110131" indent="0">
              <a:buNone/>
              <a:defRPr sz="8829"/>
            </a:lvl7pPr>
            <a:lvl8pPr marL="14128486" indent="0">
              <a:buNone/>
              <a:defRPr sz="8829"/>
            </a:lvl8pPr>
            <a:lvl9pPr marL="16146841" indent="0">
              <a:buNone/>
              <a:defRPr sz="8829"/>
            </a:lvl9pPr>
          </a:lstStyle>
          <a:p>
            <a:r>
              <a:rPr lang="en-US"/>
              <a:t>Click icon to add picture</a:t>
            </a:r>
            <a:endParaRPr lang="en-US" dirty="0"/>
          </a:p>
        </p:txBody>
      </p:sp>
      <p:sp>
        <p:nvSpPr>
          <p:cNvPr id="4" name="Text Placeholder 3"/>
          <p:cNvSpPr>
            <a:spLocks noGrp="1"/>
          </p:cNvSpPr>
          <p:nvPr>
            <p:ph type="body" sz="half" idx="2"/>
          </p:nvPr>
        </p:nvSpPr>
        <p:spPr>
          <a:xfrm>
            <a:off x="3852339" y="26077050"/>
            <a:ext cx="35527123" cy="2623852"/>
          </a:xfrm>
        </p:spPr>
        <p:txBody>
          <a:bodyPr lIns="91440" tIns="0" rIns="91440" bIns="0">
            <a:normAutofit/>
          </a:bodyPr>
          <a:lstStyle>
            <a:lvl1pPr marL="0" indent="0">
              <a:spcBef>
                <a:spcPts val="0"/>
              </a:spcBef>
              <a:spcAft>
                <a:spcPts val="2649"/>
              </a:spcAft>
              <a:buNone/>
              <a:defRPr sz="6622">
                <a:solidFill>
                  <a:srgbClr val="FFFFFF"/>
                </a:solidFill>
              </a:defRPr>
            </a:lvl1pPr>
            <a:lvl2pPr marL="2018355" indent="0">
              <a:buNone/>
              <a:defRPr sz="5298"/>
            </a:lvl2pPr>
            <a:lvl3pPr marL="4036710" indent="0">
              <a:buNone/>
              <a:defRPr sz="4415"/>
            </a:lvl3pPr>
            <a:lvl4pPr marL="6055065" indent="0">
              <a:buNone/>
              <a:defRPr sz="3973"/>
            </a:lvl4pPr>
            <a:lvl5pPr marL="8073420" indent="0">
              <a:buNone/>
              <a:defRPr sz="3973"/>
            </a:lvl5pPr>
            <a:lvl6pPr marL="10091776" indent="0">
              <a:buNone/>
              <a:defRPr sz="3973"/>
            </a:lvl6pPr>
            <a:lvl7pPr marL="12110131" indent="0">
              <a:buNone/>
              <a:defRPr sz="3973"/>
            </a:lvl7pPr>
            <a:lvl8pPr marL="14128486" indent="0">
              <a:buNone/>
              <a:defRPr sz="3973"/>
            </a:lvl8pPr>
            <a:lvl9pPr marL="16146841" indent="0">
              <a:buNone/>
              <a:defRPr sz="3973"/>
            </a:lvl9pPr>
          </a:lstStyle>
          <a:p>
            <a:pPr lvl="0"/>
            <a:r>
              <a:rPr lang="en-US"/>
              <a:t>Click to edit Master text styles</a:t>
            </a:r>
          </a:p>
        </p:txBody>
      </p:sp>
      <p:sp>
        <p:nvSpPr>
          <p:cNvPr id="5" name="Date Placeholder 4"/>
          <p:cNvSpPr>
            <a:spLocks noGrp="1"/>
          </p:cNvSpPr>
          <p:nvPr>
            <p:ph type="dt" sz="half" idx="10"/>
          </p:nvPr>
        </p:nvSpPr>
        <p:spPr/>
        <p:txBody>
          <a:bodyPr/>
          <a:lstStyle/>
          <a:p>
            <a:fld id="{5AE5A703-8019-4210-BBA7-1F2C16BAA7F7}" type="datetimeFigureOut">
              <a:rPr lang="en-GB" smtClean="0"/>
              <a:t>30/04/2021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460BFF-51B6-4762-BE76-71041F070A1B}" type="slidenum">
              <a:rPr lang="en-GB" smtClean="0"/>
              <a:t>‹#›</a:t>
            </a:fld>
            <a:endParaRPr lang="en-GB"/>
          </a:p>
        </p:txBody>
      </p:sp>
    </p:spTree>
    <p:extLst>
      <p:ext uri="{BB962C8B-B14F-4D97-AF65-F5344CB8AC3E}">
        <p14:creationId xmlns:p14="http://schemas.microsoft.com/office/powerpoint/2010/main" val="3920203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E5A703-8019-4210-BBA7-1F2C16BAA7F7}"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460BFF-51B6-4762-BE76-71041F070A1B}" type="slidenum">
              <a:rPr lang="en-GB" smtClean="0"/>
              <a:t>‹#›</a:t>
            </a:fld>
            <a:endParaRPr lang="en-GB"/>
          </a:p>
        </p:txBody>
      </p:sp>
    </p:spTree>
    <p:extLst>
      <p:ext uri="{BB962C8B-B14F-4D97-AF65-F5344CB8AC3E}">
        <p14:creationId xmlns:p14="http://schemas.microsoft.com/office/powerpoint/2010/main" val="1581419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1153" y="28256865"/>
            <a:ext cx="42792617" cy="20183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59" y="27963366"/>
            <a:ext cx="42792617" cy="2825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30631445" y="1820142"/>
            <a:ext cx="9229561" cy="254275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42761" y="1820142"/>
            <a:ext cx="27153637" cy="2542755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E5A703-8019-4210-BBA7-1F2C16BAA7F7}"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460BFF-51B6-4762-BE76-71041F070A1B}" type="slidenum">
              <a:rPr lang="en-GB" smtClean="0"/>
              <a:t>‹#›</a:t>
            </a:fld>
            <a:endParaRPr lang="en-GB"/>
          </a:p>
        </p:txBody>
      </p:sp>
    </p:spTree>
    <p:extLst>
      <p:ext uri="{BB962C8B-B14F-4D97-AF65-F5344CB8AC3E}">
        <p14:creationId xmlns:p14="http://schemas.microsoft.com/office/powerpoint/2010/main" val="3492124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2" y="28256865"/>
            <a:ext cx="42803768" cy="20183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2" y="27963364"/>
            <a:ext cx="42803768" cy="29135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3852339" y="1265239"/>
            <a:ext cx="35313104" cy="640448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3852336" y="8148147"/>
            <a:ext cx="35313109" cy="17761458"/>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52346" y="28517266"/>
            <a:ext cx="8679666" cy="1611875"/>
          </a:xfrm>
          <a:prstGeom prst="rect">
            <a:avLst/>
          </a:prstGeom>
        </p:spPr>
        <p:txBody>
          <a:bodyPr vert="horz" lIns="91440" tIns="45720" rIns="91440" bIns="45720" rtlCol="0" anchor="ctr"/>
          <a:lstStyle>
            <a:lvl1pPr algn="l">
              <a:defRPr sz="3973">
                <a:solidFill>
                  <a:srgbClr val="FFFFFF"/>
                </a:solidFill>
              </a:defRPr>
            </a:lvl1pPr>
          </a:lstStyle>
          <a:p>
            <a:fld id="{5AE5A703-8019-4210-BBA7-1F2C16BAA7F7}" type="datetimeFigureOut">
              <a:rPr lang="en-GB" smtClean="0"/>
              <a:t>30/04/2021</a:t>
            </a:fld>
            <a:endParaRPr lang="en-GB"/>
          </a:p>
        </p:txBody>
      </p:sp>
      <p:sp>
        <p:nvSpPr>
          <p:cNvPr id="5" name="Footer Placeholder 4"/>
          <p:cNvSpPr>
            <a:spLocks noGrp="1"/>
          </p:cNvSpPr>
          <p:nvPr>
            <p:ph type="ftr" sz="quarter" idx="3"/>
          </p:nvPr>
        </p:nvSpPr>
        <p:spPr>
          <a:xfrm>
            <a:off x="12941489" y="28517266"/>
            <a:ext cx="16931936" cy="1611875"/>
          </a:xfrm>
          <a:prstGeom prst="rect">
            <a:avLst/>
          </a:prstGeom>
        </p:spPr>
        <p:txBody>
          <a:bodyPr vert="horz" lIns="91440" tIns="45720" rIns="91440" bIns="45720" rtlCol="0" anchor="ctr"/>
          <a:lstStyle>
            <a:lvl1pPr algn="ctr">
              <a:defRPr sz="3973"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34758605" y="28517266"/>
            <a:ext cx="4606268" cy="1611875"/>
          </a:xfrm>
          <a:prstGeom prst="rect">
            <a:avLst/>
          </a:prstGeom>
        </p:spPr>
        <p:txBody>
          <a:bodyPr vert="horz" lIns="91440" tIns="45720" rIns="91440" bIns="45720" rtlCol="0" anchor="ctr"/>
          <a:lstStyle>
            <a:lvl1pPr algn="r">
              <a:defRPr sz="4635">
                <a:solidFill>
                  <a:srgbClr val="FFFFFF"/>
                </a:solidFill>
              </a:defRPr>
            </a:lvl1pPr>
          </a:lstStyle>
          <a:p>
            <a:fld id="{D9460BFF-51B6-4762-BE76-71041F070A1B}" type="slidenum">
              <a:rPr lang="en-GB" smtClean="0"/>
              <a:t>‹#›</a:t>
            </a:fld>
            <a:endParaRPr lang="en-GB"/>
          </a:p>
        </p:txBody>
      </p:sp>
      <p:cxnSp>
        <p:nvCxnSpPr>
          <p:cNvPr id="10" name="Straight Connector 9"/>
          <p:cNvCxnSpPr/>
          <p:nvPr/>
        </p:nvCxnSpPr>
        <p:spPr>
          <a:xfrm>
            <a:off x="4190261" y="7671862"/>
            <a:ext cx="34992076"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452654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4036710" rtl="0" eaLnBrk="1" latinLnBrk="0" hangingPunct="1">
        <a:lnSpc>
          <a:spcPct val="85000"/>
        </a:lnSpc>
        <a:spcBef>
          <a:spcPct val="0"/>
        </a:spcBef>
        <a:buNone/>
        <a:defRPr sz="21190" kern="1200" spc="-221" baseline="0">
          <a:solidFill>
            <a:schemeClr val="tx1">
              <a:lumMod val="75000"/>
              <a:lumOff val="25000"/>
            </a:schemeClr>
          </a:solidFill>
          <a:latin typeface="+mj-lt"/>
          <a:ea typeface="+mj-ea"/>
          <a:cs typeface="+mj-cs"/>
        </a:defRPr>
      </a:lvl1pPr>
    </p:titleStyle>
    <p:bodyStyle>
      <a:lvl1pPr marL="403671" indent="-403671" algn="l" defTabSz="4036710" rtl="0" eaLnBrk="1" latinLnBrk="0" hangingPunct="1">
        <a:lnSpc>
          <a:spcPct val="90000"/>
        </a:lnSpc>
        <a:spcBef>
          <a:spcPts val="5298"/>
        </a:spcBef>
        <a:spcAft>
          <a:spcPts val="883"/>
        </a:spcAft>
        <a:buClr>
          <a:schemeClr val="accent1"/>
        </a:buClr>
        <a:buSzPct val="100000"/>
        <a:buFont typeface="Calibri" panose="020F0502020204030204" pitchFamily="34" charset="0"/>
        <a:buChar char=" "/>
        <a:defRPr sz="8829" kern="1200">
          <a:solidFill>
            <a:schemeClr val="tx1">
              <a:lumMod val="75000"/>
              <a:lumOff val="25000"/>
            </a:schemeClr>
          </a:solidFill>
          <a:latin typeface="+mn-lt"/>
          <a:ea typeface="+mn-ea"/>
          <a:cs typeface="+mn-cs"/>
        </a:defRPr>
      </a:lvl1pPr>
      <a:lvl2pPr marL="1695418" indent="-807342" algn="l" defTabSz="4036710" rtl="0" eaLnBrk="1" latinLnBrk="0" hangingPunct="1">
        <a:lnSpc>
          <a:spcPct val="90000"/>
        </a:lnSpc>
        <a:spcBef>
          <a:spcPts val="883"/>
        </a:spcBef>
        <a:spcAft>
          <a:spcPts val="1766"/>
        </a:spcAft>
        <a:buClr>
          <a:schemeClr val="accent1"/>
        </a:buClr>
        <a:buFont typeface="Calibri" pitchFamily="34" charset="0"/>
        <a:buChar char="◦"/>
        <a:defRPr sz="7946" kern="1200">
          <a:solidFill>
            <a:schemeClr val="tx1">
              <a:lumMod val="75000"/>
              <a:lumOff val="25000"/>
            </a:schemeClr>
          </a:solidFill>
          <a:latin typeface="+mn-lt"/>
          <a:ea typeface="+mn-ea"/>
          <a:cs typeface="+mn-cs"/>
        </a:defRPr>
      </a:lvl2pPr>
      <a:lvl3pPr marL="2502760" indent="-807342" algn="l" defTabSz="4036710" rtl="0" eaLnBrk="1" latinLnBrk="0" hangingPunct="1">
        <a:lnSpc>
          <a:spcPct val="90000"/>
        </a:lnSpc>
        <a:spcBef>
          <a:spcPts val="883"/>
        </a:spcBef>
        <a:spcAft>
          <a:spcPts val="1766"/>
        </a:spcAft>
        <a:buClr>
          <a:schemeClr val="accent1"/>
        </a:buClr>
        <a:buFont typeface="Calibri" pitchFamily="34" charset="0"/>
        <a:buChar char="◦"/>
        <a:defRPr sz="6180" kern="1200">
          <a:solidFill>
            <a:schemeClr val="tx1">
              <a:lumMod val="75000"/>
              <a:lumOff val="25000"/>
            </a:schemeClr>
          </a:solidFill>
          <a:latin typeface="+mn-lt"/>
          <a:ea typeface="+mn-ea"/>
          <a:cs typeface="+mn-cs"/>
        </a:defRPr>
      </a:lvl3pPr>
      <a:lvl4pPr marL="3310102" indent="-807342" algn="l" defTabSz="4036710" rtl="0" eaLnBrk="1" latinLnBrk="0" hangingPunct="1">
        <a:lnSpc>
          <a:spcPct val="90000"/>
        </a:lnSpc>
        <a:spcBef>
          <a:spcPts val="883"/>
        </a:spcBef>
        <a:spcAft>
          <a:spcPts val="1766"/>
        </a:spcAft>
        <a:buClr>
          <a:schemeClr val="accent1"/>
        </a:buClr>
        <a:buFont typeface="Calibri" pitchFamily="34" charset="0"/>
        <a:buChar char="◦"/>
        <a:defRPr sz="6180" kern="1200">
          <a:solidFill>
            <a:schemeClr val="tx1">
              <a:lumMod val="75000"/>
              <a:lumOff val="25000"/>
            </a:schemeClr>
          </a:solidFill>
          <a:latin typeface="+mn-lt"/>
          <a:ea typeface="+mn-ea"/>
          <a:cs typeface="+mn-cs"/>
        </a:defRPr>
      </a:lvl4pPr>
      <a:lvl5pPr marL="4117444" indent="-807342" algn="l" defTabSz="4036710" rtl="0" eaLnBrk="1" latinLnBrk="0" hangingPunct="1">
        <a:lnSpc>
          <a:spcPct val="90000"/>
        </a:lnSpc>
        <a:spcBef>
          <a:spcPts val="883"/>
        </a:spcBef>
        <a:spcAft>
          <a:spcPts val="1766"/>
        </a:spcAft>
        <a:buClr>
          <a:schemeClr val="accent1"/>
        </a:buClr>
        <a:buFont typeface="Calibri" pitchFamily="34" charset="0"/>
        <a:buChar char="◦"/>
        <a:defRPr sz="6180" kern="1200">
          <a:solidFill>
            <a:schemeClr val="tx1">
              <a:lumMod val="75000"/>
              <a:lumOff val="25000"/>
            </a:schemeClr>
          </a:solidFill>
          <a:latin typeface="+mn-lt"/>
          <a:ea typeface="+mn-ea"/>
          <a:cs typeface="+mn-cs"/>
        </a:defRPr>
      </a:lvl5pPr>
      <a:lvl6pPr marL="4856060" indent="-1009178" algn="l" defTabSz="4036710" rtl="0" eaLnBrk="1" latinLnBrk="0" hangingPunct="1">
        <a:lnSpc>
          <a:spcPct val="90000"/>
        </a:lnSpc>
        <a:spcBef>
          <a:spcPts val="883"/>
        </a:spcBef>
        <a:spcAft>
          <a:spcPts val="1766"/>
        </a:spcAft>
        <a:buClr>
          <a:schemeClr val="accent1"/>
        </a:buClr>
        <a:buFont typeface="Calibri" pitchFamily="34" charset="0"/>
        <a:buChar char="◦"/>
        <a:defRPr sz="6180" kern="1200">
          <a:solidFill>
            <a:schemeClr val="tx1">
              <a:lumMod val="75000"/>
              <a:lumOff val="25000"/>
            </a:schemeClr>
          </a:solidFill>
          <a:latin typeface="+mn-lt"/>
          <a:ea typeface="+mn-ea"/>
          <a:cs typeface="+mn-cs"/>
        </a:defRPr>
      </a:lvl6pPr>
      <a:lvl7pPr marL="5738980" indent="-1009178" algn="l" defTabSz="4036710" rtl="0" eaLnBrk="1" latinLnBrk="0" hangingPunct="1">
        <a:lnSpc>
          <a:spcPct val="90000"/>
        </a:lnSpc>
        <a:spcBef>
          <a:spcPts val="883"/>
        </a:spcBef>
        <a:spcAft>
          <a:spcPts val="1766"/>
        </a:spcAft>
        <a:buClr>
          <a:schemeClr val="accent1"/>
        </a:buClr>
        <a:buFont typeface="Calibri" pitchFamily="34" charset="0"/>
        <a:buChar char="◦"/>
        <a:defRPr sz="6180" kern="1200">
          <a:solidFill>
            <a:schemeClr val="tx1">
              <a:lumMod val="75000"/>
              <a:lumOff val="25000"/>
            </a:schemeClr>
          </a:solidFill>
          <a:latin typeface="+mn-lt"/>
          <a:ea typeface="+mn-ea"/>
          <a:cs typeface="+mn-cs"/>
        </a:defRPr>
      </a:lvl7pPr>
      <a:lvl8pPr marL="6621900" indent="-1009178" algn="l" defTabSz="4036710" rtl="0" eaLnBrk="1" latinLnBrk="0" hangingPunct="1">
        <a:lnSpc>
          <a:spcPct val="90000"/>
        </a:lnSpc>
        <a:spcBef>
          <a:spcPts val="883"/>
        </a:spcBef>
        <a:spcAft>
          <a:spcPts val="1766"/>
        </a:spcAft>
        <a:buClr>
          <a:schemeClr val="accent1"/>
        </a:buClr>
        <a:buFont typeface="Calibri" pitchFamily="34" charset="0"/>
        <a:buChar char="◦"/>
        <a:defRPr sz="6180" kern="1200">
          <a:solidFill>
            <a:schemeClr val="tx1">
              <a:lumMod val="75000"/>
              <a:lumOff val="25000"/>
            </a:schemeClr>
          </a:solidFill>
          <a:latin typeface="+mn-lt"/>
          <a:ea typeface="+mn-ea"/>
          <a:cs typeface="+mn-cs"/>
        </a:defRPr>
      </a:lvl8pPr>
      <a:lvl9pPr marL="7504820" indent="-1009178" algn="l" defTabSz="4036710" rtl="0" eaLnBrk="1" latinLnBrk="0" hangingPunct="1">
        <a:lnSpc>
          <a:spcPct val="90000"/>
        </a:lnSpc>
        <a:spcBef>
          <a:spcPts val="883"/>
        </a:spcBef>
        <a:spcAft>
          <a:spcPts val="1766"/>
        </a:spcAft>
        <a:buClr>
          <a:schemeClr val="accent1"/>
        </a:buClr>
        <a:buFont typeface="Calibri" pitchFamily="34" charset="0"/>
        <a:buChar char="◦"/>
        <a:defRPr sz="6180" kern="1200">
          <a:solidFill>
            <a:schemeClr val="tx1">
              <a:lumMod val="75000"/>
              <a:lumOff val="25000"/>
            </a:schemeClr>
          </a:solidFill>
          <a:latin typeface="+mn-lt"/>
          <a:ea typeface="+mn-ea"/>
          <a:cs typeface="+mn-cs"/>
        </a:defRPr>
      </a:lvl9pPr>
    </p:bodyStyle>
    <p:otherStyle>
      <a:defPPr>
        <a:defRPr lang="en-US"/>
      </a:defPPr>
      <a:lvl1pPr marL="0" algn="l" defTabSz="4036710" rtl="0" eaLnBrk="1" latinLnBrk="0" hangingPunct="1">
        <a:defRPr sz="7946" kern="1200">
          <a:solidFill>
            <a:schemeClr val="tx1"/>
          </a:solidFill>
          <a:latin typeface="+mn-lt"/>
          <a:ea typeface="+mn-ea"/>
          <a:cs typeface="+mn-cs"/>
        </a:defRPr>
      </a:lvl1pPr>
      <a:lvl2pPr marL="2018355" algn="l" defTabSz="4036710" rtl="0" eaLnBrk="1" latinLnBrk="0" hangingPunct="1">
        <a:defRPr sz="7946" kern="1200">
          <a:solidFill>
            <a:schemeClr val="tx1"/>
          </a:solidFill>
          <a:latin typeface="+mn-lt"/>
          <a:ea typeface="+mn-ea"/>
          <a:cs typeface="+mn-cs"/>
        </a:defRPr>
      </a:lvl2pPr>
      <a:lvl3pPr marL="4036710" algn="l" defTabSz="4036710" rtl="0" eaLnBrk="1" latinLnBrk="0" hangingPunct="1">
        <a:defRPr sz="7946" kern="1200">
          <a:solidFill>
            <a:schemeClr val="tx1"/>
          </a:solidFill>
          <a:latin typeface="+mn-lt"/>
          <a:ea typeface="+mn-ea"/>
          <a:cs typeface="+mn-cs"/>
        </a:defRPr>
      </a:lvl3pPr>
      <a:lvl4pPr marL="6055065" algn="l" defTabSz="4036710" rtl="0" eaLnBrk="1" latinLnBrk="0" hangingPunct="1">
        <a:defRPr sz="7946" kern="1200">
          <a:solidFill>
            <a:schemeClr val="tx1"/>
          </a:solidFill>
          <a:latin typeface="+mn-lt"/>
          <a:ea typeface="+mn-ea"/>
          <a:cs typeface="+mn-cs"/>
        </a:defRPr>
      </a:lvl4pPr>
      <a:lvl5pPr marL="8073420" algn="l" defTabSz="4036710" rtl="0" eaLnBrk="1" latinLnBrk="0" hangingPunct="1">
        <a:defRPr sz="7946" kern="1200">
          <a:solidFill>
            <a:schemeClr val="tx1"/>
          </a:solidFill>
          <a:latin typeface="+mn-lt"/>
          <a:ea typeface="+mn-ea"/>
          <a:cs typeface="+mn-cs"/>
        </a:defRPr>
      </a:lvl5pPr>
      <a:lvl6pPr marL="10091776" algn="l" defTabSz="4036710" rtl="0" eaLnBrk="1" latinLnBrk="0" hangingPunct="1">
        <a:defRPr sz="7946" kern="1200">
          <a:solidFill>
            <a:schemeClr val="tx1"/>
          </a:solidFill>
          <a:latin typeface="+mn-lt"/>
          <a:ea typeface="+mn-ea"/>
          <a:cs typeface="+mn-cs"/>
        </a:defRPr>
      </a:lvl6pPr>
      <a:lvl7pPr marL="12110131" algn="l" defTabSz="4036710" rtl="0" eaLnBrk="1" latinLnBrk="0" hangingPunct="1">
        <a:defRPr sz="7946" kern="1200">
          <a:solidFill>
            <a:schemeClr val="tx1"/>
          </a:solidFill>
          <a:latin typeface="+mn-lt"/>
          <a:ea typeface="+mn-ea"/>
          <a:cs typeface="+mn-cs"/>
        </a:defRPr>
      </a:lvl7pPr>
      <a:lvl8pPr marL="14128486" algn="l" defTabSz="4036710" rtl="0" eaLnBrk="1" latinLnBrk="0" hangingPunct="1">
        <a:defRPr sz="7946" kern="1200">
          <a:solidFill>
            <a:schemeClr val="tx1"/>
          </a:solidFill>
          <a:latin typeface="+mn-lt"/>
          <a:ea typeface="+mn-ea"/>
          <a:cs typeface="+mn-cs"/>
        </a:defRPr>
      </a:lvl8pPr>
      <a:lvl9pPr marL="16146841" algn="l" defTabSz="4036710" rtl="0" eaLnBrk="1" latinLnBrk="0" hangingPunct="1">
        <a:defRPr sz="794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544128E-DB4D-43FE-937C-C37AE8644BFE}"/>
              </a:ext>
            </a:extLst>
          </p:cNvPr>
          <p:cNvPicPr>
            <a:picLocks noChangeAspect="1"/>
          </p:cNvPicPr>
          <p:nvPr/>
        </p:nvPicPr>
        <p:blipFill>
          <a:blip r:embed="rId2"/>
          <a:stretch>
            <a:fillRect/>
          </a:stretch>
        </p:blipFill>
        <p:spPr>
          <a:xfrm>
            <a:off x="798504" y="864477"/>
            <a:ext cx="5688808" cy="4634193"/>
          </a:xfrm>
          <a:prstGeom prst="rect">
            <a:avLst/>
          </a:prstGeom>
        </p:spPr>
      </p:pic>
      <p:pic>
        <p:nvPicPr>
          <p:cNvPr id="5" name="Picture 4">
            <a:extLst>
              <a:ext uri="{FF2B5EF4-FFF2-40B4-BE49-F238E27FC236}">
                <a16:creationId xmlns:a16="http://schemas.microsoft.com/office/drawing/2014/main" id="{AB67B1D1-45E8-4E17-84BA-55C06D1F0049}"/>
              </a:ext>
            </a:extLst>
          </p:cNvPr>
          <p:cNvPicPr>
            <a:picLocks noChangeAspect="1"/>
          </p:cNvPicPr>
          <p:nvPr/>
        </p:nvPicPr>
        <p:blipFill>
          <a:blip r:embed="rId3"/>
          <a:stretch>
            <a:fillRect/>
          </a:stretch>
        </p:blipFill>
        <p:spPr>
          <a:xfrm>
            <a:off x="35747571" y="864476"/>
            <a:ext cx="6257689" cy="4634195"/>
          </a:xfrm>
          <a:prstGeom prst="rect">
            <a:avLst/>
          </a:prstGeom>
        </p:spPr>
      </p:pic>
      <p:sp>
        <p:nvSpPr>
          <p:cNvPr id="6" name="Rectangle: Rounded Corners 5">
            <a:extLst>
              <a:ext uri="{FF2B5EF4-FFF2-40B4-BE49-F238E27FC236}">
                <a16:creationId xmlns:a16="http://schemas.microsoft.com/office/drawing/2014/main" id="{477C51CC-D62F-4D63-BECC-72EFCE33F1A8}"/>
              </a:ext>
            </a:extLst>
          </p:cNvPr>
          <p:cNvSpPr/>
          <p:nvPr/>
        </p:nvSpPr>
        <p:spPr>
          <a:xfrm>
            <a:off x="7348542" y="864476"/>
            <a:ext cx="27693113" cy="463419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786" b="1" dirty="0">
                <a:solidFill>
                  <a:schemeClr val="tx1"/>
                </a:solidFill>
                <a:latin typeface="Calibri" panose="020F0502020204030204" pitchFamily="34" charset="0"/>
                <a:ea typeface="Calibri" panose="020F0502020204030204" pitchFamily="34" charset="0"/>
                <a:cs typeface="Arial" panose="020B0604020202020204" pitchFamily="34" charset="0"/>
              </a:rPr>
              <a:t> Investigation and design of a temperature data logger</a:t>
            </a:r>
          </a:p>
          <a:p>
            <a:pPr algn="ctr"/>
            <a:r>
              <a:rPr lang="en-US" sz="6786" b="1" dirty="0">
                <a:solidFill>
                  <a:schemeClr val="tx1"/>
                </a:solidFill>
                <a:latin typeface="Calibri" panose="020F0502020204030204" pitchFamily="34" charset="0"/>
                <a:ea typeface="Calibri" panose="020F0502020204030204" pitchFamily="34" charset="0"/>
                <a:cs typeface="Arial" panose="020B0604020202020204" pitchFamily="34" charset="0"/>
              </a:rPr>
              <a:t>         using PIC microcontroller</a:t>
            </a:r>
          </a:p>
          <a:p>
            <a:pPr algn="ctr"/>
            <a:endParaRPr lang="en-US" sz="2828" b="1" dirty="0">
              <a:solidFill>
                <a:schemeClr val="tx1"/>
              </a:solidFill>
              <a:latin typeface="Calibri" panose="020F0502020204030204" pitchFamily="34" charset="0"/>
              <a:ea typeface="Calibri" panose="020F0502020204030204" pitchFamily="34" charset="0"/>
              <a:cs typeface="Arial" panose="020B0604020202020204" pitchFamily="34" charset="0"/>
            </a:endParaRPr>
          </a:p>
          <a:p>
            <a:pPr algn="ctr"/>
            <a:r>
              <a:rPr lang="en-US" sz="2828" dirty="0">
                <a:solidFill>
                  <a:schemeClr val="tx1"/>
                </a:solidFill>
                <a:latin typeface="Calibri" panose="020F0502020204030204" pitchFamily="34" charset="0"/>
                <a:ea typeface="Calibri" panose="020F0502020204030204" pitchFamily="34" charset="0"/>
                <a:cs typeface="Arial" panose="020B0604020202020204" pitchFamily="34" charset="0"/>
              </a:rPr>
              <a:t>       University of Wales Trinity saint David</a:t>
            </a:r>
          </a:p>
          <a:p>
            <a:pPr algn="ctr"/>
            <a:r>
              <a:rPr lang="en-US" sz="2828" dirty="0">
                <a:solidFill>
                  <a:schemeClr val="tx1"/>
                </a:solidFill>
                <a:latin typeface="Calibri" panose="020F0502020204030204" pitchFamily="34" charset="0"/>
                <a:ea typeface="Calibri" panose="020F0502020204030204" pitchFamily="34" charset="0"/>
                <a:cs typeface="Arial" panose="020B0604020202020204" pitchFamily="34" charset="0"/>
              </a:rPr>
              <a:t> </a:t>
            </a:r>
          </a:p>
          <a:p>
            <a:pPr algn="ctr"/>
            <a:r>
              <a:rPr lang="en-US" sz="2828" i="1" dirty="0">
                <a:solidFill>
                  <a:schemeClr val="tx1"/>
                </a:solidFill>
                <a:latin typeface="Verdana" panose="020B0604030504040204" pitchFamily="34" charset="0"/>
                <a:ea typeface="Verdana" panose="020B0604030504040204" pitchFamily="34" charset="0"/>
              </a:rPr>
              <a:t>         By Samih Altigany (1804596)</a:t>
            </a:r>
          </a:p>
          <a:p>
            <a:pPr algn="ctr"/>
            <a:endParaRPr lang="en-US" sz="2828" i="1" dirty="0">
              <a:solidFill>
                <a:schemeClr val="tx1"/>
              </a:solidFill>
              <a:latin typeface="Verdana" panose="020B0604030504040204" pitchFamily="34" charset="0"/>
              <a:ea typeface="Verdana" panose="020B0604030504040204" pitchFamily="34" charset="0"/>
            </a:endParaRPr>
          </a:p>
          <a:p>
            <a:pPr algn="ctr"/>
            <a:r>
              <a:rPr lang="en-US" sz="2828" i="1" dirty="0">
                <a:solidFill>
                  <a:schemeClr val="tx1"/>
                </a:solidFill>
                <a:latin typeface="Verdana" panose="020B0604030504040204" pitchFamily="34" charset="0"/>
                <a:ea typeface="Verdana" panose="020B0604030504040204" pitchFamily="34" charset="0"/>
              </a:rPr>
              <a:t>Email : 1804596@student.uwtsd.ac.u</a:t>
            </a:r>
            <a:r>
              <a:rPr lang="en-US" sz="3600" i="1" dirty="0">
                <a:solidFill>
                  <a:schemeClr val="tx1"/>
                </a:solidFill>
                <a:latin typeface="Verdana" panose="020B0604030504040204" pitchFamily="34" charset="0"/>
                <a:ea typeface="Verdana" panose="020B0604030504040204" pitchFamily="34" charset="0"/>
              </a:rPr>
              <a:t>k</a:t>
            </a:r>
            <a:endParaRPr lang="en-GB" sz="3600" dirty="0">
              <a:solidFill>
                <a:schemeClr val="tx1"/>
              </a:solidFill>
            </a:endParaRPr>
          </a:p>
        </p:txBody>
      </p:sp>
      <p:sp>
        <p:nvSpPr>
          <p:cNvPr id="8" name="Rectangle: Rounded Corners 7">
            <a:extLst>
              <a:ext uri="{FF2B5EF4-FFF2-40B4-BE49-F238E27FC236}">
                <a16:creationId xmlns:a16="http://schemas.microsoft.com/office/drawing/2014/main" id="{14289E5B-DA39-4C73-99A7-7AFF826EFB84}"/>
              </a:ext>
            </a:extLst>
          </p:cNvPr>
          <p:cNvSpPr/>
          <p:nvPr/>
        </p:nvSpPr>
        <p:spPr>
          <a:xfrm>
            <a:off x="138745" y="7217949"/>
            <a:ext cx="12697133" cy="10409143"/>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dirty="0">
                <a:solidFill>
                  <a:schemeClr val="tx1"/>
                </a:solidFill>
              </a:rPr>
              <a:t>Temperature monitoring is essential procedure in many industries such as in pharmaceutical laboratories where defining the chemical composition over time is crucial such as:</a:t>
            </a:r>
          </a:p>
          <a:p>
            <a:pPr marL="571500" indent="-571500">
              <a:buFont typeface="Arial" panose="020B0604020202020204" pitchFamily="34" charset="0"/>
              <a:buChar char="•"/>
            </a:pPr>
            <a:r>
              <a:rPr lang="en-GB" sz="3600" dirty="0">
                <a:solidFill>
                  <a:schemeClr val="tx1"/>
                </a:solidFill>
              </a:rPr>
              <a:t> In food industry where monitoring the temperature is important to prevent bacteria and to meet the food and safety regulatory agencies.</a:t>
            </a:r>
          </a:p>
          <a:p>
            <a:pPr marL="571500" indent="-571500">
              <a:buFont typeface="Arial" panose="020B0604020202020204" pitchFamily="34" charset="0"/>
              <a:buChar char="•"/>
            </a:pPr>
            <a:r>
              <a:rPr lang="en-GB" sz="3600" dirty="0">
                <a:solidFill>
                  <a:schemeClr val="tx1"/>
                </a:solidFill>
              </a:rPr>
              <a:t> In warehouses where some products are sensitive to temperature and need to be kept in a temperature controlled environment.</a:t>
            </a:r>
          </a:p>
          <a:p>
            <a:pPr marL="571500" indent="-571500">
              <a:buFont typeface="Arial" panose="020B0604020202020204" pitchFamily="34" charset="0"/>
              <a:buChar char="•"/>
            </a:pPr>
            <a:r>
              <a:rPr lang="en-GB" sz="3600" dirty="0">
                <a:solidFill>
                  <a:schemeClr val="tx1"/>
                </a:solidFill>
              </a:rPr>
              <a:t>In logistics where the supply chain process require the temperature to maintained and kept track on it by the company.</a:t>
            </a:r>
          </a:p>
          <a:p>
            <a:pPr marL="571500" indent="-571500">
              <a:buFont typeface="Arial" panose="020B0604020202020204" pitchFamily="34" charset="0"/>
              <a:buChar char="•"/>
            </a:pPr>
            <a:r>
              <a:rPr lang="en-GB" sz="3600" dirty="0">
                <a:solidFill>
                  <a:schemeClr val="tx1"/>
                </a:solidFill>
              </a:rPr>
              <a:t>Also in equipment monitoring where keeping track on the temperature where the equipment’s operate, reduces the wear and tear and in return it reduces equipment’s breakdowns and makes the condition based maintenance CBM more efficient. [1]</a:t>
            </a:r>
          </a:p>
          <a:p>
            <a:endParaRPr lang="en-GB" sz="2000" dirty="0">
              <a:solidFill>
                <a:schemeClr val="tx1"/>
              </a:solidFill>
            </a:endParaRPr>
          </a:p>
        </p:txBody>
      </p:sp>
      <p:sp>
        <p:nvSpPr>
          <p:cNvPr id="9" name="Rectangle: Rounded Corners 8">
            <a:extLst>
              <a:ext uri="{FF2B5EF4-FFF2-40B4-BE49-F238E27FC236}">
                <a16:creationId xmlns:a16="http://schemas.microsoft.com/office/drawing/2014/main" id="{14CAA776-CF6B-471B-A68E-B24E82C4C152}"/>
              </a:ext>
            </a:extLst>
          </p:cNvPr>
          <p:cNvSpPr/>
          <p:nvPr/>
        </p:nvSpPr>
        <p:spPr>
          <a:xfrm>
            <a:off x="1893258" y="6545179"/>
            <a:ext cx="9372792" cy="672769"/>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1- Introduction</a:t>
            </a:r>
            <a:r>
              <a:rPr lang="en-GB" sz="3600" dirty="0"/>
              <a:t> </a:t>
            </a:r>
          </a:p>
        </p:txBody>
      </p:sp>
      <p:sp>
        <p:nvSpPr>
          <p:cNvPr id="10" name="Rectangle: Rounded Corners 9">
            <a:extLst>
              <a:ext uri="{FF2B5EF4-FFF2-40B4-BE49-F238E27FC236}">
                <a16:creationId xmlns:a16="http://schemas.microsoft.com/office/drawing/2014/main" id="{EE129731-D25F-438D-974C-993C78506DD6}"/>
              </a:ext>
            </a:extLst>
          </p:cNvPr>
          <p:cNvSpPr/>
          <p:nvPr/>
        </p:nvSpPr>
        <p:spPr>
          <a:xfrm>
            <a:off x="138745" y="18464883"/>
            <a:ext cx="12697133" cy="375459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dirty="0">
                <a:solidFill>
                  <a:schemeClr val="tx1"/>
                </a:solidFill>
              </a:rPr>
              <a:t>Designing a temperature data logger which:</a:t>
            </a:r>
          </a:p>
          <a:p>
            <a:pPr marL="342900" indent="-342900">
              <a:buFont typeface="Arial" panose="020B0604020202020204" pitchFamily="34" charset="0"/>
              <a:buChar char="•"/>
            </a:pPr>
            <a:r>
              <a:rPr lang="en-GB" sz="3600" dirty="0">
                <a:solidFill>
                  <a:schemeClr val="tx1"/>
                </a:solidFill>
              </a:rPr>
              <a:t>Battery powered.</a:t>
            </a:r>
          </a:p>
          <a:p>
            <a:pPr marL="342900" indent="-342900">
              <a:buFont typeface="Arial" panose="020B0604020202020204" pitchFamily="34" charset="0"/>
              <a:buChar char="•"/>
            </a:pPr>
            <a:r>
              <a:rPr lang="en-GB" sz="3600" dirty="0">
                <a:solidFill>
                  <a:schemeClr val="tx1"/>
                </a:solidFill>
              </a:rPr>
              <a:t>Stores the data in non-volatile memory.</a:t>
            </a:r>
          </a:p>
          <a:p>
            <a:pPr marL="342900" indent="-342900">
              <a:buFont typeface="Arial" panose="020B0604020202020204" pitchFamily="34" charset="0"/>
              <a:buChar char="•"/>
            </a:pPr>
            <a:r>
              <a:rPr lang="en-GB" sz="3600" dirty="0">
                <a:solidFill>
                  <a:schemeClr val="tx1"/>
                </a:solidFill>
              </a:rPr>
              <a:t>Can connect to a PC to transfer data.</a:t>
            </a:r>
          </a:p>
          <a:p>
            <a:pPr marL="342900" indent="-342900">
              <a:buFont typeface="Arial" panose="020B0604020202020204" pitchFamily="34" charset="0"/>
              <a:buChar char="•"/>
            </a:pPr>
            <a:r>
              <a:rPr lang="en-GB" sz="3600" dirty="0">
                <a:solidFill>
                  <a:schemeClr val="tx1"/>
                </a:solidFill>
              </a:rPr>
              <a:t>Display the readings on a screen.</a:t>
            </a:r>
          </a:p>
          <a:p>
            <a:endParaRPr lang="en-GB" sz="3600" dirty="0"/>
          </a:p>
        </p:txBody>
      </p:sp>
      <p:sp>
        <p:nvSpPr>
          <p:cNvPr id="11" name="Rectangle: Rounded Corners 10">
            <a:extLst>
              <a:ext uri="{FF2B5EF4-FFF2-40B4-BE49-F238E27FC236}">
                <a16:creationId xmlns:a16="http://schemas.microsoft.com/office/drawing/2014/main" id="{B7F24F04-CC97-464F-9BE3-D866A6886926}"/>
              </a:ext>
            </a:extLst>
          </p:cNvPr>
          <p:cNvSpPr/>
          <p:nvPr/>
        </p:nvSpPr>
        <p:spPr>
          <a:xfrm>
            <a:off x="1893258" y="17750806"/>
            <a:ext cx="9372792" cy="714078"/>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2- Aims</a:t>
            </a:r>
            <a:r>
              <a:rPr lang="en-GB" sz="3600" b="1" dirty="0"/>
              <a:t> </a:t>
            </a:r>
          </a:p>
        </p:txBody>
      </p:sp>
      <p:sp>
        <p:nvSpPr>
          <p:cNvPr id="12" name="Rectangle: Rounded Corners 11">
            <a:extLst>
              <a:ext uri="{FF2B5EF4-FFF2-40B4-BE49-F238E27FC236}">
                <a16:creationId xmlns:a16="http://schemas.microsoft.com/office/drawing/2014/main" id="{7C82CE96-1F3E-4575-A81A-0F3D8235A238}"/>
              </a:ext>
            </a:extLst>
          </p:cNvPr>
          <p:cNvSpPr/>
          <p:nvPr/>
        </p:nvSpPr>
        <p:spPr>
          <a:xfrm>
            <a:off x="13577042" y="7259258"/>
            <a:ext cx="12697133" cy="967488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dirty="0">
                <a:solidFill>
                  <a:schemeClr val="tx1"/>
                </a:solidFill>
                <a:ea typeface="Cambria Math" panose="02040503050406030204" pitchFamily="18" charset="0"/>
              </a:rPr>
              <a:t>The research was conducted and completed on multiple aspects of the project starting with looking for the data loggers available in the market such as:</a:t>
            </a:r>
            <a:endParaRPr lang="en-GB" sz="3600" b="1" i="1" dirty="0">
              <a:solidFill>
                <a:schemeClr val="tx1"/>
              </a:solidFill>
            </a:endParaRPr>
          </a:p>
          <a:p>
            <a:endParaRPr lang="en-GB" sz="3600" dirty="0">
              <a:solidFill>
                <a:schemeClr val="tx1"/>
              </a:solidFill>
              <a:ea typeface="Cambria Math" panose="02040503050406030204" pitchFamily="18" charset="0"/>
            </a:endParaRPr>
          </a:p>
          <a:p>
            <a:endParaRPr lang="en-GB" sz="3600" dirty="0">
              <a:solidFill>
                <a:schemeClr val="tx1"/>
              </a:solidFill>
              <a:ea typeface="Cambria Math" panose="02040503050406030204" pitchFamily="18" charset="0"/>
            </a:endParaRPr>
          </a:p>
          <a:p>
            <a:endParaRPr lang="en-GB" sz="3600" dirty="0">
              <a:solidFill>
                <a:schemeClr val="tx1"/>
              </a:solidFill>
              <a:ea typeface="Cambria Math" panose="02040503050406030204" pitchFamily="18" charset="0"/>
            </a:endParaRPr>
          </a:p>
          <a:p>
            <a:endParaRPr lang="en-GB" sz="3600" dirty="0">
              <a:solidFill>
                <a:schemeClr val="tx1"/>
              </a:solidFill>
              <a:ea typeface="Cambria Math" panose="02040503050406030204" pitchFamily="18" charset="0"/>
            </a:endParaRPr>
          </a:p>
          <a:p>
            <a:endParaRPr lang="en-GB" sz="3600" dirty="0">
              <a:solidFill>
                <a:schemeClr val="tx1"/>
              </a:solidFill>
              <a:ea typeface="Cambria Math" panose="02040503050406030204" pitchFamily="18" charset="0"/>
            </a:endParaRPr>
          </a:p>
          <a:p>
            <a:endParaRPr lang="en-GB" sz="3600" dirty="0">
              <a:solidFill>
                <a:schemeClr val="tx1"/>
              </a:solidFill>
              <a:ea typeface="Cambria Math" panose="02040503050406030204" pitchFamily="18" charset="0"/>
            </a:endParaRPr>
          </a:p>
          <a:p>
            <a:endParaRPr lang="en-GB" sz="3600" dirty="0">
              <a:solidFill>
                <a:schemeClr val="tx1"/>
              </a:solidFill>
              <a:ea typeface="Cambria Math" panose="02040503050406030204" pitchFamily="18" charset="0"/>
            </a:endParaRPr>
          </a:p>
          <a:p>
            <a:r>
              <a:rPr lang="en-GB" sz="3600" dirty="0">
                <a:solidFill>
                  <a:schemeClr val="tx1"/>
                </a:solidFill>
                <a:ea typeface="Cambria Math" panose="02040503050406030204" pitchFamily="18" charset="0"/>
              </a:rPr>
              <a:t>And finishing with looking for the components required to build the system such as:</a:t>
            </a:r>
          </a:p>
          <a:p>
            <a:pPr marL="571500" indent="-571500">
              <a:buFont typeface="Arial" panose="020B0604020202020204" pitchFamily="34" charset="0"/>
              <a:buChar char="•"/>
            </a:pPr>
            <a:r>
              <a:rPr lang="en-GB" sz="3600" dirty="0">
                <a:solidFill>
                  <a:schemeClr val="tx1"/>
                </a:solidFill>
                <a:ea typeface="Cambria Math" panose="02040503050406030204" pitchFamily="18" charset="0"/>
              </a:rPr>
              <a:t> LM35 as temperature sensor.</a:t>
            </a:r>
          </a:p>
          <a:p>
            <a:pPr marL="571500" indent="-571500">
              <a:buFont typeface="Arial" panose="020B0604020202020204" pitchFamily="34" charset="0"/>
              <a:buChar char="•"/>
            </a:pPr>
            <a:r>
              <a:rPr lang="en-GB" sz="3600" dirty="0">
                <a:solidFill>
                  <a:schemeClr val="tx1"/>
                </a:solidFill>
                <a:ea typeface="Cambria Math" panose="02040503050406030204" pitchFamily="18" charset="0"/>
              </a:rPr>
              <a:t>PIC 18F25K50.</a:t>
            </a:r>
          </a:p>
          <a:p>
            <a:pPr marL="571500" indent="-571500">
              <a:buFont typeface="Arial" panose="020B0604020202020204" pitchFamily="34" charset="0"/>
              <a:buChar char="•"/>
            </a:pPr>
            <a:r>
              <a:rPr lang="en-GB" sz="3600" dirty="0">
                <a:solidFill>
                  <a:schemeClr val="tx1"/>
                </a:solidFill>
                <a:ea typeface="Cambria Math" panose="02040503050406030204" pitchFamily="18" charset="0"/>
              </a:rPr>
              <a:t>External memory FM24C16</a:t>
            </a:r>
          </a:p>
          <a:p>
            <a:pPr marL="571500" indent="-571500">
              <a:buFont typeface="Arial" panose="020B0604020202020204" pitchFamily="34" charset="0"/>
              <a:buChar char="•"/>
            </a:pPr>
            <a:r>
              <a:rPr lang="en-GB" sz="3600" dirty="0">
                <a:solidFill>
                  <a:schemeClr val="tx1"/>
                </a:solidFill>
                <a:ea typeface="Cambria Math" panose="02040503050406030204" pitchFamily="18" charset="0"/>
              </a:rPr>
              <a:t>LCD display LM032L </a:t>
            </a:r>
          </a:p>
        </p:txBody>
      </p:sp>
      <p:sp>
        <p:nvSpPr>
          <p:cNvPr id="13" name="Rectangle: Rounded Corners 12">
            <a:extLst>
              <a:ext uri="{FF2B5EF4-FFF2-40B4-BE49-F238E27FC236}">
                <a16:creationId xmlns:a16="http://schemas.microsoft.com/office/drawing/2014/main" id="{ADB9CE78-46C6-4B37-98ED-F4AB387C4F5B}"/>
              </a:ext>
            </a:extLst>
          </p:cNvPr>
          <p:cNvSpPr/>
          <p:nvPr/>
        </p:nvSpPr>
        <p:spPr>
          <a:xfrm>
            <a:off x="15331554" y="6545179"/>
            <a:ext cx="9372792" cy="714079"/>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4- Research overview</a:t>
            </a:r>
          </a:p>
        </p:txBody>
      </p:sp>
      <p:sp>
        <p:nvSpPr>
          <p:cNvPr id="14" name="Rectangle: Rounded Corners 13">
            <a:extLst>
              <a:ext uri="{FF2B5EF4-FFF2-40B4-BE49-F238E27FC236}">
                <a16:creationId xmlns:a16="http://schemas.microsoft.com/office/drawing/2014/main" id="{0DD618B6-56DD-4DC6-A070-7A67D6C2C4A1}"/>
              </a:ext>
            </a:extLst>
          </p:cNvPr>
          <p:cNvSpPr/>
          <p:nvPr/>
        </p:nvSpPr>
        <p:spPr>
          <a:xfrm>
            <a:off x="13577800" y="18107844"/>
            <a:ext cx="12697133" cy="9674881"/>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dirty="0">
                <a:solidFill>
                  <a:schemeClr val="tx1"/>
                </a:solidFill>
              </a:rPr>
              <a:t>The design was implemented in two different stages:</a:t>
            </a:r>
          </a:p>
          <a:p>
            <a:pPr marL="571500" indent="-571500">
              <a:buFont typeface="Arial" panose="020B0604020202020204" pitchFamily="34" charset="0"/>
              <a:buChar char="•"/>
            </a:pPr>
            <a:r>
              <a:rPr lang="en-GB" sz="3600" dirty="0">
                <a:solidFill>
                  <a:schemeClr val="tx1"/>
                </a:solidFill>
              </a:rPr>
              <a:t>The first stage was on the simulation which was successful using the components selected in the market research stage, and with the aid of the datasheets and mathematical formulas.</a:t>
            </a:r>
          </a:p>
          <a:p>
            <a:pPr marL="571500" indent="-571500">
              <a:buFont typeface="Arial" panose="020B0604020202020204" pitchFamily="34" charset="0"/>
              <a:buChar char="•"/>
            </a:pPr>
            <a:r>
              <a:rPr lang="en-GB" sz="3600" dirty="0">
                <a:solidFill>
                  <a:schemeClr val="tx1"/>
                </a:solidFill>
              </a:rPr>
              <a:t>The second stage was building a physical bench prototype which was completed but did not have the chance to get tested and come to life.</a:t>
            </a:r>
          </a:p>
          <a:p>
            <a:pPr marL="571500" indent="-571500">
              <a:buFont typeface="Arial" panose="020B0604020202020204" pitchFamily="34" charset="0"/>
              <a:buChar char="•"/>
            </a:pPr>
            <a:endParaRPr lang="en-GB" sz="3600" dirty="0">
              <a:solidFill>
                <a:schemeClr val="tx1"/>
              </a:solidFill>
            </a:endParaRPr>
          </a:p>
          <a:p>
            <a:pPr marL="571500" indent="-571500">
              <a:buFont typeface="Arial" panose="020B0604020202020204" pitchFamily="34" charset="0"/>
              <a:buChar char="•"/>
            </a:pPr>
            <a:endParaRPr lang="en-GB" sz="3600" dirty="0">
              <a:solidFill>
                <a:schemeClr val="tx1"/>
              </a:solidFill>
            </a:endParaRPr>
          </a:p>
          <a:p>
            <a:pPr marL="571500" indent="-571500">
              <a:buFont typeface="Arial" panose="020B0604020202020204" pitchFamily="34" charset="0"/>
              <a:buChar char="•"/>
            </a:pPr>
            <a:endParaRPr lang="en-GB" sz="3600" dirty="0">
              <a:solidFill>
                <a:schemeClr val="tx1"/>
              </a:solidFill>
            </a:endParaRPr>
          </a:p>
          <a:p>
            <a:pPr marL="571500" indent="-571500">
              <a:buFont typeface="Arial" panose="020B0604020202020204" pitchFamily="34" charset="0"/>
              <a:buChar char="•"/>
            </a:pPr>
            <a:endParaRPr lang="en-GB" sz="3600" dirty="0">
              <a:solidFill>
                <a:schemeClr val="tx1"/>
              </a:solidFill>
            </a:endParaRPr>
          </a:p>
          <a:p>
            <a:endParaRPr lang="en-GB" sz="3600" dirty="0">
              <a:solidFill>
                <a:schemeClr val="tx1"/>
              </a:solidFill>
            </a:endParaRPr>
          </a:p>
          <a:p>
            <a:pPr marL="571500" indent="-571500">
              <a:buFont typeface="Arial" panose="020B0604020202020204" pitchFamily="34" charset="0"/>
              <a:buChar char="•"/>
            </a:pPr>
            <a:endParaRPr lang="en-GB" sz="3600" dirty="0">
              <a:solidFill>
                <a:schemeClr val="tx1"/>
              </a:solidFill>
            </a:endParaRPr>
          </a:p>
          <a:p>
            <a:pPr marL="571500" indent="-571500">
              <a:buFont typeface="Arial" panose="020B0604020202020204" pitchFamily="34" charset="0"/>
              <a:buChar char="•"/>
            </a:pPr>
            <a:endParaRPr lang="en-GB" sz="3600" dirty="0">
              <a:solidFill>
                <a:schemeClr val="tx1"/>
              </a:solidFill>
            </a:endParaRPr>
          </a:p>
          <a:p>
            <a:pPr marL="571500" indent="-571500">
              <a:buFont typeface="Arial" panose="020B0604020202020204" pitchFamily="34" charset="0"/>
              <a:buChar char="•"/>
            </a:pPr>
            <a:endParaRPr lang="en-GB" sz="3600" dirty="0">
              <a:solidFill>
                <a:schemeClr val="tx1"/>
              </a:solidFill>
            </a:endParaRPr>
          </a:p>
        </p:txBody>
      </p:sp>
      <p:sp>
        <p:nvSpPr>
          <p:cNvPr id="15" name="Rectangle: Rounded Corners 14">
            <a:extLst>
              <a:ext uri="{FF2B5EF4-FFF2-40B4-BE49-F238E27FC236}">
                <a16:creationId xmlns:a16="http://schemas.microsoft.com/office/drawing/2014/main" id="{810E1757-8BB4-4D7A-9B63-F6573AD02596}"/>
              </a:ext>
            </a:extLst>
          </p:cNvPr>
          <p:cNvSpPr/>
          <p:nvPr/>
        </p:nvSpPr>
        <p:spPr>
          <a:xfrm>
            <a:off x="15332313" y="17393766"/>
            <a:ext cx="9372792" cy="714079"/>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5- Design</a:t>
            </a:r>
            <a:r>
              <a:rPr lang="en-GB" sz="3600" dirty="0">
                <a:solidFill>
                  <a:schemeClr val="tx1"/>
                </a:solidFill>
              </a:rPr>
              <a:t> </a:t>
            </a:r>
          </a:p>
        </p:txBody>
      </p:sp>
      <p:sp>
        <p:nvSpPr>
          <p:cNvPr id="16" name="Rectangle: Rounded Corners 15">
            <a:extLst>
              <a:ext uri="{FF2B5EF4-FFF2-40B4-BE49-F238E27FC236}">
                <a16:creationId xmlns:a16="http://schemas.microsoft.com/office/drawing/2014/main" id="{CAE77905-C58B-4786-BA43-1EB571BBF97E}"/>
              </a:ext>
            </a:extLst>
          </p:cNvPr>
          <p:cNvSpPr/>
          <p:nvPr/>
        </p:nvSpPr>
        <p:spPr>
          <a:xfrm>
            <a:off x="138745" y="23057264"/>
            <a:ext cx="12697133" cy="471188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71500" indent="-571500">
              <a:buFont typeface="Arial" panose="020B0604020202020204" pitchFamily="34" charset="0"/>
              <a:buChar char="•"/>
            </a:pPr>
            <a:r>
              <a:rPr lang="en-GB" sz="3600" dirty="0">
                <a:solidFill>
                  <a:schemeClr val="tx1"/>
                </a:solidFill>
              </a:rPr>
              <a:t>Research and investigate the temperature data loggers available in the market.</a:t>
            </a:r>
          </a:p>
          <a:p>
            <a:pPr marL="571500" indent="-571500">
              <a:buFont typeface="Arial" panose="020B0604020202020204" pitchFamily="34" charset="0"/>
              <a:buChar char="•"/>
            </a:pPr>
            <a:r>
              <a:rPr lang="en-GB" sz="3600" dirty="0">
                <a:solidFill>
                  <a:schemeClr val="tx1"/>
                </a:solidFill>
              </a:rPr>
              <a:t>Produce a design specifications for the system based on the market research.</a:t>
            </a:r>
          </a:p>
          <a:p>
            <a:pPr marL="571500" indent="-571500">
              <a:buFont typeface="Arial" panose="020B0604020202020204" pitchFamily="34" charset="0"/>
              <a:buChar char="•"/>
            </a:pPr>
            <a:r>
              <a:rPr lang="en-GB" sz="3600" dirty="0">
                <a:solidFill>
                  <a:schemeClr val="tx1"/>
                </a:solidFill>
              </a:rPr>
              <a:t>Designing a functional circuit based on the design specifications.</a:t>
            </a:r>
          </a:p>
          <a:p>
            <a:pPr marL="571500" indent="-571500">
              <a:buFont typeface="Arial" panose="020B0604020202020204" pitchFamily="34" charset="0"/>
              <a:buChar char="•"/>
            </a:pPr>
            <a:r>
              <a:rPr lang="en-GB" sz="3600" dirty="0">
                <a:solidFill>
                  <a:schemeClr val="tx1"/>
                </a:solidFill>
              </a:rPr>
              <a:t>Produce a suitable software code.</a:t>
            </a:r>
          </a:p>
          <a:p>
            <a:pPr marL="571500" indent="-571500">
              <a:buFont typeface="Arial" panose="020B0604020202020204" pitchFamily="34" charset="0"/>
              <a:buChar char="•"/>
            </a:pPr>
            <a:r>
              <a:rPr lang="en-GB" sz="3600" dirty="0">
                <a:solidFill>
                  <a:schemeClr val="tx1"/>
                </a:solidFill>
              </a:rPr>
              <a:t>Build a prototype.</a:t>
            </a:r>
          </a:p>
        </p:txBody>
      </p:sp>
      <p:sp>
        <p:nvSpPr>
          <p:cNvPr id="17" name="Rectangle: Rounded Corners 16">
            <a:extLst>
              <a:ext uri="{FF2B5EF4-FFF2-40B4-BE49-F238E27FC236}">
                <a16:creationId xmlns:a16="http://schemas.microsoft.com/office/drawing/2014/main" id="{CCB30265-F919-4ABA-AE81-71E308A8B61E}"/>
              </a:ext>
            </a:extLst>
          </p:cNvPr>
          <p:cNvSpPr/>
          <p:nvPr/>
        </p:nvSpPr>
        <p:spPr>
          <a:xfrm>
            <a:off x="1893258" y="22343185"/>
            <a:ext cx="9372792" cy="714079"/>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3- objectives</a:t>
            </a:r>
          </a:p>
        </p:txBody>
      </p:sp>
      <p:sp>
        <p:nvSpPr>
          <p:cNvPr id="18" name="Rectangle: Rounded Corners 17">
            <a:extLst>
              <a:ext uri="{FF2B5EF4-FFF2-40B4-BE49-F238E27FC236}">
                <a16:creationId xmlns:a16="http://schemas.microsoft.com/office/drawing/2014/main" id="{88923425-D201-4334-9952-3D2CFA473628}"/>
              </a:ext>
            </a:extLst>
          </p:cNvPr>
          <p:cNvSpPr/>
          <p:nvPr/>
        </p:nvSpPr>
        <p:spPr>
          <a:xfrm>
            <a:off x="26960352" y="7259257"/>
            <a:ext cx="15428619" cy="1289020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dirty="0">
                <a:solidFill>
                  <a:schemeClr val="tx1"/>
                </a:solidFill>
              </a:rPr>
              <a:t>The simulation was tested with the aid of CCS compiler to write a suitable code and connect it to PROTEUS simulation in order to test it.</a:t>
            </a:r>
          </a:p>
          <a:p>
            <a:r>
              <a:rPr lang="en-GB" sz="3600" dirty="0">
                <a:solidFill>
                  <a:schemeClr val="tx1"/>
                </a:solidFill>
              </a:rPr>
              <a:t>The software code generated was followed the flow chart below which controls the device  functionality in the data acquisition mode where the temperature readings are collected, and the data transfer mode where the temperature readings are sent to a PC.</a:t>
            </a: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a:p>
            <a:endParaRPr lang="en-GB" sz="3600" dirty="0">
              <a:solidFill>
                <a:schemeClr val="tx1"/>
              </a:solidFill>
            </a:endParaRPr>
          </a:p>
        </p:txBody>
      </p:sp>
      <p:sp>
        <p:nvSpPr>
          <p:cNvPr id="19" name="Rectangle: Rounded Corners 18">
            <a:extLst>
              <a:ext uri="{FF2B5EF4-FFF2-40B4-BE49-F238E27FC236}">
                <a16:creationId xmlns:a16="http://schemas.microsoft.com/office/drawing/2014/main" id="{B2E506D3-E8FE-4FE0-BC50-8F0259770DED}"/>
              </a:ext>
            </a:extLst>
          </p:cNvPr>
          <p:cNvSpPr/>
          <p:nvPr/>
        </p:nvSpPr>
        <p:spPr>
          <a:xfrm>
            <a:off x="29988265" y="6545178"/>
            <a:ext cx="9372792" cy="714079"/>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6-Testing </a:t>
            </a:r>
          </a:p>
        </p:txBody>
      </p:sp>
      <p:sp>
        <p:nvSpPr>
          <p:cNvPr id="20" name="Rectangle: Rounded Corners 19">
            <a:extLst>
              <a:ext uri="{FF2B5EF4-FFF2-40B4-BE49-F238E27FC236}">
                <a16:creationId xmlns:a16="http://schemas.microsoft.com/office/drawing/2014/main" id="{885E14B7-A3C3-45D4-91DE-143579228A21}"/>
              </a:ext>
            </a:extLst>
          </p:cNvPr>
          <p:cNvSpPr/>
          <p:nvPr/>
        </p:nvSpPr>
        <p:spPr>
          <a:xfrm>
            <a:off x="26960352" y="25537886"/>
            <a:ext cx="15428619" cy="225268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dirty="0">
                <a:solidFill>
                  <a:schemeClr val="tx1"/>
                </a:solidFill>
              </a:rPr>
              <a:t>[1] Available at: https://www.biz4intellia.com/blog/temperature-monitoring/. [Accessed 1st December 2020].</a:t>
            </a:r>
          </a:p>
        </p:txBody>
      </p:sp>
      <p:sp>
        <p:nvSpPr>
          <p:cNvPr id="21" name="Rectangle: Rounded Corners 20">
            <a:extLst>
              <a:ext uri="{FF2B5EF4-FFF2-40B4-BE49-F238E27FC236}">
                <a16:creationId xmlns:a16="http://schemas.microsoft.com/office/drawing/2014/main" id="{C8F4B1E7-92CD-43EA-974E-EE8304623BB5}"/>
              </a:ext>
            </a:extLst>
          </p:cNvPr>
          <p:cNvSpPr/>
          <p:nvPr/>
        </p:nvSpPr>
        <p:spPr>
          <a:xfrm>
            <a:off x="29870350" y="24896115"/>
            <a:ext cx="9372792" cy="714079"/>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8- References </a:t>
            </a:r>
          </a:p>
        </p:txBody>
      </p:sp>
      <p:pic>
        <p:nvPicPr>
          <p:cNvPr id="22" name="Picture 1">
            <a:extLst>
              <a:ext uri="{FF2B5EF4-FFF2-40B4-BE49-F238E27FC236}">
                <a16:creationId xmlns:a16="http://schemas.microsoft.com/office/drawing/2014/main" id="{E5A5AA6B-1583-4393-B8BD-8BA034A90E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7753" t="31625" r="50809" b="23448"/>
          <a:stretch>
            <a:fillRect/>
          </a:stretch>
        </p:blipFill>
        <p:spPr bwMode="auto">
          <a:xfrm>
            <a:off x="20306101" y="9593509"/>
            <a:ext cx="2545797" cy="3161468"/>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8575927E-CF19-41FF-B35C-EC9E74B5F8C7}"/>
              </a:ext>
            </a:extLst>
          </p:cNvPr>
          <p:cNvPicPr>
            <a:picLocks noChangeAspect="1"/>
          </p:cNvPicPr>
          <p:nvPr/>
        </p:nvPicPr>
        <p:blipFill>
          <a:blip r:embed="rId5"/>
          <a:stretch>
            <a:fillRect/>
          </a:stretch>
        </p:blipFill>
        <p:spPr>
          <a:xfrm>
            <a:off x="18365693" y="9593509"/>
            <a:ext cx="1940408" cy="3087202"/>
          </a:xfrm>
          <a:prstGeom prst="rect">
            <a:avLst/>
          </a:prstGeom>
        </p:spPr>
      </p:pic>
      <p:pic>
        <p:nvPicPr>
          <p:cNvPr id="24" name="Picture 23">
            <a:extLst>
              <a:ext uri="{FF2B5EF4-FFF2-40B4-BE49-F238E27FC236}">
                <a16:creationId xmlns:a16="http://schemas.microsoft.com/office/drawing/2014/main" id="{158949E2-1E5B-4D28-BBB3-9FCBE52C37F9}"/>
              </a:ext>
            </a:extLst>
          </p:cNvPr>
          <p:cNvPicPr>
            <a:picLocks noChangeAspect="1"/>
          </p:cNvPicPr>
          <p:nvPr/>
        </p:nvPicPr>
        <p:blipFill>
          <a:blip r:embed="rId6"/>
          <a:stretch>
            <a:fillRect/>
          </a:stretch>
        </p:blipFill>
        <p:spPr>
          <a:xfrm>
            <a:off x="16809016" y="9626553"/>
            <a:ext cx="1742574" cy="3087203"/>
          </a:xfrm>
          <a:prstGeom prst="rect">
            <a:avLst/>
          </a:prstGeom>
        </p:spPr>
      </p:pic>
      <p:pic>
        <p:nvPicPr>
          <p:cNvPr id="25" name="Picture 24">
            <a:extLst>
              <a:ext uri="{FF2B5EF4-FFF2-40B4-BE49-F238E27FC236}">
                <a16:creationId xmlns:a16="http://schemas.microsoft.com/office/drawing/2014/main" id="{60B9EE1A-DCF7-4304-8D5E-C808EA09DAF6}"/>
              </a:ext>
            </a:extLst>
          </p:cNvPr>
          <p:cNvPicPr>
            <a:picLocks noChangeAspect="1"/>
          </p:cNvPicPr>
          <p:nvPr/>
        </p:nvPicPr>
        <p:blipFill>
          <a:blip r:embed="rId7"/>
          <a:stretch>
            <a:fillRect/>
          </a:stretch>
        </p:blipFill>
        <p:spPr>
          <a:xfrm>
            <a:off x="14263219" y="9626553"/>
            <a:ext cx="2545797" cy="3161469"/>
          </a:xfrm>
          <a:prstGeom prst="rect">
            <a:avLst/>
          </a:prstGeom>
        </p:spPr>
      </p:pic>
      <p:pic>
        <p:nvPicPr>
          <p:cNvPr id="26" name="Picture 25">
            <a:extLst>
              <a:ext uri="{FF2B5EF4-FFF2-40B4-BE49-F238E27FC236}">
                <a16:creationId xmlns:a16="http://schemas.microsoft.com/office/drawing/2014/main" id="{BCF5E3BA-FDEC-42AC-9D4E-DA9B79EAED1C}"/>
              </a:ext>
            </a:extLst>
          </p:cNvPr>
          <p:cNvPicPr>
            <a:picLocks noChangeAspect="1"/>
          </p:cNvPicPr>
          <p:nvPr/>
        </p:nvPicPr>
        <p:blipFill>
          <a:blip r:embed="rId8"/>
          <a:stretch>
            <a:fillRect/>
          </a:stretch>
        </p:blipFill>
        <p:spPr>
          <a:xfrm>
            <a:off x="19734636" y="22566852"/>
            <a:ext cx="6084336" cy="4658527"/>
          </a:xfrm>
          <a:prstGeom prst="rect">
            <a:avLst/>
          </a:prstGeom>
        </p:spPr>
      </p:pic>
      <p:pic>
        <p:nvPicPr>
          <p:cNvPr id="27" name="Picture 26">
            <a:extLst>
              <a:ext uri="{FF2B5EF4-FFF2-40B4-BE49-F238E27FC236}">
                <a16:creationId xmlns:a16="http://schemas.microsoft.com/office/drawing/2014/main" id="{B763330A-8DB3-4522-9ED6-DA1B6C1E2579}"/>
              </a:ext>
            </a:extLst>
          </p:cNvPr>
          <p:cNvPicPr>
            <a:picLocks noChangeAspect="1"/>
          </p:cNvPicPr>
          <p:nvPr/>
        </p:nvPicPr>
        <p:blipFill>
          <a:blip r:embed="rId9"/>
          <a:stretch>
            <a:fillRect/>
          </a:stretch>
        </p:blipFill>
        <p:spPr>
          <a:xfrm>
            <a:off x="14491355" y="22945284"/>
            <a:ext cx="4844542" cy="4319068"/>
          </a:xfrm>
          <a:prstGeom prst="rect">
            <a:avLst/>
          </a:prstGeom>
        </p:spPr>
      </p:pic>
      <p:sp>
        <p:nvSpPr>
          <p:cNvPr id="28" name="Rectangle: Rounded Corners 27">
            <a:extLst>
              <a:ext uri="{FF2B5EF4-FFF2-40B4-BE49-F238E27FC236}">
                <a16:creationId xmlns:a16="http://schemas.microsoft.com/office/drawing/2014/main" id="{EFF63747-3446-4777-BAF3-313A031680D7}"/>
              </a:ext>
            </a:extLst>
          </p:cNvPr>
          <p:cNvSpPr/>
          <p:nvPr/>
        </p:nvSpPr>
        <p:spPr>
          <a:xfrm>
            <a:off x="26960352" y="21144239"/>
            <a:ext cx="15428619" cy="3143004"/>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600" dirty="0">
                <a:solidFill>
                  <a:schemeClr val="tx1"/>
                </a:solidFill>
              </a:rPr>
              <a:t>To some limit this project was successful as most of the aims and objectives set for the project were achieved as the simulation works as intended reading and logging the data in the acquisition mode and transferring the data to a terminal in the data transfer mode. But the downside of this project is the prototype did not function as planned.</a:t>
            </a:r>
          </a:p>
        </p:txBody>
      </p:sp>
      <p:sp>
        <p:nvSpPr>
          <p:cNvPr id="29" name="Rectangle: Rounded Corners 28">
            <a:extLst>
              <a:ext uri="{FF2B5EF4-FFF2-40B4-BE49-F238E27FC236}">
                <a16:creationId xmlns:a16="http://schemas.microsoft.com/office/drawing/2014/main" id="{8D2B15B6-B69E-43BA-82C6-D80B3CB3F000}"/>
              </a:ext>
            </a:extLst>
          </p:cNvPr>
          <p:cNvSpPr/>
          <p:nvPr/>
        </p:nvSpPr>
        <p:spPr>
          <a:xfrm>
            <a:off x="28862184" y="20430160"/>
            <a:ext cx="11389125" cy="714079"/>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7- Conclusion </a:t>
            </a:r>
          </a:p>
        </p:txBody>
      </p:sp>
      <p:pic>
        <p:nvPicPr>
          <p:cNvPr id="30" name="Picture 29">
            <a:extLst>
              <a:ext uri="{FF2B5EF4-FFF2-40B4-BE49-F238E27FC236}">
                <a16:creationId xmlns:a16="http://schemas.microsoft.com/office/drawing/2014/main" id="{FD90375C-5606-4894-9743-79BDFD9C4C25}"/>
              </a:ext>
            </a:extLst>
          </p:cNvPr>
          <p:cNvPicPr>
            <a:picLocks noChangeAspect="1"/>
          </p:cNvPicPr>
          <p:nvPr/>
        </p:nvPicPr>
        <p:blipFill>
          <a:blip r:embed="rId10"/>
          <a:stretch>
            <a:fillRect/>
          </a:stretch>
        </p:blipFill>
        <p:spPr>
          <a:xfrm>
            <a:off x="29359139" y="11070772"/>
            <a:ext cx="9470439" cy="8750516"/>
          </a:xfrm>
          <a:prstGeom prst="rect">
            <a:avLst/>
          </a:prstGeom>
        </p:spPr>
      </p:pic>
    </p:spTree>
    <p:extLst>
      <p:ext uri="{BB962C8B-B14F-4D97-AF65-F5344CB8AC3E}">
        <p14:creationId xmlns:p14="http://schemas.microsoft.com/office/powerpoint/2010/main" val="994874791"/>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Retrospect</Template>
  <TotalTime>219</TotalTime>
  <Words>541</Words>
  <Application>Microsoft Office PowerPoint</Application>
  <PresentationFormat>Custom</PresentationFormat>
  <Paragraphs>71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Verdana</vt:lpstr>
      <vt:lpstr>Retrospect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samih altigany</dc:creator>
  <cp:lastModifiedBy>samih altigany</cp:lastModifiedBy>
  <cp:revision>21</cp:revision>
  <dcterms:created xsi:type="dcterms:W3CDTF">2021-04-30T19:30:40Z</dcterms:created>
  <dcterms:modified xsi:type="dcterms:W3CDTF">2021-04-30T23:10:12Z</dcterms:modified>
</cp:coreProperties>
</file>